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403" r:id="rId2"/>
    <p:sldId id="337" r:id="rId3"/>
    <p:sldId id="363" r:id="rId4"/>
    <p:sldId id="350" r:id="rId5"/>
    <p:sldId id="367" r:id="rId6"/>
    <p:sldId id="395" r:id="rId7"/>
    <p:sldId id="394" r:id="rId8"/>
    <p:sldId id="388" r:id="rId9"/>
    <p:sldId id="365" r:id="rId10"/>
    <p:sldId id="366" r:id="rId11"/>
    <p:sldId id="397" r:id="rId12"/>
    <p:sldId id="396" r:id="rId13"/>
    <p:sldId id="389" r:id="rId14"/>
    <p:sldId id="349" r:id="rId15"/>
    <p:sldId id="400" r:id="rId16"/>
    <p:sldId id="325" r:id="rId17"/>
    <p:sldId id="384" r:id="rId18"/>
    <p:sldId id="390" r:id="rId19"/>
    <p:sldId id="359" r:id="rId20"/>
    <p:sldId id="385" r:id="rId21"/>
    <p:sldId id="401" r:id="rId22"/>
    <p:sldId id="402" r:id="rId23"/>
    <p:sldId id="404" r:id="rId24"/>
    <p:sldId id="405" r:id="rId25"/>
  </p:sldIdLst>
  <p:sldSz cx="9144000" cy="5143500" type="screen16x9"/>
  <p:notesSz cx="6858000" cy="9144000"/>
  <p:custDataLst>
    <p:tags r:id="rId27"/>
  </p:custDataLst>
  <p:defaultTextStyle>
    <a:defPPr>
      <a:defRPr lang="zh-CN"/>
    </a:defPPr>
    <a:lvl1pPr algn="l" rtl="0" eaLnBrk="0" fontAlgn="base" hangingPunct="0">
      <a:spcBef>
        <a:spcPct val="0"/>
      </a:spcBef>
      <a:spcAft>
        <a:spcPct val="0"/>
      </a:spcAft>
      <a:defRPr kern="1200">
        <a:solidFill>
          <a:schemeClr val="tx1"/>
        </a:solidFill>
        <a:latin typeface="Lao UI" panose="020B0604020202020204" pitchFamily="34" charset="0"/>
        <a:ea typeface="微软雅黑"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Lao UI" panose="020B0604020202020204" pitchFamily="34" charset="0"/>
        <a:ea typeface="微软雅黑"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Lao UI" panose="020B0604020202020204" pitchFamily="34" charset="0"/>
        <a:ea typeface="微软雅黑"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Lao UI" panose="020B0604020202020204" pitchFamily="34" charset="0"/>
        <a:ea typeface="微软雅黑"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Lao UI" panose="020B060402020202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Lao UI" panose="020B060402020202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Lao UI" panose="020B060402020202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Lao UI" panose="020B060402020202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Lao UI" panose="020B0604020202020204" pitchFamily="34"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4407B"/>
    <a:srgbClr val="568D11"/>
    <a:srgbClr val="1A74CC"/>
    <a:srgbClr val="70BA16"/>
    <a:srgbClr val="82D81A"/>
    <a:srgbClr val="61A113"/>
    <a:srgbClr val="E09320"/>
    <a:srgbClr val="4A99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972" autoAdjust="0"/>
  </p:normalViewPr>
  <p:slideViewPr>
    <p:cSldViewPr showGuides="1">
      <p:cViewPr varScale="1">
        <p:scale>
          <a:sx n="131" d="100"/>
          <a:sy n="131" d="100"/>
        </p:scale>
        <p:origin x="534" y="120"/>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percentStacked"/>
        <c:varyColors val="0"/>
        <c:ser>
          <c:idx val="0"/>
          <c:order val="0"/>
          <c:tx>
            <c:strRef>
              <c:f>Sheet1!$B$1</c:f>
              <c:strCache>
                <c:ptCount val="1"/>
                <c:pt idx="0">
                  <c:v>Series 1</c:v>
                </c:pt>
              </c:strCache>
            </c:strRef>
          </c:tx>
          <c:spPr>
            <a:solidFill>
              <a:sysClr val="window" lastClr="FFFFFF"/>
            </a:solidFill>
          </c:spPr>
          <c:invertIfNegative val="0"/>
          <c:cat>
            <c:numRef>
              <c:f>Sheet1!$A$2:$A$6</c:f>
              <c:numCache>
                <c:formatCode>yyyy/m/d</c:formatCode>
                <c:ptCount val="5"/>
                <c:pt idx="0">
                  <c:v>42491</c:v>
                </c:pt>
                <c:pt idx="1">
                  <c:v>42522</c:v>
                </c:pt>
                <c:pt idx="2">
                  <c:v>42552</c:v>
                </c:pt>
                <c:pt idx="3">
                  <c:v>42583</c:v>
                </c:pt>
                <c:pt idx="4">
                  <c:v>42614</c:v>
                </c:pt>
              </c:numCache>
            </c:numRef>
          </c:cat>
          <c:val>
            <c:numRef>
              <c:f>Sheet1!$B$2:$B$6</c:f>
              <c:numCache>
                <c:formatCode>g/"通""用""格""式"</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9959-4210-8EC1-C834E4C761D3}"/>
            </c:ext>
          </c:extLst>
        </c:ser>
        <c:ser>
          <c:idx val="1"/>
          <c:order val="1"/>
          <c:tx>
            <c:strRef>
              <c:f>Sheet1!$C$1</c:f>
              <c:strCache>
                <c:ptCount val="1"/>
                <c:pt idx="0">
                  <c:v>Series 2</c:v>
                </c:pt>
              </c:strCache>
            </c:strRef>
          </c:tx>
          <c:spPr>
            <a:solidFill>
              <a:sysClr val="window" lastClr="FFFFFF">
                <a:alpha val="60000"/>
              </a:sysClr>
            </a:solidFill>
          </c:spPr>
          <c:invertIfNegative val="0"/>
          <c:cat>
            <c:numRef>
              <c:f>Sheet1!$A$2:$A$6</c:f>
              <c:numCache>
                <c:formatCode>yyyy/m/d</c:formatCode>
                <c:ptCount val="5"/>
                <c:pt idx="0">
                  <c:v>42491</c:v>
                </c:pt>
                <c:pt idx="1">
                  <c:v>42522</c:v>
                </c:pt>
                <c:pt idx="2">
                  <c:v>42552</c:v>
                </c:pt>
                <c:pt idx="3">
                  <c:v>42583</c:v>
                </c:pt>
                <c:pt idx="4">
                  <c:v>42614</c:v>
                </c:pt>
              </c:numCache>
            </c:numRef>
          </c:cat>
          <c:val>
            <c:numRef>
              <c:f>Sheet1!$C$2:$C$6</c:f>
              <c:numCache>
                <c:formatCode>g/"通""用""格""式"</c:formatCode>
                <c:ptCount val="5"/>
                <c:pt idx="0">
                  <c:v>25</c:v>
                </c:pt>
                <c:pt idx="1">
                  <c:v>35</c:v>
                </c:pt>
                <c:pt idx="2">
                  <c:v>20</c:v>
                </c:pt>
                <c:pt idx="3">
                  <c:v>30</c:v>
                </c:pt>
                <c:pt idx="4">
                  <c:v>26</c:v>
                </c:pt>
              </c:numCache>
            </c:numRef>
          </c:val>
          <c:extLst xmlns:c16r2="http://schemas.microsoft.com/office/drawing/2015/06/chart">
            <c:ext xmlns:c16="http://schemas.microsoft.com/office/drawing/2014/chart" uri="{C3380CC4-5D6E-409C-BE32-E72D297353CC}">
              <c16:uniqueId val="{00000001-9959-4210-8EC1-C834E4C761D3}"/>
            </c:ext>
          </c:extLst>
        </c:ser>
        <c:ser>
          <c:idx val="2"/>
          <c:order val="2"/>
          <c:tx>
            <c:strRef>
              <c:f>Sheet1!$D$1</c:f>
              <c:strCache>
                <c:ptCount val="1"/>
                <c:pt idx="0">
                  <c:v>Series 3</c:v>
                </c:pt>
              </c:strCache>
            </c:strRef>
          </c:tx>
          <c:spPr>
            <a:solidFill>
              <a:sysClr val="window" lastClr="FFFFFF">
                <a:alpha val="20000"/>
              </a:sysClr>
            </a:solidFill>
          </c:spPr>
          <c:invertIfNegative val="0"/>
          <c:cat>
            <c:numRef>
              <c:f>Sheet1!$A$2:$A$6</c:f>
              <c:numCache>
                <c:formatCode>yyyy/m/d</c:formatCode>
                <c:ptCount val="5"/>
                <c:pt idx="0">
                  <c:v>42491</c:v>
                </c:pt>
                <c:pt idx="1">
                  <c:v>42522</c:v>
                </c:pt>
                <c:pt idx="2">
                  <c:v>42552</c:v>
                </c:pt>
                <c:pt idx="3">
                  <c:v>42583</c:v>
                </c:pt>
                <c:pt idx="4">
                  <c:v>42614</c:v>
                </c:pt>
              </c:numCache>
            </c:numRef>
          </c:cat>
          <c:val>
            <c:numRef>
              <c:f>Sheet1!$D$2:$D$6</c:f>
              <c:numCache>
                <c:formatCode>g/"通""用""格""式"</c:formatCode>
                <c:ptCount val="5"/>
                <c:pt idx="0">
                  <c:v>15</c:v>
                </c:pt>
                <c:pt idx="1">
                  <c:v>23</c:v>
                </c:pt>
                <c:pt idx="2">
                  <c:v>60</c:v>
                </c:pt>
                <c:pt idx="3">
                  <c:v>48</c:v>
                </c:pt>
                <c:pt idx="4">
                  <c:v>52</c:v>
                </c:pt>
              </c:numCache>
            </c:numRef>
          </c:val>
          <c:extLst xmlns:c16r2="http://schemas.microsoft.com/office/drawing/2015/06/chart">
            <c:ext xmlns:c16="http://schemas.microsoft.com/office/drawing/2014/chart" uri="{C3380CC4-5D6E-409C-BE32-E72D297353CC}">
              <c16:uniqueId val="{00000002-9959-4210-8EC1-C834E4C761D3}"/>
            </c:ext>
          </c:extLst>
        </c:ser>
        <c:dLbls>
          <c:showLegendKey val="0"/>
          <c:showVal val="0"/>
          <c:showCatName val="0"/>
          <c:showSerName val="0"/>
          <c:showPercent val="0"/>
          <c:showBubbleSize val="0"/>
        </c:dLbls>
        <c:gapWidth val="150"/>
        <c:overlap val="100"/>
        <c:axId val="-322954304"/>
        <c:axId val="-322946144"/>
      </c:barChart>
      <c:dateAx>
        <c:axId val="-322954304"/>
        <c:scaling>
          <c:orientation val="minMax"/>
        </c:scaling>
        <c:delete val="0"/>
        <c:axPos val="l"/>
        <c:numFmt formatCode="m/d/yyyy" sourceLinked="0"/>
        <c:majorTickMark val="out"/>
        <c:minorTickMark val="none"/>
        <c:tickLblPos val="nextTo"/>
        <c:spPr>
          <a:ln>
            <a:noFill/>
          </a:ln>
        </c:spPr>
        <c:txPr>
          <a:bodyPr/>
          <a:lstStyle/>
          <a:p>
            <a:pPr>
              <a:defRPr>
                <a:solidFill>
                  <a:schemeClr val="bg1"/>
                </a:solidFill>
              </a:defRPr>
            </a:pPr>
            <a:endParaRPr lang="zh-CN"/>
          </a:p>
        </c:txPr>
        <c:crossAx val="-322946144"/>
        <c:crosses val="autoZero"/>
        <c:auto val="1"/>
        <c:lblOffset val="100"/>
        <c:baseTimeUnit val="months"/>
      </c:dateAx>
      <c:valAx>
        <c:axId val="-322946144"/>
        <c:scaling>
          <c:orientation val="minMax"/>
        </c:scaling>
        <c:delete val="0"/>
        <c:axPos val="b"/>
        <c:majorGridlines>
          <c:spPr>
            <a:ln>
              <a:solidFill>
                <a:sysClr val="window" lastClr="FFFFFF">
                  <a:lumMod val="75000"/>
                  <a:alpha val="5000"/>
                </a:sysClr>
              </a:solidFill>
            </a:ln>
          </c:spPr>
        </c:majorGridlines>
        <c:numFmt formatCode="0%" sourceLinked="1"/>
        <c:majorTickMark val="out"/>
        <c:minorTickMark val="none"/>
        <c:tickLblPos val="nextTo"/>
        <c:spPr>
          <a:ln>
            <a:solidFill>
              <a:sysClr val="window" lastClr="FFFFFF">
                <a:lumMod val="95000"/>
              </a:sysClr>
            </a:solidFill>
          </a:ln>
        </c:spPr>
        <c:txPr>
          <a:bodyPr/>
          <a:lstStyle/>
          <a:p>
            <a:pPr>
              <a:defRPr sz="894">
                <a:solidFill>
                  <a:schemeClr val="bg1"/>
                </a:solidFill>
                <a:latin typeface="+mn-lt"/>
              </a:defRPr>
            </a:pPr>
            <a:endParaRPr lang="zh-CN"/>
          </a:p>
        </c:txPr>
        <c:crossAx val="-322954304"/>
        <c:crosses val="autoZero"/>
        <c:crossBetween val="between"/>
      </c:valAx>
      <c:spPr>
        <a:noFill/>
        <a:ln w="25360">
          <a:noFill/>
        </a:ln>
      </c:spPr>
    </c:plotArea>
    <c:plotVisOnly val="1"/>
    <c:dispBlanksAs val="zero"/>
    <c:showDLblsOverMax val="0"/>
  </c:chart>
  <c:txPr>
    <a:bodyPr/>
    <a:lstStyle/>
    <a:p>
      <a:pPr>
        <a:defRPr sz="794">
          <a:solidFill>
            <a:sysClr val="windowText" lastClr="000000"/>
          </a:solidFill>
          <a:latin typeface="Open Sans" pitchFamily="34" charset="0"/>
          <a:ea typeface="Open Sans" pitchFamily="34" charset="0"/>
          <a:cs typeface="Open Sans" pitchFamily="34" charset="0"/>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C7F56813-2B45-4E6D-9A7D-E39692FD7B3B}" type="datetimeFigureOut">
              <a:rPr lang="zh-CN" altLang="en-US"/>
              <a:pPr>
                <a:defRPr/>
              </a:pPr>
              <a:t>2019/8/1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D55BBB45-04EA-4895-9F9B-C33A0E89B194}" type="slidenum">
              <a:rPr lang="zh-CN" altLang="en-US"/>
              <a:pPr>
                <a:defRPr/>
              </a:pPr>
              <a:t>‹#›</a:t>
            </a:fld>
            <a:endParaRPr lang="zh-CN" altLang="en-US"/>
          </a:p>
        </p:txBody>
      </p:sp>
    </p:spTree>
    <p:extLst>
      <p:ext uri="{BB962C8B-B14F-4D97-AF65-F5344CB8AC3E}">
        <p14:creationId xmlns:p14="http://schemas.microsoft.com/office/powerpoint/2010/main" val="18505126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51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fontAlgn="base">
              <a:spcBef>
                <a:spcPct val="0"/>
              </a:spcBef>
              <a:spcAft>
                <a:spcPct val="0"/>
              </a:spcAft>
            </a:pPr>
            <a:fld id="{F95883EB-B3E6-40CA-ACFC-B1BB0A529A98}"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1</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581820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266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fontAlgn="base">
              <a:spcBef>
                <a:spcPct val="0"/>
              </a:spcBef>
              <a:spcAft>
                <a:spcPct val="0"/>
              </a:spcAft>
            </a:pPr>
            <a:fld id="{D1CB6B13-9A77-4AB0-8437-7C7441D77C61}"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10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353544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a:p>
        </p:txBody>
      </p:sp>
      <p:sp>
        <p:nvSpPr>
          <p:cNvPr id="4" name="灯片编号占位符 3"/>
          <p:cNvSpPr>
            <a:spLocks noGrp="1"/>
          </p:cNvSpPr>
          <p:nvPr>
            <p:ph type="sldNum" sz="quarter" idx="5"/>
          </p:nvPr>
        </p:nvSpPr>
        <p:spPr/>
        <p:txBody>
          <a:bodyPr/>
          <a:lstStyle/>
          <a:p>
            <a:pPr>
              <a:defRPr/>
            </a:pPr>
            <a:fld id="{72E862C8-9987-4072-832F-8B34E79F17D3}" type="slidenum">
              <a:rPr lang="zh-CN" altLang="en-US" smtClean="0"/>
              <a:pPr>
                <a:defRPr/>
              </a:pPr>
              <a:t>11</a:t>
            </a:fld>
            <a:endParaRPr lang="zh-CN" altLang="en-US"/>
          </a:p>
        </p:txBody>
      </p:sp>
    </p:spTree>
    <p:extLst>
      <p:ext uri="{BB962C8B-B14F-4D97-AF65-F5344CB8AC3E}">
        <p14:creationId xmlns:p14="http://schemas.microsoft.com/office/powerpoint/2010/main" val="23438068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a:p>
        </p:txBody>
      </p:sp>
      <p:sp>
        <p:nvSpPr>
          <p:cNvPr id="4" name="灯片编号占位符 3"/>
          <p:cNvSpPr>
            <a:spLocks noGrp="1"/>
          </p:cNvSpPr>
          <p:nvPr>
            <p:ph type="sldNum" sz="quarter" idx="5"/>
          </p:nvPr>
        </p:nvSpPr>
        <p:spPr/>
        <p:txBody>
          <a:bodyPr/>
          <a:lstStyle/>
          <a:p>
            <a:pPr>
              <a:defRPr/>
            </a:pPr>
            <a:fld id="{833B0519-018B-41CC-8C91-20B6335AF14E}" type="slidenum">
              <a:rPr lang="zh-CN" altLang="en-US" smtClean="0"/>
              <a:pPr>
                <a:defRPr/>
              </a:pPr>
              <a:t>12</a:t>
            </a:fld>
            <a:endParaRPr lang="zh-CN" altLang="en-US"/>
          </a:p>
        </p:txBody>
      </p:sp>
    </p:spTree>
    <p:extLst>
      <p:ext uri="{BB962C8B-B14F-4D97-AF65-F5344CB8AC3E}">
        <p14:creationId xmlns:p14="http://schemas.microsoft.com/office/powerpoint/2010/main" val="12325677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fontAlgn="base">
              <a:spcBef>
                <a:spcPct val="0"/>
              </a:spcBef>
              <a:spcAft>
                <a:spcPct val="0"/>
              </a:spcAft>
            </a:pPr>
            <a:fld id="{A00AA709-D824-467F-8A52-E7504FBC58C2}"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13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863598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fontAlgn="base">
              <a:spcBef>
                <a:spcPct val="0"/>
              </a:spcBef>
              <a:spcAft>
                <a:spcPct val="0"/>
              </a:spcAft>
            </a:pPr>
            <a:fld id="{2551367D-F4E6-4062-90C1-0F758F95A339}"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14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202286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fontAlgn="base">
              <a:spcBef>
                <a:spcPct val="0"/>
              </a:spcBef>
              <a:spcAft>
                <a:spcPct val="0"/>
              </a:spcAft>
            </a:pPr>
            <a:fld id="{B6D6FF12-9986-482A-AC57-F6902E579F00}" type="slidenum">
              <a:rPr lang="en-US" altLang="zh-CN" smtClean="0">
                <a:latin typeface="Calibri" panose="020F0502020204030204" pitchFamily="34" charset="0"/>
              </a:rPr>
              <a:pPr fontAlgn="base">
                <a:spcBef>
                  <a:spcPct val="0"/>
                </a:spcBef>
                <a:spcAft>
                  <a:spcPct val="0"/>
                </a:spcAft>
              </a:pPr>
              <a:t>15</a:t>
            </a:fld>
            <a:endParaRPr lang="en-US" altLang="zh-CN">
              <a:latin typeface="Calibri" panose="020F0502020204030204" pitchFamily="34" charset="0"/>
            </a:endParaRPr>
          </a:p>
        </p:txBody>
      </p:sp>
    </p:spTree>
    <p:extLst>
      <p:ext uri="{BB962C8B-B14F-4D97-AF65-F5344CB8AC3E}">
        <p14:creationId xmlns:p14="http://schemas.microsoft.com/office/powerpoint/2010/main" val="18745071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fontAlgn="base">
              <a:spcBef>
                <a:spcPct val="0"/>
              </a:spcBef>
              <a:spcAft>
                <a:spcPct val="0"/>
              </a:spcAft>
            </a:pPr>
            <a:fld id="{D4FEE9B2-B51B-4BD9-AB5E-A35BA7EB8878}"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16</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248477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fontAlgn="base">
              <a:spcBef>
                <a:spcPct val="0"/>
              </a:spcBef>
              <a:spcAft>
                <a:spcPct val="0"/>
              </a:spcAft>
            </a:pPr>
            <a:fld id="{7665EA4B-610E-4471-95F5-95DBB5751F4F}"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17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895598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fontAlgn="base">
              <a:spcBef>
                <a:spcPct val="0"/>
              </a:spcBef>
              <a:spcAft>
                <a:spcPct val="0"/>
              </a:spcAft>
            </a:pPr>
            <a:fld id="{A9C84817-2124-410A-92A4-B609000BBA70}"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18</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090073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altLang="zh-CN"/>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fontAlgn="base">
              <a:spcBef>
                <a:spcPct val="0"/>
              </a:spcBef>
              <a:spcAft>
                <a:spcPct val="0"/>
              </a:spcAft>
            </a:pPr>
            <a:fld id="{FE9F91E4-E3E0-491B-91D2-3EEB890E622B}" type="slidenum">
              <a:rPr lang="en-US" altLang="zh-CN" smtClean="0">
                <a:latin typeface="Calibri" panose="020F0502020204030204" pitchFamily="34" charset="0"/>
              </a:rPr>
              <a:pPr fontAlgn="base">
                <a:spcBef>
                  <a:spcPct val="0"/>
                </a:spcBef>
                <a:spcAft>
                  <a:spcPct val="0"/>
                </a:spcAft>
              </a:pPr>
              <a:t>19</a:t>
            </a:fld>
            <a:endParaRPr lang="en-US" altLang="zh-CN">
              <a:latin typeface="Calibri" panose="020F0502020204030204" pitchFamily="34" charset="0"/>
            </a:endParaRPr>
          </a:p>
        </p:txBody>
      </p:sp>
    </p:spTree>
    <p:extLst>
      <p:ext uri="{BB962C8B-B14F-4D97-AF65-F5344CB8AC3E}">
        <p14:creationId xmlns:p14="http://schemas.microsoft.com/office/powerpoint/2010/main" val="15210026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02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fontAlgn="base">
              <a:spcBef>
                <a:spcPct val="0"/>
              </a:spcBef>
              <a:spcAft>
                <a:spcPct val="0"/>
              </a:spcAft>
            </a:pPr>
            <a:fld id="{290743FD-A1FA-4631-AE95-3387095A2CEC}"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2</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0555963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fontAlgn="base">
              <a:spcBef>
                <a:spcPct val="0"/>
              </a:spcBef>
              <a:spcAft>
                <a:spcPct val="0"/>
              </a:spcAft>
            </a:pPr>
            <a:fld id="{902606F7-0B1E-4644-A7C1-D8D99B40428B}"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20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377117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a:p>
        </p:txBody>
      </p:sp>
      <p:sp>
        <p:nvSpPr>
          <p:cNvPr id="4" name="灯片编号占位符 3"/>
          <p:cNvSpPr>
            <a:spLocks noGrp="1"/>
          </p:cNvSpPr>
          <p:nvPr>
            <p:ph type="sldNum" sz="quarter" idx="5"/>
          </p:nvPr>
        </p:nvSpPr>
        <p:spPr/>
        <p:txBody>
          <a:bodyPr/>
          <a:lstStyle/>
          <a:p>
            <a:pPr>
              <a:defRPr/>
            </a:pPr>
            <a:fld id="{D3E2F5F3-6FD9-431C-AE9E-1DA9719254B1}" type="slidenum">
              <a:rPr lang="zh-CN" altLang="en-US" smtClean="0"/>
              <a:pPr>
                <a:defRPr/>
              </a:pPr>
              <a:t>21</a:t>
            </a:fld>
            <a:endParaRPr lang="zh-CN" altLang="en-US"/>
          </a:p>
        </p:txBody>
      </p:sp>
    </p:spTree>
    <p:extLst>
      <p:ext uri="{BB962C8B-B14F-4D97-AF65-F5344CB8AC3E}">
        <p14:creationId xmlns:p14="http://schemas.microsoft.com/office/powerpoint/2010/main" val="13629932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a:p>
        </p:txBody>
      </p:sp>
      <p:sp>
        <p:nvSpPr>
          <p:cNvPr id="4" name="灯片编号占位符 3"/>
          <p:cNvSpPr>
            <a:spLocks noGrp="1"/>
          </p:cNvSpPr>
          <p:nvPr>
            <p:ph type="sldNum" sz="quarter" idx="5"/>
          </p:nvPr>
        </p:nvSpPr>
        <p:spPr/>
        <p:txBody>
          <a:bodyPr/>
          <a:lstStyle/>
          <a:p>
            <a:pPr>
              <a:defRPr/>
            </a:pPr>
            <a:fld id="{2E2C0309-00DB-4B1E-91CC-53BD578C279E}" type="slidenum">
              <a:rPr lang="zh-CN" altLang="en-US" smtClean="0"/>
              <a:pPr>
                <a:defRPr/>
              </a:pPr>
              <a:t>22</a:t>
            </a:fld>
            <a:endParaRPr lang="zh-CN" altLang="en-US"/>
          </a:p>
        </p:txBody>
      </p:sp>
    </p:spTree>
    <p:extLst>
      <p:ext uri="{BB962C8B-B14F-4D97-AF65-F5344CB8AC3E}">
        <p14:creationId xmlns:p14="http://schemas.microsoft.com/office/powerpoint/2010/main" val="25913968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fontAlgn="base">
              <a:spcBef>
                <a:spcPct val="0"/>
              </a:spcBef>
              <a:spcAft>
                <a:spcPct val="0"/>
              </a:spcAft>
            </a:pPr>
            <a:fld id="{12614631-A9B6-49D2-9EBE-991C3B0185B5}"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23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440565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fontAlgn="base">
              <a:spcBef>
                <a:spcPct val="0"/>
              </a:spcBef>
              <a:spcAft>
                <a:spcPct val="0"/>
              </a:spcAft>
            </a:pPr>
            <a:fld id="{83FF3639-5B67-4371-B285-6E3B328D4F49}"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745259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43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fontAlgn="base">
              <a:spcBef>
                <a:spcPct val="0"/>
              </a:spcBef>
              <a:spcAft>
                <a:spcPct val="0"/>
              </a:spcAft>
            </a:pPr>
            <a:fld id="{3B1F3605-EB13-45B7-9171-B442ADFABB84}"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86089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63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fontAlgn="base">
              <a:spcBef>
                <a:spcPct val="0"/>
              </a:spcBef>
              <a:spcAft>
                <a:spcPct val="0"/>
              </a:spcAft>
            </a:pPr>
            <a:fld id="{E8425689-22C2-4D03-B930-2B319547114F}"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5</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16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a:p>
        </p:txBody>
      </p:sp>
      <p:sp>
        <p:nvSpPr>
          <p:cNvPr id="4" name="灯片编号占位符 3"/>
          <p:cNvSpPr>
            <a:spLocks noGrp="1"/>
          </p:cNvSpPr>
          <p:nvPr>
            <p:ph type="sldNum" sz="quarter" idx="5"/>
          </p:nvPr>
        </p:nvSpPr>
        <p:spPr/>
        <p:txBody>
          <a:bodyPr/>
          <a:lstStyle/>
          <a:p>
            <a:pPr>
              <a:defRPr/>
            </a:pPr>
            <a:fld id="{BBEE97E9-66C9-4371-9DFF-41E27D11D730}" type="slidenum">
              <a:rPr lang="zh-CN" altLang="en-US" smtClean="0"/>
              <a:pPr>
                <a:defRPr/>
              </a:pPr>
              <a:t>6</a:t>
            </a:fld>
            <a:endParaRPr lang="zh-CN" altLang="en-US"/>
          </a:p>
        </p:txBody>
      </p:sp>
    </p:spTree>
    <p:extLst>
      <p:ext uri="{BB962C8B-B14F-4D97-AF65-F5344CB8AC3E}">
        <p14:creationId xmlns:p14="http://schemas.microsoft.com/office/powerpoint/2010/main" val="37687031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a:p>
        </p:txBody>
      </p:sp>
      <p:sp>
        <p:nvSpPr>
          <p:cNvPr id="4" name="灯片编号占位符 3"/>
          <p:cNvSpPr>
            <a:spLocks noGrp="1"/>
          </p:cNvSpPr>
          <p:nvPr>
            <p:ph type="sldNum" sz="quarter" idx="5"/>
          </p:nvPr>
        </p:nvSpPr>
        <p:spPr/>
        <p:txBody>
          <a:bodyPr/>
          <a:lstStyle/>
          <a:p>
            <a:pPr>
              <a:defRPr/>
            </a:pPr>
            <a:fld id="{75645ABC-F3DE-4CD9-A968-E8E31C802104}" type="slidenum">
              <a:rPr lang="zh-CN" altLang="en-US" smtClean="0"/>
              <a:pPr>
                <a:defRPr/>
              </a:pPr>
              <a:t>7</a:t>
            </a:fld>
            <a:endParaRPr lang="zh-CN" altLang="en-US"/>
          </a:p>
        </p:txBody>
      </p:sp>
    </p:spTree>
    <p:extLst>
      <p:ext uri="{BB962C8B-B14F-4D97-AF65-F5344CB8AC3E}">
        <p14:creationId xmlns:p14="http://schemas.microsoft.com/office/powerpoint/2010/main" val="20098630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22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fontAlgn="base">
              <a:spcBef>
                <a:spcPct val="0"/>
              </a:spcBef>
              <a:spcAft>
                <a:spcPct val="0"/>
              </a:spcAft>
            </a:pPr>
            <a:fld id="{650E1CAA-1AFA-4524-9D12-8CBAC51C9C14}"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8</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204122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fontAlgn="base">
              <a:spcBef>
                <a:spcPct val="0"/>
              </a:spcBef>
              <a:spcAft>
                <a:spcPct val="0"/>
              </a:spcAft>
            </a:pPr>
            <a:fld id="{9F7FBF3D-6A46-4CA5-AB2A-A3C9A6B01E45}"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633816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91089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圆角矩形 2"/>
          <p:cNvSpPr/>
          <p:nvPr userDrawn="1"/>
        </p:nvSpPr>
        <p:spPr>
          <a:xfrm>
            <a:off x="250825" y="314325"/>
            <a:ext cx="3097213" cy="457200"/>
          </a:xfrm>
          <a:prstGeom prst="roundRect">
            <a:avLst>
              <a:gd name="adj" fmla="val 50000"/>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r>
              <a:rPr lang="en-US" altLang="zh-CN" sz="2000" dirty="0">
                <a:ea typeface="微软雅黑" pitchFamily="34" charset="-122"/>
              </a:rPr>
              <a:t>ADD YOUR TITLE HERE</a:t>
            </a:r>
            <a:endParaRPr lang="zh-CN" altLang="en-US" sz="2000" dirty="0">
              <a:ea typeface="微软雅黑" pitchFamily="34" charset="-122"/>
            </a:endParaRPr>
          </a:p>
        </p:txBody>
      </p:sp>
      <p:sp>
        <p:nvSpPr>
          <p:cNvPr id="4" name="圆角矩形 3"/>
          <p:cNvSpPr>
            <a:spLocks noChangeAspect="1"/>
          </p:cNvSpPr>
          <p:nvPr userDrawn="1"/>
        </p:nvSpPr>
        <p:spPr>
          <a:xfrm rot="5400000">
            <a:off x="-120650" y="219075"/>
            <a:ext cx="241300" cy="647700"/>
          </a:xfrm>
          <a:prstGeom prst="roundRect">
            <a:avLst>
              <a:gd name="adj" fmla="val 50000"/>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extLst>
      <p:ext uri="{BB962C8B-B14F-4D97-AF65-F5344CB8AC3E}">
        <p14:creationId xmlns:p14="http://schemas.microsoft.com/office/powerpoint/2010/main" val="2374211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50" fill="hold"/>
                                        <p:tgtEl>
                                          <p:spTgt spid="4"/>
                                        </p:tgtEl>
                                        <p:attrNameLst>
                                          <p:attrName>ppt_x</p:attrName>
                                        </p:attrNameLst>
                                      </p:cBhvr>
                                      <p:tavLst>
                                        <p:tav tm="0">
                                          <p:val>
                                            <p:strVal val="0-#ppt_w/2"/>
                                          </p:val>
                                        </p:tav>
                                        <p:tav tm="100000">
                                          <p:val>
                                            <p:strVal val="#ppt_x"/>
                                          </p:val>
                                        </p:tav>
                                      </p:tavLst>
                                    </p:anim>
                                    <p:anim calcmode="lin" valueType="num">
                                      <p:cBhvr additive="base">
                                        <p:cTn id="8" dur="3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35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4" name="矩形 3"/>
          <p:cNvSpPr/>
          <p:nvPr userDrawn="1"/>
        </p:nvSpPr>
        <p:spPr>
          <a:xfrm>
            <a:off x="7574343" y="4803998"/>
            <a:ext cx="775136" cy="246221"/>
          </a:xfrm>
          <a:prstGeom prst="rect">
            <a:avLst/>
          </a:prstGeom>
        </p:spPr>
        <p:txBody>
          <a:bodyPr wrap="square">
            <a:spAutoFit/>
          </a:bodyPr>
          <a:lstStyle/>
          <a:p>
            <a:pPr eaLnBrk="1" fontAlgn="auto" hangingPunct="1">
              <a:spcBef>
                <a:spcPts val="0"/>
              </a:spcBef>
              <a:spcAft>
                <a:spcPts val="0"/>
              </a:spcAft>
            </a:pPr>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eaLnBrk="1" fontAlgn="auto" hangingPunct="1">
              <a:spcBef>
                <a:spcPts val="0"/>
              </a:spcBef>
              <a:spcAft>
                <a:spcPts val="0"/>
              </a:spcAft>
            </a:pPr>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eaLnBrk="1" fontAlgn="auto" hangingPunct="1">
              <a:spcBef>
                <a:spcPts val="0"/>
              </a:spcBef>
              <a:spcAft>
                <a:spcPts val="0"/>
              </a:spcAft>
            </a:pPr>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eaLnBrk="1" fontAlgn="auto" hangingPunct="1">
              <a:spcBef>
                <a:spcPts val="0"/>
              </a:spcBef>
              <a:spcAft>
                <a:spcPts val="0"/>
              </a:spcAft>
            </a:pPr>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eaLnBrk="1" fontAlgn="auto" hangingPunct="1">
              <a:spcBef>
                <a:spcPts val="0"/>
              </a:spcBef>
              <a:spcAft>
                <a:spcPts val="0"/>
              </a:spcAft>
            </a:pPr>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eaLnBrk="1" fontAlgn="auto" hangingPunct="1">
              <a:spcBef>
                <a:spcPts val="0"/>
              </a:spcBef>
              <a:spcAft>
                <a:spcPts val="0"/>
              </a:spcAft>
            </a:pPr>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eaLnBrk="1" fontAlgn="auto" hangingPunct="1">
              <a:spcBef>
                <a:spcPts val="0"/>
              </a:spcBef>
              <a:spcAft>
                <a:spcPts val="0"/>
              </a:spcAft>
            </a:pPr>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eaLnBrk="1" fontAlgn="auto" hangingPunct="1">
              <a:spcBef>
                <a:spcPts val="0"/>
              </a:spcBef>
              <a:spcAft>
                <a:spcPts val="0"/>
              </a:spcAft>
            </a:pPr>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pPr eaLnBrk="1" fontAlgn="auto" hangingPunct="1">
              <a:spcBef>
                <a:spcPts val="0"/>
              </a:spcBef>
              <a:spcAft>
                <a:spcPts val="0"/>
              </a:spcAft>
            </a:pPr>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pPr eaLnBrk="1" fontAlgn="auto" hangingPunct="1">
              <a:spcBef>
                <a:spcPts val="0"/>
              </a:spcBef>
              <a:spcAft>
                <a:spcPts val="0"/>
              </a:spcAft>
            </a:pPr>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15428136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rgbClr val="F2F2F2"/>
          </a:fgClr>
          <a:bgClr>
            <a:schemeClr val="bg1"/>
          </a:bgClr>
        </a:patt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华文细黑" panose="02010600040101010101" pitchFamily="2" charset="-122"/>
          <a:ea typeface="华文细黑" panose="02010600040101010101" pitchFamily="2" charset="-122"/>
        </a:defRPr>
      </a:lvl2pPr>
      <a:lvl3pPr algn="ctr" rtl="0" eaLnBrk="0" fontAlgn="base" hangingPunct="0">
        <a:spcBef>
          <a:spcPct val="0"/>
        </a:spcBef>
        <a:spcAft>
          <a:spcPct val="0"/>
        </a:spcAft>
        <a:defRPr sz="4400">
          <a:solidFill>
            <a:schemeClr val="tx1"/>
          </a:solidFill>
          <a:latin typeface="华文细黑" panose="02010600040101010101" pitchFamily="2" charset="-122"/>
          <a:ea typeface="华文细黑" panose="02010600040101010101" pitchFamily="2" charset="-122"/>
        </a:defRPr>
      </a:lvl3pPr>
      <a:lvl4pPr algn="ctr" rtl="0" eaLnBrk="0" fontAlgn="base" hangingPunct="0">
        <a:spcBef>
          <a:spcPct val="0"/>
        </a:spcBef>
        <a:spcAft>
          <a:spcPct val="0"/>
        </a:spcAft>
        <a:defRPr sz="4400">
          <a:solidFill>
            <a:schemeClr val="tx1"/>
          </a:solidFill>
          <a:latin typeface="华文细黑" panose="02010600040101010101" pitchFamily="2" charset="-122"/>
          <a:ea typeface="华文细黑" panose="02010600040101010101" pitchFamily="2" charset="-122"/>
        </a:defRPr>
      </a:lvl4pPr>
      <a:lvl5pPr algn="ctr" rtl="0" eaLnBrk="0" fontAlgn="base" hangingPunct="0">
        <a:spcBef>
          <a:spcPct val="0"/>
        </a:spcBef>
        <a:spcAft>
          <a:spcPct val="0"/>
        </a:spcAft>
        <a:defRPr sz="4400">
          <a:solidFill>
            <a:schemeClr val="tx1"/>
          </a:solidFill>
          <a:latin typeface="华文细黑" panose="02010600040101010101" pitchFamily="2" charset="-122"/>
          <a:ea typeface="华文细黑" panose="02010600040101010101" pitchFamily="2" charset="-122"/>
        </a:defRPr>
      </a:lvl5pPr>
      <a:lvl6pPr marL="457200" algn="ctr" rtl="0" fontAlgn="base">
        <a:spcBef>
          <a:spcPct val="0"/>
        </a:spcBef>
        <a:spcAft>
          <a:spcPct val="0"/>
        </a:spcAft>
        <a:defRPr sz="4400">
          <a:solidFill>
            <a:schemeClr val="tx1"/>
          </a:solidFill>
          <a:latin typeface="Lao UI" panose="020B0502040204020203"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Lao UI" panose="020B0502040204020203"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Lao UI" panose="020B0502040204020203"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Lao UI" panose="020B0502040204020203"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8.jpeg"/><Relationship Id="rId7"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4"/>
          <p:cNvGrpSpPr>
            <a:grpSpLocks noChangeAspect="1"/>
          </p:cNvGrpSpPr>
          <p:nvPr/>
        </p:nvGrpSpPr>
        <p:grpSpPr bwMode="auto">
          <a:xfrm flipH="1">
            <a:off x="6228184" y="-1502936"/>
            <a:ext cx="6763718" cy="7483355"/>
            <a:chOff x="-864" y="486"/>
            <a:chExt cx="3111" cy="3442"/>
          </a:xfrm>
          <a:solidFill>
            <a:schemeClr val="bg1"/>
          </a:solidFill>
        </p:grpSpPr>
        <p:grpSp>
          <p:nvGrpSpPr>
            <p:cNvPr id="8" name="Group 205"/>
            <p:cNvGrpSpPr>
              <a:grpSpLocks/>
            </p:cNvGrpSpPr>
            <p:nvPr/>
          </p:nvGrpSpPr>
          <p:grpSpPr bwMode="auto">
            <a:xfrm>
              <a:off x="-864" y="486"/>
              <a:ext cx="2586" cy="2307"/>
              <a:chOff x="-864" y="486"/>
              <a:chExt cx="2586" cy="2307"/>
            </a:xfrm>
            <a:grpFill/>
          </p:grpSpPr>
          <p:sp>
            <p:nvSpPr>
              <p:cNvPr id="24844" name="Freeform 5"/>
              <p:cNvSpPr>
                <a:spLocks noEditPoints="1"/>
              </p:cNvSpPr>
              <p:nvPr/>
            </p:nvSpPr>
            <p:spPr bwMode="auto">
              <a:xfrm>
                <a:off x="-637" y="1553"/>
                <a:ext cx="2186" cy="570"/>
              </a:xfrm>
              <a:custGeom>
                <a:avLst/>
                <a:gdLst>
                  <a:gd name="T0" fmla="*/ 1407 w 1408"/>
                  <a:gd name="T1" fmla="*/ 367 h 367"/>
                  <a:gd name="T2" fmla="*/ 1376 w 1408"/>
                  <a:gd name="T3" fmla="*/ 339 h 367"/>
                  <a:gd name="T4" fmla="*/ 1371 w 1408"/>
                  <a:gd name="T5" fmla="*/ 340 h 367"/>
                  <a:gd name="T6" fmla="*/ 1308 w 1408"/>
                  <a:gd name="T7" fmla="*/ 291 h 367"/>
                  <a:gd name="T8" fmla="*/ 1303 w 1408"/>
                  <a:gd name="T9" fmla="*/ 292 h 367"/>
                  <a:gd name="T10" fmla="*/ 1273 w 1408"/>
                  <a:gd name="T11" fmla="*/ 267 h 367"/>
                  <a:gd name="T12" fmla="*/ 1269 w 1408"/>
                  <a:gd name="T13" fmla="*/ 269 h 367"/>
                  <a:gd name="T14" fmla="*/ 1234 w 1408"/>
                  <a:gd name="T15" fmla="*/ 241 h 367"/>
                  <a:gd name="T16" fmla="*/ 1229 w 1408"/>
                  <a:gd name="T17" fmla="*/ 242 h 367"/>
                  <a:gd name="T18" fmla="*/ 1163 w 1408"/>
                  <a:gd name="T19" fmla="*/ 196 h 367"/>
                  <a:gd name="T20" fmla="*/ 631 w 1408"/>
                  <a:gd name="T21" fmla="*/ 186 h 367"/>
                  <a:gd name="T22" fmla="*/ 632 w 1408"/>
                  <a:gd name="T23" fmla="*/ 183 h 367"/>
                  <a:gd name="T24" fmla="*/ 696 w 1408"/>
                  <a:gd name="T25" fmla="*/ 211 h 367"/>
                  <a:gd name="T26" fmla="*/ 679 w 1408"/>
                  <a:gd name="T27" fmla="*/ 207 h 367"/>
                  <a:gd name="T28" fmla="*/ 698 w 1408"/>
                  <a:gd name="T29" fmla="*/ 216 h 367"/>
                  <a:gd name="T30" fmla="*/ 530 w 1408"/>
                  <a:gd name="T31" fmla="*/ 141 h 367"/>
                  <a:gd name="T32" fmla="*/ 573 w 1408"/>
                  <a:gd name="T33" fmla="*/ 162 h 367"/>
                  <a:gd name="T34" fmla="*/ 1026 w 1408"/>
                  <a:gd name="T35" fmla="*/ 118 h 367"/>
                  <a:gd name="T36" fmla="*/ 1158 w 1408"/>
                  <a:gd name="T37" fmla="*/ 198 h 367"/>
                  <a:gd name="T38" fmla="*/ 1026 w 1408"/>
                  <a:gd name="T39" fmla="*/ 118 h 367"/>
                  <a:gd name="T40" fmla="*/ 526 w 1408"/>
                  <a:gd name="T41" fmla="*/ 143 h 367"/>
                  <a:gd name="T42" fmla="*/ 390 w 1408"/>
                  <a:gd name="T43" fmla="*/ 89 h 367"/>
                  <a:gd name="T44" fmla="*/ 726 w 1408"/>
                  <a:gd name="T45" fmla="*/ 149 h 367"/>
                  <a:gd name="T46" fmla="*/ 730 w 1408"/>
                  <a:gd name="T47" fmla="*/ 151 h 367"/>
                  <a:gd name="T48" fmla="*/ 761 w 1408"/>
                  <a:gd name="T49" fmla="*/ 87 h 367"/>
                  <a:gd name="T50" fmla="*/ 759 w 1408"/>
                  <a:gd name="T51" fmla="*/ 87 h 367"/>
                  <a:gd name="T52" fmla="*/ 758 w 1408"/>
                  <a:gd name="T53" fmla="*/ 86 h 367"/>
                  <a:gd name="T54" fmla="*/ 385 w 1408"/>
                  <a:gd name="T55" fmla="*/ 92 h 367"/>
                  <a:gd name="T56" fmla="*/ 330 w 1408"/>
                  <a:gd name="T57" fmla="*/ 70 h 367"/>
                  <a:gd name="T58" fmla="*/ 977 w 1408"/>
                  <a:gd name="T59" fmla="*/ 95 h 367"/>
                  <a:gd name="T60" fmla="*/ 979 w 1408"/>
                  <a:gd name="T61" fmla="*/ 92 h 367"/>
                  <a:gd name="T62" fmla="*/ 255 w 1408"/>
                  <a:gd name="T63" fmla="*/ 49 h 367"/>
                  <a:gd name="T64" fmla="*/ 303 w 1408"/>
                  <a:gd name="T65" fmla="*/ 66 h 367"/>
                  <a:gd name="T66" fmla="*/ 255 w 1408"/>
                  <a:gd name="T67" fmla="*/ 49 h 367"/>
                  <a:gd name="T68" fmla="*/ 931 w 1408"/>
                  <a:gd name="T69" fmla="*/ 71 h 367"/>
                  <a:gd name="T70" fmla="*/ 881 w 1408"/>
                  <a:gd name="T71" fmla="*/ 42 h 367"/>
                  <a:gd name="T72" fmla="*/ 771 w 1408"/>
                  <a:gd name="T73" fmla="*/ 60 h 367"/>
                  <a:gd name="T74" fmla="*/ 779 w 1408"/>
                  <a:gd name="T75" fmla="*/ 53 h 367"/>
                  <a:gd name="T76" fmla="*/ 876 w 1408"/>
                  <a:gd name="T77" fmla="*/ 44 h 367"/>
                  <a:gd name="T78" fmla="*/ 0 w 1408"/>
                  <a:gd name="T79" fmla="*/ 0 h 367"/>
                  <a:gd name="T80" fmla="*/ 109 w 1408"/>
                  <a:gd name="T81" fmla="*/ 19 h 367"/>
                  <a:gd name="T82" fmla="*/ 250 w 1408"/>
                  <a:gd name="T83" fmla="*/ 51 h 367"/>
                  <a:gd name="T84" fmla="*/ 110 w 1408"/>
                  <a:gd name="T85" fmla="*/ 16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8" h="367">
                    <a:moveTo>
                      <a:pt x="1376" y="339"/>
                    </a:moveTo>
                    <a:cubicBezTo>
                      <a:pt x="1375" y="340"/>
                      <a:pt x="1375" y="341"/>
                      <a:pt x="1374" y="342"/>
                    </a:cubicBezTo>
                    <a:cubicBezTo>
                      <a:pt x="1385" y="351"/>
                      <a:pt x="1396" y="359"/>
                      <a:pt x="1407" y="367"/>
                    </a:cubicBezTo>
                    <a:cubicBezTo>
                      <a:pt x="1407" y="365"/>
                      <a:pt x="1407" y="365"/>
                      <a:pt x="1408" y="363"/>
                    </a:cubicBezTo>
                    <a:cubicBezTo>
                      <a:pt x="1408" y="363"/>
                      <a:pt x="1408" y="363"/>
                      <a:pt x="1408" y="363"/>
                    </a:cubicBezTo>
                    <a:cubicBezTo>
                      <a:pt x="1397" y="355"/>
                      <a:pt x="1387" y="347"/>
                      <a:pt x="1376" y="339"/>
                    </a:cubicBezTo>
                    <a:moveTo>
                      <a:pt x="1308" y="291"/>
                    </a:moveTo>
                    <a:cubicBezTo>
                      <a:pt x="1307" y="292"/>
                      <a:pt x="1307" y="293"/>
                      <a:pt x="1306" y="294"/>
                    </a:cubicBezTo>
                    <a:cubicBezTo>
                      <a:pt x="1328" y="309"/>
                      <a:pt x="1350" y="325"/>
                      <a:pt x="1371" y="340"/>
                    </a:cubicBezTo>
                    <a:cubicBezTo>
                      <a:pt x="1371" y="340"/>
                      <a:pt x="1371" y="340"/>
                      <a:pt x="1371" y="340"/>
                    </a:cubicBezTo>
                    <a:cubicBezTo>
                      <a:pt x="1372" y="339"/>
                      <a:pt x="1372" y="338"/>
                      <a:pt x="1373" y="337"/>
                    </a:cubicBezTo>
                    <a:cubicBezTo>
                      <a:pt x="1352" y="321"/>
                      <a:pt x="1330" y="306"/>
                      <a:pt x="1308" y="291"/>
                    </a:cubicBezTo>
                    <a:moveTo>
                      <a:pt x="1273" y="267"/>
                    </a:moveTo>
                    <a:cubicBezTo>
                      <a:pt x="1273" y="268"/>
                      <a:pt x="1272" y="269"/>
                      <a:pt x="1272" y="271"/>
                    </a:cubicBezTo>
                    <a:cubicBezTo>
                      <a:pt x="1282" y="278"/>
                      <a:pt x="1293" y="285"/>
                      <a:pt x="1303" y="292"/>
                    </a:cubicBezTo>
                    <a:cubicBezTo>
                      <a:pt x="1303" y="292"/>
                      <a:pt x="1303" y="292"/>
                      <a:pt x="1303" y="292"/>
                    </a:cubicBezTo>
                    <a:cubicBezTo>
                      <a:pt x="1304" y="291"/>
                      <a:pt x="1304" y="290"/>
                      <a:pt x="1305" y="288"/>
                    </a:cubicBezTo>
                    <a:cubicBezTo>
                      <a:pt x="1294" y="281"/>
                      <a:pt x="1284" y="274"/>
                      <a:pt x="1273" y="267"/>
                    </a:cubicBezTo>
                    <a:moveTo>
                      <a:pt x="1234" y="241"/>
                    </a:moveTo>
                    <a:cubicBezTo>
                      <a:pt x="1233" y="242"/>
                      <a:pt x="1232" y="243"/>
                      <a:pt x="1232" y="244"/>
                    </a:cubicBezTo>
                    <a:cubicBezTo>
                      <a:pt x="1244" y="252"/>
                      <a:pt x="1257" y="260"/>
                      <a:pt x="1269" y="269"/>
                    </a:cubicBezTo>
                    <a:cubicBezTo>
                      <a:pt x="1269" y="269"/>
                      <a:pt x="1269" y="269"/>
                      <a:pt x="1269" y="269"/>
                    </a:cubicBezTo>
                    <a:cubicBezTo>
                      <a:pt x="1269" y="267"/>
                      <a:pt x="1270" y="266"/>
                      <a:pt x="1270" y="265"/>
                    </a:cubicBezTo>
                    <a:cubicBezTo>
                      <a:pt x="1258" y="257"/>
                      <a:pt x="1246" y="249"/>
                      <a:pt x="1234" y="241"/>
                    </a:cubicBezTo>
                    <a:moveTo>
                      <a:pt x="1163" y="196"/>
                    </a:moveTo>
                    <a:cubicBezTo>
                      <a:pt x="1162" y="198"/>
                      <a:pt x="1162" y="199"/>
                      <a:pt x="1161" y="200"/>
                    </a:cubicBezTo>
                    <a:cubicBezTo>
                      <a:pt x="1184" y="214"/>
                      <a:pt x="1206" y="228"/>
                      <a:pt x="1229" y="242"/>
                    </a:cubicBezTo>
                    <a:cubicBezTo>
                      <a:pt x="1229" y="242"/>
                      <a:pt x="1229" y="242"/>
                      <a:pt x="1229" y="242"/>
                    </a:cubicBezTo>
                    <a:cubicBezTo>
                      <a:pt x="1229" y="241"/>
                      <a:pt x="1230" y="240"/>
                      <a:pt x="1230" y="239"/>
                    </a:cubicBezTo>
                    <a:cubicBezTo>
                      <a:pt x="1208" y="225"/>
                      <a:pt x="1186" y="210"/>
                      <a:pt x="1163" y="196"/>
                    </a:cubicBezTo>
                    <a:moveTo>
                      <a:pt x="578" y="160"/>
                    </a:moveTo>
                    <a:cubicBezTo>
                      <a:pt x="577" y="161"/>
                      <a:pt x="577" y="162"/>
                      <a:pt x="576" y="163"/>
                    </a:cubicBezTo>
                    <a:cubicBezTo>
                      <a:pt x="594" y="171"/>
                      <a:pt x="612" y="178"/>
                      <a:pt x="631" y="186"/>
                    </a:cubicBezTo>
                    <a:cubicBezTo>
                      <a:pt x="631" y="186"/>
                      <a:pt x="631" y="186"/>
                      <a:pt x="631" y="186"/>
                    </a:cubicBezTo>
                    <a:cubicBezTo>
                      <a:pt x="631" y="186"/>
                      <a:pt x="631" y="186"/>
                      <a:pt x="631" y="186"/>
                    </a:cubicBezTo>
                    <a:cubicBezTo>
                      <a:pt x="631" y="185"/>
                      <a:pt x="632" y="184"/>
                      <a:pt x="632" y="183"/>
                    </a:cubicBezTo>
                    <a:cubicBezTo>
                      <a:pt x="614" y="175"/>
                      <a:pt x="596" y="167"/>
                      <a:pt x="578" y="160"/>
                    </a:cubicBezTo>
                    <a:moveTo>
                      <a:pt x="724" y="153"/>
                    </a:moveTo>
                    <a:cubicBezTo>
                      <a:pt x="715" y="172"/>
                      <a:pt x="705" y="192"/>
                      <a:pt x="696" y="211"/>
                    </a:cubicBezTo>
                    <a:cubicBezTo>
                      <a:pt x="691" y="209"/>
                      <a:pt x="686" y="207"/>
                      <a:pt x="680" y="204"/>
                    </a:cubicBezTo>
                    <a:cubicBezTo>
                      <a:pt x="680" y="205"/>
                      <a:pt x="680" y="206"/>
                      <a:pt x="679" y="207"/>
                    </a:cubicBezTo>
                    <a:cubicBezTo>
                      <a:pt x="679" y="207"/>
                      <a:pt x="679" y="207"/>
                      <a:pt x="679" y="207"/>
                    </a:cubicBezTo>
                    <a:cubicBezTo>
                      <a:pt x="679" y="207"/>
                      <a:pt x="679" y="207"/>
                      <a:pt x="679" y="207"/>
                    </a:cubicBezTo>
                    <a:cubicBezTo>
                      <a:pt x="679" y="208"/>
                      <a:pt x="679" y="208"/>
                      <a:pt x="679" y="208"/>
                    </a:cubicBezTo>
                    <a:cubicBezTo>
                      <a:pt x="685" y="211"/>
                      <a:pt x="692" y="213"/>
                      <a:pt x="698" y="216"/>
                    </a:cubicBezTo>
                    <a:cubicBezTo>
                      <a:pt x="708" y="196"/>
                      <a:pt x="718" y="175"/>
                      <a:pt x="728" y="154"/>
                    </a:cubicBezTo>
                    <a:cubicBezTo>
                      <a:pt x="727" y="154"/>
                      <a:pt x="726" y="153"/>
                      <a:pt x="724" y="153"/>
                    </a:cubicBezTo>
                    <a:moveTo>
                      <a:pt x="530" y="141"/>
                    </a:moveTo>
                    <a:cubicBezTo>
                      <a:pt x="530" y="142"/>
                      <a:pt x="529" y="143"/>
                      <a:pt x="529" y="144"/>
                    </a:cubicBezTo>
                    <a:cubicBezTo>
                      <a:pt x="544" y="150"/>
                      <a:pt x="558" y="156"/>
                      <a:pt x="573" y="162"/>
                    </a:cubicBezTo>
                    <a:cubicBezTo>
                      <a:pt x="573" y="162"/>
                      <a:pt x="573" y="162"/>
                      <a:pt x="573" y="162"/>
                    </a:cubicBezTo>
                    <a:cubicBezTo>
                      <a:pt x="573" y="161"/>
                      <a:pt x="574" y="160"/>
                      <a:pt x="574" y="158"/>
                    </a:cubicBezTo>
                    <a:cubicBezTo>
                      <a:pt x="560" y="152"/>
                      <a:pt x="545" y="146"/>
                      <a:pt x="530" y="141"/>
                    </a:cubicBezTo>
                    <a:moveTo>
                      <a:pt x="1026" y="118"/>
                    </a:moveTo>
                    <a:cubicBezTo>
                      <a:pt x="1026" y="118"/>
                      <a:pt x="1026" y="118"/>
                      <a:pt x="1026" y="118"/>
                    </a:cubicBezTo>
                    <a:cubicBezTo>
                      <a:pt x="1026" y="119"/>
                      <a:pt x="1025" y="120"/>
                      <a:pt x="1025" y="120"/>
                    </a:cubicBezTo>
                    <a:cubicBezTo>
                      <a:pt x="1070" y="146"/>
                      <a:pt x="1114" y="171"/>
                      <a:pt x="1158" y="198"/>
                    </a:cubicBezTo>
                    <a:cubicBezTo>
                      <a:pt x="1158" y="198"/>
                      <a:pt x="1158" y="198"/>
                      <a:pt x="1158" y="198"/>
                    </a:cubicBezTo>
                    <a:cubicBezTo>
                      <a:pt x="1158" y="197"/>
                      <a:pt x="1159" y="196"/>
                      <a:pt x="1160" y="195"/>
                    </a:cubicBezTo>
                    <a:cubicBezTo>
                      <a:pt x="1116" y="168"/>
                      <a:pt x="1072" y="143"/>
                      <a:pt x="1026" y="118"/>
                    </a:cubicBezTo>
                    <a:moveTo>
                      <a:pt x="390" y="89"/>
                    </a:moveTo>
                    <a:cubicBezTo>
                      <a:pt x="389" y="91"/>
                      <a:pt x="389" y="92"/>
                      <a:pt x="388" y="93"/>
                    </a:cubicBezTo>
                    <a:cubicBezTo>
                      <a:pt x="433" y="108"/>
                      <a:pt x="479" y="125"/>
                      <a:pt x="526" y="143"/>
                    </a:cubicBezTo>
                    <a:cubicBezTo>
                      <a:pt x="526" y="143"/>
                      <a:pt x="526" y="143"/>
                      <a:pt x="526" y="143"/>
                    </a:cubicBezTo>
                    <a:cubicBezTo>
                      <a:pt x="526" y="142"/>
                      <a:pt x="527" y="141"/>
                      <a:pt x="527" y="139"/>
                    </a:cubicBezTo>
                    <a:cubicBezTo>
                      <a:pt x="481" y="121"/>
                      <a:pt x="435" y="105"/>
                      <a:pt x="390" y="89"/>
                    </a:cubicBezTo>
                    <a:cubicBezTo>
                      <a:pt x="390" y="89"/>
                      <a:pt x="390" y="89"/>
                      <a:pt x="390" y="89"/>
                    </a:cubicBezTo>
                    <a:moveTo>
                      <a:pt x="758" y="86"/>
                    </a:moveTo>
                    <a:cubicBezTo>
                      <a:pt x="747" y="107"/>
                      <a:pt x="737" y="128"/>
                      <a:pt x="726" y="149"/>
                    </a:cubicBezTo>
                    <a:cubicBezTo>
                      <a:pt x="726" y="149"/>
                      <a:pt x="726" y="149"/>
                      <a:pt x="726" y="149"/>
                    </a:cubicBezTo>
                    <a:cubicBezTo>
                      <a:pt x="727" y="150"/>
                      <a:pt x="728" y="150"/>
                      <a:pt x="729" y="151"/>
                    </a:cubicBezTo>
                    <a:cubicBezTo>
                      <a:pt x="729" y="151"/>
                      <a:pt x="729" y="151"/>
                      <a:pt x="730" y="151"/>
                    </a:cubicBezTo>
                    <a:cubicBezTo>
                      <a:pt x="730" y="151"/>
                      <a:pt x="730" y="151"/>
                      <a:pt x="730" y="151"/>
                    </a:cubicBezTo>
                    <a:cubicBezTo>
                      <a:pt x="730" y="151"/>
                      <a:pt x="730" y="151"/>
                      <a:pt x="730" y="151"/>
                    </a:cubicBezTo>
                    <a:cubicBezTo>
                      <a:pt x="740" y="130"/>
                      <a:pt x="751" y="108"/>
                      <a:pt x="761" y="87"/>
                    </a:cubicBezTo>
                    <a:cubicBezTo>
                      <a:pt x="761" y="87"/>
                      <a:pt x="761" y="87"/>
                      <a:pt x="761" y="87"/>
                    </a:cubicBezTo>
                    <a:cubicBezTo>
                      <a:pt x="761" y="87"/>
                      <a:pt x="760" y="87"/>
                      <a:pt x="760" y="87"/>
                    </a:cubicBezTo>
                    <a:cubicBezTo>
                      <a:pt x="760" y="87"/>
                      <a:pt x="760" y="87"/>
                      <a:pt x="759" y="87"/>
                    </a:cubicBezTo>
                    <a:cubicBezTo>
                      <a:pt x="759" y="87"/>
                      <a:pt x="759" y="87"/>
                      <a:pt x="759" y="87"/>
                    </a:cubicBezTo>
                    <a:cubicBezTo>
                      <a:pt x="759" y="87"/>
                      <a:pt x="759" y="86"/>
                      <a:pt x="759" y="86"/>
                    </a:cubicBezTo>
                    <a:cubicBezTo>
                      <a:pt x="759" y="86"/>
                      <a:pt x="758" y="86"/>
                      <a:pt x="758" y="86"/>
                    </a:cubicBezTo>
                    <a:moveTo>
                      <a:pt x="330" y="70"/>
                    </a:moveTo>
                    <a:cubicBezTo>
                      <a:pt x="329" y="72"/>
                      <a:pt x="329" y="72"/>
                      <a:pt x="329" y="74"/>
                    </a:cubicBezTo>
                    <a:cubicBezTo>
                      <a:pt x="347" y="80"/>
                      <a:pt x="366" y="86"/>
                      <a:pt x="385" y="92"/>
                    </a:cubicBezTo>
                    <a:cubicBezTo>
                      <a:pt x="385" y="92"/>
                      <a:pt x="385" y="92"/>
                      <a:pt x="385" y="92"/>
                    </a:cubicBezTo>
                    <a:cubicBezTo>
                      <a:pt x="385" y="91"/>
                      <a:pt x="386" y="89"/>
                      <a:pt x="386" y="88"/>
                    </a:cubicBezTo>
                    <a:cubicBezTo>
                      <a:pt x="367" y="82"/>
                      <a:pt x="348" y="76"/>
                      <a:pt x="330" y="70"/>
                    </a:cubicBezTo>
                    <a:moveTo>
                      <a:pt x="936" y="70"/>
                    </a:moveTo>
                    <a:cubicBezTo>
                      <a:pt x="936" y="71"/>
                      <a:pt x="935" y="72"/>
                      <a:pt x="934" y="73"/>
                    </a:cubicBezTo>
                    <a:cubicBezTo>
                      <a:pt x="949" y="80"/>
                      <a:pt x="963" y="88"/>
                      <a:pt x="977" y="95"/>
                    </a:cubicBezTo>
                    <a:cubicBezTo>
                      <a:pt x="978" y="94"/>
                      <a:pt x="978" y="94"/>
                      <a:pt x="979" y="93"/>
                    </a:cubicBezTo>
                    <a:cubicBezTo>
                      <a:pt x="979" y="92"/>
                      <a:pt x="979" y="92"/>
                      <a:pt x="979" y="92"/>
                    </a:cubicBezTo>
                    <a:cubicBezTo>
                      <a:pt x="979" y="92"/>
                      <a:pt x="979" y="92"/>
                      <a:pt x="979" y="92"/>
                    </a:cubicBezTo>
                    <a:cubicBezTo>
                      <a:pt x="979" y="92"/>
                      <a:pt x="979" y="92"/>
                      <a:pt x="979" y="92"/>
                    </a:cubicBezTo>
                    <a:cubicBezTo>
                      <a:pt x="965" y="85"/>
                      <a:pt x="950" y="77"/>
                      <a:pt x="936" y="70"/>
                    </a:cubicBezTo>
                    <a:moveTo>
                      <a:pt x="255" y="49"/>
                    </a:moveTo>
                    <a:cubicBezTo>
                      <a:pt x="254" y="50"/>
                      <a:pt x="254" y="51"/>
                      <a:pt x="253" y="52"/>
                    </a:cubicBezTo>
                    <a:cubicBezTo>
                      <a:pt x="270" y="57"/>
                      <a:pt x="286" y="61"/>
                      <a:pt x="303" y="66"/>
                    </a:cubicBezTo>
                    <a:cubicBezTo>
                      <a:pt x="303" y="66"/>
                      <a:pt x="303" y="66"/>
                      <a:pt x="303" y="66"/>
                    </a:cubicBezTo>
                    <a:cubicBezTo>
                      <a:pt x="303" y="66"/>
                      <a:pt x="303" y="66"/>
                      <a:pt x="303" y="66"/>
                    </a:cubicBezTo>
                    <a:cubicBezTo>
                      <a:pt x="304" y="65"/>
                      <a:pt x="304" y="64"/>
                      <a:pt x="305" y="63"/>
                    </a:cubicBezTo>
                    <a:cubicBezTo>
                      <a:pt x="288" y="58"/>
                      <a:pt x="271" y="53"/>
                      <a:pt x="255" y="49"/>
                    </a:cubicBezTo>
                    <a:moveTo>
                      <a:pt x="881" y="42"/>
                    </a:moveTo>
                    <a:cubicBezTo>
                      <a:pt x="880" y="43"/>
                      <a:pt x="880" y="44"/>
                      <a:pt x="879" y="45"/>
                    </a:cubicBezTo>
                    <a:cubicBezTo>
                      <a:pt x="896" y="54"/>
                      <a:pt x="914" y="63"/>
                      <a:pt x="931" y="71"/>
                    </a:cubicBezTo>
                    <a:cubicBezTo>
                      <a:pt x="931" y="71"/>
                      <a:pt x="931" y="71"/>
                      <a:pt x="931" y="71"/>
                    </a:cubicBezTo>
                    <a:cubicBezTo>
                      <a:pt x="931" y="70"/>
                      <a:pt x="932" y="69"/>
                      <a:pt x="932" y="68"/>
                    </a:cubicBezTo>
                    <a:cubicBezTo>
                      <a:pt x="915" y="59"/>
                      <a:pt x="898" y="51"/>
                      <a:pt x="881" y="42"/>
                    </a:cubicBezTo>
                    <a:moveTo>
                      <a:pt x="800" y="4"/>
                    </a:moveTo>
                    <a:cubicBezTo>
                      <a:pt x="792" y="19"/>
                      <a:pt x="783" y="35"/>
                      <a:pt x="775" y="51"/>
                    </a:cubicBezTo>
                    <a:cubicBezTo>
                      <a:pt x="774" y="54"/>
                      <a:pt x="772" y="57"/>
                      <a:pt x="771" y="60"/>
                    </a:cubicBezTo>
                    <a:cubicBezTo>
                      <a:pt x="772" y="60"/>
                      <a:pt x="772" y="60"/>
                      <a:pt x="773" y="60"/>
                    </a:cubicBezTo>
                    <a:cubicBezTo>
                      <a:pt x="773" y="61"/>
                      <a:pt x="774" y="61"/>
                      <a:pt x="774" y="61"/>
                    </a:cubicBezTo>
                    <a:cubicBezTo>
                      <a:pt x="776" y="58"/>
                      <a:pt x="777" y="55"/>
                      <a:pt x="779" y="53"/>
                    </a:cubicBezTo>
                    <a:cubicBezTo>
                      <a:pt x="786" y="38"/>
                      <a:pt x="794" y="23"/>
                      <a:pt x="801" y="9"/>
                    </a:cubicBezTo>
                    <a:cubicBezTo>
                      <a:pt x="826" y="20"/>
                      <a:pt x="851" y="32"/>
                      <a:pt x="876" y="44"/>
                    </a:cubicBezTo>
                    <a:cubicBezTo>
                      <a:pt x="876" y="44"/>
                      <a:pt x="876" y="44"/>
                      <a:pt x="876" y="44"/>
                    </a:cubicBezTo>
                    <a:cubicBezTo>
                      <a:pt x="876" y="43"/>
                      <a:pt x="877" y="42"/>
                      <a:pt x="877" y="41"/>
                    </a:cubicBezTo>
                    <a:cubicBezTo>
                      <a:pt x="852" y="28"/>
                      <a:pt x="826" y="16"/>
                      <a:pt x="800" y="4"/>
                    </a:cubicBezTo>
                    <a:moveTo>
                      <a:pt x="0" y="0"/>
                    </a:moveTo>
                    <a:cubicBezTo>
                      <a:pt x="0" y="1"/>
                      <a:pt x="0" y="1"/>
                      <a:pt x="0" y="2"/>
                    </a:cubicBezTo>
                    <a:cubicBezTo>
                      <a:pt x="0" y="2"/>
                      <a:pt x="0" y="2"/>
                      <a:pt x="0" y="3"/>
                    </a:cubicBezTo>
                    <a:cubicBezTo>
                      <a:pt x="34" y="7"/>
                      <a:pt x="70" y="12"/>
                      <a:pt x="109" y="19"/>
                    </a:cubicBezTo>
                    <a:cubicBezTo>
                      <a:pt x="155" y="28"/>
                      <a:pt x="202" y="38"/>
                      <a:pt x="250" y="51"/>
                    </a:cubicBezTo>
                    <a:cubicBezTo>
                      <a:pt x="250" y="51"/>
                      <a:pt x="250" y="51"/>
                      <a:pt x="250" y="51"/>
                    </a:cubicBezTo>
                    <a:cubicBezTo>
                      <a:pt x="250" y="51"/>
                      <a:pt x="250" y="51"/>
                      <a:pt x="250" y="51"/>
                    </a:cubicBezTo>
                    <a:cubicBezTo>
                      <a:pt x="251" y="50"/>
                      <a:pt x="251" y="49"/>
                      <a:pt x="252" y="48"/>
                    </a:cubicBezTo>
                    <a:cubicBezTo>
                      <a:pt x="252" y="48"/>
                      <a:pt x="252" y="48"/>
                      <a:pt x="252" y="48"/>
                    </a:cubicBezTo>
                    <a:cubicBezTo>
                      <a:pt x="203" y="35"/>
                      <a:pt x="156" y="24"/>
                      <a:pt x="110" y="16"/>
                    </a:cubicBezTo>
                    <a:cubicBezTo>
                      <a:pt x="71" y="8"/>
                      <a:pt x="34" y="3"/>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45" name="Freeform 6"/>
              <p:cNvSpPr>
                <a:spLocks noEditPoints="1"/>
              </p:cNvSpPr>
              <p:nvPr/>
            </p:nvSpPr>
            <p:spPr bwMode="auto">
              <a:xfrm>
                <a:off x="-572" y="1328"/>
                <a:ext cx="2241" cy="838"/>
              </a:xfrm>
              <a:custGeom>
                <a:avLst/>
                <a:gdLst>
                  <a:gd name="T0" fmla="*/ 786 w 1443"/>
                  <a:gd name="T1" fmla="*/ 524 h 540"/>
                  <a:gd name="T2" fmla="*/ 749 w 1443"/>
                  <a:gd name="T3" fmla="*/ 500 h 540"/>
                  <a:gd name="T4" fmla="*/ 791 w 1443"/>
                  <a:gd name="T5" fmla="*/ 522 h 540"/>
                  <a:gd name="T6" fmla="*/ 868 w 1443"/>
                  <a:gd name="T7" fmla="*/ 439 h 540"/>
                  <a:gd name="T8" fmla="*/ 578 w 1443"/>
                  <a:gd name="T9" fmla="*/ 419 h 540"/>
                  <a:gd name="T10" fmla="*/ 744 w 1443"/>
                  <a:gd name="T11" fmla="*/ 502 h 540"/>
                  <a:gd name="T12" fmla="*/ 578 w 1443"/>
                  <a:gd name="T13" fmla="*/ 419 h 540"/>
                  <a:gd name="T14" fmla="*/ 870 w 1443"/>
                  <a:gd name="T15" fmla="*/ 436 h 540"/>
                  <a:gd name="T16" fmla="*/ 885 w 1443"/>
                  <a:gd name="T17" fmla="*/ 399 h 540"/>
                  <a:gd name="T18" fmla="*/ 573 w 1443"/>
                  <a:gd name="T19" fmla="*/ 421 h 540"/>
                  <a:gd name="T20" fmla="*/ 500 w 1443"/>
                  <a:gd name="T21" fmla="*/ 385 h 540"/>
                  <a:gd name="T22" fmla="*/ 462 w 1443"/>
                  <a:gd name="T23" fmla="*/ 374 h 540"/>
                  <a:gd name="T24" fmla="*/ 495 w 1443"/>
                  <a:gd name="T25" fmla="*/ 387 h 540"/>
                  <a:gd name="T26" fmla="*/ 911 w 1443"/>
                  <a:gd name="T27" fmla="*/ 349 h 540"/>
                  <a:gd name="T28" fmla="*/ 890 w 1443"/>
                  <a:gd name="T29" fmla="*/ 397 h 540"/>
                  <a:gd name="T30" fmla="*/ 338 w 1443"/>
                  <a:gd name="T31" fmla="*/ 324 h 540"/>
                  <a:gd name="T32" fmla="*/ 436 w 1443"/>
                  <a:gd name="T33" fmla="*/ 364 h 540"/>
                  <a:gd name="T34" fmla="*/ 437 w 1443"/>
                  <a:gd name="T35" fmla="*/ 360 h 540"/>
                  <a:gd name="T36" fmla="*/ 242 w 1443"/>
                  <a:gd name="T37" fmla="*/ 297 h 540"/>
                  <a:gd name="T38" fmla="*/ 290 w 1443"/>
                  <a:gd name="T39" fmla="*/ 312 h 540"/>
                  <a:gd name="T40" fmla="*/ 193 w 1443"/>
                  <a:gd name="T41" fmla="*/ 279 h 540"/>
                  <a:gd name="T42" fmla="*/ 239 w 1443"/>
                  <a:gd name="T43" fmla="*/ 296 h 540"/>
                  <a:gd name="T44" fmla="*/ 240 w 1443"/>
                  <a:gd name="T45" fmla="*/ 292 h 540"/>
                  <a:gd name="T46" fmla="*/ 949 w 1443"/>
                  <a:gd name="T47" fmla="*/ 274 h 540"/>
                  <a:gd name="T48" fmla="*/ 916 w 1443"/>
                  <a:gd name="T49" fmla="*/ 347 h 540"/>
                  <a:gd name="T50" fmla="*/ 953 w 1443"/>
                  <a:gd name="T51" fmla="*/ 275 h 540"/>
                  <a:gd name="T52" fmla="*/ 0 w 1443"/>
                  <a:gd name="T53" fmla="*/ 238 h 540"/>
                  <a:gd name="T54" fmla="*/ 0 w 1443"/>
                  <a:gd name="T55" fmla="*/ 240 h 540"/>
                  <a:gd name="T56" fmla="*/ 168 w 1443"/>
                  <a:gd name="T57" fmla="*/ 276 h 540"/>
                  <a:gd name="T58" fmla="*/ 40 w 1443"/>
                  <a:gd name="T59" fmla="*/ 243 h 540"/>
                  <a:gd name="T60" fmla="*/ 973 w 1443"/>
                  <a:gd name="T61" fmla="*/ 227 h 540"/>
                  <a:gd name="T62" fmla="*/ 983 w 1443"/>
                  <a:gd name="T63" fmla="*/ 207 h 540"/>
                  <a:gd name="T64" fmla="*/ 988 w 1443"/>
                  <a:gd name="T65" fmla="*/ 205 h 540"/>
                  <a:gd name="T66" fmla="*/ 993 w 1443"/>
                  <a:gd name="T67" fmla="*/ 187 h 540"/>
                  <a:gd name="T68" fmla="*/ 1443 w 1443"/>
                  <a:gd name="T69" fmla="*/ 230 h 540"/>
                  <a:gd name="T70" fmla="*/ 1371 w 1443"/>
                  <a:gd name="T71" fmla="*/ 175 h 540"/>
                  <a:gd name="T72" fmla="*/ 998 w 1443"/>
                  <a:gd name="T73" fmla="*/ 185 h 540"/>
                  <a:gd name="T74" fmla="*/ 1015 w 1443"/>
                  <a:gd name="T75" fmla="*/ 141 h 540"/>
                  <a:gd name="T76" fmla="*/ 1367 w 1443"/>
                  <a:gd name="T77" fmla="*/ 176 h 540"/>
                  <a:gd name="T78" fmla="*/ 1301 w 1443"/>
                  <a:gd name="T79" fmla="*/ 128 h 540"/>
                  <a:gd name="T80" fmla="*/ 1020 w 1443"/>
                  <a:gd name="T81" fmla="*/ 140 h 540"/>
                  <a:gd name="T82" fmla="*/ 1030 w 1443"/>
                  <a:gd name="T83" fmla="*/ 110 h 540"/>
                  <a:gd name="T84" fmla="*/ 1035 w 1443"/>
                  <a:gd name="T85" fmla="*/ 109 h 540"/>
                  <a:gd name="T86" fmla="*/ 1054 w 1443"/>
                  <a:gd name="T87" fmla="*/ 70 h 540"/>
                  <a:gd name="T88" fmla="*/ 1050 w 1443"/>
                  <a:gd name="T89" fmla="*/ 69 h 540"/>
                  <a:gd name="T90" fmla="*/ 1182 w 1443"/>
                  <a:gd name="T91" fmla="*/ 58 h 540"/>
                  <a:gd name="T92" fmla="*/ 1298 w 1443"/>
                  <a:gd name="T93" fmla="*/ 126 h 540"/>
                  <a:gd name="T94" fmla="*/ 1061 w 1443"/>
                  <a:gd name="T95" fmla="*/ 46 h 540"/>
                  <a:gd name="T96" fmla="*/ 1159 w 1443"/>
                  <a:gd name="T97" fmla="*/ 45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43" h="540">
                    <a:moveTo>
                      <a:pt x="749" y="500"/>
                    </a:moveTo>
                    <a:cubicBezTo>
                      <a:pt x="748" y="501"/>
                      <a:pt x="748" y="503"/>
                      <a:pt x="747" y="504"/>
                    </a:cubicBezTo>
                    <a:cubicBezTo>
                      <a:pt x="760" y="510"/>
                      <a:pt x="773" y="517"/>
                      <a:pt x="786" y="524"/>
                    </a:cubicBezTo>
                    <a:cubicBezTo>
                      <a:pt x="786" y="524"/>
                      <a:pt x="786" y="524"/>
                      <a:pt x="786" y="524"/>
                    </a:cubicBezTo>
                    <a:cubicBezTo>
                      <a:pt x="786" y="523"/>
                      <a:pt x="787" y="521"/>
                      <a:pt x="788" y="520"/>
                    </a:cubicBezTo>
                    <a:cubicBezTo>
                      <a:pt x="775" y="514"/>
                      <a:pt x="762" y="507"/>
                      <a:pt x="749" y="500"/>
                    </a:cubicBezTo>
                    <a:moveTo>
                      <a:pt x="865" y="437"/>
                    </a:moveTo>
                    <a:cubicBezTo>
                      <a:pt x="848" y="470"/>
                      <a:pt x="831" y="502"/>
                      <a:pt x="814" y="534"/>
                    </a:cubicBezTo>
                    <a:cubicBezTo>
                      <a:pt x="806" y="530"/>
                      <a:pt x="799" y="526"/>
                      <a:pt x="791" y="522"/>
                    </a:cubicBezTo>
                    <a:cubicBezTo>
                      <a:pt x="790" y="523"/>
                      <a:pt x="790" y="524"/>
                      <a:pt x="789" y="525"/>
                    </a:cubicBezTo>
                    <a:cubicBezTo>
                      <a:pt x="798" y="530"/>
                      <a:pt x="807" y="535"/>
                      <a:pt x="815" y="540"/>
                    </a:cubicBezTo>
                    <a:cubicBezTo>
                      <a:pt x="833" y="506"/>
                      <a:pt x="851" y="473"/>
                      <a:pt x="868" y="439"/>
                    </a:cubicBezTo>
                    <a:cubicBezTo>
                      <a:pt x="867" y="439"/>
                      <a:pt x="866" y="438"/>
                      <a:pt x="865" y="437"/>
                    </a:cubicBezTo>
                    <a:moveTo>
                      <a:pt x="578" y="419"/>
                    </a:moveTo>
                    <a:cubicBezTo>
                      <a:pt x="578" y="419"/>
                      <a:pt x="578" y="419"/>
                      <a:pt x="578" y="419"/>
                    </a:cubicBezTo>
                    <a:cubicBezTo>
                      <a:pt x="577" y="420"/>
                      <a:pt x="577" y="421"/>
                      <a:pt x="576" y="422"/>
                    </a:cubicBezTo>
                    <a:cubicBezTo>
                      <a:pt x="576" y="422"/>
                      <a:pt x="576" y="422"/>
                      <a:pt x="576" y="422"/>
                    </a:cubicBezTo>
                    <a:cubicBezTo>
                      <a:pt x="632" y="447"/>
                      <a:pt x="688" y="474"/>
                      <a:pt x="744" y="502"/>
                    </a:cubicBezTo>
                    <a:cubicBezTo>
                      <a:pt x="744" y="502"/>
                      <a:pt x="744" y="502"/>
                      <a:pt x="744" y="502"/>
                    </a:cubicBezTo>
                    <a:cubicBezTo>
                      <a:pt x="744" y="501"/>
                      <a:pt x="745" y="500"/>
                      <a:pt x="745" y="498"/>
                    </a:cubicBezTo>
                    <a:cubicBezTo>
                      <a:pt x="690" y="470"/>
                      <a:pt x="634" y="443"/>
                      <a:pt x="578" y="419"/>
                    </a:cubicBezTo>
                    <a:moveTo>
                      <a:pt x="885" y="399"/>
                    </a:moveTo>
                    <a:cubicBezTo>
                      <a:pt x="879" y="410"/>
                      <a:pt x="873" y="422"/>
                      <a:pt x="867" y="434"/>
                    </a:cubicBezTo>
                    <a:cubicBezTo>
                      <a:pt x="868" y="434"/>
                      <a:pt x="869" y="435"/>
                      <a:pt x="870" y="436"/>
                    </a:cubicBezTo>
                    <a:cubicBezTo>
                      <a:pt x="870" y="436"/>
                      <a:pt x="870" y="436"/>
                      <a:pt x="870" y="436"/>
                    </a:cubicBezTo>
                    <a:cubicBezTo>
                      <a:pt x="876" y="424"/>
                      <a:pt x="882" y="412"/>
                      <a:pt x="888" y="400"/>
                    </a:cubicBezTo>
                    <a:cubicBezTo>
                      <a:pt x="887" y="400"/>
                      <a:pt x="886" y="399"/>
                      <a:pt x="885" y="399"/>
                    </a:cubicBezTo>
                    <a:moveTo>
                      <a:pt x="500" y="385"/>
                    </a:moveTo>
                    <a:cubicBezTo>
                      <a:pt x="499" y="386"/>
                      <a:pt x="499" y="388"/>
                      <a:pt x="498" y="389"/>
                    </a:cubicBezTo>
                    <a:cubicBezTo>
                      <a:pt x="523" y="399"/>
                      <a:pt x="548" y="410"/>
                      <a:pt x="573" y="421"/>
                    </a:cubicBezTo>
                    <a:cubicBezTo>
                      <a:pt x="573" y="419"/>
                      <a:pt x="574" y="418"/>
                      <a:pt x="574" y="417"/>
                    </a:cubicBezTo>
                    <a:cubicBezTo>
                      <a:pt x="574" y="417"/>
                      <a:pt x="574" y="417"/>
                      <a:pt x="574" y="417"/>
                    </a:cubicBezTo>
                    <a:cubicBezTo>
                      <a:pt x="550" y="406"/>
                      <a:pt x="525" y="396"/>
                      <a:pt x="500" y="385"/>
                    </a:cubicBezTo>
                    <a:moveTo>
                      <a:pt x="463" y="370"/>
                    </a:moveTo>
                    <a:cubicBezTo>
                      <a:pt x="462" y="372"/>
                      <a:pt x="462" y="373"/>
                      <a:pt x="462" y="374"/>
                    </a:cubicBezTo>
                    <a:cubicBezTo>
                      <a:pt x="462" y="374"/>
                      <a:pt x="462" y="374"/>
                      <a:pt x="462" y="374"/>
                    </a:cubicBezTo>
                    <a:cubicBezTo>
                      <a:pt x="462" y="374"/>
                      <a:pt x="462" y="374"/>
                      <a:pt x="462" y="374"/>
                    </a:cubicBezTo>
                    <a:cubicBezTo>
                      <a:pt x="473" y="378"/>
                      <a:pt x="484" y="383"/>
                      <a:pt x="495" y="387"/>
                    </a:cubicBezTo>
                    <a:cubicBezTo>
                      <a:pt x="495" y="387"/>
                      <a:pt x="495" y="387"/>
                      <a:pt x="495" y="387"/>
                    </a:cubicBezTo>
                    <a:cubicBezTo>
                      <a:pt x="496" y="386"/>
                      <a:pt x="496" y="385"/>
                      <a:pt x="497" y="384"/>
                    </a:cubicBezTo>
                    <a:cubicBezTo>
                      <a:pt x="485" y="379"/>
                      <a:pt x="474" y="375"/>
                      <a:pt x="463" y="370"/>
                    </a:cubicBezTo>
                    <a:moveTo>
                      <a:pt x="911" y="349"/>
                    </a:moveTo>
                    <a:cubicBezTo>
                      <a:pt x="903" y="364"/>
                      <a:pt x="895" y="380"/>
                      <a:pt x="887" y="395"/>
                    </a:cubicBezTo>
                    <a:cubicBezTo>
                      <a:pt x="888" y="396"/>
                      <a:pt x="889" y="396"/>
                      <a:pt x="890" y="397"/>
                    </a:cubicBezTo>
                    <a:cubicBezTo>
                      <a:pt x="890" y="397"/>
                      <a:pt x="890" y="397"/>
                      <a:pt x="890" y="397"/>
                    </a:cubicBezTo>
                    <a:cubicBezTo>
                      <a:pt x="898" y="381"/>
                      <a:pt x="906" y="366"/>
                      <a:pt x="914" y="350"/>
                    </a:cubicBezTo>
                    <a:cubicBezTo>
                      <a:pt x="913" y="350"/>
                      <a:pt x="912" y="349"/>
                      <a:pt x="911" y="349"/>
                    </a:cubicBezTo>
                    <a:moveTo>
                      <a:pt x="338" y="324"/>
                    </a:moveTo>
                    <a:cubicBezTo>
                      <a:pt x="338" y="325"/>
                      <a:pt x="337" y="326"/>
                      <a:pt x="337" y="327"/>
                    </a:cubicBezTo>
                    <a:cubicBezTo>
                      <a:pt x="369" y="339"/>
                      <a:pt x="402" y="351"/>
                      <a:pt x="435" y="364"/>
                    </a:cubicBezTo>
                    <a:cubicBezTo>
                      <a:pt x="436" y="364"/>
                      <a:pt x="436" y="364"/>
                      <a:pt x="436" y="364"/>
                    </a:cubicBezTo>
                    <a:cubicBezTo>
                      <a:pt x="436" y="363"/>
                      <a:pt x="436" y="363"/>
                      <a:pt x="436" y="363"/>
                    </a:cubicBezTo>
                    <a:cubicBezTo>
                      <a:pt x="436" y="363"/>
                      <a:pt x="436" y="363"/>
                      <a:pt x="436" y="362"/>
                    </a:cubicBezTo>
                    <a:cubicBezTo>
                      <a:pt x="436" y="362"/>
                      <a:pt x="437" y="361"/>
                      <a:pt x="437" y="360"/>
                    </a:cubicBezTo>
                    <a:cubicBezTo>
                      <a:pt x="404" y="347"/>
                      <a:pt x="371" y="335"/>
                      <a:pt x="338" y="324"/>
                    </a:cubicBezTo>
                    <a:moveTo>
                      <a:pt x="244" y="293"/>
                    </a:moveTo>
                    <a:cubicBezTo>
                      <a:pt x="243" y="295"/>
                      <a:pt x="243" y="296"/>
                      <a:pt x="242" y="297"/>
                    </a:cubicBezTo>
                    <a:cubicBezTo>
                      <a:pt x="258" y="302"/>
                      <a:pt x="274" y="307"/>
                      <a:pt x="290" y="312"/>
                    </a:cubicBezTo>
                    <a:cubicBezTo>
                      <a:pt x="290" y="312"/>
                      <a:pt x="290" y="312"/>
                      <a:pt x="290" y="312"/>
                    </a:cubicBezTo>
                    <a:cubicBezTo>
                      <a:pt x="290" y="312"/>
                      <a:pt x="290" y="312"/>
                      <a:pt x="290" y="312"/>
                    </a:cubicBezTo>
                    <a:cubicBezTo>
                      <a:pt x="291" y="311"/>
                      <a:pt x="291" y="309"/>
                      <a:pt x="292" y="308"/>
                    </a:cubicBezTo>
                    <a:cubicBezTo>
                      <a:pt x="276" y="303"/>
                      <a:pt x="260" y="298"/>
                      <a:pt x="244" y="293"/>
                    </a:cubicBezTo>
                    <a:moveTo>
                      <a:pt x="193" y="279"/>
                    </a:moveTo>
                    <a:cubicBezTo>
                      <a:pt x="193" y="280"/>
                      <a:pt x="193" y="281"/>
                      <a:pt x="192" y="283"/>
                    </a:cubicBezTo>
                    <a:cubicBezTo>
                      <a:pt x="208" y="287"/>
                      <a:pt x="223" y="291"/>
                      <a:pt x="239" y="296"/>
                    </a:cubicBezTo>
                    <a:cubicBezTo>
                      <a:pt x="239" y="296"/>
                      <a:pt x="239" y="296"/>
                      <a:pt x="239" y="296"/>
                    </a:cubicBezTo>
                    <a:cubicBezTo>
                      <a:pt x="239" y="296"/>
                      <a:pt x="239" y="296"/>
                      <a:pt x="239" y="295"/>
                    </a:cubicBezTo>
                    <a:cubicBezTo>
                      <a:pt x="240" y="294"/>
                      <a:pt x="240" y="293"/>
                      <a:pt x="240" y="292"/>
                    </a:cubicBezTo>
                    <a:cubicBezTo>
                      <a:pt x="240" y="292"/>
                      <a:pt x="240" y="292"/>
                      <a:pt x="240" y="292"/>
                    </a:cubicBezTo>
                    <a:cubicBezTo>
                      <a:pt x="240" y="292"/>
                      <a:pt x="240" y="292"/>
                      <a:pt x="240" y="292"/>
                    </a:cubicBezTo>
                    <a:cubicBezTo>
                      <a:pt x="225" y="288"/>
                      <a:pt x="209" y="283"/>
                      <a:pt x="193" y="279"/>
                    </a:cubicBezTo>
                    <a:moveTo>
                      <a:pt x="949" y="274"/>
                    </a:moveTo>
                    <a:cubicBezTo>
                      <a:pt x="945" y="282"/>
                      <a:pt x="941" y="289"/>
                      <a:pt x="937" y="297"/>
                    </a:cubicBezTo>
                    <a:cubicBezTo>
                      <a:pt x="929" y="313"/>
                      <a:pt x="921" y="329"/>
                      <a:pt x="913" y="345"/>
                    </a:cubicBezTo>
                    <a:cubicBezTo>
                      <a:pt x="914" y="346"/>
                      <a:pt x="915" y="346"/>
                      <a:pt x="916" y="347"/>
                    </a:cubicBezTo>
                    <a:cubicBezTo>
                      <a:pt x="916" y="347"/>
                      <a:pt x="916" y="347"/>
                      <a:pt x="916" y="347"/>
                    </a:cubicBezTo>
                    <a:cubicBezTo>
                      <a:pt x="924" y="331"/>
                      <a:pt x="932" y="315"/>
                      <a:pt x="940" y="299"/>
                    </a:cubicBezTo>
                    <a:cubicBezTo>
                      <a:pt x="945" y="291"/>
                      <a:pt x="949" y="283"/>
                      <a:pt x="953" y="275"/>
                    </a:cubicBezTo>
                    <a:cubicBezTo>
                      <a:pt x="951" y="275"/>
                      <a:pt x="951" y="274"/>
                      <a:pt x="949" y="274"/>
                    </a:cubicBezTo>
                    <a:moveTo>
                      <a:pt x="0" y="237"/>
                    </a:moveTo>
                    <a:cubicBezTo>
                      <a:pt x="0" y="237"/>
                      <a:pt x="0" y="237"/>
                      <a:pt x="0" y="238"/>
                    </a:cubicBezTo>
                    <a:cubicBezTo>
                      <a:pt x="0" y="238"/>
                      <a:pt x="0" y="239"/>
                      <a:pt x="0" y="240"/>
                    </a:cubicBezTo>
                    <a:cubicBezTo>
                      <a:pt x="0" y="240"/>
                      <a:pt x="0" y="240"/>
                      <a:pt x="0" y="240"/>
                    </a:cubicBezTo>
                    <a:cubicBezTo>
                      <a:pt x="0" y="240"/>
                      <a:pt x="0" y="240"/>
                      <a:pt x="0" y="240"/>
                    </a:cubicBezTo>
                    <a:cubicBezTo>
                      <a:pt x="13" y="242"/>
                      <a:pt x="26" y="245"/>
                      <a:pt x="39" y="247"/>
                    </a:cubicBezTo>
                    <a:cubicBezTo>
                      <a:pt x="81" y="255"/>
                      <a:pt x="124" y="264"/>
                      <a:pt x="168" y="276"/>
                    </a:cubicBezTo>
                    <a:cubicBezTo>
                      <a:pt x="168" y="276"/>
                      <a:pt x="168" y="276"/>
                      <a:pt x="168" y="276"/>
                    </a:cubicBezTo>
                    <a:cubicBezTo>
                      <a:pt x="168" y="276"/>
                      <a:pt x="168" y="276"/>
                      <a:pt x="168" y="276"/>
                    </a:cubicBezTo>
                    <a:cubicBezTo>
                      <a:pt x="168" y="274"/>
                      <a:pt x="169" y="273"/>
                      <a:pt x="169" y="272"/>
                    </a:cubicBezTo>
                    <a:cubicBezTo>
                      <a:pt x="125" y="261"/>
                      <a:pt x="82" y="251"/>
                      <a:pt x="40" y="243"/>
                    </a:cubicBezTo>
                    <a:cubicBezTo>
                      <a:pt x="27" y="241"/>
                      <a:pt x="13" y="239"/>
                      <a:pt x="0" y="237"/>
                    </a:cubicBezTo>
                    <a:moveTo>
                      <a:pt x="983" y="207"/>
                    </a:moveTo>
                    <a:cubicBezTo>
                      <a:pt x="979" y="213"/>
                      <a:pt x="976" y="220"/>
                      <a:pt x="973" y="227"/>
                    </a:cubicBezTo>
                    <a:cubicBezTo>
                      <a:pt x="974" y="227"/>
                      <a:pt x="975" y="228"/>
                      <a:pt x="976" y="229"/>
                    </a:cubicBezTo>
                    <a:cubicBezTo>
                      <a:pt x="979" y="222"/>
                      <a:pt x="983" y="215"/>
                      <a:pt x="986" y="209"/>
                    </a:cubicBezTo>
                    <a:cubicBezTo>
                      <a:pt x="985" y="208"/>
                      <a:pt x="984" y="207"/>
                      <a:pt x="983" y="207"/>
                    </a:cubicBezTo>
                    <a:moveTo>
                      <a:pt x="993" y="187"/>
                    </a:moveTo>
                    <a:cubicBezTo>
                      <a:pt x="990" y="192"/>
                      <a:pt x="987" y="198"/>
                      <a:pt x="984" y="203"/>
                    </a:cubicBezTo>
                    <a:cubicBezTo>
                      <a:pt x="986" y="204"/>
                      <a:pt x="987" y="205"/>
                      <a:pt x="988" y="205"/>
                    </a:cubicBezTo>
                    <a:cubicBezTo>
                      <a:pt x="988" y="205"/>
                      <a:pt x="988" y="205"/>
                      <a:pt x="988" y="205"/>
                    </a:cubicBezTo>
                    <a:cubicBezTo>
                      <a:pt x="991" y="200"/>
                      <a:pt x="993" y="194"/>
                      <a:pt x="996" y="188"/>
                    </a:cubicBezTo>
                    <a:cubicBezTo>
                      <a:pt x="995" y="188"/>
                      <a:pt x="994" y="187"/>
                      <a:pt x="993" y="187"/>
                    </a:cubicBezTo>
                    <a:moveTo>
                      <a:pt x="1371" y="175"/>
                    </a:moveTo>
                    <a:cubicBezTo>
                      <a:pt x="1371" y="176"/>
                      <a:pt x="1370" y="177"/>
                      <a:pt x="1370" y="178"/>
                    </a:cubicBezTo>
                    <a:cubicBezTo>
                      <a:pt x="1395" y="195"/>
                      <a:pt x="1419" y="213"/>
                      <a:pt x="1443" y="230"/>
                    </a:cubicBezTo>
                    <a:cubicBezTo>
                      <a:pt x="1443" y="229"/>
                      <a:pt x="1443" y="228"/>
                      <a:pt x="1443" y="227"/>
                    </a:cubicBezTo>
                    <a:cubicBezTo>
                      <a:pt x="1443" y="227"/>
                      <a:pt x="1443" y="227"/>
                      <a:pt x="1443" y="227"/>
                    </a:cubicBezTo>
                    <a:cubicBezTo>
                      <a:pt x="1420" y="209"/>
                      <a:pt x="1396" y="192"/>
                      <a:pt x="1371" y="175"/>
                    </a:cubicBezTo>
                    <a:moveTo>
                      <a:pt x="1015" y="141"/>
                    </a:moveTo>
                    <a:cubicBezTo>
                      <a:pt x="1008" y="155"/>
                      <a:pt x="1001" y="169"/>
                      <a:pt x="994" y="183"/>
                    </a:cubicBezTo>
                    <a:cubicBezTo>
                      <a:pt x="995" y="184"/>
                      <a:pt x="997" y="185"/>
                      <a:pt x="998" y="185"/>
                    </a:cubicBezTo>
                    <a:cubicBezTo>
                      <a:pt x="998" y="185"/>
                      <a:pt x="998" y="185"/>
                      <a:pt x="998" y="185"/>
                    </a:cubicBezTo>
                    <a:cubicBezTo>
                      <a:pt x="1005" y="171"/>
                      <a:pt x="1012" y="157"/>
                      <a:pt x="1018" y="143"/>
                    </a:cubicBezTo>
                    <a:cubicBezTo>
                      <a:pt x="1017" y="142"/>
                      <a:pt x="1016" y="142"/>
                      <a:pt x="1015" y="141"/>
                    </a:cubicBezTo>
                    <a:moveTo>
                      <a:pt x="1301" y="128"/>
                    </a:moveTo>
                    <a:cubicBezTo>
                      <a:pt x="1300" y="129"/>
                      <a:pt x="1300" y="130"/>
                      <a:pt x="1300" y="131"/>
                    </a:cubicBezTo>
                    <a:cubicBezTo>
                      <a:pt x="1323" y="146"/>
                      <a:pt x="1345" y="161"/>
                      <a:pt x="1367" y="176"/>
                    </a:cubicBezTo>
                    <a:cubicBezTo>
                      <a:pt x="1367" y="176"/>
                      <a:pt x="1367" y="176"/>
                      <a:pt x="1367" y="176"/>
                    </a:cubicBezTo>
                    <a:cubicBezTo>
                      <a:pt x="1367" y="175"/>
                      <a:pt x="1368" y="174"/>
                      <a:pt x="1368" y="173"/>
                    </a:cubicBezTo>
                    <a:cubicBezTo>
                      <a:pt x="1346" y="158"/>
                      <a:pt x="1324" y="143"/>
                      <a:pt x="1301" y="128"/>
                    </a:cubicBezTo>
                    <a:moveTo>
                      <a:pt x="1030" y="110"/>
                    </a:moveTo>
                    <a:cubicBezTo>
                      <a:pt x="1026" y="120"/>
                      <a:pt x="1021" y="129"/>
                      <a:pt x="1017" y="138"/>
                    </a:cubicBezTo>
                    <a:cubicBezTo>
                      <a:pt x="1018" y="139"/>
                      <a:pt x="1019" y="139"/>
                      <a:pt x="1020" y="140"/>
                    </a:cubicBezTo>
                    <a:cubicBezTo>
                      <a:pt x="1020" y="140"/>
                      <a:pt x="1020" y="140"/>
                      <a:pt x="1020" y="140"/>
                    </a:cubicBezTo>
                    <a:cubicBezTo>
                      <a:pt x="1025" y="130"/>
                      <a:pt x="1029" y="121"/>
                      <a:pt x="1033" y="112"/>
                    </a:cubicBezTo>
                    <a:cubicBezTo>
                      <a:pt x="1032" y="112"/>
                      <a:pt x="1031" y="111"/>
                      <a:pt x="1030" y="110"/>
                    </a:cubicBezTo>
                    <a:moveTo>
                      <a:pt x="1050" y="69"/>
                    </a:moveTo>
                    <a:cubicBezTo>
                      <a:pt x="1044" y="82"/>
                      <a:pt x="1038" y="94"/>
                      <a:pt x="1032" y="107"/>
                    </a:cubicBezTo>
                    <a:cubicBezTo>
                      <a:pt x="1033" y="108"/>
                      <a:pt x="1034" y="109"/>
                      <a:pt x="1035" y="109"/>
                    </a:cubicBezTo>
                    <a:cubicBezTo>
                      <a:pt x="1035" y="109"/>
                      <a:pt x="1035" y="109"/>
                      <a:pt x="1035" y="109"/>
                    </a:cubicBezTo>
                    <a:cubicBezTo>
                      <a:pt x="1041" y="96"/>
                      <a:pt x="1048" y="83"/>
                      <a:pt x="1054" y="70"/>
                    </a:cubicBezTo>
                    <a:cubicBezTo>
                      <a:pt x="1054" y="70"/>
                      <a:pt x="1054" y="70"/>
                      <a:pt x="1054" y="70"/>
                    </a:cubicBezTo>
                    <a:cubicBezTo>
                      <a:pt x="1053" y="70"/>
                      <a:pt x="1053" y="70"/>
                      <a:pt x="1053" y="70"/>
                    </a:cubicBezTo>
                    <a:cubicBezTo>
                      <a:pt x="1052" y="70"/>
                      <a:pt x="1052" y="69"/>
                      <a:pt x="1051" y="69"/>
                    </a:cubicBezTo>
                    <a:cubicBezTo>
                      <a:pt x="1051" y="69"/>
                      <a:pt x="1051" y="69"/>
                      <a:pt x="1050" y="69"/>
                    </a:cubicBezTo>
                    <a:cubicBezTo>
                      <a:pt x="1050" y="69"/>
                      <a:pt x="1050" y="69"/>
                      <a:pt x="1050" y="69"/>
                    </a:cubicBezTo>
                    <a:moveTo>
                      <a:pt x="1184" y="56"/>
                    </a:moveTo>
                    <a:cubicBezTo>
                      <a:pt x="1183" y="57"/>
                      <a:pt x="1183" y="58"/>
                      <a:pt x="1182" y="58"/>
                    </a:cubicBezTo>
                    <a:cubicBezTo>
                      <a:pt x="1221" y="82"/>
                      <a:pt x="1259" y="105"/>
                      <a:pt x="1297" y="129"/>
                    </a:cubicBezTo>
                    <a:cubicBezTo>
                      <a:pt x="1297" y="129"/>
                      <a:pt x="1297" y="129"/>
                      <a:pt x="1297" y="129"/>
                    </a:cubicBezTo>
                    <a:cubicBezTo>
                      <a:pt x="1297" y="128"/>
                      <a:pt x="1297" y="127"/>
                      <a:pt x="1298" y="126"/>
                    </a:cubicBezTo>
                    <a:cubicBezTo>
                      <a:pt x="1261" y="102"/>
                      <a:pt x="1223" y="79"/>
                      <a:pt x="1184" y="56"/>
                    </a:cubicBezTo>
                    <a:moveTo>
                      <a:pt x="1083" y="0"/>
                    </a:moveTo>
                    <a:cubicBezTo>
                      <a:pt x="1076" y="15"/>
                      <a:pt x="1069" y="30"/>
                      <a:pt x="1061" y="46"/>
                    </a:cubicBezTo>
                    <a:cubicBezTo>
                      <a:pt x="1063" y="47"/>
                      <a:pt x="1063" y="47"/>
                      <a:pt x="1064" y="48"/>
                    </a:cubicBezTo>
                    <a:cubicBezTo>
                      <a:pt x="1071" y="33"/>
                      <a:pt x="1078" y="19"/>
                      <a:pt x="1085" y="4"/>
                    </a:cubicBezTo>
                    <a:cubicBezTo>
                      <a:pt x="1110" y="18"/>
                      <a:pt x="1134" y="31"/>
                      <a:pt x="1159" y="45"/>
                    </a:cubicBezTo>
                    <a:cubicBezTo>
                      <a:pt x="1159" y="44"/>
                      <a:pt x="1159" y="43"/>
                      <a:pt x="1160" y="42"/>
                    </a:cubicBezTo>
                    <a:cubicBezTo>
                      <a:pt x="1134" y="28"/>
                      <a:pt x="1109" y="14"/>
                      <a:pt x="108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46" name="Freeform 7"/>
              <p:cNvSpPr>
                <a:spLocks noEditPoints="1"/>
              </p:cNvSpPr>
              <p:nvPr/>
            </p:nvSpPr>
            <p:spPr bwMode="auto">
              <a:xfrm>
                <a:off x="-252" y="716"/>
                <a:ext cx="1893" cy="1172"/>
              </a:xfrm>
              <a:custGeom>
                <a:avLst/>
                <a:gdLst>
                  <a:gd name="T0" fmla="*/ 1217 w 1219"/>
                  <a:gd name="T1" fmla="*/ 755 h 755"/>
                  <a:gd name="T2" fmla="*/ 1217 w 1219"/>
                  <a:gd name="T3" fmla="*/ 754 h 755"/>
                  <a:gd name="T4" fmla="*/ 1124 w 1219"/>
                  <a:gd name="T5" fmla="*/ 683 h 755"/>
                  <a:gd name="T6" fmla="*/ 1187 w 1219"/>
                  <a:gd name="T7" fmla="*/ 732 h 755"/>
                  <a:gd name="T8" fmla="*/ 1090 w 1219"/>
                  <a:gd name="T9" fmla="*/ 660 h 755"/>
                  <a:gd name="T10" fmla="*/ 1120 w 1219"/>
                  <a:gd name="T11" fmla="*/ 684 h 755"/>
                  <a:gd name="T12" fmla="*/ 1051 w 1219"/>
                  <a:gd name="T13" fmla="*/ 635 h 755"/>
                  <a:gd name="T14" fmla="*/ 1086 w 1219"/>
                  <a:gd name="T15" fmla="*/ 661 h 755"/>
                  <a:gd name="T16" fmla="*/ 982 w 1219"/>
                  <a:gd name="T17" fmla="*/ 591 h 755"/>
                  <a:gd name="T18" fmla="*/ 1047 w 1219"/>
                  <a:gd name="T19" fmla="*/ 636 h 755"/>
                  <a:gd name="T20" fmla="*/ 620 w 1219"/>
                  <a:gd name="T21" fmla="*/ 399 h 755"/>
                  <a:gd name="T22" fmla="*/ 827 w 1219"/>
                  <a:gd name="T23" fmla="*/ 506 h 755"/>
                  <a:gd name="T24" fmla="*/ 979 w 1219"/>
                  <a:gd name="T25" fmla="*/ 589 h 755"/>
                  <a:gd name="T26" fmla="*/ 826 w 1219"/>
                  <a:gd name="T27" fmla="*/ 501 h 755"/>
                  <a:gd name="T28" fmla="*/ 554 w 1219"/>
                  <a:gd name="T29" fmla="*/ 370 h 755"/>
                  <a:gd name="T30" fmla="*/ 573 w 1219"/>
                  <a:gd name="T31" fmla="*/ 379 h 755"/>
                  <a:gd name="T32" fmla="*/ 550 w 1219"/>
                  <a:gd name="T33" fmla="*/ 368 h 755"/>
                  <a:gd name="T34" fmla="*/ 550 w 1219"/>
                  <a:gd name="T35" fmla="*/ 369 h 755"/>
                  <a:gd name="T36" fmla="*/ 550 w 1219"/>
                  <a:gd name="T37" fmla="*/ 368 h 755"/>
                  <a:gd name="T38" fmla="*/ 523 w 1219"/>
                  <a:gd name="T39" fmla="*/ 360 h 755"/>
                  <a:gd name="T40" fmla="*/ 525 w 1219"/>
                  <a:gd name="T41" fmla="*/ 358 h 755"/>
                  <a:gd name="T42" fmla="*/ 396 w 1219"/>
                  <a:gd name="T43" fmla="*/ 310 h 755"/>
                  <a:gd name="T44" fmla="*/ 459 w 1219"/>
                  <a:gd name="T45" fmla="*/ 331 h 755"/>
                  <a:gd name="T46" fmla="*/ 348 w 1219"/>
                  <a:gd name="T47" fmla="*/ 163 h 755"/>
                  <a:gd name="T48" fmla="*/ 392 w 1219"/>
                  <a:gd name="T49" fmla="*/ 309 h 755"/>
                  <a:gd name="T50" fmla="*/ 394 w 1219"/>
                  <a:gd name="T51" fmla="*/ 306 h 755"/>
                  <a:gd name="T52" fmla="*/ 388 w 1219"/>
                  <a:gd name="T53" fmla="*/ 173 h 755"/>
                  <a:gd name="T54" fmla="*/ 269 w 1219"/>
                  <a:gd name="T55" fmla="*/ 141 h 755"/>
                  <a:gd name="T56" fmla="*/ 271 w 1219"/>
                  <a:gd name="T57" fmla="*/ 138 h 755"/>
                  <a:gd name="T58" fmla="*/ 266 w 1219"/>
                  <a:gd name="T59" fmla="*/ 140 h 755"/>
                  <a:gd name="T60" fmla="*/ 237 w 1219"/>
                  <a:gd name="T61" fmla="*/ 129 h 755"/>
                  <a:gd name="T62" fmla="*/ 232 w 1219"/>
                  <a:gd name="T63" fmla="*/ 131 h 755"/>
                  <a:gd name="T64" fmla="*/ 217 w 1219"/>
                  <a:gd name="T65" fmla="*/ 124 h 755"/>
                  <a:gd name="T66" fmla="*/ 246 w 1219"/>
                  <a:gd name="T67" fmla="*/ 22 h 755"/>
                  <a:gd name="T68" fmla="*/ 243 w 1219"/>
                  <a:gd name="T69" fmla="*/ 24 h 755"/>
                  <a:gd name="T70" fmla="*/ 247 w 1219"/>
                  <a:gd name="T71" fmla="*/ 87 h 755"/>
                  <a:gd name="T72" fmla="*/ 250 w 1219"/>
                  <a:gd name="T73" fmla="*/ 87 h 755"/>
                  <a:gd name="T74" fmla="*/ 192 w 1219"/>
                  <a:gd name="T75" fmla="*/ 12 h 755"/>
                  <a:gd name="T76" fmla="*/ 223 w 1219"/>
                  <a:gd name="T77" fmla="*/ 20 h 755"/>
                  <a:gd name="T78" fmla="*/ 223 w 1219"/>
                  <a:gd name="T79" fmla="*/ 18 h 755"/>
                  <a:gd name="T80" fmla="*/ 155 w 1219"/>
                  <a:gd name="T81" fmla="*/ 9 h 755"/>
                  <a:gd name="T82" fmla="*/ 190 w 1219"/>
                  <a:gd name="T83" fmla="*/ 12 h 755"/>
                  <a:gd name="T84" fmla="*/ 120 w 1219"/>
                  <a:gd name="T85" fmla="*/ 5 h 755"/>
                  <a:gd name="T86" fmla="*/ 155 w 1219"/>
                  <a:gd name="T87" fmla="*/ 7 h 755"/>
                  <a:gd name="T88" fmla="*/ 3 w 1219"/>
                  <a:gd name="T89" fmla="*/ 2 h 755"/>
                  <a:gd name="T90" fmla="*/ 0 w 1219"/>
                  <a:gd name="T91" fmla="*/ 4 h 755"/>
                  <a:gd name="T92" fmla="*/ 26 w 1219"/>
                  <a:gd name="T93" fmla="*/ 0 h 755"/>
                  <a:gd name="T94" fmla="*/ 28 w 1219"/>
                  <a:gd name="T95" fmla="*/ 0 h 755"/>
                  <a:gd name="T96" fmla="*/ 117 w 1219"/>
                  <a:gd name="T97" fmla="*/ 5 h 755"/>
                  <a:gd name="T98" fmla="*/ 51 w 1219"/>
                  <a:gd name="T99" fmla="*/ 0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19" h="755">
                    <a:moveTo>
                      <a:pt x="1191" y="731"/>
                    </a:moveTo>
                    <a:cubicBezTo>
                      <a:pt x="1190" y="732"/>
                      <a:pt x="1190" y="733"/>
                      <a:pt x="1189" y="734"/>
                    </a:cubicBezTo>
                    <a:cubicBezTo>
                      <a:pt x="1199" y="741"/>
                      <a:pt x="1208" y="748"/>
                      <a:pt x="1217" y="755"/>
                    </a:cubicBezTo>
                    <a:cubicBezTo>
                      <a:pt x="1217" y="755"/>
                      <a:pt x="1217" y="755"/>
                      <a:pt x="1217" y="755"/>
                    </a:cubicBezTo>
                    <a:cubicBezTo>
                      <a:pt x="1217" y="755"/>
                      <a:pt x="1217" y="755"/>
                      <a:pt x="1217" y="755"/>
                    </a:cubicBezTo>
                    <a:cubicBezTo>
                      <a:pt x="1217" y="754"/>
                      <a:pt x="1217" y="754"/>
                      <a:pt x="1217" y="754"/>
                    </a:cubicBezTo>
                    <a:cubicBezTo>
                      <a:pt x="1218" y="753"/>
                      <a:pt x="1218" y="753"/>
                      <a:pt x="1219" y="752"/>
                    </a:cubicBezTo>
                    <a:cubicBezTo>
                      <a:pt x="1210" y="745"/>
                      <a:pt x="1200" y="738"/>
                      <a:pt x="1191" y="731"/>
                    </a:cubicBezTo>
                    <a:moveTo>
                      <a:pt x="1124" y="683"/>
                    </a:moveTo>
                    <a:cubicBezTo>
                      <a:pt x="1124" y="684"/>
                      <a:pt x="1123" y="685"/>
                      <a:pt x="1123" y="686"/>
                    </a:cubicBezTo>
                    <a:cubicBezTo>
                      <a:pt x="1145" y="701"/>
                      <a:pt x="1166" y="716"/>
                      <a:pt x="1187" y="732"/>
                    </a:cubicBezTo>
                    <a:cubicBezTo>
                      <a:pt x="1187" y="732"/>
                      <a:pt x="1187" y="732"/>
                      <a:pt x="1187" y="732"/>
                    </a:cubicBezTo>
                    <a:cubicBezTo>
                      <a:pt x="1187" y="731"/>
                      <a:pt x="1187" y="730"/>
                      <a:pt x="1188" y="729"/>
                    </a:cubicBezTo>
                    <a:cubicBezTo>
                      <a:pt x="1167" y="713"/>
                      <a:pt x="1146" y="698"/>
                      <a:pt x="1124" y="683"/>
                    </a:cubicBezTo>
                    <a:moveTo>
                      <a:pt x="1090" y="660"/>
                    </a:moveTo>
                    <a:cubicBezTo>
                      <a:pt x="1090" y="661"/>
                      <a:pt x="1090" y="662"/>
                      <a:pt x="1089" y="663"/>
                    </a:cubicBezTo>
                    <a:cubicBezTo>
                      <a:pt x="1099" y="670"/>
                      <a:pt x="1110" y="677"/>
                      <a:pt x="1120" y="684"/>
                    </a:cubicBezTo>
                    <a:cubicBezTo>
                      <a:pt x="1120" y="684"/>
                      <a:pt x="1120" y="684"/>
                      <a:pt x="1120" y="684"/>
                    </a:cubicBezTo>
                    <a:cubicBezTo>
                      <a:pt x="1120" y="683"/>
                      <a:pt x="1121" y="682"/>
                      <a:pt x="1121" y="681"/>
                    </a:cubicBezTo>
                    <a:cubicBezTo>
                      <a:pt x="1111" y="674"/>
                      <a:pt x="1101" y="667"/>
                      <a:pt x="1090" y="660"/>
                    </a:cubicBezTo>
                    <a:moveTo>
                      <a:pt x="1051" y="635"/>
                    </a:moveTo>
                    <a:cubicBezTo>
                      <a:pt x="1051" y="636"/>
                      <a:pt x="1050" y="637"/>
                      <a:pt x="1050" y="638"/>
                    </a:cubicBezTo>
                    <a:cubicBezTo>
                      <a:pt x="1062" y="646"/>
                      <a:pt x="1074" y="653"/>
                      <a:pt x="1086" y="661"/>
                    </a:cubicBezTo>
                    <a:cubicBezTo>
                      <a:pt x="1086" y="661"/>
                      <a:pt x="1086" y="661"/>
                      <a:pt x="1086" y="661"/>
                    </a:cubicBezTo>
                    <a:cubicBezTo>
                      <a:pt x="1087" y="660"/>
                      <a:pt x="1087" y="659"/>
                      <a:pt x="1088" y="658"/>
                    </a:cubicBezTo>
                    <a:cubicBezTo>
                      <a:pt x="1076" y="650"/>
                      <a:pt x="1064" y="642"/>
                      <a:pt x="1051" y="635"/>
                    </a:cubicBezTo>
                    <a:moveTo>
                      <a:pt x="982" y="591"/>
                    </a:moveTo>
                    <a:cubicBezTo>
                      <a:pt x="982" y="592"/>
                      <a:pt x="981" y="593"/>
                      <a:pt x="981" y="594"/>
                    </a:cubicBezTo>
                    <a:cubicBezTo>
                      <a:pt x="1003" y="608"/>
                      <a:pt x="1025" y="622"/>
                      <a:pt x="1047" y="636"/>
                    </a:cubicBezTo>
                    <a:cubicBezTo>
                      <a:pt x="1047" y="636"/>
                      <a:pt x="1047" y="636"/>
                      <a:pt x="1047" y="636"/>
                    </a:cubicBezTo>
                    <a:cubicBezTo>
                      <a:pt x="1047" y="635"/>
                      <a:pt x="1048" y="634"/>
                      <a:pt x="1048" y="632"/>
                    </a:cubicBezTo>
                    <a:cubicBezTo>
                      <a:pt x="1026" y="618"/>
                      <a:pt x="1004" y="605"/>
                      <a:pt x="982" y="591"/>
                    </a:cubicBezTo>
                    <a:moveTo>
                      <a:pt x="620" y="399"/>
                    </a:moveTo>
                    <a:cubicBezTo>
                      <a:pt x="619" y="400"/>
                      <a:pt x="619" y="401"/>
                      <a:pt x="618" y="401"/>
                    </a:cubicBezTo>
                    <a:cubicBezTo>
                      <a:pt x="687" y="434"/>
                      <a:pt x="757" y="468"/>
                      <a:pt x="824" y="504"/>
                    </a:cubicBezTo>
                    <a:cubicBezTo>
                      <a:pt x="825" y="505"/>
                      <a:pt x="826" y="506"/>
                      <a:pt x="827" y="506"/>
                    </a:cubicBezTo>
                    <a:cubicBezTo>
                      <a:pt x="879" y="534"/>
                      <a:pt x="929" y="563"/>
                      <a:pt x="978" y="592"/>
                    </a:cubicBezTo>
                    <a:cubicBezTo>
                      <a:pt x="978" y="592"/>
                      <a:pt x="978" y="592"/>
                      <a:pt x="978" y="592"/>
                    </a:cubicBezTo>
                    <a:cubicBezTo>
                      <a:pt x="978" y="591"/>
                      <a:pt x="978" y="590"/>
                      <a:pt x="979" y="589"/>
                    </a:cubicBezTo>
                    <a:cubicBezTo>
                      <a:pt x="930" y="559"/>
                      <a:pt x="880" y="531"/>
                      <a:pt x="829" y="503"/>
                    </a:cubicBezTo>
                    <a:cubicBezTo>
                      <a:pt x="829" y="503"/>
                      <a:pt x="829" y="503"/>
                      <a:pt x="829" y="503"/>
                    </a:cubicBezTo>
                    <a:cubicBezTo>
                      <a:pt x="828" y="503"/>
                      <a:pt x="827" y="502"/>
                      <a:pt x="826" y="501"/>
                    </a:cubicBezTo>
                    <a:cubicBezTo>
                      <a:pt x="826" y="501"/>
                      <a:pt x="826" y="501"/>
                      <a:pt x="826" y="501"/>
                    </a:cubicBezTo>
                    <a:cubicBezTo>
                      <a:pt x="758" y="465"/>
                      <a:pt x="689" y="431"/>
                      <a:pt x="620" y="399"/>
                    </a:cubicBezTo>
                    <a:moveTo>
                      <a:pt x="554" y="370"/>
                    </a:moveTo>
                    <a:cubicBezTo>
                      <a:pt x="553" y="371"/>
                      <a:pt x="553" y="372"/>
                      <a:pt x="552" y="373"/>
                    </a:cubicBezTo>
                    <a:cubicBezTo>
                      <a:pt x="559" y="376"/>
                      <a:pt x="566" y="379"/>
                      <a:pt x="572" y="382"/>
                    </a:cubicBezTo>
                    <a:cubicBezTo>
                      <a:pt x="572" y="381"/>
                      <a:pt x="573" y="380"/>
                      <a:pt x="573" y="379"/>
                    </a:cubicBezTo>
                    <a:cubicBezTo>
                      <a:pt x="573" y="379"/>
                      <a:pt x="573" y="379"/>
                      <a:pt x="573" y="378"/>
                    </a:cubicBezTo>
                    <a:cubicBezTo>
                      <a:pt x="567" y="375"/>
                      <a:pt x="560" y="373"/>
                      <a:pt x="554" y="370"/>
                    </a:cubicBezTo>
                    <a:moveTo>
                      <a:pt x="550" y="368"/>
                    </a:moveTo>
                    <a:cubicBezTo>
                      <a:pt x="550" y="369"/>
                      <a:pt x="550" y="369"/>
                      <a:pt x="550" y="369"/>
                    </a:cubicBezTo>
                    <a:cubicBezTo>
                      <a:pt x="550" y="369"/>
                      <a:pt x="550" y="369"/>
                      <a:pt x="550" y="369"/>
                    </a:cubicBezTo>
                    <a:cubicBezTo>
                      <a:pt x="550" y="369"/>
                      <a:pt x="550" y="369"/>
                      <a:pt x="550" y="369"/>
                    </a:cubicBezTo>
                    <a:cubicBezTo>
                      <a:pt x="550" y="369"/>
                      <a:pt x="550" y="369"/>
                      <a:pt x="550" y="369"/>
                    </a:cubicBezTo>
                    <a:cubicBezTo>
                      <a:pt x="550" y="369"/>
                      <a:pt x="550" y="369"/>
                      <a:pt x="550" y="369"/>
                    </a:cubicBezTo>
                    <a:cubicBezTo>
                      <a:pt x="550" y="368"/>
                      <a:pt x="550" y="368"/>
                      <a:pt x="550" y="368"/>
                    </a:cubicBezTo>
                    <a:moveTo>
                      <a:pt x="462" y="332"/>
                    </a:moveTo>
                    <a:cubicBezTo>
                      <a:pt x="462" y="333"/>
                      <a:pt x="461" y="334"/>
                      <a:pt x="460" y="335"/>
                    </a:cubicBezTo>
                    <a:cubicBezTo>
                      <a:pt x="481" y="343"/>
                      <a:pt x="502" y="352"/>
                      <a:pt x="523" y="360"/>
                    </a:cubicBezTo>
                    <a:cubicBezTo>
                      <a:pt x="523" y="360"/>
                      <a:pt x="523" y="360"/>
                      <a:pt x="523" y="360"/>
                    </a:cubicBezTo>
                    <a:cubicBezTo>
                      <a:pt x="523" y="360"/>
                      <a:pt x="523" y="360"/>
                      <a:pt x="523" y="360"/>
                    </a:cubicBezTo>
                    <a:cubicBezTo>
                      <a:pt x="523" y="359"/>
                      <a:pt x="524" y="358"/>
                      <a:pt x="525" y="358"/>
                    </a:cubicBezTo>
                    <a:cubicBezTo>
                      <a:pt x="504" y="349"/>
                      <a:pt x="483" y="340"/>
                      <a:pt x="462" y="332"/>
                    </a:cubicBezTo>
                    <a:moveTo>
                      <a:pt x="397" y="308"/>
                    </a:moveTo>
                    <a:cubicBezTo>
                      <a:pt x="397" y="309"/>
                      <a:pt x="396" y="310"/>
                      <a:pt x="396" y="310"/>
                    </a:cubicBezTo>
                    <a:cubicBezTo>
                      <a:pt x="416" y="318"/>
                      <a:pt x="436" y="326"/>
                      <a:pt x="457" y="334"/>
                    </a:cubicBezTo>
                    <a:cubicBezTo>
                      <a:pt x="457" y="334"/>
                      <a:pt x="457" y="334"/>
                      <a:pt x="457" y="334"/>
                    </a:cubicBezTo>
                    <a:cubicBezTo>
                      <a:pt x="458" y="333"/>
                      <a:pt x="458" y="332"/>
                      <a:pt x="459" y="331"/>
                    </a:cubicBezTo>
                    <a:cubicBezTo>
                      <a:pt x="438" y="323"/>
                      <a:pt x="418" y="315"/>
                      <a:pt x="397" y="308"/>
                    </a:cubicBezTo>
                    <a:moveTo>
                      <a:pt x="349" y="161"/>
                    </a:moveTo>
                    <a:cubicBezTo>
                      <a:pt x="349" y="162"/>
                      <a:pt x="348" y="162"/>
                      <a:pt x="348" y="163"/>
                    </a:cubicBezTo>
                    <a:cubicBezTo>
                      <a:pt x="359" y="167"/>
                      <a:pt x="371" y="171"/>
                      <a:pt x="382" y="175"/>
                    </a:cubicBezTo>
                    <a:cubicBezTo>
                      <a:pt x="357" y="207"/>
                      <a:pt x="333" y="243"/>
                      <a:pt x="308" y="280"/>
                    </a:cubicBezTo>
                    <a:cubicBezTo>
                      <a:pt x="336" y="289"/>
                      <a:pt x="364" y="299"/>
                      <a:pt x="392" y="309"/>
                    </a:cubicBezTo>
                    <a:cubicBezTo>
                      <a:pt x="392" y="309"/>
                      <a:pt x="392" y="309"/>
                      <a:pt x="392" y="309"/>
                    </a:cubicBezTo>
                    <a:cubicBezTo>
                      <a:pt x="392" y="309"/>
                      <a:pt x="392" y="309"/>
                      <a:pt x="392" y="309"/>
                    </a:cubicBezTo>
                    <a:cubicBezTo>
                      <a:pt x="393" y="308"/>
                      <a:pt x="394" y="307"/>
                      <a:pt x="394" y="306"/>
                    </a:cubicBezTo>
                    <a:cubicBezTo>
                      <a:pt x="394" y="306"/>
                      <a:pt x="394" y="306"/>
                      <a:pt x="394" y="306"/>
                    </a:cubicBezTo>
                    <a:cubicBezTo>
                      <a:pt x="367" y="297"/>
                      <a:pt x="340" y="287"/>
                      <a:pt x="314" y="278"/>
                    </a:cubicBezTo>
                    <a:cubicBezTo>
                      <a:pt x="338" y="241"/>
                      <a:pt x="363" y="206"/>
                      <a:pt x="388" y="173"/>
                    </a:cubicBezTo>
                    <a:cubicBezTo>
                      <a:pt x="375" y="169"/>
                      <a:pt x="362" y="165"/>
                      <a:pt x="349" y="161"/>
                    </a:cubicBezTo>
                    <a:moveTo>
                      <a:pt x="271" y="138"/>
                    </a:moveTo>
                    <a:cubicBezTo>
                      <a:pt x="271" y="139"/>
                      <a:pt x="270" y="140"/>
                      <a:pt x="269" y="141"/>
                    </a:cubicBezTo>
                    <a:cubicBezTo>
                      <a:pt x="280" y="144"/>
                      <a:pt x="292" y="147"/>
                      <a:pt x="303" y="150"/>
                    </a:cubicBezTo>
                    <a:cubicBezTo>
                      <a:pt x="304" y="149"/>
                      <a:pt x="304" y="148"/>
                      <a:pt x="305" y="147"/>
                    </a:cubicBezTo>
                    <a:cubicBezTo>
                      <a:pt x="294" y="144"/>
                      <a:pt x="282" y="141"/>
                      <a:pt x="271" y="138"/>
                    </a:cubicBezTo>
                    <a:moveTo>
                      <a:pt x="237" y="129"/>
                    </a:moveTo>
                    <a:cubicBezTo>
                      <a:pt x="236" y="130"/>
                      <a:pt x="236" y="131"/>
                      <a:pt x="235" y="132"/>
                    </a:cubicBezTo>
                    <a:cubicBezTo>
                      <a:pt x="245" y="134"/>
                      <a:pt x="256" y="137"/>
                      <a:pt x="266" y="140"/>
                    </a:cubicBezTo>
                    <a:cubicBezTo>
                      <a:pt x="266" y="140"/>
                      <a:pt x="266" y="140"/>
                      <a:pt x="266" y="140"/>
                    </a:cubicBezTo>
                    <a:cubicBezTo>
                      <a:pt x="267" y="139"/>
                      <a:pt x="268" y="138"/>
                      <a:pt x="268" y="137"/>
                    </a:cubicBezTo>
                    <a:cubicBezTo>
                      <a:pt x="258" y="134"/>
                      <a:pt x="247" y="132"/>
                      <a:pt x="237" y="129"/>
                    </a:cubicBezTo>
                    <a:moveTo>
                      <a:pt x="245" y="89"/>
                    </a:moveTo>
                    <a:cubicBezTo>
                      <a:pt x="234" y="101"/>
                      <a:pt x="223" y="113"/>
                      <a:pt x="212" y="126"/>
                    </a:cubicBezTo>
                    <a:cubicBezTo>
                      <a:pt x="218" y="127"/>
                      <a:pt x="225" y="129"/>
                      <a:pt x="232" y="131"/>
                    </a:cubicBezTo>
                    <a:cubicBezTo>
                      <a:pt x="232" y="131"/>
                      <a:pt x="232" y="131"/>
                      <a:pt x="232" y="131"/>
                    </a:cubicBezTo>
                    <a:cubicBezTo>
                      <a:pt x="233" y="130"/>
                      <a:pt x="233" y="129"/>
                      <a:pt x="234" y="128"/>
                    </a:cubicBezTo>
                    <a:cubicBezTo>
                      <a:pt x="228" y="127"/>
                      <a:pt x="222" y="125"/>
                      <a:pt x="217" y="124"/>
                    </a:cubicBezTo>
                    <a:cubicBezTo>
                      <a:pt x="227" y="112"/>
                      <a:pt x="238" y="101"/>
                      <a:pt x="248" y="90"/>
                    </a:cubicBezTo>
                    <a:cubicBezTo>
                      <a:pt x="247" y="89"/>
                      <a:pt x="246" y="89"/>
                      <a:pt x="245" y="89"/>
                    </a:cubicBezTo>
                    <a:moveTo>
                      <a:pt x="246" y="22"/>
                    </a:moveTo>
                    <a:cubicBezTo>
                      <a:pt x="246" y="22"/>
                      <a:pt x="246" y="22"/>
                      <a:pt x="246" y="22"/>
                    </a:cubicBezTo>
                    <a:cubicBezTo>
                      <a:pt x="245" y="23"/>
                      <a:pt x="245" y="23"/>
                      <a:pt x="244" y="24"/>
                    </a:cubicBezTo>
                    <a:cubicBezTo>
                      <a:pt x="243" y="24"/>
                      <a:pt x="243" y="24"/>
                      <a:pt x="243" y="24"/>
                    </a:cubicBezTo>
                    <a:cubicBezTo>
                      <a:pt x="262" y="28"/>
                      <a:pt x="281" y="32"/>
                      <a:pt x="300" y="36"/>
                    </a:cubicBezTo>
                    <a:cubicBezTo>
                      <a:pt x="282" y="52"/>
                      <a:pt x="265" y="69"/>
                      <a:pt x="247" y="87"/>
                    </a:cubicBezTo>
                    <a:cubicBezTo>
                      <a:pt x="247" y="87"/>
                      <a:pt x="247" y="87"/>
                      <a:pt x="247" y="87"/>
                    </a:cubicBezTo>
                    <a:cubicBezTo>
                      <a:pt x="248" y="87"/>
                      <a:pt x="249" y="87"/>
                      <a:pt x="250" y="87"/>
                    </a:cubicBezTo>
                    <a:cubicBezTo>
                      <a:pt x="250" y="87"/>
                      <a:pt x="250" y="87"/>
                      <a:pt x="250" y="87"/>
                    </a:cubicBezTo>
                    <a:cubicBezTo>
                      <a:pt x="250" y="87"/>
                      <a:pt x="250" y="87"/>
                      <a:pt x="250" y="87"/>
                    </a:cubicBezTo>
                    <a:cubicBezTo>
                      <a:pt x="268" y="69"/>
                      <a:pt x="286" y="51"/>
                      <a:pt x="305" y="35"/>
                    </a:cubicBezTo>
                    <a:cubicBezTo>
                      <a:pt x="285" y="30"/>
                      <a:pt x="265" y="26"/>
                      <a:pt x="246" y="22"/>
                    </a:cubicBezTo>
                    <a:moveTo>
                      <a:pt x="192" y="12"/>
                    </a:moveTo>
                    <a:cubicBezTo>
                      <a:pt x="191" y="13"/>
                      <a:pt x="191" y="14"/>
                      <a:pt x="190" y="14"/>
                    </a:cubicBezTo>
                    <a:cubicBezTo>
                      <a:pt x="200" y="16"/>
                      <a:pt x="210" y="18"/>
                      <a:pt x="221" y="20"/>
                    </a:cubicBezTo>
                    <a:cubicBezTo>
                      <a:pt x="221" y="20"/>
                      <a:pt x="222" y="20"/>
                      <a:pt x="223" y="20"/>
                    </a:cubicBezTo>
                    <a:cubicBezTo>
                      <a:pt x="223" y="19"/>
                      <a:pt x="224" y="19"/>
                      <a:pt x="225" y="18"/>
                    </a:cubicBezTo>
                    <a:cubicBezTo>
                      <a:pt x="225" y="18"/>
                      <a:pt x="225" y="18"/>
                      <a:pt x="225" y="18"/>
                    </a:cubicBezTo>
                    <a:cubicBezTo>
                      <a:pt x="224" y="18"/>
                      <a:pt x="224" y="18"/>
                      <a:pt x="223" y="18"/>
                    </a:cubicBezTo>
                    <a:cubicBezTo>
                      <a:pt x="213" y="16"/>
                      <a:pt x="202" y="14"/>
                      <a:pt x="192" y="12"/>
                    </a:cubicBezTo>
                    <a:moveTo>
                      <a:pt x="157" y="7"/>
                    </a:moveTo>
                    <a:cubicBezTo>
                      <a:pt x="156" y="8"/>
                      <a:pt x="155" y="8"/>
                      <a:pt x="155" y="9"/>
                    </a:cubicBezTo>
                    <a:cubicBezTo>
                      <a:pt x="165" y="10"/>
                      <a:pt x="176" y="12"/>
                      <a:pt x="187" y="14"/>
                    </a:cubicBezTo>
                    <a:cubicBezTo>
                      <a:pt x="187" y="14"/>
                      <a:pt x="187" y="14"/>
                      <a:pt x="187" y="14"/>
                    </a:cubicBezTo>
                    <a:cubicBezTo>
                      <a:pt x="188" y="13"/>
                      <a:pt x="189" y="13"/>
                      <a:pt x="190" y="12"/>
                    </a:cubicBezTo>
                    <a:cubicBezTo>
                      <a:pt x="179" y="10"/>
                      <a:pt x="168" y="9"/>
                      <a:pt x="157" y="7"/>
                    </a:cubicBezTo>
                    <a:moveTo>
                      <a:pt x="122" y="3"/>
                    </a:moveTo>
                    <a:cubicBezTo>
                      <a:pt x="122" y="4"/>
                      <a:pt x="121" y="5"/>
                      <a:pt x="120" y="5"/>
                    </a:cubicBezTo>
                    <a:cubicBezTo>
                      <a:pt x="130" y="6"/>
                      <a:pt x="141" y="7"/>
                      <a:pt x="152" y="9"/>
                    </a:cubicBezTo>
                    <a:cubicBezTo>
                      <a:pt x="152" y="9"/>
                      <a:pt x="152" y="9"/>
                      <a:pt x="152" y="9"/>
                    </a:cubicBezTo>
                    <a:cubicBezTo>
                      <a:pt x="153" y="8"/>
                      <a:pt x="154" y="8"/>
                      <a:pt x="155" y="7"/>
                    </a:cubicBezTo>
                    <a:cubicBezTo>
                      <a:pt x="144" y="5"/>
                      <a:pt x="133" y="4"/>
                      <a:pt x="122" y="3"/>
                    </a:cubicBezTo>
                    <a:moveTo>
                      <a:pt x="26" y="0"/>
                    </a:moveTo>
                    <a:cubicBezTo>
                      <a:pt x="18" y="1"/>
                      <a:pt x="11" y="1"/>
                      <a:pt x="3" y="2"/>
                    </a:cubicBezTo>
                    <a:cubicBezTo>
                      <a:pt x="3" y="2"/>
                      <a:pt x="3" y="2"/>
                      <a:pt x="3" y="2"/>
                    </a:cubicBezTo>
                    <a:cubicBezTo>
                      <a:pt x="2" y="2"/>
                      <a:pt x="2" y="3"/>
                      <a:pt x="0" y="4"/>
                    </a:cubicBezTo>
                    <a:cubicBezTo>
                      <a:pt x="0" y="4"/>
                      <a:pt x="0" y="4"/>
                      <a:pt x="0" y="4"/>
                    </a:cubicBezTo>
                    <a:cubicBezTo>
                      <a:pt x="8" y="3"/>
                      <a:pt x="15" y="3"/>
                      <a:pt x="23" y="2"/>
                    </a:cubicBezTo>
                    <a:cubicBezTo>
                      <a:pt x="23" y="2"/>
                      <a:pt x="23" y="2"/>
                      <a:pt x="23" y="2"/>
                    </a:cubicBezTo>
                    <a:cubicBezTo>
                      <a:pt x="24" y="2"/>
                      <a:pt x="25" y="1"/>
                      <a:pt x="26" y="0"/>
                    </a:cubicBezTo>
                    <a:moveTo>
                      <a:pt x="51" y="0"/>
                    </a:moveTo>
                    <a:cubicBezTo>
                      <a:pt x="43" y="0"/>
                      <a:pt x="35" y="0"/>
                      <a:pt x="28" y="0"/>
                    </a:cubicBezTo>
                    <a:cubicBezTo>
                      <a:pt x="28" y="0"/>
                      <a:pt x="28" y="0"/>
                      <a:pt x="28" y="0"/>
                    </a:cubicBezTo>
                    <a:cubicBezTo>
                      <a:pt x="27" y="1"/>
                      <a:pt x="26" y="2"/>
                      <a:pt x="25" y="2"/>
                    </a:cubicBezTo>
                    <a:cubicBezTo>
                      <a:pt x="33" y="2"/>
                      <a:pt x="40" y="2"/>
                      <a:pt x="48" y="2"/>
                    </a:cubicBezTo>
                    <a:cubicBezTo>
                      <a:pt x="70" y="2"/>
                      <a:pt x="93" y="3"/>
                      <a:pt x="117" y="5"/>
                    </a:cubicBezTo>
                    <a:cubicBezTo>
                      <a:pt x="117" y="5"/>
                      <a:pt x="117" y="5"/>
                      <a:pt x="117" y="5"/>
                    </a:cubicBezTo>
                    <a:cubicBezTo>
                      <a:pt x="118" y="4"/>
                      <a:pt x="119" y="4"/>
                      <a:pt x="120" y="3"/>
                    </a:cubicBezTo>
                    <a:cubicBezTo>
                      <a:pt x="96" y="1"/>
                      <a:pt x="73" y="0"/>
                      <a:pt x="5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47" name="Freeform 8"/>
              <p:cNvSpPr>
                <a:spLocks noEditPoints="1"/>
              </p:cNvSpPr>
              <p:nvPr/>
            </p:nvSpPr>
            <p:spPr bwMode="auto">
              <a:xfrm>
                <a:off x="-617" y="1003"/>
                <a:ext cx="2317" cy="539"/>
              </a:xfrm>
              <a:custGeom>
                <a:avLst/>
                <a:gdLst>
                  <a:gd name="T0" fmla="*/ 1492 w 1492"/>
                  <a:gd name="T1" fmla="*/ 347 h 347"/>
                  <a:gd name="T2" fmla="*/ 1425 w 1492"/>
                  <a:gd name="T3" fmla="*/ 295 h 347"/>
                  <a:gd name="T4" fmla="*/ 1421 w 1492"/>
                  <a:gd name="T5" fmla="*/ 296 h 347"/>
                  <a:gd name="T6" fmla="*/ 1422 w 1492"/>
                  <a:gd name="T7" fmla="*/ 293 h 347"/>
                  <a:gd name="T8" fmla="*/ 1312 w 1492"/>
                  <a:gd name="T9" fmla="*/ 224 h 347"/>
                  <a:gd name="T10" fmla="*/ 1366 w 1492"/>
                  <a:gd name="T11" fmla="*/ 255 h 347"/>
                  <a:gd name="T12" fmla="*/ 605 w 1492"/>
                  <a:gd name="T13" fmla="*/ 212 h 347"/>
                  <a:gd name="T14" fmla="*/ 605 w 1492"/>
                  <a:gd name="T15" fmla="*/ 213 h 347"/>
                  <a:gd name="T16" fmla="*/ 648 w 1492"/>
                  <a:gd name="T17" fmla="*/ 226 h 347"/>
                  <a:gd name="T18" fmla="*/ 766 w 1492"/>
                  <a:gd name="T19" fmla="*/ 193 h 347"/>
                  <a:gd name="T20" fmla="*/ 649 w 1492"/>
                  <a:gd name="T21" fmla="*/ 230 h 347"/>
                  <a:gd name="T22" fmla="*/ 766 w 1492"/>
                  <a:gd name="T23" fmla="*/ 193 h 347"/>
                  <a:gd name="T24" fmla="*/ 1245 w 1492"/>
                  <a:gd name="T25" fmla="*/ 184 h 347"/>
                  <a:gd name="T26" fmla="*/ 1309 w 1492"/>
                  <a:gd name="T27" fmla="*/ 223 h 347"/>
                  <a:gd name="T28" fmla="*/ 1246 w 1492"/>
                  <a:gd name="T29" fmla="*/ 181 h 347"/>
                  <a:gd name="T30" fmla="*/ 447 w 1492"/>
                  <a:gd name="T31" fmla="*/ 159 h 347"/>
                  <a:gd name="T32" fmla="*/ 556 w 1492"/>
                  <a:gd name="T33" fmla="*/ 195 h 347"/>
                  <a:gd name="T34" fmla="*/ 558 w 1492"/>
                  <a:gd name="T35" fmla="*/ 192 h 347"/>
                  <a:gd name="T36" fmla="*/ 243 w 1492"/>
                  <a:gd name="T37" fmla="*/ 107 h 347"/>
                  <a:gd name="T38" fmla="*/ 422 w 1492"/>
                  <a:gd name="T39" fmla="*/ 151 h 347"/>
                  <a:gd name="T40" fmla="*/ 1098 w 1492"/>
                  <a:gd name="T41" fmla="*/ 100 h 347"/>
                  <a:gd name="T42" fmla="*/ 1223 w 1492"/>
                  <a:gd name="T43" fmla="*/ 169 h 347"/>
                  <a:gd name="T44" fmla="*/ 154 w 1492"/>
                  <a:gd name="T45" fmla="*/ 89 h 347"/>
                  <a:gd name="T46" fmla="*/ 240 w 1492"/>
                  <a:gd name="T47" fmla="*/ 107 h 347"/>
                  <a:gd name="T48" fmla="*/ 242 w 1492"/>
                  <a:gd name="T49" fmla="*/ 104 h 347"/>
                  <a:gd name="T50" fmla="*/ 1068 w 1492"/>
                  <a:gd name="T51" fmla="*/ 85 h 347"/>
                  <a:gd name="T52" fmla="*/ 1093 w 1492"/>
                  <a:gd name="T53" fmla="*/ 101 h 347"/>
                  <a:gd name="T54" fmla="*/ 35 w 1492"/>
                  <a:gd name="T55" fmla="*/ 81 h 347"/>
                  <a:gd name="T56" fmla="*/ 1 w 1492"/>
                  <a:gd name="T57" fmla="*/ 83 h 347"/>
                  <a:gd name="T58" fmla="*/ 0 w 1492"/>
                  <a:gd name="T59" fmla="*/ 85 h 347"/>
                  <a:gd name="T60" fmla="*/ 149 w 1492"/>
                  <a:gd name="T61" fmla="*/ 92 h 347"/>
                  <a:gd name="T62" fmla="*/ 1007 w 1492"/>
                  <a:gd name="T63" fmla="*/ 55 h 347"/>
                  <a:gd name="T64" fmla="*/ 1009 w 1492"/>
                  <a:gd name="T65" fmla="*/ 59 h 347"/>
                  <a:gd name="T66" fmla="*/ 1065 w 1492"/>
                  <a:gd name="T67" fmla="*/ 83 h 347"/>
                  <a:gd name="T68" fmla="*/ 779 w 1492"/>
                  <a:gd name="T69" fmla="*/ 170 h 347"/>
                  <a:gd name="T70" fmla="*/ 859 w 1492"/>
                  <a:gd name="T71" fmla="*/ 46 h 347"/>
                  <a:gd name="T72" fmla="*/ 863 w 1492"/>
                  <a:gd name="T73" fmla="*/ 33 h 347"/>
                  <a:gd name="T74" fmla="*/ 860 w 1492"/>
                  <a:gd name="T75" fmla="*/ 43 h 347"/>
                  <a:gd name="T76" fmla="*/ 938 w 1492"/>
                  <a:gd name="T77" fmla="*/ 23 h 347"/>
                  <a:gd name="T78" fmla="*/ 967 w 1492"/>
                  <a:gd name="T79" fmla="*/ 36 h 347"/>
                  <a:gd name="T80" fmla="*/ 864 w 1492"/>
                  <a:gd name="T81" fmla="*/ 31 h 347"/>
                  <a:gd name="T82" fmla="*/ 879 w 1492"/>
                  <a:gd name="T83" fmla="*/ 15 h 347"/>
                  <a:gd name="T84" fmla="*/ 897 w 1492"/>
                  <a:gd name="T85" fmla="*/ 9 h 347"/>
                  <a:gd name="T86" fmla="*/ 935 w 1492"/>
                  <a:gd name="T87" fmla="*/ 22 h 347"/>
                  <a:gd name="T88" fmla="*/ 877 w 1492"/>
                  <a:gd name="T89" fmla="*/ 11 h 347"/>
                  <a:gd name="T90" fmla="*/ 894 w 1492"/>
                  <a:gd name="T91" fmla="*/ 7 h 347"/>
                  <a:gd name="T92" fmla="*/ 885 w 1492"/>
                  <a:gd name="T93" fmla="*/ 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92" h="347">
                    <a:moveTo>
                      <a:pt x="1425" y="295"/>
                    </a:moveTo>
                    <a:cubicBezTo>
                      <a:pt x="1425" y="296"/>
                      <a:pt x="1424" y="297"/>
                      <a:pt x="1424" y="298"/>
                    </a:cubicBezTo>
                    <a:cubicBezTo>
                      <a:pt x="1447" y="314"/>
                      <a:pt x="1470" y="330"/>
                      <a:pt x="1492" y="347"/>
                    </a:cubicBezTo>
                    <a:cubicBezTo>
                      <a:pt x="1492" y="345"/>
                      <a:pt x="1492" y="345"/>
                      <a:pt x="1492" y="343"/>
                    </a:cubicBezTo>
                    <a:cubicBezTo>
                      <a:pt x="1492" y="343"/>
                      <a:pt x="1492" y="343"/>
                      <a:pt x="1492" y="343"/>
                    </a:cubicBezTo>
                    <a:cubicBezTo>
                      <a:pt x="1470" y="327"/>
                      <a:pt x="1448" y="311"/>
                      <a:pt x="1425" y="295"/>
                    </a:cubicBezTo>
                    <a:moveTo>
                      <a:pt x="1368" y="257"/>
                    </a:moveTo>
                    <a:cubicBezTo>
                      <a:pt x="1368" y="258"/>
                      <a:pt x="1368" y="259"/>
                      <a:pt x="1368" y="260"/>
                    </a:cubicBezTo>
                    <a:cubicBezTo>
                      <a:pt x="1386" y="272"/>
                      <a:pt x="1404" y="284"/>
                      <a:pt x="1421" y="296"/>
                    </a:cubicBezTo>
                    <a:cubicBezTo>
                      <a:pt x="1421" y="296"/>
                      <a:pt x="1421" y="296"/>
                      <a:pt x="1421" y="296"/>
                    </a:cubicBezTo>
                    <a:cubicBezTo>
                      <a:pt x="1421" y="296"/>
                      <a:pt x="1422" y="295"/>
                      <a:pt x="1422" y="295"/>
                    </a:cubicBezTo>
                    <a:cubicBezTo>
                      <a:pt x="1422" y="294"/>
                      <a:pt x="1422" y="294"/>
                      <a:pt x="1422" y="293"/>
                    </a:cubicBezTo>
                    <a:cubicBezTo>
                      <a:pt x="1404" y="281"/>
                      <a:pt x="1387" y="269"/>
                      <a:pt x="1368" y="257"/>
                    </a:cubicBezTo>
                    <a:moveTo>
                      <a:pt x="1313" y="222"/>
                    </a:moveTo>
                    <a:cubicBezTo>
                      <a:pt x="1312" y="223"/>
                      <a:pt x="1312" y="224"/>
                      <a:pt x="1312" y="224"/>
                    </a:cubicBezTo>
                    <a:cubicBezTo>
                      <a:pt x="1330" y="236"/>
                      <a:pt x="1347" y="247"/>
                      <a:pt x="1365" y="258"/>
                    </a:cubicBezTo>
                    <a:cubicBezTo>
                      <a:pt x="1365" y="258"/>
                      <a:pt x="1365" y="258"/>
                      <a:pt x="1365" y="258"/>
                    </a:cubicBezTo>
                    <a:cubicBezTo>
                      <a:pt x="1365" y="257"/>
                      <a:pt x="1365" y="256"/>
                      <a:pt x="1366" y="255"/>
                    </a:cubicBezTo>
                    <a:cubicBezTo>
                      <a:pt x="1348" y="244"/>
                      <a:pt x="1330" y="233"/>
                      <a:pt x="1313" y="222"/>
                    </a:cubicBezTo>
                    <a:moveTo>
                      <a:pt x="606" y="210"/>
                    </a:moveTo>
                    <a:cubicBezTo>
                      <a:pt x="606" y="211"/>
                      <a:pt x="605" y="211"/>
                      <a:pt x="605" y="212"/>
                    </a:cubicBezTo>
                    <a:cubicBezTo>
                      <a:pt x="605" y="212"/>
                      <a:pt x="605" y="212"/>
                      <a:pt x="605" y="213"/>
                    </a:cubicBezTo>
                    <a:cubicBezTo>
                      <a:pt x="605" y="213"/>
                      <a:pt x="605" y="213"/>
                      <a:pt x="605" y="213"/>
                    </a:cubicBezTo>
                    <a:cubicBezTo>
                      <a:pt x="605" y="213"/>
                      <a:pt x="605" y="213"/>
                      <a:pt x="605" y="213"/>
                    </a:cubicBezTo>
                    <a:cubicBezTo>
                      <a:pt x="618" y="218"/>
                      <a:pt x="632" y="223"/>
                      <a:pt x="646" y="229"/>
                    </a:cubicBezTo>
                    <a:cubicBezTo>
                      <a:pt x="646" y="228"/>
                      <a:pt x="647" y="227"/>
                      <a:pt x="647" y="226"/>
                    </a:cubicBezTo>
                    <a:cubicBezTo>
                      <a:pt x="647" y="226"/>
                      <a:pt x="647" y="226"/>
                      <a:pt x="648" y="226"/>
                    </a:cubicBezTo>
                    <a:cubicBezTo>
                      <a:pt x="648" y="226"/>
                      <a:pt x="648" y="226"/>
                      <a:pt x="648" y="226"/>
                    </a:cubicBezTo>
                    <a:cubicBezTo>
                      <a:pt x="634" y="220"/>
                      <a:pt x="620" y="215"/>
                      <a:pt x="606" y="210"/>
                    </a:cubicBezTo>
                    <a:moveTo>
                      <a:pt x="766" y="193"/>
                    </a:moveTo>
                    <a:cubicBezTo>
                      <a:pt x="753" y="214"/>
                      <a:pt x="741" y="236"/>
                      <a:pt x="729" y="259"/>
                    </a:cubicBezTo>
                    <a:cubicBezTo>
                      <a:pt x="703" y="248"/>
                      <a:pt x="677" y="237"/>
                      <a:pt x="651" y="227"/>
                    </a:cubicBezTo>
                    <a:cubicBezTo>
                      <a:pt x="650" y="228"/>
                      <a:pt x="650" y="229"/>
                      <a:pt x="649" y="230"/>
                    </a:cubicBezTo>
                    <a:cubicBezTo>
                      <a:pt x="676" y="241"/>
                      <a:pt x="703" y="252"/>
                      <a:pt x="731" y="263"/>
                    </a:cubicBezTo>
                    <a:cubicBezTo>
                      <a:pt x="744" y="239"/>
                      <a:pt x="756" y="216"/>
                      <a:pt x="769" y="194"/>
                    </a:cubicBezTo>
                    <a:cubicBezTo>
                      <a:pt x="768" y="194"/>
                      <a:pt x="767" y="193"/>
                      <a:pt x="766" y="193"/>
                    </a:cubicBezTo>
                    <a:moveTo>
                      <a:pt x="1246" y="181"/>
                    </a:moveTo>
                    <a:cubicBezTo>
                      <a:pt x="1246" y="182"/>
                      <a:pt x="1246" y="182"/>
                      <a:pt x="1246" y="182"/>
                    </a:cubicBezTo>
                    <a:cubicBezTo>
                      <a:pt x="1245" y="182"/>
                      <a:pt x="1245" y="183"/>
                      <a:pt x="1245" y="184"/>
                    </a:cubicBezTo>
                    <a:cubicBezTo>
                      <a:pt x="1244" y="184"/>
                      <a:pt x="1244" y="184"/>
                      <a:pt x="1244" y="184"/>
                    </a:cubicBezTo>
                    <a:cubicBezTo>
                      <a:pt x="1266" y="197"/>
                      <a:pt x="1288" y="210"/>
                      <a:pt x="1309" y="223"/>
                    </a:cubicBezTo>
                    <a:cubicBezTo>
                      <a:pt x="1309" y="223"/>
                      <a:pt x="1309" y="223"/>
                      <a:pt x="1309" y="223"/>
                    </a:cubicBezTo>
                    <a:cubicBezTo>
                      <a:pt x="1309" y="223"/>
                      <a:pt x="1309" y="223"/>
                      <a:pt x="1309" y="223"/>
                    </a:cubicBezTo>
                    <a:cubicBezTo>
                      <a:pt x="1309" y="222"/>
                      <a:pt x="1309" y="221"/>
                      <a:pt x="1310" y="220"/>
                    </a:cubicBezTo>
                    <a:cubicBezTo>
                      <a:pt x="1289" y="207"/>
                      <a:pt x="1267" y="194"/>
                      <a:pt x="1246" y="181"/>
                    </a:cubicBezTo>
                    <a:moveTo>
                      <a:pt x="449" y="156"/>
                    </a:moveTo>
                    <a:cubicBezTo>
                      <a:pt x="448" y="157"/>
                      <a:pt x="448" y="158"/>
                      <a:pt x="448" y="159"/>
                    </a:cubicBezTo>
                    <a:cubicBezTo>
                      <a:pt x="448" y="159"/>
                      <a:pt x="447" y="159"/>
                      <a:pt x="447" y="159"/>
                    </a:cubicBezTo>
                    <a:cubicBezTo>
                      <a:pt x="447" y="159"/>
                      <a:pt x="447" y="159"/>
                      <a:pt x="447" y="159"/>
                    </a:cubicBezTo>
                    <a:cubicBezTo>
                      <a:pt x="483" y="170"/>
                      <a:pt x="519" y="182"/>
                      <a:pt x="556" y="195"/>
                    </a:cubicBezTo>
                    <a:cubicBezTo>
                      <a:pt x="556" y="195"/>
                      <a:pt x="556" y="195"/>
                      <a:pt x="556" y="195"/>
                    </a:cubicBezTo>
                    <a:cubicBezTo>
                      <a:pt x="556" y="195"/>
                      <a:pt x="556" y="195"/>
                      <a:pt x="556" y="195"/>
                    </a:cubicBezTo>
                    <a:cubicBezTo>
                      <a:pt x="556" y="195"/>
                      <a:pt x="557" y="194"/>
                      <a:pt x="557" y="194"/>
                    </a:cubicBezTo>
                    <a:cubicBezTo>
                      <a:pt x="557" y="194"/>
                      <a:pt x="557" y="193"/>
                      <a:pt x="558" y="192"/>
                    </a:cubicBezTo>
                    <a:cubicBezTo>
                      <a:pt x="521" y="179"/>
                      <a:pt x="485" y="167"/>
                      <a:pt x="449" y="156"/>
                    </a:cubicBezTo>
                    <a:moveTo>
                      <a:pt x="245" y="104"/>
                    </a:moveTo>
                    <a:cubicBezTo>
                      <a:pt x="244" y="105"/>
                      <a:pt x="243" y="106"/>
                      <a:pt x="243" y="107"/>
                    </a:cubicBezTo>
                    <a:cubicBezTo>
                      <a:pt x="300" y="118"/>
                      <a:pt x="360" y="133"/>
                      <a:pt x="422" y="151"/>
                    </a:cubicBezTo>
                    <a:cubicBezTo>
                      <a:pt x="422" y="151"/>
                      <a:pt x="422" y="151"/>
                      <a:pt x="422" y="151"/>
                    </a:cubicBezTo>
                    <a:cubicBezTo>
                      <a:pt x="422" y="151"/>
                      <a:pt x="422" y="151"/>
                      <a:pt x="422" y="151"/>
                    </a:cubicBezTo>
                    <a:cubicBezTo>
                      <a:pt x="423" y="150"/>
                      <a:pt x="423" y="150"/>
                      <a:pt x="424" y="149"/>
                    </a:cubicBezTo>
                    <a:cubicBezTo>
                      <a:pt x="362" y="130"/>
                      <a:pt x="302" y="115"/>
                      <a:pt x="245" y="104"/>
                    </a:cubicBezTo>
                    <a:moveTo>
                      <a:pt x="1098" y="100"/>
                    </a:moveTo>
                    <a:cubicBezTo>
                      <a:pt x="1097" y="101"/>
                      <a:pt x="1097" y="102"/>
                      <a:pt x="1096" y="103"/>
                    </a:cubicBezTo>
                    <a:cubicBezTo>
                      <a:pt x="1139" y="125"/>
                      <a:pt x="1181" y="147"/>
                      <a:pt x="1222" y="171"/>
                    </a:cubicBezTo>
                    <a:cubicBezTo>
                      <a:pt x="1222" y="170"/>
                      <a:pt x="1222" y="169"/>
                      <a:pt x="1223" y="169"/>
                    </a:cubicBezTo>
                    <a:cubicBezTo>
                      <a:pt x="1223" y="168"/>
                      <a:pt x="1223" y="168"/>
                      <a:pt x="1223" y="168"/>
                    </a:cubicBezTo>
                    <a:cubicBezTo>
                      <a:pt x="1182" y="145"/>
                      <a:pt x="1140" y="122"/>
                      <a:pt x="1098" y="100"/>
                    </a:cubicBezTo>
                    <a:moveTo>
                      <a:pt x="154" y="89"/>
                    </a:moveTo>
                    <a:cubicBezTo>
                      <a:pt x="153" y="90"/>
                      <a:pt x="153" y="91"/>
                      <a:pt x="152" y="92"/>
                    </a:cubicBezTo>
                    <a:cubicBezTo>
                      <a:pt x="176" y="95"/>
                      <a:pt x="200" y="99"/>
                      <a:pt x="226" y="104"/>
                    </a:cubicBezTo>
                    <a:cubicBezTo>
                      <a:pt x="231" y="105"/>
                      <a:pt x="235" y="106"/>
                      <a:pt x="240" y="107"/>
                    </a:cubicBezTo>
                    <a:cubicBezTo>
                      <a:pt x="240" y="107"/>
                      <a:pt x="240" y="107"/>
                      <a:pt x="240" y="107"/>
                    </a:cubicBezTo>
                    <a:cubicBezTo>
                      <a:pt x="240" y="106"/>
                      <a:pt x="241" y="105"/>
                      <a:pt x="242" y="104"/>
                    </a:cubicBezTo>
                    <a:cubicBezTo>
                      <a:pt x="242" y="104"/>
                      <a:pt x="242" y="104"/>
                      <a:pt x="242" y="104"/>
                    </a:cubicBezTo>
                    <a:cubicBezTo>
                      <a:pt x="237" y="103"/>
                      <a:pt x="233" y="102"/>
                      <a:pt x="228" y="101"/>
                    </a:cubicBezTo>
                    <a:cubicBezTo>
                      <a:pt x="202" y="96"/>
                      <a:pt x="177" y="92"/>
                      <a:pt x="154" y="89"/>
                    </a:cubicBezTo>
                    <a:moveTo>
                      <a:pt x="1068" y="85"/>
                    </a:moveTo>
                    <a:cubicBezTo>
                      <a:pt x="1067" y="86"/>
                      <a:pt x="1067" y="87"/>
                      <a:pt x="1066" y="87"/>
                    </a:cubicBezTo>
                    <a:cubicBezTo>
                      <a:pt x="1075" y="92"/>
                      <a:pt x="1084" y="96"/>
                      <a:pt x="1093" y="101"/>
                    </a:cubicBezTo>
                    <a:cubicBezTo>
                      <a:pt x="1093" y="101"/>
                      <a:pt x="1093" y="101"/>
                      <a:pt x="1093" y="101"/>
                    </a:cubicBezTo>
                    <a:cubicBezTo>
                      <a:pt x="1094" y="100"/>
                      <a:pt x="1094" y="99"/>
                      <a:pt x="1095" y="99"/>
                    </a:cubicBezTo>
                    <a:cubicBezTo>
                      <a:pt x="1086" y="94"/>
                      <a:pt x="1077" y="89"/>
                      <a:pt x="1068" y="85"/>
                    </a:cubicBezTo>
                    <a:moveTo>
                      <a:pt x="35" y="81"/>
                    </a:moveTo>
                    <a:cubicBezTo>
                      <a:pt x="23" y="81"/>
                      <a:pt x="12" y="81"/>
                      <a:pt x="1" y="82"/>
                    </a:cubicBezTo>
                    <a:cubicBezTo>
                      <a:pt x="1" y="82"/>
                      <a:pt x="1" y="82"/>
                      <a:pt x="1" y="82"/>
                    </a:cubicBezTo>
                    <a:cubicBezTo>
                      <a:pt x="1" y="82"/>
                      <a:pt x="1" y="82"/>
                      <a:pt x="1" y="83"/>
                    </a:cubicBezTo>
                    <a:cubicBezTo>
                      <a:pt x="1" y="83"/>
                      <a:pt x="1" y="84"/>
                      <a:pt x="0" y="84"/>
                    </a:cubicBezTo>
                    <a:cubicBezTo>
                      <a:pt x="0" y="84"/>
                      <a:pt x="0" y="85"/>
                      <a:pt x="0" y="85"/>
                    </a:cubicBezTo>
                    <a:cubicBezTo>
                      <a:pt x="0" y="85"/>
                      <a:pt x="0" y="85"/>
                      <a:pt x="0" y="85"/>
                    </a:cubicBezTo>
                    <a:cubicBezTo>
                      <a:pt x="10" y="84"/>
                      <a:pt x="21" y="84"/>
                      <a:pt x="33" y="84"/>
                    </a:cubicBezTo>
                    <a:cubicBezTo>
                      <a:pt x="68" y="84"/>
                      <a:pt x="107" y="87"/>
                      <a:pt x="149" y="92"/>
                    </a:cubicBezTo>
                    <a:cubicBezTo>
                      <a:pt x="149" y="92"/>
                      <a:pt x="149" y="92"/>
                      <a:pt x="149" y="92"/>
                    </a:cubicBezTo>
                    <a:cubicBezTo>
                      <a:pt x="150" y="91"/>
                      <a:pt x="150" y="90"/>
                      <a:pt x="151" y="89"/>
                    </a:cubicBezTo>
                    <a:cubicBezTo>
                      <a:pt x="109" y="84"/>
                      <a:pt x="70" y="81"/>
                      <a:pt x="35" y="81"/>
                    </a:cubicBezTo>
                    <a:moveTo>
                      <a:pt x="1007" y="55"/>
                    </a:moveTo>
                    <a:cubicBezTo>
                      <a:pt x="1008" y="56"/>
                      <a:pt x="1009" y="58"/>
                      <a:pt x="1009" y="59"/>
                    </a:cubicBezTo>
                    <a:cubicBezTo>
                      <a:pt x="1009" y="59"/>
                      <a:pt x="1009" y="59"/>
                      <a:pt x="1009" y="59"/>
                    </a:cubicBezTo>
                    <a:cubicBezTo>
                      <a:pt x="1009" y="59"/>
                      <a:pt x="1009" y="59"/>
                      <a:pt x="1009" y="59"/>
                    </a:cubicBezTo>
                    <a:cubicBezTo>
                      <a:pt x="1027" y="68"/>
                      <a:pt x="1045" y="77"/>
                      <a:pt x="1063" y="86"/>
                    </a:cubicBezTo>
                    <a:cubicBezTo>
                      <a:pt x="1063" y="86"/>
                      <a:pt x="1063" y="86"/>
                      <a:pt x="1063" y="86"/>
                    </a:cubicBezTo>
                    <a:cubicBezTo>
                      <a:pt x="1064" y="85"/>
                      <a:pt x="1064" y="84"/>
                      <a:pt x="1065" y="83"/>
                    </a:cubicBezTo>
                    <a:cubicBezTo>
                      <a:pt x="1046" y="74"/>
                      <a:pt x="1026" y="65"/>
                      <a:pt x="1007" y="55"/>
                    </a:cubicBezTo>
                    <a:moveTo>
                      <a:pt x="855" y="44"/>
                    </a:moveTo>
                    <a:cubicBezTo>
                      <a:pt x="830" y="83"/>
                      <a:pt x="805" y="125"/>
                      <a:pt x="779" y="170"/>
                    </a:cubicBezTo>
                    <a:cubicBezTo>
                      <a:pt x="780" y="171"/>
                      <a:pt x="781" y="171"/>
                      <a:pt x="782" y="172"/>
                    </a:cubicBezTo>
                    <a:cubicBezTo>
                      <a:pt x="808" y="127"/>
                      <a:pt x="833" y="85"/>
                      <a:pt x="859" y="46"/>
                    </a:cubicBezTo>
                    <a:cubicBezTo>
                      <a:pt x="859" y="46"/>
                      <a:pt x="859" y="46"/>
                      <a:pt x="859" y="46"/>
                    </a:cubicBezTo>
                    <a:cubicBezTo>
                      <a:pt x="858" y="45"/>
                      <a:pt x="857" y="45"/>
                      <a:pt x="855" y="44"/>
                    </a:cubicBezTo>
                    <a:cubicBezTo>
                      <a:pt x="855" y="44"/>
                      <a:pt x="855" y="44"/>
                      <a:pt x="855" y="44"/>
                    </a:cubicBezTo>
                    <a:moveTo>
                      <a:pt x="863" y="33"/>
                    </a:moveTo>
                    <a:cubicBezTo>
                      <a:pt x="861" y="36"/>
                      <a:pt x="859" y="39"/>
                      <a:pt x="857" y="42"/>
                    </a:cubicBezTo>
                    <a:cubicBezTo>
                      <a:pt x="858" y="42"/>
                      <a:pt x="859" y="43"/>
                      <a:pt x="860" y="43"/>
                    </a:cubicBezTo>
                    <a:cubicBezTo>
                      <a:pt x="860" y="43"/>
                      <a:pt x="860" y="43"/>
                      <a:pt x="860" y="43"/>
                    </a:cubicBezTo>
                    <a:cubicBezTo>
                      <a:pt x="862" y="40"/>
                      <a:pt x="864" y="37"/>
                      <a:pt x="866" y="34"/>
                    </a:cubicBezTo>
                    <a:cubicBezTo>
                      <a:pt x="865" y="34"/>
                      <a:pt x="864" y="33"/>
                      <a:pt x="863" y="33"/>
                    </a:cubicBezTo>
                    <a:moveTo>
                      <a:pt x="938" y="23"/>
                    </a:moveTo>
                    <a:cubicBezTo>
                      <a:pt x="938" y="24"/>
                      <a:pt x="937" y="25"/>
                      <a:pt x="937" y="26"/>
                    </a:cubicBezTo>
                    <a:cubicBezTo>
                      <a:pt x="946" y="30"/>
                      <a:pt x="956" y="35"/>
                      <a:pt x="966" y="39"/>
                    </a:cubicBezTo>
                    <a:cubicBezTo>
                      <a:pt x="966" y="38"/>
                      <a:pt x="966" y="37"/>
                      <a:pt x="967" y="36"/>
                    </a:cubicBezTo>
                    <a:cubicBezTo>
                      <a:pt x="957" y="32"/>
                      <a:pt x="948" y="28"/>
                      <a:pt x="938" y="23"/>
                    </a:cubicBezTo>
                    <a:moveTo>
                      <a:pt x="876" y="14"/>
                    </a:moveTo>
                    <a:cubicBezTo>
                      <a:pt x="872" y="19"/>
                      <a:pt x="868" y="25"/>
                      <a:pt x="864" y="31"/>
                    </a:cubicBezTo>
                    <a:cubicBezTo>
                      <a:pt x="865" y="31"/>
                      <a:pt x="867" y="31"/>
                      <a:pt x="868" y="32"/>
                    </a:cubicBezTo>
                    <a:cubicBezTo>
                      <a:pt x="868" y="32"/>
                      <a:pt x="868" y="32"/>
                      <a:pt x="868" y="32"/>
                    </a:cubicBezTo>
                    <a:cubicBezTo>
                      <a:pt x="871" y="26"/>
                      <a:pt x="875" y="21"/>
                      <a:pt x="879" y="15"/>
                    </a:cubicBezTo>
                    <a:cubicBezTo>
                      <a:pt x="878" y="14"/>
                      <a:pt x="877" y="14"/>
                      <a:pt x="876" y="14"/>
                    </a:cubicBezTo>
                    <a:moveTo>
                      <a:pt x="899" y="6"/>
                    </a:moveTo>
                    <a:cubicBezTo>
                      <a:pt x="898" y="7"/>
                      <a:pt x="898" y="8"/>
                      <a:pt x="897" y="9"/>
                    </a:cubicBezTo>
                    <a:cubicBezTo>
                      <a:pt x="909" y="14"/>
                      <a:pt x="921" y="19"/>
                      <a:pt x="933" y="24"/>
                    </a:cubicBezTo>
                    <a:cubicBezTo>
                      <a:pt x="933" y="24"/>
                      <a:pt x="933" y="24"/>
                      <a:pt x="933" y="24"/>
                    </a:cubicBezTo>
                    <a:cubicBezTo>
                      <a:pt x="934" y="24"/>
                      <a:pt x="934" y="23"/>
                      <a:pt x="935" y="22"/>
                    </a:cubicBezTo>
                    <a:cubicBezTo>
                      <a:pt x="923" y="17"/>
                      <a:pt x="911" y="11"/>
                      <a:pt x="899" y="6"/>
                    </a:cubicBezTo>
                    <a:moveTo>
                      <a:pt x="885" y="0"/>
                    </a:moveTo>
                    <a:cubicBezTo>
                      <a:pt x="882" y="4"/>
                      <a:pt x="880" y="8"/>
                      <a:pt x="877" y="11"/>
                    </a:cubicBezTo>
                    <a:cubicBezTo>
                      <a:pt x="878" y="12"/>
                      <a:pt x="879" y="12"/>
                      <a:pt x="880" y="13"/>
                    </a:cubicBezTo>
                    <a:cubicBezTo>
                      <a:pt x="882" y="10"/>
                      <a:pt x="884" y="7"/>
                      <a:pt x="886" y="4"/>
                    </a:cubicBezTo>
                    <a:cubicBezTo>
                      <a:pt x="889" y="5"/>
                      <a:pt x="891" y="6"/>
                      <a:pt x="894" y="7"/>
                    </a:cubicBezTo>
                    <a:cubicBezTo>
                      <a:pt x="894" y="7"/>
                      <a:pt x="894" y="7"/>
                      <a:pt x="894" y="7"/>
                    </a:cubicBezTo>
                    <a:cubicBezTo>
                      <a:pt x="895" y="6"/>
                      <a:pt x="895" y="6"/>
                      <a:pt x="896" y="5"/>
                    </a:cubicBezTo>
                    <a:cubicBezTo>
                      <a:pt x="892" y="3"/>
                      <a:pt x="888" y="2"/>
                      <a:pt x="88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48" name="Freeform 9"/>
              <p:cNvSpPr>
                <a:spLocks noEditPoints="1"/>
              </p:cNvSpPr>
              <p:nvPr/>
            </p:nvSpPr>
            <p:spPr bwMode="auto">
              <a:xfrm>
                <a:off x="-803" y="1328"/>
                <a:ext cx="2046" cy="447"/>
              </a:xfrm>
              <a:custGeom>
                <a:avLst/>
                <a:gdLst>
                  <a:gd name="T0" fmla="*/ 1300 w 1318"/>
                  <a:gd name="T1" fmla="*/ 278 h 288"/>
                  <a:gd name="T2" fmla="*/ 1318 w 1318"/>
                  <a:gd name="T3" fmla="*/ 284 h 288"/>
                  <a:gd name="T4" fmla="*/ 1302 w 1318"/>
                  <a:gd name="T5" fmla="*/ 274 h 288"/>
                  <a:gd name="T6" fmla="*/ 714 w 1318"/>
                  <a:gd name="T7" fmla="*/ 149 h 288"/>
                  <a:gd name="T8" fmla="*/ 863 w 1318"/>
                  <a:gd name="T9" fmla="*/ 208 h 288"/>
                  <a:gd name="T10" fmla="*/ 1018 w 1318"/>
                  <a:gd name="T11" fmla="*/ 119 h 288"/>
                  <a:gd name="T12" fmla="*/ 984 w 1318"/>
                  <a:gd name="T13" fmla="*/ 186 h 288"/>
                  <a:gd name="T14" fmla="*/ 983 w 1318"/>
                  <a:gd name="T15" fmla="*/ 189 h 288"/>
                  <a:gd name="T16" fmla="*/ 952 w 1318"/>
                  <a:gd name="T17" fmla="*/ 250 h 288"/>
                  <a:gd name="T18" fmla="*/ 887 w 1318"/>
                  <a:gd name="T19" fmla="*/ 222 h 288"/>
                  <a:gd name="T20" fmla="*/ 964 w 1318"/>
                  <a:gd name="T21" fmla="*/ 235 h 288"/>
                  <a:gd name="T22" fmla="*/ 988 w 1318"/>
                  <a:gd name="T23" fmla="*/ 187 h 288"/>
                  <a:gd name="T24" fmla="*/ 1142 w 1318"/>
                  <a:gd name="T25" fmla="*/ 187 h 288"/>
                  <a:gd name="T26" fmla="*/ 1297 w 1318"/>
                  <a:gd name="T27" fmla="*/ 276 h 288"/>
                  <a:gd name="T28" fmla="*/ 1299 w 1318"/>
                  <a:gd name="T29" fmla="*/ 272 h 288"/>
                  <a:gd name="T30" fmla="*/ 1147 w 1318"/>
                  <a:gd name="T31" fmla="*/ 185 h 288"/>
                  <a:gd name="T32" fmla="*/ 1143 w 1318"/>
                  <a:gd name="T33" fmla="*/ 183 h 288"/>
                  <a:gd name="T34" fmla="*/ 640 w 1318"/>
                  <a:gd name="T35" fmla="*/ 116 h 288"/>
                  <a:gd name="T36" fmla="*/ 688 w 1318"/>
                  <a:gd name="T37" fmla="*/ 138 h 288"/>
                  <a:gd name="T38" fmla="*/ 640 w 1318"/>
                  <a:gd name="T39" fmla="*/ 116 h 288"/>
                  <a:gd name="T40" fmla="*/ 488 w 1318"/>
                  <a:gd name="T41" fmla="*/ 69 h 288"/>
                  <a:gd name="T42" fmla="*/ 635 w 1318"/>
                  <a:gd name="T43" fmla="*/ 118 h 288"/>
                  <a:gd name="T44" fmla="*/ 490 w 1318"/>
                  <a:gd name="T45" fmla="*/ 66 h 288"/>
                  <a:gd name="T46" fmla="*/ 425 w 1318"/>
                  <a:gd name="T47" fmla="*/ 51 h 288"/>
                  <a:gd name="T48" fmla="*/ 485 w 1318"/>
                  <a:gd name="T49" fmla="*/ 68 h 288"/>
                  <a:gd name="T50" fmla="*/ 426 w 1318"/>
                  <a:gd name="T51" fmla="*/ 48 h 288"/>
                  <a:gd name="T52" fmla="*/ 314 w 1318"/>
                  <a:gd name="T53" fmla="*/ 25 h 288"/>
                  <a:gd name="T54" fmla="*/ 422 w 1318"/>
                  <a:gd name="T55" fmla="*/ 50 h 288"/>
                  <a:gd name="T56" fmla="*/ 315 w 1318"/>
                  <a:gd name="T57" fmla="*/ 21 h 288"/>
                  <a:gd name="T58" fmla="*/ 152 w 1318"/>
                  <a:gd name="T59" fmla="*/ 67 h 288"/>
                  <a:gd name="T60" fmla="*/ 1 w 1318"/>
                  <a:gd name="T61" fmla="*/ 64 h 288"/>
                  <a:gd name="T62" fmla="*/ 0 w 1318"/>
                  <a:gd name="T63" fmla="*/ 66 h 288"/>
                  <a:gd name="T64" fmla="*/ 51 w 1318"/>
                  <a:gd name="T65" fmla="*/ 65 h 288"/>
                  <a:gd name="T66" fmla="*/ 184 w 1318"/>
                  <a:gd name="T67" fmla="*/ 4 h 288"/>
                  <a:gd name="T68" fmla="*/ 271 w 1318"/>
                  <a:gd name="T69" fmla="*/ 16 h 288"/>
                  <a:gd name="T70" fmla="*/ 272 w 1318"/>
                  <a:gd name="T71" fmla="*/ 1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18" h="288">
                    <a:moveTo>
                      <a:pt x="1302" y="274"/>
                    </a:moveTo>
                    <a:cubicBezTo>
                      <a:pt x="1301" y="275"/>
                      <a:pt x="1301" y="277"/>
                      <a:pt x="1300" y="278"/>
                    </a:cubicBezTo>
                    <a:cubicBezTo>
                      <a:pt x="1306" y="281"/>
                      <a:pt x="1312" y="284"/>
                      <a:pt x="1317" y="288"/>
                    </a:cubicBezTo>
                    <a:cubicBezTo>
                      <a:pt x="1317" y="287"/>
                      <a:pt x="1318" y="286"/>
                      <a:pt x="1318" y="284"/>
                    </a:cubicBezTo>
                    <a:cubicBezTo>
                      <a:pt x="1318" y="284"/>
                      <a:pt x="1318" y="284"/>
                      <a:pt x="1318" y="284"/>
                    </a:cubicBezTo>
                    <a:cubicBezTo>
                      <a:pt x="1313" y="281"/>
                      <a:pt x="1307" y="278"/>
                      <a:pt x="1302" y="274"/>
                    </a:cubicBezTo>
                    <a:moveTo>
                      <a:pt x="715" y="145"/>
                    </a:moveTo>
                    <a:cubicBezTo>
                      <a:pt x="715" y="146"/>
                      <a:pt x="715" y="147"/>
                      <a:pt x="714" y="149"/>
                    </a:cubicBezTo>
                    <a:cubicBezTo>
                      <a:pt x="763" y="168"/>
                      <a:pt x="812" y="189"/>
                      <a:pt x="860" y="211"/>
                    </a:cubicBezTo>
                    <a:cubicBezTo>
                      <a:pt x="861" y="210"/>
                      <a:pt x="862" y="209"/>
                      <a:pt x="863" y="208"/>
                    </a:cubicBezTo>
                    <a:cubicBezTo>
                      <a:pt x="814" y="185"/>
                      <a:pt x="764" y="164"/>
                      <a:pt x="715" y="145"/>
                    </a:cubicBezTo>
                    <a:moveTo>
                      <a:pt x="1018" y="119"/>
                    </a:moveTo>
                    <a:cubicBezTo>
                      <a:pt x="1007" y="141"/>
                      <a:pt x="996" y="163"/>
                      <a:pt x="984" y="186"/>
                    </a:cubicBezTo>
                    <a:cubicBezTo>
                      <a:pt x="984" y="186"/>
                      <a:pt x="984" y="186"/>
                      <a:pt x="984" y="186"/>
                    </a:cubicBezTo>
                    <a:cubicBezTo>
                      <a:pt x="984" y="187"/>
                      <a:pt x="983" y="188"/>
                      <a:pt x="983" y="189"/>
                    </a:cubicBezTo>
                    <a:cubicBezTo>
                      <a:pt x="983" y="189"/>
                      <a:pt x="983" y="189"/>
                      <a:pt x="983" y="189"/>
                    </a:cubicBezTo>
                    <a:cubicBezTo>
                      <a:pt x="975" y="203"/>
                      <a:pt x="968" y="218"/>
                      <a:pt x="960" y="233"/>
                    </a:cubicBezTo>
                    <a:cubicBezTo>
                      <a:pt x="957" y="238"/>
                      <a:pt x="955" y="244"/>
                      <a:pt x="952" y="250"/>
                    </a:cubicBezTo>
                    <a:cubicBezTo>
                      <a:pt x="931" y="239"/>
                      <a:pt x="909" y="229"/>
                      <a:pt x="888" y="219"/>
                    </a:cubicBezTo>
                    <a:cubicBezTo>
                      <a:pt x="888" y="220"/>
                      <a:pt x="888" y="221"/>
                      <a:pt x="887" y="222"/>
                    </a:cubicBezTo>
                    <a:cubicBezTo>
                      <a:pt x="909" y="233"/>
                      <a:pt x="931" y="244"/>
                      <a:pt x="953" y="255"/>
                    </a:cubicBezTo>
                    <a:cubicBezTo>
                      <a:pt x="957" y="248"/>
                      <a:pt x="960" y="241"/>
                      <a:pt x="964" y="235"/>
                    </a:cubicBezTo>
                    <a:cubicBezTo>
                      <a:pt x="971" y="220"/>
                      <a:pt x="979" y="205"/>
                      <a:pt x="986" y="190"/>
                    </a:cubicBezTo>
                    <a:cubicBezTo>
                      <a:pt x="987" y="189"/>
                      <a:pt x="987" y="188"/>
                      <a:pt x="988" y="187"/>
                    </a:cubicBezTo>
                    <a:cubicBezTo>
                      <a:pt x="999" y="166"/>
                      <a:pt x="1010" y="145"/>
                      <a:pt x="1020" y="124"/>
                    </a:cubicBezTo>
                    <a:cubicBezTo>
                      <a:pt x="1061" y="144"/>
                      <a:pt x="1102" y="165"/>
                      <a:pt x="1142" y="187"/>
                    </a:cubicBezTo>
                    <a:cubicBezTo>
                      <a:pt x="1143" y="187"/>
                      <a:pt x="1144" y="188"/>
                      <a:pt x="1145" y="188"/>
                    </a:cubicBezTo>
                    <a:cubicBezTo>
                      <a:pt x="1197" y="216"/>
                      <a:pt x="1248" y="246"/>
                      <a:pt x="1297" y="276"/>
                    </a:cubicBezTo>
                    <a:cubicBezTo>
                      <a:pt x="1297" y="276"/>
                      <a:pt x="1297" y="276"/>
                      <a:pt x="1297" y="276"/>
                    </a:cubicBezTo>
                    <a:cubicBezTo>
                      <a:pt x="1298" y="275"/>
                      <a:pt x="1298" y="274"/>
                      <a:pt x="1299" y="272"/>
                    </a:cubicBezTo>
                    <a:cubicBezTo>
                      <a:pt x="1249" y="242"/>
                      <a:pt x="1198" y="213"/>
                      <a:pt x="1147" y="185"/>
                    </a:cubicBezTo>
                    <a:cubicBezTo>
                      <a:pt x="1147" y="185"/>
                      <a:pt x="1147" y="185"/>
                      <a:pt x="1147" y="185"/>
                    </a:cubicBezTo>
                    <a:cubicBezTo>
                      <a:pt x="1146" y="185"/>
                      <a:pt x="1144" y="184"/>
                      <a:pt x="1143" y="183"/>
                    </a:cubicBezTo>
                    <a:cubicBezTo>
                      <a:pt x="1143" y="183"/>
                      <a:pt x="1143" y="183"/>
                      <a:pt x="1143" y="183"/>
                    </a:cubicBezTo>
                    <a:cubicBezTo>
                      <a:pt x="1102" y="161"/>
                      <a:pt x="1061" y="140"/>
                      <a:pt x="1018" y="119"/>
                    </a:cubicBezTo>
                    <a:moveTo>
                      <a:pt x="640" y="116"/>
                    </a:moveTo>
                    <a:cubicBezTo>
                      <a:pt x="639" y="117"/>
                      <a:pt x="639" y="119"/>
                      <a:pt x="638" y="120"/>
                    </a:cubicBezTo>
                    <a:cubicBezTo>
                      <a:pt x="655" y="126"/>
                      <a:pt x="671" y="132"/>
                      <a:pt x="688" y="138"/>
                    </a:cubicBezTo>
                    <a:cubicBezTo>
                      <a:pt x="688" y="137"/>
                      <a:pt x="689" y="136"/>
                      <a:pt x="690" y="135"/>
                    </a:cubicBezTo>
                    <a:cubicBezTo>
                      <a:pt x="673" y="129"/>
                      <a:pt x="657" y="122"/>
                      <a:pt x="640" y="116"/>
                    </a:cubicBezTo>
                    <a:moveTo>
                      <a:pt x="490" y="66"/>
                    </a:moveTo>
                    <a:cubicBezTo>
                      <a:pt x="489" y="67"/>
                      <a:pt x="489" y="68"/>
                      <a:pt x="488" y="69"/>
                    </a:cubicBezTo>
                    <a:cubicBezTo>
                      <a:pt x="536" y="84"/>
                      <a:pt x="585" y="100"/>
                      <a:pt x="635" y="118"/>
                    </a:cubicBezTo>
                    <a:cubicBezTo>
                      <a:pt x="635" y="118"/>
                      <a:pt x="635" y="118"/>
                      <a:pt x="635" y="118"/>
                    </a:cubicBezTo>
                    <a:cubicBezTo>
                      <a:pt x="635" y="117"/>
                      <a:pt x="636" y="116"/>
                      <a:pt x="637" y="115"/>
                    </a:cubicBezTo>
                    <a:cubicBezTo>
                      <a:pt x="587" y="97"/>
                      <a:pt x="538" y="81"/>
                      <a:pt x="490" y="66"/>
                    </a:cubicBezTo>
                    <a:moveTo>
                      <a:pt x="426" y="48"/>
                    </a:moveTo>
                    <a:cubicBezTo>
                      <a:pt x="426" y="49"/>
                      <a:pt x="425" y="50"/>
                      <a:pt x="425" y="51"/>
                    </a:cubicBezTo>
                    <a:cubicBezTo>
                      <a:pt x="445" y="57"/>
                      <a:pt x="465" y="62"/>
                      <a:pt x="485" y="68"/>
                    </a:cubicBezTo>
                    <a:cubicBezTo>
                      <a:pt x="485" y="68"/>
                      <a:pt x="485" y="68"/>
                      <a:pt x="485" y="68"/>
                    </a:cubicBezTo>
                    <a:cubicBezTo>
                      <a:pt x="485" y="67"/>
                      <a:pt x="486" y="66"/>
                      <a:pt x="487" y="65"/>
                    </a:cubicBezTo>
                    <a:cubicBezTo>
                      <a:pt x="466" y="59"/>
                      <a:pt x="446" y="53"/>
                      <a:pt x="426" y="48"/>
                    </a:cubicBezTo>
                    <a:moveTo>
                      <a:pt x="315" y="21"/>
                    </a:moveTo>
                    <a:cubicBezTo>
                      <a:pt x="315" y="23"/>
                      <a:pt x="315" y="24"/>
                      <a:pt x="314" y="25"/>
                    </a:cubicBezTo>
                    <a:cubicBezTo>
                      <a:pt x="349" y="32"/>
                      <a:pt x="385" y="41"/>
                      <a:pt x="422" y="50"/>
                    </a:cubicBezTo>
                    <a:cubicBezTo>
                      <a:pt x="422" y="50"/>
                      <a:pt x="422" y="50"/>
                      <a:pt x="422" y="50"/>
                    </a:cubicBezTo>
                    <a:cubicBezTo>
                      <a:pt x="422" y="49"/>
                      <a:pt x="423" y="48"/>
                      <a:pt x="423" y="47"/>
                    </a:cubicBezTo>
                    <a:cubicBezTo>
                      <a:pt x="386" y="37"/>
                      <a:pt x="350" y="29"/>
                      <a:pt x="315" y="21"/>
                    </a:cubicBezTo>
                    <a:moveTo>
                      <a:pt x="183" y="0"/>
                    </a:moveTo>
                    <a:cubicBezTo>
                      <a:pt x="172" y="22"/>
                      <a:pt x="162" y="44"/>
                      <a:pt x="152" y="67"/>
                    </a:cubicBezTo>
                    <a:cubicBezTo>
                      <a:pt x="117" y="63"/>
                      <a:pt x="85" y="61"/>
                      <a:pt x="55" y="61"/>
                    </a:cubicBezTo>
                    <a:cubicBezTo>
                      <a:pt x="36" y="61"/>
                      <a:pt x="18" y="62"/>
                      <a:pt x="1" y="64"/>
                    </a:cubicBezTo>
                    <a:cubicBezTo>
                      <a:pt x="1" y="64"/>
                      <a:pt x="1" y="64"/>
                      <a:pt x="1" y="64"/>
                    </a:cubicBezTo>
                    <a:cubicBezTo>
                      <a:pt x="1" y="65"/>
                      <a:pt x="1" y="65"/>
                      <a:pt x="0" y="66"/>
                    </a:cubicBezTo>
                    <a:cubicBezTo>
                      <a:pt x="0" y="67"/>
                      <a:pt x="0" y="67"/>
                      <a:pt x="0" y="67"/>
                    </a:cubicBezTo>
                    <a:cubicBezTo>
                      <a:pt x="16" y="65"/>
                      <a:pt x="33" y="65"/>
                      <a:pt x="51" y="65"/>
                    </a:cubicBezTo>
                    <a:cubicBezTo>
                      <a:pt x="82" y="65"/>
                      <a:pt x="116" y="67"/>
                      <a:pt x="153" y="71"/>
                    </a:cubicBezTo>
                    <a:cubicBezTo>
                      <a:pt x="163" y="48"/>
                      <a:pt x="173" y="26"/>
                      <a:pt x="184" y="4"/>
                    </a:cubicBezTo>
                    <a:cubicBezTo>
                      <a:pt x="211" y="7"/>
                      <a:pt x="240" y="11"/>
                      <a:pt x="271" y="16"/>
                    </a:cubicBezTo>
                    <a:cubicBezTo>
                      <a:pt x="271" y="16"/>
                      <a:pt x="271" y="16"/>
                      <a:pt x="271" y="16"/>
                    </a:cubicBezTo>
                    <a:cubicBezTo>
                      <a:pt x="271" y="16"/>
                      <a:pt x="271" y="15"/>
                      <a:pt x="272" y="15"/>
                    </a:cubicBezTo>
                    <a:cubicBezTo>
                      <a:pt x="272" y="15"/>
                      <a:pt x="272" y="14"/>
                      <a:pt x="272" y="14"/>
                    </a:cubicBezTo>
                    <a:cubicBezTo>
                      <a:pt x="241" y="7"/>
                      <a:pt x="211" y="3"/>
                      <a:pt x="18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49" name="Freeform 10"/>
              <p:cNvSpPr>
                <a:spLocks noEditPoints="1"/>
              </p:cNvSpPr>
              <p:nvPr/>
            </p:nvSpPr>
            <p:spPr bwMode="auto">
              <a:xfrm>
                <a:off x="118" y="623"/>
                <a:ext cx="770" cy="2006"/>
              </a:xfrm>
              <a:custGeom>
                <a:avLst/>
                <a:gdLst>
                  <a:gd name="T0" fmla="*/ 56 w 496"/>
                  <a:gd name="T1" fmla="*/ 1292 h 1292"/>
                  <a:gd name="T2" fmla="*/ 83 w 496"/>
                  <a:gd name="T3" fmla="*/ 1241 h 1292"/>
                  <a:gd name="T4" fmla="*/ 83 w 496"/>
                  <a:gd name="T5" fmla="*/ 1241 h 1292"/>
                  <a:gd name="T6" fmla="*/ 83 w 496"/>
                  <a:gd name="T7" fmla="*/ 1241 h 1292"/>
                  <a:gd name="T8" fmla="*/ 83 w 496"/>
                  <a:gd name="T9" fmla="*/ 1241 h 1292"/>
                  <a:gd name="T10" fmla="*/ 102 w 496"/>
                  <a:gd name="T11" fmla="*/ 1191 h 1292"/>
                  <a:gd name="T12" fmla="*/ 105 w 496"/>
                  <a:gd name="T13" fmla="*/ 1192 h 1292"/>
                  <a:gd name="T14" fmla="*/ 158 w 496"/>
                  <a:gd name="T15" fmla="*/ 1074 h 1292"/>
                  <a:gd name="T16" fmla="*/ 173 w 496"/>
                  <a:gd name="T17" fmla="*/ 1041 h 1292"/>
                  <a:gd name="T18" fmla="*/ 162 w 496"/>
                  <a:gd name="T19" fmla="*/ 1071 h 1292"/>
                  <a:gd name="T20" fmla="*/ 99 w 496"/>
                  <a:gd name="T21" fmla="*/ 1002 h 1292"/>
                  <a:gd name="T22" fmla="*/ 115 w 496"/>
                  <a:gd name="T23" fmla="*/ 701 h 1292"/>
                  <a:gd name="T24" fmla="*/ 87 w 496"/>
                  <a:gd name="T25" fmla="*/ 761 h 1292"/>
                  <a:gd name="T26" fmla="*/ 53 w 496"/>
                  <a:gd name="T27" fmla="*/ 838 h 1292"/>
                  <a:gd name="T28" fmla="*/ 0 w 496"/>
                  <a:gd name="T29" fmla="*/ 963 h 1292"/>
                  <a:gd name="T30" fmla="*/ 54 w 496"/>
                  <a:gd name="T31" fmla="*/ 983 h 1292"/>
                  <a:gd name="T32" fmla="*/ 54 w 496"/>
                  <a:gd name="T33" fmla="*/ 843 h 1292"/>
                  <a:gd name="T34" fmla="*/ 92 w 496"/>
                  <a:gd name="T35" fmla="*/ 759 h 1292"/>
                  <a:gd name="T36" fmla="*/ 76 w 496"/>
                  <a:gd name="T37" fmla="*/ 506 h 1292"/>
                  <a:gd name="T38" fmla="*/ 44 w 496"/>
                  <a:gd name="T39" fmla="*/ 569 h 1292"/>
                  <a:gd name="T40" fmla="*/ 1 w 496"/>
                  <a:gd name="T41" fmla="*/ 657 h 1292"/>
                  <a:gd name="T42" fmla="*/ 69 w 496"/>
                  <a:gd name="T43" fmla="*/ 678 h 1292"/>
                  <a:gd name="T44" fmla="*/ 47 w 496"/>
                  <a:gd name="T45" fmla="*/ 570 h 1292"/>
                  <a:gd name="T46" fmla="*/ 76 w 496"/>
                  <a:gd name="T47" fmla="*/ 506 h 1292"/>
                  <a:gd name="T48" fmla="*/ 81 w 496"/>
                  <a:gd name="T49" fmla="*/ 504 h 1292"/>
                  <a:gd name="T50" fmla="*/ 95 w 496"/>
                  <a:gd name="T51" fmla="*/ 472 h 1292"/>
                  <a:gd name="T52" fmla="*/ 95 w 496"/>
                  <a:gd name="T53" fmla="*/ 471 h 1292"/>
                  <a:gd name="T54" fmla="*/ 156 w 496"/>
                  <a:gd name="T55" fmla="*/ 366 h 1292"/>
                  <a:gd name="T56" fmla="*/ 154 w 496"/>
                  <a:gd name="T57" fmla="*/ 369 h 1292"/>
                  <a:gd name="T58" fmla="*/ 122 w 496"/>
                  <a:gd name="T59" fmla="*/ 428 h 1292"/>
                  <a:gd name="T60" fmla="*/ 257 w 496"/>
                  <a:gd name="T61" fmla="*/ 225 h 1292"/>
                  <a:gd name="T62" fmla="*/ 255 w 496"/>
                  <a:gd name="T63" fmla="*/ 222 h 1292"/>
                  <a:gd name="T64" fmla="*/ 271 w 496"/>
                  <a:gd name="T65" fmla="*/ 207 h 1292"/>
                  <a:gd name="T66" fmla="*/ 270 w 496"/>
                  <a:gd name="T67" fmla="*/ 203 h 1292"/>
                  <a:gd name="T68" fmla="*/ 337 w 496"/>
                  <a:gd name="T69" fmla="*/ 129 h 1292"/>
                  <a:gd name="T70" fmla="*/ 336 w 496"/>
                  <a:gd name="T71" fmla="*/ 126 h 1292"/>
                  <a:gd name="T72" fmla="*/ 364 w 496"/>
                  <a:gd name="T73" fmla="*/ 101 h 1292"/>
                  <a:gd name="T74" fmla="*/ 420 w 496"/>
                  <a:gd name="T75" fmla="*/ 48 h 1292"/>
                  <a:gd name="T76" fmla="*/ 375 w 496"/>
                  <a:gd name="T77" fmla="*/ 87 h 1292"/>
                  <a:gd name="T78" fmla="*/ 375 w 496"/>
                  <a:gd name="T79" fmla="*/ 87 h 1292"/>
                  <a:gd name="T80" fmla="*/ 375 w 496"/>
                  <a:gd name="T81" fmla="*/ 87 h 1292"/>
                  <a:gd name="T82" fmla="*/ 423 w 496"/>
                  <a:gd name="T83" fmla="*/ 49 h 1292"/>
                  <a:gd name="T84" fmla="*/ 460 w 496"/>
                  <a:gd name="T85" fmla="*/ 19 h 1292"/>
                  <a:gd name="T86" fmla="*/ 424 w 496"/>
                  <a:gd name="T87" fmla="*/ 48 h 1292"/>
                  <a:gd name="T88" fmla="*/ 462 w 496"/>
                  <a:gd name="T89" fmla="*/ 20 h 1292"/>
                  <a:gd name="T90" fmla="*/ 462 w 496"/>
                  <a:gd name="T91" fmla="*/ 18 h 1292"/>
                  <a:gd name="T92" fmla="*/ 464 w 496"/>
                  <a:gd name="T93" fmla="*/ 19 h 1292"/>
                  <a:gd name="T94" fmla="*/ 494 w 496"/>
                  <a:gd name="T95" fmla="*/ 0 h 1292"/>
                  <a:gd name="T96" fmla="*/ 491 w 496"/>
                  <a:gd name="T97" fmla="*/ 1 h 1292"/>
                  <a:gd name="T98" fmla="*/ 496 w 496"/>
                  <a:gd name="T99" fmla="*/ 0 h 1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6" h="1292">
                    <a:moveTo>
                      <a:pt x="80" y="1239"/>
                    </a:moveTo>
                    <a:cubicBezTo>
                      <a:pt x="72" y="1257"/>
                      <a:pt x="64" y="1274"/>
                      <a:pt x="56" y="1292"/>
                    </a:cubicBezTo>
                    <a:cubicBezTo>
                      <a:pt x="56" y="1292"/>
                      <a:pt x="56" y="1292"/>
                      <a:pt x="56" y="1292"/>
                    </a:cubicBezTo>
                    <a:cubicBezTo>
                      <a:pt x="57" y="1292"/>
                      <a:pt x="58" y="1292"/>
                      <a:pt x="59" y="1292"/>
                    </a:cubicBezTo>
                    <a:cubicBezTo>
                      <a:pt x="67" y="1275"/>
                      <a:pt x="75" y="1258"/>
                      <a:pt x="83" y="1241"/>
                    </a:cubicBezTo>
                    <a:cubicBezTo>
                      <a:pt x="83" y="1241"/>
                      <a:pt x="83" y="1241"/>
                      <a:pt x="83" y="1241"/>
                    </a:cubicBezTo>
                    <a:cubicBezTo>
                      <a:pt x="83" y="1241"/>
                      <a:pt x="83" y="1241"/>
                      <a:pt x="83" y="1241"/>
                    </a:cubicBezTo>
                    <a:cubicBezTo>
                      <a:pt x="83" y="1241"/>
                      <a:pt x="83" y="1241"/>
                      <a:pt x="83" y="1241"/>
                    </a:cubicBezTo>
                    <a:cubicBezTo>
                      <a:pt x="83" y="1241"/>
                      <a:pt x="83" y="1241"/>
                      <a:pt x="83" y="1241"/>
                    </a:cubicBezTo>
                    <a:cubicBezTo>
                      <a:pt x="83" y="1241"/>
                      <a:pt x="83" y="1241"/>
                      <a:pt x="83" y="1241"/>
                    </a:cubicBezTo>
                    <a:cubicBezTo>
                      <a:pt x="83" y="1241"/>
                      <a:pt x="83" y="1241"/>
                      <a:pt x="83" y="1241"/>
                    </a:cubicBezTo>
                    <a:cubicBezTo>
                      <a:pt x="83" y="1241"/>
                      <a:pt x="83" y="1241"/>
                      <a:pt x="83" y="1241"/>
                    </a:cubicBezTo>
                    <a:cubicBezTo>
                      <a:pt x="83" y="1241"/>
                      <a:pt x="83" y="1241"/>
                      <a:pt x="83" y="1241"/>
                    </a:cubicBezTo>
                    <a:cubicBezTo>
                      <a:pt x="83" y="1241"/>
                      <a:pt x="83" y="1241"/>
                      <a:pt x="83" y="1241"/>
                    </a:cubicBezTo>
                    <a:cubicBezTo>
                      <a:pt x="83" y="1241"/>
                      <a:pt x="83" y="1241"/>
                      <a:pt x="83" y="1241"/>
                    </a:cubicBezTo>
                    <a:cubicBezTo>
                      <a:pt x="82" y="1240"/>
                      <a:pt x="81" y="1240"/>
                      <a:pt x="80" y="1239"/>
                    </a:cubicBezTo>
                    <a:moveTo>
                      <a:pt x="158" y="1074"/>
                    </a:moveTo>
                    <a:cubicBezTo>
                      <a:pt x="139" y="1113"/>
                      <a:pt x="120" y="1152"/>
                      <a:pt x="102" y="1191"/>
                    </a:cubicBezTo>
                    <a:cubicBezTo>
                      <a:pt x="102" y="1191"/>
                      <a:pt x="102" y="1191"/>
                      <a:pt x="102" y="1191"/>
                    </a:cubicBezTo>
                    <a:cubicBezTo>
                      <a:pt x="103" y="1191"/>
                      <a:pt x="104" y="1191"/>
                      <a:pt x="105" y="1192"/>
                    </a:cubicBezTo>
                    <a:cubicBezTo>
                      <a:pt x="105" y="1192"/>
                      <a:pt x="105" y="1192"/>
                      <a:pt x="105" y="1192"/>
                    </a:cubicBezTo>
                    <a:cubicBezTo>
                      <a:pt x="105" y="1192"/>
                      <a:pt x="105" y="1192"/>
                      <a:pt x="105" y="1192"/>
                    </a:cubicBezTo>
                    <a:cubicBezTo>
                      <a:pt x="124" y="1153"/>
                      <a:pt x="142" y="1114"/>
                      <a:pt x="161" y="1075"/>
                    </a:cubicBezTo>
                    <a:cubicBezTo>
                      <a:pt x="160" y="1075"/>
                      <a:pt x="159" y="1074"/>
                      <a:pt x="158" y="1074"/>
                    </a:cubicBezTo>
                    <a:moveTo>
                      <a:pt x="99" y="1002"/>
                    </a:moveTo>
                    <a:cubicBezTo>
                      <a:pt x="99" y="1003"/>
                      <a:pt x="98" y="1004"/>
                      <a:pt x="98" y="1006"/>
                    </a:cubicBezTo>
                    <a:cubicBezTo>
                      <a:pt x="123" y="1017"/>
                      <a:pt x="148" y="1029"/>
                      <a:pt x="173" y="1041"/>
                    </a:cubicBezTo>
                    <a:cubicBezTo>
                      <a:pt x="169" y="1050"/>
                      <a:pt x="164" y="1060"/>
                      <a:pt x="159" y="1070"/>
                    </a:cubicBezTo>
                    <a:cubicBezTo>
                      <a:pt x="160" y="1070"/>
                      <a:pt x="161" y="1071"/>
                      <a:pt x="162" y="1071"/>
                    </a:cubicBezTo>
                    <a:cubicBezTo>
                      <a:pt x="162" y="1071"/>
                      <a:pt x="162" y="1071"/>
                      <a:pt x="162" y="1071"/>
                    </a:cubicBezTo>
                    <a:cubicBezTo>
                      <a:pt x="162" y="1071"/>
                      <a:pt x="162" y="1071"/>
                      <a:pt x="162" y="1071"/>
                    </a:cubicBezTo>
                    <a:cubicBezTo>
                      <a:pt x="168" y="1061"/>
                      <a:pt x="173" y="1050"/>
                      <a:pt x="178" y="1039"/>
                    </a:cubicBezTo>
                    <a:cubicBezTo>
                      <a:pt x="152" y="1026"/>
                      <a:pt x="125" y="1014"/>
                      <a:pt x="99" y="1002"/>
                    </a:cubicBezTo>
                    <a:moveTo>
                      <a:pt x="72" y="679"/>
                    </a:moveTo>
                    <a:cubicBezTo>
                      <a:pt x="72" y="681"/>
                      <a:pt x="71" y="682"/>
                      <a:pt x="71" y="683"/>
                    </a:cubicBezTo>
                    <a:cubicBezTo>
                      <a:pt x="85" y="689"/>
                      <a:pt x="100" y="695"/>
                      <a:pt x="115" y="701"/>
                    </a:cubicBezTo>
                    <a:cubicBezTo>
                      <a:pt x="106" y="719"/>
                      <a:pt x="97" y="738"/>
                      <a:pt x="88" y="757"/>
                    </a:cubicBezTo>
                    <a:cubicBezTo>
                      <a:pt x="88" y="757"/>
                      <a:pt x="88" y="757"/>
                      <a:pt x="88" y="757"/>
                    </a:cubicBezTo>
                    <a:cubicBezTo>
                      <a:pt x="88" y="759"/>
                      <a:pt x="87" y="760"/>
                      <a:pt x="87" y="761"/>
                    </a:cubicBezTo>
                    <a:cubicBezTo>
                      <a:pt x="87" y="761"/>
                      <a:pt x="87" y="761"/>
                      <a:pt x="87" y="761"/>
                    </a:cubicBezTo>
                    <a:cubicBezTo>
                      <a:pt x="75" y="786"/>
                      <a:pt x="64" y="812"/>
                      <a:pt x="53" y="838"/>
                    </a:cubicBezTo>
                    <a:cubicBezTo>
                      <a:pt x="53" y="838"/>
                      <a:pt x="53" y="838"/>
                      <a:pt x="53" y="838"/>
                    </a:cubicBezTo>
                    <a:cubicBezTo>
                      <a:pt x="52" y="839"/>
                      <a:pt x="52" y="840"/>
                      <a:pt x="51" y="841"/>
                    </a:cubicBezTo>
                    <a:cubicBezTo>
                      <a:pt x="51" y="841"/>
                      <a:pt x="51" y="841"/>
                      <a:pt x="51" y="841"/>
                    </a:cubicBezTo>
                    <a:cubicBezTo>
                      <a:pt x="34" y="882"/>
                      <a:pt x="17" y="923"/>
                      <a:pt x="0" y="963"/>
                    </a:cubicBezTo>
                    <a:cubicBezTo>
                      <a:pt x="18" y="971"/>
                      <a:pt x="35" y="978"/>
                      <a:pt x="52" y="985"/>
                    </a:cubicBezTo>
                    <a:cubicBezTo>
                      <a:pt x="52" y="985"/>
                      <a:pt x="52" y="985"/>
                      <a:pt x="52" y="985"/>
                    </a:cubicBezTo>
                    <a:cubicBezTo>
                      <a:pt x="53" y="984"/>
                      <a:pt x="53" y="984"/>
                      <a:pt x="54" y="983"/>
                    </a:cubicBezTo>
                    <a:cubicBezTo>
                      <a:pt x="54" y="983"/>
                      <a:pt x="54" y="982"/>
                      <a:pt x="54" y="982"/>
                    </a:cubicBezTo>
                    <a:cubicBezTo>
                      <a:pt x="38" y="975"/>
                      <a:pt x="21" y="968"/>
                      <a:pt x="5" y="961"/>
                    </a:cubicBezTo>
                    <a:cubicBezTo>
                      <a:pt x="21" y="922"/>
                      <a:pt x="37" y="882"/>
                      <a:pt x="54" y="843"/>
                    </a:cubicBezTo>
                    <a:cubicBezTo>
                      <a:pt x="55" y="842"/>
                      <a:pt x="55" y="840"/>
                      <a:pt x="56" y="839"/>
                    </a:cubicBezTo>
                    <a:cubicBezTo>
                      <a:pt x="67" y="813"/>
                      <a:pt x="79" y="788"/>
                      <a:pt x="90" y="762"/>
                    </a:cubicBezTo>
                    <a:cubicBezTo>
                      <a:pt x="91" y="761"/>
                      <a:pt x="91" y="760"/>
                      <a:pt x="92" y="759"/>
                    </a:cubicBezTo>
                    <a:cubicBezTo>
                      <a:pt x="101" y="739"/>
                      <a:pt x="110" y="719"/>
                      <a:pt x="120" y="699"/>
                    </a:cubicBezTo>
                    <a:cubicBezTo>
                      <a:pt x="104" y="692"/>
                      <a:pt x="88" y="686"/>
                      <a:pt x="72" y="679"/>
                    </a:cubicBezTo>
                    <a:moveTo>
                      <a:pt x="76" y="506"/>
                    </a:moveTo>
                    <a:cubicBezTo>
                      <a:pt x="68" y="521"/>
                      <a:pt x="60" y="536"/>
                      <a:pt x="52" y="552"/>
                    </a:cubicBezTo>
                    <a:cubicBezTo>
                      <a:pt x="49" y="558"/>
                      <a:pt x="46" y="563"/>
                      <a:pt x="44" y="569"/>
                    </a:cubicBezTo>
                    <a:cubicBezTo>
                      <a:pt x="44" y="569"/>
                      <a:pt x="44" y="569"/>
                      <a:pt x="44" y="569"/>
                    </a:cubicBezTo>
                    <a:cubicBezTo>
                      <a:pt x="43" y="570"/>
                      <a:pt x="42" y="571"/>
                      <a:pt x="42" y="572"/>
                    </a:cubicBezTo>
                    <a:cubicBezTo>
                      <a:pt x="42" y="572"/>
                      <a:pt x="42" y="572"/>
                      <a:pt x="42" y="572"/>
                    </a:cubicBezTo>
                    <a:cubicBezTo>
                      <a:pt x="28" y="600"/>
                      <a:pt x="15" y="628"/>
                      <a:pt x="1" y="657"/>
                    </a:cubicBezTo>
                    <a:cubicBezTo>
                      <a:pt x="23" y="665"/>
                      <a:pt x="45" y="673"/>
                      <a:pt x="67" y="682"/>
                    </a:cubicBezTo>
                    <a:cubicBezTo>
                      <a:pt x="67" y="682"/>
                      <a:pt x="67" y="682"/>
                      <a:pt x="67" y="682"/>
                    </a:cubicBezTo>
                    <a:cubicBezTo>
                      <a:pt x="68" y="680"/>
                      <a:pt x="68" y="679"/>
                      <a:pt x="69" y="678"/>
                    </a:cubicBezTo>
                    <a:cubicBezTo>
                      <a:pt x="48" y="670"/>
                      <a:pt x="27" y="662"/>
                      <a:pt x="6" y="654"/>
                    </a:cubicBezTo>
                    <a:cubicBezTo>
                      <a:pt x="19" y="627"/>
                      <a:pt x="32" y="600"/>
                      <a:pt x="45" y="574"/>
                    </a:cubicBezTo>
                    <a:cubicBezTo>
                      <a:pt x="46" y="573"/>
                      <a:pt x="46" y="571"/>
                      <a:pt x="47" y="570"/>
                    </a:cubicBezTo>
                    <a:cubicBezTo>
                      <a:pt x="50" y="565"/>
                      <a:pt x="53" y="559"/>
                      <a:pt x="55" y="553"/>
                    </a:cubicBezTo>
                    <a:cubicBezTo>
                      <a:pt x="63" y="538"/>
                      <a:pt x="71" y="522"/>
                      <a:pt x="79" y="507"/>
                    </a:cubicBezTo>
                    <a:cubicBezTo>
                      <a:pt x="78" y="507"/>
                      <a:pt x="77" y="506"/>
                      <a:pt x="76" y="506"/>
                    </a:cubicBezTo>
                    <a:moveTo>
                      <a:pt x="95" y="471"/>
                    </a:moveTo>
                    <a:cubicBezTo>
                      <a:pt x="89" y="482"/>
                      <a:pt x="83" y="492"/>
                      <a:pt x="78" y="503"/>
                    </a:cubicBezTo>
                    <a:cubicBezTo>
                      <a:pt x="79" y="503"/>
                      <a:pt x="80" y="503"/>
                      <a:pt x="81" y="504"/>
                    </a:cubicBezTo>
                    <a:cubicBezTo>
                      <a:pt x="81" y="504"/>
                      <a:pt x="81" y="504"/>
                      <a:pt x="81" y="504"/>
                    </a:cubicBezTo>
                    <a:cubicBezTo>
                      <a:pt x="87" y="493"/>
                      <a:pt x="93" y="483"/>
                      <a:pt x="98" y="472"/>
                    </a:cubicBezTo>
                    <a:cubicBezTo>
                      <a:pt x="97" y="472"/>
                      <a:pt x="96" y="472"/>
                      <a:pt x="95" y="472"/>
                    </a:cubicBezTo>
                    <a:cubicBezTo>
                      <a:pt x="95" y="472"/>
                      <a:pt x="95" y="472"/>
                      <a:pt x="95" y="472"/>
                    </a:cubicBezTo>
                    <a:cubicBezTo>
                      <a:pt x="95" y="472"/>
                      <a:pt x="95" y="471"/>
                      <a:pt x="95" y="471"/>
                    </a:cubicBezTo>
                    <a:cubicBezTo>
                      <a:pt x="95" y="471"/>
                      <a:pt x="95" y="471"/>
                      <a:pt x="95" y="471"/>
                    </a:cubicBezTo>
                    <a:moveTo>
                      <a:pt x="254" y="224"/>
                    </a:moveTo>
                    <a:cubicBezTo>
                      <a:pt x="221" y="267"/>
                      <a:pt x="188" y="315"/>
                      <a:pt x="156" y="366"/>
                    </a:cubicBezTo>
                    <a:cubicBezTo>
                      <a:pt x="156" y="366"/>
                      <a:pt x="156" y="366"/>
                      <a:pt x="156" y="366"/>
                    </a:cubicBezTo>
                    <a:cubicBezTo>
                      <a:pt x="156" y="366"/>
                      <a:pt x="156" y="366"/>
                      <a:pt x="156" y="366"/>
                    </a:cubicBezTo>
                    <a:cubicBezTo>
                      <a:pt x="156" y="367"/>
                      <a:pt x="155" y="368"/>
                      <a:pt x="154" y="369"/>
                    </a:cubicBezTo>
                    <a:cubicBezTo>
                      <a:pt x="154" y="369"/>
                      <a:pt x="154" y="369"/>
                      <a:pt x="154" y="369"/>
                    </a:cubicBezTo>
                    <a:cubicBezTo>
                      <a:pt x="154" y="369"/>
                      <a:pt x="154" y="369"/>
                      <a:pt x="154" y="369"/>
                    </a:cubicBezTo>
                    <a:cubicBezTo>
                      <a:pt x="143" y="388"/>
                      <a:pt x="131" y="407"/>
                      <a:pt x="120" y="427"/>
                    </a:cubicBezTo>
                    <a:cubicBezTo>
                      <a:pt x="121" y="427"/>
                      <a:pt x="122" y="428"/>
                      <a:pt x="122" y="428"/>
                    </a:cubicBezTo>
                    <a:cubicBezTo>
                      <a:pt x="135" y="409"/>
                      <a:pt x="146" y="389"/>
                      <a:pt x="158" y="370"/>
                    </a:cubicBezTo>
                    <a:cubicBezTo>
                      <a:pt x="158" y="370"/>
                      <a:pt x="159" y="369"/>
                      <a:pt x="159" y="368"/>
                    </a:cubicBezTo>
                    <a:cubicBezTo>
                      <a:pt x="192" y="316"/>
                      <a:pt x="224" y="268"/>
                      <a:pt x="257" y="225"/>
                    </a:cubicBezTo>
                    <a:cubicBezTo>
                      <a:pt x="256" y="225"/>
                      <a:pt x="255" y="225"/>
                      <a:pt x="254" y="224"/>
                    </a:cubicBezTo>
                    <a:moveTo>
                      <a:pt x="268" y="205"/>
                    </a:moveTo>
                    <a:cubicBezTo>
                      <a:pt x="264" y="211"/>
                      <a:pt x="260" y="216"/>
                      <a:pt x="255" y="222"/>
                    </a:cubicBezTo>
                    <a:cubicBezTo>
                      <a:pt x="256" y="222"/>
                      <a:pt x="257" y="223"/>
                      <a:pt x="258" y="223"/>
                    </a:cubicBezTo>
                    <a:cubicBezTo>
                      <a:pt x="258" y="223"/>
                      <a:pt x="258" y="223"/>
                      <a:pt x="258" y="223"/>
                    </a:cubicBezTo>
                    <a:cubicBezTo>
                      <a:pt x="263" y="217"/>
                      <a:pt x="267" y="212"/>
                      <a:pt x="271" y="207"/>
                    </a:cubicBezTo>
                    <a:cubicBezTo>
                      <a:pt x="270" y="206"/>
                      <a:pt x="269" y="206"/>
                      <a:pt x="268" y="205"/>
                    </a:cubicBezTo>
                    <a:moveTo>
                      <a:pt x="334" y="128"/>
                    </a:moveTo>
                    <a:cubicBezTo>
                      <a:pt x="313" y="151"/>
                      <a:pt x="291" y="176"/>
                      <a:pt x="270" y="203"/>
                    </a:cubicBezTo>
                    <a:cubicBezTo>
                      <a:pt x="271" y="203"/>
                      <a:pt x="272" y="204"/>
                      <a:pt x="273" y="204"/>
                    </a:cubicBezTo>
                    <a:cubicBezTo>
                      <a:pt x="273" y="204"/>
                      <a:pt x="273" y="204"/>
                      <a:pt x="273" y="204"/>
                    </a:cubicBezTo>
                    <a:cubicBezTo>
                      <a:pt x="294" y="177"/>
                      <a:pt x="316" y="152"/>
                      <a:pt x="337" y="129"/>
                    </a:cubicBezTo>
                    <a:cubicBezTo>
                      <a:pt x="336" y="129"/>
                      <a:pt x="335" y="129"/>
                      <a:pt x="334" y="128"/>
                    </a:cubicBezTo>
                    <a:moveTo>
                      <a:pt x="361" y="101"/>
                    </a:moveTo>
                    <a:cubicBezTo>
                      <a:pt x="353" y="109"/>
                      <a:pt x="344" y="117"/>
                      <a:pt x="336" y="126"/>
                    </a:cubicBezTo>
                    <a:cubicBezTo>
                      <a:pt x="337" y="127"/>
                      <a:pt x="338" y="127"/>
                      <a:pt x="339" y="127"/>
                    </a:cubicBezTo>
                    <a:cubicBezTo>
                      <a:pt x="339" y="127"/>
                      <a:pt x="339" y="127"/>
                      <a:pt x="339" y="127"/>
                    </a:cubicBezTo>
                    <a:cubicBezTo>
                      <a:pt x="347" y="118"/>
                      <a:pt x="356" y="110"/>
                      <a:pt x="364" y="101"/>
                    </a:cubicBezTo>
                    <a:cubicBezTo>
                      <a:pt x="363" y="101"/>
                      <a:pt x="362" y="101"/>
                      <a:pt x="361" y="101"/>
                    </a:cubicBezTo>
                    <a:moveTo>
                      <a:pt x="420" y="48"/>
                    </a:moveTo>
                    <a:cubicBezTo>
                      <a:pt x="420" y="48"/>
                      <a:pt x="420" y="48"/>
                      <a:pt x="420" y="48"/>
                    </a:cubicBezTo>
                    <a:cubicBezTo>
                      <a:pt x="405" y="60"/>
                      <a:pt x="390" y="73"/>
                      <a:pt x="375" y="87"/>
                    </a:cubicBezTo>
                    <a:cubicBezTo>
                      <a:pt x="375" y="87"/>
                      <a:pt x="375" y="87"/>
                      <a:pt x="375" y="87"/>
                    </a:cubicBezTo>
                    <a:cubicBezTo>
                      <a:pt x="375" y="87"/>
                      <a:pt x="375" y="87"/>
                      <a:pt x="375" y="87"/>
                    </a:cubicBezTo>
                    <a:cubicBezTo>
                      <a:pt x="375" y="87"/>
                      <a:pt x="375" y="87"/>
                      <a:pt x="375" y="87"/>
                    </a:cubicBezTo>
                    <a:cubicBezTo>
                      <a:pt x="375" y="87"/>
                      <a:pt x="375" y="87"/>
                      <a:pt x="375" y="87"/>
                    </a:cubicBezTo>
                    <a:cubicBezTo>
                      <a:pt x="375" y="87"/>
                      <a:pt x="375" y="87"/>
                      <a:pt x="375" y="87"/>
                    </a:cubicBezTo>
                    <a:cubicBezTo>
                      <a:pt x="375" y="87"/>
                      <a:pt x="375" y="87"/>
                      <a:pt x="375" y="87"/>
                    </a:cubicBezTo>
                    <a:cubicBezTo>
                      <a:pt x="375" y="87"/>
                      <a:pt x="375" y="87"/>
                      <a:pt x="375" y="87"/>
                    </a:cubicBezTo>
                    <a:cubicBezTo>
                      <a:pt x="375" y="87"/>
                      <a:pt x="375" y="87"/>
                      <a:pt x="375" y="87"/>
                    </a:cubicBezTo>
                    <a:cubicBezTo>
                      <a:pt x="375" y="87"/>
                      <a:pt x="375" y="87"/>
                      <a:pt x="375" y="87"/>
                    </a:cubicBezTo>
                    <a:cubicBezTo>
                      <a:pt x="376" y="88"/>
                      <a:pt x="377" y="88"/>
                      <a:pt x="378" y="88"/>
                    </a:cubicBezTo>
                    <a:cubicBezTo>
                      <a:pt x="393" y="74"/>
                      <a:pt x="408" y="61"/>
                      <a:pt x="423" y="49"/>
                    </a:cubicBezTo>
                    <a:cubicBezTo>
                      <a:pt x="423" y="49"/>
                      <a:pt x="423" y="49"/>
                      <a:pt x="423" y="49"/>
                    </a:cubicBezTo>
                    <a:cubicBezTo>
                      <a:pt x="422" y="49"/>
                      <a:pt x="421" y="49"/>
                      <a:pt x="420" y="48"/>
                    </a:cubicBezTo>
                    <a:moveTo>
                      <a:pt x="460" y="19"/>
                    </a:moveTo>
                    <a:cubicBezTo>
                      <a:pt x="457" y="21"/>
                      <a:pt x="454" y="24"/>
                      <a:pt x="451" y="26"/>
                    </a:cubicBezTo>
                    <a:cubicBezTo>
                      <a:pt x="441" y="32"/>
                      <a:pt x="432" y="39"/>
                      <a:pt x="422" y="47"/>
                    </a:cubicBezTo>
                    <a:cubicBezTo>
                      <a:pt x="423" y="47"/>
                      <a:pt x="424" y="47"/>
                      <a:pt x="424" y="48"/>
                    </a:cubicBezTo>
                    <a:cubicBezTo>
                      <a:pt x="424" y="48"/>
                      <a:pt x="424" y="48"/>
                      <a:pt x="424" y="48"/>
                    </a:cubicBezTo>
                    <a:cubicBezTo>
                      <a:pt x="434" y="40"/>
                      <a:pt x="444" y="33"/>
                      <a:pt x="453" y="27"/>
                    </a:cubicBezTo>
                    <a:cubicBezTo>
                      <a:pt x="456" y="24"/>
                      <a:pt x="459" y="22"/>
                      <a:pt x="462" y="20"/>
                    </a:cubicBezTo>
                    <a:cubicBezTo>
                      <a:pt x="462" y="20"/>
                      <a:pt x="461" y="20"/>
                      <a:pt x="460" y="19"/>
                    </a:cubicBezTo>
                    <a:moveTo>
                      <a:pt x="489" y="2"/>
                    </a:moveTo>
                    <a:cubicBezTo>
                      <a:pt x="480" y="7"/>
                      <a:pt x="471" y="12"/>
                      <a:pt x="462" y="18"/>
                    </a:cubicBezTo>
                    <a:cubicBezTo>
                      <a:pt x="463" y="19"/>
                      <a:pt x="463" y="19"/>
                      <a:pt x="464" y="19"/>
                    </a:cubicBezTo>
                    <a:cubicBezTo>
                      <a:pt x="464" y="19"/>
                      <a:pt x="464" y="19"/>
                      <a:pt x="464" y="19"/>
                    </a:cubicBezTo>
                    <a:cubicBezTo>
                      <a:pt x="464" y="19"/>
                      <a:pt x="464" y="19"/>
                      <a:pt x="464" y="19"/>
                    </a:cubicBezTo>
                    <a:cubicBezTo>
                      <a:pt x="473" y="13"/>
                      <a:pt x="483" y="8"/>
                      <a:pt x="492" y="3"/>
                    </a:cubicBezTo>
                    <a:cubicBezTo>
                      <a:pt x="491" y="3"/>
                      <a:pt x="490" y="2"/>
                      <a:pt x="489" y="2"/>
                    </a:cubicBezTo>
                    <a:moveTo>
                      <a:pt x="494" y="0"/>
                    </a:moveTo>
                    <a:cubicBezTo>
                      <a:pt x="493" y="0"/>
                      <a:pt x="492" y="1"/>
                      <a:pt x="491" y="1"/>
                    </a:cubicBezTo>
                    <a:cubicBezTo>
                      <a:pt x="491" y="1"/>
                      <a:pt x="491" y="1"/>
                      <a:pt x="491" y="1"/>
                    </a:cubicBezTo>
                    <a:cubicBezTo>
                      <a:pt x="491" y="1"/>
                      <a:pt x="491" y="1"/>
                      <a:pt x="491" y="1"/>
                    </a:cubicBezTo>
                    <a:cubicBezTo>
                      <a:pt x="492" y="1"/>
                      <a:pt x="493" y="2"/>
                      <a:pt x="493" y="2"/>
                    </a:cubicBezTo>
                    <a:cubicBezTo>
                      <a:pt x="493" y="2"/>
                      <a:pt x="493" y="2"/>
                      <a:pt x="493" y="2"/>
                    </a:cubicBezTo>
                    <a:cubicBezTo>
                      <a:pt x="494" y="1"/>
                      <a:pt x="495" y="1"/>
                      <a:pt x="496" y="0"/>
                    </a:cubicBezTo>
                    <a:cubicBezTo>
                      <a:pt x="495" y="0"/>
                      <a:pt x="495" y="0"/>
                      <a:pt x="49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50" name="Freeform 11"/>
              <p:cNvSpPr>
                <a:spLocks noEditPoints="1"/>
              </p:cNvSpPr>
              <p:nvPr/>
            </p:nvSpPr>
            <p:spPr bwMode="auto">
              <a:xfrm>
                <a:off x="-89" y="727"/>
                <a:ext cx="1230" cy="1774"/>
              </a:xfrm>
              <a:custGeom>
                <a:avLst/>
                <a:gdLst>
                  <a:gd name="T0" fmla="*/ 20 w 792"/>
                  <a:gd name="T1" fmla="*/ 1075 h 1143"/>
                  <a:gd name="T2" fmla="*/ 0 w 792"/>
                  <a:gd name="T3" fmla="*/ 1141 h 1143"/>
                  <a:gd name="T4" fmla="*/ 0 w 792"/>
                  <a:gd name="T5" fmla="*/ 1141 h 1143"/>
                  <a:gd name="T6" fmla="*/ 2 w 792"/>
                  <a:gd name="T7" fmla="*/ 1143 h 1143"/>
                  <a:gd name="T8" fmla="*/ 20 w 792"/>
                  <a:gd name="T9" fmla="*/ 1075 h 1143"/>
                  <a:gd name="T10" fmla="*/ 29 w 792"/>
                  <a:gd name="T11" fmla="*/ 1047 h 1143"/>
                  <a:gd name="T12" fmla="*/ 29 w 792"/>
                  <a:gd name="T13" fmla="*/ 1047 h 1143"/>
                  <a:gd name="T14" fmla="*/ 29 w 792"/>
                  <a:gd name="T15" fmla="*/ 1047 h 1143"/>
                  <a:gd name="T16" fmla="*/ 32 w 792"/>
                  <a:gd name="T17" fmla="*/ 1048 h 1143"/>
                  <a:gd name="T18" fmla="*/ 132 w 792"/>
                  <a:gd name="T19" fmla="*/ 770 h 1143"/>
                  <a:gd name="T20" fmla="*/ 202 w 792"/>
                  <a:gd name="T21" fmla="*/ 611 h 1143"/>
                  <a:gd name="T22" fmla="*/ 200 w 792"/>
                  <a:gd name="T23" fmla="*/ 615 h 1143"/>
                  <a:gd name="T24" fmla="*/ 173 w 792"/>
                  <a:gd name="T25" fmla="*/ 675 h 1143"/>
                  <a:gd name="T26" fmla="*/ 145 w 792"/>
                  <a:gd name="T27" fmla="*/ 743 h 1143"/>
                  <a:gd name="T28" fmla="*/ 177 w 792"/>
                  <a:gd name="T29" fmla="*/ 673 h 1143"/>
                  <a:gd name="T30" fmla="*/ 237 w 792"/>
                  <a:gd name="T31" fmla="*/ 546 h 1143"/>
                  <a:gd name="T32" fmla="*/ 234 w 792"/>
                  <a:gd name="T33" fmla="*/ 545 h 1143"/>
                  <a:gd name="T34" fmla="*/ 247 w 792"/>
                  <a:gd name="T35" fmla="*/ 519 h 1143"/>
                  <a:gd name="T36" fmla="*/ 255 w 792"/>
                  <a:gd name="T37" fmla="*/ 511 h 1143"/>
                  <a:gd name="T38" fmla="*/ 624 w 792"/>
                  <a:gd name="T39" fmla="*/ 249 h 1143"/>
                  <a:gd name="T40" fmla="*/ 625 w 792"/>
                  <a:gd name="T41" fmla="*/ 253 h 1143"/>
                  <a:gd name="T42" fmla="*/ 572 w 792"/>
                  <a:gd name="T43" fmla="*/ 244 h 1143"/>
                  <a:gd name="T44" fmla="*/ 624 w 792"/>
                  <a:gd name="T45" fmla="*/ 256 h 1143"/>
                  <a:gd name="T46" fmla="*/ 621 w 792"/>
                  <a:gd name="T47" fmla="*/ 254 h 1143"/>
                  <a:gd name="T48" fmla="*/ 531 w 792"/>
                  <a:gd name="T49" fmla="*/ 226 h 1143"/>
                  <a:gd name="T50" fmla="*/ 567 w 792"/>
                  <a:gd name="T51" fmla="*/ 245 h 1143"/>
                  <a:gd name="T52" fmla="*/ 441 w 792"/>
                  <a:gd name="T53" fmla="*/ 189 h 1143"/>
                  <a:gd name="T54" fmla="*/ 352 w 792"/>
                  <a:gd name="T55" fmla="*/ 327 h 1143"/>
                  <a:gd name="T56" fmla="*/ 308 w 792"/>
                  <a:gd name="T57" fmla="*/ 404 h 1143"/>
                  <a:gd name="T58" fmla="*/ 277 w 792"/>
                  <a:gd name="T59" fmla="*/ 461 h 1143"/>
                  <a:gd name="T60" fmla="*/ 309 w 792"/>
                  <a:gd name="T61" fmla="*/ 408 h 1143"/>
                  <a:gd name="T62" fmla="*/ 357 w 792"/>
                  <a:gd name="T63" fmla="*/ 325 h 1143"/>
                  <a:gd name="T64" fmla="*/ 515 w 792"/>
                  <a:gd name="T65" fmla="*/ 222 h 1143"/>
                  <a:gd name="T66" fmla="*/ 527 w 792"/>
                  <a:gd name="T67" fmla="*/ 227 h 1143"/>
                  <a:gd name="T68" fmla="*/ 520 w 792"/>
                  <a:gd name="T69" fmla="*/ 221 h 1143"/>
                  <a:gd name="T70" fmla="*/ 517 w 792"/>
                  <a:gd name="T71" fmla="*/ 220 h 1143"/>
                  <a:gd name="T72" fmla="*/ 646 w 792"/>
                  <a:gd name="T73" fmla="*/ 211 h 1143"/>
                  <a:gd name="T74" fmla="*/ 702 w 792"/>
                  <a:gd name="T75" fmla="*/ 122 h 1143"/>
                  <a:gd name="T76" fmla="*/ 706 w 792"/>
                  <a:gd name="T77" fmla="*/ 122 h 1143"/>
                  <a:gd name="T78" fmla="*/ 707 w 792"/>
                  <a:gd name="T79" fmla="*/ 115 h 1143"/>
                  <a:gd name="T80" fmla="*/ 711 w 792"/>
                  <a:gd name="T81" fmla="*/ 114 h 1143"/>
                  <a:gd name="T82" fmla="*/ 744 w 792"/>
                  <a:gd name="T83" fmla="*/ 60 h 1143"/>
                  <a:gd name="T84" fmla="*/ 763 w 792"/>
                  <a:gd name="T85" fmla="*/ 33 h 1143"/>
                  <a:gd name="T86" fmla="*/ 747 w 792"/>
                  <a:gd name="T87" fmla="*/ 60 h 1143"/>
                  <a:gd name="T88" fmla="*/ 787 w 792"/>
                  <a:gd name="T89" fmla="*/ 3 h 1143"/>
                  <a:gd name="T90" fmla="*/ 791 w 792"/>
                  <a:gd name="T91" fmla="*/ 2 h 1143"/>
                  <a:gd name="T92" fmla="*/ 791 w 792"/>
                  <a:gd name="T93" fmla="*/ 1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92" h="1143">
                    <a:moveTo>
                      <a:pt x="20" y="1075"/>
                    </a:moveTo>
                    <a:cubicBezTo>
                      <a:pt x="20" y="1075"/>
                      <a:pt x="20" y="1075"/>
                      <a:pt x="20" y="1075"/>
                    </a:cubicBezTo>
                    <a:cubicBezTo>
                      <a:pt x="20" y="1075"/>
                      <a:pt x="20" y="1075"/>
                      <a:pt x="20" y="1075"/>
                    </a:cubicBezTo>
                    <a:cubicBezTo>
                      <a:pt x="20" y="1075"/>
                      <a:pt x="20" y="1075"/>
                      <a:pt x="20" y="1075"/>
                    </a:cubicBezTo>
                    <a:cubicBezTo>
                      <a:pt x="20" y="1075"/>
                      <a:pt x="20" y="1075"/>
                      <a:pt x="20" y="1075"/>
                    </a:cubicBezTo>
                    <a:cubicBezTo>
                      <a:pt x="13" y="1097"/>
                      <a:pt x="6" y="1119"/>
                      <a:pt x="0" y="1141"/>
                    </a:cubicBezTo>
                    <a:cubicBezTo>
                      <a:pt x="0" y="1141"/>
                      <a:pt x="0" y="1141"/>
                      <a:pt x="0" y="1141"/>
                    </a:cubicBezTo>
                    <a:cubicBezTo>
                      <a:pt x="0" y="1141"/>
                      <a:pt x="0" y="1141"/>
                      <a:pt x="0" y="1141"/>
                    </a:cubicBezTo>
                    <a:cubicBezTo>
                      <a:pt x="0" y="1141"/>
                      <a:pt x="0" y="1141"/>
                      <a:pt x="0" y="1141"/>
                    </a:cubicBezTo>
                    <a:cubicBezTo>
                      <a:pt x="0" y="1141"/>
                      <a:pt x="0" y="1141"/>
                      <a:pt x="0" y="1141"/>
                    </a:cubicBezTo>
                    <a:cubicBezTo>
                      <a:pt x="0" y="1141"/>
                      <a:pt x="0" y="1141"/>
                      <a:pt x="0" y="1141"/>
                    </a:cubicBezTo>
                    <a:cubicBezTo>
                      <a:pt x="1" y="1141"/>
                      <a:pt x="1" y="1142"/>
                      <a:pt x="2" y="1143"/>
                    </a:cubicBezTo>
                    <a:cubicBezTo>
                      <a:pt x="9" y="1120"/>
                      <a:pt x="16" y="1098"/>
                      <a:pt x="23" y="1076"/>
                    </a:cubicBezTo>
                    <a:cubicBezTo>
                      <a:pt x="22" y="1076"/>
                      <a:pt x="21" y="1075"/>
                      <a:pt x="20" y="1075"/>
                    </a:cubicBezTo>
                    <a:cubicBezTo>
                      <a:pt x="20" y="1075"/>
                      <a:pt x="20" y="1075"/>
                      <a:pt x="20" y="1075"/>
                    </a:cubicBezTo>
                    <a:cubicBezTo>
                      <a:pt x="20" y="1075"/>
                      <a:pt x="20" y="1075"/>
                      <a:pt x="20" y="1075"/>
                    </a:cubicBezTo>
                    <a:moveTo>
                      <a:pt x="132" y="770"/>
                    </a:moveTo>
                    <a:cubicBezTo>
                      <a:pt x="94" y="861"/>
                      <a:pt x="59" y="954"/>
                      <a:pt x="29" y="1047"/>
                    </a:cubicBezTo>
                    <a:cubicBezTo>
                      <a:pt x="29" y="1047"/>
                      <a:pt x="29" y="1047"/>
                      <a:pt x="29" y="1047"/>
                    </a:cubicBezTo>
                    <a:cubicBezTo>
                      <a:pt x="29" y="1047"/>
                      <a:pt x="29" y="1047"/>
                      <a:pt x="29" y="1047"/>
                    </a:cubicBezTo>
                    <a:cubicBezTo>
                      <a:pt x="29" y="1047"/>
                      <a:pt x="29" y="1047"/>
                      <a:pt x="29" y="1047"/>
                    </a:cubicBezTo>
                    <a:cubicBezTo>
                      <a:pt x="29" y="1047"/>
                      <a:pt x="29" y="1047"/>
                      <a:pt x="29" y="1047"/>
                    </a:cubicBezTo>
                    <a:cubicBezTo>
                      <a:pt x="29" y="1047"/>
                      <a:pt x="29" y="1047"/>
                      <a:pt x="29" y="1047"/>
                    </a:cubicBezTo>
                    <a:cubicBezTo>
                      <a:pt x="29" y="1047"/>
                      <a:pt x="29" y="1047"/>
                      <a:pt x="29" y="1047"/>
                    </a:cubicBezTo>
                    <a:cubicBezTo>
                      <a:pt x="29" y="1047"/>
                      <a:pt x="29" y="1047"/>
                      <a:pt x="29" y="1047"/>
                    </a:cubicBezTo>
                    <a:cubicBezTo>
                      <a:pt x="30" y="1047"/>
                      <a:pt x="31" y="1048"/>
                      <a:pt x="31" y="1048"/>
                    </a:cubicBezTo>
                    <a:cubicBezTo>
                      <a:pt x="32" y="1048"/>
                      <a:pt x="32" y="1048"/>
                      <a:pt x="32" y="1048"/>
                    </a:cubicBezTo>
                    <a:cubicBezTo>
                      <a:pt x="62" y="956"/>
                      <a:pt x="97" y="862"/>
                      <a:pt x="135" y="771"/>
                    </a:cubicBezTo>
                    <a:cubicBezTo>
                      <a:pt x="135" y="771"/>
                      <a:pt x="135" y="771"/>
                      <a:pt x="135" y="770"/>
                    </a:cubicBezTo>
                    <a:cubicBezTo>
                      <a:pt x="134" y="770"/>
                      <a:pt x="133" y="770"/>
                      <a:pt x="132" y="770"/>
                    </a:cubicBezTo>
                    <a:cubicBezTo>
                      <a:pt x="132" y="770"/>
                      <a:pt x="132" y="770"/>
                      <a:pt x="132" y="770"/>
                    </a:cubicBezTo>
                    <a:moveTo>
                      <a:pt x="234" y="545"/>
                    </a:moveTo>
                    <a:cubicBezTo>
                      <a:pt x="223" y="567"/>
                      <a:pt x="212" y="589"/>
                      <a:pt x="202" y="611"/>
                    </a:cubicBezTo>
                    <a:cubicBezTo>
                      <a:pt x="202" y="611"/>
                      <a:pt x="202" y="611"/>
                      <a:pt x="202" y="611"/>
                    </a:cubicBezTo>
                    <a:cubicBezTo>
                      <a:pt x="201" y="612"/>
                      <a:pt x="201" y="613"/>
                      <a:pt x="200" y="615"/>
                    </a:cubicBezTo>
                    <a:cubicBezTo>
                      <a:pt x="200" y="615"/>
                      <a:pt x="200" y="615"/>
                      <a:pt x="200" y="615"/>
                    </a:cubicBezTo>
                    <a:cubicBezTo>
                      <a:pt x="191" y="633"/>
                      <a:pt x="183" y="652"/>
                      <a:pt x="174" y="671"/>
                    </a:cubicBezTo>
                    <a:cubicBezTo>
                      <a:pt x="174" y="671"/>
                      <a:pt x="174" y="671"/>
                      <a:pt x="174" y="671"/>
                    </a:cubicBezTo>
                    <a:cubicBezTo>
                      <a:pt x="174" y="673"/>
                      <a:pt x="173" y="674"/>
                      <a:pt x="173" y="675"/>
                    </a:cubicBezTo>
                    <a:cubicBezTo>
                      <a:pt x="173" y="675"/>
                      <a:pt x="173" y="675"/>
                      <a:pt x="173" y="675"/>
                    </a:cubicBezTo>
                    <a:cubicBezTo>
                      <a:pt x="163" y="697"/>
                      <a:pt x="153" y="719"/>
                      <a:pt x="143" y="742"/>
                    </a:cubicBezTo>
                    <a:cubicBezTo>
                      <a:pt x="144" y="742"/>
                      <a:pt x="145" y="743"/>
                      <a:pt x="145" y="743"/>
                    </a:cubicBezTo>
                    <a:cubicBezTo>
                      <a:pt x="146" y="743"/>
                      <a:pt x="146" y="743"/>
                      <a:pt x="146" y="743"/>
                    </a:cubicBezTo>
                    <a:cubicBezTo>
                      <a:pt x="156" y="721"/>
                      <a:pt x="166" y="699"/>
                      <a:pt x="176" y="676"/>
                    </a:cubicBezTo>
                    <a:cubicBezTo>
                      <a:pt x="176" y="675"/>
                      <a:pt x="177" y="674"/>
                      <a:pt x="177" y="673"/>
                    </a:cubicBezTo>
                    <a:cubicBezTo>
                      <a:pt x="186" y="654"/>
                      <a:pt x="195" y="635"/>
                      <a:pt x="204" y="616"/>
                    </a:cubicBezTo>
                    <a:cubicBezTo>
                      <a:pt x="204" y="615"/>
                      <a:pt x="205" y="614"/>
                      <a:pt x="205" y="612"/>
                    </a:cubicBezTo>
                    <a:cubicBezTo>
                      <a:pt x="216" y="590"/>
                      <a:pt x="226" y="568"/>
                      <a:pt x="237" y="546"/>
                    </a:cubicBezTo>
                    <a:cubicBezTo>
                      <a:pt x="237" y="546"/>
                      <a:pt x="237" y="546"/>
                      <a:pt x="237" y="546"/>
                    </a:cubicBezTo>
                    <a:cubicBezTo>
                      <a:pt x="236" y="546"/>
                      <a:pt x="235" y="546"/>
                      <a:pt x="235" y="545"/>
                    </a:cubicBezTo>
                    <a:cubicBezTo>
                      <a:pt x="235" y="545"/>
                      <a:pt x="235" y="545"/>
                      <a:pt x="234" y="545"/>
                    </a:cubicBezTo>
                    <a:moveTo>
                      <a:pt x="275" y="464"/>
                    </a:moveTo>
                    <a:cubicBezTo>
                      <a:pt x="267" y="479"/>
                      <a:pt x="259" y="494"/>
                      <a:pt x="251" y="510"/>
                    </a:cubicBezTo>
                    <a:cubicBezTo>
                      <a:pt x="250" y="513"/>
                      <a:pt x="248" y="516"/>
                      <a:pt x="247" y="519"/>
                    </a:cubicBezTo>
                    <a:cubicBezTo>
                      <a:pt x="247" y="519"/>
                      <a:pt x="247" y="519"/>
                      <a:pt x="247" y="519"/>
                    </a:cubicBezTo>
                    <a:cubicBezTo>
                      <a:pt x="248" y="519"/>
                      <a:pt x="249" y="520"/>
                      <a:pt x="250" y="520"/>
                    </a:cubicBezTo>
                    <a:cubicBezTo>
                      <a:pt x="251" y="517"/>
                      <a:pt x="253" y="514"/>
                      <a:pt x="255" y="511"/>
                    </a:cubicBezTo>
                    <a:cubicBezTo>
                      <a:pt x="262" y="496"/>
                      <a:pt x="270" y="480"/>
                      <a:pt x="278" y="465"/>
                    </a:cubicBezTo>
                    <a:cubicBezTo>
                      <a:pt x="277" y="465"/>
                      <a:pt x="276" y="464"/>
                      <a:pt x="275" y="464"/>
                    </a:cubicBezTo>
                    <a:moveTo>
                      <a:pt x="624" y="249"/>
                    </a:moveTo>
                    <a:cubicBezTo>
                      <a:pt x="623" y="250"/>
                      <a:pt x="623" y="251"/>
                      <a:pt x="622" y="252"/>
                    </a:cubicBezTo>
                    <a:cubicBezTo>
                      <a:pt x="623" y="252"/>
                      <a:pt x="624" y="253"/>
                      <a:pt x="625" y="253"/>
                    </a:cubicBezTo>
                    <a:cubicBezTo>
                      <a:pt x="625" y="253"/>
                      <a:pt x="625" y="253"/>
                      <a:pt x="625" y="253"/>
                    </a:cubicBezTo>
                    <a:cubicBezTo>
                      <a:pt x="626" y="253"/>
                      <a:pt x="626" y="252"/>
                      <a:pt x="626" y="252"/>
                    </a:cubicBezTo>
                    <a:cubicBezTo>
                      <a:pt x="625" y="251"/>
                      <a:pt x="625" y="250"/>
                      <a:pt x="624" y="249"/>
                    </a:cubicBezTo>
                    <a:moveTo>
                      <a:pt x="572" y="244"/>
                    </a:moveTo>
                    <a:cubicBezTo>
                      <a:pt x="571" y="244"/>
                      <a:pt x="571" y="245"/>
                      <a:pt x="570" y="246"/>
                    </a:cubicBezTo>
                    <a:cubicBezTo>
                      <a:pt x="586" y="253"/>
                      <a:pt x="602" y="260"/>
                      <a:pt x="617" y="268"/>
                    </a:cubicBezTo>
                    <a:cubicBezTo>
                      <a:pt x="619" y="264"/>
                      <a:pt x="622" y="260"/>
                      <a:pt x="624" y="256"/>
                    </a:cubicBezTo>
                    <a:cubicBezTo>
                      <a:pt x="624" y="256"/>
                      <a:pt x="624" y="256"/>
                      <a:pt x="624" y="256"/>
                    </a:cubicBezTo>
                    <a:cubicBezTo>
                      <a:pt x="623" y="255"/>
                      <a:pt x="622" y="255"/>
                      <a:pt x="621" y="254"/>
                    </a:cubicBezTo>
                    <a:cubicBezTo>
                      <a:pt x="621" y="254"/>
                      <a:pt x="621" y="254"/>
                      <a:pt x="621" y="254"/>
                    </a:cubicBezTo>
                    <a:cubicBezTo>
                      <a:pt x="619" y="257"/>
                      <a:pt x="617" y="260"/>
                      <a:pt x="615" y="264"/>
                    </a:cubicBezTo>
                    <a:cubicBezTo>
                      <a:pt x="601" y="257"/>
                      <a:pt x="586" y="250"/>
                      <a:pt x="572" y="244"/>
                    </a:cubicBezTo>
                    <a:moveTo>
                      <a:pt x="531" y="226"/>
                    </a:moveTo>
                    <a:cubicBezTo>
                      <a:pt x="531" y="227"/>
                      <a:pt x="530" y="228"/>
                      <a:pt x="530" y="228"/>
                    </a:cubicBezTo>
                    <a:cubicBezTo>
                      <a:pt x="542" y="234"/>
                      <a:pt x="555" y="239"/>
                      <a:pt x="567" y="245"/>
                    </a:cubicBezTo>
                    <a:cubicBezTo>
                      <a:pt x="567" y="245"/>
                      <a:pt x="567" y="245"/>
                      <a:pt x="567" y="245"/>
                    </a:cubicBezTo>
                    <a:cubicBezTo>
                      <a:pt x="568" y="244"/>
                      <a:pt x="568" y="243"/>
                      <a:pt x="569" y="242"/>
                    </a:cubicBezTo>
                    <a:cubicBezTo>
                      <a:pt x="556" y="237"/>
                      <a:pt x="544" y="231"/>
                      <a:pt x="531" y="226"/>
                    </a:cubicBezTo>
                    <a:moveTo>
                      <a:pt x="441" y="189"/>
                    </a:moveTo>
                    <a:cubicBezTo>
                      <a:pt x="412" y="230"/>
                      <a:pt x="383" y="275"/>
                      <a:pt x="354" y="324"/>
                    </a:cubicBezTo>
                    <a:cubicBezTo>
                      <a:pt x="354" y="324"/>
                      <a:pt x="354" y="324"/>
                      <a:pt x="354" y="324"/>
                    </a:cubicBezTo>
                    <a:cubicBezTo>
                      <a:pt x="353" y="325"/>
                      <a:pt x="353" y="326"/>
                      <a:pt x="352" y="327"/>
                    </a:cubicBezTo>
                    <a:cubicBezTo>
                      <a:pt x="352" y="327"/>
                      <a:pt x="352" y="327"/>
                      <a:pt x="352" y="327"/>
                    </a:cubicBezTo>
                    <a:cubicBezTo>
                      <a:pt x="337" y="351"/>
                      <a:pt x="322" y="377"/>
                      <a:pt x="308" y="404"/>
                    </a:cubicBezTo>
                    <a:cubicBezTo>
                      <a:pt x="308" y="404"/>
                      <a:pt x="308" y="404"/>
                      <a:pt x="308" y="404"/>
                    </a:cubicBezTo>
                    <a:cubicBezTo>
                      <a:pt x="307" y="404"/>
                      <a:pt x="307" y="404"/>
                      <a:pt x="307" y="404"/>
                    </a:cubicBezTo>
                    <a:cubicBezTo>
                      <a:pt x="307" y="405"/>
                      <a:pt x="306" y="406"/>
                      <a:pt x="306" y="407"/>
                    </a:cubicBezTo>
                    <a:cubicBezTo>
                      <a:pt x="296" y="424"/>
                      <a:pt x="286" y="442"/>
                      <a:pt x="277" y="461"/>
                    </a:cubicBezTo>
                    <a:cubicBezTo>
                      <a:pt x="278" y="461"/>
                      <a:pt x="279" y="462"/>
                      <a:pt x="280" y="462"/>
                    </a:cubicBezTo>
                    <a:cubicBezTo>
                      <a:pt x="280" y="462"/>
                      <a:pt x="280" y="462"/>
                      <a:pt x="280" y="462"/>
                    </a:cubicBezTo>
                    <a:cubicBezTo>
                      <a:pt x="290" y="444"/>
                      <a:pt x="300" y="426"/>
                      <a:pt x="309" y="408"/>
                    </a:cubicBezTo>
                    <a:cubicBezTo>
                      <a:pt x="310" y="407"/>
                      <a:pt x="310" y="406"/>
                      <a:pt x="311" y="405"/>
                    </a:cubicBezTo>
                    <a:cubicBezTo>
                      <a:pt x="326" y="379"/>
                      <a:pt x="341" y="353"/>
                      <a:pt x="355" y="328"/>
                    </a:cubicBezTo>
                    <a:cubicBezTo>
                      <a:pt x="356" y="327"/>
                      <a:pt x="357" y="326"/>
                      <a:pt x="357" y="325"/>
                    </a:cubicBezTo>
                    <a:cubicBezTo>
                      <a:pt x="386" y="277"/>
                      <a:pt x="414" y="233"/>
                      <a:pt x="443" y="193"/>
                    </a:cubicBezTo>
                    <a:cubicBezTo>
                      <a:pt x="467" y="202"/>
                      <a:pt x="491" y="212"/>
                      <a:pt x="515" y="222"/>
                    </a:cubicBezTo>
                    <a:cubicBezTo>
                      <a:pt x="515" y="222"/>
                      <a:pt x="515" y="222"/>
                      <a:pt x="515" y="222"/>
                    </a:cubicBezTo>
                    <a:cubicBezTo>
                      <a:pt x="517" y="223"/>
                      <a:pt x="518" y="223"/>
                      <a:pt x="519" y="224"/>
                    </a:cubicBezTo>
                    <a:cubicBezTo>
                      <a:pt x="519" y="224"/>
                      <a:pt x="519" y="224"/>
                      <a:pt x="519" y="224"/>
                    </a:cubicBezTo>
                    <a:cubicBezTo>
                      <a:pt x="521" y="225"/>
                      <a:pt x="524" y="226"/>
                      <a:pt x="527" y="227"/>
                    </a:cubicBezTo>
                    <a:cubicBezTo>
                      <a:pt x="527" y="227"/>
                      <a:pt x="527" y="227"/>
                      <a:pt x="527" y="227"/>
                    </a:cubicBezTo>
                    <a:cubicBezTo>
                      <a:pt x="527" y="226"/>
                      <a:pt x="528" y="225"/>
                      <a:pt x="528" y="225"/>
                    </a:cubicBezTo>
                    <a:cubicBezTo>
                      <a:pt x="526" y="223"/>
                      <a:pt x="523" y="222"/>
                      <a:pt x="520" y="221"/>
                    </a:cubicBezTo>
                    <a:cubicBezTo>
                      <a:pt x="520" y="221"/>
                      <a:pt x="520" y="221"/>
                      <a:pt x="520" y="221"/>
                    </a:cubicBezTo>
                    <a:cubicBezTo>
                      <a:pt x="519" y="221"/>
                      <a:pt x="518" y="220"/>
                      <a:pt x="517" y="220"/>
                    </a:cubicBezTo>
                    <a:cubicBezTo>
                      <a:pt x="517" y="220"/>
                      <a:pt x="517" y="220"/>
                      <a:pt x="517" y="220"/>
                    </a:cubicBezTo>
                    <a:cubicBezTo>
                      <a:pt x="492" y="209"/>
                      <a:pt x="466" y="199"/>
                      <a:pt x="441" y="189"/>
                    </a:cubicBezTo>
                    <a:moveTo>
                      <a:pt x="702" y="122"/>
                    </a:moveTo>
                    <a:cubicBezTo>
                      <a:pt x="684" y="149"/>
                      <a:pt x="665" y="179"/>
                      <a:pt x="646" y="211"/>
                    </a:cubicBezTo>
                    <a:cubicBezTo>
                      <a:pt x="647" y="212"/>
                      <a:pt x="648" y="213"/>
                      <a:pt x="649" y="214"/>
                    </a:cubicBezTo>
                    <a:cubicBezTo>
                      <a:pt x="668" y="181"/>
                      <a:pt x="687" y="151"/>
                      <a:pt x="704" y="124"/>
                    </a:cubicBezTo>
                    <a:cubicBezTo>
                      <a:pt x="703" y="123"/>
                      <a:pt x="702" y="123"/>
                      <a:pt x="702" y="122"/>
                    </a:cubicBezTo>
                    <a:moveTo>
                      <a:pt x="707" y="115"/>
                    </a:moveTo>
                    <a:cubicBezTo>
                      <a:pt x="705" y="117"/>
                      <a:pt x="704" y="118"/>
                      <a:pt x="703" y="120"/>
                    </a:cubicBezTo>
                    <a:cubicBezTo>
                      <a:pt x="704" y="121"/>
                      <a:pt x="705" y="121"/>
                      <a:pt x="706" y="122"/>
                    </a:cubicBezTo>
                    <a:cubicBezTo>
                      <a:pt x="706" y="122"/>
                      <a:pt x="706" y="122"/>
                      <a:pt x="706" y="122"/>
                    </a:cubicBezTo>
                    <a:cubicBezTo>
                      <a:pt x="707" y="120"/>
                      <a:pt x="708" y="118"/>
                      <a:pt x="709" y="116"/>
                    </a:cubicBezTo>
                    <a:cubicBezTo>
                      <a:pt x="708" y="115"/>
                      <a:pt x="708" y="115"/>
                      <a:pt x="707" y="115"/>
                    </a:cubicBezTo>
                    <a:moveTo>
                      <a:pt x="744" y="60"/>
                    </a:moveTo>
                    <a:cubicBezTo>
                      <a:pt x="732" y="76"/>
                      <a:pt x="720" y="94"/>
                      <a:pt x="708" y="113"/>
                    </a:cubicBezTo>
                    <a:cubicBezTo>
                      <a:pt x="709" y="113"/>
                      <a:pt x="710" y="114"/>
                      <a:pt x="711" y="114"/>
                    </a:cubicBezTo>
                    <a:cubicBezTo>
                      <a:pt x="711" y="114"/>
                      <a:pt x="711" y="114"/>
                      <a:pt x="711" y="114"/>
                    </a:cubicBezTo>
                    <a:cubicBezTo>
                      <a:pt x="723" y="95"/>
                      <a:pt x="735" y="78"/>
                      <a:pt x="746" y="61"/>
                    </a:cubicBezTo>
                    <a:cubicBezTo>
                      <a:pt x="745" y="61"/>
                      <a:pt x="744" y="61"/>
                      <a:pt x="744" y="60"/>
                    </a:cubicBezTo>
                    <a:moveTo>
                      <a:pt x="787" y="3"/>
                    </a:moveTo>
                    <a:cubicBezTo>
                      <a:pt x="787" y="3"/>
                      <a:pt x="787" y="3"/>
                      <a:pt x="787" y="3"/>
                    </a:cubicBezTo>
                    <a:cubicBezTo>
                      <a:pt x="780" y="12"/>
                      <a:pt x="772" y="22"/>
                      <a:pt x="763" y="33"/>
                    </a:cubicBezTo>
                    <a:cubicBezTo>
                      <a:pt x="757" y="41"/>
                      <a:pt x="751" y="50"/>
                      <a:pt x="745" y="59"/>
                    </a:cubicBezTo>
                    <a:cubicBezTo>
                      <a:pt x="746" y="59"/>
                      <a:pt x="746" y="59"/>
                      <a:pt x="747" y="60"/>
                    </a:cubicBezTo>
                    <a:cubicBezTo>
                      <a:pt x="747" y="60"/>
                      <a:pt x="747" y="60"/>
                      <a:pt x="747" y="60"/>
                    </a:cubicBezTo>
                    <a:cubicBezTo>
                      <a:pt x="754" y="51"/>
                      <a:pt x="760" y="42"/>
                      <a:pt x="766" y="34"/>
                    </a:cubicBezTo>
                    <a:cubicBezTo>
                      <a:pt x="774" y="23"/>
                      <a:pt x="782" y="13"/>
                      <a:pt x="790" y="4"/>
                    </a:cubicBezTo>
                    <a:cubicBezTo>
                      <a:pt x="789" y="3"/>
                      <a:pt x="788" y="3"/>
                      <a:pt x="787" y="3"/>
                    </a:cubicBezTo>
                    <a:moveTo>
                      <a:pt x="790" y="0"/>
                    </a:moveTo>
                    <a:cubicBezTo>
                      <a:pt x="789" y="0"/>
                      <a:pt x="789" y="1"/>
                      <a:pt x="788" y="1"/>
                    </a:cubicBezTo>
                    <a:cubicBezTo>
                      <a:pt x="789" y="2"/>
                      <a:pt x="790" y="2"/>
                      <a:pt x="791" y="2"/>
                    </a:cubicBezTo>
                    <a:cubicBezTo>
                      <a:pt x="791" y="2"/>
                      <a:pt x="791" y="2"/>
                      <a:pt x="791" y="2"/>
                    </a:cubicBezTo>
                    <a:cubicBezTo>
                      <a:pt x="791" y="2"/>
                      <a:pt x="791" y="2"/>
                      <a:pt x="792" y="1"/>
                    </a:cubicBezTo>
                    <a:cubicBezTo>
                      <a:pt x="791" y="1"/>
                      <a:pt x="791" y="1"/>
                      <a:pt x="791" y="1"/>
                    </a:cubicBezTo>
                    <a:cubicBezTo>
                      <a:pt x="790" y="1"/>
                      <a:pt x="790" y="1"/>
                      <a:pt x="79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51" name="Freeform 12"/>
              <p:cNvSpPr>
                <a:spLocks noEditPoints="1"/>
              </p:cNvSpPr>
              <p:nvPr/>
            </p:nvSpPr>
            <p:spPr bwMode="auto">
              <a:xfrm>
                <a:off x="-337" y="585"/>
                <a:ext cx="1722" cy="2003"/>
              </a:xfrm>
              <a:custGeom>
                <a:avLst/>
                <a:gdLst>
                  <a:gd name="T0" fmla="*/ 490 w 1109"/>
                  <a:gd name="T1" fmla="*/ 1273 h 1290"/>
                  <a:gd name="T2" fmla="*/ 366 w 1109"/>
                  <a:gd name="T3" fmla="*/ 1231 h 1290"/>
                  <a:gd name="T4" fmla="*/ 368 w 1109"/>
                  <a:gd name="T5" fmla="*/ 1227 h 1290"/>
                  <a:gd name="T6" fmla="*/ 294 w 1109"/>
                  <a:gd name="T7" fmla="*/ 1198 h 1290"/>
                  <a:gd name="T8" fmla="*/ 495 w 1109"/>
                  <a:gd name="T9" fmla="*/ 1271 h 1290"/>
                  <a:gd name="T10" fmla="*/ 558 w 1109"/>
                  <a:gd name="T11" fmla="*/ 1147 h 1290"/>
                  <a:gd name="T12" fmla="*/ 687 w 1109"/>
                  <a:gd name="T13" fmla="*/ 901 h 1290"/>
                  <a:gd name="T14" fmla="*/ 618 w 1109"/>
                  <a:gd name="T15" fmla="*/ 1035 h 1290"/>
                  <a:gd name="T16" fmla="*/ 690 w 1109"/>
                  <a:gd name="T17" fmla="*/ 903 h 1290"/>
                  <a:gd name="T18" fmla="*/ 692 w 1109"/>
                  <a:gd name="T19" fmla="*/ 899 h 1290"/>
                  <a:gd name="T20" fmla="*/ 716 w 1109"/>
                  <a:gd name="T21" fmla="*/ 852 h 1290"/>
                  <a:gd name="T22" fmla="*/ 946 w 1109"/>
                  <a:gd name="T23" fmla="*/ 867 h 1290"/>
                  <a:gd name="T24" fmla="*/ 765 w 1109"/>
                  <a:gd name="T25" fmla="*/ 825 h 1290"/>
                  <a:gd name="T26" fmla="*/ 988 w 1109"/>
                  <a:gd name="T27" fmla="*/ 774 h 1290"/>
                  <a:gd name="T28" fmla="*/ 951 w 1109"/>
                  <a:gd name="T29" fmla="*/ 848 h 1290"/>
                  <a:gd name="T30" fmla="*/ 991 w 1109"/>
                  <a:gd name="T31" fmla="*/ 776 h 1290"/>
                  <a:gd name="T32" fmla="*/ 997 w 1109"/>
                  <a:gd name="T33" fmla="*/ 754 h 1290"/>
                  <a:gd name="T34" fmla="*/ 1000 w 1109"/>
                  <a:gd name="T35" fmla="*/ 756 h 1290"/>
                  <a:gd name="T36" fmla="*/ 89 w 1109"/>
                  <a:gd name="T37" fmla="*/ 770 h 1290"/>
                  <a:gd name="T38" fmla="*/ 88 w 1109"/>
                  <a:gd name="T39" fmla="*/ 774 h 1290"/>
                  <a:gd name="T40" fmla="*/ 174 w 1109"/>
                  <a:gd name="T41" fmla="*/ 1145 h 1290"/>
                  <a:gd name="T42" fmla="*/ 117 w 1109"/>
                  <a:gd name="T43" fmla="*/ 707 h 1290"/>
                  <a:gd name="T44" fmla="*/ 114 w 1109"/>
                  <a:gd name="T45" fmla="*/ 706 h 1290"/>
                  <a:gd name="T46" fmla="*/ 1033 w 1109"/>
                  <a:gd name="T47" fmla="*/ 676 h 1290"/>
                  <a:gd name="T48" fmla="*/ 1037 w 1109"/>
                  <a:gd name="T49" fmla="*/ 675 h 1290"/>
                  <a:gd name="T50" fmla="*/ 125 w 1109"/>
                  <a:gd name="T51" fmla="*/ 679 h 1290"/>
                  <a:gd name="T52" fmla="*/ 156 w 1109"/>
                  <a:gd name="T53" fmla="*/ 616 h 1290"/>
                  <a:gd name="T54" fmla="*/ 1064 w 1109"/>
                  <a:gd name="T55" fmla="*/ 601 h 1290"/>
                  <a:gd name="T56" fmla="*/ 1068 w 1109"/>
                  <a:gd name="T57" fmla="*/ 603 h 1290"/>
                  <a:gd name="T58" fmla="*/ 1014 w 1109"/>
                  <a:gd name="T59" fmla="*/ 537 h 1290"/>
                  <a:gd name="T60" fmla="*/ 187 w 1109"/>
                  <a:gd name="T61" fmla="*/ 543 h 1290"/>
                  <a:gd name="T62" fmla="*/ 157 w 1109"/>
                  <a:gd name="T63" fmla="*/ 612 h 1290"/>
                  <a:gd name="T64" fmla="*/ 223 w 1109"/>
                  <a:gd name="T65" fmla="*/ 481 h 1290"/>
                  <a:gd name="T66" fmla="*/ 1039 w 1109"/>
                  <a:gd name="T67" fmla="*/ 480 h 1290"/>
                  <a:gd name="T68" fmla="*/ 1040 w 1109"/>
                  <a:gd name="T69" fmla="*/ 477 h 1290"/>
                  <a:gd name="T70" fmla="*/ 221 w 1109"/>
                  <a:gd name="T71" fmla="*/ 477 h 1290"/>
                  <a:gd name="T72" fmla="*/ 247 w 1109"/>
                  <a:gd name="T73" fmla="*/ 436 h 1290"/>
                  <a:gd name="T74" fmla="*/ 1055 w 1109"/>
                  <a:gd name="T75" fmla="*/ 432 h 1290"/>
                  <a:gd name="T76" fmla="*/ 1107 w 1109"/>
                  <a:gd name="T77" fmla="*/ 277 h 1290"/>
                  <a:gd name="T78" fmla="*/ 1096 w 1109"/>
                  <a:gd name="T79" fmla="*/ 322 h 1290"/>
                  <a:gd name="T80" fmla="*/ 259 w 1109"/>
                  <a:gd name="T81" fmla="*/ 412 h 1290"/>
                  <a:gd name="T82" fmla="*/ 1037 w 1109"/>
                  <a:gd name="T83" fmla="*/ 238 h 1290"/>
                  <a:gd name="T84" fmla="*/ 1104 w 1109"/>
                  <a:gd name="T85" fmla="*/ 277 h 1290"/>
                  <a:gd name="T86" fmla="*/ 394 w 1109"/>
                  <a:gd name="T87" fmla="*/ 219 h 1290"/>
                  <a:gd name="T88" fmla="*/ 411 w 1109"/>
                  <a:gd name="T89" fmla="*/ 203 h 1290"/>
                  <a:gd name="T90" fmla="*/ 413 w 1109"/>
                  <a:gd name="T91" fmla="*/ 201 h 1290"/>
                  <a:gd name="T92" fmla="*/ 441 w 1109"/>
                  <a:gd name="T93" fmla="*/ 166 h 1290"/>
                  <a:gd name="T94" fmla="*/ 506 w 1109"/>
                  <a:gd name="T95" fmla="*/ 189 h 1290"/>
                  <a:gd name="T96" fmla="*/ 578 w 1109"/>
                  <a:gd name="T97" fmla="*/ 113 h 1290"/>
                  <a:gd name="T98" fmla="*/ 597 w 1109"/>
                  <a:gd name="T99" fmla="*/ 95 h 1290"/>
                  <a:gd name="T100" fmla="*/ 654 w 1109"/>
                  <a:gd name="T101" fmla="*/ 52 h 1290"/>
                  <a:gd name="T102" fmla="*/ 684 w 1109"/>
                  <a:gd name="T103" fmla="*/ 32 h 1290"/>
                  <a:gd name="T104" fmla="*/ 666 w 1109"/>
                  <a:gd name="T105" fmla="*/ 25 h 1290"/>
                  <a:gd name="T106" fmla="*/ 662 w 1109"/>
                  <a:gd name="T107" fmla="*/ 25 h 1290"/>
                  <a:gd name="T108" fmla="*/ 579 w 1109"/>
                  <a:gd name="T109" fmla="*/ 0 h 1290"/>
                  <a:gd name="T110" fmla="*/ 610 w 1109"/>
                  <a:gd name="T111" fmla="*/ 10 h 1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09" h="1290">
                    <a:moveTo>
                      <a:pt x="409" y="1247"/>
                    </a:moveTo>
                    <a:cubicBezTo>
                      <a:pt x="409" y="1249"/>
                      <a:pt x="408" y="1249"/>
                      <a:pt x="408" y="1251"/>
                    </a:cubicBezTo>
                    <a:cubicBezTo>
                      <a:pt x="434" y="1264"/>
                      <a:pt x="459" y="1277"/>
                      <a:pt x="485" y="1290"/>
                    </a:cubicBezTo>
                    <a:cubicBezTo>
                      <a:pt x="488" y="1285"/>
                      <a:pt x="491" y="1280"/>
                      <a:pt x="493" y="1275"/>
                    </a:cubicBezTo>
                    <a:cubicBezTo>
                      <a:pt x="492" y="1274"/>
                      <a:pt x="491" y="1274"/>
                      <a:pt x="490" y="1273"/>
                    </a:cubicBezTo>
                    <a:cubicBezTo>
                      <a:pt x="488" y="1277"/>
                      <a:pt x="486" y="1281"/>
                      <a:pt x="484" y="1285"/>
                    </a:cubicBezTo>
                    <a:cubicBezTo>
                      <a:pt x="459" y="1272"/>
                      <a:pt x="434" y="1260"/>
                      <a:pt x="409" y="1247"/>
                    </a:cubicBezTo>
                    <a:moveTo>
                      <a:pt x="298" y="1195"/>
                    </a:moveTo>
                    <a:cubicBezTo>
                      <a:pt x="298" y="1197"/>
                      <a:pt x="297" y="1198"/>
                      <a:pt x="297" y="1199"/>
                    </a:cubicBezTo>
                    <a:cubicBezTo>
                      <a:pt x="320" y="1209"/>
                      <a:pt x="343" y="1220"/>
                      <a:pt x="366" y="1231"/>
                    </a:cubicBezTo>
                    <a:cubicBezTo>
                      <a:pt x="366" y="1230"/>
                      <a:pt x="366" y="1230"/>
                      <a:pt x="366" y="1230"/>
                    </a:cubicBezTo>
                    <a:cubicBezTo>
                      <a:pt x="366" y="1230"/>
                      <a:pt x="366" y="1230"/>
                      <a:pt x="366" y="1230"/>
                    </a:cubicBezTo>
                    <a:cubicBezTo>
                      <a:pt x="366" y="1230"/>
                      <a:pt x="366" y="1230"/>
                      <a:pt x="367" y="1229"/>
                    </a:cubicBezTo>
                    <a:cubicBezTo>
                      <a:pt x="367" y="1229"/>
                      <a:pt x="367" y="1229"/>
                      <a:pt x="367" y="1228"/>
                    </a:cubicBezTo>
                    <a:cubicBezTo>
                      <a:pt x="367" y="1228"/>
                      <a:pt x="368" y="1228"/>
                      <a:pt x="368" y="1227"/>
                    </a:cubicBezTo>
                    <a:cubicBezTo>
                      <a:pt x="345" y="1216"/>
                      <a:pt x="322" y="1206"/>
                      <a:pt x="298" y="1195"/>
                    </a:cubicBezTo>
                    <a:moveTo>
                      <a:pt x="197" y="1153"/>
                    </a:moveTo>
                    <a:cubicBezTo>
                      <a:pt x="197" y="1154"/>
                      <a:pt x="196" y="1155"/>
                      <a:pt x="196" y="1156"/>
                    </a:cubicBezTo>
                    <a:cubicBezTo>
                      <a:pt x="229" y="1169"/>
                      <a:pt x="261" y="1183"/>
                      <a:pt x="294" y="1198"/>
                    </a:cubicBezTo>
                    <a:cubicBezTo>
                      <a:pt x="294" y="1198"/>
                      <a:pt x="294" y="1198"/>
                      <a:pt x="294" y="1198"/>
                    </a:cubicBezTo>
                    <a:cubicBezTo>
                      <a:pt x="295" y="1196"/>
                      <a:pt x="295" y="1195"/>
                      <a:pt x="295" y="1194"/>
                    </a:cubicBezTo>
                    <a:cubicBezTo>
                      <a:pt x="263" y="1180"/>
                      <a:pt x="230" y="1166"/>
                      <a:pt x="197" y="1153"/>
                    </a:cubicBezTo>
                    <a:moveTo>
                      <a:pt x="556" y="1151"/>
                    </a:moveTo>
                    <a:cubicBezTo>
                      <a:pt x="535" y="1191"/>
                      <a:pt x="514" y="1231"/>
                      <a:pt x="492" y="1270"/>
                    </a:cubicBezTo>
                    <a:cubicBezTo>
                      <a:pt x="493" y="1270"/>
                      <a:pt x="494" y="1271"/>
                      <a:pt x="495" y="1271"/>
                    </a:cubicBezTo>
                    <a:cubicBezTo>
                      <a:pt x="495" y="1271"/>
                      <a:pt x="495" y="1271"/>
                      <a:pt x="495" y="1271"/>
                    </a:cubicBezTo>
                    <a:cubicBezTo>
                      <a:pt x="516" y="1232"/>
                      <a:pt x="538" y="1192"/>
                      <a:pt x="559" y="1152"/>
                    </a:cubicBezTo>
                    <a:cubicBezTo>
                      <a:pt x="558" y="1152"/>
                      <a:pt x="557" y="1151"/>
                      <a:pt x="556" y="1151"/>
                    </a:cubicBezTo>
                    <a:moveTo>
                      <a:pt x="616" y="1038"/>
                    </a:moveTo>
                    <a:cubicBezTo>
                      <a:pt x="596" y="1075"/>
                      <a:pt x="577" y="1111"/>
                      <a:pt x="558" y="1147"/>
                    </a:cubicBezTo>
                    <a:cubicBezTo>
                      <a:pt x="559" y="1148"/>
                      <a:pt x="560" y="1148"/>
                      <a:pt x="561" y="1149"/>
                    </a:cubicBezTo>
                    <a:cubicBezTo>
                      <a:pt x="561" y="1149"/>
                      <a:pt x="561" y="1149"/>
                      <a:pt x="561" y="1149"/>
                    </a:cubicBezTo>
                    <a:cubicBezTo>
                      <a:pt x="580" y="1113"/>
                      <a:pt x="600" y="1076"/>
                      <a:pt x="619" y="1040"/>
                    </a:cubicBezTo>
                    <a:cubicBezTo>
                      <a:pt x="618" y="1039"/>
                      <a:pt x="617" y="1039"/>
                      <a:pt x="616" y="1038"/>
                    </a:cubicBezTo>
                    <a:moveTo>
                      <a:pt x="687" y="901"/>
                    </a:moveTo>
                    <a:cubicBezTo>
                      <a:pt x="670" y="933"/>
                      <a:pt x="654" y="966"/>
                      <a:pt x="637" y="998"/>
                    </a:cubicBezTo>
                    <a:cubicBezTo>
                      <a:pt x="637" y="998"/>
                      <a:pt x="637" y="998"/>
                      <a:pt x="637" y="998"/>
                    </a:cubicBezTo>
                    <a:cubicBezTo>
                      <a:pt x="636" y="999"/>
                      <a:pt x="635" y="1001"/>
                      <a:pt x="635" y="1002"/>
                    </a:cubicBezTo>
                    <a:cubicBezTo>
                      <a:pt x="635" y="1002"/>
                      <a:pt x="635" y="1002"/>
                      <a:pt x="635" y="1002"/>
                    </a:cubicBezTo>
                    <a:cubicBezTo>
                      <a:pt x="629" y="1013"/>
                      <a:pt x="623" y="1024"/>
                      <a:pt x="618" y="1035"/>
                    </a:cubicBezTo>
                    <a:cubicBezTo>
                      <a:pt x="619" y="1035"/>
                      <a:pt x="620" y="1036"/>
                      <a:pt x="621" y="1036"/>
                    </a:cubicBezTo>
                    <a:cubicBezTo>
                      <a:pt x="621" y="1036"/>
                      <a:pt x="621" y="1036"/>
                      <a:pt x="621" y="1036"/>
                    </a:cubicBezTo>
                    <a:cubicBezTo>
                      <a:pt x="627" y="1025"/>
                      <a:pt x="632" y="1014"/>
                      <a:pt x="638" y="1003"/>
                    </a:cubicBezTo>
                    <a:cubicBezTo>
                      <a:pt x="639" y="1002"/>
                      <a:pt x="639" y="1001"/>
                      <a:pt x="640" y="1000"/>
                    </a:cubicBezTo>
                    <a:cubicBezTo>
                      <a:pt x="657" y="968"/>
                      <a:pt x="674" y="935"/>
                      <a:pt x="690" y="903"/>
                    </a:cubicBezTo>
                    <a:cubicBezTo>
                      <a:pt x="689" y="902"/>
                      <a:pt x="688" y="902"/>
                      <a:pt x="687" y="901"/>
                    </a:cubicBezTo>
                    <a:moveTo>
                      <a:pt x="700" y="877"/>
                    </a:moveTo>
                    <a:cubicBezTo>
                      <a:pt x="696" y="883"/>
                      <a:pt x="693" y="890"/>
                      <a:pt x="689" y="897"/>
                    </a:cubicBezTo>
                    <a:cubicBezTo>
                      <a:pt x="690" y="898"/>
                      <a:pt x="691" y="899"/>
                      <a:pt x="692" y="899"/>
                    </a:cubicBezTo>
                    <a:cubicBezTo>
                      <a:pt x="692" y="899"/>
                      <a:pt x="692" y="899"/>
                      <a:pt x="692" y="899"/>
                    </a:cubicBezTo>
                    <a:cubicBezTo>
                      <a:pt x="696" y="892"/>
                      <a:pt x="699" y="886"/>
                      <a:pt x="703" y="879"/>
                    </a:cubicBezTo>
                    <a:cubicBezTo>
                      <a:pt x="702" y="878"/>
                      <a:pt x="701" y="878"/>
                      <a:pt x="700" y="877"/>
                    </a:cubicBezTo>
                    <a:moveTo>
                      <a:pt x="735" y="809"/>
                    </a:moveTo>
                    <a:cubicBezTo>
                      <a:pt x="727" y="823"/>
                      <a:pt x="720" y="837"/>
                      <a:pt x="713" y="851"/>
                    </a:cubicBezTo>
                    <a:cubicBezTo>
                      <a:pt x="714" y="852"/>
                      <a:pt x="715" y="852"/>
                      <a:pt x="716" y="852"/>
                    </a:cubicBezTo>
                    <a:cubicBezTo>
                      <a:pt x="723" y="840"/>
                      <a:pt x="730" y="827"/>
                      <a:pt x="736" y="814"/>
                    </a:cubicBezTo>
                    <a:cubicBezTo>
                      <a:pt x="744" y="818"/>
                      <a:pt x="752" y="822"/>
                      <a:pt x="760" y="827"/>
                    </a:cubicBezTo>
                    <a:cubicBezTo>
                      <a:pt x="761" y="827"/>
                      <a:pt x="762" y="828"/>
                      <a:pt x="763" y="828"/>
                    </a:cubicBezTo>
                    <a:cubicBezTo>
                      <a:pt x="817" y="857"/>
                      <a:pt x="869" y="887"/>
                      <a:pt x="920" y="918"/>
                    </a:cubicBezTo>
                    <a:cubicBezTo>
                      <a:pt x="928" y="901"/>
                      <a:pt x="937" y="884"/>
                      <a:pt x="946" y="867"/>
                    </a:cubicBezTo>
                    <a:cubicBezTo>
                      <a:pt x="948" y="863"/>
                      <a:pt x="950" y="858"/>
                      <a:pt x="952" y="854"/>
                    </a:cubicBezTo>
                    <a:cubicBezTo>
                      <a:pt x="951" y="853"/>
                      <a:pt x="950" y="853"/>
                      <a:pt x="949" y="852"/>
                    </a:cubicBezTo>
                    <a:cubicBezTo>
                      <a:pt x="947" y="856"/>
                      <a:pt x="945" y="861"/>
                      <a:pt x="943" y="865"/>
                    </a:cubicBezTo>
                    <a:cubicBezTo>
                      <a:pt x="935" y="881"/>
                      <a:pt x="926" y="897"/>
                      <a:pt x="918" y="913"/>
                    </a:cubicBezTo>
                    <a:cubicBezTo>
                      <a:pt x="868" y="883"/>
                      <a:pt x="817" y="853"/>
                      <a:pt x="765" y="825"/>
                    </a:cubicBezTo>
                    <a:cubicBezTo>
                      <a:pt x="765" y="825"/>
                      <a:pt x="765" y="825"/>
                      <a:pt x="765" y="825"/>
                    </a:cubicBezTo>
                    <a:cubicBezTo>
                      <a:pt x="764" y="824"/>
                      <a:pt x="763" y="824"/>
                      <a:pt x="762" y="823"/>
                    </a:cubicBezTo>
                    <a:cubicBezTo>
                      <a:pt x="762" y="823"/>
                      <a:pt x="762" y="823"/>
                      <a:pt x="762" y="823"/>
                    </a:cubicBezTo>
                    <a:cubicBezTo>
                      <a:pt x="753" y="818"/>
                      <a:pt x="744" y="814"/>
                      <a:pt x="735" y="809"/>
                    </a:cubicBezTo>
                    <a:moveTo>
                      <a:pt x="988" y="774"/>
                    </a:moveTo>
                    <a:cubicBezTo>
                      <a:pt x="981" y="788"/>
                      <a:pt x="974" y="803"/>
                      <a:pt x="967" y="818"/>
                    </a:cubicBezTo>
                    <a:cubicBezTo>
                      <a:pt x="967" y="818"/>
                      <a:pt x="967" y="818"/>
                      <a:pt x="967" y="818"/>
                    </a:cubicBezTo>
                    <a:cubicBezTo>
                      <a:pt x="966" y="819"/>
                      <a:pt x="965" y="820"/>
                      <a:pt x="965" y="821"/>
                    </a:cubicBezTo>
                    <a:cubicBezTo>
                      <a:pt x="965" y="821"/>
                      <a:pt x="965" y="821"/>
                      <a:pt x="965" y="821"/>
                    </a:cubicBezTo>
                    <a:cubicBezTo>
                      <a:pt x="960" y="830"/>
                      <a:pt x="956" y="839"/>
                      <a:pt x="951" y="848"/>
                    </a:cubicBezTo>
                    <a:cubicBezTo>
                      <a:pt x="952" y="849"/>
                      <a:pt x="953" y="850"/>
                      <a:pt x="954" y="850"/>
                    </a:cubicBezTo>
                    <a:cubicBezTo>
                      <a:pt x="954" y="850"/>
                      <a:pt x="954" y="850"/>
                      <a:pt x="954" y="850"/>
                    </a:cubicBezTo>
                    <a:cubicBezTo>
                      <a:pt x="959" y="841"/>
                      <a:pt x="964" y="832"/>
                      <a:pt x="968" y="823"/>
                    </a:cubicBezTo>
                    <a:cubicBezTo>
                      <a:pt x="969" y="822"/>
                      <a:pt x="969" y="821"/>
                      <a:pt x="970" y="819"/>
                    </a:cubicBezTo>
                    <a:cubicBezTo>
                      <a:pt x="977" y="805"/>
                      <a:pt x="984" y="790"/>
                      <a:pt x="991" y="776"/>
                    </a:cubicBezTo>
                    <a:cubicBezTo>
                      <a:pt x="990" y="775"/>
                      <a:pt x="989" y="775"/>
                      <a:pt x="988" y="774"/>
                    </a:cubicBezTo>
                    <a:moveTo>
                      <a:pt x="1018" y="708"/>
                    </a:moveTo>
                    <a:cubicBezTo>
                      <a:pt x="1012" y="722"/>
                      <a:pt x="1006" y="736"/>
                      <a:pt x="999" y="750"/>
                    </a:cubicBezTo>
                    <a:cubicBezTo>
                      <a:pt x="999" y="750"/>
                      <a:pt x="999" y="750"/>
                      <a:pt x="999" y="750"/>
                    </a:cubicBezTo>
                    <a:cubicBezTo>
                      <a:pt x="998" y="752"/>
                      <a:pt x="998" y="753"/>
                      <a:pt x="997" y="754"/>
                    </a:cubicBezTo>
                    <a:cubicBezTo>
                      <a:pt x="997" y="754"/>
                      <a:pt x="997" y="754"/>
                      <a:pt x="997" y="754"/>
                    </a:cubicBezTo>
                    <a:cubicBezTo>
                      <a:pt x="995" y="759"/>
                      <a:pt x="992" y="765"/>
                      <a:pt x="989" y="771"/>
                    </a:cubicBezTo>
                    <a:cubicBezTo>
                      <a:pt x="990" y="771"/>
                      <a:pt x="991" y="772"/>
                      <a:pt x="992" y="772"/>
                    </a:cubicBezTo>
                    <a:cubicBezTo>
                      <a:pt x="992" y="772"/>
                      <a:pt x="992" y="772"/>
                      <a:pt x="992" y="772"/>
                    </a:cubicBezTo>
                    <a:cubicBezTo>
                      <a:pt x="995" y="767"/>
                      <a:pt x="998" y="761"/>
                      <a:pt x="1000" y="756"/>
                    </a:cubicBezTo>
                    <a:cubicBezTo>
                      <a:pt x="1001" y="755"/>
                      <a:pt x="1001" y="753"/>
                      <a:pt x="1002" y="752"/>
                    </a:cubicBezTo>
                    <a:cubicBezTo>
                      <a:pt x="1009" y="738"/>
                      <a:pt x="1015" y="724"/>
                      <a:pt x="1022" y="709"/>
                    </a:cubicBezTo>
                    <a:cubicBezTo>
                      <a:pt x="1021" y="709"/>
                      <a:pt x="1020" y="708"/>
                      <a:pt x="1018" y="708"/>
                    </a:cubicBezTo>
                    <a:moveTo>
                      <a:pt x="114" y="706"/>
                    </a:moveTo>
                    <a:cubicBezTo>
                      <a:pt x="106" y="727"/>
                      <a:pt x="97" y="749"/>
                      <a:pt x="89" y="770"/>
                    </a:cubicBezTo>
                    <a:cubicBezTo>
                      <a:pt x="89" y="770"/>
                      <a:pt x="89" y="770"/>
                      <a:pt x="89" y="770"/>
                    </a:cubicBezTo>
                    <a:cubicBezTo>
                      <a:pt x="89" y="770"/>
                      <a:pt x="89" y="770"/>
                      <a:pt x="89" y="770"/>
                    </a:cubicBezTo>
                    <a:cubicBezTo>
                      <a:pt x="89" y="771"/>
                      <a:pt x="89" y="772"/>
                      <a:pt x="88" y="773"/>
                    </a:cubicBezTo>
                    <a:cubicBezTo>
                      <a:pt x="88" y="774"/>
                      <a:pt x="88" y="774"/>
                      <a:pt x="88" y="774"/>
                    </a:cubicBezTo>
                    <a:cubicBezTo>
                      <a:pt x="88" y="774"/>
                      <a:pt x="88" y="774"/>
                      <a:pt x="88" y="774"/>
                    </a:cubicBezTo>
                    <a:cubicBezTo>
                      <a:pt x="51" y="876"/>
                      <a:pt x="21" y="982"/>
                      <a:pt x="0" y="1088"/>
                    </a:cubicBezTo>
                    <a:cubicBezTo>
                      <a:pt x="56" y="1105"/>
                      <a:pt x="114" y="1125"/>
                      <a:pt x="173" y="1147"/>
                    </a:cubicBezTo>
                    <a:cubicBezTo>
                      <a:pt x="173" y="1147"/>
                      <a:pt x="173" y="1147"/>
                      <a:pt x="173" y="1147"/>
                    </a:cubicBezTo>
                    <a:cubicBezTo>
                      <a:pt x="173" y="1146"/>
                      <a:pt x="173" y="1146"/>
                      <a:pt x="174" y="1145"/>
                    </a:cubicBezTo>
                    <a:cubicBezTo>
                      <a:pt x="174" y="1145"/>
                      <a:pt x="174" y="1145"/>
                      <a:pt x="174" y="1145"/>
                    </a:cubicBezTo>
                    <a:cubicBezTo>
                      <a:pt x="117" y="1122"/>
                      <a:pt x="59" y="1102"/>
                      <a:pt x="3" y="1085"/>
                    </a:cubicBezTo>
                    <a:cubicBezTo>
                      <a:pt x="25" y="980"/>
                      <a:pt x="55" y="876"/>
                      <a:pt x="91" y="775"/>
                    </a:cubicBezTo>
                    <a:cubicBezTo>
                      <a:pt x="92" y="774"/>
                      <a:pt x="92" y="773"/>
                      <a:pt x="93" y="771"/>
                    </a:cubicBezTo>
                    <a:cubicBezTo>
                      <a:pt x="100" y="750"/>
                      <a:pt x="109" y="728"/>
                      <a:pt x="117" y="707"/>
                    </a:cubicBezTo>
                    <a:cubicBezTo>
                      <a:pt x="117" y="707"/>
                      <a:pt x="117" y="707"/>
                      <a:pt x="117" y="707"/>
                    </a:cubicBezTo>
                    <a:cubicBezTo>
                      <a:pt x="117" y="707"/>
                      <a:pt x="117" y="707"/>
                      <a:pt x="117" y="707"/>
                    </a:cubicBezTo>
                    <a:cubicBezTo>
                      <a:pt x="117" y="707"/>
                      <a:pt x="117" y="707"/>
                      <a:pt x="117" y="707"/>
                    </a:cubicBezTo>
                    <a:cubicBezTo>
                      <a:pt x="117" y="707"/>
                      <a:pt x="117" y="707"/>
                      <a:pt x="117" y="707"/>
                    </a:cubicBezTo>
                    <a:cubicBezTo>
                      <a:pt x="116" y="706"/>
                      <a:pt x="115" y="706"/>
                      <a:pt x="115" y="706"/>
                    </a:cubicBezTo>
                    <a:cubicBezTo>
                      <a:pt x="115" y="706"/>
                      <a:pt x="115" y="706"/>
                      <a:pt x="114" y="706"/>
                    </a:cubicBezTo>
                    <a:moveTo>
                      <a:pt x="1047" y="643"/>
                    </a:moveTo>
                    <a:cubicBezTo>
                      <a:pt x="1043" y="653"/>
                      <a:pt x="1038" y="663"/>
                      <a:pt x="1034" y="673"/>
                    </a:cubicBezTo>
                    <a:cubicBezTo>
                      <a:pt x="1034" y="673"/>
                      <a:pt x="1034" y="673"/>
                      <a:pt x="1034" y="673"/>
                    </a:cubicBezTo>
                    <a:cubicBezTo>
                      <a:pt x="1033" y="674"/>
                      <a:pt x="1033" y="675"/>
                      <a:pt x="1033" y="676"/>
                    </a:cubicBezTo>
                    <a:cubicBezTo>
                      <a:pt x="1033" y="676"/>
                      <a:pt x="1033" y="676"/>
                      <a:pt x="1033" y="676"/>
                    </a:cubicBezTo>
                    <a:cubicBezTo>
                      <a:pt x="1028" y="685"/>
                      <a:pt x="1024" y="695"/>
                      <a:pt x="1020" y="704"/>
                    </a:cubicBezTo>
                    <a:cubicBezTo>
                      <a:pt x="1021" y="705"/>
                      <a:pt x="1022" y="705"/>
                      <a:pt x="1023" y="706"/>
                    </a:cubicBezTo>
                    <a:cubicBezTo>
                      <a:pt x="1023" y="706"/>
                      <a:pt x="1023" y="706"/>
                      <a:pt x="1023" y="706"/>
                    </a:cubicBezTo>
                    <a:cubicBezTo>
                      <a:pt x="1027" y="697"/>
                      <a:pt x="1032" y="687"/>
                      <a:pt x="1036" y="678"/>
                    </a:cubicBezTo>
                    <a:cubicBezTo>
                      <a:pt x="1036" y="677"/>
                      <a:pt x="1037" y="676"/>
                      <a:pt x="1037" y="675"/>
                    </a:cubicBezTo>
                    <a:cubicBezTo>
                      <a:pt x="1041" y="665"/>
                      <a:pt x="1046" y="655"/>
                      <a:pt x="1050" y="645"/>
                    </a:cubicBezTo>
                    <a:cubicBezTo>
                      <a:pt x="1049" y="645"/>
                      <a:pt x="1049" y="645"/>
                      <a:pt x="1049" y="645"/>
                    </a:cubicBezTo>
                    <a:cubicBezTo>
                      <a:pt x="1048" y="644"/>
                      <a:pt x="1048" y="644"/>
                      <a:pt x="1047" y="643"/>
                    </a:cubicBezTo>
                    <a:moveTo>
                      <a:pt x="153" y="615"/>
                    </a:moveTo>
                    <a:cubicBezTo>
                      <a:pt x="143" y="636"/>
                      <a:pt x="134" y="657"/>
                      <a:pt x="125" y="679"/>
                    </a:cubicBezTo>
                    <a:cubicBezTo>
                      <a:pt x="125" y="679"/>
                      <a:pt x="125" y="679"/>
                      <a:pt x="125" y="679"/>
                    </a:cubicBezTo>
                    <a:cubicBezTo>
                      <a:pt x="127" y="679"/>
                      <a:pt x="127" y="679"/>
                      <a:pt x="128" y="679"/>
                    </a:cubicBezTo>
                    <a:cubicBezTo>
                      <a:pt x="128" y="679"/>
                      <a:pt x="128" y="679"/>
                      <a:pt x="128" y="679"/>
                    </a:cubicBezTo>
                    <a:cubicBezTo>
                      <a:pt x="128" y="679"/>
                      <a:pt x="128" y="679"/>
                      <a:pt x="128" y="679"/>
                    </a:cubicBezTo>
                    <a:cubicBezTo>
                      <a:pt x="137" y="658"/>
                      <a:pt x="146" y="637"/>
                      <a:pt x="156" y="616"/>
                    </a:cubicBezTo>
                    <a:cubicBezTo>
                      <a:pt x="155" y="616"/>
                      <a:pt x="154" y="615"/>
                      <a:pt x="153" y="615"/>
                    </a:cubicBezTo>
                    <a:moveTo>
                      <a:pt x="1013" y="536"/>
                    </a:moveTo>
                    <a:cubicBezTo>
                      <a:pt x="1010" y="541"/>
                      <a:pt x="1008" y="546"/>
                      <a:pt x="1006" y="551"/>
                    </a:cubicBezTo>
                    <a:cubicBezTo>
                      <a:pt x="1028" y="563"/>
                      <a:pt x="1049" y="575"/>
                      <a:pt x="1070" y="588"/>
                    </a:cubicBezTo>
                    <a:cubicBezTo>
                      <a:pt x="1068" y="592"/>
                      <a:pt x="1066" y="597"/>
                      <a:pt x="1064" y="601"/>
                    </a:cubicBezTo>
                    <a:cubicBezTo>
                      <a:pt x="1065" y="601"/>
                      <a:pt x="1065" y="601"/>
                      <a:pt x="1065" y="601"/>
                    </a:cubicBezTo>
                    <a:cubicBezTo>
                      <a:pt x="1066" y="601"/>
                      <a:pt x="1066" y="602"/>
                      <a:pt x="1067" y="602"/>
                    </a:cubicBezTo>
                    <a:cubicBezTo>
                      <a:pt x="1067" y="602"/>
                      <a:pt x="1067" y="602"/>
                      <a:pt x="1067" y="602"/>
                    </a:cubicBezTo>
                    <a:cubicBezTo>
                      <a:pt x="1067" y="602"/>
                      <a:pt x="1067" y="602"/>
                      <a:pt x="1067" y="602"/>
                    </a:cubicBezTo>
                    <a:cubicBezTo>
                      <a:pt x="1067" y="602"/>
                      <a:pt x="1067" y="602"/>
                      <a:pt x="1068" y="603"/>
                    </a:cubicBezTo>
                    <a:cubicBezTo>
                      <a:pt x="1070" y="597"/>
                      <a:pt x="1072" y="592"/>
                      <a:pt x="1074" y="587"/>
                    </a:cubicBezTo>
                    <a:cubicBezTo>
                      <a:pt x="1053" y="574"/>
                      <a:pt x="1032" y="562"/>
                      <a:pt x="1010" y="550"/>
                    </a:cubicBezTo>
                    <a:cubicBezTo>
                      <a:pt x="1012" y="546"/>
                      <a:pt x="1014" y="542"/>
                      <a:pt x="1015" y="538"/>
                    </a:cubicBezTo>
                    <a:cubicBezTo>
                      <a:pt x="1015" y="538"/>
                      <a:pt x="1014" y="537"/>
                      <a:pt x="1014" y="537"/>
                    </a:cubicBezTo>
                    <a:cubicBezTo>
                      <a:pt x="1014" y="537"/>
                      <a:pt x="1014" y="537"/>
                      <a:pt x="1014" y="537"/>
                    </a:cubicBezTo>
                    <a:cubicBezTo>
                      <a:pt x="1014" y="537"/>
                      <a:pt x="1014" y="537"/>
                      <a:pt x="1014" y="537"/>
                    </a:cubicBezTo>
                    <a:cubicBezTo>
                      <a:pt x="1013" y="537"/>
                      <a:pt x="1013" y="536"/>
                      <a:pt x="1013" y="536"/>
                    </a:cubicBezTo>
                    <a:moveTo>
                      <a:pt x="219" y="480"/>
                    </a:moveTo>
                    <a:cubicBezTo>
                      <a:pt x="211" y="495"/>
                      <a:pt x="203" y="511"/>
                      <a:pt x="195" y="526"/>
                    </a:cubicBezTo>
                    <a:cubicBezTo>
                      <a:pt x="192" y="532"/>
                      <a:pt x="189" y="537"/>
                      <a:pt x="187" y="543"/>
                    </a:cubicBezTo>
                    <a:cubicBezTo>
                      <a:pt x="187" y="543"/>
                      <a:pt x="187" y="543"/>
                      <a:pt x="187" y="543"/>
                    </a:cubicBezTo>
                    <a:cubicBezTo>
                      <a:pt x="186" y="544"/>
                      <a:pt x="185" y="545"/>
                      <a:pt x="185" y="546"/>
                    </a:cubicBezTo>
                    <a:cubicBezTo>
                      <a:pt x="185" y="546"/>
                      <a:pt x="185" y="546"/>
                      <a:pt x="185" y="546"/>
                    </a:cubicBezTo>
                    <a:cubicBezTo>
                      <a:pt x="174" y="568"/>
                      <a:pt x="164" y="590"/>
                      <a:pt x="154" y="611"/>
                    </a:cubicBezTo>
                    <a:cubicBezTo>
                      <a:pt x="155" y="612"/>
                      <a:pt x="156" y="612"/>
                      <a:pt x="157" y="612"/>
                    </a:cubicBezTo>
                    <a:cubicBezTo>
                      <a:pt x="157" y="612"/>
                      <a:pt x="157" y="612"/>
                      <a:pt x="157" y="612"/>
                    </a:cubicBezTo>
                    <a:cubicBezTo>
                      <a:pt x="167" y="591"/>
                      <a:pt x="178" y="569"/>
                      <a:pt x="188" y="547"/>
                    </a:cubicBezTo>
                    <a:cubicBezTo>
                      <a:pt x="189" y="546"/>
                      <a:pt x="189" y="545"/>
                      <a:pt x="190" y="544"/>
                    </a:cubicBezTo>
                    <a:cubicBezTo>
                      <a:pt x="193" y="538"/>
                      <a:pt x="195" y="533"/>
                      <a:pt x="198" y="527"/>
                    </a:cubicBezTo>
                    <a:cubicBezTo>
                      <a:pt x="206" y="511"/>
                      <a:pt x="214" y="496"/>
                      <a:pt x="223" y="481"/>
                    </a:cubicBezTo>
                    <a:cubicBezTo>
                      <a:pt x="221" y="481"/>
                      <a:pt x="220" y="480"/>
                      <a:pt x="219" y="480"/>
                    </a:cubicBezTo>
                    <a:moveTo>
                      <a:pt x="1036" y="478"/>
                    </a:moveTo>
                    <a:cubicBezTo>
                      <a:pt x="1032" y="490"/>
                      <a:pt x="1027" y="502"/>
                      <a:pt x="1021" y="515"/>
                    </a:cubicBezTo>
                    <a:cubicBezTo>
                      <a:pt x="1023" y="515"/>
                      <a:pt x="1024" y="515"/>
                      <a:pt x="1025" y="516"/>
                    </a:cubicBezTo>
                    <a:cubicBezTo>
                      <a:pt x="1030" y="504"/>
                      <a:pt x="1035" y="492"/>
                      <a:pt x="1039" y="480"/>
                    </a:cubicBezTo>
                    <a:cubicBezTo>
                      <a:pt x="1038" y="479"/>
                      <a:pt x="1037" y="479"/>
                      <a:pt x="1036" y="478"/>
                    </a:cubicBezTo>
                    <a:cubicBezTo>
                      <a:pt x="1036" y="478"/>
                      <a:pt x="1036" y="478"/>
                      <a:pt x="1036" y="478"/>
                    </a:cubicBezTo>
                    <a:moveTo>
                      <a:pt x="1047" y="452"/>
                    </a:moveTo>
                    <a:cubicBezTo>
                      <a:pt x="1044" y="460"/>
                      <a:pt x="1041" y="468"/>
                      <a:pt x="1037" y="476"/>
                    </a:cubicBezTo>
                    <a:cubicBezTo>
                      <a:pt x="1038" y="476"/>
                      <a:pt x="1039" y="477"/>
                      <a:pt x="1040" y="477"/>
                    </a:cubicBezTo>
                    <a:cubicBezTo>
                      <a:pt x="1040" y="477"/>
                      <a:pt x="1040" y="477"/>
                      <a:pt x="1040" y="477"/>
                    </a:cubicBezTo>
                    <a:cubicBezTo>
                      <a:pt x="1044" y="469"/>
                      <a:pt x="1047" y="462"/>
                      <a:pt x="1050" y="454"/>
                    </a:cubicBezTo>
                    <a:cubicBezTo>
                      <a:pt x="1049" y="453"/>
                      <a:pt x="1048" y="453"/>
                      <a:pt x="1047" y="452"/>
                    </a:cubicBezTo>
                    <a:moveTo>
                      <a:pt x="244" y="435"/>
                    </a:moveTo>
                    <a:cubicBezTo>
                      <a:pt x="236" y="449"/>
                      <a:pt x="229" y="463"/>
                      <a:pt x="221" y="477"/>
                    </a:cubicBezTo>
                    <a:cubicBezTo>
                      <a:pt x="222" y="477"/>
                      <a:pt x="223" y="477"/>
                      <a:pt x="224" y="478"/>
                    </a:cubicBezTo>
                    <a:cubicBezTo>
                      <a:pt x="224" y="478"/>
                      <a:pt x="224" y="478"/>
                      <a:pt x="224" y="478"/>
                    </a:cubicBezTo>
                    <a:cubicBezTo>
                      <a:pt x="232" y="464"/>
                      <a:pt x="240" y="450"/>
                      <a:pt x="247" y="436"/>
                    </a:cubicBezTo>
                    <a:cubicBezTo>
                      <a:pt x="247" y="436"/>
                      <a:pt x="247" y="436"/>
                      <a:pt x="247" y="436"/>
                    </a:cubicBezTo>
                    <a:cubicBezTo>
                      <a:pt x="247" y="436"/>
                      <a:pt x="247" y="436"/>
                      <a:pt x="247" y="436"/>
                    </a:cubicBezTo>
                    <a:cubicBezTo>
                      <a:pt x="247" y="436"/>
                      <a:pt x="247" y="436"/>
                      <a:pt x="247" y="436"/>
                    </a:cubicBezTo>
                    <a:cubicBezTo>
                      <a:pt x="246" y="436"/>
                      <a:pt x="245" y="436"/>
                      <a:pt x="244" y="435"/>
                    </a:cubicBezTo>
                    <a:moveTo>
                      <a:pt x="1093" y="323"/>
                    </a:moveTo>
                    <a:cubicBezTo>
                      <a:pt x="1082" y="357"/>
                      <a:pt x="1069" y="393"/>
                      <a:pt x="1055" y="432"/>
                    </a:cubicBezTo>
                    <a:cubicBezTo>
                      <a:pt x="1055" y="432"/>
                      <a:pt x="1055" y="432"/>
                      <a:pt x="1055" y="432"/>
                    </a:cubicBezTo>
                    <a:cubicBezTo>
                      <a:pt x="1056" y="433"/>
                      <a:pt x="1056" y="433"/>
                      <a:pt x="1057" y="433"/>
                    </a:cubicBezTo>
                    <a:cubicBezTo>
                      <a:pt x="1072" y="395"/>
                      <a:pt x="1085" y="358"/>
                      <a:pt x="1096" y="325"/>
                    </a:cubicBezTo>
                    <a:cubicBezTo>
                      <a:pt x="1095" y="324"/>
                      <a:pt x="1094" y="324"/>
                      <a:pt x="1093" y="323"/>
                    </a:cubicBezTo>
                    <a:moveTo>
                      <a:pt x="1107" y="277"/>
                    </a:moveTo>
                    <a:cubicBezTo>
                      <a:pt x="1107" y="277"/>
                      <a:pt x="1107" y="277"/>
                      <a:pt x="1107" y="277"/>
                    </a:cubicBezTo>
                    <a:cubicBezTo>
                      <a:pt x="1106" y="277"/>
                      <a:pt x="1106" y="278"/>
                      <a:pt x="1106" y="279"/>
                    </a:cubicBezTo>
                    <a:cubicBezTo>
                      <a:pt x="1106" y="279"/>
                      <a:pt x="1106" y="279"/>
                      <a:pt x="1106" y="279"/>
                    </a:cubicBezTo>
                    <a:cubicBezTo>
                      <a:pt x="1102" y="292"/>
                      <a:pt x="1098" y="306"/>
                      <a:pt x="1094" y="321"/>
                    </a:cubicBezTo>
                    <a:cubicBezTo>
                      <a:pt x="1094" y="321"/>
                      <a:pt x="1095" y="322"/>
                      <a:pt x="1096" y="322"/>
                    </a:cubicBezTo>
                    <a:cubicBezTo>
                      <a:pt x="1096" y="322"/>
                      <a:pt x="1096" y="322"/>
                      <a:pt x="1096" y="322"/>
                    </a:cubicBezTo>
                    <a:cubicBezTo>
                      <a:pt x="1101" y="307"/>
                      <a:pt x="1105" y="292"/>
                      <a:pt x="1109" y="278"/>
                    </a:cubicBezTo>
                    <a:cubicBezTo>
                      <a:pt x="1108" y="278"/>
                      <a:pt x="1107" y="277"/>
                      <a:pt x="1107" y="277"/>
                    </a:cubicBezTo>
                    <a:moveTo>
                      <a:pt x="365" y="254"/>
                    </a:moveTo>
                    <a:cubicBezTo>
                      <a:pt x="328" y="302"/>
                      <a:pt x="292" y="354"/>
                      <a:pt x="258" y="412"/>
                    </a:cubicBezTo>
                    <a:cubicBezTo>
                      <a:pt x="259" y="412"/>
                      <a:pt x="259" y="412"/>
                      <a:pt x="259" y="412"/>
                    </a:cubicBezTo>
                    <a:cubicBezTo>
                      <a:pt x="260" y="412"/>
                      <a:pt x="260" y="412"/>
                      <a:pt x="261" y="412"/>
                    </a:cubicBezTo>
                    <a:cubicBezTo>
                      <a:pt x="296" y="355"/>
                      <a:pt x="331" y="303"/>
                      <a:pt x="368" y="255"/>
                    </a:cubicBezTo>
                    <a:cubicBezTo>
                      <a:pt x="368" y="255"/>
                      <a:pt x="368" y="255"/>
                      <a:pt x="368" y="255"/>
                    </a:cubicBezTo>
                    <a:cubicBezTo>
                      <a:pt x="367" y="255"/>
                      <a:pt x="367" y="255"/>
                      <a:pt x="365" y="254"/>
                    </a:cubicBezTo>
                    <a:moveTo>
                      <a:pt x="1037" y="238"/>
                    </a:moveTo>
                    <a:cubicBezTo>
                      <a:pt x="1037" y="238"/>
                      <a:pt x="1037" y="238"/>
                      <a:pt x="1037" y="238"/>
                    </a:cubicBezTo>
                    <a:cubicBezTo>
                      <a:pt x="1037" y="238"/>
                      <a:pt x="1037" y="238"/>
                      <a:pt x="1037" y="238"/>
                    </a:cubicBezTo>
                    <a:cubicBezTo>
                      <a:pt x="1037" y="239"/>
                      <a:pt x="1037" y="239"/>
                      <a:pt x="1036" y="240"/>
                    </a:cubicBezTo>
                    <a:cubicBezTo>
                      <a:pt x="1059" y="252"/>
                      <a:pt x="1081" y="264"/>
                      <a:pt x="1104" y="277"/>
                    </a:cubicBezTo>
                    <a:cubicBezTo>
                      <a:pt x="1104" y="277"/>
                      <a:pt x="1104" y="277"/>
                      <a:pt x="1104" y="277"/>
                    </a:cubicBezTo>
                    <a:cubicBezTo>
                      <a:pt x="1104" y="277"/>
                      <a:pt x="1104" y="276"/>
                      <a:pt x="1104" y="275"/>
                    </a:cubicBezTo>
                    <a:cubicBezTo>
                      <a:pt x="1082" y="262"/>
                      <a:pt x="1060" y="250"/>
                      <a:pt x="1037" y="238"/>
                    </a:cubicBezTo>
                    <a:moveTo>
                      <a:pt x="408" y="202"/>
                    </a:moveTo>
                    <a:cubicBezTo>
                      <a:pt x="403" y="208"/>
                      <a:pt x="398" y="214"/>
                      <a:pt x="393" y="219"/>
                    </a:cubicBezTo>
                    <a:cubicBezTo>
                      <a:pt x="394" y="219"/>
                      <a:pt x="394" y="219"/>
                      <a:pt x="394" y="219"/>
                    </a:cubicBezTo>
                    <a:cubicBezTo>
                      <a:pt x="395" y="220"/>
                      <a:pt x="395" y="220"/>
                      <a:pt x="396" y="220"/>
                    </a:cubicBezTo>
                    <a:cubicBezTo>
                      <a:pt x="396" y="220"/>
                      <a:pt x="396" y="220"/>
                      <a:pt x="396" y="220"/>
                    </a:cubicBezTo>
                    <a:cubicBezTo>
                      <a:pt x="396" y="220"/>
                      <a:pt x="396" y="220"/>
                      <a:pt x="396" y="220"/>
                    </a:cubicBezTo>
                    <a:cubicBezTo>
                      <a:pt x="396" y="220"/>
                      <a:pt x="397" y="220"/>
                      <a:pt x="397" y="220"/>
                    </a:cubicBezTo>
                    <a:cubicBezTo>
                      <a:pt x="401" y="214"/>
                      <a:pt x="406" y="209"/>
                      <a:pt x="411" y="203"/>
                    </a:cubicBezTo>
                    <a:cubicBezTo>
                      <a:pt x="410" y="203"/>
                      <a:pt x="409" y="202"/>
                      <a:pt x="408" y="202"/>
                    </a:cubicBezTo>
                    <a:moveTo>
                      <a:pt x="424" y="184"/>
                    </a:moveTo>
                    <a:cubicBezTo>
                      <a:pt x="420" y="189"/>
                      <a:pt x="415" y="194"/>
                      <a:pt x="410" y="200"/>
                    </a:cubicBezTo>
                    <a:cubicBezTo>
                      <a:pt x="411" y="200"/>
                      <a:pt x="412" y="200"/>
                      <a:pt x="413" y="201"/>
                    </a:cubicBezTo>
                    <a:cubicBezTo>
                      <a:pt x="413" y="201"/>
                      <a:pt x="413" y="201"/>
                      <a:pt x="413" y="201"/>
                    </a:cubicBezTo>
                    <a:cubicBezTo>
                      <a:pt x="418" y="195"/>
                      <a:pt x="423" y="190"/>
                      <a:pt x="427" y="185"/>
                    </a:cubicBezTo>
                    <a:cubicBezTo>
                      <a:pt x="426" y="184"/>
                      <a:pt x="425" y="184"/>
                      <a:pt x="424" y="184"/>
                    </a:cubicBezTo>
                    <a:moveTo>
                      <a:pt x="550" y="139"/>
                    </a:moveTo>
                    <a:cubicBezTo>
                      <a:pt x="535" y="153"/>
                      <a:pt x="520" y="169"/>
                      <a:pt x="505" y="186"/>
                    </a:cubicBezTo>
                    <a:cubicBezTo>
                      <a:pt x="484" y="179"/>
                      <a:pt x="462" y="172"/>
                      <a:pt x="441" y="166"/>
                    </a:cubicBezTo>
                    <a:cubicBezTo>
                      <a:pt x="436" y="171"/>
                      <a:pt x="431" y="176"/>
                      <a:pt x="426" y="182"/>
                    </a:cubicBezTo>
                    <a:cubicBezTo>
                      <a:pt x="427" y="182"/>
                      <a:pt x="428" y="182"/>
                      <a:pt x="429" y="183"/>
                    </a:cubicBezTo>
                    <a:cubicBezTo>
                      <a:pt x="429" y="183"/>
                      <a:pt x="429" y="183"/>
                      <a:pt x="429" y="183"/>
                    </a:cubicBezTo>
                    <a:cubicBezTo>
                      <a:pt x="434" y="178"/>
                      <a:pt x="438" y="173"/>
                      <a:pt x="442" y="169"/>
                    </a:cubicBezTo>
                    <a:cubicBezTo>
                      <a:pt x="463" y="175"/>
                      <a:pt x="485" y="182"/>
                      <a:pt x="506" y="189"/>
                    </a:cubicBezTo>
                    <a:cubicBezTo>
                      <a:pt x="522" y="172"/>
                      <a:pt x="537" y="155"/>
                      <a:pt x="553" y="140"/>
                    </a:cubicBezTo>
                    <a:cubicBezTo>
                      <a:pt x="552" y="139"/>
                      <a:pt x="551" y="139"/>
                      <a:pt x="550" y="139"/>
                    </a:cubicBezTo>
                    <a:moveTo>
                      <a:pt x="595" y="97"/>
                    </a:moveTo>
                    <a:cubicBezTo>
                      <a:pt x="589" y="102"/>
                      <a:pt x="583" y="107"/>
                      <a:pt x="577" y="113"/>
                    </a:cubicBezTo>
                    <a:cubicBezTo>
                      <a:pt x="578" y="113"/>
                      <a:pt x="578" y="113"/>
                      <a:pt x="578" y="113"/>
                    </a:cubicBezTo>
                    <a:cubicBezTo>
                      <a:pt x="579" y="113"/>
                      <a:pt x="579" y="113"/>
                      <a:pt x="580" y="113"/>
                    </a:cubicBezTo>
                    <a:cubicBezTo>
                      <a:pt x="586" y="108"/>
                      <a:pt x="592" y="103"/>
                      <a:pt x="598" y="98"/>
                    </a:cubicBezTo>
                    <a:cubicBezTo>
                      <a:pt x="597" y="98"/>
                      <a:pt x="596" y="97"/>
                      <a:pt x="595" y="97"/>
                    </a:cubicBezTo>
                    <a:moveTo>
                      <a:pt x="654" y="52"/>
                    </a:moveTo>
                    <a:cubicBezTo>
                      <a:pt x="635" y="65"/>
                      <a:pt x="616" y="79"/>
                      <a:pt x="597" y="95"/>
                    </a:cubicBezTo>
                    <a:cubicBezTo>
                      <a:pt x="598" y="96"/>
                      <a:pt x="599" y="96"/>
                      <a:pt x="600" y="96"/>
                    </a:cubicBezTo>
                    <a:cubicBezTo>
                      <a:pt x="600" y="96"/>
                      <a:pt x="600" y="96"/>
                      <a:pt x="600" y="96"/>
                    </a:cubicBezTo>
                    <a:cubicBezTo>
                      <a:pt x="619" y="80"/>
                      <a:pt x="638" y="65"/>
                      <a:pt x="657" y="52"/>
                    </a:cubicBezTo>
                    <a:cubicBezTo>
                      <a:pt x="657" y="52"/>
                      <a:pt x="657" y="52"/>
                      <a:pt x="657" y="52"/>
                    </a:cubicBezTo>
                    <a:cubicBezTo>
                      <a:pt x="656" y="52"/>
                      <a:pt x="655" y="52"/>
                      <a:pt x="654" y="52"/>
                    </a:cubicBezTo>
                    <a:cubicBezTo>
                      <a:pt x="654" y="52"/>
                      <a:pt x="654" y="52"/>
                      <a:pt x="654" y="52"/>
                    </a:cubicBezTo>
                    <a:moveTo>
                      <a:pt x="666" y="25"/>
                    </a:moveTo>
                    <a:cubicBezTo>
                      <a:pt x="666" y="25"/>
                      <a:pt x="666" y="25"/>
                      <a:pt x="666" y="25"/>
                    </a:cubicBezTo>
                    <a:cubicBezTo>
                      <a:pt x="666" y="25"/>
                      <a:pt x="665" y="25"/>
                      <a:pt x="664" y="26"/>
                    </a:cubicBezTo>
                    <a:cubicBezTo>
                      <a:pt x="671" y="28"/>
                      <a:pt x="678" y="30"/>
                      <a:pt x="684" y="32"/>
                    </a:cubicBezTo>
                    <a:cubicBezTo>
                      <a:pt x="675" y="38"/>
                      <a:pt x="665" y="44"/>
                      <a:pt x="656" y="50"/>
                    </a:cubicBezTo>
                    <a:cubicBezTo>
                      <a:pt x="657" y="51"/>
                      <a:pt x="658" y="51"/>
                      <a:pt x="659" y="51"/>
                    </a:cubicBezTo>
                    <a:cubicBezTo>
                      <a:pt x="659" y="51"/>
                      <a:pt x="659" y="51"/>
                      <a:pt x="659" y="51"/>
                    </a:cubicBezTo>
                    <a:cubicBezTo>
                      <a:pt x="669" y="44"/>
                      <a:pt x="679" y="38"/>
                      <a:pt x="689" y="32"/>
                    </a:cubicBezTo>
                    <a:cubicBezTo>
                      <a:pt x="681" y="30"/>
                      <a:pt x="674" y="27"/>
                      <a:pt x="666" y="25"/>
                    </a:cubicBezTo>
                    <a:moveTo>
                      <a:pt x="615" y="9"/>
                    </a:moveTo>
                    <a:cubicBezTo>
                      <a:pt x="615" y="9"/>
                      <a:pt x="615" y="9"/>
                      <a:pt x="615" y="9"/>
                    </a:cubicBezTo>
                    <a:cubicBezTo>
                      <a:pt x="614" y="9"/>
                      <a:pt x="613" y="10"/>
                      <a:pt x="613" y="10"/>
                    </a:cubicBezTo>
                    <a:cubicBezTo>
                      <a:pt x="629" y="15"/>
                      <a:pt x="645" y="20"/>
                      <a:pt x="662" y="25"/>
                    </a:cubicBezTo>
                    <a:cubicBezTo>
                      <a:pt x="662" y="25"/>
                      <a:pt x="662" y="25"/>
                      <a:pt x="662" y="25"/>
                    </a:cubicBezTo>
                    <a:cubicBezTo>
                      <a:pt x="663" y="25"/>
                      <a:pt x="663" y="24"/>
                      <a:pt x="664" y="24"/>
                    </a:cubicBezTo>
                    <a:cubicBezTo>
                      <a:pt x="647" y="19"/>
                      <a:pt x="631" y="14"/>
                      <a:pt x="615" y="9"/>
                    </a:cubicBezTo>
                    <a:moveTo>
                      <a:pt x="579" y="0"/>
                    </a:moveTo>
                    <a:cubicBezTo>
                      <a:pt x="579" y="0"/>
                      <a:pt x="579" y="0"/>
                      <a:pt x="579" y="0"/>
                    </a:cubicBezTo>
                    <a:cubicBezTo>
                      <a:pt x="579" y="0"/>
                      <a:pt x="579" y="0"/>
                      <a:pt x="579" y="0"/>
                    </a:cubicBezTo>
                    <a:cubicBezTo>
                      <a:pt x="579" y="0"/>
                      <a:pt x="579" y="0"/>
                      <a:pt x="579" y="0"/>
                    </a:cubicBezTo>
                    <a:cubicBezTo>
                      <a:pt x="579" y="0"/>
                      <a:pt x="578" y="0"/>
                      <a:pt x="577" y="0"/>
                    </a:cubicBezTo>
                    <a:cubicBezTo>
                      <a:pt x="577" y="0"/>
                      <a:pt x="577" y="0"/>
                      <a:pt x="577" y="0"/>
                    </a:cubicBezTo>
                    <a:cubicBezTo>
                      <a:pt x="588" y="3"/>
                      <a:pt x="599" y="6"/>
                      <a:pt x="610" y="10"/>
                    </a:cubicBezTo>
                    <a:cubicBezTo>
                      <a:pt x="610" y="10"/>
                      <a:pt x="610" y="10"/>
                      <a:pt x="610" y="10"/>
                    </a:cubicBezTo>
                    <a:cubicBezTo>
                      <a:pt x="611" y="9"/>
                      <a:pt x="612" y="9"/>
                      <a:pt x="612" y="8"/>
                    </a:cubicBezTo>
                    <a:cubicBezTo>
                      <a:pt x="601" y="5"/>
                      <a:pt x="590" y="2"/>
                      <a:pt x="57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52" name="Freeform 13"/>
              <p:cNvSpPr>
                <a:spLocks noEditPoints="1"/>
              </p:cNvSpPr>
              <p:nvPr/>
            </p:nvSpPr>
            <p:spPr bwMode="auto">
              <a:xfrm>
                <a:off x="-446" y="713"/>
                <a:ext cx="1530" cy="1705"/>
              </a:xfrm>
              <a:custGeom>
                <a:avLst/>
                <a:gdLst>
                  <a:gd name="T0" fmla="*/ 0 w 985"/>
                  <a:gd name="T1" fmla="*/ 1097 h 1098"/>
                  <a:gd name="T2" fmla="*/ 95 w 985"/>
                  <a:gd name="T3" fmla="*/ 690 h 1098"/>
                  <a:gd name="T4" fmla="*/ 94 w 985"/>
                  <a:gd name="T5" fmla="*/ 690 h 1098"/>
                  <a:gd name="T6" fmla="*/ 93 w 985"/>
                  <a:gd name="T7" fmla="*/ 689 h 1098"/>
                  <a:gd name="T8" fmla="*/ 159 w 985"/>
                  <a:gd name="T9" fmla="*/ 515 h 1098"/>
                  <a:gd name="T10" fmla="*/ 129 w 985"/>
                  <a:gd name="T11" fmla="*/ 589 h 1098"/>
                  <a:gd name="T12" fmla="*/ 127 w 985"/>
                  <a:gd name="T13" fmla="*/ 592 h 1098"/>
                  <a:gd name="T14" fmla="*/ 127 w 985"/>
                  <a:gd name="T15" fmla="*/ 592 h 1098"/>
                  <a:gd name="T16" fmla="*/ 102 w 985"/>
                  <a:gd name="T17" fmla="*/ 661 h 1098"/>
                  <a:gd name="T18" fmla="*/ 104 w 985"/>
                  <a:gd name="T19" fmla="*/ 661 h 1098"/>
                  <a:gd name="T20" fmla="*/ 132 w 985"/>
                  <a:gd name="T21" fmla="*/ 590 h 1098"/>
                  <a:gd name="T22" fmla="*/ 159 w 985"/>
                  <a:gd name="T23" fmla="*/ 515 h 1098"/>
                  <a:gd name="T24" fmla="*/ 202 w 985"/>
                  <a:gd name="T25" fmla="*/ 426 h 1098"/>
                  <a:gd name="T26" fmla="*/ 193 w 985"/>
                  <a:gd name="T27" fmla="*/ 443 h 1098"/>
                  <a:gd name="T28" fmla="*/ 192 w 985"/>
                  <a:gd name="T29" fmla="*/ 446 h 1098"/>
                  <a:gd name="T30" fmla="*/ 164 w 985"/>
                  <a:gd name="T31" fmla="*/ 512 h 1098"/>
                  <a:gd name="T32" fmla="*/ 195 w 985"/>
                  <a:gd name="T33" fmla="*/ 447 h 1098"/>
                  <a:gd name="T34" fmla="*/ 205 w 985"/>
                  <a:gd name="T35" fmla="*/ 427 h 1098"/>
                  <a:gd name="T36" fmla="*/ 289 w 985"/>
                  <a:gd name="T37" fmla="*/ 398 h 1098"/>
                  <a:gd name="T38" fmla="*/ 439 w 985"/>
                  <a:gd name="T39" fmla="*/ 448 h 1098"/>
                  <a:gd name="T40" fmla="*/ 505 w 985"/>
                  <a:gd name="T41" fmla="*/ 473 h 1098"/>
                  <a:gd name="T42" fmla="*/ 646 w 985"/>
                  <a:gd name="T43" fmla="*/ 532 h 1098"/>
                  <a:gd name="T44" fmla="*/ 712 w 985"/>
                  <a:gd name="T45" fmla="*/ 407 h 1098"/>
                  <a:gd name="T46" fmla="*/ 710 w 985"/>
                  <a:gd name="T47" fmla="*/ 406 h 1098"/>
                  <a:gd name="T48" fmla="*/ 510 w 985"/>
                  <a:gd name="T49" fmla="*/ 471 h 1098"/>
                  <a:gd name="T50" fmla="*/ 507 w 985"/>
                  <a:gd name="T51" fmla="*/ 470 h 1098"/>
                  <a:gd name="T52" fmla="*/ 444 w 985"/>
                  <a:gd name="T53" fmla="*/ 446 h 1098"/>
                  <a:gd name="T54" fmla="*/ 441 w 985"/>
                  <a:gd name="T55" fmla="*/ 445 h 1098"/>
                  <a:gd name="T56" fmla="*/ 294 w 985"/>
                  <a:gd name="T57" fmla="*/ 396 h 1098"/>
                  <a:gd name="T58" fmla="*/ 291 w 985"/>
                  <a:gd name="T59" fmla="*/ 395 h 1098"/>
                  <a:gd name="T60" fmla="*/ 228 w 985"/>
                  <a:gd name="T61" fmla="*/ 377 h 1098"/>
                  <a:gd name="T62" fmla="*/ 799 w 985"/>
                  <a:gd name="T63" fmla="*/ 251 h 1098"/>
                  <a:gd name="T64" fmla="*/ 797 w 985"/>
                  <a:gd name="T65" fmla="*/ 254 h 1098"/>
                  <a:gd name="T66" fmla="*/ 732 w 985"/>
                  <a:gd name="T67" fmla="*/ 364 h 1098"/>
                  <a:gd name="T68" fmla="*/ 735 w 985"/>
                  <a:gd name="T69" fmla="*/ 365 h 1098"/>
                  <a:gd name="T70" fmla="*/ 736 w 985"/>
                  <a:gd name="T71" fmla="*/ 366 h 1098"/>
                  <a:gd name="T72" fmla="*/ 802 w 985"/>
                  <a:gd name="T73" fmla="*/ 253 h 1098"/>
                  <a:gd name="T74" fmla="*/ 807 w 985"/>
                  <a:gd name="T75" fmla="*/ 244 h 1098"/>
                  <a:gd name="T76" fmla="*/ 816 w 985"/>
                  <a:gd name="T77" fmla="*/ 223 h 1098"/>
                  <a:gd name="T78" fmla="*/ 809 w 985"/>
                  <a:gd name="T79" fmla="*/ 241 h 1098"/>
                  <a:gd name="T80" fmla="*/ 820 w 985"/>
                  <a:gd name="T81" fmla="*/ 224 h 1098"/>
                  <a:gd name="T82" fmla="*/ 890 w 985"/>
                  <a:gd name="T83" fmla="*/ 112 h 1098"/>
                  <a:gd name="T84" fmla="*/ 825 w 985"/>
                  <a:gd name="T85" fmla="*/ 209 h 1098"/>
                  <a:gd name="T86" fmla="*/ 823 w 985"/>
                  <a:gd name="T87" fmla="*/ 211 h 1098"/>
                  <a:gd name="T88" fmla="*/ 821 w 985"/>
                  <a:gd name="T89" fmla="*/ 222 h 1098"/>
                  <a:gd name="T90" fmla="*/ 827 w 985"/>
                  <a:gd name="T91" fmla="*/ 213 h 1098"/>
                  <a:gd name="T92" fmla="*/ 893 w 985"/>
                  <a:gd name="T93" fmla="*/ 114 h 1098"/>
                  <a:gd name="T94" fmla="*/ 891 w 985"/>
                  <a:gd name="T95" fmla="*/ 110 h 1098"/>
                  <a:gd name="T96" fmla="*/ 894 w 985"/>
                  <a:gd name="T97" fmla="*/ 112 h 1098"/>
                  <a:gd name="T98" fmla="*/ 894 w 985"/>
                  <a:gd name="T99" fmla="*/ 112 h 1098"/>
                  <a:gd name="T100" fmla="*/ 893 w 985"/>
                  <a:gd name="T101" fmla="*/ 111 h 1098"/>
                  <a:gd name="T102" fmla="*/ 891 w 985"/>
                  <a:gd name="T103" fmla="*/ 110 h 1098"/>
                  <a:gd name="T104" fmla="*/ 902 w 985"/>
                  <a:gd name="T105" fmla="*/ 96 h 1098"/>
                  <a:gd name="T106" fmla="*/ 938 w 985"/>
                  <a:gd name="T107" fmla="*/ 53 h 1098"/>
                  <a:gd name="T108" fmla="*/ 985 w 985"/>
                  <a:gd name="T109" fmla="*/ 0 h 1098"/>
                  <a:gd name="T110" fmla="*/ 966 w 985"/>
                  <a:gd name="T111" fmla="*/ 20 h 1098"/>
                  <a:gd name="T112" fmla="*/ 964 w 985"/>
                  <a:gd name="T113" fmla="*/ 19 h 1098"/>
                  <a:gd name="T114" fmla="*/ 937 w 985"/>
                  <a:gd name="T115" fmla="*/ 51 h 1098"/>
                  <a:gd name="T116" fmla="*/ 940 w 985"/>
                  <a:gd name="T117" fmla="*/ 52 h 1098"/>
                  <a:gd name="T118" fmla="*/ 985 w 985"/>
                  <a:gd name="T119" fmla="*/ 0 h 1098"/>
                  <a:gd name="T120" fmla="*/ 985 w 985"/>
                  <a:gd name="T121" fmla="*/ 0 h 1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5" h="1098">
                    <a:moveTo>
                      <a:pt x="92" y="689"/>
                    </a:moveTo>
                    <a:cubicBezTo>
                      <a:pt x="47" y="821"/>
                      <a:pt x="16" y="960"/>
                      <a:pt x="0" y="1097"/>
                    </a:cubicBezTo>
                    <a:cubicBezTo>
                      <a:pt x="0" y="1097"/>
                      <a:pt x="1" y="1098"/>
                      <a:pt x="2" y="1098"/>
                    </a:cubicBezTo>
                    <a:cubicBezTo>
                      <a:pt x="19" y="961"/>
                      <a:pt x="50" y="823"/>
                      <a:pt x="95" y="690"/>
                    </a:cubicBezTo>
                    <a:cubicBezTo>
                      <a:pt x="95" y="690"/>
                      <a:pt x="95" y="690"/>
                      <a:pt x="95" y="690"/>
                    </a:cubicBezTo>
                    <a:cubicBezTo>
                      <a:pt x="95" y="690"/>
                      <a:pt x="94" y="690"/>
                      <a:pt x="94" y="690"/>
                    </a:cubicBezTo>
                    <a:cubicBezTo>
                      <a:pt x="94" y="689"/>
                      <a:pt x="93" y="689"/>
                      <a:pt x="93" y="689"/>
                    </a:cubicBezTo>
                    <a:cubicBezTo>
                      <a:pt x="93" y="689"/>
                      <a:pt x="93" y="689"/>
                      <a:pt x="93" y="689"/>
                    </a:cubicBezTo>
                    <a:cubicBezTo>
                      <a:pt x="92" y="689"/>
                      <a:pt x="92" y="689"/>
                      <a:pt x="92" y="689"/>
                    </a:cubicBezTo>
                    <a:moveTo>
                      <a:pt x="159" y="515"/>
                    </a:moveTo>
                    <a:cubicBezTo>
                      <a:pt x="149" y="539"/>
                      <a:pt x="138" y="564"/>
                      <a:pt x="129" y="589"/>
                    </a:cubicBezTo>
                    <a:cubicBezTo>
                      <a:pt x="129" y="589"/>
                      <a:pt x="129" y="589"/>
                      <a:pt x="129" y="589"/>
                    </a:cubicBezTo>
                    <a:cubicBezTo>
                      <a:pt x="129" y="589"/>
                      <a:pt x="129" y="589"/>
                      <a:pt x="129" y="589"/>
                    </a:cubicBezTo>
                    <a:cubicBezTo>
                      <a:pt x="128" y="590"/>
                      <a:pt x="128" y="591"/>
                      <a:pt x="127" y="592"/>
                    </a:cubicBezTo>
                    <a:cubicBezTo>
                      <a:pt x="127" y="592"/>
                      <a:pt x="127" y="592"/>
                      <a:pt x="127" y="592"/>
                    </a:cubicBezTo>
                    <a:cubicBezTo>
                      <a:pt x="127" y="592"/>
                      <a:pt x="127" y="592"/>
                      <a:pt x="127" y="592"/>
                    </a:cubicBezTo>
                    <a:cubicBezTo>
                      <a:pt x="118" y="615"/>
                      <a:pt x="110" y="638"/>
                      <a:pt x="102" y="661"/>
                    </a:cubicBezTo>
                    <a:cubicBezTo>
                      <a:pt x="102" y="661"/>
                      <a:pt x="102" y="661"/>
                      <a:pt x="102" y="661"/>
                    </a:cubicBezTo>
                    <a:cubicBezTo>
                      <a:pt x="103" y="661"/>
                      <a:pt x="103" y="661"/>
                      <a:pt x="103" y="661"/>
                    </a:cubicBezTo>
                    <a:cubicBezTo>
                      <a:pt x="104" y="661"/>
                      <a:pt x="104" y="661"/>
                      <a:pt x="104" y="661"/>
                    </a:cubicBezTo>
                    <a:cubicBezTo>
                      <a:pt x="113" y="638"/>
                      <a:pt x="121" y="616"/>
                      <a:pt x="130" y="593"/>
                    </a:cubicBezTo>
                    <a:cubicBezTo>
                      <a:pt x="131" y="592"/>
                      <a:pt x="131" y="591"/>
                      <a:pt x="132" y="590"/>
                    </a:cubicBezTo>
                    <a:cubicBezTo>
                      <a:pt x="142" y="565"/>
                      <a:pt x="152" y="540"/>
                      <a:pt x="163" y="516"/>
                    </a:cubicBezTo>
                    <a:cubicBezTo>
                      <a:pt x="162" y="516"/>
                      <a:pt x="161" y="515"/>
                      <a:pt x="159" y="515"/>
                    </a:cubicBezTo>
                    <a:moveTo>
                      <a:pt x="228" y="377"/>
                    </a:moveTo>
                    <a:cubicBezTo>
                      <a:pt x="219" y="393"/>
                      <a:pt x="210" y="409"/>
                      <a:pt x="202" y="426"/>
                    </a:cubicBezTo>
                    <a:cubicBezTo>
                      <a:pt x="199" y="432"/>
                      <a:pt x="196" y="437"/>
                      <a:pt x="193" y="443"/>
                    </a:cubicBezTo>
                    <a:cubicBezTo>
                      <a:pt x="193" y="443"/>
                      <a:pt x="193" y="443"/>
                      <a:pt x="193" y="443"/>
                    </a:cubicBezTo>
                    <a:cubicBezTo>
                      <a:pt x="193" y="444"/>
                      <a:pt x="192" y="445"/>
                      <a:pt x="192" y="446"/>
                    </a:cubicBezTo>
                    <a:cubicBezTo>
                      <a:pt x="192" y="446"/>
                      <a:pt x="192" y="446"/>
                      <a:pt x="192" y="446"/>
                    </a:cubicBezTo>
                    <a:cubicBezTo>
                      <a:pt x="181" y="468"/>
                      <a:pt x="171" y="490"/>
                      <a:pt x="161" y="512"/>
                    </a:cubicBezTo>
                    <a:cubicBezTo>
                      <a:pt x="162" y="512"/>
                      <a:pt x="163" y="512"/>
                      <a:pt x="164" y="512"/>
                    </a:cubicBezTo>
                    <a:cubicBezTo>
                      <a:pt x="164" y="512"/>
                      <a:pt x="164" y="512"/>
                      <a:pt x="164" y="512"/>
                    </a:cubicBezTo>
                    <a:cubicBezTo>
                      <a:pt x="174" y="490"/>
                      <a:pt x="184" y="469"/>
                      <a:pt x="195" y="447"/>
                    </a:cubicBezTo>
                    <a:cubicBezTo>
                      <a:pt x="195" y="446"/>
                      <a:pt x="196" y="445"/>
                      <a:pt x="196" y="444"/>
                    </a:cubicBezTo>
                    <a:cubicBezTo>
                      <a:pt x="199" y="438"/>
                      <a:pt x="202" y="433"/>
                      <a:pt x="205" y="427"/>
                    </a:cubicBezTo>
                    <a:cubicBezTo>
                      <a:pt x="213" y="411"/>
                      <a:pt x="221" y="396"/>
                      <a:pt x="229" y="381"/>
                    </a:cubicBezTo>
                    <a:cubicBezTo>
                      <a:pt x="249" y="386"/>
                      <a:pt x="269" y="392"/>
                      <a:pt x="289" y="398"/>
                    </a:cubicBezTo>
                    <a:cubicBezTo>
                      <a:pt x="290" y="398"/>
                      <a:pt x="291" y="399"/>
                      <a:pt x="293" y="399"/>
                    </a:cubicBezTo>
                    <a:cubicBezTo>
                      <a:pt x="341" y="413"/>
                      <a:pt x="390" y="430"/>
                      <a:pt x="439" y="448"/>
                    </a:cubicBezTo>
                    <a:cubicBezTo>
                      <a:pt x="440" y="448"/>
                      <a:pt x="441" y="449"/>
                      <a:pt x="442" y="449"/>
                    </a:cubicBezTo>
                    <a:cubicBezTo>
                      <a:pt x="463" y="457"/>
                      <a:pt x="484" y="465"/>
                      <a:pt x="505" y="473"/>
                    </a:cubicBezTo>
                    <a:cubicBezTo>
                      <a:pt x="506" y="473"/>
                      <a:pt x="507" y="474"/>
                      <a:pt x="508" y="474"/>
                    </a:cubicBezTo>
                    <a:cubicBezTo>
                      <a:pt x="554" y="492"/>
                      <a:pt x="600" y="511"/>
                      <a:pt x="646" y="532"/>
                    </a:cubicBezTo>
                    <a:cubicBezTo>
                      <a:pt x="668" y="488"/>
                      <a:pt x="690" y="447"/>
                      <a:pt x="712" y="407"/>
                    </a:cubicBezTo>
                    <a:cubicBezTo>
                      <a:pt x="712" y="407"/>
                      <a:pt x="712" y="407"/>
                      <a:pt x="712" y="407"/>
                    </a:cubicBezTo>
                    <a:cubicBezTo>
                      <a:pt x="712" y="407"/>
                      <a:pt x="711" y="407"/>
                      <a:pt x="710" y="406"/>
                    </a:cubicBezTo>
                    <a:cubicBezTo>
                      <a:pt x="710" y="406"/>
                      <a:pt x="710" y="406"/>
                      <a:pt x="710" y="406"/>
                    </a:cubicBezTo>
                    <a:cubicBezTo>
                      <a:pt x="688" y="444"/>
                      <a:pt x="666" y="485"/>
                      <a:pt x="644" y="527"/>
                    </a:cubicBezTo>
                    <a:cubicBezTo>
                      <a:pt x="599" y="507"/>
                      <a:pt x="555" y="488"/>
                      <a:pt x="510" y="471"/>
                    </a:cubicBezTo>
                    <a:cubicBezTo>
                      <a:pt x="510" y="471"/>
                      <a:pt x="510" y="471"/>
                      <a:pt x="510" y="471"/>
                    </a:cubicBezTo>
                    <a:cubicBezTo>
                      <a:pt x="509" y="471"/>
                      <a:pt x="508" y="470"/>
                      <a:pt x="507" y="470"/>
                    </a:cubicBezTo>
                    <a:cubicBezTo>
                      <a:pt x="507" y="470"/>
                      <a:pt x="507" y="470"/>
                      <a:pt x="507" y="470"/>
                    </a:cubicBezTo>
                    <a:cubicBezTo>
                      <a:pt x="486" y="461"/>
                      <a:pt x="465" y="454"/>
                      <a:pt x="444" y="446"/>
                    </a:cubicBezTo>
                    <a:cubicBezTo>
                      <a:pt x="444" y="446"/>
                      <a:pt x="444" y="446"/>
                      <a:pt x="444" y="446"/>
                    </a:cubicBezTo>
                    <a:cubicBezTo>
                      <a:pt x="443" y="445"/>
                      <a:pt x="442" y="445"/>
                      <a:pt x="441" y="445"/>
                    </a:cubicBezTo>
                    <a:cubicBezTo>
                      <a:pt x="441" y="445"/>
                      <a:pt x="441" y="445"/>
                      <a:pt x="441" y="445"/>
                    </a:cubicBezTo>
                    <a:cubicBezTo>
                      <a:pt x="391" y="427"/>
                      <a:pt x="342" y="410"/>
                      <a:pt x="294" y="396"/>
                    </a:cubicBezTo>
                    <a:cubicBezTo>
                      <a:pt x="294" y="396"/>
                      <a:pt x="294" y="396"/>
                      <a:pt x="294" y="396"/>
                    </a:cubicBezTo>
                    <a:cubicBezTo>
                      <a:pt x="293" y="395"/>
                      <a:pt x="292" y="395"/>
                      <a:pt x="291" y="395"/>
                    </a:cubicBezTo>
                    <a:cubicBezTo>
                      <a:pt x="291" y="395"/>
                      <a:pt x="291" y="395"/>
                      <a:pt x="291" y="395"/>
                    </a:cubicBezTo>
                    <a:cubicBezTo>
                      <a:pt x="270" y="388"/>
                      <a:pt x="249" y="382"/>
                      <a:pt x="228" y="377"/>
                    </a:cubicBezTo>
                    <a:moveTo>
                      <a:pt x="804" y="242"/>
                    </a:moveTo>
                    <a:cubicBezTo>
                      <a:pt x="802" y="245"/>
                      <a:pt x="800" y="248"/>
                      <a:pt x="799" y="251"/>
                    </a:cubicBezTo>
                    <a:cubicBezTo>
                      <a:pt x="799" y="251"/>
                      <a:pt x="799" y="251"/>
                      <a:pt x="799" y="251"/>
                    </a:cubicBezTo>
                    <a:cubicBezTo>
                      <a:pt x="798" y="252"/>
                      <a:pt x="798" y="253"/>
                      <a:pt x="797" y="254"/>
                    </a:cubicBezTo>
                    <a:cubicBezTo>
                      <a:pt x="797" y="254"/>
                      <a:pt x="797" y="254"/>
                      <a:pt x="797" y="254"/>
                    </a:cubicBezTo>
                    <a:cubicBezTo>
                      <a:pt x="776" y="288"/>
                      <a:pt x="754" y="325"/>
                      <a:pt x="732" y="364"/>
                    </a:cubicBezTo>
                    <a:cubicBezTo>
                      <a:pt x="732" y="364"/>
                      <a:pt x="732" y="364"/>
                      <a:pt x="732" y="364"/>
                    </a:cubicBezTo>
                    <a:cubicBezTo>
                      <a:pt x="733" y="365"/>
                      <a:pt x="734" y="365"/>
                      <a:pt x="735" y="365"/>
                    </a:cubicBezTo>
                    <a:cubicBezTo>
                      <a:pt x="735" y="365"/>
                      <a:pt x="735" y="366"/>
                      <a:pt x="736" y="366"/>
                    </a:cubicBezTo>
                    <a:cubicBezTo>
                      <a:pt x="736" y="366"/>
                      <a:pt x="736" y="366"/>
                      <a:pt x="736" y="366"/>
                    </a:cubicBezTo>
                    <a:cubicBezTo>
                      <a:pt x="758" y="327"/>
                      <a:pt x="779" y="290"/>
                      <a:pt x="800" y="255"/>
                    </a:cubicBezTo>
                    <a:cubicBezTo>
                      <a:pt x="801" y="254"/>
                      <a:pt x="801" y="253"/>
                      <a:pt x="802" y="253"/>
                    </a:cubicBezTo>
                    <a:cubicBezTo>
                      <a:pt x="804" y="250"/>
                      <a:pt x="805" y="247"/>
                      <a:pt x="807" y="244"/>
                    </a:cubicBezTo>
                    <a:cubicBezTo>
                      <a:pt x="807" y="244"/>
                      <a:pt x="807" y="244"/>
                      <a:pt x="807" y="244"/>
                    </a:cubicBezTo>
                    <a:cubicBezTo>
                      <a:pt x="806" y="243"/>
                      <a:pt x="805" y="243"/>
                      <a:pt x="804" y="242"/>
                    </a:cubicBezTo>
                    <a:moveTo>
                      <a:pt x="816" y="223"/>
                    </a:moveTo>
                    <a:cubicBezTo>
                      <a:pt x="813" y="228"/>
                      <a:pt x="809" y="234"/>
                      <a:pt x="806" y="240"/>
                    </a:cubicBezTo>
                    <a:cubicBezTo>
                      <a:pt x="807" y="240"/>
                      <a:pt x="808" y="241"/>
                      <a:pt x="809" y="241"/>
                    </a:cubicBezTo>
                    <a:cubicBezTo>
                      <a:pt x="809" y="241"/>
                      <a:pt x="809" y="241"/>
                      <a:pt x="809" y="241"/>
                    </a:cubicBezTo>
                    <a:cubicBezTo>
                      <a:pt x="812" y="235"/>
                      <a:pt x="816" y="230"/>
                      <a:pt x="820" y="224"/>
                    </a:cubicBezTo>
                    <a:cubicBezTo>
                      <a:pt x="819" y="224"/>
                      <a:pt x="817" y="223"/>
                      <a:pt x="816" y="223"/>
                    </a:cubicBezTo>
                    <a:moveTo>
                      <a:pt x="890" y="112"/>
                    </a:moveTo>
                    <a:cubicBezTo>
                      <a:pt x="869" y="141"/>
                      <a:pt x="847" y="174"/>
                      <a:pt x="825" y="209"/>
                    </a:cubicBezTo>
                    <a:cubicBezTo>
                      <a:pt x="825" y="209"/>
                      <a:pt x="825" y="209"/>
                      <a:pt x="825" y="209"/>
                    </a:cubicBezTo>
                    <a:cubicBezTo>
                      <a:pt x="824" y="210"/>
                      <a:pt x="824" y="211"/>
                      <a:pt x="823" y="211"/>
                    </a:cubicBezTo>
                    <a:cubicBezTo>
                      <a:pt x="823" y="211"/>
                      <a:pt x="823" y="211"/>
                      <a:pt x="823" y="211"/>
                    </a:cubicBezTo>
                    <a:cubicBezTo>
                      <a:pt x="822" y="214"/>
                      <a:pt x="820" y="217"/>
                      <a:pt x="818" y="220"/>
                    </a:cubicBezTo>
                    <a:cubicBezTo>
                      <a:pt x="819" y="221"/>
                      <a:pt x="820" y="221"/>
                      <a:pt x="821" y="222"/>
                    </a:cubicBezTo>
                    <a:cubicBezTo>
                      <a:pt x="821" y="222"/>
                      <a:pt x="821" y="222"/>
                      <a:pt x="821" y="222"/>
                    </a:cubicBezTo>
                    <a:cubicBezTo>
                      <a:pt x="823" y="219"/>
                      <a:pt x="825" y="216"/>
                      <a:pt x="827" y="213"/>
                    </a:cubicBezTo>
                    <a:cubicBezTo>
                      <a:pt x="827" y="212"/>
                      <a:pt x="828" y="211"/>
                      <a:pt x="828" y="210"/>
                    </a:cubicBezTo>
                    <a:cubicBezTo>
                      <a:pt x="850" y="175"/>
                      <a:pt x="872" y="143"/>
                      <a:pt x="893" y="114"/>
                    </a:cubicBezTo>
                    <a:cubicBezTo>
                      <a:pt x="892" y="113"/>
                      <a:pt x="891" y="113"/>
                      <a:pt x="890" y="112"/>
                    </a:cubicBezTo>
                    <a:moveTo>
                      <a:pt x="891" y="110"/>
                    </a:moveTo>
                    <a:cubicBezTo>
                      <a:pt x="891" y="111"/>
                      <a:pt x="891" y="111"/>
                      <a:pt x="891" y="111"/>
                    </a:cubicBezTo>
                    <a:cubicBezTo>
                      <a:pt x="892" y="111"/>
                      <a:pt x="893" y="111"/>
                      <a:pt x="894" y="112"/>
                    </a:cubicBezTo>
                    <a:cubicBezTo>
                      <a:pt x="894" y="112"/>
                      <a:pt x="894" y="112"/>
                      <a:pt x="894" y="112"/>
                    </a:cubicBezTo>
                    <a:cubicBezTo>
                      <a:pt x="894" y="112"/>
                      <a:pt x="894" y="112"/>
                      <a:pt x="894" y="112"/>
                    </a:cubicBezTo>
                    <a:cubicBezTo>
                      <a:pt x="894" y="112"/>
                      <a:pt x="894" y="111"/>
                      <a:pt x="894" y="111"/>
                    </a:cubicBezTo>
                    <a:cubicBezTo>
                      <a:pt x="893" y="111"/>
                      <a:pt x="893" y="111"/>
                      <a:pt x="893" y="111"/>
                    </a:cubicBezTo>
                    <a:cubicBezTo>
                      <a:pt x="893" y="111"/>
                      <a:pt x="893" y="111"/>
                      <a:pt x="893" y="111"/>
                    </a:cubicBezTo>
                    <a:cubicBezTo>
                      <a:pt x="893" y="111"/>
                      <a:pt x="892" y="111"/>
                      <a:pt x="891" y="110"/>
                    </a:cubicBezTo>
                    <a:moveTo>
                      <a:pt x="936" y="52"/>
                    </a:moveTo>
                    <a:cubicBezTo>
                      <a:pt x="925" y="65"/>
                      <a:pt x="914" y="80"/>
                      <a:pt x="902" y="96"/>
                    </a:cubicBezTo>
                    <a:cubicBezTo>
                      <a:pt x="903" y="96"/>
                      <a:pt x="904" y="96"/>
                      <a:pt x="905" y="97"/>
                    </a:cubicBezTo>
                    <a:cubicBezTo>
                      <a:pt x="916" y="81"/>
                      <a:pt x="927" y="67"/>
                      <a:pt x="938" y="53"/>
                    </a:cubicBezTo>
                    <a:cubicBezTo>
                      <a:pt x="937" y="53"/>
                      <a:pt x="937" y="52"/>
                      <a:pt x="936" y="52"/>
                    </a:cubicBezTo>
                    <a:moveTo>
                      <a:pt x="985" y="0"/>
                    </a:moveTo>
                    <a:cubicBezTo>
                      <a:pt x="979" y="6"/>
                      <a:pt x="972" y="12"/>
                      <a:pt x="966" y="20"/>
                    </a:cubicBezTo>
                    <a:cubicBezTo>
                      <a:pt x="966" y="20"/>
                      <a:pt x="966" y="20"/>
                      <a:pt x="966" y="20"/>
                    </a:cubicBezTo>
                    <a:cubicBezTo>
                      <a:pt x="965" y="19"/>
                      <a:pt x="965" y="19"/>
                      <a:pt x="964" y="19"/>
                    </a:cubicBezTo>
                    <a:cubicBezTo>
                      <a:pt x="964" y="19"/>
                      <a:pt x="964" y="19"/>
                      <a:pt x="964" y="19"/>
                    </a:cubicBezTo>
                    <a:cubicBezTo>
                      <a:pt x="962" y="21"/>
                      <a:pt x="960" y="24"/>
                      <a:pt x="957" y="26"/>
                    </a:cubicBezTo>
                    <a:cubicBezTo>
                      <a:pt x="951" y="34"/>
                      <a:pt x="944" y="42"/>
                      <a:pt x="937" y="51"/>
                    </a:cubicBezTo>
                    <a:cubicBezTo>
                      <a:pt x="938" y="51"/>
                      <a:pt x="939" y="51"/>
                      <a:pt x="940" y="52"/>
                    </a:cubicBezTo>
                    <a:cubicBezTo>
                      <a:pt x="940" y="52"/>
                      <a:pt x="940" y="52"/>
                      <a:pt x="940" y="52"/>
                    </a:cubicBezTo>
                    <a:cubicBezTo>
                      <a:pt x="946" y="43"/>
                      <a:pt x="953" y="35"/>
                      <a:pt x="960" y="27"/>
                    </a:cubicBezTo>
                    <a:cubicBezTo>
                      <a:pt x="969" y="17"/>
                      <a:pt x="977" y="8"/>
                      <a:pt x="985" y="0"/>
                    </a:cubicBezTo>
                    <a:cubicBezTo>
                      <a:pt x="985" y="0"/>
                      <a:pt x="985" y="0"/>
                      <a:pt x="985" y="0"/>
                    </a:cubicBezTo>
                    <a:cubicBezTo>
                      <a:pt x="985" y="0"/>
                      <a:pt x="985" y="0"/>
                      <a:pt x="985" y="0"/>
                    </a:cubicBezTo>
                    <a:cubicBezTo>
                      <a:pt x="985" y="0"/>
                      <a:pt x="985" y="0"/>
                      <a:pt x="98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53" name="Freeform 14"/>
              <p:cNvSpPr>
                <a:spLocks noEditPoints="1"/>
              </p:cNvSpPr>
              <p:nvPr/>
            </p:nvSpPr>
            <p:spPr bwMode="auto">
              <a:xfrm>
                <a:off x="672" y="1009"/>
                <a:ext cx="800" cy="1438"/>
              </a:xfrm>
              <a:custGeom>
                <a:avLst/>
                <a:gdLst>
                  <a:gd name="T0" fmla="*/ 50 w 515"/>
                  <a:gd name="T1" fmla="*/ 920 h 926"/>
                  <a:gd name="T2" fmla="*/ 1 w 515"/>
                  <a:gd name="T3" fmla="*/ 887 h 926"/>
                  <a:gd name="T4" fmla="*/ 95 w 515"/>
                  <a:gd name="T5" fmla="*/ 863 h 926"/>
                  <a:gd name="T6" fmla="*/ 53 w 515"/>
                  <a:gd name="T7" fmla="*/ 922 h 926"/>
                  <a:gd name="T8" fmla="*/ 329 w 515"/>
                  <a:gd name="T9" fmla="*/ 801 h 926"/>
                  <a:gd name="T10" fmla="*/ 273 w 515"/>
                  <a:gd name="T11" fmla="*/ 810 h 926"/>
                  <a:gd name="T12" fmla="*/ 329 w 515"/>
                  <a:gd name="T13" fmla="*/ 801 h 926"/>
                  <a:gd name="T14" fmla="*/ 270 w 515"/>
                  <a:gd name="T15" fmla="*/ 808 h 926"/>
                  <a:gd name="T16" fmla="*/ 257 w 515"/>
                  <a:gd name="T17" fmla="*/ 795 h 926"/>
                  <a:gd name="T18" fmla="*/ 334 w 515"/>
                  <a:gd name="T19" fmla="*/ 800 h 926"/>
                  <a:gd name="T20" fmla="*/ 350 w 515"/>
                  <a:gd name="T21" fmla="*/ 763 h 926"/>
                  <a:gd name="T22" fmla="*/ 123 w 515"/>
                  <a:gd name="T23" fmla="*/ 821 h 926"/>
                  <a:gd name="T24" fmla="*/ 165 w 515"/>
                  <a:gd name="T25" fmla="*/ 739 h 926"/>
                  <a:gd name="T26" fmla="*/ 159 w 515"/>
                  <a:gd name="T27" fmla="*/ 758 h 926"/>
                  <a:gd name="T28" fmla="*/ 252 w 515"/>
                  <a:gd name="T29" fmla="*/ 796 h 926"/>
                  <a:gd name="T30" fmla="*/ 390 w 515"/>
                  <a:gd name="T31" fmla="*/ 690 h 926"/>
                  <a:gd name="T32" fmla="*/ 355 w 515"/>
                  <a:gd name="T33" fmla="*/ 762 h 926"/>
                  <a:gd name="T34" fmla="*/ 410 w 515"/>
                  <a:gd name="T35" fmla="*/ 650 h 926"/>
                  <a:gd name="T36" fmla="*/ 395 w 515"/>
                  <a:gd name="T37" fmla="*/ 688 h 926"/>
                  <a:gd name="T38" fmla="*/ 413 w 515"/>
                  <a:gd name="T39" fmla="*/ 652 h 926"/>
                  <a:gd name="T40" fmla="*/ 427 w 515"/>
                  <a:gd name="T41" fmla="*/ 615 h 926"/>
                  <a:gd name="T42" fmla="*/ 426 w 515"/>
                  <a:gd name="T43" fmla="*/ 619 h 926"/>
                  <a:gd name="T44" fmla="*/ 415 w 515"/>
                  <a:gd name="T45" fmla="*/ 648 h 926"/>
                  <a:gd name="T46" fmla="*/ 451 w 515"/>
                  <a:gd name="T47" fmla="*/ 573 h 926"/>
                  <a:gd name="T48" fmla="*/ 450 w 515"/>
                  <a:gd name="T49" fmla="*/ 568 h 926"/>
                  <a:gd name="T50" fmla="*/ 481 w 515"/>
                  <a:gd name="T51" fmla="*/ 506 h 926"/>
                  <a:gd name="T52" fmla="*/ 476 w 515"/>
                  <a:gd name="T53" fmla="*/ 398 h 926"/>
                  <a:gd name="T54" fmla="*/ 493 w 515"/>
                  <a:gd name="T55" fmla="*/ 469 h 926"/>
                  <a:gd name="T56" fmla="*/ 479 w 515"/>
                  <a:gd name="T57" fmla="*/ 501 h 926"/>
                  <a:gd name="T58" fmla="*/ 494 w 515"/>
                  <a:gd name="T59" fmla="*/ 474 h 926"/>
                  <a:gd name="T60" fmla="*/ 477 w 515"/>
                  <a:gd name="T61" fmla="*/ 395 h 926"/>
                  <a:gd name="T62" fmla="*/ 429 w 515"/>
                  <a:gd name="T63" fmla="*/ 368 h 926"/>
                  <a:gd name="T64" fmla="*/ 474 w 515"/>
                  <a:gd name="T65" fmla="*/ 392 h 926"/>
                  <a:gd name="T66" fmla="*/ 265 w 515"/>
                  <a:gd name="T67" fmla="*/ 272 h 926"/>
                  <a:gd name="T68" fmla="*/ 267 w 515"/>
                  <a:gd name="T69" fmla="*/ 270 h 926"/>
                  <a:gd name="T70" fmla="*/ 241 w 515"/>
                  <a:gd name="T71" fmla="*/ 259 h 926"/>
                  <a:gd name="T72" fmla="*/ 210 w 515"/>
                  <a:gd name="T73" fmla="*/ 133 h 926"/>
                  <a:gd name="T74" fmla="*/ 207 w 515"/>
                  <a:gd name="T75" fmla="*/ 132 h 926"/>
                  <a:gd name="T76" fmla="*/ 226 w 515"/>
                  <a:gd name="T77" fmla="*/ 95 h 926"/>
                  <a:gd name="T78" fmla="*/ 227 w 515"/>
                  <a:gd name="T79" fmla="*/ 93 h 926"/>
                  <a:gd name="T80" fmla="*/ 235 w 515"/>
                  <a:gd name="T81" fmla="*/ 79 h 926"/>
                  <a:gd name="T82" fmla="*/ 229 w 515"/>
                  <a:gd name="T83" fmla="*/ 91 h 926"/>
                  <a:gd name="T84" fmla="*/ 236 w 515"/>
                  <a:gd name="T85" fmla="*/ 83 h 926"/>
                  <a:gd name="T86" fmla="*/ 279 w 515"/>
                  <a:gd name="T87" fmla="*/ 1 h 926"/>
                  <a:gd name="T88" fmla="*/ 276 w 515"/>
                  <a:gd name="T89" fmla="*/ 0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15" h="926">
                    <a:moveTo>
                      <a:pt x="1" y="887"/>
                    </a:moveTo>
                    <a:cubicBezTo>
                      <a:pt x="1" y="888"/>
                      <a:pt x="0" y="890"/>
                      <a:pt x="0" y="891"/>
                    </a:cubicBezTo>
                    <a:cubicBezTo>
                      <a:pt x="17" y="900"/>
                      <a:pt x="33" y="910"/>
                      <a:pt x="50" y="920"/>
                    </a:cubicBezTo>
                    <a:cubicBezTo>
                      <a:pt x="50" y="920"/>
                      <a:pt x="50" y="920"/>
                      <a:pt x="50" y="920"/>
                    </a:cubicBezTo>
                    <a:cubicBezTo>
                      <a:pt x="51" y="919"/>
                      <a:pt x="51" y="917"/>
                      <a:pt x="52" y="916"/>
                    </a:cubicBezTo>
                    <a:cubicBezTo>
                      <a:pt x="35" y="906"/>
                      <a:pt x="18" y="897"/>
                      <a:pt x="1" y="887"/>
                    </a:cubicBezTo>
                    <a:moveTo>
                      <a:pt x="99" y="863"/>
                    </a:moveTo>
                    <a:cubicBezTo>
                      <a:pt x="97" y="863"/>
                      <a:pt x="97" y="863"/>
                      <a:pt x="95" y="863"/>
                    </a:cubicBezTo>
                    <a:cubicBezTo>
                      <a:pt x="95" y="863"/>
                      <a:pt x="95" y="863"/>
                      <a:pt x="95" y="863"/>
                    </a:cubicBezTo>
                    <a:cubicBezTo>
                      <a:pt x="83" y="882"/>
                      <a:pt x="72" y="902"/>
                      <a:pt x="60" y="921"/>
                    </a:cubicBezTo>
                    <a:cubicBezTo>
                      <a:pt x="58" y="920"/>
                      <a:pt x="57" y="919"/>
                      <a:pt x="55" y="918"/>
                    </a:cubicBezTo>
                    <a:cubicBezTo>
                      <a:pt x="55" y="919"/>
                      <a:pt x="54" y="920"/>
                      <a:pt x="53" y="922"/>
                    </a:cubicBezTo>
                    <a:cubicBezTo>
                      <a:pt x="56" y="923"/>
                      <a:pt x="58" y="925"/>
                      <a:pt x="61" y="926"/>
                    </a:cubicBezTo>
                    <a:cubicBezTo>
                      <a:pt x="74" y="905"/>
                      <a:pt x="86" y="884"/>
                      <a:pt x="99" y="863"/>
                    </a:cubicBezTo>
                    <a:moveTo>
                      <a:pt x="329" y="801"/>
                    </a:moveTo>
                    <a:cubicBezTo>
                      <a:pt x="323" y="811"/>
                      <a:pt x="317" y="821"/>
                      <a:pt x="312" y="831"/>
                    </a:cubicBezTo>
                    <a:cubicBezTo>
                      <a:pt x="300" y="823"/>
                      <a:pt x="288" y="815"/>
                      <a:pt x="275" y="807"/>
                    </a:cubicBezTo>
                    <a:cubicBezTo>
                      <a:pt x="275" y="808"/>
                      <a:pt x="274" y="809"/>
                      <a:pt x="273" y="810"/>
                    </a:cubicBezTo>
                    <a:cubicBezTo>
                      <a:pt x="287" y="819"/>
                      <a:pt x="300" y="827"/>
                      <a:pt x="313" y="836"/>
                    </a:cubicBezTo>
                    <a:cubicBezTo>
                      <a:pt x="319" y="825"/>
                      <a:pt x="326" y="814"/>
                      <a:pt x="332" y="803"/>
                    </a:cubicBezTo>
                    <a:cubicBezTo>
                      <a:pt x="331" y="802"/>
                      <a:pt x="330" y="802"/>
                      <a:pt x="329" y="801"/>
                    </a:cubicBezTo>
                    <a:moveTo>
                      <a:pt x="257" y="795"/>
                    </a:moveTo>
                    <a:cubicBezTo>
                      <a:pt x="256" y="796"/>
                      <a:pt x="255" y="797"/>
                      <a:pt x="255" y="798"/>
                    </a:cubicBezTo>
                    <a:cubicBezTo>
                      <a:pt x="260" y="801"/>
                      <a:pt x="265" y="805"/>
                      <a:pt x="270" y="808"/>
                    </a:cubicBezTo>
                    <a:cubicBezTo>
                      <a:pt x="270" y="808"/>
                      <a:pt x="270" y="808"/>
                      <a:pt x="270" y="808"/>
                    </a:cubicBezTo>
                    <a:cubicBezTo>
                      <a:pt x="271" y="807"/>
                      <a:pt x="271" y="806"/>
                      <a:pt x="272" y="805"/>
                    </a:cubicBezTo>
                    <a:cubicBezTo>
                      <a:pt x="267" y="801"/>
                      <a:pt x="262" y="798"/>
                      <a:pt x="257" y="795"/>
                    </a:cubicBezTo>
                    <a:moveTo>
                      <a:pt x="350" y="763"/>
                    </a:moveTo>
                    <a:cubicBezTo>
                      <a:pt x="344" y="775"/>
                      <a:pt x="337" y="786"/>
                      <a:pt x="331" y="798"/>
                    </a:cubicBezTo>
                    <a:cubicBezTo>
                      <a:pt x="332" y="798"/>
                      <a:pt x="333" y="799"/>
                      <a:pt x="334" y="800"/>
                    </a:cubicBezTo>
                    <a:cubicBezTo>
                      <a:pt x="334" y="800"/>
                      <a:pt x="334" y="800"/>
                      <a:pt x="334" y="800"/>
                    </a:cubicBezTo>
                    <a:cubicBezTo>
                      <a:pt x="340" y="788"/>
                      <a:pt x="347" y="777"/>
                      <a:pt x="353" y="765"/>
                    </a:cubicBezTo>
                    <a:cubicBezTo>
                      <a:pt x="352" y="765"/>
                      <a:pt x="351" y="764"/>
                      <a:pt x="350" y="763"/>
                    </a:cubicBezTo>
                    <a:moveTo>
                      <a:pt x="154" y="760"/>
                    </a:moveTo>
                    <a:cubicBezTo>
                      <a:pt x="143" y="779"/>
                      <a:pt x="132" y="798"/>
                      <a:pt x="121" y="817"/>
                    </a:cubicBezTo>
                    <a:cubicBezTo>
                      <a:pt x="122" y="819"/>
                      <a:pt x="122" y="819"/>
                      <a:pt x="123" y="821"/>
                    </a:cubicBezTo>
                    <a:cubicBezTo>
                      <a:pt x="135" y="801"/>
                      <a:pt x="146" y="781"/>
                      <a:pt x="157" y="761"/>
                    </a:cubicBezTo>
                    <a:cubicBezTo>
                      <a:pt x="156" y="761"/>
                      <a:pt x="155" y="760"/>
                      <a:pt x="154" y="760"/>
                    </a:cubicBezTo>
                    <a:moveTo>
                      <a:pt x="165" y="739"/>
                    </a:moveTo>
                    <a:cubicBezTo>
                      <a:pt x="162" y="745"/>
                      <a:pt x="159" y="750"/>
                      <a:pt x="156" y="756"/>
                    </a:cubicBezTo>
                    <a:cubicBezTo>
                      <a:pt x="157" y="757"/>
                      <a:pt x="158" y="757"/>
                      <a:pt x="159" y="758"/>
                    </a:cubicBezTo>
                    <a:cubicBezTo>
                      <a:pt x="159" y="758"/>
                      <a:pt x="159" y="758"/>
                      <a:pt x="159" y="758"/>
                    </a:cubicBezTo>
                    <a:cubicBezTo>
                      <a:pt x="162" y="753"/>
                      <a:pt x="164" y="749"/>
                      <a:pt x="167" y="744"/>
                    </a:cubicBezTo>
                    <a:cubicBezTo>
                      <a:pt x="195" y="761"/>
                      <a:pt x="224" y="779"/>
                      <a:pt x="252" y="796"/>
                    </a:cubicBezTo>
                    <a:cubicBezTo>
                      <a:pt x="252" y="796"/>
                      <a:pt x="252" y="796"/>
                      <a:pt x="252" y="796"/>
                    </a:cubicBezTo>
                    <a:cubicBezTo>
                      <a:pt x="252" y="795"/>
                      <a:pt x="253" y="794"/>
                      <a:pt x="254" y="793"/>
                    </a:cubicBezTo>
                    <a:cubicBezTo>
                      <a:pt x="225" y="775"/>
                      <a:pt x="195" y="756"/>
                      <a:pt x="165" y="739"/>
                    </a:cubicBezTo>
                    <a:moveTo>
                      <a:pt x="390" y="690"/>
                    </a:moveTo>
                    <a:cubicBezTo>
                      <a:pt x="378" y="713"/>
                      <a:pt x="365" y="736"/>
                      <a:pt x="352" y="760"/>
                    </a:cubicBezTo>
                    <a:cubicBezTo>
                      <a:pt x="353" y="761"/>
                      <a:pt x="354" y="761"/>
                      <a:pt x="355" y="762"/>
                    </a:cubicBezTo>
                    <a:cubicBezTo>
                      <a:pt x="355" y="762"/>
                      <a:pt x="355" y="762"/>
                      <a:pt x="355" y="762"/>
                    </a:cubicBezTo>
                    <a:cubicBezTo>
                      <a:pt x="368" y="738"/>
                      <a:pt x="381" y="715"/>
                      <a:pt x="393" y="692"/>
                    </a:cubicBezTo>
                    <a:cubicBezTo>
                      <a:pt x="392" y="691"/>
                      <a:pt x="391" y="690"/>
                      <a:pt x="390" y="690"/>
                    </a:cubicBezTo>
                    <a:moveTo>
                      <a:pt x="410" y="650"/>
                    </a:moveTo>
                    <a:cubicBezTo>
                      <a:pt x="408" y="654"/>
                      <a:pt x="406" y="659"/>
                      <a:pt x="404" y="663"/>
                    </a:cubicBezTo>
                    <a:cubicBezTo>
                      <a:pt x="400" y="671"/>
                      <a:pt x="396" y="678"/>
                      <a:pt x="392" y="686"/>
                    </a:cubicBezTo>
                    <a:cubicBezTo>
                      <a:pt x="393" y="687"/>
                      <a:pt x="394" y="687"/>
                      <a:pt x="395" y="688"/>
                    </a:cubicBezTo>
                    <a:cubicBezTo>
                      <a:pt x="395" y="688"/>
                      <a:pt x="395" y="688"/>
                      <a:pt x="395" y="688"/>
                    </a:cubicBezTo>
                    <a:cubicBezTo>
                      <a:pt x="399" y="680"/>
                      <a:pt x="403" y="673"/>
                      <a:pt x="407" y="665"/>
                    </a:cubicBezTo>
                    <a:cubicBezTo>
                      <a:pt x="409" y="661"/>
                      <a:pt x="411" y="656"/>
                      <a:pt x="413" y="652"/>
                    </a:cubicBezTo>
                    <a:cubicBezTo>
                      <a:pt x="412" y="651"/>
                      <a:pt x="411" y="650"/>
                      <a:pt x="410" y="650"/>
                    </a:cubicBezTo>
                    <a:moveTo>
                      <a:pt x="448" y="571"/>
                    </a:moveTo>
                    <a:cubicBezTo>
                      <a:pt x="441" y="586"/>
                      <a:pt x="435" y="601"/>
                      <a:pt x="427" y="615"/>
                    </a:cubicBezTo>
                    <a:cubicBezTo>
                      <a:pt x="427" y="615"/>
                      <a:pt x="427" y="615"/>
                      <a:pt x="427" y="615"/>
                    </a:cubicBezTo>
                    <a:cubicBezTo>
                      <a:pt x="427" y="616"/>
                      <a:pt x="426" y="617"/>
                      <a:pt x="426" y="619"/>
                    </a:cubicBezTo>
                    <a:cubicBezTo>
                      <a:pt x="426" y="619"/>
                      <a:pt x="426" y="619"/>
                      <a:pt x="426" y="619"/>
                    </a:cubicBezTo>
                    <a:cubicBezTo>
                      <a:pt x="421" y="628"/>
                      <a:pt x="417" y="637"/>
                      <a:pt x="412" y="646"/>
                    </a:cubicBezTo>
                    <a:cubicBezTo>
                      <a:pt x="413" y="647"/>
                      <a:pt x="414" y="648"/>
                      <a:pt x="415" y="648"/>
                    </a:cubicBezTo>
                    <a:cubicBezTo>
                      <a:pt x="415" y="648"/>
                      <a:pt x="415" y="648"/>
                      <a:pt x="415" y="648"/>
                    </a:cubicBezTo>
                    <a:cubicBezTo>
                      <a:pt x="420" y="639"/>
                      <a:pt x="424" y="630"/>
                      <a:pt x="429" y="621"/>
                    </a:cubicBezTo>
                    <a:cubicBezTo>
                      <a:pt x="429" y="619"/>
                      <a:pt x="430" y="618"/>
                      <a:pt x="430" y="617"/>
                    </a:cubicBezTo>
                    <a:cubicBezTo>
                      <a:pt x="438" y="603"/>
                      <a:pt x="444" y="588"/>
                      <a:pt x="451" y="573"/>
                    </a:cubicBezTo>
                    <a:cubicBezTo>
                      <a:pt x="450" y="573"/>
                      <a:pt x="449" y="572"/>
                      <a:pt x="448" y="571"/>
                    </a:cubicBezTo>
                    <a:moveTo>
                      <a:pt x="478" y="504"/>
                    </a:moveTo>
                    <a:cubicBezTo>
                      <a:pt x="469" y="525"/>
                      <a:pt x="460" y="546"/>
                      <a:pt x="450" y="568"/>
                    </a:cubicBezTo>
                    <a:cubicBezTo>
                      <a:pt x="451" y="569"/>
                      <a:pt x="452" y="569"/>
                      <a:pt x="453" y="570"/>
                    </a:cubicBezTo>
                    <a:cubicBezTo>
                      <a:pt x="453" y="570"/>
                      <a:pt x="453" y="570"/>
                      <a:pt x="453" y="570"/>
                    </a:cubicBezTo>
                    <a:cubicBezTo>
                      <a:pt x="463" y="548"/>
                      <a:pt x="472" y="527"/>
                      <a:pt x="481" y="506"/>
                    </a:cubicBezTo>
                    <a:cubicBezTo>
                      <a:pt x="480" y="506"/>
                      <a:pt x="479" y="505"/>
                      <a:pt x="478" y="504"/>
                    </a:cubicBezTo>
                    <a:moveTo>
                      <a:pt x="477" y="395"/>
                    </a:moveTo>
                    <a:cubicBezTo>
                      <a:pt x="477" y="396"/>
                      <a:pt x="476" y="397"/>
                      <a:pt x="476" y="398"/>
                    </a:cubicBezTo>
                    <a:cubicBezTo>
                      <a:pt x="488" y="405"/>
                      <a:pt x="500" y="413"/>
                      <a:pt x="511" y="421"/>
                    </a:cubicBezTo>
                    <a:cubicBezTo>
                      <a:pt x="505" y="437"/>
                      <a:pt x="499" y="453"/>
                      <a:pt x="493" y="469"/>
                    </a:cubicBezTo>
                    <a:cubicBezTo>
                      <a:pt x="493" y="469"/>
                      <a:pt x="493" y="469"/>
                      <a:pt x="493" y="469"/>
                    </a:cubicBezTo>
                    <a:cubicBezTo>
                      <a:pt x="492" y="470"/>
                      <a:pt x="492" y="471"/>
                      <a:pt x="491" y="472"/>
                    </a:cubicBezTo>
                    <a:cubicBezTo>
                      <a:pt x="491" y="472"/>
                      <a:pt x="491" y="472"/>
                      <a:pt x="491" y="472"/>
                    </a:cubicBezTo>
                    <a:cubicBezTo>
                      <a:pt x="487" y="482"/>
                      <a:pt x="483" y="491"/>
                      <a:pt x="479" y="501"/>
                    </a:cubicBezTo>
                    <a:cubicBezTo>
                      <a:pt x="480" y="502"/>
                      <a:pt x="481" y="502"/>
                      <a:pt x="482" y="503"/>
                    </a:cubicBezTo>
                    <a:cubicBezTo>
                      <a:pt x="482" y="503"/>
                      <a:pt x="482" y="503"/>
                      <a:pt x="482" y="503"/>
                    </a:cubicBezTo>
                    <a:cubicBezTo>
                      <a:pt x="486" y="493"/>
                      <a:pt x="490" y="484"/>
                      <a:pt x="494" y="474"/>
                    </a:cubicBezTo>
                    <a:cubicBezTo>
                      <a:pt x="495" y="473"/>
                      <a:pt x="495" y="472"/>
                      <a:pt x="495" y="471"/>
                    </a:cubicBezTo>
                    <a:cubicBezTo>
                      <a:pt x="502" y="454"/>
                      <a:pt x="509" y="437"/>
                      <a:pt x="515" y="420"/>
                    </a:cubicBezTo>
                    <a:cubicBezTo>
                      <a:pt x="503" y="411"/>
                      <a:pt x="490" y="403"/>
                      <a:pt x="477" y="395"/>
                    </a:cubicBezTo>
                    <a:moveTo>
                      <a:pt x="430" y="365"/>
                    </a:moveTo>
                    <a:cubicBezTo>
                      <a:pt x="430" y="365"/>
                      <a:pt x="430" y="366"/>
                      <a:pt x="429" y="367"/>
                    </a:cubicBezTo>
                    <a:cubicBezTo>
                      <a:pt x="429" y="368"/>
                      <a:pt x="429" y="368"/>
                      <a:pt x="429" y="368"/>
                    </a:cubicBezTo>
                    <a:cubicBezTo>
                      <a:pt x="443" y="377"/>
                      <a:pt x="458" y="386"/>
                      <a:pt x="473" y="395"/>
                    </a:cubicBezTo>
                    <a:cubicBezTo>
                      <a:pt x="473" y="395"/>
                      <a:pt x="473" y="395"/>
                      <a:pt x="473" y="395"/>
                    </a:cubicBezTo>
                    <a:cubicBezTo>
                      <a:pt x="473" y="394"/>
                      <a:pt x="473" y="393"/>
                      <a:pt x="474" y="392"/>
                    </a:cubicBezTo>
                    <a:cubicBezTo>
                      <a:pt x="459" y="383"/>
                      <a:pt x="445" y="374"/>
                      <a:pt x="430" y="365"/>
                    </a:cubicBezTo>
                    <a:moveTo>
                      <a:pt x="267" y="270"/>
                    </a:moveTo>
                    <a:cubicBezTo>
                      <a:pt x="266" y="271"/>
                      <a:pt x="266" y="271"/>
                      <a:pt x="265" y="272"/>
                    </a:cubicBezTo>
                    <a:cubicBezTo>
                      <a:pt x="306" y="295"/>
                      <a:pt x="346" y="318"/>
                      <a:pt x="386" y="341"/>
                    </a:cubicBezTo>
                    <a:cubicBezTo>
                      <a:pt x="386" y="340"/>
                      <a:pt x="386" y="340"/>
                      <a:pt x="387" y="338"/>
                    </a:cubicBezTo>
                    <a:cubicBezTo>
                      <a:pt x="347" y="315"/>
                      <a:pt x="307" y="292"/>
                      <a:pt x="267" y="270"/>
                    </a:cubicBezTo>
                    <a:moveTo>
                      <a:pt x="207" y="132"/>
                    </a:moveTo>
                    <a:cubicBezTo>
                      <a:pt x="193" y="160"/>
                      <a:pt x="178" y="189"/>
                      <a:pt x="162" y="219"/>
                    </a:cubicBezTo>
                    <a:cubicBezTo>
                      <a:pt x="188" y="232"/>
                      <a:pt x="215" y="246"/>
                      <a:pt x="241" y="259"/>
                    </a:cubicBezTo>
                    <a:cubicBezTo>
                      <a:pt x="241" y="258"/>
                      <a:pt x="241" y="258"/>
                      <a:pt x="241" y="256"/>
                    </a:cubicBezTo>
                    <a:cubicBezTo>
                      <a:pt x="217" y="243"/>
                      <a:pt x="192" y="230"/>
                      <a:pt x="167" y="218"/>
                    </a:cubicBezTo>
                    <a:cubicBezTo>
                      <a:pt x="182" y="188"/>
                      <a:pt x="197" y="160"/>
                      <a:pt x="210" y="133"/>
                    </a:cubicBezTo>
                    <a:cubicBezTo>
                      <a:pt x="209" y="133"/>
                      <a:pt x="209" y="133"/>
                      <a:pt x="208" y="132"/>
                    </a:cubicBezTo>
                    <a:cubicBezTo>
                      <a:pt x="208" y="132"/>
                      <a:pt x="208" y="132"/>
                      <a:pt x="208" y="132"/>
                    </a:cubicBezTo>
                    <a:cubicBezTo>
                      <a:pt x="208" y="132"/>
                      <a:pt x="207" y="132"/>
                      <a:pt x="207" y="132"/>
                    </a:cubicBezTo>
                    <a:cubicBezTo>
                      <a:pt x="207" y="132"/>
                      <a:pt x="207" y="132"/>
                      <a:pt x="207" y="132"/>
                    </a:cubicBezTo>
                    <a:moveTo>
                      <a:pt x="227" y="93"/>
                    </a:moveTo>
                    <a:cubicBezTo>
                      <a:pt x="227" y="94"/>
                      <a:pt x="227" y="95"/>
                      <a:pt x="226" y="95"/>
                    </a:cubicBezTo>
                    <a:cubicBezTo>
                      <a:pt x="227" y="96"/>
                      <a:pt x="228" y="96"/>
                      <a:pt x="229" y="97"/>
                    </a:cubicBezTo>
                    <a:cubicBezTo>
                      <a:pt x="230" y="96"/>
                      <a:pt x="230" y="96"/>
                      <a:pt x="230" y="95"/>
                    </a:cubicBezTo>
                    <a:cubicBezTo>
                      <a:pt x="229" y="94"/>
                      <a:pt x="228" y="94"/>
                      <a:pt x="227" y="93"/>
                    </a:cubicBezTo>
                    <a:moveTo>
                      <a:pt x="276" y="0"/>
                    </a:moveTo>
                    <a:cubicBezTo>
                      <a:pt x="263" y="25"/>
                      <a:pt x="249" y="51"/>
                      <a:pt x="235" y="79"/>
                    </a:cubicBezTo>
                    <a:cubicBezTo>
                      <a:pt x="235" y="79"/>
                      <a:pt x="235" y="79"/>
                      <a:pt x="235" y="79"/>
                    </a:cubicBezTo>
                    <a:cubicBezTo>
                      <a:pt x="234" y="80"/>
                      <a:pt x="234" y="81"/>
                      <a:pt x="233" y="82"/>
                    </a:cubicBezTo>
                    <a:cubicBezTo>
                      <a:pt x="233" y="82"/>
                      <a:pt x="233" y="82"/>
                      <a:pt x="233" y="82"/>
                    </a:cubicBezTo>
                    <a:cubicBezTo>
                      <a:pt x="232" y="85"/>
                      <a:pt x="230" y="88"/>
                      <a:pt x="229" y="91"/>
                    </a:cubicBezTo>
                    <a:cubicBezTo>
                      <a:pt x="230" y="91"/>
                      <a:pt x="231" y="92"/>
                      <a:pt x="232" y="92"/>
                    </a:cubicBezTo>
                    <a:cubicBezTo>
                      <a:pt x="232" y="92"/>
                      <a:pt x="232" y="92"/>
                      <a:pt x="232" y="92"/>
                    </a:cubicBezTo>
                    <a:cubicBezTo>
                      <a:pt x="233" y="89"/>
                      <a:pt x="235" y="86"/>
                      <a:pt x="236" y="83"/>
                    </a:cubicBezTo>
                    <a:cubicBezTo>
                      <a:pt x="237" y="83"/>
                      <a:pt x="237" y="82"/>
                      <a:pt x="238" y="81"/>
                    </a:cubicBezTo>
                    <a:cubicBezTo>
                      <a:pt x="252" y="53"/>
                      <a:pt x="266" y="26"/>
                      <a:pt x="279" y="1"/>
                    </a:cubicBezTo>
                    <a:cubicBezTo>
                      <a:pt x="279" y="1"/>
                      <a:pt x="279" y="1"/>
                      <a:pt x="279" y="1"/>
                    </a:cubicBezTo>
                    <a:cubicBezTo>
                      <a:pt x="278" y="1"/>
                      <a:pt x="278" y="1"/>
                      <a:pt x="277" y="0"/>
                    </a:cubicBezTo>
                    <a:cubicBezTo>
                      <a:pt x="277" y="0"/>
                      <a:pt x="277" y="0"/>
                      <a:pt x="276" y="0"/>
                    </a:cubicBezTo>
                    <a:cubicBezTo>
                      <a:pt x="276" y="0"/>
                      <a:pt x="276" y="0"/>
                      <a:pt x="27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54" name="Freeform 15"/>
              <p:cNvSpPr>
                <a:spLocks noEditPoints="1"/>
              </p:cNvSpPr>
              <p:nvPr/>
            </p:nvSpPr>
            <p:spPr bwMode="auto">
              <a:xfrm>
                <a:off x="-398" y="514"/>
                <a:ext cx="1003" cy="1591"/>
              </a:xfrm>
              <a:custGeom>
                <a:avLst/>
                <a:gdLst>
                  <a:gd name="T0" fmla="*/ 137 w 646"/>
                  <a:gd name="T1" fmla="*/ 1025 h 1025"/>
                  <a:gd name="T2" fmla="*/ 192 w 646"/>
                  <a:gd name="T3" fmla="*/ 869 h 1025"/>
                  <a:gd name="T4" fmla="*/ 189 w 646"/>
                  <a:gd name="T5" fmla="*/ 868 h 1025"/>
                  <a:gd name="T6" fmla="*/ 128 w 646"/>
                  <a:gd name="T7" fmla="*/ 643 h 1025"/>
                  <a:gd name="T8" fmla="*/ 195 w 646"/>
                  <a:gd name="T9" fmla="*/ 662 h 1025"/>
                  <a:gd name="T10" fmla="*/ 232 w 646"/>
                  <a:gd name="T11" fmla="*/ 757 h 1025"/>
                  <a:gd name="T12" fmla="*/ 208 w 646"/>
                  <a:gd name="T13" fmla="*/ 817 h 1025"/>
                  <a:gd name="T14" fmla="*/ 211 w 646"/>
                  <a:gd name="T15" fmla="*/ 818 h 1025"/>
                  <a:gd name="T16" fmla="*/ 236 w 646"/>
                  <a:gd name="T17" fmla="*/ 758 h 1025"/>
                  <a:gd name="T18" fmla="*/ 196 w 646"/>
                  <a:gd name="T19" fmla="*/ 658 h 1025"/>
                  <a:gd name="T20" fmla="*/ 133 w 646"/>
                  <a:gd name="T21" fmla="*/ 640 h 1025"/>
                  <a:gd name="T22" fmla="*/ 130 w 646"/>
                  <a:gd name="T23" fmla="*/ 640 h 1025"/>
                  <a:gd name="T24" fmla="*/ 21 w 646"/>
                  <a:gd name="T25" fmla="*/ 572 h 1025"/>
                  <a:gd name="T26" fmla="*/ 18 w 646"/>
                  <a:gd name="T27" fmla="*/ 572 h 1025"/>
                  <a:gd name="T28" fmla="*/ 101 w 646"/>
                  <a:gd name="T29" fmla="*/ 419 h 1025"/>
                  <a:gd name="T30" fmla="*/ 99 w 646"/>
                  <a:gd name="T31" fmla="*/ 422 h 1025"/>
                  <a:gd name="T32" fmla="*/ 44 w 646"/>
                  <a:gd name="T33" fmla="*/ 524 h 1025"/>
                  <a:gd name="T34" fmla="*/ 146 w 646"/>
                  <a:gd name="T35" fmla="*/ 355 h 1025"/>
                  <a:gd name="T36" fmla="*/ 146 w 646"/>
                  <a:gd name="T37" fmla="*/ 355 h 1025"/>
                  <a:gd name="T38" fmla="*/ 269 w 646"/>
                  <a:gd name="T39" fmla="*/ 204 h 1025"/>
                  <a:gd name="T40" fmla="*/ 162 w 646"/>
                  <a:gd name="T41" fmla="*/ 333 h 1025"/>
                  <a:gd name="T42" fmla="*/ 320 w 646"/>
                  <a:gd name="T43" fmla="*/ 158 h 1025"/>
                  <a:gd name="T44" fmla="*/ 275 w 646"/>
                  <a:gd name="T45" fmla="*/ 202 h 1025"/>
                  <a:gd name="T46" fmla="*/ 415 w 646"/>
                  <a:gd name="T47" fmla="*/ 88 h 1025"/>
                  <a:gd name="T48" fmla="*/ 341 w 646"/>
                  <a:gd name="T49" fmla="*/ 143 h 1025"/>
                  <a:gd name="T50" fmla="*/ 419 w 646"/>
                  <a:gd name="T51" fmla="*/ 86 h 1025"/>
                  <a:gd name="T52" fmla="*/ 420 w 646"/>
                  <a:gd name="T53" fmla="*/ 87 h 1025"/>
                  <a:gd name="T54" fmla="*/ 469 w 646"/>
                  <a:gd name="T55" fmla="*/ 57 h 1025"/>
                  <a:gd name="T56" fmla="*/ 424 w 646"/>
                  <a:gd name="T57" fmla="*/ 85 h 1025"/>
                  <a:gd name="T58" fmla="*/ 471 w 646"/>
                  <a:gd name="T59" fmla="*/ 58 h 1025"/>
                  <a:gd name="T60" fmla="*/ 470 w 646"/>
                  <a:gd name="T61" fmla="*/ 58 h 1025"/>
                  <a:gd name="T62" fmla="*/ 495 w 646"/>
                  <a:gd name="T63" fmla="*/ 45 h 1025"/>
                  <a:gd name="T64" fmla="*/ 474 w 646"/>
                  <a:gd name="T65" fmla="*/ 57 h 1025"/>
                  <a:gd name="T66" fmla="*/ 497 w 646"/>
                  <a:gd name="T67" fmla="*/ 45 h 1025"/>
                  <a:gd name="T68" fmla="*/ 498 w 646"/>
                  <a:gd name="T69" fmla="*/ 44 h 1025"/>
                  <a:gd name="T70" fmla="*/ 528 w 646"/>
                  <a:gd name="T71" fmla="*/ 33 h 1025"/>
                  <a:gd name="T72" fmla="*/ 525 w 646"/>
                  <a:gd name="T73" fmla="*/ 32 h 1025"/>
                  <a:gd name="T74" fmla="*/ 528 w 646"/>
                  <a:gd name="T75" fmla="*/ 31 h 1025"/>
                  <a:gd name="T76" fmla="*/ 542 w 646"/>
                  <a:gd name="T77" fmla="*/ 27 h 1025"/>
                  <a:gd name="T78" fmla="*/ 580 w 646"/>
                  <a:gd name="T79" fmla="*/ 14 h 1025"/>
                  <a:gd name="T80" fmla="*/ 559 w 646"/>
                  <a:gd name="T81" fmla="*/ 21 h 1025"/>
                  <a:gd name="T82" fmla="*/ 611 w 646"/>
                  <a:gd name="T83" fmla="*/ 6 h 1025"/>
                  <a:gd name="T84" fmla="*/ 585 w 646"/>
                  <a:gd name="T85" fmla="*/ 13 h 1025"/>
                  <a:gd name="T86" fmla="*/ 644 w 646"/>
                  <a:gd name="T87" fmla="*/ 0 h 1025"/>
                  <a:gd name="T88" fmla="*/ 616 w 646"/>
                  <a:gd name="T89" fmla="*/ 6 h 1025"/>
                  <a:gd name="T90" fmla="*/ 645 w 646"/>
                  <a:gd name="T91" fmla="*/ 0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46" h="1025">
                    <a:moveTo>
                      <a:pt x="189" y="868"/>
                    </a:moveTo>
                    <a:cubicBezTo>
                      <a:pt x="169" y="920"/>
                      <a:pt x="152" y="973"/>
                      <a:pt x="136" y="1025"/>
                    </a:cubicBezTo>
                    <a:cubicBezTo>
                      <a:pt x="137" y="1025"/>
                      <a:pt x="137" y="1025"/>
                      <a:pt x="137" y="1025"/>
                    </a:cubicBezTo>
                    <a:cubicBezTo>
                      <a:pt x="137" y="1025"/>
                      <a:pt x="137" y="1025"/>
                      <a:pt x="137" y="1025"/>
                    </a:cubicBezTo>
                    <a:cubicBezTo>
                      <a:pt x="138" y="1025"/>
                      <a:pt x="138" y="1025"/>
                      <a:pt x="139" y="1025"/>
                    </a:cubicBezTo>
                    <a:cubicBezTo>
                      <a:pt x="155" y="973"/>
                      <a:pt x="173" y="921"/>
                      <a:pt x="192" y="869"/>
                    </a:cubicBezTo>
                    <a:cubicBezTo>
                      <a:pt x="192" y="869"/>
                      <a:pt x="192" y="869"/>
                      <a:pt x="192" y="869"/>
                    </a:cubicBezTo>
                    <a:cubicBezTo>
                      <a:pt x="192" y="869"/>
                      <a:pt x="191" y="869"/>
                      <a:pt x="191" y="869"/>
                    </a:cubicBezTo>
                    <a:cubicBezTo>
                      <a:pt x="190" y="869"/>
                      <a:pt x="190" y="869"/>
                      <a:pt x="189" y="868"/>
                    </a:cubicBezTo>
                    <a:moveTo>
                      <a:pt x="18" y="572"/>
                    </a:moveTo>
                    <a:cubicBezTo>
                      <a:pt x="12" y="586"/>
                      <a:pt x="6" y="599"/>
                      <a:pt x="0" y="613"/>
                    </a:cubicBezTo>
                    <a:cubicBezTo>
                      <a:pt x="41" y="621"/>
                      <a:pt x="84" y="631"/>
                      <a:pt x="128" y="643"/>
                    </a:cubicBezTo>
                    <a:cubicBezTo>
                      <a:pt x="130" y="643"/>
                      <a:pt x="131" y="644"/>
                      <a:pt x="132" y="644"/>
                    </a:cubicBezTo>
                    <a:cubicBezTo>
                      <a:pt x="151" y="649"/>
                      <a:pt x="171" y="655"/>
                      <a:pt x="192" y="661"/>
                    </a:cubicBezTo>
                    <a:cubicBezTo>
                      <a:pt x="193" y="661"/>
                      <a:pt x="194" y="662"/>
                      <a:pt x="195" y="662"/>
                    </a:cubicBezTo>
                    <a:cubicBezTo>
                      <a:pt x="218" y="669"/>
                      <a:pt x="241" y="676"/>
                      <a:pt x="265" y="684"/>
                    </a:cubicBezTo>
                    <a:cubicBezTo>
                      <a:pt x="253" y="708"/>
                      <a:pt x="243" y="733"/>
                      <a:pt x="232" y="757"/>
                    </a:cubicBezTo>
                    <a:cubicBezTo>
                      <a:pt x="232" y="757"/>
                      <a:pt x="232" y="757"/>
                      <a:pt x="232" y="757"/>
                    </a:cubicBezTo>
                    <a:cubicBezTo>
                      <a:pt x="232" y="758"/>
                      <a:pt x="231" y="760"/>
                      <a:pt x="231" y="761"/>
                    </a:cubicBezTo>
                    <a:cubicBezTo>
                      <a:pt x="231" y="761"/>
                      <a:pt x="231" y="761"/>
                      <a:pt x="231" y="761"/>
                    </a:cubicBezTo>
                    <a:cubicBezTo>
                      <a:pt x="223" y="780"/>
                      <a:pt x="215" y="798"/>
                      <a:pt x="208" y="817"/>
                    </a:cubicBezTo>
                    <a:cubicBezTo>
                      <a:pt x="208" y="817"/>
                      <a:pt x="208" y="817"/>
                      <a:pt x="208" y="817"/>
                    </a:cubicBezTo>
                    <a:cubicBezTo>
                      <a:pt x="208" y="817"/>
                      <a:pt x="208" y="817"/>
                      <a:pt x="208" y="817"/>
                    </a:cubicBezTo>
                    <a:cubicBezTo>
                      <a:pt x="209" y="817"/>
                      <a:pt x="210" y="818"/>
                      <a:pt x="211" y="818"/>
                    </a:cubicBezTo>
                    <a:cubicBezTo>
                      <a:pt x="211" y="818"/>
                      <a:pt x="211" y="818"/>
                      <a:pt x="211" y="818"/>
                    </a:cubicBezTo>
                    <a:cubicBezTo>
                      <a:pt x="219" y="799"/>
                      <a:pt x="226" y="781"/>
                      <a:pt x="234" y="762"/>
                    </a:cubicBezTo>
                    <a:cubicBezTo>
                      <a:pt x="235" y="761"/>
                      <a:pt x="235" y="760"/>
                      <a:pt x="236" y="758"/>
                    </a:cubicBezTo>
                    <a:cubicBezTo>
                      <a:pt x="247" y="733"/>
                      <a:pt x="258" y="707"/>
                      <a:pt x="269" y="682"/>
                    </a:cubicBezTo>
                    <a:cubicBezTo>
                      <a:pt x="245" y="673"/>
                      <a:pt x="221" y="666"/>
                      <a:pt x="196" y="658"/>
                    </a:cubicBezTo>
                    <a:cubicBezTo>
                      <a:pt x="196" y="658"/>
                      <a:pt x="196" y="658"/>
                      <a:pt x="196" y="658"/>
                    </a:cubicBezTo>
                    <a:cubicBezTo>
                      <a:pt x="195" y="658"/>
                      <a:pt x="194" y="658"/>
                      <a:pt x="193" y="657"/>
                    </a:cubicBezTo>
                    <a:cubicBezTo>
                      <a:pt x="193" y="657"/>
                      <a:pt x="193" y="657"/>
                      <a:pt x="193" y="657"/>
                    </a:cubicBezTo>
                    <a:cubicBezTo>
                      <a:pt x="173" y="651"/>
                      <a:pt x="153" y="646"/>
                      <a:pt x="133" y="640"/>
                    </a:cubicBezTo>
                    <a:cubicBezTo>
                      <a:pt x="133" y="640"/>
                      <a:pt x="133" y="640"/>
                      <a:pt x="133" y="640"/>
                    </a:cubicBezTo>
                    <a:cubicBezTo>
                      <a:pt x="132" y="640"/>
                      <a:pt x="131" y="640"/>
                      <a:pt x="130" y="640"/>
                    </a:cubicBezTo>
                    <a:cubicBezTo>
                      <a:pt x="130" y="640"/>
                      <a:pt x="130" y="640"/>
                      <a:pt x="130" y="640"/>
                    </a:cubicBezTo>
                    <a:cubicBezTo>
                      <a:pt x="87" y="628"/>
                      <a:pt x="45" y="618"/>
                      <a:pt x="4" y="610"/>
                    </a:cubicBezTo>
                    <a:cubicBezTo>
                      <a:pt x="10" y="598"/>
                      <a:pt x="15" y="585"/>
                      <a:pt x="21" y="572"/>
                    </a:cubicBezTo>
                    <a:cubicBezTo>
                      <a:pt x="21" y="572"/>
                      <a:pt x="21" y="572"/>
                      <a:pt x="21" y="572"/>
                    </a:cubicBezTo>
                    <a:cubicBezTo>
                      <a:pt x="20" y="572"/>
                      <a:pt x="19" y="572"/>
                      <a:pt x="18" y="572"/>
                    </a:cubicBezTo>
                    <a:cubicBezTo>
                      <a:pt x="18" y="572"/>
                      <a:pt x="18" y="572"/>
                      <a:pt x="18" y="572"/>
                    </a:cubicBezTo>
                    <a:cubicBezTo>
                      <a:pt x="18" y="572"/>
                      <a:pt x="18" y="572"/>
                      <a:pt x="18" y="572"/>
                    </a:cubicBezTo>
                    <a:moveTo>
                      <a:pt x="144" y="355"/>
                    </a:moveTo>
                    <a:cubicBezTo>
                      <a:pt x="128" y="375"/>
                      <a:pt x="114" y="396"/>
                      <a:pt x="101" y="419"/>
                    </a:cubicBezTo>
                    <a:cubicBezTo>
                      <a:pt x="101" y="419"/>
                      <a:pt x="101" y="419"/>
                      <a:pt x="101" y="419"/>
                    </a:cubicBezTo>
                    <a:cubicBezTo>
                      <a:pt x="101" y="419"/>
                      <a:pt x="101" y="419"/>
                      <a:pt x="101" y="419"/>
                    </a:cubicBezTo>
                    <a:cubicBezTo>
                      <a:pt x="100" y="420"/>
                      <a:pt x="99" y="421"/>
                      <a:pt x="99" y="422"/>
                    </a:cubicBezTo>
                    <a:cubicBezTo>
                      <a:pt x="99" y="422"/>
                      <a:pt x="99" y="422"/>
                      <a:pt x="99" y="422"/>
                    </a:cubicBezTo>
                    <a:cubicBezTo>
                      <a:pt x="99" y="422"/>
                      <a:pt x="99" y="422"/>
                      <a:pt x="99" y="422"/>
                    </a:cubicBezTo>
                    <a:cubicBezTo>
                      <a:pt x="79" y="454"/>
                      <a:pt x="60" y="488"/>
                      <a:pt x="42" y="523"/>
                    </a:cubicBezTo>
                    <a:cubicBezTo>
                      <a:pt x="42" y="524"/>
                      <a:pt x="43" y="524"/>
                      <a:pt x="44" y="524"/>
                    </a:cubicBezTo>
                    <a:cubicBezTo>
                      <a:pt x="63" y="489"/>
                      <a:pt x="82" y="455"/>
                      <a:pt x="102" y="422"/>
                    </a:cubicBezTo>
                    <a:cubicBezTo>
                      <a:pt x="102" y="421"/>
                      <a:pt x="103" y="420"/>
                      <a:pt x="104" y="419"/>
                    </a:cubicBezTo>
                    <a:cubicBezTo>
                      <a:pt x="117" y="397"/>
                      <a:pt x="132" y="375"/>
                      <a:pt x="146" y="355"/>
                    </a:cubicBezTo>
                    <a:cubicBezTo>
                      <a:pt x="146" y="355"/>
                      <a:pt x="146" y="355"/>
                      <a:pt x="146" y="355"/>
                    </a:cubicBezTo>
                    <a:cubicBezTo>
                      <a:pt x="146" y="355"/>
                      <a:pt x="146" y="355"/>
                      <a:pt x="146" y="355"/>
                    </a:cubicBezTo>
                    <a:cubicBezTo>
                      <a:pt x="146" y="355"/>
                      <a:pt x="146" y="355"/>
                      <a:pt x="146" y="355"/>
                    </a:cubicBezTo>
                    <a:cubicBezTo>
                      <a:pt x="145" y="355"/>
                      <a:pt x="144" y="355"/>
                      <a:pt x="144" y="355"/>
                    </a:cubicBezTo>
                    <a:cubicBezTo>
                      <a:pt x="144" y="355"/>
                      <a:pt x="144" y="355"/>
                      <a:pt x="144" y="355"/>
                    </a:cubicBezTo>
                    <a:moveTo>
                      <a:pt x="269" y="204"/>
                    </a:moveTo>
                    <a:cubicBezTo>
                      <a:pt x="231" y="242"/>
                      <a:pt x="194" y="285"/>
                      <a:pt x="159" y="332"/>
                    </a:cubicBezTo>
                    <a:cubicBezTo>
                      <a:pt x="159" y="333"/>
                      <a:pt x="159" y="333"/>
                      <a:pt x="159" y="333"/>
                    </a:cubicBezTo>
                    <a:cubicBezTo>
                      <a:pt x="160" y="333"/>
                      <a:pt x="161" y="333"/>
                      <a:pt x="162" y="333"/>
                    </a:cubicBezTo>
                    <a:cubicBezTo>
                      <a:pt x="196" y="286"/>
                      <a:pt x="234" y="243"/>
                      <a:pt x="272" y="204"/>
                    </a:cubicBezTo>
                    <a:cubicBezTo>
                      <a:pt x="271" y="204"/>
                      <a:pt x="270" y="204"/>
                      <a:pt x="269" y="204"/>
                    </a:cubicBezTo>
                    <a:moveTo>
                      <a:pt x="320" y="158"/>
                    </a:moveTo>
                    <a:cubicBezTo>
                      <a:pt x="304" y="171"/>
                      <a:pt x="288" y="186"/>
                      <a:pt x="272" y="202"/>
                    </a:cubicBezTo>
                    <a:cubicBezTo>
                      <a:pt x="273" y="202"/>
                      <a:pt x="274" y="202"/>
                      <a:pt x="275" y="202"/>
                    </a:cubicBezTo>
                    <a:cubicBezTo>
                      <a:pt x="275" y="202"/>
                      <a:pt x="275" y="202"/>
                      <a:pt x="275" y="202"/>
                    </a:cubicBezTo>
                    <a:cubicBezTo>
                      <a:pt x="290" y="187"/>
                      <a:pt x="307" y="172"/>
                      <a:pt x="323" y="158"/>
                    </a:cubicBezTo>
                    <a:cubicBezTo>
                      <a:pt x="322" y="158"/>
                      <a:pt x="321" y="158"/>
                      <a:pt x="320" y="158"/>
                    </a:cubicBezTo>
                    <a:moveTo>
                      <a:pt x="415" y="88"/>
                    </a:moveTo>
                    <a:cubicBezTo>
                      <a:pt x="389" y="104"/>
                      <a:pt x="364" y="122"/>
                      <a:pt x="338" y="142"/>
                    </a:cubicBezTo>
                    <a:cubicBezTo>
                      <a:pt x="339" y="142"/>
                      <a:pt x="339" y="142"/>
                      <a:pt x="339" y="142"/>
                    </a:cubicBezTo>
                    <a:cubicBezTo>
                      <a:pt x="340" y="143"/>
                      <a:pt x="340" y="143"/>
                      <a:pt x="341" y="143"/>
                    </a:cubicBezTo>
                    <a:cubicBezTo>
                      <a:pt x="366" y="123"/>
                      <a:pt x="392" y="104"/>
                      <a:pt x="418" y="88"/>
                    </a:cubicBezTo>
                    <a:cubicBezTo>
                      <a:pt x="417" y="88"/>
                      <a:pt x="416" y="88"/>
                      <a:pt x="415" y="88"/>
                    </a:cubicBezTo>
                    <a:moveTo>
                      <a:pt x="419" y="86"/>
                    </a:moveTo>
                    <a:cubicBezTo>
                      <a:pt x="418" y="86"/>
                      <a:pt x="418" y="86"/>
                      <a:pt x="418" y="86"/>
                    </a:cubicBezTo>
                    <a:cubicBezTo>
                      <a:pt x="419" y="86"/>
                      <a:pt x="419" y="86"/>
                      <a:pt x="420" y="87"/>
                    </a:cubicBezTo>
                    <a:cubicBezTo>
                      <a:pt x="420" y="87"/>
                      <a:pt x="420" y="87"/>
                      <a:pt x="420" y="87"/>
                    </a:cubicBezTo>
                    <a:cubicBezTo>
                      <a:pt x="421" y="86"/>
                      <a:pt x="421" y="86"/>
                      <a:pt x="421" y="86"/>
                    </a:cubicBezTo>
                    <a:cubicBezTo>
                      <a:pt x="420" y="86"/>
                      <a:pt x="420" y="86"/>
                      <a:pt x="419" y="86"/>
                    </a:cubicBezTo>
                    <a:moveTo>
                      <a:pt x="469" y="57"/>
                    </a:moveTo>
                    <a:cubicBezTo>
                      <a:pt x="453" y="66"/>
                      <a:pt x="437" y="74"/>
                      <a:pt x="421" y="84"/>
                    </a:cubicBezTo>
                    <a:cubicBezTo>
                      <a:pt x="421" y="84"/>
                      <a:pt x="421" y="84"/>
                      <a:pt x="421" y="84"/>
                    </a:cubicBezTo>
                    <a:cubicBezTo>
                      <a:pt x="422" y="84"/>
                      <a:pt x="423" y="84"/>
                      <a:pt x="424" y="85"/>
                    </a:cubicBezTo>
                    <a:cubicBezTo>
                      <a:pt x="424" y="85"/>
                      <a:pt x="424" y="85"/>
                      <a:pt x="424" y="85"/>
                    </a:cubicBezTo>
                    <a:cubicBezTo>
                      <a:pt x="424" y="85"/>
                      <a:pt x="424" y="85"/>
                      <a:pt x="424" y="85"/>
                    </a:cubicBezTo>
                    <a:cubicBezTo>
                      <a:pt x="439" y="75"/>
                      <a:pt x="455" y="66"/>
                      <a:pt x="471" y="58"/>
                    </a:cubicBezTo>
                    <a:cubicBezTo>
                      <a:pt x="471" y="58"/>
                      <a:pt x="471" y="58"/>
                      <a:pt x="471" y="58"/>
                    </a:cubicBezTo>
                    <a:cubicBezTo>
                      <a:pt x="471" y="58"/>
                      <a:pt x="471" y="58"/>
                      <a:pt x="471" y="58"/>
                    </a:cubicBezTo>
                    <a:cubicBezTo>
                      <a:pt x="471" y="58"/>
                      <a:pt x="471" y="58"/>
                      <a:pt x="470" y="58"/>
                    </a:cubicBezTo>
                    <a:cubicBezTo>
                      <a:pt x="470" y="58"/>
                      <a:pt x="469" y="58"/>
                      <a:pt x="469" y="57"/>
                    </a:cubicBezTo>
                    <a:cubicBezTo>
                      <a:pt x="469" y="57"/>
                      <a:pt x="469" y="57"/>
                      <a:pt x="469" y="57"/>
                    </a:cubicBezTo>
                    <a:moveTo>
                      <a:pt x="495" y="45"/>
                    </a:moveTo>
                    <a:cubicBezTo>
                      <a:pt x="487" y="48"/>
                      <a:pt x="479" y="52"/>
                      <a:pt x="471" y="56"/>
                    </a:cubicBezTo>
                    <a:cubicBezTo>
                      <a:pt x="472" y="56"/>
                      <a:pt x="473" y="56"/>
                      <a:pt x="474" y="57"/>
                    </a:cubicBezTo>
                    <a:cubicBezTo>
                      <a:pt x="474" y="57"/>
                      <a:pt x="474" y="57"/>
                      <a:pt x="474" y="57"/>
                    </a:cubicBezTo>
                    <a:cubicBezTo>
                      <a:pt x="482" y="53"/>
                      <a:pt x="490" y="49"/>
                      <a:pt x="498" y="45"/>
                    </a:cubicBezTo>
                    <a:cubicBezTo>
                      <a:pt x="498" y="45"/>
                      <a:pt x="498" y="45"/>
                      <a:pt x="498" y="45"/>
                    </a:cubicBezTo>
                    <a:cubicBezTo>
                      <a:pt x="497" y="45"/>
                      <a:pt x="497" y="45"/>
                      <a:pt x="497" y="45"/>
                    </a:cubicBezTo>
                    <a:cubicBezTo>
                      <a:pt x="496" y="45"/>
                      <a:pt x="496" y="45"/>
                      <a:pt x="495" y="45"/>
                    </a:cubicBezTo>
                    <a:moveTo>
                      <a:pt x="525" y="32"/>
                    </a:moveTo>
                    <a:cubicBezTo>
                      <a:pt x="516" y="36"/>
                      <a:pt x="507" y="40"/>
                      <a:pt x="498" y="44"/>
                    </a:cubicBezTo>
                    <a:cubicBezTo>
                      <a:pt x="499" y="44"/>
                      <a:pt x="499" y="44"/>
                      <a:pt x="500" y="44"/>
                    </a:cubicBezTo>
                    <a:cubicBezTo>
                      <a:pt x="500" y="44"/>
                      <a:pt x="500" y="44"/>
                      <a:pt x="500" y="44"/>
                    </a:cubicBezTo>
                    <a:cubicBezTo>
                      <a:pt x="509" y="40"/>
                      <a:pt x="518" y="36"/>
                      <a:pt x="528" y="33"/>
                    </a:cubicBezTo>
                    <a:cubicBezTo>
                      <a:pt x="528" y="33"/>
                      <a:pt x="528" y="33"/>
                      <a:pt x="528" y="33"/>
                    </a:cubicBezTo>
                    <a:cubicBezTo>
                      <a:pt x="527" y="32"/>
                      <a:pt x="526" y="32"/>
                      <a:pt x="525" y="32"/>
                    </a:cubicBezTo>
                    <a:cubicBezTo>
                      <a:pt x="525" y="32"/>
                      <a:pt x="525" y="32"/>
                      <a:pt x="525" y="32"/>
                    </a:cubicBezTo>
                    <a:moveTo>
                      <a:pt x="555" y="22"/>
                    </a:moveTo>
                    <a:cubicBezTo>
                      <a:pt x="550" y="23"/>
                      <a:pt x="545" y="25"/>
                      <a:pt x="540" y="26"/>
                    </a:cubicBezTo>
                    <a:cubicBezTo>
                      <a:pt x="536" y="28"/>
                      <a:pt x="532" y="29"/>
                      <a:pt x="528" y="31"/>
                    </a:cubicBezTo>
                    <a:cubicBezTo>
                      <a:pt x="529" y="31"/>
                      <a:pt x="529" y="31"/>
                      <a:pt x="530" y="32"/>
                    </a:cubicBezTo>
                    <a:cubicBezTo>
                      <a:pt x="530" y="32"/>
                      <a:pt x="530" y="32"/>
                      <a:pt x="530" y="32"/>
                    </a:cubicBezTo>
                    <a:cubicBezTo>
                      <a:pt x="534" y="30"/>
                      <a:pt x="538" y="28"/>
                      <a:pt x="542" y="27"/>
                    </a:cubicBezTo>
                    <a:cubicBezTo>
                      <a:pt x="547" y="25"/>
                      <a:pt x="552" y="24"/>
                      <a:pt x="557" y="22"/>
                    </a:cubicBezTo>
                    <a:cubicBezTo>
                      <a:pt x="556" y="22"/>
                      <a:pt x="555" y="22"/>
                      <a:pt x="555" y="22"/>
                    </a:cubicBezTo>
                    <a:moveTo>
                      <a:pt x="580" y="14"/>
                    </a:moveTo>
                    <a:cubicBezTo>
                      <a:pt x="573" y="16"/>
                      <a:pt x="565" y="18"/>
                      <a:pt x="557" y="21"/>
                    </a:cubicBezTo>
                    <a:cubicBezTo>
                      <a:pt x="558" y="21"/>
                      <a:pt x="559" y="21"/>
                      <a:pt x="559" y="21"/>
                    </a:cubicBezTo>
                    <a:cubicBezTo>
                      <a:pt x="559" y="21"/>
                      <a:pt x="559" y="21"/>
                      <a:pt x="559" y="21"/>
                    </a:cubicBezTo>
                    <a:cubicBezTo>
                      <a:pt x="567" y="19"/>
                      <a:pt x="575" y="16"/>
                      <a:pt x="582" y="14"/>
                    </a:cubicBezTo>
                    <a:cubicBezTo>
                      <a:pt x="582" y="14"/>
                      <a:pt x="581" y="14"/>
                      <a:pt x="580" y="14"/>
                    </a:cubicBezTo>
                    <a:moveTo>
                      <a:pt x="611" y="6"/>
                    </a:moveTo>
                    <a:cubicBezTo>
                      <a:pt x="602" y="8"/>
                      <a:pt x="592" y="10"/>
                      <a:pt x="583" y="13"/>
                    </a:cubicBezTo>
                    <a:cubicBezTo>
                      <a:pt x="584" y="13"/>
                      <a:pt x="584" y="13"/>
                      <a:pt x="585" y="13"/>
                    </a:cubicBezTo>
                    <a:cubicBezTo>
                      <a:pt x="585" y="13"/>
                      <a:pt x="585" y="13"/>
                      <a:pt x="585" y="13"/>
                    </a:cubicBezTo>
                    <a:cubicBezTo>
                      <a:pt x="594" y="11"/>
                      <a:pt x="604" y="8"/>
                      <a:pt x="613" y="6"/>
                    </a:cubicBezTo>
                    <a:cubicBezTo>
                      <a:pt x="613" y="6"/>
                      <a:pt x="612" y="6"/>
                      <a:pt x="611" y="6"/>
                    </a:cubicBezTo>
                    <a:moveTo>
                      <a:pt x="644" y="0"/>
                    </a:moveTo>
                    <a:cubicBezTo>
                      <a:pt x="634" y="1"/>
                      <a:pt x="624" y="3"/>
                      <a:pt x="614" y="5"/>
                    </a:cubicBezTo>
                    <a:cubicBezTo>
                      <a:pt x="615" y="5"/>
                      <a:pt x="615" y="6"/>
                      <a:pt x="616" y="6"/>
                    </a:cubicBezTo>
                    <a:cubicBezTo>
                      <a:pt x="616" y="6"/>
                      <a:pt x="616" y="6"/>
                      <a:pt x="616" y="6"/>
                    </a:cubicBezTo>
                    <a:cubicBezTo>
                      <a:pt x="626" y="4"/>
                      <a:pt x="636" y="2"/>
                      <a:pt x="646" y="0"/>
                    </a:cubicBezTo>
                    <a:cubicBezTo>
                      <a:pt x="645" y="0"/>
                      <a:pt x="645" y="0"/>
                      <a:pt x="645" y="0"/>
                    </a:cubicBezTo>
                    <a:cubicBezTo>
                      <a:pt x="645" y="0"/>
                      <a:pt x="645" y="0"/>
                      <a:pt x="645" y="0"/>
                    </a:cubicBezTo>
                    <a:cubicBezTo>
                      <a:pt x="645" y="0"/>
                      <a:pt x="645" y="0"/>
                      <a:pt x="644" y="0"/>
                    </a:cubicBezTo>
                    <a:cubicBezTo>
                      <a:pt x="644" y="0"/>
                      <a:pt x="644" y="0"/>
                      <a:pt x="64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55" name="Freeform 16"/>
              <p:cNvSpPr>
                <a:spLocks noEditPoints="1"/>
              </p:cNvSpPr>
              <p:nvPr/>
            </p:nvSpPr>
            <p:spPr bwMode="auto">
              <a:xfrm>
                <a:off x="-506" y="801"/>
                <a:ext cx="2045" cy="662"/>
              </a:xfrm>
              <a:custGeom>
                <a:avLst/>
                <a:gdLst>
                  <a:gd name="T0" fmla="*/ 1295 w 1317"/>
                  <a:gd name="T1" fmla="*/ 385 h 426"/>
                  <a:gd name="T2" fmla="*/ 1284 w 1317"/>
                  <a:gd name="T3" fmla="*/ 421 h 426"/>
                  <a:gd name="T4" fmla="*/ 1286 w 1317"/>
                  <a:gd name="T5" fmla="*/ 426 h 426"/>
                  <a:gd name="T6" fmla="*/ 1317 w 1317"/>
                  <a:gd name="T7" fmla="*/ 307 h 426"/>
                  <a:gd name="T8" fmla="*/ 1315 w 1317"/>
                  <a:gd name="T9" fmla="*/ 305 h 426"/>
                  <a:gd name="T10" fmla="*/ 998 w 1317"/>
                  <a:gd name="T11" fmla="*/ 259 h 426"/>
                  <a:gd name="T12" fmla="*/ 1148 w 1317"/>
                  <a:gd name="T13" fmla="*/ 341 h 426"/>
                  <a:gd name="T14" fmla="*/ 1266 w 1317"/>
                  <a:gd name="T15" fmla="*/ 410 h 426"/>
                  <a:gd name="T16" fmla="*/ 1149 w 1317"/>
                  <a:gd name="T17" fmla="*/ 338 h 426"/>
                  <a:gd name="T18" fmla="*/ 1146 w 1317"/>
                  <a:gd name="T19" fmla="*/ 337 h 426"/>
                  <a:gd name="T20" fmla="*/ 903 w 1317"/>
                  <a:gd name="T21" fmla="*/ 213 h 426"/>
                  <a:gd name="T22" fmla="*/ 954 w 1317"/>
                  <a:gd name="T23" fmla="*/ 235 h 426"/>
                  <a:gd name="T24" fmla="*/ 905 w 1317"/>
                  <a:gd name="T25" fmla="*/ 211 h 426"/>
                  <a:gd name="T26" fmla="*/ 843 w 1317"/>
                  <a:gd name="T27" fmla="*/ 185 h 426"/>
                  <a:gd name="T28" fmla="*/ 846 w 1317"/>
                  <a:gd name="T29" fmla="*/ 187 h 426"/>
                  <a:gd name="T30" fmla="*/ 893 w 1317"/>
                  <a:gd name="T31" fmla="*/ 208 h 426"/>
                  <a:gd name="T32" fmla="*/ 900 w 1317"/>
                  <a:gd name="T33" fmla="*/ 211 h 426"/>
                  <a:gd name="T34" fmla="*/ 894 w 1317"/>
                  <a:gd name="T35" fmla="*/ 205 h 426"/>
                  <a:gd name="T36" fmla="*/ 891 w 1317"/>
                  <a:gd name="T37" fmla="*/ 204 h 426"/>
                  <a:gd name="T38" fmla="*/ 845 w 1317"/>
                  <a:gd name="T39" fmla="*/ 183 h 426"/>
                  <a:gd name="T40" fmla="*/ 690 w 1317"/>
                  <a:gd name="T41" fmla="*/ 119 h 426"/>
                  <a:gd name="T42" fmla="*/ 795 w 1317"/>
                  <a:gd name="T43" fmla="*/ 164 h 426"/>
                  <a:gd name="T44" fmla="*/ 803 w 1317"/>
                  <a:gd name="T45" fmla="*/ 168 h 426"/>
                  <a:gd name="T46" fmla="*/ 797 w 1317"/>
                  <a:gd name="T47" fmla="*/ 162 h 426"/>
                  <a:gd name="T48" fmla="*/ 690 w 1317"/>
                  <a:gd name="T49" fmla="*/ 119 h 426"/>
                  <a:gd name="T50" fmla="*/ 2 w 1317"/>
                  <a:gd name="T51" fmla="*/ 88 h 426"/>
                  <a:gd name="T52" fmla="*/ 0 w 1317"/>
                  <a:gd name="T53" fmla="*/ 91 h 426"/>
                  <a:gd name="T54" fmla="*/ 29 w 1317"/>
                  <a:gd name="T55" fmla="*/ 88 h 426"/>
                  <a:gd name="T56" fmla="*/ 466 w 1317"/>
                  <a:gd name="T57" fmla="*/ 48 h 426"/>
                  <a:gd name="T58" fmla="*/ 656 w 1317"/>
                  <a:gd name="T59" fmla="*/ 109 h 426"/>
                  <a:gd name="T60" fmla="*/ 685 w 1317"/>
                  <a:gd name="T61" fmla="*/ 120 h 426"/>
                  <a:gd name="T62" fmla="*/ 660 w 1317"/>
                  <a:gd name="T63" fmla="*/ 108 h 426"/>
                  <a:gd name="T64" fmla="*/ 522 w 1317"/>
                  <a:gd name="T65" fmla="*/ 62 h 426"/>
                  <a:gd name="T66" fmla="*/ 519 w 1317"/>
                  <a:gd name="T67" fmla="*/ 61 h 426"/>
                  <a:gd name="T68" fmla="*/ 432 w 1317"/>
                  <a:gd name="T69" fmla="*/ 40 h 426"/>
                  <a:gd name="T70" fmla="*/ 465 w 1317"/>
                  <a:gd name="T71" fmla="*/ 45 h 426"/>
                  <a:gd name="T72" fmla="*/ 295 w 1317"/>
                  <a:gd name="T73" fmla="*/ 11 h 426"/>
                  <a:gd name="T74" fmla="*/ 342 w 1317"/>
                  <a:gd name="T75" fmla="*/ 19 h 426"/>
                  <a:gd name="T76" fmla="*/ 429 w 1317"/>
                  <a:gd name="T77" fmla="*/ 39 h 426"/>
                  <a:gd name="T78" fmla="*/ 414 w 1317"/>
                  <a:gd name="T79" fmla="*/ 32 h 426"/>
                  <a:gd name="T80" fmla="*/ 411 w 1317"/>
                  <a:gd name="T81" fmla="*/ 32 h 426"/>
                  <a:gd name="T82" fmla="*/ 345 w 1317"/>
                  <a:gd name="T83" fmla="*/ 17 h 426"/>
                  <a:gd name="T84" fmla="*/ 342 w 1317"/>
                  <a:gd name="T85" fmla="*/ 17 h 426"/>
                  <a:gd name="T86" fmla="*/ 271 w 1317"/>
                  <a:gd name="T87" fmla="*/ 5 h 426"/>
                  <a:gd name="T88" fmla="*/ 292 w 1317"/>
                  <a:gd name="T89" fmla="*/ 11 h 426"/>
                  <a:gd name="T90" fmla="*/ 229 w 1317"/>
                  <a:gd name="T91" fmla="*/ 0 h 426"/>
                  <a:gd name="T92" fmla="*/ 34 w 1317"/>
                  <a:gd name="T93" fmla="*/ 86 h 426"/>
                  <a:gd name="T94" fmla="*/ 143 w 1317"/>
                  <a:gd name="T95" fmla="*/ 92 h 426"/>
                  <a:gd name="T96" fmla="*/ 249 w 1317"/>
                  <a:gd name="T97" fmla="*/ 4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7" h="426">
                    <a:moveTo>
                      <a:pt x="1315" y="305"/>
                    </a:moveTo>
                    <a:cubicBezTo>
                      <a:pt x="1309" y="331"/>
                      <a:pt x="1303" y="358"/>
                      <a:pt x="1295" y="385"/>
                    </a:cubicBezTo>
                    <a:cubicBezTo>
                      <a:pt x="1295" y="385"/>
                      <a:pt x="1295" y="385"/>
                      <a:pt x="1295" y="385"/>
                    </a:cubicBezTo>
                    <a:cubicBezTo>
                      <a:pt x="1294" y="386"/>
                      <a:pt x="1294" y="387"/>
                      <a:pt x="1294" y="388"/>
                    </a:cubicBezTo>
                    <a:cubicBezTo>
                      <a:pt x="1294" y="388"/>
                      <a:pt x="1294" y="388"/>
                      <a:pt x="1294" y="388"/>
                    </a:cubicBezTo>
                    <a:cubicBezTo>
                      <a:pt x="1291" y="399"/>
                      <a:pt x="1287" y="410"/>
                      <a:pt x="1284" y="421"/>
                    </a:cubicBezTo>
                    <a:cubicBezTo>
                      <a:pt x="1283" y="420"/>
                      <a:pt x="1281" y="419"/>
                      <a:pt x="1280" y="418"/>
                    </a:cubicBezTo>
                    <a:cubicBezTo>
                      <a:pt x="1279" y="419"/>
                      <a:pt x="1278" y="419"/>
                      <a:pt x="1277" y="420"/>
                    </a:cubicBezTo>
                    <a:cubicBezTo>
                      <a:pt x="1280" y="422"/>
                      <a:pt x="1283" y="424"/>
                      <a:pt x="1286" y="426"/>
                    </a:cubicBezTo>
                    <a:cubicBezTo>
                      <a:pt x="1290" y="414"/>
                      <a:pt x="1293" y="402"/>
                      <a:pt x="1297" y="390"/>
                    </a:cubicBezTo>
                    <a:cubicBezTo>
                      <a:pt x="1297" y="389"/>
                      <a:pt x="1297" y="388"/>
                      <a:pt x="1297" y="387"/>
                    </a:cubicBezTo>
                    <a:cubicBezTo>
                      <a:pt x="1305" y="359"/>
                      <a:pt x="1312" y="333"/>
                      <a:pt x="1317" y="307"/>
                    </a:cubicBezTo>
                    <a:cubicBezTo>
                      <a:pt x="1317" y="307"/>
                      <a:pt x="1317" y="307"/>
                      <a:pt x="1317" y="307"/>
                    </a:cubicBezTo>
                    <a:cubicBezTo>
                      <a:pt x="1316" y="306"/>
                      <a:pt x="1316" y="306"/>
                      <a:pt x="1316" y="305"/>
                    </a:cubicBezTo>
                    <a:cubicBezTo>
                      <a:pt x="1316" y="305"/>
                      <a:pt x="1316" y="305"/>
                      <a:pt x="1315" y="305"/>
                    </a:cubicBezTo>
                    <a:cubicBezTo>
                      <a:pt x="1315" y="305"/>
                      <a:pt x="1315" y="305"/>
                      <a:pt x="1315" y="305"/>
                    </a:cubicBezTo>
                    <a:moveTo>
                      <a:pt x="999" y="257"/>
                    </a:moveTo>
                    <a:cubicBezTo>
                      <a:pt x="999" y="257"/>
                      <a:pt x="999" y="258"/>
                      <a:pt x="998" y="259"/>
                    </a:cubicBezTo>
                    <a:cubicBezTo>
                      <a:pt x="1048" y="285"/>
                      <a:pt x="1097" y="312"/>
                      <a:pt x="1145" y="339"/>
                    </a:cubicBezTo>
                    <a:cubicBezTo>
                      <a:pt x="1145" y="339"/>
                      <a:pt x="1145" y="339"/>
                      <a:pt x="1145" y="339"/>
                    </a:cubicBezTo>
                    <a:cubicBezTo>
                      <a:pt x="1146" y="340"/>
                      <a:pt x="1147" y="340"/>
                      <a:pt x="1148" y="341"/>
                    </a:cubicBezTo>
                    <a:cubicBezTo>
                      <a:pt x="1148" y="341"/>
                      <a:pt x="1148" y="341"/>
                      <a:pt x="1148" y="341"/>
                    </a:cubicBezTo>
                    <a:cubicBezTo>
                      <a:pt x="1189" y="365"/>
                      <a:pt x="1229" y="389"/>
                      <a:pt x="1267" y="413"/>
                    </a:cubicBezTo>
                    <a:cubicBezTo>
                      <a:pt x="1267" y="412"/>
                      <a:pt x="1266" y="411"/>
                      <a:pt x="1266" y="410"/>
                    </a:cubicBezTo>
                    <a:cubicBezTo>
                      <a:pt x="1266" y="410"/>
                      <a:pt x="1266" y="410"/>
                      <a:pt x="1266" y="410"/>
                    </a:cubicBezTo>
                    <a:cubicBezTo>
                      <a:pt x="1228" y="385"/>
                      <a:pt x="1189" y="361"/>
                      <a:pt x="1149" y="338"/>
                    </a:cubicBezTo>
                    <a:cubicBezTo>
                      <a:pt x="1149" y="338"/>
                      <a:pt x="1149" y="338"/>
                      <a:pt x="1149" y="338"/>
                    </a:cubicBezTo>
                    <a:cubicBezTo>
                      <a:pt x="1148" y="338"/>
                      <a:pt x="1147" y="337"/>
                      <a:pt x="1146" y="337"/>
                    </a:cubicBezTo>
                    <a:cubicBezTo>
                      <a:pt x="1146" y="337"/>
                      <a:pt x="1146" y="337"/>
                      <a:pt x="1146" y="337"/>
                    </a:cubicBezTo>
                    <a:cubicBezTo>
                      <a:pt x="1146" y="337"/>
                      <a:pt x="1146" y="337"/>
                      <a:pt x="1146" y="337"/>
                    </a:cubicBezTo>
                    <a:cubicBezTo>
                      <a:pt x="1098" y="309"/>
                      <a:pt x="1049" y="282"/>
                      <a:pt x="999" y="257"/>
                    </a:cubicBezTo>
                    <a:moveTo>
                      <a:pt x="905" y="211"/>
                    </a:moveTo>
                    <a:cubicBezTo>
                      <a:pt x="904" y="211"/>
                      <a:pt x="904" y="212"/>
                      <a:pt x="903" y="213"/>
                    </a:cubicBezTo>
                    <a:cubicBezTo>
                      <a:pt x="920" y="221"/>
                      <a:pt x="937" y="229"/>
                      <a:pt x="953" y="237"/>
                    </a:cubicBezTo>
                    <a:cubicBezTo>
                      <a:pt x="953" y="236"/>
                      <a:pt x="953" y="236"/>
                      <a:pt x="954" y="236"/>
                    </a:cubicBezTo>
                    <a:cubicBezTo>
                      <a:pt x="954" y="236"/>
                      <a:pt x="954" y="236"/>
                      <a:pt x="954" y="235"/>
                    </a:cubicBezTo>
                    <a:cubicBezTo>
                      <a:pt x="954" y="235"/>
                      <a:pt x="954" y="235"/>
                      <a:pt x="955" y="234"/>
                    </a:cubicBezTo>
                    <a:cubicBezTo>
                      <a:pt x="939" y="227"/>
                      <a:pt x="924" y="219"/>
                      <a:pt x="908" y="212"/>
                    </a:cubicBezTo>
                    <a:cubicBezTo>
                      <a:pt x="907" y="212"/>
                      <a:pt x="906" y="211"/>
                      <a:pt x="905" y="211"/>
                    </a:cubicBezTo>
                    <a:moveTo>
                      <a:pt x="808" y="167"/>
                    </a:moveTo>
                    <a:cubicBezTo>
                      <a:pt x="807" y="167"/>
                      <a:pt x="807" y="168"/>
                      <a:pt x="806" y="169"/>
                    </a:cubicBezTo>
                    <a:cubicBezTo>
                      <a:pt x="818" y="174"/>
                      <a:pt x="831" y="180"/>
                      <a:pt x="843" y="185"/>
                    </a:cubicBezTo>
                    <a:cubicBezTo>
                      <a:pt x="843" y="185"/>
                      <a:pt x="843" y="185"/>
                      <a:pt x="843" y="185"/>
                    </a:cubicBezTo>
                    <a:cubicBezTo>
                      <a:pt x="844" y="186"/>
                      <a:pt x="845" y="186"/>
                      <a:pt x="846" y="187"/>
                    </a:cubicBezTo>
                    <a:cubicBezTo>
                      <a:pt x="846" y="187"/>
                      <a:pt x="846" y="187"/>
                      <a:pt x="846" y="187"/>
                    </a:cubicBezTo>
                    <a:cubicBezTo>
                      <a:pt x="861" y="193"/>
                      <a:pt x="875" y="200"/>
                      <a:pt x="890" y="206"/>
                    </a:cubicBezTo>
                    <a:cubicBezTo>
                      <a:pt x="890" y="206"/>
                      <a:pt x="890" y="206"/>
                      <a:pt x="890" y="206"/>
                    </a:cubicBezTo>
                    <a:cubicBezTo>
                      <a:pt x="891" y="207"/>
                      <a:pt x="892" y="207"/>
                      <a:pt x="893" y="208"/>
                    </a:cubicBezTo>
                    <a:cubicBezTo>
                      <a:pt x="893" y="208"/>
                      <a:pt x="893" y="208"/>
                      <a:pt x="893" y="208"/>
                    </a:cubicBezTo>
                    <a:cubicBezTo>
                      <a:pt x="895" y="209"/>
                      <a:pt x="898" y="210"/>
                      <a:pt x="900" y="211"/>
                    </a:cubicBezTo>
                    <a:cubicBezTo>
                      <a:pt x="900" y="211"/>
                      <a:pt x="900" y="211"/>
                      <a:pt x="900" y="211"/>
                    </a:cubicBezTo>
                    <a:cubicBezTo>
                      <a:pt x="901" y="211"/>
                      <a:pt x="901" y="210"/>
                      <a:pt x="901" y="209"/>
                    </a:cubicBezTo>
                    <a:cubicBezTo>
                      <a:pt x="901" y="209"/>
                      <a:pt x="901" y="209"/>
                      <a:pt x="901" y="209"/>
                    </a:cubicBezTo>
                    <a:cubicBezTo>
                      <a:pt x="899" y="208"/>
                      <a:pt x="897" y="206"/>
                      <a:pt x="894" y="205"/>
                    </a:cubicBezTo>
                    <a:cubicBezTo>
                      <a:pt x="894" y="205"/>
                      <a:pt x="894" y="205"/>
                      <a:pt x="894" y="205"/>
                    </a:cubicBezTo>
                    <a:cubicBezTo>
                      <a:pt x="893" y="205"/>
                      <a:pt x="892" y="204"/>
                      <a:pt x="891" y="204"/>
                    </a:cubicBezTo>
                    <a:cubicBezTo>
                      <a:pt x="891" y="204"/>
                      <a:pt x="891" y="204"/>
                      <a:pt x="891" y="204"/>
                    </a:cubicBezTo>
                    <a:cubicBezTo>
                      <a:pt x="877" y="197"/>
                      <a:pt x="862" y="191"/>
                      <a:pt x="848" y="184"/>
                    </a:cubicBezTo>
                    <a:cubicBezTo>
                      <a:pt x="848" y="184"/>
                      <a:pt x="848" y="184"/>
                      <a:pt x="848" y="184"/>
                    </a:cubicBezTo>
                    <a:cubicBezTo>
                      <a:pt x="847" y="184"/>
                      <a:pt x="846" y="183"/>
                      <a:pt x="845" y="183"/>
                    </a:cubicBezTo>
                    <a:cubicBezTo>
                      <a:pt x="845" y="183"/>
                      <a:pt x="845" y="183"/>
                      <a:pt x="845" y="183"/>
                    </a:cubicBezTo>
                    <a:cubicBezTo>
                      <a:pt x="832" y="177"/>
                      <a:pt x="820" y="172"/>
                      <a:pt x="808" y="167"/>
                    </a:cubicBezTo>
                    <a:moveTo>
                      <a:pt x="690" y="119"/>
                    </a:moveTo>
                    <a:cubicBezTo>
                      <a:pt x="689" y="120"/>
                      <a:pt x="689" y="120"/>
                      <a:pt x="688" y="121"/>
                    </a:cubicBezTo>
                    <a:cubicBezTo>
                      <a:pt x="722" y="134"/>
                      <a:pt x="757" y="148"/>
                      <a:pt x="792" y="163"/>
                    </a:cubicBezTo>
                    <a:cubicBezTo>
                      <a:pt x="793" y="163"/>
                      <a:pt x="794" y="164"/>
                      <a:pt x="795" y="164"/>
                    </a:cubicBezTo>
                    <a:cubicBezTo>
                      <a:pt x="798" y="165"/>
                      <a:pt x="800" y="167"/>
                      <a:pt x="803" y="168"/>
                    </a:cubicBezTo>
                    <a:cubicBezTo>
                      <a:pt x="803" y="168"/>
                      <a:pt x="803" y="168"/>
                      <a:pt x="803" y="168"/>
                    </a:cubicBezTo>
                    <a:cubicBezTo>
                      <a:pt x="803" y="168"/>
                      <a:pt x="803" y="168"/>
                      <a:pt x="803" y="168"/>
                    </a:cubicBezTo>
                    <a:cubicBezTo>
                      <a:pt x="803" y="167"/>
                      <a:pt x="804" y="166"/>
                      <a:pt x="804" y="165"/>
                    </a:cubicBezTo>
                    <a:cubicBezTo>
                      <a:pt x="802" y="164"/>
                      <a:pt x="799" y="163"/>
                      <a:pt x="797" y="162"/>
                    </a:cubicBezTo>
                    <a:cubicBezTo>
                      <a:pt x="797" y="162"/>
                      <a:pt x="797" y="162"/>
                      <a:pt x="797" y="162"/>
                    </a:cubicBezTo>
                    <a:cubicBezTo>
                      <a:pt x="796" y="161"/>
                      <a:pt x="794" y="161"/>
                      <a:pt x="793" y="161"/>
                    </a:cubicBezTo>
                    <a:cubicBezTo>
                      <a:pt x="793" y="161"/>
                      <a:pt x="793" y="161"/>
                      <a:pt x="793" y="161"/>
                    </a:cubicBezTo>
                    <a:cubicBezTo>
                      <a:pt x="759" y="146"/>
                      <a:pt x="724" y="132"/>
                      <a:pt x="690" y="119"/>
                    </a:cubicBezTo>
                    <a:cubicBezTo>
                      <a:pt x="690" y="119"/>
                      <a:pt x="690" y="119"/>
                      <a:pt x="690" y="119"/>
                    </a:cubicBezTo>
                    <a:moveTo>
                      <a:pt x="32" y="86"/>
                    </a:moveTo>
                    <a:cubicBezTo>
                      <a:pt x="21" y="86"/>
                      <a:pt x="11" y="87"/>
                      <a:pt x="2" y="88"/>
                    </a:cubicBezTo>
                    <a:cubicBezTo>
                      <a:pt x="2" y="88"/>
                      <a:pt x="2" y="88"/>
                      <a:pt x="1" y="88"/>
                    </a:cubicBezTo>
                    <a:cubicBezTo>
                      <a:pt x="1" y="89"/>
                      <a:pt x="1" y="90"/>
                      <a:pt x="0" y="90"/>
                    </a:cubicBezTo>
                    <a:cubicBezTo>
                      <a:pt x="0" y="90"/>
                      <a:pt x="0" y="90"/>
                      <a:pt x="0" y="91"/>
                    </a:cubicBezTo>
                    <a:cubicBezTo>
                      <a:pt x="0" y="91"/>
                      <a:pt x="0" y="91"/>
                      <a:pt x="0" y="91"/>
                    </a:cubicBezTo>
                    <a:cubicBezTo>
                      <a:pt x="9" y="90"/>
                      <a:pt x="19" y="89"/>
                      <a:pt x="29" y="88"/>
                    </a:cubicBezTo>
                    <a:cubicBezTo>
                      <a:pt x="29" y="88"/>
                      <a:pt x="29" y="88"/>
                      <a:pt x="29" y="88"/>
                    </a:cubicBezTo>
                    <a:cubicBezTo>
                      <a:pt x="30" y="88"/>
                      <a:pt x="31" y="87"/>
                      <a:pt x="32" y="86"/>
                    </a:cubicBezTo>
                    <a:moveTo>
                      <a:pt x="468" y="46"/>
                    </a:moveTo>
                    <a:cubicBezTo>
                      <a:pt x="467" y="47"/>
                      <a:pt x="466" y="48"/>
                      <a:pt x="466" y="48"/>
                    </a:cubicBezTo>
                    <a:cubicBezTo>
                      <a:pt x="483" y="53"/>
                      <a:pt x="500" y="58"/>
                      <a:pt x="517" y="63"/>
                    </a:cubicBezTo>
                    <a:cubicBezTo>
                      <a:pt x="518" y="63"/>
                      <a:pt x="519" y="64"/>
                      <a:pt x="520" y="64"/>
                    </a:cubicBezTo>
                    <a:cubicBezTo>
                      <a:pt x="565" y="77"/>
                      <a:pt x="610" y="92"/>
                      <a:pt x="656" y="109"/>
                    </a:cubicBezTo>
                    <a:cubicBezTo>
                      <a:pt x="657" y="110"/>
                      <a:pt x="658" y="110"/>
                      <a:pt x="659" y="110"/>
                    </a:cubicBezTo>
                    <a:cubicBezTo>
                      <a:pt x="667" y="114"/>
                      <a:pt x="676" y="117"/>
                      <a:pt x="685" y="120"/>
                    </a:cubicBezTo>
                    <a:cubicBezTo>
                      <a:pt x="685" y="120"/>
                      <a:pt x="685" y="120"/>
                      <a:pt x="685" y="120"/>
                    </a:cubicBezTo>
                    <a:cubicBezTo>
                      <a:pt x="685" y="119"/>
                      <a:pt x="686" y="119"/>
                      <a:pt x="687" y="118"/>
                    </a:cubicBezTo>
                    <a:cubicBezTo>
                      <a:pt x="678" y="114"/>
                      <a:pt x="669" y="111"/>
                      <a:pt x="660" y="108"/>
                    </a:cubicBezTo>
                    <a:cubicBezTo>
                      <a:pt x="660" y="108"/>
                      <a:pt x="660" y="108"/>
                      <a:pt x="660" y="108"/>
                    </a:cubicBezTo>
                    <a:cubicBezTo>
                      <a:pt x="659" y="108"/>
                      <a:pt x="658" y="107"/>
                      <a:pt x="657" y="107"/>
                    </a:cubicBezTo>
                    <a:cubicBezTo>
                      <a:pt x="657" y="107"/>
                      <a:pt x="657" y="107"/>
                      <a:pt x="657" y="107"/>
                    </a:cubicBezTo>
                    <a:cubicBezTo>
                      <a:pt x="612" y="90"/>
                      <a:pt x="567" y="75"/>
                      <a:pt x="522" y="62"/>
                    </a:cubicBezTo>
                    <a:cubicBezTo>
                      <a:pt x="522" y="62"/>
                      <a:pt x="522" y="62"/>
                      <a:pt x="522" y="62"/>
                    </a:cubicBezTo>
                    <a:cubicBezTo>
                      <a:pt x="521" y="61"/>
                      <a:pt x="520" y="61"/>
                      <a:pt x="519" y="61"/>
                    </a:cubicBezTo>
                    <a:cubicBezTo>
                      <a:pt x="519" y="61"/>
                      <a:pt x="519" y="61"/>
                      <a:pt x="519" y="61"/>
                    </a:cubicBezTo>
                    <a:cubicBezTo>
                      <a:pt x="502" y="56"/>
                      <a:pt x="485" y="51"/>
                      <a:pt x="468" y="46"/>
                    </a:cubicBezTo>
                    <a:moveTo>
                      <a:pt x="434" y="37"/>
                    </a:moveTo>
                    <a:cubicBezTo>
                      <a:pt x="433" y="38"/>
                      <a:pt x="433" y="39"/>
                      <a:pt x="432" y="40"/>
                    </a:cubicBezTo>
                    <a:cubicBezTo>
                      <a:pt x="442" y="42"/>
                      <a:pt x="452" y="45"/>
                      <a:pt x="463" y="48"/>
                    </a:cubicBezTo>
                    <a:cubicBezTo>
                      <a:pt x="463" y="48"/>
                      <a:pt x="463" y="48"/>
                      <a:pt x="463" y="48"/>
                    </a:cubicBezTo>
                    <a:cubicBezTo>
                      <a:pt x="463" y="47"/>
                      <a:pt x="464" y="46"/>
                      <a:pt x="465" y="45"/>
                    </a:cubicBezTo>
                    <a:cubicBezTo>
                      <a:pt x="455" y="43"/>
                      <a:pt x="444" y="40"/>
                      <a:pt x="434" y="37"/>
                    </a:cubicBezTo>
                    <a:moveTo>
                      <a:pt x="297" y="9"/>
                    </a:moveTo>
                    <a:cubicBezTo>
                      <a:pt x="296" y="9"/>
                      <a:pt x="295" y="10"/>
                      <a:pt x="295" y="11"/>
                    </a:cubicBezTo>
                    <a:cubicBezTo>
                      <a:pt x="305" y="13"/>
                      <a:pt x="316" y="14"/>
                      <a:pt x="327" y="16"/>
                    </a:cubicBezTo>
                    <a:cubicBezTo>
                      <a:pt x="331" y="17"/>
                      <a:pt x="335" y="18"/>
                      <a:pt x="339" y="19"/>
                    </a:cubicBezTo>
                    <a:cubicBezTo>
                      <a:pt x="340" y="19"/>
                      <a:pt x="341" y="19"/>
                      <a:pt x="342" y="19"/>
                    </a:cubicBezTo>
                    <a:cubicBezTo>
                      <a:pt x="364" y="24"/>
                      <a:pt x="387" y="29"/>
                      <a:pt x="409" y="34"/>
                    </a:cubicBezTo>
                    <a:cubicBezTo>
                      <a:pt x="410" y="34"/>
                      <a:pt x="411" y="34"/>
                      <a:pt x="412" y="35"/>
                    </a:cubicBezTo>
                    <a:cubicBezTo>
                      <a:pt x="418" y="36"/>
                      <a:pt x="423" y="37"/>
                      <a:pt x="429" y="39"/>
                    </a:cubicBezTo>
                    <a:cubicBezTo>
                      <a:pt x="429" y="39"/>
                      <a:pt x="429" y="39"/>
                      <a:pt x="429" y="39"/>
                    </a:cubicBezTo>
                    <a:cubicBezTo>
                      <a:pt x="430" y="38"/>
                      <a:pt x="431" y="37"/>
                      <a:pt x="431" y="37"/>
                    </a:cubicBezTo>
                    <a:cubicBezTo>
                      <a:pt x="426" y="35"/>
                      <a:pt x="420" y="34"/>
                      <a:pt x="414" y="32"/>
                    </a:cubicBezTo>
                    <a:cubicBezTo>
                      <a:pt x="414" y="32"/>
                      <a:pt x="414" y="32"/>
                      <a:pt x="414" y="32"/>
                    </a:cubicBezTo>
                    <a:cubicBezTo>
                      <a:pt x="414" y="32"/>
                      <a:pt x="414" y="32"/>
                      <a:pt x="414" y="32"/>
                    </a:cubicBezTo>
                    <a:cubicBezTo>
                      <a:pt x="413" y="32"/>
                      <a:pt x="412" y="32"/>
                      <a:pt x="411" y="32"/>
                    </a:cubicBezTo>
                    <a:cubicBezTo>
                      <a:pt x="411" y="32"/>
                      <a:pt x="411" y="32"/>
                      <a:pt x="411" y="32"/>
                    </a:cubicBezTo>
                    <a:cubicBezTo>
                      <a:pt x="411" y="32"/>
                      <a:pt x="411" y="32"/>
                      <a:pt x="411" y="32"/>
                    </a:cubicBezTo>
                    <a:cubicBezTo>
                      <a:pt x="389" y="26"/>
                      <a:pt x="366" y="21"/>
                      <a:pt x="345" y="17"/>
                    </a:cubicBezTo>
                    <a:cubicBezTo>
                      <a:pt x="345" y="17"/>
                      <a:pt x="345" y="17"/>
                      <a:pt x="345" y="17"/>
                    </a:cubicBezTo>
                    <a:cubicBezTo>
                      <a:pt x="344" y="17"/>
                      <a:pt x="343" y="17"/>
                      <a:pt x="342" y="17"/>
                    </a:cubicBezTo>
                    <a:cubicBezTo>
                      <a:pt x="342" y="17"/>
                      <a:pt x="342" y="17"/>
                      <a:pt x="342" y="17"/>
                    </a:cubicBezTo>
                    <a:cubicBezTo>
                      <a:pt x="338" y="16"/>
                      <a:pt x="333" y="15"/>
                      <a:pt x="329" y="14"/>
                    </a:cubicBezTo>
                    <a:cubicBezTo>
                      <a:pt x="318" y="12"/>
                      <a:pt x="308" y="10"/>
                      <a:pt x="297" y="9"/>
                    </a:cubicBezTo>
                    <a:moveTo>
                      <a:pt x="271" y="5"/>
                    </a:moveTo>
                    <a:cubicBezTo>
                      <a:pt x="270" y="6"/>
                      <a:pt x="269" y="6"/>
                      <a:pt x="269" y="7"/>
                    </a:cubicBezTo>
                    <a:cubicBezTo>
                      <a:pt x="276" y="8"/>
                      <a:pt x="284" y="9"/>
                      <a:pt x="292" y="11"/>
                    </a:cubicBezTo>
                    <a:cubicBezTo>
                      <a:pt x="292" y="11"/>
                      <a:pt x="292" y="11"/>
                      <a:pt x="292" y="11"/>
                    </a:cubicBezTo>
                    <a:cubicBezTo>
                      <a:pt x="293" y="10"/>
                      <a:pt x="294" y="9"/>
                      <a:pt x="294" y="8"/>
                    </a:cubicBezTo>
                    <a:cubicBezTo>
                      <a:pt x="286" y="7"/>
                      <a:pt x="278" y="6"/>
                      <a:pt x="271" y="5"/>
                    </a:cubicBezTo>
                    <a:moveTo>
                      <a:pt x="229" y="0"/>
                    </a:moveTo>
                    <a:cubicBezTo>
                      <a:pt x="199" y="27"/>
                      <a:pt x="170" y="57"/>
                      <a:pt x="142" y="90"/>
                    </a:cubicBezTo>
                    <a:cubicBezTo>
                      <a:pt x="113" y="87"/>
                      <a:pt x="85" y="85"/>
                      <a:pt x="59" y="85"/>
                    </a:cubicBezTo>
                    <a:cubicBezTo>
                      <a:pt x="50" y="85"/>
                      <a:pt x="42" y="85"/>
                      <a:pt x="34" y="86"/>
                    </a:cubicBezTo>
                    <a:cubicBezTo>
                      <a:pt x="33" y="87"/>
                      <a:pt x="32" y="87"/>
                      <a:pt x="31" y="88"/>
                    </a:cubicBezTo>
                    <a:cubicBezTo>
                      <a:pt x="40" y="88"/>
                      <a:pt x="48" y="88"/>
                      <a:pt x="57" y="88"/>
                    </a:cubicBezTo>
                    <a:cubicBezTo>
                      <a:pt x="83" y="88"/>
                      <a:pt x="112" y="89"/>
                      <a:pt x="143" y="92"/>
                    </a:cubicBezTo>
                    <a:cubicBezTo>
                      <a:pt x="170" y="60"/>
                      <a:pt x="199" y="30"/>
                      <a:pt x="229" y="2"/>
                    </a:cubicBezTo>
                    <a:cubicBezTo>
                      <a:pt x="236" y="3"/>
                      <a:pt x="242" y="4"/>
                      <a:pt x="248" y="4"/>
                    </a:cubicBezTo>
                    <a:cubicBezTo>
                      <a:pt x="249" y="4"/>
                      <a:pt x="249" y="4"/>
                      <a:pt x="249" y="4"/>
                    </a:cubicBezTo>
                    <a:cubicBezTo>
                      <a:pt x="250" y="3"/>
                      <a:pt x="250" y="3"/>
                      <a:pt x="250" y="3"/>
                    </a:cubicBezTo>
                    <a:cubicBezTo>
                      <a:pt x="244" y="1"/>
                      <a:pt x="236" y="1"/>
                      <a:pt x="22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56" name="Freeform 17"/>
              <p:cNvSpPr>
                <a:spLocks noEditPoints="1"/>
              </p:cNvSpPr>
              <p:nvPr/>
            </p:nvSpPr>
            <p:spPr bwMode="auto">
              <a:xfrm>
                <a:off x="-328" y="607"/>
                <a:ext cx="1447" cy="492"/>
              </a:xfrm>
              <a:custGeom>
                <a:avLst/>
                <a:gdLst>
                  <a:gd name="T0" fmla="*/ 20 w 932"/>
                  <a:gd name="T1" fmla="*/ 269 h 317"/>
                  <a:gd name="T2" fmla="*/ 18 w 932"/>
                  <a:gd name="T3" fmla="*/ 271 h 317"/>
                  <a:gd name="T4" fmla="*/ 93 w 932"/>
                  <a:gd name="T5" fmla="*/ 283 h 317"/>
                  <a:gd name="T6" fmla="*/ 94 w 932"/>
                  <a:gd name="T7" fmla="*/ 281 h 317"/>
                  <a:gd name="T8" fmla="*/ 95 w 932"/>
                  <a:gd name="T9" fmla="*/ 280 h 317"/>
                  <a:gd name="T10" fmla="*/ 20 w 932"/>
                  <a:gd name="T11" fmla="*/ 269 h 317"/>
                  <a:gd name="T12" fmla="*/ 2 w 932"/>
                  <a:gd name="T13" fmla="*/ 267 h 317"/>
                  <a:gd name="T14" fmla="*/ 0 w 932"/>
                  <a:gd name="T15" fmla="*/ 269 h 317"/>
                  <a:gd name="T16" fmla="*/ 15 w 932"/>
                  <a:gd name="T17" fmla="*/ 271 h 317"/>
                  <a:gd name="T18" fmla="*/ 3 w 932"/>
                  <a:gd name="T19" fmla="*/ 267 h 317"/>
                  <a:gd name="T20" fmla="*/ 716 w 932"/>
                  <a:gd name="T21" fmla="*/ 172 h 317"/>
                  <a:gd name="T22" fmla="*/ 651 w 932"/>
                  <a:gd name="T23" fmla="*/ 149 h 317"/>
                  <a:gd name="T24" fmla="*/ 739 w 932"/>
                  <a:gd name="T25" fmla="*/ 149 h 317"/>
                  <a:gd name="T26" fmla="*/ 743 w 932"/>
                  <a:gd name="T27" fmla="*/ 140 h 317"/>
                  <a:gd name="T28" fmla="*/ 741 w 932"/>
                  <a:gd name="T29" fmla="*/ 147 h 317"/>
                  <a:gd name="T30" fmla="*/ 746 w 932"/>
                  <a:gd name="T31" fmla="*/ 141 h 317"/>
                  <a:gd name="T32" fmla="*/ 581 w 932"/>
                  <a:gd name="T33" fmla="*/ 122 h 317"/>
                  <a:gd name="T34" fmla="*/ 579 w 932"/>
                  <a:gd name="T35" fmla="*/ 123 h 317"/>
                  <a:gd name="T36" fmla="*/ 624 w 932"/>
                  <a:gd name="T37" fmla="*/ 139 h 317"/>
                  <a:gd name="T38" fmla="*/ 648 w 932"/>
                  <a:gd name="T39" fmla="*/ 148 h 317"/>
                  <a:gd name="T40" fmla="*/ 626 w 932"/>
                  <a:gd name="T41" fmla="*/ 137 h 317"/>
                  <a:gd name="T42" fmla="*/ 623 w 932"/>
                  <a:gd name="T43" fmla="*/ 136 h 317"/>
                  <a:gd name="T44" fmla="*/ 581 w 932"/>
                  <a:gd name="T45" fmla="*/ 122 h 317"/>
                  <a:gd name="T46" fmla="*/ 530 w 932"/>
                  <a:gd name="T47" fmla="*/ 107 h 317"/>
                  <a:gd name="T48" fmla="*/ 540 w 932"/>
                  <a:gd name="T49" fmla="*/ 108 h 317"/>
                  <a:gd name="T50" fmla="*/ 789 w 932"/>
                  <a:gd name="T51" fmla="*/ 90 h 317"/>
                  <a:gd name="T52" fmla="*/ 747 w 932"/>
                  <a:gd name="T53" fmla="*/ 139 h 317"/>
                  <a:gd name="T54" fmla="*/ 792 w 932"/>
                  <a:gd name="T55" fmla="*/ 91 h 317"/>
                  <a:gd name="T56" fmla="*/ 470 w 932"/>
                  <a:gd name="T57" fmla="*/ 87 h 317"/>
                  <a:gd name="T58" fmla="*/ 527 w 932"/>
                  <a:gd name="T59" fmla="*/ 106 h 317"/>
                  <a:gd name="T60" fmla="*/ 529 w 932"/>
                  <a:gd name="T61" fmla="*/ 104 h 317"/>
                  <a:gd name="T62" fmla="*/ 445 w 932"/>
                  <a:gd name="T63" fmla="*/ 80 h 317"/>
                  <a:gd name="T64" fmla="*/ 350 w 932"/>
                  <a:gd name="T65" fmla="*/ 170 h 317"/>
                  <a:gd name="T66" fmla="*/ 348 w 932"/>
                  <a:gd name="T67" fmla="*/ 173 h 317"/>
                  <a:gd name="T68" fmla="*/ 317 w 932"/>
                  <a:gd name="T69" fmla="*/ 207 h 317"/>
                  <a:gd name="T70" fmla="*/ 315 w 932"/>
                  <a:gd name="T71" fmla="*/ 210 h 317"/>
                  <a:gd name="T72" fmla="*/ 118 w 932"/>
                  <a:gd name="T73" fmla="*/ 285 h 317"/>
                  <a:gd name="T74" fmla="*/ 238 w 932"/>
                  <a:gd name="T75" fmla="*/ 317 h 317"/>
                  <a:gd name="T76" fmla="*/ 320 w 932"/>
                  <a:gd name="T77" fmla="*/ 208 h 317"/>
                  <a:gd name="T78" fmla="*/ 353 w 932"/>
                  <a:gd name="T79" fmla="*/ 171 h 317"/>
                  <a:gd name="T80" fmla="*/ 465 w 932"/>
                  <a:gd name="T81" fmla="*/ 88 h 317"/>
                  <a:gd name="T82" fmla="*/ 468 w 932"/>
                  <a:gd name="T83" fmla="*/ 86 h 317"/>
                  <a:gd name="T84" fmla="*/ 823 w 932"/>
                  <a:gd name="T85" fmla="*/ 59 h 317"/>
                  <a:gd name="T86" fmla="*/ 791 w 932"/>
                  <a:gd name="T87" fmla="*/ 89 h 317"/>
                  <a:gd name="T88" fmla="*/ 793 w 932"/>
                  <a:gd name="T89" fmla="*/ 90 h 317"/>
                  <a:gd name="T90" fmla="*/ 825 w 932"/>
                  <a:gd name="T91" fmla="*/ 60 h 317"/>
                  <a:gd name="T92" fmla="*/ 879 w 932"/>
                  <a:gd name="T93" fmla="*/ 19 h 317"/>
                  <a:gd name="T94" fmla="*/ 827 w 932"/>
                  <a:gd name="T95" fmla="*/ 59 h 317"/>
                  <a:gd name="T96" fmla="*/ 881 w 932"/>
                  <a:gd name="T97" fmla="*/ 19 h 317"/>
                  <a:gd name="T98" fmla="*/ 904 w 932"/>
                  <a:gd name="T99" fmla="*/ 7 h 317"/>
                  <a:gd name="T100" fmla="*/ 883 w 932"/>
                  <a:gd name="T101" fmla="*/ 19 h 317"/>
                  <a:gd name="T102" fmla="*/ 905 w 932"/>
                  <a:gd name="T103" fmla="*/ 8 h 317"/>
                  <a:gd name="T104" fmla="*/ 924 w 932"/>
                  <a:gd name="T105" fmla="*/ 1 h 317"/>
                  <a:gd name="T106" fmla="*/ 907 w 932"/>
                  <a:gd name="T107" fmla="*/ 8 h 317"/>
                  <a:gd name="T108" fmla="*/ 925 w 932"/>
                  <a:gd name="T109" fmla="*/ 2 h 317"/>
                  <a:gd name="T110" fmla="*/ 931 w 932"/>
                  <a:gd name="T111" fmla="*/ 0 h 317"/>
                  <a:gd name="T112" fmla="*/ 926 w 932"/>
                  <a:gd name="T113" fmla="*/ 2 h 317"/>
                  <a:gd name="T114" fmla="*/ 932 w 932"/>
                  <a:gd name="T115" fmla="*/ 1 h 317"/>
                  <a:gd name="T116" fmla="*/ 932 w 932"/>
                  <a:gd name="T117" fmla="*/ 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32" h="317">
                    <a:moveTo>
                      <a:pt x="20" y="269"/>
                    </a:moveTo>
                    <a:cubicBezTo>
                      <a:pt x="20" y="269"/>
                      <a:pt x="20" y="269"/>
                      <a:pt x="20" y="269"/>
                    </a:cubicBezTo>
                    <a:cubicBezTo>
                      <a:pt x="19" y="270"/>
                      <a:pt x="18" y="271"/>
                      <a:pt x="18" y="271"/>
                    </a:cubicBezTo>
                    <a:cubicBezTo>
                      <a:pt x="18" y="271"/>
                      <a:pt x="18" y="271"/>
                      <a:pt x="18" y="271"/>
                    </a:cubicBezTo>
                    <a:cubicBezTo>
                      <a:pt x="41" y="274"/>
                      <a:pt x="65" y="278"/>
                      <a:pt x="91" y="283"/>
                    </a:cubicBezTo>
                    <a:cubicBezTo>
                      <a:pt x="92" y="283"/>
                      <a:pt x="92" y="283"/>
                      <a:pt x="93" y="283"/>
                    </a:cubicBezTo>
                    <a:cubicBezTo>
                      <a:pt x="93" y="283"/>
                      <a:pt x="93" y="282"/>
                      <a:pt x="94" y="282"/>
                    </a:cubicBezTo>
                    <a:cubicBezTo>
                      <a:pt x="94" y="281"/>
                      <a:pt x="94" y="281"/>
                      <a:pt x="94" y="281"/>
                    </a:cubicBezTo>
                    <a:cubicBezTo>
                      <a:pt x="94" y="281"/>
                      <a:pt x="94" y="281"/>
                      <a:pt x="94" y="281"/>
                    </a:cubicBezTo>
                    <a:cubicBezTo>
                      <a:pt x="94" y="281"/>
                      <a:pt x="95" y="281"/>
                      <a:pt x="95" y="280"/>
                    </a:cubicBezTo>
                    <a:cubicBezTo>
                      <a:pt x="94" y="280"/>
                      <a:pt x="94" y="280"/>
                      <a:pt x="93" y="280"/>
                    </a:cubicBezTo>
                    <a:cubicBezTo>
                      <a:pt x="67" y="275"/>
                      <a:pt x="43" y="272"/>
                      <a:pt x="20" y="269"/>
                    </a:cubicBezTo>
                    <a:moveTo>
                      <a:pt x="3" y="267"/>
                    </a:moveTo>
                    <a:cubicBezTo>
                      <a:pt x="2" y="267"/>
                      <a:pt x="2" y="267"/>
                      <a:pt x="2" y="267"/>
                    </a:cubicBezTo>
                    <a:cubicBezTo>
                      <a:pt x="2" y="268"/>
                      <a:pt x="1" y="268"/>
                      <a:pt x="1" y="269"/>
                    </a:cubicBezTo>
                    <a:cubicBezTo>
                      <a:pt x="0" y="269"/>
                      <a:pt x="0" y="269"/>
                      <a:pt x="0" y="269"/>
                    </a:cubicBezTo>
                    <a:cubicBezTo>
                      <a:pt x="5" y="270"/>
                      <a:pt x="10" y="270"/>
                      <a:pt x="15" y="271"/>
                    </a:cubicBezTo>
                    <a:cubicBezTo>
                      <a:pt x="15" y="271"/>
                      <a:pt x="15" y="271"/>
                      <a:pt x="15" y="271"/>
                    </a:cubicBezTo>
                    <a:cubicBezTo>
                      <a:pt x="16" y="270"/>
                      <a:pt x="16" y="269"/>
                      <a:pt x="17" y="268"/>
                    </a:cubicBezTo>
                    <a:cubicBezTo>
                      <a:pt x="12" y="268"/>
                      <a:pt x="7" y="267"/>
                      <a:pt x="3" y="267"/>
                    </a:cubicBezTo>
                    <a:moveTo>
                      <a:pt x="736" y="147"/>
                    </a:moveTo>
                    <a:cubicBezTo>
                      <a:pt x="730" y="155"/>
                      <a:pt x="723" y="164"/>
                      <a:pt x="716" y="172"/>
                    </a:cubicBezTo>
                    <a:cubicBezTo>
                      <a:pt x="695" y="164"/>
                      <a:pt x="674" y="155"/>
                      <a:pt x="653" y="148"/>
                    </a:cubicBezTo>
                    <a:cubicBezTo>
                      <a:pt x="652" y="148"/>
                      <a:pt x="652" y="149"/>
                      <a:pt x="651" y="149"/>
                    </a:cubicBezTo>
                    <a:cubicBezTo>
                      <a:pt x="673" y="158"/>
                      <a:pt x="695" y="167"/>
                      <a:pt x="717" y="176"/>
                    </a:cubicBezTo>
                    <a:cubicBezTo>
                      <a:pt x="725" y="166"/>
                      <a:pt x="732" y="157"/>
                      <a:pt x="739" y="149"/>
                    </a:cubicBezTo>
                    <a:cubicBezTo>
                      <a:pt x="738" y="148"/>
                      <a:pt x="737" y="148"/>
                      <a:pt x="736" y="147"/>
                    </a:cubicBezTo>
                    <a:moveTo>
                      <a:pt x="743" y="140"/>
                    </a:moveTo>
                    <a:cubicBezTo>
                      <a:pt x="741" y="142"/>
                      <a:pt x="740" y="144"/>
                      <a:pt x="738" y="146"/>
                    </a:cubicBezTo>
                    <a:cubicBezTo>
                      <a:pt x="739" y="146"/>
                      <a:pt x="740" y="146"/>
                      <a:pt x="741" y="147"/>
                    </a:cubicBezTo>
                    <a:cubicBezTo>
                      <a:pt x="741" y="147"/>
                      <a:pt x="741" y="147"/>
                      <a:pt x="741" y="147"/>
                    </a:cubicBezTo>
                    <a:cubicBezTo>
                      <a:pt x="742" y="145"/>
                      <a:pt x="744" y="143"/>
                      <a:pt x="746" y="141"/>
                    </a:cubicBezTo>
                    <a:cubicBezTo>
                      <a:pt x="745" y="141"/>
                      <a:pt x="744" y="140"/>
                      <a:pt x="743" y="140"/>
                    </a:cubicBezTo>
                    <a:moveTo>
                      <a:pt x="581" y="122"/>
                    </a:moveTo>
                    <a:cubicBezTo>
                      <a:pt x="581" y="122"/>
                      <a:pt x="580" y="122"/>
                      <a:pt x="579" y="123"/>
                    </a:cubicBezTo>
                    <a:cubicBezTo>
                      <a:pt x="579" y="123"/>
                      <a:pt x="579" y="123"/>
                      <a:pt x="579" y="123"/>
                    </a:cubicBezTo>
                    <a:cubicBezTo>
                      <a:pt x="593" y="128"/>
                      <a:pt x="607" y="133"/>
                      <a:pt x="621" y="138"/>
                    </a:cubicBezTo>
                    <a:cubicBezTo>
                      <a:pt x="622" y="139"/>
                      <a:pt x="623" y="139"/>
                      <a:pt x="624" y="139"/>
                    </a:cubicBezTo>
                    <a:cubicBezTo>
                      <a:pt x="632" y="142"/>
                      <a:pt x="640" y="145"/>
                      <a:pt x="648" y="148"/>
                    </a:cubicBezTo>
                    <a:cubicBezTo>
                      <a:pt x="648" y="148"/>
                      <a:pt x="648" y="148"/>
                      <a:pt x="648" y="148"/>
                    </a:cubicBezTo>
                    <a:cubicBezTo>
                      <a:pt x="649" y="148"/>
                      <a:pt x="649" y="147"/>
                      <a:pt x="650" y="146"/>
                    </a:cubicBezTo>
                    <a:cubicBezTo>
                      <a:pt x="642" y="143"/>
                      <a:pt x="634" y="140"/>
                      <a:pt x="626" y="137"/>
                    </a:cubicBezTo>
                    <a:cubicBezTo>
                      <a:pt x="626" y="137"/>
                      <a:pt x="626" y="137"/>
                      <a:pt x="626" y="137"/>
                    </a:cubicBezTo>
                    <a:cubicBezTo>
                      <a:pt x="625" y="137"/>
                      <a:pt x="624" y="137"/>
                      <a:pt x="623" y="136"/>
                    </a:cubicBezTo>
                    <a:cubicBezTo>
                      <a:pt x="623" y="136"/>
                      <a:pt x="623" y="136"/>
                      <a:pt x="623" y="136"/>
                    </a:cubicBezTo>
                    <a:cubicBezTo>
                      <a:pt x="609" y="131"/>
                      <a:pt x="595" y="126"/>
                      <a:pt x="581" y="122"/>
                    </a:cubicBezTo>
                    <a:moveTo>
                      <a:pt x="532" y="105"/>
                    </a:moveTo>
                    <a:cubicBezTo>
                      <a:pt x="532" y="106"/>
                      <a:pt x="531" y="107"/>
                      <a:pt x="530" y="107"/>
                    </a:cubicBezTo>
                    <a:cubicBezTo>
                      <a:pt x="533" y="108"/>
                      <a:pt x="536" y="109"/>
                      <a:pt x="539" y="110"/>
                    </a:cubicBezTo>
                    <a:cubicBezTo>
                      <a:pt x="539" y="109"/>
                      <a:pt x="540" y="109"/>
                      <a:pt x="540" y="108"/>
                    </a:cubicBezTo>
                    <a:cubicBezTo>
                      <a:pt x="538" y="107"/>
                      <a:pt x="535" y="106"/>
                      <a:pt x="532" y="105"/>
                    </a:cubicBezTo>
                    <a:moveTo>
                      <a:pt x="789" y="90"/>
                    </a:moveTo>
                    <a:cubicBezTo>
                      <a:pt x="775" y="105"/>
                      <a:pt x="760" y="121"/>
                      <a:pt x="744" y="138"/>
                    </a:cubicBezTo>
                    <a:cubicBezTo>
                      <a:pt x="745" y="139"/>
                      <a:pt x="746" y="139"/>
                      <a:pt x="747" y="139"/>
                    </a:cubicBezTo>
                    <a:cubicBezTo>
                      <a:pt x="747" y="139"/>
                      <a:pt x="747" y="139"/>
                      <a:pt x="747" y="139"/>
                    </a:cubicBezTo>
                    <a:cubicBezTo>
                      <a:pt x="762" y="122"/>
                      <a:pt x="777" y="106"/>
                      <a:pt x="792" y="91"/>
                    </a:cubicBezTo>
                    <a:cubicBezTo>
                      <a:pt x="791" y="91"/>
                      <a:pt x="790" y="90"/>
                      <a:pt x="789" y="90"/>
                    </a:cubicBezTo>
                    <a:moveTo>
                      <a:pt x="470" y="87"/>
                    </a:moveTo>
                    <a:cubicBezTo>
                      <a:pt x="470" y="87"/>
                      <a:pt x="469" y="88"/>
                      <a:pt x="468" y="88"/>
                    </a:cubicBezTo>
                    <a:cubicBezTo>
                      <a:pt x="488" y="94"/>
                      <a:pt x="507" y="100"/>
                      <a:pt x="527" y="106"/>
                    </a:cubicBezTo>
                    <a:cubicBezTo>
                      <a:pt x="527" y="106"/>
                      <a:pt x="527" y="106"/>
                      <a:pt x="527" y="106"/>
                    </a:cubicBezTo>
                    <a:cubicBezTo>
                      <a:pt x="528" y="106"/>
                      <a:pt x="529" y="105"/>
                      <a:pt x="529" y="104"/>
                    </a:cubicBezTo>
                    <a:cubicBezTo>
                      <a:pt x="510" y="98"/>
                      <a:pt x="490" y="92"/>
                      <a:pt x="470" y="87"/>
                    </a:cubicBezTo>
                    <a:moveTo>
                      <a:pt x="445" y="80"/>
                    </a:moveTo>
                    <a:cubicBezTo>
                      <a:pt x="413" y="106"/>
                      <a:pt x="381" y="137"/>
                      <a:pt x="350" y="170"/>
                    </a:cubicBezTo>
                    <a:cubicBezTo>
                      <a:pt x="350" y="170"/>
                      <a:pt x="350" y="170"/>
                      <a:pt x="350" y="170"/>
                    </a:cubicBezTo>
                    <a:cubicBezTo>
                      <a:pt x="349" y="171"/>
                      <a:pt x="348" y="172"/>
                      <a:pt x="348" y="173"/>
                    </a:cubicBezTo>
                    <a:cubicBezTo>
                      <a:pt x="348" y="173"/>
                      <a:pt x="348" y="173"/>
                      <a:pt x="348" y="173"/>
                    </a:cubicBezTo>
                    <a:cubicBezTo>
                      <a:pt x="337" y="184"/>
                      <a:pt x="327" y="195"/>
                      <a:pt x="317" y="207"/>
                    </a:cubicBezTo>
                    <a:cubicBezTo>
                      <a:pt x="317" y="207"/>
                      <a:pt x="317" y="207"/>
                      <a:pt x="317" y="207"/>
                    </a:cubicBezTo>
                    <a:cubicBezTo>
                      <a:pt x="317" y="208"/>
                      <a:pt x="316" y="209"/>
                      <a:pt x="315" y="210"/>
                    </a:cubicBezTo>
                    <a:cubicBezTo>
                      <a:pt x="315" y="210"/>
                      <a:pt x="315" y="210"/>
                      <a:pt x="315" y="210"/>
                    </a:cubicBezTo>
                    <a:cubicBezTo>
                      <a:pt x="288" y="242"/>
                      <a:pt x="262" y="276"/>
                      <a:pt x="237" y="313"/>
                    </a:cubicBezTo>
                    <a:cubicBezTo>
                      <a:pt x="197" y="302"/>
                      <a:pt x="157" y="293"/>
                      <a:pt x="118" y="285"/>
                    </a:cubicBezTo>
                    <a:cubicBezTo>
                      <a:pt x="118" y="286"/>
                      <a:pt x="117" y="287"/>
                      <a:pt x="116" y="288"/>
                    </a:cubicBezTo>
                    <a:cubicBezTo>
                      <a:pt x="156" y="296"/>
                      <a:pt x="197" y="306"/>
                      <a:pt x="238" y="317"/>
                    </a:cubicBezTo>
                    <a:cubicBezTo>
                      <a:pt x="264" y="279"/>
                      <a:pt x="291" y="243"/>
                      <a:pt x="318" y="211"/>
                    </a:cubicBezTo>
                    <a:cubicBezTo>
                      <a:pt x="319" y="210"/>
                      <a:pt x="320" y="209"/>
                      <a:pt x="320" y="208"/>
                    </a:cubicBezTo>
                    <a:cubicBezTo>
                      <a:pt x="330" y="196"/>
                      <a:pt x="341" y="185"/>
                      <a:pt x="351" y="173"/>
                    </a:cubicBezTo>
                    <a:cubicBezTo>
                      <a:pt x="351" y="173"/>
                      <a:pt x="352" y="172"/>
                      <a:pt x="353" y="171"/>
                    </a:cubicBezTo>
                    <a:cubicBezTo>
                      <a:pt x="383" y="138"/>
                      <a:pt x="414" y="108"/>
                      <a:pt x="446" y="82"/>
                    </a:cubicBezTo>
                    <a:cubicBezTo>
                      <a:pt x="452" y="84"/>
                      <a:pt x="459" y="86"/>
                      <a:pt x="465" y="88"/>
                    </a:cubicBezTo>
                    <a:cubicBezTo>
                      <a:pt x="465" y="88"/>
                      <a:pt x="465" y="88"/>
                      <a:pt x="465" y="88"/>
                    </a:cubicBezTo>
                    <a:cubicBezTo>
                      <a:pt x="466" y="87"/>
                      <a:pt x="467" y="86"/>
                      <a:pt x="468" y="86"/>
                    </a:cubicBezTo>
                    <a:cubicBezTo>
                      <a:pt x="460" y="84"/>
                      <a:pt x="453" y="82"/>
                      <a:pt x="445" y="80"/>
                    </a:cubicBezTo>
                    <a:moveTo>
                      <a:pt x="823" y="59"/>
                    </a:moveTo>
                    <a:cubicBezTo>
                      <a:pt x="820" y="61"/>
                      <a:pt x="818" y="63"/>
                      <a:pt x="815" y="66"/>
                    </a:cubicBezTo>
                    <a:cubicBezTo>
                      <a:pt x="807" y="73"/>
                      <a:pt x="799" y="80"/>
                      <a:pt x="791" y="89"/>
                    </a:cubicBezTo>
                    <a:cubicBezTo>
                      <a:pt x="792" y="89"/>
                      <a:pt x="792" y="89"/>
                      <a:pt x="793" y="90"/>
                    </a:cubicBezTo>
                    <a:cubicBezTo>
                      <a:pt x="793" y="90"/>
                      <a:pt x="793" y="90"/>
                      <a:pt x="793" y="90"/>
                    </a:cubicBezTo>
                    <a:cubicBezTo>
                      <a:pt x="801" y="81"/>
                      <a:pt x="810" y="74"/>
                      <a:pt x="817" y="67"/>
                    </a:cubicBezTo>
                    <a:cubicBezTo>
                      <a:pt x="820" y="64"/>
                      <a:pt x="823" y="62"/>
                      <a:pt x="825" y="60"/>
                    </a:cubicBezTo>
                    <a:cubicBezTo>
                      <a:pt x="825" y="59"/>
                      <a:pt x="824" y="59"/>
                      <a:pt x="823" y="59"/>
                    </a:cubicBezTo>
                    <a:moveTo>
                      <a:pt x="879" y="19"/>
                    </a:moveTo>
                    <a:cubicBezTo>
                      <a:pt x="862" y="28"/>
                      <a:pt x="844" y="41"/>
                      <a:pt x="824" y="58"/>
                    </a:cubicBezTo>
                    <a:cubicBezTo>
                      <a:pt x="825" y="58"/>
                      <a:pt x="826" y="58"/>
                      <a:pt x="827" y="59"/>
                    </a:cubicBezTo>
                    <a:cubicBezTo>
                      <a:pt x="827" y="59"/>
                      <a:pt x="827" y="59"/>
                      <a:pt x="827" y="59"/>
                    </a:cubicBezTo>
                    <a:cubicBezTo>
                      <a:pt x="846" y="42"/>
                      <a:pt x="864" y="29"/>
                      <a:pt x="881" y="19"/>
                    </a:cubicBezTo>
                    <a:cubicBezTo>
                      <a:pt x="881" y="19"/>
                      <a:pt x="880" y="19"/>
                      <a:pt x="879" y="19"/>
                    </a:cubicBezTo>
                    <a:moveTo>
                      <a:pt x="904" y="7"/>
                    </a:moveTo>
                    <a:cubicBezTo>
                      <a:pt x="896" y="10"/>
                      <a:pt x="889" y="14"/>
                      <a:pt x="881" y="18"/>
                    </a:cubicBezTo>
                    <a:cubicBezTo>
                      <a:pt x="881" y="18"/>
                      <a:pt x="882" y="18"/>
                      <a:pt x="883" y="19"/>
                    </a:cubicBezTo>
                    <a:cubicBezTo>
                      <a:pt x="883" y="19"/>
                      <a:pt x="883" y="19"/>
                      <a:pt x="883" y="19"/>
                    </a:cubicBezTo>
                    <a:cubicBezTo>
                      <a:pt x="891" y="14"/>
                      <a:pt x="898" y="11"/>
                      <a:pt x="905" y="8"/>
                    </a:cubicBezTo>
                    <a:cubicBezTo>
                      <a:pt x="905" y="8"/>
                      <a:pt x="904" y="7"/>
                      <a:pt x="904" y="7"/>
                    </a:cubicBezTo>
                    <a:moveTo>
                      <a:pt x="924" y="1"/>
                    </a:moveTo>
                    <a:cubicBezTo>
                      <a:pt x="918" y="3"/>
                      <a:pt x="911" y="4"/>
                      <a:pt x="905" y="7"/>
                    </a:cubicBezTo>
                    <a:cubicBezTo>
                      <a:pt x="905" y="7"/>
                      <a:pt x="906" y="7"/>
                      <a:pt x="907" y="8"/>
                    </a:cubicBezTo>
                    <a:cubicBezTo>
                      <a:pt x="907" y="8"/>
                      <a:pt x="907" y="8"/>
                      <a:pt x="907" y="8"/>
                    </a:cubicBezTo>
                    <a:cubicBezTo>
                      <a:pt x="913" y="5"/>
                      <a:pt x="919" y="3"/>
                      <a:pt x="925" y="2"/>
                    </a:cubicBezTo>
                    <a:cubicBezTo>
                      <a:pt x="925" y="2"/>
                      <a:pt x="924" y="2"/>
                      <a:pt x="924" y="1"/>
                    </a:cubicBezTo>
                    <a:moveTo>
                      <a:pt x="931" y="0"/>
                    </a:moveTo>
                    <a:cubicBezTo>
                      <a:pt x="929" y="0"/>
                      <a:pt x="927" y="1"/>
                      <a:pt x="925" y="1"/>
                    </a:cubicBezTo>
                    <a:cubicBezTo>
                      <a:pt x="925" y="1"/>
                      <a:pt x="926" y="2"/>
                      <a:pt x="926" y="2"/>
                    </a:cubicBezTo>
                    <a:cubicBezTo>
                      <a:pt x="926" y="2"/>
                      <a:pt x="926" y="2"/>
                      <a:pt x="926" y="2"/>
                    </a:cubicBezTo>
                    <a:cubicBezTo>
                      <a:pt x="928" y="1"/>
                      <a:pt x="930" y="1"/>
                      <a:pt x="932" y="1"/>
                    </a:cubicBezTo>
                    <a:cubicBezTo>
                      <a:pt x="932" y="1"/>
                      <a:pt x="932" y="1"/>
                      <a:pt x="932" y="1"/>
                    </a:cubicBezTo>
                    <a:cubicBezTo>
                      <a:pt x="932" y="1"/>
                      <a:pt x="932" y="1"/>
                      <a:pt x="932" y="1"/>
                    </a:cubicBezTo>
                    <a:cubicBezTo>
                      <a:pt x="932" y="1"/>
                      <a:pt x="931" y="0"/>
                      <a:pt x="93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57" name="Freeform 18"/>
              <p:cNvSpPr>
                <a:spLocks noEditPoints="1"/>
              </p:cNvSpPr>
              <p:nvPr/>
            </p:nvSpPr>
            <p:spPr bwMode="auto">
              <a:xfrm>
                <a:off x="-8" y="1755"/>
                <a:ext cx="1362" cy="1031"/>
              </a:xfrm>
              <a:custGeom>
                <a:avLst/>
                <a:gdLst>
                  <a:gd name="T0" fmla="*/ 826 w 877"/>
                  <a:gd name="T1" fmla="*/ 308 h 664"/>
                  <a:gd name="T2" fmla="*/ 876 w 877"/>
                  <a:gd name="T3" fmla="*/ 344 h 664"/>
                  <a:gd name="T4" fmla="*/ 877 w 877"/>
                  <a:gd name="T5" fmla="*/ 341 h 664"/>
                  <a:gd name="T6" fmla="*/ 827 w 877"/>
                  <a:gd name="T7" fmla="*/ 305 h 664"/>
                  <a:gd name="T8" fmla="*/ 83 w 877"/>
                  <a:gd name="T9" fmla="*/ 441 h 664"/>
                  <a:gd name="T10" fmla="*/ 82 w 877"/>
                  <a:gd name="T11" fmla="*/ 445 h 664"/>
                  <a:gd name="T12" fmla="*/ 0 w 877"/>
                  <a:gd name="T13" fmla="*/ 663 h 664"/>
                  <a:gd name="T14" fmla="*/ 85 w 877"/>
                  <a:gd name="T15" fmla="*/ 446 h 664"/>
                  <a:gd name="T16" fmla="*/ 147 w 877"/>
                  <a:gd name="T17" fmla="*/ 296 h 664"/>
                  <a:gd name="T18" fmla="*/ 145 w 877"/>
                  <a:gd name="T19" fmla="*/ 295 h 664"/>
                  <a:gd name="T20" fmla="*/ 754 w 877"/>
                  <a:gd name="T21" fmla="*/ 256 h 664"/>
                  <a:gd name="T22" fmla="*/ 754 w 877"/>
                  <a:gd name="T23" fmla="*/ 257 h 664"/>
                  <a:gd name="T24" fmla="*/ 752 w 877"/>
                  <a:gd name="T25" fmla="*/ 259 h 664"/>
                  <a:gd name="T26" fmla="*/ 752 w 877"/>
                  <a:gd name="T27" fmla="*/ 259 h 664"/>
                  <a:gd name="T28" fmla="*/ 791 w 877"/>
                  <a:gd name="T29" fmla="*/ 285 h 664"/>
                  <a:gd name="T30" fmla="*/ 822 w 877"/>
                  <a:gd name="T31" fmla="*/ 306 h 664"/>
                  <a:gd name="T32" fmla="*/ 793 w 877"/>
                  <a:gd name="T33" fmla="*/ 282 h 664"/>
                  <a:gd name="T34" fmla="*/ 790 w 877"/>
                  <a:gd name="T35" fmla="*/ 280 h 664"/>
                  <a:gd name="T36" fmla="*/ 754 w 877"/>
                  <a:gd name="T37" fmla="*/ 256 h 664"/>
                  <a:gd name="T38" fmla="*/ 166 w 877"/>
                  <a:gd name="T39" fmla="*/ 244 h 664"/>
                  <a:gd name="T40" fmla="*/ 196 w 877"/>
                  <a:gd name="T41" fmla="*/ 185 h 664"/>
                  <a:gd name="T42" fmla="*/ 513 w 877"/>
                  <a:gd name="T43" fmla="*/ 115 h 664"/>
                  <a:gd name="T44" fmla="*/ 522 w 877"/>
                  <a:gd name="T45" fmla="*/ 124 h 664"/>
                  <a:gd name="T46" fmla="*/ 708 w 877"/>
                  <a:gd name="T47" fmla="*/ 232 h 664"/>
                  <a:gd name="T48" fmla="*/ 709 w 877"/>
                  <a:gd name="T49" fmla="*/ 229 h 664"/>
                  <a:gd name="T50" fmla="*/ 527 w 877"/>
                  <a:gd name="T51" fmla="*/ 122 h 664"/>
                  <a:gd name="T52" fmla="*/ 524 w 877"/>
                  <a:gd name="T53" fmla="*/ 120 h 664"/>
                  <a:gd name="T54" fmla="*/ 513 w 877"/>
                  <a:gd name="T55" fmla="*/ 115 h 664"/>
                  <a:gd name="T56" fmla="*/ 211 w 877"/>
                  <a:gd name="T57" fmla="*/ 142 h 664"/>
                  <a:gd name="T58" fmla="*/ 211 w 877"/>
                  <a:gd name="T59" fmla="*/ 142 h 664"/>
                  <a:gd name="T60" fmla="*/ 194 w 877"/>
                  <a:gd name="T61" fmla="*/ 179 h 664"/>
                  <a:gd name="T62" fmla="*/ 198 w 877"/>
                  <a:gd name="T63" fmla="*/ 181 h 664"/>
                  <a:gd name="T64" fmla="*/ 213 w 877"/>
                  <a:gd name="T65" fmla="*/ 147 h 664"/>
                  <a:gd name="T66" fmla="*/ 215 w 877"/>
                  <a:gd name="T67" fmla="*/ 144 h 664"/>
                  <a:gd name="T68" fmla="*/ 238 w 877"/>
                  <a:gd name="T69" fmla="*/ 92 h 664"/>
                  <a:gd name="T70" fmla="*/ 238 w 877"/>
                  <a:gd name="T71" fmla="*/ 92 h 664"/>
                  <a:gd name="T72" fmla="*/ 235 w 877"/>
                  <a:gd name="T73" fmla="*/ 90 h 664"/>
                  <a:gd name="T74" fmla="*/ 455 w 877"/>
                  <a:gd name="T75" fmla="*/ 89 h 664"/>
                  <a:gd name="T76" fmla="*/ 489 w 877"/>
                  <a:gd name="T77" fmla="*/ 102 h 664"/>
                  <a:gd name="T78" fmla="*/ 278 w 877"/>
                  <a:gd name="T79" fmla="*/ 0 h 664"/>
                  <a:gd name="T80" fmla="*/ 259 w 877"/>
                  <a:gd name="T81" fmla="*/ 41 h 664"/>
                  <a:gd name="T82" fmla="*/ 261 w 877"/>
                  <a:gd name="T83" fmla="*/ 42 h 664"/>
                  <a:gd name="T84" fmla="*/ 262 w 877"/>
                  <a:gd name="T85" fmla="*/ 42 h 664"/>
                  <a:gd name="T86" fmla="*/ 319 w 877"/>
                  <a:gd name="T87" fmla="*/ 23 h 664"/>
                  <a:gd name="T88" fmla="*/ 452 w 877"/>
                  <a:gd name="T89" fmla="*/ 87 h 664"/>
                  <a:gd name="T90" fmla="*/ 454 w 877"/>
                  <a:gd name="T91" fmla="*/ 83 h 664"/>
                  <a:gd name="T92" fmla="*/ 325 w 877"/>
                  <a:gd name="T93" fmla="*/ 21 h 664"/>
                  <a:gd name="T94" fmla="*/ 324 w 877"/>
                  <a:gd name="T95" fmla="*/ 21 h 664"/>
                  <a:gd name="T96" fmla="*/ 321 w 877"/>
                  <a:gd name="T97" fmla="*/ 19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77" h="664">
                    <a:moveTo>
                      <a:pt x="827" y="305"/>
                    </a:moveTo>
                    <a:cubicBezTo>
                      <a:pt x="827" y="306"/>
                      <a:pt x="826" y="307"/>
                      <a:pt x="826" y="308"/>
                    </a:cubicBezTo>
                    <a:cubicBezTo>
                      <a:pt x="843" y="320"/>
                      <a:pt x="859" y="332"/>
                      <a:pt x="876" y="344"/>
                    </a:cubicBezTo>
                    <a:cubicBezTo>
                      <a:pt x="876" y="344"/>
                      <a:pt x="876" y="344"/>
                      <a:pt x="876" y="344"/>
                    </a:cubicBezTo>
                    <a:cubicBezTo>
                      <a:pt x="876" y="343"/>
                      <a:pt x="877" y="342"/>
                      <a:pt x="877" y="341"/>
                    </a:cubicBezTo>
                    <a:cubicBezTo>
                      <a:pt x="877" y="341"/>
                      <a:pt x="877" y="341"/>
                      <a:pt x="877" y="341"/>
                    </a:cubicBezTo>
                    <a:cubicBezTo>
                      <a:pt x="877" y="341"/>
                      <a:pt x="877" y="341"/>
                      <a:pt x="877" y="340"/>
                    </a:cubicBezTo>
                    <a:cubicBezTo>
                      <a:pt x="861" y="329"/>
                      <a:pt x="844" y="317"/>
                      <a:pt x="827" y="305"/>
                    </a:cubicBezTo>
                    <a:moveTo>
                      <a:pt x="145" y="295"/>
                    </a:moveTo>
                    <a:cubicBezTo>
                      <a:pt x="123" y="343"/>
                      <a:pt x="103" y="392"/>
                      <a:pt x="83" y="441"/>
                    </a:cubicBezTo>
                    <a:cubicBezTo>
                      <a:pt x="83" y="441"/>
                      <a:pt x="83" y="441"/>
                      <a:pt x="83" y="441"/>
                    </a:cubicBezTo>
                    <a:cubicBezTo>
                      <a:pt x="83" y="442"/>
                      <a:pt x="83" y="443"/>
                      <a:pt x="82" y="445"/>
                    </a:cubicBezTo>
                    <a:cubicBezTo>
                      <a:pt x="82" y="445"/>
                      <a:pt x="82" y="445"/>
                      <a:pt x="82" y="445"/>
                    </a:cubicBezTo>
                    <a:cubicBezTo>
                      <a:pt x="53" y="519"/>
                      <a:pt x="25" y="592"/>
                      <a:pt x="0" y="663"/>
                    </a:cubicBezTo>
                    <a:cubicBezTo>
                      <a:pt x="1" y="664"/>
                      <a:pt x="2" y="664"/>
                      <a:pt x="2" y="664"/>
                    </a:cubicBezTo>
                    <a:cubicBezTo>
                      <a:pt x="28" y="593"/>
                      <a:pt x="55" y="520"/>
                      <a:pt x="85" y="446"/>
                    </a:cubicBezTo>
                    <a:cubicBezTo>
                      <a:pt x="85" y="445"/>
                      <a:pt x="86" y="444"/>
                      <a:pt x="86" y="442"/>
                    </a:cubicBezTo>
                    <a:cubicBezTo>
                      <a:pt x="106" y="394"/>
                      <a:pt x="126" y="345"/>
                      <a:pt x="147" y="296"/>
                    </a:cubicBezTo>
                    <a:cubicBezTo>
                      <a:pt x="147" y="296"/>
                      <a:pt x="147" y="296"/>
                      <a:pt x="147" y="295"/>
                    </a:cubicBezTo>
                    <a:cubicBezTo>
                      <a:pt x="147" y="295"/>
                      <a:pt x="146" y="295"/>
                      <a:pt x="145" y="295"/>
                    </a:cubicBezTo>
                    <a:cubicBezTo>
                      <a:pt x="145" y="295"/>
                      <a:pt x="145" y="295"/>
                      <a:pt x="145" y="295"/>
                    </a:cubicBezTo>
                    <a:moveTo>
                      <a:pt x="754" y="256"/>
                    </a:moveTo>
                    <a:cubicBezTo>
                      <a:pt x="754" y="257"/>
                      <a:pt x="754" y="257"/>
                      <a:pt x="754" y="257"/>
                    </a:cubicBezTo>
                    <a:cubicBezTo>
                      <a:pt x="754" y="257"/>
                      <a:pt x="754" y="257"/>
                      <a:pt x="754" y="257"/>
                    </a:cubicBezTo>
                    <a:cubicBezTo>
                      <a:pt x="753" y="257"/>
                      <a:pt x="753" y="258"/>
                      <a:pt x="753" y="258"/>
                    </a:cubicBezTo>
                    <a:cubicBezTo>
                      <a:pt x="752" y="259"/>
                      <a:pt x="752" y="259"/>
                      <a:pt x="752" y="259"/>
                    </a:cubicBezTo>
                    <a:cubicBezTo>
                      <a:pt x="752" y="259"/>
                      <a:pt x="752" y="259"/>
                      <a:pt x="752" y="259"/>
                    </a:cubicBezTo>
                    <a:cubicBezTo>
                      <a:pt x="752" y="259"/>
                      <a:pt x="752" y="259"/>
                      <a:pt x="752" y="259"/>
                    </a:cubicBezTo>
                    <a:cubicBezTo>
                      <a:pt x="764" y="267"/>
                      <a:pt x="776" y="275"/>
                      <a:pt x="788" y="283"/>
                    </a:cubicBezTo>
                    <a:cubicBezTo>
                      <a:pt x="789" y="284"/>
                      <a:pt x="790" y="285"/>
                      <a:pt x="791" y="285"/>
                    </a:cubicBezTo>
                    <a:cubicBezTo>
                      <a:pt x="802" y="292"/>
                      <a:pt x="812" y="299"/>
                      <a:pt x="822" y="306"/>
                    </a:cubicBezTo>
                    <a:cubicBezTo>
                      <a:pt x="822" y="306"/>
                      <a:pt x="822" y="306"/>
                      <a:pt x="822" y="306"/>
                    </a:cubicBezTo>
                    <a:cubicBezTo>
                      <a:pt x="823" y="305"/>
                      <a:pt x="824" y="304"/>
                      <a:pt x="824" y="303"/>
                    </a:cubicBezTo>
                    <a:cubicBezTo>
                      <a:pt x="814" y="296"/>
                      <a:pt x="804" y="289"/>
                      <a:pt x="793" y="282"/>
                    </a:cubicBezTo>
                    <a:cubicBezTo>
                      <a:pt x="793" y="282"/>
                      <a:pt x="793" y="282"/>
                      <a:pt x="793" y="282"/>
                    </a:cubicBezTo>
                    <a:cubicBezTo>
                      <a:pt x="792" y="281"/>
                      <a:pt x="791" y="281"/>
                      <a:pt x="790" y="280"/>
                    </a:cubicBezTo>
                    <a:cubicBezTo>
                      <a:pt x="790" y="280"/>
                      <a:pt x="790" y="280"/>
                      <a:pt x="790" y="280"/>
                    </a:cubicBezTo>
                    <a:cubicBezTo>
                      <a:pt x="778" y="272"/>
                      <a:pt x="766" y="264"/>
                      <a:pt x="754" y="256"/>
                    </a:cubicBezTo>
                    <a:moveTo>
                      <a:pt x="193" y="183"/>
                    </a:moveTo>
                    <a:cubicBezTo>
                      <a:pt x="184" y="203"/>
                      <a:pt x="175" y="224"/>
                      <a:pt x="166" y="244"/>
                    </a:cubicBezTo>
                    <a:cubicBezTo>
                      <a:pt x="167" y="244"/>
                      <a:pt x="168" y="245"/>
                      <a:pt x="169" y="246"/>
                    </a:cubicBezTo>
                    <a:cubicBezTo>
                      <a:pt x="178" y="225"/>
                      <a:pt x="187" y="205"/>
                      <a:pt x="196" y="185"/>
                    </a:cubicBezTo>
                    <a:cubicBezTo>
                      <a:pt x="195" y="184"/>
                      <a:pt x="194" y="184"/>
                      <a:pt x="193" y="183"/>
                    </a:cubicBezTo>
                    <a:moveTo>
                      <a:pt x="513" y="115"/>
                    </a:moveTo>
                    <a:cubicBezTo>
                      <a:pt x="513" y="116"/>
                      <a:pt x="513" y="117"/>
                      <a:pt x="513" y="118"/>
                    </a:cubicBezTo>
                    <a:cubicBezTo>
                      <a:pt x="516" y="120"/>
                      <a:pt x="519" y="122"/>
                      <a:pt x="522" y="124"/>
                    </a:cubicBezTo>
                    <a:cubicBezTo>
                      <a:pt x="523" y="124"/>
                      <a:pt x="524" y="125"/>
                      <a:pt x="525" y="125"/>
                    </a:cubicBezTo>
                    <a:cubicBezTo>
                      <a:pt x="588" y="159"/>
                      <a:pt x="649" y="195"/>
                      <a:pt x="708" y="232"/>
                    </a:cubicBezTo>
                    <a:cubicBezTo>
                      <a:pt x="708" y="231"/>
                      <a:pt x="708" y="231"/>
                      <a:pt x="709" y="231"/>
                    </a:cubicBezTo>
                    <a:cubicBezTo>
                      <a:pt x="709" y="230"/>
                      <a:pt x="709" y="230"/>
                      <a:pt x="709" y="229"/>
                    </a:cubicBezTo>
                    <a:cubicBezTo>
                      <a:pt x="709" y="229"/>
                      <a:pt x="709" y="229"/>
                      <a:pt x="709" y="229"/>
                    </a:cubicBezTo>
                    <a:cubicBezTo>
                      <a:pt x="651" y="191"/>
                      <a:pt x="590" y="156"/>
                      <a:pt x="527" y="122"/>
                    </a:cubicBezTo>
                    <a:cubicBezTo>
                      <a:pt x="527" y="122"/>
                      <a:pt x="527" y="122"/>
                      <a:pt x="527" y="122"/>
                    </a:cubicBezTo>
                    <a:cubicBezTo>
                      <a:pt x="526" y="121"/>
                      <a:pt x="525" y="121"/>
                      <a:pt x="524" y="120"/>
                    </a:cubicBezTo>
                    <a:cubicBezTo>
                      <a:pt x="524" y="120"/>
                      <a:pt x="524" y="120"/>
                      <a:pt x="524" y="120"/>
                    </a:cubicBezTo>
                    <a:cubicBezTo>
                      <a:pt x="520" y="118"/>
                      <a:pt x="517" y="117"/>
                      <a:pt x="513" y="115"/>
                    </a:cubicBezTo>
                    <a:moveTo>
                      <a:pt x="235" y="90"/>
                    </a:moveTo>
                    <a:cubicBezTo>
                      <a:pt x="227" y="107"/>
                      <a:pt x="219" y="125"/>
                      <a:pt x="211" y="142"/>
                    </a:cubicBezTo>
                    <a:cubicBezTo>
                      <a:pt x="211" y="142"/>
                      <a:pt x="211" y="142"/>
                      <a:pt x="211" y="142"/>
                    </a:cubicBezTo>
                    <a:cubicBezTo>
                      <a:pt x="211" y="142"/>
                      <a:pt x="211" y="142"/>
                      <a:pt x="211" y="142"/>
                    </a:cubicBezTo>
                    <a:cubicBezTo>
                      <a:pt x="211" y="143"/>
                      <a:pt x="210" y="144"/>
                      <a:pt x="210" y="146"/>
                    </a:cubicBezTo>
                    <a:cubicBezTo>
                      <a:pt x="205" y="157"/>
                      <a:pt x="199" y="168"/>
                      <a:pt x="194" y="179"/>
                    </a:cubicBezTo>
                    <a:cubicBezTo>
                      <a:pt x="196" y="180"/>
                      <a:pt x="197" y="180"/>
                      <a:pt x="198" y="181"/>
                    </a:cubicBezTo>
                    <a:cubicBezTo>
                      <a:pt x="198" y="181"/>
                      <a:pt x="198" y="181"/>
                      <a:pt x="198" y="181"/>
                    </a:cubicBezTo>
                    <a:cubicBezTo>
                      <a:pt x="203" y="170"/>
                      <a:pt x="208" y="158"/>
                      <a:pt x="213" y="147"/>
                    </a:cubicBezTo>
                    <a:cubicBezTo>
                      <a:pt x="213" y="147"/>
                      <a:pt x="213" y="147"/>
                      <a:pt x="213" y="147"/>
                    </a:cubicBezTo>
                    <a:cubicBezTo>
                      <a:pt x="214" y="146"/>
                      <a:pt x="214" y="145"/>
                      <a:pt x="215" y="144"/>
                    </a:cubicBezTo>
                    <a:cubicBezTo>
                      <a:pt x="215" y="144"/>
                      <a:pt x="215" y="144"/>
                      <a:pt x="215" y="144"/>
                    </a:cubicBezTo>
                    <a:cubicBezTo>
                      <a:pt x="223" y="126"/>
                      <a:pt x="231" y="109"/>
                      <a:pt x="239" y="92"/>
                    </a:cubicBezTo>
                    <a:cubicBezTo>
                      <a:pt x="238" y="92"/>
                      <a:pt x="238" y="92"/>
                      <a:pt x="238" y="92"/>
                    </a:cubicBezTo>
                    <a:cubicBezTo>
                      <a:pt x="238" y="92"/>
                      <a:pt x="238" y="92"/>
                      <a:pt x="238" y="92"/>
                    </a:cubicBezTo>
                    <a:cubicBezTo>
                      <a:pt x="238" y="92"/>
                      <a:pt x="238" y="92"/>
                      <a:pt x="238" y="92"/>
                    </a:cubicBezTo>
                    <a:cubicBezTo>
                      <a:pt x="238" y="92"/>
                      <a:pt x="238" y="92"/>
                      <a:pt x="238" y="92"/>
                    </a:cubicBezTo>
                    <a:cubicBezTo>
                      <a:pt x="237" y="91"/>
                      <a:pt x="236" y="91"/>
                      <a:pt x="235" y="90"/>
                    </a:cubicBezTo>
                    <a:moveTo>
                      <a:pt x="457" y="85"/>
                    </a:moveTo>
                    <a:cubicBezTo>
                      <a:pt x="457" y="86"/>
                      <a:pt x="456" y="88"/>
                      <a:pt x="455" y="89"/>
                    </a:cubicBezTo>
                    <a:cubicBezTo>
                      <a:pt x="466" y="94"/>
                      <a:pt x="476" y="99"/>
                      <a:pt x="487" y="105"/>
                    </a:cubicBezTo>
                    <a:cubicBezTo>
                      <a:pt x="487" y="104"/>
                      <a:pt x="488" y="103"/>
                      <a:pt x="489" y="102"/>
                    </a:cubicBezTo>
                    <a:cubicBezTo>
                      <a:pt x="479" y="96"/>
                      <a:pt x="468" y="91"/>
                      <a:pt x="457" y="85"/>
                    </a:cubicBezTo>
                    <a:moveTo>
                      <a:pt x="278" y="0"/>
                    </a:moveTo>
                    <a:cubicBezTo>
                      <a:pt x="272" y="14"/>
                      <a:pt x="265" y="27"/>
                      <a:pt x="259" y="41"/>
                    </a:cubicBezTo>
                    <a:cubicBezTo>
                      <a:pt x="259" y="41"/>
                      <a:pt x="259" y="41"/>
                      <a:pt x="259" y="41"/>
                    </a:cubicBezTo>
                    <a:cubicBezTo>
                      <a:pt x="259" y="41"/>
                      <a:pt x="259" y="41"/>
                      <a:pt x="260" y="41"/>
                    </a:cubicBezTo>
                    <a:cubicBezTo>
                      <a:pt x="260" y="41"/>
                      <a:pt x="260" y="42"/>
                      <a:pt x="261" y="42"/>
                    </a:cubicBezTo>
                    <a:cubicBezTo>
                      <a:pt x="261" y="42"/>
                      <a:pt x="261" y="42"/>
                      <a:pt x="261" y="42"/>
                    </a:cubicBezTo>
                    <a:cubicBezTo>
                      <a:pt x="262" y="42"/>
                      <a:pt x="262" y="42"/>
                      <a:pt x="262" y="42"/>
                    </a:cubicBezTo>
                    <a:cubicBezTo>
                      <a:pt x="268" y="30"/>
                      <a:pt x="274" y="17"/>
                      <a:pt x="280" y="5"/>
                    </a:cubicBezTo>
                    <a:cubicBezTo>
                      <a:pt x="293" y="11"/>
                      <a:pt x="306" y="17"/>
                      <a:pt x="319" y="23"/>
                    </a:cubicBezTo>
                    <a:cubicBezTo>
                      <a:pt x="321" y="23"/>
                      <a:pt x="322" y="24"/>
                      <a:pt x="323" y="24"/>
                    </a:cubicBezTo>
                    <a:cubicBezTo>
                      <a:pt x="366" y="44"/>
                      <a:pt x="409" y="65"/>
                      <a:pt x="452" y="87"/>
                    </a:cubicBezTo>
                    <a:cubicBezTo>
                      <a:pt x="452" y="87"/>
                      <a:pt x="452" y="87"/>
                      <a:pt x="452" y="87"/>
                    </a:cubicBezTo>
                    <a:cubicBezTo>
                      <a:pt x="452" y="86"/>
                      <a:pt x="453" y="85"/>
                      <a:pt x="454" y="83"/>
                    </a:cubicBezTo>
                    <a:cubicBezTo>
                      <a:pt x="411" y="62"/>
                      <a:pt x="368" y="41"/>
                      <a:pt x="325" y="21"/>
                    </a:cubicBezTo>
                    <a:cubicBezTo>
                      <a:pt x="325" y="21"/>
                      <a:pt x="325" y="21"/>
                      <a:pt x="325" y="21"/>
                    </a:cubicBezTo>
                    <a:cubicBezTo>
                      <a:pt x="325" y="21"/>
                      <a:pt x="325" y="21"/>
                      <a:pt x="325" y="21"/>
                    </a:cubicBezTo>
                    <a:cubicBezTo>
                      <a:pt x="324" y="21"/>
                      <a:pt x="324" y="21"/>
                      <a:pt x="324" y="21"/>
                    </a:cubicBezTo>
                    <a:cubicBezTo>
                      <a:pt x="323" y="20"/>
                      <a:pt x="322" y="20"/>
                      <a:pt x="321" y="19"/>
                    </a:cubicBezTo>
                    <a:cubicBezTo>
                      <a:pt x="321" y="19"/>
                      <a:pt x="321" y="19"/>
                      <a:pt x="321" y="19"/>
                    </a:cubicBezTo>
                    <a:cubicBezTo>
                      <a:pt x="307" y="13"/>
                      <a:pt x="293" y="6"/>
                      <a:pt x="27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58" name="Freeform 19"/>
              <p:cNvSpPr>
                <a:spLocks noEditPoints="1"/>
              </p:cNvSpPr>
              <p:nvPr/>
            </p:nvSpPr>
            <p:spPr bwMode="auto">
              <a:xfrm>
                <a:off x="725" y="2015"/>
                <a:ext cx="733" cy="757"/>
              </a:xfrm>
              <a:custGeom>
                <a:avLst/>
                <a:gdLst>
                  <a:gd name="T0" fmla="*/ 0 w 472"/>
                  <a:gd name="T1" fmla="*/ 484 h 487"/>
                  <a:gd name="T2" fmla="*/ 13 w 472"/>
                  <a:gd name="T3" fmla="*/ 472 h 487"/>
                  <a:gd name="T4" fmla="*/ 158 w 472"/>
                  <a:gd name="T5" fmla="*/ 248 h 487"/>
                  <a:gd name="T6" fmla="*/ 15 w 472"/>
                  <a:gd name="T7" fmla="*/ 469 h 487"/>
                  <a:gd name="T8" fmla="*/ 161 w 472"/>
                  <a:gd name="T9" fmla="*/ 250 h 487"/>
                  <a:gd name="T10" fmla="*/ 208 w 472"/>
                  <a:gd name="T11" fmla="*/ 165 h 487"/>
                  <a:gd name="T12" fmla="*/ 163 w 472"/>
                  <a:gd name="T13" fmla="*/ 247 h 487"/>
                  <a:gd name="T14" fmla="*/ 211 w 472"/>
                  <a:gd name="T15" fmla="*/ 167 h 487"/>
                  <a:gd name="T16" fmla="*/ 237 w 472"/>
                  <a:gd name="T17" fmla="*/ 115 h 487"/>
                  <a:gd name="T18" fmla="*/ 220 w 472"/>
                  <a:gd name="T19" fmla="*/ 145 h 487"/>
                  <a:gd name="T20" fmla="*/ 218 w 472"/>
                  <a:gd name="T21" fmla="*/ 148 h 487"/>
                  <a:gd name="T22" fmla="*/ 213 w 472"/>
                  <a:gd name="T23" fmla="*/ 164 h 487"/>
                  <a:gd name="T24" fmla="*/ 221 w 472"/>
                  <a:gd name="T25" fmla="*/ 150 h 487"/>
                  <a:gd name="T26" fmla="*/ 240 w 472"/>
                  <a:gd name="T27" fmla="*/ 117 h 487"/>
                  <a:gd name="T28" fmla="*/ 246 w 472"/>
                  <a:gd name="T29" fmla="*/ 98 h 487"/>
                  <a:gd name="T30" fmla="*/ 242 w 472"/>
                  <a:gd name="T31" fmla="*/ 113 h 487"/>
                  <a:gd name="T32" fmla="*/ 249 w 472"/>
                  <a:gd name="T33" fmla="*/ 99 h 487"/>
                  <a:gd name="T34" fmla="*/ 247 w 472"/>
                  <a:gd name="T35" fmla="*/ 98 h 487"/>
                  <a:gd name="T36" fmla="*/ 246 w 472"/>
                  <a:gd name="T37" fmla="*/ 98 h 487"/>
                  <a:gd name="T38" fmla="*/ 393 w 472"/>
                  <a:gd name="T39" fmla="*/ 67 h 487"/>
                  <a:gd name="T40" fmla="*/ 472 w 472"/>
                  <a:gd name="T41" fmla="*/ 118 h 487"/>
                  <a:gd name="T42" fmla="*/ 395 w 472"/>
                  <a:gd name="T43" fmla="*/ 64 h 487"/>
                  <a:gd name="T44" fmla="*/ 319 w 472"/>
                  <a:gd name="T45" fmla="*/ 17 h 487"/>
                  <a:gd name="T46" fmla="*/ 359 w 472"/>
                  <a:gd name="T47" fmla="*/ 44 h 487"/>
                  <a:gd name="T48" fmla="*/ 390 w 472"/>
                  <a:gd name="T49" fmla="*/ 65 h 487"/>
                  <a:gd name="T50" fmla="*/ 361 w 472"/>
                  <a:gd name="T51" fmla="*/ 40 h 487"/>
                  <a:gd name="T52" fmla="*/ 358 w 472"/>
                  <a:gd name="T53" fmla="*/ 38 h 487"/>
                  <a:gd name="T54" fmla="*/ 321 w 472"/>
                  <a:gd name="T55" fmla="*/ 14 h 487"/>
                  <a:gd name="T56" fmla="*/ 273 w 472"/>
                  <a:gd name="T57" fmla="*/ 50 h 487"/>
                  <a:gd name="T58" fmla="*/ 300 w 472"/>
                  <a:gd name="T59" fmla="*/ 5 h 487"/>
                  <a:gd name="T60" fmla="*/ 316 w 472"/>
                  <a:gd name="T61" fmla="*/ 15 h 487"/>
                  <a:gd name="T62" fmla="*/ 299 w 472"/>
                  <a:gd name="T63" fmla="*/ 0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2" h="487">
                    <a:moveTo>
                      <a:pt x="10" y="470"/>
                    </a:moveTo>
                    <a:cubicBezTo>
                      <a:pt x="7" y="475"/>
                      <a:pt x="3" y="480"/>
                      <a:pt x="0" y="484"/>
                    </a:cubicBezTo>
                    <a:cubicBezTo>
                      <a:pt x="1" y="485"/>
                      <a:pt x="2" y="486"/>
                      <a:pt x="2" y="487"/>
                    </a:cubicBezTo>
                    <a:cubicBezTo>
                      <a:pt x="6" y="482"/>
                      <a:pt x="9" y="477"/>
                      <a:pt x="13" y="472"/>
                    </a:cubicBezTo>
                    <a:cubicBezTo>
                      <a:pt x="12" y="471"/>
                      <a:pt x="11" y="471"/>
                      <a:pt x="10" y="470"/>
                    </a:cubicBezTo>
                    <a:moveTo>
                      <a:pt x="158" y="248"/>
                    </a:moveTo>
                    <a:cubicBezTo>
                      <a:pt x="112" y="323"/>
                      <a:pt x="63" y="396"/>
                      <a:pt x="13" y="467"/>
                    </a:cubicBezTo>
                    <a:cubicBezTo>
                      <a:pt x="13" y="467"/>
                      <a:pt x="14" y="468"/>
                      <a:pt x="15" y="469"/>
                    </a:cubicBezTo>
                    <a:cubicBezTo>
                      <a:pt x="15" y="469"/>
                      <a:pt x="15" y="469"/>
                      <a:pt x="15" y="469"/>
                    </a:cubicBezTo>
                    <a:cubicBezTo>
                      <a:pt x="66" y="398"/>
                      <a:pt x="115" y="325"/>
                      <a:pt x="161" y="250"/>
                    </a:cubicBezTo>
                    <a:cubicBezTo>
                      <a:pt x="160" y="250"/>
                      <a:pt x="159" y="249"/>
                      <a:pt x="158" y="248"/>
                    </a:cubicBezTo>
                    <a:moveTo>
                      <a:pt x="208" y="165"/>
                    </a:moveTo>
                    <a:cubicBezTo>
                      <a:pt x="192" y="192"/>
                      <a:pt x="176" y="218"/>
                      <a:pt x="160" y="245"/>
                    </a:cubicBezTo>
                    <a:cubicBezTo>
                      <a:pt x="161" y="245"/>
                      <a:pt x="162" y="246"/>
                      <a:pt x="163" y="247"/>
                    </a:cubicBezTo>
                    <a:cubicBezTo>
                      <a:pt x="163" y="247"/>
                      <a:pt x="163" y="247"/>
                      <a:pt x="163" y="247"/>
                    </a:cubicBezTo>
                    <a:cubicBezTo>
                      <a:pt x="179" y="220"/>
                      <a:pt x="195" y="194"/>
                      <a:pt x="211" y="167"/>
                    </a:cubicBezTo>
                    <a:cubicBezTo>
                      <a:pt x="210" y="167"/>
                      <a:pt x="209" y="166"/>
                      <a:pt x="208" y="165"/>
                    </a:cubicBezTo>
                    <a:moveTo>
                      <a:pt x="237" y="115"/>
                    </a:moveTo>
                    <a:cubicBezTo>
                      <a:pt x="231" y="125"/>
                      <a:pt x="225" y="135"/>
                      <a:pt x="220" y="145"/>
                    </a:cubicBezTo>
                    <a:cubicBezTo>
                      <a:pt x="220" y="145"/>
                      <a:pt x="220" y="145"/>
                      <a:pt x="220" y="145"/>
                    </a:cubicBezTo>
                    <a:cubicBezTo>
                      <a:pt x="219" y="146"/>
                      <a:pt x="218" y="147"/>
                      <a:pt x="218" y="148"/>
                    </a:cubicBezTo>
                    <a:cubicBezTo>
                      <a:pt x="218" y="148"/>
                      <a:pt x="218" y="148"/>
                      <a:pt x="218" y="148"/>
                    </a:cubicBezTo>
                    <a:cubicBezTo>
                      <a:pt x="215" y="153"/>
                      <a:pt x="212" y="157"/>
                      <a:pt x="210" y="162"/>
                    </a:cubicBezTo>
                    <a:cubicBezTo>
                      <a:pt x="211" y="162"/>
                      <a:pt x="212" y="163"/>
                      <a:pt x="213" y="164"/>
                    </a:cubicBezTo>
                    <a:cubicBezTo>
                      <a:pt x="213" y="164"/>
                      <a:pt x="213" y="164"/>
                      <a:pt x="213" y="164"/>
                    </a:cubicBezTo>
                    <a:cubicBezTo>
                      <a:pt x="215" y="159"/>
                      <a:pt x="218" y="155"/>
                      <a:pt x="221" y="150"/>
                    </a:cubicBezTo>
                    <a:cubicBezTo>
                      <a:pt x="221" y="149"/>
                      <a:pt x="222" y="148"/>
                      <a:pt x="223" y="147"/>
                    </a:cubicBezTo>
                    <a:cubicBezTo>
                      <a:pt x="228" y="137"/>
                      <a:pt x="234" y="127"/>
                      <a:pt x="240" y="117"/>
                    </a:cubicBezTo>
                    <a:cubicBezTo>
                      <a:pt x="239" y="116"/>
                      <a:pt x="238" y="116"/>
                      <a:pt x="237" y="115"/>
                    </a:cubicBezTo>
                    <a:moveTo>
                      <a:pt x="246" y="98"/>
                    </a:moveTo>
                    <a:cubicBezTo>
                      <a:pt x="244" y="102"/>
                      <a:pt x="241" y="107"/>
                      <a:pt x="239" y="112"/>
                    </a:cubicBezTo>
                    <a:cubicBezTo>
                      <a:pt x="240" y="112"/>
                      <a:pt x="241" y="113"/>
                      <a:pt x="242" y="113"/>
                    </a:cubicBezTo>
                    <a:cubicBezTo>
                      <a:pt x="242" y="113"/>
                      <a:pt x="242" y="113"/>
                      <a:pt x="242" y="113"/>
                    </a:cubicBezTo>
                    <a:cubicBezTo>
                      <a:pt x="244" y="109"/>
                      <a:pt x="247" y="104"/>
                      <a:pt x="249" y="99"/>
                    </a:cubicBezTo>
                    <a:cubicBezTo>
                      <a:pt x="249" y="99"/>
                      <a:pt x="248" y="99"/>
                      <a:pt x="247" y="98"/>
                    </a:cubicBezTo>
                    <a:cubicBezTo>
                      <a:pt x="247" y="98"/>
                      <a:pt x="247" y="98"/>
                      <a:pt x="247" y="98"/>
                    </a:cubicBezTo>
                    <a:cubicBezTo>
                      <a:pt x="247" y="98"/>
                      <a:pt x="247" y="98"/>
                      <a:pt x="247" y="98"/>
                    </a:cubicBezTo>
                    <a:cubicBezTo>
                      <a:pt x="247" y="98"/>
                      <a:pt x="247" y="98"/>
                      <a:pt x="246" y="98"/>
                    </a:cubicBezTo>
                    <a:moveTo>
                      <a:pt x="395" y="64"/>
                    </a:moveTo>
                    <a:cubicBezTo>
                      <a:pt x="395" y="65"/>
                      <a:pt x="394" y="66"/>
                      <a:pt x="393" y="67"/>
                    </a:cubicBezTo>
                    <a:cubicBezTo>
                      <a:pt x="420" y="85"/>
                      <a:pt x="445" y="103"/>
                      <a:pt x="470" y="122"/>
                    </a:cubicBezTo>
                    <a:cubicBezTo>
                      <a:pt x="471" y="121"/>
                      <a:pt x="471" y="120"/>
                      <a:pt x="472" y="118"/>
                    </a:cubicBezTo>
                    <a:cubicBezTo>
                      <a:pt x="472" y="118"/>
                      <a:pt x="472" y="118"/>
                      <a:pt x="472" y="118"/>
                    </a:cubicBezTo>
                    <a:cubicBezTo>
                      <a:pt x="447" y="100"/>
                      <a:pt x="421" y="82"/>
                      <a:pt x="395" y="64"/>
                    </a:cubicBezTo>
                    <a:moveTo>
                      <a:pt x="321" y="14"/>
                    </a:moveTo>
                    <a:cubicBezTo>
                      <a:pt x="320" y="15"/>
                      <a:pt x="320" y="16"/>
                      <a:pt x="319" y="17"/>
                    </a:cubicBezTo>
                    <a:cubicBezTo>
                      <a:pt x="332" y="25"/>
                      <a:pt x="344" y="33"/>
                      <a:pt x="356" y="42"/>
                    </a:cubicBezTo>
                    <a:cubicBezTo>
                      <a:pt x="357" y="42"/>
                      <a:pt x="358" y="43"/>
                      <a:pt x="359" y="44"/>
                    </a:cubicBezTo>
                    <a:cubicBezTo>
                      <a:pt x="370" y="51"/>
                      <a:pt x="380" y="58"/>
                      <a:pt x="390" y="65"/>
                    </a:cubicBezTo>
                    <a:cubicBezTo>
                      <a:pt x="390" y="65"/>
                      <a:pt x="390" y="65"/>
                      <a:pt x="390" y="65"/>
                    </a:cubicBezTo>
                    <a:cubicBezTo>
                      <a:pt x="391" y="64"/>
                      <a:pt x="391" y="62"/>
                      <a:pt x="392" y="61"/>
                    </a:cubicBezTo>
                    <a:cubicBezTo>
                      <a:pt x="382" y="54"/>
                      <a:pt x="371" y="47"/>
                      <a:pt x="361" y="40"/>
                    </a:cubicBezTo>
                    <a:cubicBezTo>
                      <a:pt x="361" y="40"/>
                      <a:pt x="361" y="40"/>
                      <a:pt x="361" y="40"/>
                    </a:cubicBezTo>
                    <a:cubicBezTo>
                      <a:pt x="360" y="39"/>
                      <a:pt x="359" y="39"/>
                      <a:pt x="358" y="38"/>
                    </a:cubicBezTo>
                    <a:cubicBezTo>
                      <a:pt x="358" y="38"/>
                      <a:pt x="358" y="38"/>
                      <a:pt x="358" y="38"/>
                    </a:cubicBezTo>
                    <a:cubicBezTo>
                      <a:pt x="346" y="30"/>
                      <a:pt x="333" y="22"/>
                      <a:pt x="321" y="14"/>
                    </a:cubicBezTo>
                    <a:moveTo>
                      <a:pt x="299" y="0"/>
                    </a:moveTo>
                    <a:cubicBezTo>
                      <a:pt x="290" y="16"/>
                      <a:pt x="281" y="33"/>
                      <a:pt x="273" y="50"/>
                    </a:cubicBezTo>
                    <a:cubicBezTo>
                      <a:pt x="274" y="50"/>
                      <a:pt x="275" y="51"/>
                      <a:pt x="276" y="52"/>
                    </a:cubicBezTo>
                    <a:cubicBezTo>
                      <a:pt x="284" y="36"/>
                      <a:pt x="292" y="21"/>
                      <a:pt x="300" y="5"/>
                    </a:cubicBezTo>
                    <a:cubicBezTo>
                      <a:pt x="305" y="8"/>
                      <a:pt x="311" y="12"/>
                      <a:pt x="316" y="15"/>
                    </a:cubicBezTo>
                    <a:cubicBezTo>
                      <a:pt x="316" y="15"/>
                      <a:pt x="316" y="15"/>
                      <a:pt x="316" y="15"/>
                    </a:cubicBezTo>
                    <a:cubicBezTo>
                      <a:pt x="316" y="14"/>
                      <a:pt x="317" y="13"/>
                      <a:pt x="318" y="12"/>
                    </a:cubicBezTo>
                    <a:cubicBezTo>
                      <a:pt x="311" y="8"/>
                      <a:pt x="305" y="4"/>
                      <a:pt x="29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59" name="Freeform 20"/>
              <p:cNvSpPr>
                <a:spLocks noEditPoints="1"/>
              </p:cNvSpPr>
              <p:nvPr/>
            </p:nvSpPr>
            <p:spPr bwMode="auto">
              <a:xfrm>
                <a:off x="-485" y="626"/>
                <a:ext cx="2162" cy="664"/>
              </a:xfrm>
              <a:custGeom>
                <a:avLst/>
                <a:gdLst>
                  <a:gd name="T0" fmla="*/ 1392 w 1392"/>
                  <a:gd name="T1" fmla="*/ 428 h 428"/>
                  <a:gd name="T2" fmla="*/ 1262 w 1392"/>
                  <a:gd name="T3" fmla="*/ 339 h 428"/>
                  <a:gd name="T4" fmla="*/ 1188 w 1392"/>
                  <a:gd name="T5" fmla="*/ 297 h 428"/>
                  <a:gd name="T6" fmla="*/ 1259 w 1392"/>
                  <a:gd name="T7" fmla="*/ 340 h 428"/>
                  <a:gd name="T8" fmla="*/ 1191 w 1392"/>
                  <a:gd name="T9" fmla="*/ 296 h 428"/>
                  <a:gd name="T10" fmla="*/ 1189 w 1392"/>
                  <a:gd name="T11" fmla="*/ 295 h 428"/>
                  <a:gd name="T12" fmla="*/ 1185 w 1392"/>
                  <a:gd name="T13" fmla="*/ 296 h 428"/>
                  <a:gd name="T14" fmla="*/ 1069 w 1392"/>
                  <a:gd name="T15" fmla="*/ 229 h 428"/>
                  <a:gd name="T16" fmla="*/ 934 w 1392"/>
                  <a:gd name="T17" fmla="*/ 165 h 428"/>
                  <a:gd name="T18" fmla="*/ 962 w 1392"/>
                  <a:gd name="T19" fmla="*/ 180 h 428"/>
                  <a:gd name="T20" fmla="*/ 1065 w 1392"/>
                  <a:gd name="T21" fmla="*/ 230 h 428"/>
                  <a:gd name="T22" fmla="*/ 966 w 1392"/>
                  <a:gd name="T23" fmla="*/ 179 h 428"/>
                  <a:gd name="T24" fmla="*/ 935 w 1392"/>
                  <a:gd name="T25" fmla="*/ 165 h 428"/>
                  <a:gd name="T26" fmla="*/ 900 w 1392"/>
                  <a:gd name="T27" fmla="*/ 152 h 428"/>
                  <a:gd name="T28" fmla="*/ 913 w 1392"/>
                  <a:gd name="T29" fmla="*/ 155 h 428"/>
                  <a:gd name="T30" fmla="*/ 118 w 1392"/>
                  <a:gd name="T31" fmla="*/ 256 h 428"/>
                  <a:gd name="T32" fmla="*/ 116 w 1392"/>
                  <a:gd name="T33" fmla="*/ 259 h 428"/>
                  <a:gd name="T34" fmla="*/ 64 w 1392"/>
                  <a:gd name="T35" fmla="*/ 335 h 428"/>
                  <a:gd name="T36" fmla="*/ 1 w 1392"/>
                  <a:gd name="T37" fmla="*/ 361 h 428"/>
                  <a:gd name="T38" fmla="*/ 47 w 1392"/>
                  <a:gd name="T39" fmla="*/ 369 h 428"/>
                  <a:gd name="T40" fmla="*/ 119 w 1392"/>
                  <a:gd name="T41" fmla="*/ 259 h 428"/>
                  <a:gd name="T42" fmla="*/ 121 w 1392"/>
                  <a:gd name="T43" fmla="*/ 257 h 428"/>
                  <a:gd name="T44" fmla="*/ 234 w 1392"/>
                  <a:gd name="T45" fmla="*/ 127 h 428"/>
                  <a:gd name="T46" fmla="*/ 822 w 1392"/>
                  <a:gd name="T47" fmla="*/ 119 h 428"/>
                  <a:gd name="T48" fmla="*/ 870 w 1392"/>
                  <a:gd name="T49" fmla="*/ 139 h 428"/>
                  <a:gd name="T50" fmla="*/ 848 w 1392"/>
                  <a:gd name="T51" fmla="*/ 127 h 428"/>
                  <a:gd name="T52" fmla="*/ 824 w 1392"/>
                  <a:gd name="T53" fmla="*/ 118 h 428"/>
                  <a:gd name="T54" fmla="*/ 819 w 1392"/>
                  <a:gd name="T55" fmla="*/ 118 h 428"/>
                  <a:gd name="T56" fmla="*/ 785 w 1392"/>
                  <a:gd name="T57" fmla="*/ 102 h 428"/>
                  <a:gd name="T58" fmla="*/ 780 w 1392"/>
                  <a:gd name="T59" fmla="*/ 103 h 428"/>
                  <a:gd name="T60" fmla="*/ 767 w 1392"/>
                  <a:gd name="T61" fmla="*/ 96 h 428"/>
                  <a:gd name="T62" fmla="*/ 690 w 1392"/>
                  <a:gd name="T63" fmla="*/ 71 h 428"/>
                  <a:gd name="T64" fmla="*/ 744 w 1392"/>
                  <a:gd name="T65" fmla="*/ 89 h 428"/>
                  <a:gd name="T66" fmla="*/ 744 w 1392"/>
                  <a:gd name="T67" fmla="*/ 89 h 428"/>
                  <a:gd name="T68" fmla="*/ 745 w 1392"/>
                  <a:gd name="T69" fmla="*/ 88 h 428"/>
                  <a:gd name="T70" fmla="*/ 692 w 1392"/>
                  <a:gd name="T71" fmla="*/ 69 h 428"/>
                  <a:gd name="T72" fmla="*/ 610 w 1392"/>
                  <a:gd name="T73" fmla="*/ 44 h 428"/>
                  <a:gd name="T74" fmla="*/ 664 w 1392"/>
                  <a:gd name="T75" fmla="*/ 63 h 428"/>
                  <a:gd name="T76" fmla="*/ 559 w 1392"/>
                  <a:gd name="T77" fmla="*/ 30 h 428"/>
                  <a:gd name="T78" fmla="*/ 605 w 1392"/>
                  <a:gd name="T79" fmla="*/ 45 h 428"/>
                  <a:gd name="T80" fmla="*/ 485 w 1392"/>
                  <a:gd name="T81" fmla="*/ 14 h 428"/>
                  <a:gd name="T82" fmla="*/ 554 w 1392"/>
                  <a:gd name="T83" fmla="*/ 31 h 428"/>
                  <a:gd name="T84" fmla="*/ 438 w 1392"/>
                  <a:gd name="T85" fmla="*/ 5 h 428"/>
                  <a:gd name="T86" fmla="*/ 475 w 1392"/>
                  <a:gd name="T87" fmla="*/ 14 h 428"/>
                  <a:gd name="T88" fmla="*/ 480 w 1392"/>
                  <a:gd name="T89" fmla="*/ 15 h 428"/>
                  <a:gd name="T90" fmla="*/ 480 w 1392"/>
                  <a:gd name="T91" fmla="*/ 13 h 428"/>
                  <a:gd name="T92" fmla="*/ 477 w 1392"/>
                  <a:gd name="T93" fmla="*/ 12 h 428"/>
                  <a:gd name="T94" fmla="*/ 438 w 1392"/>
                  <a:gd name="T95" fmla="*/ 5 h 428"/>
                  <a:gd name="T96" fmla="*/ 305 w 1392"/>
                  <a:gd name="T97" fmla="*/ 65 h 428"/>
                  <a:gd name="T98" fmla="*/ 251 w 1392"/>
                  <a:gd name="T99" fmla="*/ 110 h 428"/>
                  <a:gd name="T100" fmla="*/ 253 w 1392"/>
                  <a:gd name="T101" fmla="*/ 109 h 428"/>
                  <a:gd name="T102" fmla="*/ 305 w 1392"/>
                  <a:gd name="T103" fmla="*/ 67 h 428"/>
                  <a:gd name="T104" fmla="*/ 397 w 1392"/>
                  <a:gd name="T105" fmla="*/ 4 h 428"/>
                  <a:gd name="T106" fmla="*/ 402 w 1392"/>
                  <a:gd name="T107" fmla="*/ 2 h 428"/>
                  <a:gd name="T108" fmla="*/ 433 w 1392"/>
                  <a:gd name="T109" fmla="*/ 6 h 428"/>
                  <a:gd name="T110" fmla="*/ 403 w 1392"/>
                  <a:gd name="T111"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92" h="428">
                    <a:moveTo>
                      <a:pt x="1262" y="339"/>
                    </a:moveTo>
                    <a:cubicBezTo>
                      <a:pt x="1262" y="340"/>
                      <a:pt x="1262" y="341"/>
                      <a:pt x="1262" y="341"/>
                    </a:cubicBezTo>
                    <a:cubicBezTo>
                      <a:pt x="1307" y="370"/>
                      <a:pt x="1351" y="399"/>
                      <a:pt x="1392" y="428"/>
                    </a:cubicBezTo>
                    <a:cubicBezTo>
                      <a:pt x="1392" y="427"/>
                      <a:pt x="1392" y="427"/>
                      <a:pt x="1392" y="426"/>
                    </a:cubicBezTo>
                    <a:cubicBezTo>
                      <a:pt x="1392" y="425"/>
                      <a:pt x="1392" y="425"/>
                      <a:pt x="1392" y="425"/>
                    </a:cubicBezTo>
                    <a:cubicBezTo>
                      <a:pt x="1351" y="396"/>
                      <a:pt x="1307" y="367"/>
                      <a:pt x="1262" y="339"/>
                    </a:cubicBezTo>
                    <a:moveTo>
                      <a:pt x="1189" y="295"/>
                    </a:moveTo>
                    <a:cubicBezTo>
                      <a:pt x="1188" y="296"/>
                      <a:pt x="1188" y="296"/>
                      <a:pt x="1188" y="297"/>
                    </a:cubicBezTo>
                    <a:cubicBezTo>
                      <a:pt x="1188" y="297"/>
                      <a:pt x="1188" y="297"/>
                      <a:pt x="1188" y="297"/>
                    </a:cubicBezTo>
                    <a:cubicBezTo>
                      <a:pt x="1189" y="298"/>
                      <a:pt x="1190" y="298"/>
                      <a:pt x="1191" y="299"/>
                    </a:cubicBezTo>
                    <a:cubicBezTo>
                      <a:pt x="1214" y="312"/>
                      <a:pt x="1237" y="326"/>
                      <a:pt x="1259" y="340"/>
                    </a:cubicBezTo>
                    <a:cubicBezTo>
                      <a:pt x="1259" y="340"/>
                      <a:pt x="1259" y="340"/>
                      <a:pt x="1259" y="340"/>
                    </a:cubicBezTo>
                    <a:cubicBezTo>
                      <a:pt x="1259" y="339"/>
                      <a:pt x="1260" y="338"/>
                      <a:pt x="1260" y="337"/>
                    </a:cubicBezTo>
                    <a:cubicBezTo>
                      <a:pt x="1237" y="324"/>
                      <a:pt x="1214" y="310"/>
                      <a:pt x="1191" y="296"/>
                    </a:cubicBezTo>
                    <a:cubicBezTo>
                      <a:pt x="1191" y="296"/>
                      <a:pt x="1191" y="296"/>
                      <a:pt x="1191" y="296"/>
                    </a:cubicBezTo>
                    <a:cubicBezTo>
                      <a:pt x="1190" y="296"/>
                      <a:pt x="1189" y="295"/>
                      <a:pt x="1189" y="295"/>
                    </a:cubicBezTo>
                    <a:cubicBezTo>
                      <a:pt x="1189" y="295"/>
                      <a:pt x="1189" y="295"/>
                      <a:pt x="1189" y="295"/>
                    </a:cubicBezTo>
                    <a:cubicBezTo>
                      <a:pt x="1189" y="295"/>
                      <a:pt x="1189" y="295"/>
                      <a:pt x="1189" y="295"/>
                    </a:cubicBezTo>
                    <a:moveTo>
                      <a:pt x="1069" y="229"/>
                    </a:moveTo>
                    <a:cubicBezTo>
                      <a:pt x="1068" y="230"/>
                      <a:pt x="1068" y="231"/>
                      <a:pt x="1068" y="231"/>
                    </a:cubicBezTo>
                    <a:cubicBezTo>
                      <a:pt x="1107" y="252"/>
                      <a:pt x="1147" y="273"/>
                      <a:pt x="1185" y="296"/>
                    </a:cubicBezTo>
                    <a:cubicBezTo>
                      <a:pt x="1185" y="296"/>
                      <a:pt x="1185" y="296"/>
                      <a:pt x="1185" y="296"/>
                    </a:cubicBezTo>
                    <a:cubicBezTo>
                      <a:pt x="1185" y="295"/>
                      <a:pt x="1186" y="294"/>
                      <a:pt x="1186" y="293"/>
                    </a:cubicBezTo>
                    <a:cubicBezTo>
                      <a:pt x="1148" y="271"/>
                      <a:pt x="1108" y="250"/>
                      <a:pt x="1069" y="229"/>
                    </a:cubicBezTo>
                    <a:moveTo>
                      <a:pt x="935" y="165"/>
                    </a:moveTo>
                    <a:cubicBezTo>
                      <a:pt x="934" y="165"/>
                      <a:pt x="934" y="165"/>
                      <a:pt x="934" y="165"/>
                    </a:cubicBezTo>
                    <a:cubicBezTo>
                      <a:pt x="934" y="165"/>
                      <a:pt x="934" y="165"/>
                      <a:pt x="934" y="165"/>
                    </a:cubicBezTo>
                    <a:cubicBezTo>
                      <a:pt x="934" y="165"/>
                      <a:pt x="934" y="166"/>
                      <a:pt x="934" y="166"/>
                    </a:cubicBezTo>
                    <a:cubicBezTo>
                      <a:pt x="933" y="166"/>
                      <a:pt x="933" y="166"/>
                      <a:pt x="933" y="166"/>
                    </a:cubicBezTo>
                    <a:cubicBezTo>
                      <a:pt x="943" y="171"/>
                      <a:pt x="952" y="175"/>
                      <a:pt x="962" y="180"/>
                    </a:cubicBezTo>
                    <a:cubicBezTo>
                      <a:pt x="963" y="180"/>
                      <a:pt x="963" y="180"/>
                      <a:pt x="964" y="181"/>
                    </a:cubicBezTo>
                    <a:cubicBezTo>
                      <a:pt x="998" y="197"/>
                      <a:pt x="1032" y="213"/>
                      <a:pt x="1065" y="230"/>
                    </a:cubicBezTo>
                    <a:cubicBezTo>
                      <a:pt x="1065" y="230"/>
                      <a:pt x="1065" y="230"/>
                      <a:pt x="1065" y="230"/>
                    </a:cubicBezTo>
                    <a:cubicBezTo>
                      <a:pt x="1065" y="229"/>
                      <a:pt x="1065" y="229"/>
                      <a:pt x="1066" y="228"/>
                    </a:cubicBezTo>
                    <a:cubicBezTo>
                      <a:pt x="1033" y="211"/>
                      <a:pt x="999" y="195"/>
                      <a:pt x="966" y="179"/>
                    </a:cubicBezTo>
                    <a:cubicBezTo>
                      <a:pt x="966" y="179"/>
                      <a:pt x="966" y="179"/>
                      <a:pt x="966" y="179"/>
                    </a:cubicBezTo>
                    <a:cubicBezTo>
                      <a:pt x="965" y="179"/>
                      <a:pt x="964" y="178"/>
                      <a:pt x="963" y="178"/>
                    </a:cubicBezTo>
                    <a:cubicBezTo>
                      <a:pt x="963" y="178"/>
                      <a:pt x="963" y="178"/>
                      <a:pt x="963" y="178"/>
                    </a:cubicBezTo>
                    <a:cubicBezTo>
                      <a:pt x="953" y="173"/>
                      <a:pt x="944" y="169"/>
                      <a:pt x="935" y="165"/>
                    </a:cubicBezTo>
                    <a:moveTo>
                      <a:pt x="898" y="149"/>
                    </a:moveTo>
                    <a:cubicBezTo>
                      <a:pt x="899" y="149"/>
                      <a:pt x="899" y="150"/>
                      <a:pt x="900" y="151"/>
                    </a:cubicBezTo>
                    <a:cubicBezTo>
                      <a:pt x="900" y="151"/>
                      <a:pt x="900" y="152"/>
                      <a:pt x="900" y="152"/>
                    </a:cubicBezTo>
                    <a:cubicBezTo>
                      <a:pt x="904" y="153"/>
                      <a:pt x="908" y="155"/>
                      <a:pt x="912" y="157"/>
                    </a:cubicBezTo>
                    <a:cubicBezTo>
                      <a:pt x="912" y="156"/>
                      <a:pt x="912" y="156"/>
                      <a:pt x="913" y="155"/>
                    </a:cubicBezTo>
                    <a:cubicBezTo>
                      <a:pt x="913" y="155"/>
                      <a:pt x="913" y="155"/>
                      <a:pt x="913" y="155"/>
                    </a:cubicBezTo>
                    <a:cubicBezTo>
                      <a:pt x="908" y="153"/>
                      <a:pt x="903" y="151"/>
                      <a:pt x="898" y="149"/>
                    </a:cubicBezTo>
                    <a:moveTo>
                      <a:pt x="234" y="127"/>
                    </a:moveTo>
                    <a:cubicBezTo>
                      <a:pt x="192" y="165"/>
                      <a:pt x="154" y="208"/>
                      <a:pt x="118" y="256"/>
                    </a:cubicBezTo>
                    <a:cubicBezTo>
                      <a:pt x="118" y="256"/>
                      <a:pt x="118" y="256"/>
                      <a:pt x="118" y="256"/>
                    </a:cubicBezTo>
                    <a:cubicBezTo>
                      <a:pt x="117" y="257"/>
                      <a:pt x="117" y="258"/>
                      <a:pt x="116" y="259"/>
                    </a:cubicBezTo>
                    <a:cubicBezTo>
                      <a:pt x="116" y="259"/>
                      <a:pt x="116" y="259"/>
                      <a:pt x="116" y="259"/>
                    </a:cubicBezTo>
                    <a:cubicBezTo>
                      <a:pt x="99" y="282"/>
                      <a:pt x="82" y="307"/>
                      <a:pt x="66" y="332"/>
                    </a:cubicBezTo>
                    <a:cubicBezTo>
                      <a:pt x="66" y="332"/>
                      <a:pt x="66" y="332"/>
                      <a:pt x="66" y="332"/>
                    </a:cubicBezTo>
                    <a:cubicBezTo>
                      <a:pt x="65" y="333"/>
                      <a:pt x="65" y="334"/>
                      <a:pt x="64" y="335"/>
                    </a:cubicBezTo>
                    <a:cubicBezTo>
                      <a:pt x="64" y="335"/>
                      <a:pt x="64" y="335"/>
                      <a:pt x="64" y="335"/>
                    </a:cubicBezTo>
                    <a:cubicBezTo>
                      <a:pt x="58" y="345"/>
                      <a:pt x="52" y="355"/>
                      <a:pt x="46" y="365"/>
                    </a:cubicBezTo>
                    <a:cubicBezTo>
                      <a:pt x="30" y="363"/>
                      <a:pt x="15" y="362"/>
                      <a:pt x="1" y="361"/>
                    </a:cubicBezTo>
                    <a:cubicBezTo>
                      <a:pt x="1" y="361"/>
                      <a:pt x="1" y="362"/>
                      <a:pt x="0" y="363"/>
                    </a:cubicBezTo>
                    <a:cubicBezTo>
                      <a:pt x="0" y="363"/>
                      <a:pt x="0" y="363"/>
                      <a:pt x="0" y="363"/>
                    </a:cubicBezTo>
                    <a:cubicBezTo>
                      <a:pt x="15" y="365"/>
                      <a:pt x="30" y="367"/>
                      <a:pt x="47" y="369"/>
                    </a:cubicBezTo>
                    <a:cubicBezTo>
                      <a:pt x="53" y="358"/>
                      <a:pt x="60" y="346"/>
                      <a:pt x="67" y="335"/>
                    </a:cubicBezTo>
                    <a:cubicBezTo>
                      <a:pt x="68" y="334"/>
                      <a:pt x="68" y="333"/>
                      <a:pt x="69" y="332"/>
                    </a:cubicBezTo>
                    <a:cubicBezTo>
                      <a:pt x="85" y="307"/>
                      <a:pt x="101" y="283"/>
                      <a:pt x="119" y="259"/>
                    </a:cubicBezTo>
                    <a:cubicBezTo>
                      <a:pt x="119" y="259"/>
                      <a:pt x="119" y="259"/>
                      <a:pt x="119" y="259"/>
                    </a:cubicBezTo>
                    <a:cubicBezTo>
                      <a:pt x="119" y="259"/>
                      <a:pt x="120" y="258"/>
                      <a:pt x="121" y="257"/>
                    </a:cubicBezTo>
                    <a:cubicBezTo>
                      <a:pt x="121" y="257"/>
                      <a:pt x="121" y="257"/>
                      <a:pt x="121" y="257"/>
                    </a:cubicBezTo>
                    <a:cubicBezTo>
                      <a:pt x="156" y="209"/>
                      <a:pt x="195" y="165"/>
                      <a:pt x="235" y="127"/>
                    </a:cubicBezTo>
                    <a:cubicBezTo>
                      <a:pt x="235" y="127"/>
                      <a:pt x="235" y="127"/>
                      <a:pt x="235" y="127"/>
                    </a:cubicBezTo>
                    <a:cubicBezTo>
                      <a:pt x="235" y="127"/>
                      <a:pt x="235" y="127"/>
                      <a:pt x="234" y="127"/>
                    </a:cubicBezTo>
                    <a:cubicBezTo>
                      <a:pt x="234" y="127"/>
                      <a:pt x="234" y="127"/>
                      <a:pt x="234" y="127"/>
                    </a:cubicBezTo>
                    <a:moveTo>
                      <a:pt x="824" y="118"/>
                    </a:moveTo>
                    <a:cubicBezTo>
                      <a:pt x="823" y="118"/>
                      <a:pt x="823" y="119"/>
                      <a:pt x="822" y="119"/>
                    </a:cubicBezTo>
                    <a:cubicBezTo>
                      <a:pt x="829" y="122"/>
                      <a:pt x="837" y="125"/>
                      <a:pt x="844" y="128"/>
                    </a:cubicBezTo>
                    <a:cubicBezTo>
                      <a:pt x="845" y="128"/>
                      <a:pt x="846" y="129"/>
                      <a:pt x="847" y="129"/>
                    </a:cubicBezTo>
                    <a:cubicBezTo>
                      <a:pt x="854" y="132"/>
                      <a:pt x="862" y="136"/>
                      <a:pt x="870" y="139"/>
                    </a:cubicBezTo>
                    <a:cubicBezTo>
                      <a:pt x="872" y="139"/>
                      <a:pt x="873" y="138"/>
                      <a:pt x="874" y="138"/>
                    </a:cubicBezTo>
                    <a:cubicBezTo>
                      <a:pt x="866" y="135"/>
                      <a:pt x="857" y="131"/>
                      <a:pt x="848" y="127"/>
                    </a:cubicBezTo>
                    <a:cubicBezTo>
                      <a:pt x="848" y="127"/>
                      <a:pt x="848" y="127"/>
                      <a:pt x="848" y="127"/>
                    </a:cubicBezTo>
                    <a:cubicBezTo>
                      <a:pt x="847" y="127"/>
                      <a:pt x="846" y="127"/>
                      <a:pt x="845" y="126"/>
                    </a:cubicBezTo>
                    <a:cubicBezTo>
                      <a:pt x="845" y="126"/>
                      <a:pt x="845" y="126"/>
                      <a:pt x="845" y="126"/>
                    </a:cubicBezTo>
                    <a:cubicBezTo>
                      <a:pt x="838" y="123"/>
                      <a:pt x="831" y="120"/>
                      <a:pt x="824" y="118"/>
                    </a:cubicBezTo>
                    <a:moveTo>
                      <a:pt x="785" y="102"/>
                    </a:moveTo>
                    <a:cubicBezTo>
                      <a:pt x="784" y="103"/>
                      <a:pt x="784" y="104"/>
                      <a:pt x="783" y="104"/>
                    </a:cubicBezTo>
                    <a:cubicBezTo>
                      <a:pt x="795" y="109"/>
                      <a:pt x="807" y="113"/>
                      <a:pt x="819" y="118"/>
                    </a:cubicBezTo>
                    <a:cubicBezTo>
                      <a:pt x="819" y="118"/>
                      <a:pt x="819" y="118"/>
                      <a:pt x="819" y="118"/>
                    </a:cubicBezTo>
                    <a:cubicBezTo>
                      <a:pt x="820" y="118"/>
                      <a:pt x="821" y="117"/>
                      <a:pt x="821" y="117"/>
                    </a:cubicBezTo>
                    <a:cubicBezTo>
                      <a:pt x="809" y="112"/>
                      <a:pt x="797" y="107"/>
                      <a:pt x="785" y="102"/>
                    </a:cubicBezTo>
                    <a:moveTo>
                      <a:pt x="767" y="96"/>
                    </a:moveTo>
                    <a:cubicBezTo>
                      <a:pt x="766" y="96"/>
                      <a:pt x="766" y="97"/>
                      <a:pt x="765" y="97"/>
                    </a:cubicBezTo>
                    <a:cubicBezTo>
                      <a:pt x="770" y="99"/>
                      <a:pt x="775" y="101"/>
                      <a:pt x="780" y="103"/>
                    </a:cubicBezTo>
                    <a:cubicBezTo>
                      <a:pt x="780" y="103"/>
                      <a:pt x="780" y="103"/>
                      <a:pt x="780" y="103"/>
                    </a:cubicBezTo>
                    <a:cubicBezTo>
                      <a:pt x="781" y="103"/>
                      <a:pt x="782" y="102"/>
                      <a:pt x="782" y="101"/>
                    </a:cubicBezTo>
                    <a:cubicBezTo>
                      <a:pt x="777" y="99"/>
                      <a:pt x="772" y="98"/>
                      <a:pt x="767" y="96"/>
                    </a:cubicBezTo>
                    <a:moveTo>
                      <a:pt x="669" y="62"/>
                    </a:moveTo>
                    <a:cubicBezTo>
                      <a:pt x="669" y="63"/>
                      <a:pt x="668" y="63"/>
                      <a:pt x="667" y="64"/>
                    </a:cubicBezTo>
                    <a:cubicBezTo>
                      <a:pt x="675" y="66"/>
                      <a:pt x="682" y="69"/>
                      <a:pt x="690" y="71"/>
                    </a:cubicBezTo>
                    <a:cubicBezTo>
                      <a:pt x="691" y="71"/>
                      <a:pt x="692" y="72"/>
                      <a:pt x="693" y="72"/>
                    </a:cubicBezTo>
                    <a:cubicBezTo>
                      <a:pt x="710" y="78"/>
                      <a:pt x="727" y="83"/>
                      <a:pt x="744" y="90"/>
                    </a:cubicBezTo>
                    <a:cubicBezTo>
                      <a:pt x="744" y="90"/>
                      <a:pt x="744" y="89"/>
                      <a:pt x="744" y="89"/>
                    </a:cubicBezTo>
                    <a:cubicBezTo>
                      <a:pt x="744" y="89"/>
                      <a:pt x="744" y="89"/>
                      <a:pt x="744" y="89"/>
                    </a:cubicBezTo>
                    <a:cubicBezTo>
                      <a:pt x="744" y="89"/>
                      <a:pt x="744" y="89"/>
                      <a:pt x="744" y="89"/>
                    </a:cubicBezTo>
                    <a:cubicBezTo>
                      <a:pt x="744" y="89"/>
                      <a:pt x="744" y="89"/>
                      <a:pt x="744" y="89"/>
                    </a:cubicBezTo>
                    <a:cubicBezTo>
                      <a:pt x="744" y="89"/>
                      <a:pt x="744" y="89"/>
                      <a:pt x="744" y="89"/>
                    </a:cubicBezTo>
                    <a:cubicBezTo>
                      <a:pt x="745" y="88"/>
                      <a:pt x="745" y="88"/>
                      <a:pt x="745" y="88"/>
                    </a:cubicBezTo>
                    <a:cubicBezTo>
                      <a:pt x="745" y="88"/>
                      <a:pt x="745" y="88"/>
                      <a:pt x="745" y="88"/>
                    </a:cubicBezTo>
                    <a:cubicBezTo>
                      <a:pt x="728" y="82"/>
                      <a:pt x="712" y="76"/>
                      <a:pt x="695" y="70"/>
                    </a:cubicBezTo>
                    <a:cubicBezTo>
                      <a:pt x="695" y="70"/>
                      <a:pt x="695" y="70"/>
                      <a:pt x="695" y="70"/>
                    </a:cubicBezTo>
                    <a:cubicBezTo>
                      <a:pt x="694" y="70"/>
                      <a:pt x="693" y="70"/>
                      <a:pt x="692" y="69"/>
                    </a:cubicBezTo>
                    <a:cubicBezTo>
                      <a:pt x="692" y="69"/>
                      <a:pt x="692" y="69"/>
                      <a:pt x="692" y="69"/>
                    </a:cubicBezTo>
                    <a:cubicBezTo>
                      <a:pt x="684" y="67"/>
                      <a:pt x="677" y="64"/>
                      <a:pt x="669" y="62"/>
                    </a:cubicBezTo>
                    <a:moveTo>
                      <a:pt x="610" y="44"/>
                    </a:moveTo>
                    <a:cubicBezTo>
                      <a:pt x="609" y="45"/>
                      <a:pt x="608" y="45"/>
                      <a:pt x="608" y="46"/>
                    </a:cubicBezTo>
                    <a:cubicBezTo>
                      <a:pt x="627" y="51"/>
                      <a:pt x="645" y="57"/>
                      <a:pt x="664" y="63"/>
                    </a:cubicBezTo>
                    <a:cubicBezTo>
                      <a:pt x="664" y="63"/>
                      <a:pt x="664" y="63"/>
                      <a:pt x="664" y="63"/>
                    </a:cubicBezTo>
                    <a:cubicBezTo>
                      <a:pt x="665" y="62"/>
                      <a:pt x="666" y="62"/>
                      <a:pt x="666" y="61"/>
                    </a:cubicBezTo>
                    <a:cubicBezTo>
                      <a:pt x="647" y="55"/>
                      <a:pt x="629" y="49"/>
                      <a:pt x="610" y="44"/>
                    </a:cubicBezTo>
                    <a:moveTo>
                      <a:pt x="559" y="30"/>
                    </a:moveTo>
                    <a:cubicBezTo>
                      <a:pt x="558" y="31"/>
                      <a:pt x="557" y="31"/>
                      <a:pt x="557" y="32"/>
                    </a:cubicBezTo>
                    <a:cubicBezTo>
                      <a:pt x="573" y="36"/>
                      <a:pt x="589" y="40"/>
                      <a:pt x="605" y="45"/>
                    </a:cubicBezTo>
                    <a:cubicBezTo>
                      <a:pt x="605" y="45"/>
                      <a:pt x="605" y="45"/>
                      <a:pt x="605" y="45"/>
                    </a:cubicBezTo>
                    <a:cubicBezTo>
                      <a:pt x="606" y="44"/>
                      <a:pt x="607" y="44"/>
                      <a:pt x="607" y="43"/>
                    </a:cubicBezTo>
                    <a:cubicBezTo>
                      <a:pt x="591" y="39"/>
                      <a:pt x="575" y="34"/>
                      <a:pt x="559" y="30"/>
                    </a:cubicBezTo>
                    <a:moveTo>
                      <a:pt x="485" y="14"/>
                    </a:moveTo>
                    <a:cubicBezTo>
                      <a:pt x="484" y="14"/>
                      <a:pt x="484" y="15"/>
                      <a:pt x="483" y="15"/>
                    </a:cubicBezTo>
                    <a:cubicBezTo>
                      <a:pt x="506" y="20"/>
                      <a:pt x="530" y="25"/>
                      <a:pt x="554" y="31"/>
                    </a:cubicBezTo>
                    <a:cubicBezTo>
                      <a:pt x="554" y="31"/>
                      <a:pt x="554" y="31"/>
                      <a:pt x="554" y="31"/>
                    </a:cubicBezTo>
                    <a:cubicBezTo>
                      <a:pt x="555" y="31"/>
                      <a:pt x="556" y="30"/>
                      <a:pt x="556" y="30"/>
                    </a:cubicBezTo>
                    <a:cubicBezTo>
                      <a:pt x="532" y="24"/>
                      <a:pt x="508" y="18"/>
                      <a:pt x="485" y="14"/>
                    </a:cubicBezTo>
                    <a:moveTo>
                      <a:pt x="438" y="5"/>
                    </a:moveTo>
                    <a:cubicBezTo>
                      <a:pt x="437" y="6"/>
                      <a:pt x="436" y="6"/>
                      <a:pt x="435" y="7"/>
                    </a:cubicBezTo>
                    <a:cubicBezTo>
                      <a:pt x="444" y="8"/>
                      <a:pt x="454" y="10"/>
                      <a:pt x="464" y="11"/>
                    </a:cubicBezTo>
                    <a:cubicBezTo>
                      <a:pt x="467" y="12"/>
                      <a:pt x="471" y="13"/>
                      <a:pt x="475" y="14"/>
                    </a:cubicBezTo>
                    <a:cubicBezTo>
                      <a:pt x="476" y="14"/>
                      <a:pt x="476" y="14"/>
                      <a:pt x="477" y="14"/>
                    </a:cubicBezTo>
                    <a:cubicBezTo>
                      <a:pt x="478" y="14"/>
                      <a:pt x="479" y="14"/>
                      <a:pt x="480" y="15"/>
                    </a:cubicBezTo>
                    <a:cubicBezTo>
                      <a:pt x="480" y="15"/>
                      <a:pt x="480" y="15"/>
                      <a:pt x="480" y="15"/>
                    </a:cubicBezTo>
                    <a:cubicBezTo>
                      <a:pt x="481" y="14"/>
                      <a:pt x="482" y="14"/>
                      <a:pt x="483" y="13"/>
                    </a:cubicBezTo>
                    <a:cubicBezTo>
                      <a:pt x="482" y="13"/>
                      <a:pt x="481" y="13"/>
                      <a:pt x="480" y="13"/>
                    </a:cubicBezTo>
                    <a:cubicBezTo>
                      <a:pt x="480" y="13"/>
                      <a:pt x="480" y="13"/>
                      <a:pt x="480" y="13"/>
                    </a:cubicBezTo>
                    <a:cubicBezTo>
                      <a:pt x="480" y="13"/>
                      <a:pt x="480" y="13"/>
                      <a:pt x="480" y="13"/>
                    </a:cubicBezTo>
                    <a:cubicBezTo>
                      <a:pt x="479" y="12"/>
                      <a:pt x="478" y="12"/>
                      <a:pt x="477" y="12"/>
                    </a:cubicBezTo>
                    <a:cubicBezTo>
                      <a:pt x="477" y="12"/>
                      <a:pt x="477" y="12"/>
                      <a:pt x="477" y="12"/>
                    </a:cubicBezTo>
                    <a:cubicBezTo>
                      <a:pt x="477" y="12"/>
                      <a:pt x="477" y="12"/>
                      <a:pt x="477" y="12"/>
                    </a:cubicBezTo>
                    <a:cubicBezTo>
                      <a:pt x="473" y="11"/>
                      <a:pt x="470" y="11"/>
                      <a:pt x="466" y="10"/>
                    </a:cubicBezTo>
                    <a:cubicBezTo>
                      <a:pt x="456" y="8"/>
                      <a:pt x="447" y="7"/>
                      <a:pt x="438" y="5"/>
                    </a:cubicBezTo>
                    <a:moveTo>
                      <a:pt x="397" y="4"/>
                    </a:moveTo>
                    <a:cubicBezTo>
                      <a:pt x="365" y="22"/>
                      <a:pt x="334" y="42"/>
                      <a:pt x="305" y="65"/>
                    </a:cubicBezTo>
                    <a:cubicBezTo>
                      <a:pt x="305" y="65"/>
                      <a:pt x="305" y="65"/>
                      <a:pt x="305" y="65"/>
                    </a:cubicBezTo>
                    <a:cubicBezTo>
                      <a:pt x="304" y="66"/>
                      <a:pt x="303" y="66"/>
                      <a:pt x="302" y="67"/>
                    </a:cubicBezTo>
                    <a:cubicBezTo>
                      <a:pt x="302" y="67"/>
                      <a:pt x="302" y="67"/>
                      <a:pt x="302" y="67"/>
                    </a:cubicBezTo>
                    <a:cubicBezTo>
                      <a:pt x="285" y="80"/>
                      <a:pt x="268" y="95"/>
                      <a:pt x="251" y="110"/>
                    </a:cubicBezTo>
                    <a:cubicBezTo>
                      <a:pt x="251" y="110"/>
                      <a:pt x="251" y="110"/>
                      <a:pt x="251" y="110"/>
                    </a:cubicBezTo>
                    <a:cubicBezTo>
                      <a:pt x="252" y="109"/>
                      <a:pt x="252" y="109"/>
                      <a:pt x="253" y="109"/>
                    </a:cubicBezTo>
                    <a:cubicBezTo>
                      <a:pt x="253" y="109"/>
                      <a:pt x="253" y="109"/>
                      <a:pt x="253" y="109"/>
                    </a:cubicBezTo>
                    <a:cubicBezTo>
                      <a:pt x="253" y="109"/>
                      <a:pt x="253" y="109"/>
                      <a:pt x="253" y="109"/>
                    </a:cubicBezTo>
                    <a:cubicBezTo>
                      <a:pt x="253" y="109"/>
                      <a:pt x="254" y="109"/>
                      <a:pt x="254" y="110"/>
                    </a:cubicBezTo>
                    <a:cubicBezTo>
                      <a:pt x="270" y="95"/>
                      <a:pt x="287" y="80"/>
                      <a:pt x="305" y="67"/>
                    </a:cubicBezTo>
                    <a:cubicBezTo>
                      <a:pt x="305" y="66"/>
                      <a:pt x="306" y="66"/>
                      <a:pt x="307" y="65"/>
                    </a:cubicBezTo>
                    <a:cubicBezTo>
                      <a:pt x="337" y="42"/>
                      <a:pt x="367" y="22"/>
                      <a:pt x="399" y="4"/>
                    </a:cubicBezTo>
                    <a:cubicBezTo>
                      <a:pt x="398" y="4"/>
                      <a:pt x="397" y="4"/>
                      <a:pt x="397" y="4"/>
                    </a:cubicBezTo>
                    <a:moveTo>
                      <a:pt x="403" y="0"/>
                    </a:moveTo>
                    <a:cubicBezTo>
                      <a:pt x="402" y="1"/>
                      <a:pt x="401" y="1"/>
                      <a:pt x="399" y="2"/>
                    </a:cubicBezTo>
                    <a:cubicBezTo>
                      <a:pt x="400" y="2"/>
                      <a:pt x="401" y="2"/>
                      <a:pt x="402" y="2"/>
                    </a:cubicBezTo>
                    <a:cubicBezTo>
                      <a:pt x="402" y="2"/>
                      <a:pt x="402" y="2"/>
                      <a:pt x="402" y="2"/>
                    </a:cubicBezTo>
                    <a:cubicBezTo>
                      <a:pt x="403" y="2"/>
                      <a:pt x="403" y="2"/>
                      <a:pt x="403" y="2"/>
                    </a:cubicBezTo>
                    <a:cubicBezTo>
                      <a:pt x="412" y="3"/>
                      <a:pt x="422" y="5"/>
                      <a:pt x="433" y="6"/>
                    </a:cubicBezTo>
                    <a:cubicBezTo>
                      <a:pt x="433" y="6"/>
                      <a:pt x="433" y="6"/>
                      <a:pt x="433" y="6"/>
                    </a:cubicBezTo>
                    <a:cubicBezTo>
                      <a:pt x="434" y="6"/>
                      <a:pt x="434" y="5"/>
                      <a:pt x="435" y="5"/>
                    </a:cubicBezTo>
                    <a:cubicBezTo>
                      <a:pt x="424" y="3"/>
                      <a:pt x="413" y="1"/>
                      <a:pt x="40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60" name="Freeform 21"/>
              <p:cNvSpPr>
                <a:spLocks/>
              </p:cNvSpPr>
              <p:nvPr/>
            </p:nvSpPr>
            <p:spPr bwMode="auto">
              <a:xfrm>
                <a:off x="1226" y="1383"/>
                <a:ext cx="45" cy="41"/>
              </a:xfrm>
              <a:custGeom>
                <a:avLst/>
                <a:gdLst>
                  <a:gd name="T0" fmla="*/ 11 w 29"/>
                  <a:gd name="T1" fmla="*/ 0 h 26"/>
                  <a:gd name="T2" fmla="*/ 2 w 29"/>
                  <a:gd name="T3" fmla="*/ 6 h 26"/>
                  <a:gd name="T4" fmla="*/ 2 w 29"/>
                  <a:gd name="T5" fmla="*/ 6 h 26"/>
                  <a:gd name="T6" fmla="*/ 1 w 29"/>
                  <a:gd name="T7" fmla="*/ 9 h 26"/>
                  <a:gd name="T8" fmla="*/ 6 w 29"/>
                  <a:gd name="T9" fmla="*/ 22 h 26"/>
                  <a:gd name="T10" fmla="*/ 7 w 29"/>
                  <a:gd name="T11" fmla="*/ 23 h 26"/>
                  <a:gd name="T12" fmla="*/ 7 w 29"/>
                  <a:gd name="T13" fmla="*/ 23 h 26"/>
                  <a:gd name="T14" fmla="*/ 7 w 29"/>
                  <a:gd name="T15" fmla="*/ 23 h 26"/>
                  <a:gd name="T16" fmla="*/ 9 w 29"/>
                  <a:gd name="T17" fmla="*/ 24 h 26"/>
                  <a:gd name="T18" fmla="*/ 11 w 29"/>
                  <a:gd name="T19" fmla="*/ 25 h 26"/>
                  <a:gd name="T20" fmla="*/ 16 w 29"/>
                  <a:gd name="T21" fmla="*/ 26 h 26"/>
                  <a:gd name="T22" fmla="*/ 25 w 29"/>
                  <a:gd name="T23" fmla="*/ 11 h 26"/>
                  <a:gd name="T24" fmla="*/ 18 w 29"/>
                  <a:gd name="T25" fmla="*/ 2 h 26"/>
                  <a:gd name="T26" fmla="*/ 14 w 29"/>
                  <a:gd name="T27" fmla="*/ 1 h 26"/>
                  <a:gd name="T28" fmla="*/ 11 w 29"/>
                  <a:gd name="T2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 h="26">
                    <a:moveTo>
                      <a:pt x="11" y="0"/>
                    </a:moveTo>
                    <a:cubicBezTo>
                      <a:pt x="7" y="0"/>
                      <a:pt x="4" y="2"/>
                      <a:pt x="2" y="6"/>
                    </a:cubicBezTo>
                    <a:cubicBezTo>
                      <a:pt x="2" y="6"/>
                      <a:pt x="2" y="6"/>
                      <a:pt x="2" y="6"/>
                    </a:cubicBezTo>
                    <a:cubicBezTo>
                      <a:pt x="1" y="7"/>
                      <a:pt x="1" y="8"/>
                      <a:pt x="1" y="9"/>
                    </a:cubicBezTo>
                    <a:cubicBezTo>
                      <a:pt x="0" y="13"/>
                      <a:pt x="2" y="18"/>
                      <a:pt x="6" y="22"/>
                    </a:cubicBezTo>
                    <a:cubicBezTo>
                      <a:pt x="6" y="22"/>
                      <a:pt x="6" y="23"/>
                      <a:pt x="7" y="23"/>
                    </a:cubicBezTo>
                    <a:cubicBezTo>
                      <a:pt x="7" y="23"/>
                      <a:pt x="7" y="23"/>
                      <a:pt x="7" y="23"/>
                    </a:cubicBezTo>
                    <a:cubicBezTo>
                      <a:pt x="7" y="23"/>
                      <a:pt x="7" y="23"/>
                      <a:pt x="7" y="23"/>
                    </a:cubicBezTo>
                    <a:cubicBezTo>
                      <a:pt x="8" y="24"/>
                      <a:pt x="8" y="24"/>
                      <a:pt x="9" y="24"/>
                    </a:cubicBezTo>
                    <a:cubicBezTo>
                      <a:pt x="10" y="25"/>
                      <a:pt x="11" y="25"/>
                      <a:pt x="11" y="25"/>
                    </a:cubicBezTo>
                    <a:cubicBezTo>
                      <a:pt x="13" y="26"/>
                      <a:pt x="14" y="26"/>
                      <a:pt x="16" y="26"/>
                    </a:cubicBezTo>
                    <a:cubicBezTo>
                      <a:pt x="24" y="26"/>
                      <a:pt x="29" y="18"/>
                      <a:pt x="25" y="11"/>
                    </a:cubicBezTo>
                    <a:cubicBezTo>
                      <a:pt x="24" y="7"/>
                      <a:pt x="21" y="4"/>
                      <a:pt x="18" y="2"/>
                    </a:cubicBezTo>
                    <a:cubicBezTo>
                      <a:pt x="17" y="1"/>
                      <a:pt x="16" y="1"/>
                      <a:pt x="14" y="1"/>
                    </a:cubicBezTo>
                    <a:cubicBezTo>
                      <a:pt x="13" y="0"/>
                      <a:pt x="12"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61" name="Freeform 22"/>
              <p:cNvSpPr>
                <a:spLocks/>
              </p:cNvSpPr>
              <p:nvPr/>
            </p:nvSpPr>
            <p:spPr bwMode="auto">
              <a:xfrm>
                <a:off x="740" y="1907"/>
                <a:ext cx="50" cy="46"/>
              </a:xfrm>
              <a:custGeom>
                <a:avLst/>
                <a:gdLst>
                  <a:gd name="T0" fmla="*/ 17 w 32"/>
                  <a:gd name="T1" fmla="*/ 0 h 30"/>
                  <a:gd name="T2" fmla="*/ 7 w 32"/>
                  <a:gd name="T3" fmla="*/ 4 h 30"/>
                  <a:gd name="T4" fmla="*/ 5 w 32"/>
                  <a:gd name="T5" fmla="*/ 7 h 30"/>
                  <a:gd name="T6" fmla="*/ 4 w 32"/>
                  <a:gd name="T7" fmla="*/ 8 h 30"/>
                  <a:gd name="T8" fmla="*/ 10 w 32"/>
                  <a:gd name="T9" fmla="*/ 29 h 30"/>
                  <a:gd name="T10" fmla="*/ 10 w 32"/>
                  <a:gd name="T11" fmla="*/ 29 h 30"/>
                  <a:gd name="T12" fmla="*/ 17 w 32"/>
                  <a:gd name="T13" fmla="*/ 30 h 30"/>
                  <a:gd name="T14" fmla="*/ 31 w 32"/>
                  <a:gd name="T15" fmla="*/ 20 h 30"/>
                  <a:gd name="T16" fmla="*/ 31 w 32"/>
                  <a:gd name="T17" fmla="*/ 17 h 30"/>
                  <a:gd name="T18" fmla="*/ 31 w 32"/>
                  <a:gd name="T19" fmla="*/ 10 h 30"/>
                  <a:gd name="T20" fmla="*/ 22 w 32"/>
                  <a:gd name="T21" fmla="*/ 1 h 30"/>
                  <a:gd name="T22" fmla="*/ 19 w 32"/>
                  <a:gd name="T23" fmla="*/ 0 h 30"/>
                  <a:gd name="T24" fmla="*/ 17 w 32"/>
                  <a:gd name="T25"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0">
                    <a:moveTo>
                      <a:pt x="17" y="0"/>
                    </a:moveTo>
                    <a:cubicBezTo>
                      <a:pt x="13" y="0"/>
                      <a:pt x="10" y="1"/>
                      <a:pt x="7" y="4"/>
                    </a:cubicBezTo>
                    <a:cubicBezTo>
                      <a:pt x="6" y="5"/>
                      <a:pt x="5" y="6"/>
                      <a:pt x="5" y="7"/>
                    </a:cubicBezTo>
                    <a:cubicBezTo>
                      <a:pt x="4" y="7"/>
                      <a:pt x="4" y="8"/>
                      <a:pt x="4" y="8"/>
                    </a:cubicBezTo>
                    <a:cubicBezTo>
                      <a:pt x="0" y="15"/>
                      <a:pt x="2" y="25"/>
                      <a:pt x="10" y="29"/>
                    </a:cubicBezTo>
                    <a:cubicBezTo>
                      <a:pt x="10" y="29"/>
                      <a:pt x="10" y="29"/>
                      <a:pt x="10" y="29"/>
                    </a:cubicBezTo>
                    <a:cubicBezTo>
                      <a:pt x="13" y="30"/>
                      <a:pt x="15" y="30"/>
                      <a:pt x="17" y="30"/>
                    </a:cubicBezTo>
                    <a:cubicBezTo>
                      <a:pt x="23" y="30"/>
                      <a:pt x="29" y="26"/>
                      <a:pt x="31" y="20"/>
                    </a:cubicBezTo>
                    <a:cubicBezTo>
                      <a:pt x="31" y="19"/>
                      <a:pt x="31" y="18"/>
                      <a:pt x="31" y="17"/>
                    </a:cubicBezTo>
                    <a:cubicBezTo>
                      <a:pt x="32" y="15"/>
                      <a:pt x="31" y="12"/>
                      <a:pt x="31" y="10"/>
                    </a:cubicBezTo>
                    <a:cubicBezTo>
                      <a:pt x="29" y="6"/>
                      <a:pt x="26" y="3"/>
                      <a:pt x="22" y="1"/>
                    </a:cubicBezTo>
                    <a:cubicBezTo>
                      <a:pt x="21" y="1"/>
                      <a:pt x="20" y="1"/>
                      <a:pt x="19" y="0"/>
                    </a:cubicBezTo>
                    <a:cubicBezTo>
                      <a:pt x="18" y="0"/>
                      <a:pt x="17"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62" name="Freeform 23"/>
              <p:cNvSpPr>
                <a:spLocks/>
              </p:cNvSpPr>
              <p:nvPr/>
            </p:nvSpPr>
            <p:spPr bwMode="auto">
              <a:xfrm>
                <a:off x="882" y="1051"/>
                <a:ext cx="42" cy="25"/>
              </a:xfrm>
              <a:custGeom>
                <a:avLst/>
                <a:gdLst>
                  <a:gd name="T0" fmla="*/ 12 w 27"/>
                  <a:gd name="T1" fmla="*/ 0 h 16"/>
                  <a:gd name="T2" fmla="*/ 2 w 27"/>
                  <a:gd name="T3" fmla="*/ 5 h 16"/>
                  <a:gd name="T4" fmla="*/ 2 w 27"/>
                  <a:gd name="T5" fmla="*/ 5 h 16"/>
                  <a:gd name="T6" fmla="*/ 1 w 27"/>
                  <a:gd name="T7" fmla="*/ 8 h 16"/>
                  <a:gd name="T8" fmla="*/ 3 w 27"/>
                  <a:gd name="T9" fmla="*/ 16 h 16"/>
                  <a:gd name="T10" fmla="*/ 18 w 27"/>
                  <a:gd name="T11" fmla="*/ 12 h 16"/>
                  <a:gd name="T12" fmla="*/ 26 w 27"/>
                  <a:gd name="T13" fmla="*/ 13 h 16"/>
                  <a:gd name="T14" fmla="*/ 27 w 27"/>
                  <a:gd name="T15" fmla="*/ 13 h 16"/>
                  <a:gd name="T16" fmla="*/ 27 w 27"/>
                  <a:gd name="T17" fmla="*/ 11 h 16"/>
                  <a:gd name="T18" fmla="*/ 24 w 27"/>
                  <a:gd name="T19" fmla="*/ 5 h 16"/>
                  <a:gd name="T20" fmla="*/ 21 w 27"/>
                  <a:gd name="T21" fmla="*/ 2 h 16"/>
                  <a:gd name="T22" fmla="*/ 12 w 27"/>
                  <a:gd name="T2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16">
                    <a:moveTo>
                      <a:pt x="12" y="0"/>
                    </a:moveTo>
                    <a:cubicBezTo>
                      <a:pt x="9" y="0"/>
                      <a:pt x="5" y="2"/>
                      <a:pt x="2" y="5"/>
                    </a:cubicBezTo>
                    <a:cubicBezTo>
                      <a:pt x="2" y="5"/>
                      <a:pt x="2" y="5"/>
                      <a:pt x="2" y="5"/>
                    </a:cubicBezTo>
                    <a:cubicBezTo>
                      <a:pt x="1" y="6"/>
                      <a:pt x="1" y="7"/>
                      <a:pt x="1" y="8"/>
                    </a:cubicBezTo>
                    <a:cubicBezTo>
                      <a:pt x="0" y="10"/>
                      <a:pt x="1" y="13"/>
                      <a:pt x="3" y="16"/>
                    </a:cubicBezTo>
                    <a:cubicBezTo>
                      <a:pt x="7" y="13"/>
                      <a:pt x="12" y="12"/>
                      <a:pt x="18" y="12"/>
                    </a:cubicBezTo>
                    <a:cubicBezTo>
                      <a:pt x="21" y="12"/>
                      <a:pt x="23" y="12"/>
                      <a:pt x="26" y="13"/>
                    </a:cubicBezTo>
                    <a:cubicBezTo>
                      <a:pt x="26" y="13"/>
                      <a:pt x="27" y="13"/>
                      <a:pt x="27" y="13"/>
                    </a:cubicBezTo>
                    <a:cubicBezTo>
                      <a:pt x="27" y="12"/>
                      <a:pt x="27" y="11"/>
                      <a:pt x="27" y="11"/>
                    </a:cubicBezTo>
                    <a:cubicBezTo>
                      <a:pt x="27" y="8"/>
                      <a:pt x="25" y="6"/>
                      <a:pt x="24" y="5"/>
                    </a:cubicBezTo>
                    <a:cubicBezTo>
                      <a:pt x="23" y="4"/>
                      <a:pt x="22" y="3"/>
                      <a:pt x="21" y="2"/>
                    </a:cubicBezTo>
                    <a:cubicBezTo>
                      <a:pt x="19" y="1"/>
                      <a:pt x="15"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63" name="Freeform 24"/>
              <p:cNvSpPr>
                <a:spLocks/>
              </p:cNvSpPr>
              <p:nvPr/>
            </p:nvSpPr>
            <p:spPr bwMode="auto">
              <a:xfrm>
                <a:off x="667" y="756"/>
                <a:ext cx="45" cy="25"/>
              </a:xfrm>
              <a:custGeom>
                <a:avLst/>
                <a:gdLst>
                  <a:gd name="T0" fmla="*/ 15 w 29"/>
                  <a:gd name="T1" fmla="*/ 0 h 16"/>
                  <a:gd name="T2" fmla="*/ 4 w 29"/>
                  <a:gd name="T3" fmla="*/ 3 h 16"/>
                  <a:gd name="T4" fmla="*/ 3 w 29"/>
                  <a:gd name="T5" fmla="*/ 4 h 16"/>
                  <a:gd name="T6" fmla="*/ 2 w 29"/>
                  <a:gd name="T7" fmla="*/ 5 h 16"/>
                  <a:gd name="T8" fmla="*/ 2 w 29"/>
                  <a:gd name="T9" fmla="*/ 5 h 16"/>
                  <a:gd name="T10" fmla="*/ 2 w 29"/>
                  <a:gd name="T11" fmla="*/ 5 h 16"/>
                  <a:gd name="T12" fmla="*/ 2 w 29"/>
                  <a:gd name="T13" fmla="*/ 5 h 16"/>
                  <a:gd name="T14" fmla="*/ 2 w 29"/>
                  <a:gd name="T15" fmla="*/ 5 h 16"/>
                  <a:gd name="T16" fmla="*/ 7 w 29"/>
                  <a:gd name="T17" fmla="*/ 15 h 16"/>
                  <a:gd name="T18" fmla="*/ 7 w 29"/>
                  <a:gd name="T19" fmla="*/ 15 h 16"/>
                  <a:gd name="T20" fmla="*/ 14 w 29"/>
                  <a:gd name="T21" fmla="*/ 16 h 16"/>
                  <a:gd name="T22" fmla="*/ 22 w 29"/>
                  <a:gd name="T23" fmla="*/ 14 h 16"/>
                  <a:gd name="T24" fmla="*/ 23 w 29"/>
                  <a:gd name="T25" fmla="*/ 13 h 16"/>
                  <a:gd name="T26" fmla="*/ 25 w 29"/>
                  <a:gd name="T27" fmla="*/ 12 h 16"/>
                  <a:gd name="T28" fmla="*/ 21 w 29"/>
                  <a:gd name="T29" fmla="*/ 1 h 16"/>
                  <a:gd name="T30" fmla="*/ 21 w 29"/>
                  <a:gd name="T31" fmla="*/ 1 h 16"/>
                  <a:gd name="T32" fmla="*/ 21 w 29"/>
                  <a:gd name="T33" fmla="*/ 1 h 16"/>
                  <a:gd name="T34" fmla="*/ 21 w 29"/>
                  <a:gd name="T35" fmla="*/ 1 h 16"/>
                  <a:gd name="T36" fmla="*/ 21 w 29"/>
                  <a:gd name="T37" fmla="*/ 1 h 16"/>
                  <a:gd name="T38" fmla="*/ 21 w 29"/>
                  <a:gd name="T39" fmla="*/ 1 h 16"/>
                  <a:gd name="T40" fmla="*/ 21 w 29"/>
                  <a:gd name="T41" fmla="*/ 1 h 16"/>
                  <a:gd name="T42" fmla="*/ 21 w 29"/>
                  <a:gd name="T43" fmla="*/ 1 h 16"/>
                  <a:gd name="T44" fmla="*/ 21 w 29"/>
                  <a:gd name="T45" fmla="*/ 1 h 16"/>
                  <a:gd name="T46" fmla="*/ 21 w 29"/>
                  <a:gd name="T47" fmla="*/ 1 h 16"/>
                  <a:gd name="T48" fmla="*/ 15 w 29"/>
                  <a:gd name="T4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16">
                    <a:moveTo>
                      <a:pt x="15" y="0"/>
                    </a:moveTo>
                    <a:cubicBezTo>
                      <a:pt x="11" y="0"/>
                      <a:pt x="7" y="1"/>
                      <a:pt x="4" y="3"/>
                    </a:cubicBezTo>
                    <a:cubicBezTo>
                      <a:pt x="4" y="3"/>
                      <a:pt x="3" y="4"/>
                      <a:pt x="3" y="4"/>
                    </a:cubicBezTo>
                    <a:cubicBezTo>
                      <a:pt x="3" y="4"/>
                      <a:pt x="3" y="4"/>
                      <a:pt x="2" y="5"/>
                    </a:cubicBezTo>
                    <a:cubicBezTo>
                      <a:pt x="2" y="5"/>
                      <a:pt x="2" y="5"/>
                      <a:pt x="2" y="5"/>
                    </a:cubicBezTo>
                    <a:cubicBezTo>
                      <a:pt x="2" y="5"/>
                      <a:pt x="2" y="5"/>
                      <a:pt x="2" y="5"/>
                    </a:cubicBezTo>
                    <a:cubicBezTo>
                      <a:pt x="2" y="5"/>
                      <a:pt x="2" y="5"/>
                      <a:pt x="2" y="5"/>
                    </a:cubicBezTo>
                    <a:cubicBezTo>
                      <a:pt x="2" y="5"/>
                      <a:pt x="2" y="5"/>
                      <a:pt x="2" y="5"/>
                    </a:cubicBezTo>
                    <a:cubicBezTo>
                      <a:pt x="0" y="8"/>
                      <a:pt x="1" y="12"/>
                      <a:pt x="7" y="15"/>
                    </a:cubicBezTo>
                    <a:cubicBezTo>
                      <a:pt x="7" y="15"/>
                      <a:pt x="7" y="15"/>
                      <a:pt x="7" y="15"/>
                    </a:cubicBezTo>
                    <a:cubicBezTo>
                      <a:pt x="9" y="15"/>
                      <a:pt x="12" y="16"/>
                      <a:pt x="14" y="16"/>
                    </a:cubicBezTo>
                    <a:cubicBezTo>
                      <a:pt x="17" y="16"/>
                      <a:pt x="20" y="15"/>
                      <a:pt x="22" y="14"/>
                    </a:cubicBezTo>
                    <a:cubicBezTo>
                      <a:pt x="22" y="14"/>
                      <a:pt x="23" y="14"/>
                      <a:pt x="23" y="13"/>
                    </a:cubicBezTo>
                    <a:cubicBezTo>
                      <a:pt x="24" y="13"/>
                      <a:pt x="24" y="12"/>
                      <a:pt x="25" y="12"/>
                    </a:cubicBezTo>
                    <a:cubicBezTo>
                      <a:pt x="29" y="8"/>
                      <a:pt x="27" y="3"/>
                      <a:pt x="21" y="1"/>
                    </a:cubicBezTo>
                    <a:cubicBezTo>
                      <a:pt x="21" y="1"/>
                      <a:pt x="21" y="1"/>
                      <a:pt x="21" y="1"/>
                    </a:cubicBezTo>
                    <a:cubicBezTo>
                      <a:pt x="21" y="1"/>
                      <a:pt x="21" y="1"/>
                      <a:pt x="21" y="1"/>
                    </a:cubicBezTo>
                    <a:cubicBezTo>
                      <a:pt x="21" y="1"/>
                      <a:pt x="21" y="1"/>
                      <a:pt x="21" y="1"/>
                    </a:cubicBezTo>
                    <a:cubicBezTo>
                      <a:pt x="21" y="1"/>
                      <a:pt x="21" y="1"/>
                      <a:pt x="21" y="1"/>
                    </a:cubicBezTo>
                    <a:cubicBezTo>
                      <a:pt x="21" y="1"/>
                      <a:pt x="21" y="1"/>
                      <a:pt x="21" y="1"/>
                    </a:cubicBezTo>
                    <a:cubicBezTo>
                      <a:pt x="21" y="1"/>
                      <a:pt x="21" y="1"/>
                      <a:pt x="21" y="1"/>
                    </a:cubicBezTo>
                    <a:cubicBezTo>
                      <a:pt x="21" y="1"/>
                      <a:pt x="21" y="1"/>
                      <a:pt x="21" y="1"/>
                    </a:cubicBezTo>
                    <a:cubicBezTo>
                      <a:pt x="21" y="1"/>
                      <a:pt x="21" y="1"/>
                      <a:pt x="21" y="1"/>
                    </a:cubicBezTo>
                    <a:cubicBezTo>
                      <a:pt x="21" y="1"/>
                      <a:pt x="21" y="1"/>
                      <a:pt x="21" y="1"/>
                    </a:cubicBezTo>
                    <a:cubicBezTo>
                      <a:pt x="19" y="0"/>
                      <a:pt x="17"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64" name="Freeform 25"/>
              <p:cNvSpPr>
                <a:spLocks/>
              </p:cNvSpPr>
              <p:nvPr/>
            </p:nvSpPr>
            <p:spPr bwMode="auto">
              <a:xfrm>
                <a:off x="556" y="1264"/>
                <a:ext cx="48" cy="40"/>
              </a:xfrm>
              <a:custGeom>
                <a:avLst/>
                <a:gdLst>
                  <a:gd name="T0" fmla="*/ 16 w 31"/>
                  <a:gd name="T1" fmla="*/ 0 h 26"/>
                  <a:gd name="T2" fmla="*/ 5 w 31"/>
                  <a:gd name="T3" fmla="*/ 5 h 26"/>
                  <a:gd name="T4" fmla="*/ 3 w 31"/>
                  <a:gd name="T5" fmla="*/ 7 h 26"/>
                  <a:gd name="T6" fmla="*/ 3 w 31"/>
                  <a:gd name="T7" fmla="*/ 7 h 26"/>
                  <a:gd name="T8" fmla="*/ 9 w 31"/>
                  <a:gd name="T9" fmla="*/ 24 h 26"/>
                  <a:gd name="T10" fmla="*/ 16 w 31"/>
                  <a:gd name="T11" fmla="*/ 26 h 26"/>
                  <a:gd name="T12" fmla="*/ 29 w 31"/>
                  <a:gd name="T13" fmla="*/ 19 h 26"/>
                  <a:gd name="T14" fmla="*/ 29 w 31"/>
                  <a:gd name="T15" fmla="*/ 19 h 26"/>
                  <a:gd name="T16" fmla="*/ 29 w 31"/>
                  <a:gd name="T17" fmla="*/ 19 h 26"/>
                  <a:gd name="T18" fmla="*/ 29 w 31"/>
                  <a:gd name="T19" fmla="*/ 19 h 26"/>
                  <a:gd name="T20" fmla="*/ 30 w 31"/>
                  <a:gd name="T21" fmla="*/ 16 h 26"/>
                  <a:gd name="T22" fmla="*/ 30 w 31"/>
                  <a:gd name="T23" fmla="*/ 16 h 26"/>
                  <a:gd name="T24" fmla="*/ 30 w 31"/>
                  <a:gd name="T25" fmla="*/ 16 h 26"/>
                  <a:gd name="T26" fmla="*/ 30 w 31"/>
                  <a:gd name="T27" fmla="*/ 11 h 26"/>
                  <a:gd name="T28" fmla="*/ 27 w 31"/>
                  <a:gd name="T29" fmla="*/ 4 h 26"/>
                  <a:gd name="T30" fmla="*/ 24 w 31"/>
                  <a:gd name="T31" fmla="*/ 2 h 26"/>
                  <a:gd name="T32" fmla="*/ 16 w 31"/>
                  <a:gd name="T3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26">
                    <a:moveTo>
                      <a:pt x="16" y="0"/>
                    </a:moveTo>
                    <a:cubicBezTo>
                      <a:pt x="12" y="0"/>
                      <a:pt x="8" y="2"/>
                      <a:pt x="5" y="5"/>
                    </a:cubicBezTo>
                    <a:cubicBezTo>
                      <a:pt x="4" y="5"/>
                      <a:pt x="3" y="6"/>
                      <a:pt x="3" y="7"/>
                    </a:cubicBezTo>
                    <a:cubicBezTo>
                      <a:pt x="3" y="7"/>
                      <a:pt x="3" y="7"/>
                      <a:pt x="3" y="7"/>
                    </a:cubicBezTo>
                    <a:cubicBezTo>
                      <a:pt x="0" y="13"/>
                      <a:pt x="1" y="20"/>
                      <a:pt x="9" y="24"/>
                    </a:cubicBezTo>
                    <a:cubicBezTo>
                      <a:pt x="11" y="25"/>
                      <a:pt x="13" y="26"/>
                      <a:pt x="16" y="26"/>
                    </a:cubicBezTo>
                    <a:cubicBezTo>
                      <a:pt x="21" y="26"/>
                      <a:pt x="26" y="24"/>
                      <a:pt x="29" y="19"/>
                    </a:cubicBezTo>
                    <a:cubicBezTo>
                      <a:pt x="29" y="19"/>
                      <a:pt x="29" y="19"/>
                      <a:pt x="29" y="19"/>
                    </a:cubicBezTo>
                    <a:cubicBezTo>
                      <a:pt x="29" y="19"/>
                      <a:pt x="29" y="19"/>
                      <a:pt x="29" y="19"/>
                    </a:cubicBezTo>
                    <a:cubicBezTo>
                      <a:pt x="29" y="19"/>
                      <a:pt x="29" y="19"/>
                      <a:pt x="29" y="19"/>
                    </a:cubicBezTo>
                    <a:cubicBezTo>
                      <a:pt x="29" y="18"/>
                      <a:pt x="30" y="17"/>
                      <a:pt x="30" y="16"/>
                    </a:cubicBezTo>
                    <a:cubicBezTo>
                      <a:pt x="30" y="16"/>
                      <a:pt x="30" y="16"/>
                      <a:pt x="30" y="16"/>
                    </a:cubicBezTo>
                    <a:cubicBezTo>
                      <a:pt x="30" y="16"/>
                      <a:pt x="30" y="16"/>
                      <a:pt x="30" y="16"/>
                    </a:cubicBezTo>
                    <a:cubicBezTo>
                      <a:pt x="31" y="14"/>
                      <a:pt x="31" y="12"/>
                      <a:pt x="30" y="11"/>
                    </a:cubicBezTo>
                    <a:cubicBezTo>
                      <a:pt x="30" y="8"/>
                      <a:pt x="29" y="6"/>
                      <a:pt x="27" y="4"/>
                    </a:cubicBezTo>
                    <a:cubicBezTo>
                      <a:pt x="26" y="3"/>
                      <a:pt x="25" y="3"/>
                      <a:pt x="24" y="2"/>
                    </a:cubicBezTo>
                    <a:cubicBezTo>
                      <a:pt x="21" y="1"/>
                      <a:pt x="19"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65" name="Freeform 26"/>
              <p:cNvSpPr>
                <a:spLocks/>
              </p:cNvSpPr>
              <p:nvPr/>
            </p:nvSpPr>
            <p:spPr bwMode="auto">
              <a:xfrm>
                <a:off x="1240" y="1758"/>
                <a:ext cx="47" cy="46"/>
              </a:xfrm>
              <a:custGeom>
                <a:avLst/>
                <a:gdLst>
                  <a:gd name="T0" fmla="*/ 13 w 30"/>
                  <a:gd name="T1" fmla="*/ 0 h 30"/>
                  <a:gd name="T2" fmla="*/ 3 w 30"/>
                  <a:gd name="T3" fmla="*/ 6 h 30"/>
                  <a:gd name="T4" fmla="*/ 2 w 30"/>
                  <a:gd name="T5" fmla="*/ 7 h 30"/>
                  <a:gd name="T6" fmla="*/ 1 w 30"/>
                  <a:gd name="T7" fmla="*/ 11 h 30"/>
                  <a:gd name="T8" fmla="*/ 8 w 30"/>
                  <a:gd name="T9" fmla="*/ 28 h 30"/>
                  <a:gd name="T10" fmla="*/ 9 w 30"/>
                  <a:gd name="T11" fmla="*/ 28 h 30"/>
                  <a:gd name="T12" fmla="*/ 16 w 30"/>
                  <a:gd name="T13" fmla="*/ 30 h 30"/>
                  <a:gd name="T14" fmla="*/ 27 w 30"/>
                  <a:gd name="T15" fmla="*/ 12 h 30"/>
                  <a:gd name="T16" fmla="*/ 13 w 30"/>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13" y="0"/>
                    </a:moveTo>
                    <a:cubicBezTo>
                      <a:pt x="9" y="0"/>
                      <a:pt x="5" y="2"/>
                      <a:pt x="3" y="6"/>
                    </a:cubicBezTo>
                    <a:cubicBezTo>
                      <a:pt x="3" y="7"/>
                      <a:pt x="2" y="7"/>
                      <a:pt x="2" y="7"/>
                    </a:cubicBezTo>
                    <a:cubicBezTo>
                      <a:pt x="2" y="9"/>
                      <a:pt x="1" y="10"/>
                      <a:pt x="1" y="11"/>
                    </a:cubicBezTo>
                    <a:cubicBezTo>
                      <a:pt x="0" y="17"/>
                      <a:pt x="2" y="23"/>
                      <a:pt x="8" y="28"/>
                    </a:cubicBezTo>
                    <a:cubicBezTo>
                      <a:pt x="9" y="28"/>
                      <a:pt x="9" y="28"/>
                      <a:pt x="9" y="28"/>
                    </a:cubicBezTo>
                    <a:cubicBezTo>
                      <a:pt x="11" y="29"/>
                      <a:pt x="14" y="30"/>
                      <a:pt x="16" y="30"/>
                    </a:cubicBezTo>
                    <a:cubicBezTo>
                      <a:pt x="24" y="30"/>
                      <a:pt x="30" y="21"/>
                      <a:pt x="27" y="12"/>
                    </a:cubicBezTo>
                    <a:cubicBezTo>
                      <a:pt x="25" y="4"/>
                      <a:pt x="19"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66" name="Freeform 27"/>
              <p:cNvSpPr>
                <a:spLocks/>
              </p:cNvSpPr>
              <p:nvPr/>
            </p:nvSpPr>
            <p:spPr bwMode="auto">
              <a:xfrm>
                <a:off x="-72" y="2351"/>
                <a:ext cx="45" cy="46"/>
              </a:xfrm>
              <a:custGeom>
                <a:avLst/>
                <a:gdLst>
                  <a:gd name="T0" fmla="*/ 14 w 29"/>
                  <a:gd name="T1" fmla="*/ 0 h 30"/>
                  <a:gd name="T2" fmla="*/ 3 w 29"/>
                  <a:gd name="T3" fmla="*/ 8 h 30"/>
                  <a:gd name="T4" fmla="*/ 2 w 29"/>
                  <a:gd name="T5" fmla="*/ 10 h 30"/>
                  <a:gd name="T6" fmla="*/ 2 w 29"/>
                  <a:gd name="T7" fmla="*/ 10 h 30"/>
                  <a:gd name="T8" fmla="*/ 9 w 29"/>
                  <a:gd name="T9" fmla="*/ 29 h 30"/>
                  <a:gd name="T10" fmla="*/ 9 w 29"/>
                  <a:gd name="T11" fmla="*/ 29 h 30"/>
                  <a:gd name="T12" fmla="*/ 9 w 29"/>
                  <a:gd name="T13" fmla="*/ 29 h 30"/>
                  <a:gd name="T14" fmla="*/ 9 w 29"/>
                  <a:gd name="T15" fmla="*/ 29 h 30"/>
                  <a:gd name="T16" fmla="*/ 9 w 29"/>
                  <a:gd name="T17" fmla="*/ 29 h 30"/>
                  <a:gd name="T18" fmla="*/ 9 w 29"/>
                  <a:gd name="T19" fmla="*/ 29 h 30"/>
                  <a:gd name="T20" fmla="*/ 9 w 29"/>
                  <a:gd name="T21" fmla="*/ 29 h 30"/>
                  <a:gd name="T22" fmla="*/ 13 w 29"/>
                  <a:gd name="T23" fmla="*/ 30 h 30"/>
                  <a:gd name="T24" fmla="*/ 17 w 29"/>
                  <a:gd name="T25" fmla="*/ 29 h 30"/>
                  <a:gd name="T26" fmla="*/ 20 w 29"/>
                  <a:gd name="T27" fmla="*/ 2 h 30"/>
                  <a:gd name="T28" fmla="*/ 18 w 29"/>
                  <a:gd name="T29" fmla="*/ 1 h 30"/>
                  <a:gd name="T30" fmla="*/ 18 w 29"/>
                  <a:gd name="T31" fmla="*/ 1 h 30"/>
                  <a:gd name="T32" fmla="*/ 18 w 29"/>
                  <a:gd name="T33" fmla="*/ 1 h 30"/>
                  <a:gd name="T34" fmla="*/ 18 w 29"/>
                  <a:gd name="T35" fmla="*/ 1 h 30"/>
                  <a:gd name="T36" fmla="*/ 18 w 29"/>
                  <a:gd name="T37" fmla="*/ 1 h 30"/>
                  <a:gd name="T38" fmla="*/ 18 w 29"/>
                  <a:gd name="T39" fmla="*/ 1 h 30"/>
                  <a:gd name="T40" fmla="*/ 18 w 29"/>
                  <a:gd name="T41" fmla="*/ 1 h 30"/>
                  <a:gd name="T42" fmla="*/ 18 w 29"/>
                  <a:gd name="T43" fmla="*/ 1 h 30"/>
                  <a:gd name="T44" fmla="*/ 14 w 29"/>
                  <a:gd name="T45"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 h="30">
                    <a:moveTo>
                      <a:pt x="14" y="0"/>
                    </a:moveTo>
                    <a:cubicBezTo>
                      <a:pt x="9" y="0"/>
                      <a:pt x="5" y="4"/>
                      <a:pt x="3" y="8"/>
                    </a:cubicBezTo>
                    <a:cubicBezTo>
                      <a:pt x="2" y="9"/>
                      <a:pt x="2" y="9"/>
                      <a:pt x="2" y="10"/>
                    </a:cubicBezTo>
                    <a:cubicBezTo>
                      <a:pt x="2" y="10"/>
                      <a:pt x="2" y="10"/>
                      <a:pt x="2" y="10"/>
                    </a:cubicBezTo>
                    <a:cubicBezTo>
                      <a:pt x="0" y="17"/>
                      <a:pt x="2" y="26"/>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10" y="29"/>
                      <a:pt x="12" y="30"/>
                      <a:pt x="13" y="30"/>
                    </a:cubicBezTo>
                    <a:cubicBezTo>
                      <a:pt x="14" y="30"/>
                      <a:pt x="16" y="29"/>
                      <a:pt x="17" y="29"/>
                    </a:cubicBezTo>
                    <a:cubicBezTo>
                      <a:pt x="27" y="24"/>
                      <a:pt x="29" y="8"/>
                      <a:pt x="20" y="2"/>
                    </a:cubicBezTo>
                    <a:cubicBezTo>
                      <a:pt x="20" y="2"/>
                      <a:pt x="19" y="1"/>
                      <a:pt x="18" y="1"/>
                    </a:cubicBezTo>
                    <a:cubicBezTo>
                      <a:pt x="18" y="1"/>
                      <a:pt x="18" y="1"/>
                      <a:pt x="18" y="1"/>
                    </a:cubicBezTo>
                    <a:cubicBezTo>
                      <a:pt x="18" y="1"/>
                      <a:pt x="18" y="1"/>
                      <a:pt x="18" y="1"/>
                    </a:cubicBezTo>
                    <a:cubicBezTo>
                      <a:pt x="18" y="1"/>
                      <a:pt x="18" y="1"/>
                      <a:pt x="18" y="1"/>
                    </a:cubicBezTo>
                    <a:cubicBezTo>
                      <a:pt x="18" y="1"/>
                      <a:pt x="18" y="1"/>
                      <a:pt x="18" y="1"/>
                    </a:cubicBezTo>
                    <a:cubicBezTo>
                      <a:pt x="18" y="1"/>
                      <a:pt x="18" y="1"/>
                      <a:pt x="18" y="1"/>
                    </a:cubicBezTo>
                    <a:cubicBezTo>
                      <a:pt x="18" y="1"/>
                      <a:pt x="18" y="1"/>
                      <a:pt x="18" y="1"/>
                    </a:cubicBezTo>
                    <a:cubicBezTo>
                      <a:pt x="18" y="1"/>
                      <a:pt x="18" y="1"/>
                      <a:pt x="18" y="1"/>
                    </a:cubicBezTo>
                    <a:cubicBezTo>
                      <a:pt x="17" y="0"/>
                      <a:pt x="15"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67" name="Freeform 28"/>
              <p:cNvSpPr>
                <a:spLocks/>
              </p:cNvSpPr>
              <p:nvPr/>
            </p:nvSpPr>
            <p:spPr bwMode="auto">
              <a:xfrm>
                <a:off x="88" y="734"/>
                <a:ext cx="52" cy="25"/>
              </a:xfrm>
              <a:custGeom>
                <a:avLst/>
                <a:gdLst>
                  <a:gd name="T0" fmla="*/ 22 w 33"/>
                  <a:gd name="T1" fmla="*/ 0 h 16"/>
                  <a:gd name="T2" fmla="*/ 7 w 33"/>
                  <a:gd name="T3" fmla="*/ 5 h 16"/>
                  <a:gd name="T4" fmla="*/ 6 w 33"/>
                  <a:gd name="T5" fmla="*/ 6 h 16"/>
                  <a:gd name="T6" fmla="*/ 6 w 33"/>
                  <a:gd name="T7" fmla="*/ 6 h 16"/>
                  <a:gd name="T8" fmla="*/ 6 w 33"/>
                  <a:gd name="T9" fmla="*/ 6 h 16"/>
                  <a:gd name="T10" fmla="*/ 7 w 33"/>
                  <a:gd name="T11" fmla="*/ 16 h 16"/>
                  <a:gd name="T12" fmla="*/ 10 w 33"/>
                  <a:gd name="T13" fmla="*/ 16 h 16"/>
                  <a:gd name="T14" fmla="*/ 27 w 33"/>
                  <a:gd name="T15" fmla="*/ 10 h 16"/>
                  <a:gd name="T16" fmla="*/ 26 w 33"/>
                  <a:gd name="T17" fmla="*/ 0 h 16"/>
                  <a:gd name="T18" fmla="*/ 25 w 33"/>
                  <a:gd name="T19" fmla="*/ 0 h 16"/>
                  <a:gd name="T20" fmla="*/ 25 w 33"/>
                  <a:gd name="T21" fmla="*/ 0 h 16"/>
                  <a:gd name="T22" fmla="*/ 22 w 33"/>
                  <a:gd name="T2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16">
                    <a:moveTo>
                      <a:pt x="22" y="0"/>
                    </a:moveTo>
                    <a:cubicBezTo>
                      <a:pt x="16" y="0"/>
                      <a:pt x="9" y="3"/>
                      <a:pt x="7" y="5"/>
                    </a:cubicBezTo>
                    <a:cubicBezTo>
                      <a:pt x="6" y="6"/>
                      <a:pt x="6" y="6"/>
                      <a:pt x="6" y="6"/>
                    </a:cubicBezTo>
                    <a:cubicBezTo>
                      <a:pt x="6" y="6"/>
                      <a:pt x="6" y="6"/>
                      <a:pt x="6" y="6"/>
                    </a:cubicBezTo>
                    <a:cubicBezTo>
                      <a:pt x="6" y="6"/>
                      <a:pt x="6" y="6"/>
                      <a:pt x="6" y="6"/>
                    </a:cubicBezTo>
                    <a:cubicBezTo>
                      <a:pt x="1" y="10"/>
                      <a:pt x="0" y="14"/>
                      <a:pt x="7" y="16"/>
                    </a:cubicBezTo>
                    <a:cubicBezTo>
                      <a:pt x="8" y="16"/>
                      <a:pt x="9" y="16"/>
                      <a:pt x="10" y="16"/>
                    </a:cubicBezTo>
                    <a:cubicBezTo>
                      <a:pt x="16" y="16"/>
                      <a:pt x="22" y="14"/>
                      <a:pt x="27" y="10"/>
                    </a:cubicBezTo>
                    <a:cubicBezTo>
                      <a:pt x="33" y="5"/>
                      <a:pt x="30" y="2"/>
                      <a:pt x="26" y="0"/>
                    </a:cubicBezTo>
                    <a:cubicBezTo>
                      <a:pt x="26" y="0"/>
                      <a:pt x="26" y="0"/>
                      <a:pt x="25" y="0"/>
                    </a:cubicBezTo>
                    <a:cubicBezTo>
                      <a:pt x="25" y="0"/>
                      <a:pt x="25" y="0"/>
                      <a:pt x="25" y="0"/>
                    </a:cubicBezTo>
                    <a:cubicBezTo>
                      <a:pt x="24" y="0"/>
                      <a:pt x="23" y="0"/>
                      <a:pt x="2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68" name="Freeform 29"/>
              <p:cNvSpPr>
                <a:spLocks/>
              </p:cNvSpPr>
              <p:nvPr/>
            </p:nvSpPr>
            <p:spPr bwMode="auto">
              <a:xfrm>
                <a:off x="526" y="1644"/>
                <a:ext cx="50" cy="45"/>
              </a:xfrm>
              <a:custGeom>
                <a:avLst/>
                <a:gdLst>
                  <a:gd name="T0" fmla="*/ 17 w 32"/>
                  <a:gd name="T1" fmla="*/ 0 h 29"/>
                  <a:gd name="T2" fmla="*/ 7 w 32"/>
                  <a:gd name="T3" fmla="*/ 4 h 29"/>
                  <a:gd name="T4" fmla="*/ 4 w 32"/>
                  <a:gd name="T5" fmla="*/ 7 h 29"/>
                  <a:gd name="T6" fmla="*/ 3 w 32"/>
                  <a:gd name="T7" fmla="*/ 8 h 29"/>
                  <a:gd name="T8" fmla="*/ 10 w 32"/>
                  <a:gd name="T9" fmla="*/ 27 h 29"/>
                  <a:gd name="T10" fmla="*/ 10 w 32"/>
                  <a:gd name="T11" fmla="*/ 28 h 29"/>
                  <a:gd name="T12" fmla="*/ 10 w 32"/>
                  <a:gd name="T13" fmla="*/ 28 h 29"/>
                  <a:gd name="T14" fmla="*/ 11 w 32"/>
                  <a:gd name="T15" fmla="*/ 28 h 29"/>
                  <a:gd name="T16" fmla="*/ 12 w 32"/>
                  <a:gd name="T17" fmla="*/ 28 h 29"/>
                  <a:gd name="T18" fmla="*/ 17 w 32"/>
                  <a:gd name="T19" fmla="*/ 29 h 29"/>
                  <a:gd name="T20" fmla="*/ 31 w 32"/>
                  <a:gd name="T21" fmla="*/ 18 h 29"/>
                  <a:gd name="T22" fmla="*/ 32 w 32"/>
                  <a:gd name="T23" fmla="*/ 15 h 29"/>
                  <a:gd name="T24" fmla="*/ 31 w 32"/>
                  <a:gd name="T25" fmla="*/ 10 h 29"/>
                  <a:gd name="T26" fmla="*/ 25 w 32"/>
                  <a:gd name="T27" fmla="*/ 2 h 29"/>
                  <a:gd name="T28" fmla="*/ 24 w 32"/>
                  <a:gd name="T29" fmla="*/ 1 h 29"/>
                  <a:gd name="T30" fmla="*/ 17 w 32"/>
                  <a:gd name="T3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29">
                    <a:moveTo>
                      <a:pt x="17" y="0"/>
                    </a:moveTo>
                    <a:cubicBezTo>
                      <a:pt x="13" y="0"/>
                      <a:pt x="10" y="1"/>
                      <a:pt x="7" y="4"/>
                    </a:cubicBezTo>
                    <a:cubicBezTo>
                      <a:pt x="6" y="5"/>
                      <a:pt x="5" y="6"/>
                      <a:pt x="4" y="7"/>
                    </a:cubicBezTo>
                    <a:cubicBezTo>
                      <a:pt x="4" y="7"/>
                      <a:pt x="4" y="8"/>
                      <a:pt x="3" y="8"/>
                    </a:cubicBezTo>
                    <a:cubicBezTo>
                      <a:pt x="0" y="15"/>
                      <a:pt x="3" y="24"/>
                      <a:pt x="10" y="27"/>
                    </a:cubicBezTo>
                    <a:cubicBezTo>
                      <a:pt x="10" y="27"/>
                      <a:pt x="10" y="28"/>
                      <a:pt x="10" y="28"/>
                    </a:cubicBezTo>
                    <a:cubicBezTo>
                      <a:pt x="10" y="28"/>
                      <a:pt x="10" y="28"/>
                      <a:pt x="10" y="28"/>
                    </a:cubicBezTo>
                    <a:cubicBezTo>
                      <a:pt x="11" y="28"/>
                      <a:pt x="11" y="28"/>
                      <a:pt x="11" y="28"/>
                    </a:cubicBezTo>
                    <a:cubicBezTo>
                      <a:pt x="11" y="28"/>
                      <a:pt x="12" y="28"/>
                      <a:pt x="12" y="28"/>
                    </a:cubicBezTo>
                    <a:cubicBezTo>
                      <a:pt x="13" y="29"/>
                      <a:pt x="15" y="29"/>
                      <a:pt x="17" y="29"/>
                    </a:cubicBezTo>
                    <a:cubicBezTo>
                      <a:pt x="24" y="29"/>
                      <a:pt x="30" y="24"/>
                      <a:pt x="31" y="18"/>
                    </a:cubicBezTo>
                    <a:cubicBezTo>
                      <a:pt x="32" y="17"/>
                      <a:pt x="32" y="16"/>
                      <a:pt x="32" y="15"/>
                    </a:cubicBezTo>
                    <a:cubicBezTo>
                      <a:pt x="32" y="14"/>
                      <a:pt x="32" y="12"/>
                      <a:pt x="31" y="10"/>
                    </a:cubicBezTo>
                    <a:cubicBezTo>
                      <a:pt x="30" y="6"/>
                      <a:pt x="28" y="4"/>
                      <a:pt x="25" y="2"/>
                    </a:cubicBezTo>
                    <a:cubicBezTo>
                      <a:pt x="25" y="2"/>
                      <a:pt x="24" y="2"/>
                      <a:pt x="24" y="1"/>
                    </a:cubicBezTo>
                    <a:cubicBezTo>
                      <a:pt x="22" y="0"/>
                      <a:pt x="20"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69" name="Freeform 30"/>
              <p:cNvSpPr>
                <a:spLocks/>
              </p:cNvSpPr>
              <p:nvPr/>
            </p:nvSpPr>
            <p:spPr bwMode="auto">
              <a:xfrm>
                <a:off x="-188" y="1029"/>
                <a:ext cx="50" cy="36"/>
              </a:xfrm>
              <a:custGeom>
                <a:avLst/>
                <a:gdLst>
                  <a:gd name="T0" fmla="*/ 21 w 32"/>
                  <a:gd name="T1" fmla="*/ 0 h 23"/>
                  <a:gd name="T2" fmla="*/ 4 w 32"/>
                  <a:gd name="T3" fmla="*/ 9 h 23"/>
                  <a:gd name="T4" fmla="*/ 4 w 32"/>
                  <a:gd name="T5" fmla="*/ 9 h 23"/>
                  <a:gd name="T6" fmla="*/ 4 w 32"/>
                  <a:gd name="T7" fmla="*/ 10 h 23"/>
                  <a:gd name="T8" fmla="*/ 8 w 32"/>
                  <a:gd name="T9" fmla="*/ 22 h 23"/>
                  <a:gd name="T10" fmla="*/ 9 w 32"/>
                  <a:gd name="T11" fmla="*/ 23 h 23"/>
                  <a:gd name="T12" fmla="*/ 11 w 32"/>
                  <a:gd name="T13" fmla="*/ 23 h 23"/>
                  <a:gd name="T14" fmla="*/ 11 w 32"/>
                  <a:gd name="T15" fmla="*/ 23 h 23"/>
                  <a:gd name="T16" fmla="*/ 23 w 32"/>
                  <a:gd name="T17" fmla="*/ 19 h 23"/>
                  <a:gd name="T18" fmla="*/ 26 w 32"/>
                  <a:gd name="T19" fmla="*/ 16 h 23"/>
                  <a:gd name="T20" fmla="*/ 28 w 32"/>
                  <a:gd name="T21" fmla="*/ 13 h 23"/>
                  <a:gd name="T22" fmla="*/ 24 w 32"/>
                  <a:gd name="T23" fmla="*/ 1 h 23"/>
                  <a:gd name="T24" fmla="*/ 24 w 32"/>
                  <a:gd name="T25" fmla="*/ 0 h 23"/>
                  <a:gd name="T26" fmla="*/ 24 w 32"/>
                  <a:gd name="T27" fmla="*/ 0 h 23"/>
                  <a:gd name="T28" fmla="*/ 21 w 32"/>
                  <a:gd name="T2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3">
                    <a:moveTo>
                      <a:pt x="21" y="0"/>
                    </a:moveTo>
                    <a:cubicBezTo>
                      <a:pt x="14" y="0"/>
                      <a:pt x="7" y="5"/>
                      <a:pt x="4" y="9"/>
                    </a:cubicBezTo>
                    <a:cubicBezTo>
                      <a:pt x="4" y="9"/>
                      <a:pt x="4" y="9"/>
                      <a:pt x="4" y="9"/>
                    </a:cubicBezTo>
                    <a:cubicBezTo>
                      <a:pt x="4" y="9"/>
                      <a:pt x="4" y="9"/>
                      <a:pt x="4" y="10"/>
                    </a:cubicBezTo>
                    <a:cubicBezTo>
                      <a:pt x="1" y="14"/>
                      <a:pt x="0" y="21"/>
                      <a:pt x="8" y="22"/>
                    </a:cubicBezTo>
                    <a:cubicBezTo>
                      <a:pt x="8" y="23"/>
                      <a:pt x="9" y="23"/>
                      <a:pt x="9" y="23"/>
                    </a:cubicBezTo>
                    <a:cubicBezTo>
                      <a:pt x="9" y="23"/>
                      <a:pt x="10" y="23"/>
                      <a:pt x="11" y="23"/>
                    </a:cubicBezTo>
                    <a:cubicBezTo>
                      <a:pt x="11" y="23"/>
                      <a:pt x="11" y="23"/>
                      <a:pt x="11" y="23"/>
                    </a:cubicBezTo>
                    <a:cubicBezTo>
                      <a:pt x="17" y="23"/>
                      <a:pt x="21" y="20"/>
                      <a:pt x="23" y="19"/>
                    </a:cubicBezTo>
                    <a:cubicBezTo>
                      <a:pt x="24" y="18"/>
                      <a:pt x="25" y="17"/>
                      <a:pt x="26" y="16"/>
                    </a:cubicBezTo>
                    <a:cubicBezTo>
                      <a:pt x="27" y="15"/>
                      <a:pt x="28" y="14"/>
                      <a:pt x="28" y="13"/>
                    </a:cubicBezTo>
                    <a:cubicBezTo>
                      <a:pt x="32" y="8"/>
                      <a:pt x="30" y="2"/>
                      <a:pt x="24" y="1"/>
                    </a:cubicBezTo>
                    <a:cubicBezTo>
                      <a:pt x="24" y="1"/>
                      <a:pt x="24" y="1"/>
                      <a:pt x="24" y="0"/>
                    </a:cubicBezTo>
                    <a:cubicBezTo>
                      <a:pt x="24" y="0"/>
                      <a:pt x="24" y="0"/>
                      <a:pt x="24" y="0"/>
                    </a:cubicBezTo>
                    <a:cubicBezTo>
                      <a:pt x="23" y="0"/>
                      <a:pt x="22" y="0"/>
                      <a:pt x="2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70" name="Freeform 31"/>
              <p:cNvSpPr>
                <a:spLocks/>
              </p:cNvSpPr>
              <p:nvPr/>
            </p:nvSpPr>
            <p:spPr bwMode="auto">
              <a:xfrm>
                <a:off x="-128" y="795"/>
                <a:ext cx="45" cy="28"/>
              </a:xfrm>
              <a:custGeom>
                <a:avLst/>
                <a:gdLst>
                  <a:gd name="T0" fmla="*/ 23 w 29"/>
                  <a:gd name="T1" fmla="*/ 0 h 18"/>
                  <a:gd name="T2" fmla="*/ 23 w 29"/>
                  <a:gd name="T3" fmla="*/ 0 h 18"/>
                  <a:gd name="T4" fmla="*/ 6 w 29"/>
                  <a:gd name="T5" fmla="*/ 7 h 18"/>
                  <a:gd name="T6" fmla="*/ 5 w 29"/>
                  <a:gd name="T7" fmla="*/ 8 h 18"/>
                  <a:gd name="T8" fmla="*/ 4 w 29"/>
                  <a:gd name="T9" fmla="*/ 8 h 18"/>
                  <a:gd name="T10" fmla="*/ 4 w 29"/>
                  <a:gd name="T11" fmla="*/ 18 h 18"/>
                  <a:gd name="T12" fmla="*/ 5 w 29"/>
                  <a:gd name="T13" fmla="*/ 18 h 18"/>
                  <a:gd name="T14" fmla="*/ 6 w 29"/>
                  <a:gd name="T15" fmla="*/ 18 h 18"/>
                  <a:gd name="T16" fmla="*/ 7 w 29"/>
                  <a:gd name="T17" fmla="*/ 18 h 18"/>
                  <a:gd name="T18" fmla="*/ 25 w 29"/>
                  <a:gd name="T19" fmla="*/ 11 h 18"/>
                  <a:gd name="T20" fmla="*/ 27 w 29"/>
                  <a:gd name="T21" fmla="*/ 9 h 18"/>
                  <a:gd name="T22" fmla="*/ 29 w 29"/>
                  <a:gd name="T23" fmla="*/ 5 h 18"/>
                  <a:gd name="T24" fmla="*/ 24 w 29"/>
                  <a:gd name="T25" fmla="*/ 1 h 18"/>
                  <a:gd name="T26" fmla="*/ 23 w 29"/>
                  <a:gd name="T2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18">
                    <a:moveTo>
                      <a:pt x="23" y="0"/>
                    </a:moveTo>
                    <a:cubicBezTo>
                      <a:pt x="23" y="0"/>
                      <a:pt x="23" y="0"/>
                      <a:pt x="23" y="0"/>
                    </a:cubicBezTo>
                    <a:cubicBezTo>
                      <a:pt x="18" y="0"/>
                      <a:pt x="11" y="3"/>
                      <a:pt x="6" y="7"/>
                    </a:cubicBezTo>
                    <a:cubicBezTo>
                      <a:pt x="6" y="7"/>
                      <a:pt x="6" y="7"/>
                      <a:pt x="5" y="8"/>
                    </a:cubicBezTo>
                    <a:cubicBezTo>
                      <a:pt x="5" y="8"/>
                      <a:pt x="5" y="8"/>
                      <a:pt x="4" y="8"/>
                    </a:cubicBezTo>
                    <a:cubicBezTo>
                      <a:pt x="0" y="13"/>
                      <a:pt x="0" y="16"/>
                      <a:pt x="4" y="18"/>
                    </a:cubicBezTo>
                    <a:cubicBezTo>
                      <a:pt x="5" y="18"/>
                      <a:pt x="5" y="18"/>
                      <a:pt x="5" y="18"/>
                    </a:cubicBezTo>
                    <a:cubicBezTo>
                      <a:pt x="5" y="18"/>
                      <a:pt x="5" y="18"/>
                      <a:pt x="6" y="18"/>
                    </a:cubicBezTo>
                    <a:cubicBezTo>
                      <a:pt x="6" y="18"/>
                      <a:pt x="7" y="18"/>
                      <a:pt x="7" y="18"/>
                    </a:cubicBezTo>
                    <a:cubicBezTo>
                      <a:pt x="13" y="18"/>
                      <a:pt x="20" y="15"/>
                      <a:pt x="25" y="11"/>
                    </a:cubicBezTo>
                    <a:cubicBezTo>
                      <a:pt x="25" y="10"/>
                      <a:pt x="26" y="10"/>
                      <a:pt x="27" y="9"/>
                    </a:cubicBezTo>
                    <a:cubicBezTo>
                      <a:pt x="28" y="7"/>
                      <a:pt x="29" y="6"/>
                      <a:pt x="29" y="5"/>
                    </a:cubicBezTo>
                    <a:cubicBezTo>
                      <a:pt x="29" y="2"/>
                      <a:pt x="27" y="1"/>
                      <a:pt x="24" y="1"/>
                    </a:cubicBezTo>
                    <a:cubicBezTo>
                      <a:pt x="24" y="0"/>
                      <a:pt x="23"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71" name="Freeform 32"/>
              <p:cNvSpPr>
                <a:spLocks/>
              </p:cNvSpPr>
              <p:nvPr/>
            </p:nvSpPr>
            <p:spPr bwMode="auto">
              <a:xfrm>
                <a:off x="-315" y="1739"/>
                <a:ext cx="45" cy="45"/>
              </a:xfrm>
              <a:custGeom>
                <a:avLst/>
                <a:gdLst>
                  <a:gd name="T0" fmla="*/ 17 w 29"/>
                  <a:gd name="T1" fmla="*/ 0 h 29"/>
                  <a:gd name="T2" fmla="*/ 4 w 29"/>
                  <a:gd name="T3" fmla="*/ 7 h 29"/>
                  <a:gd name="T4" fmla="*/ 3 w 29"/>
                  <a:gd name="T5" fmla="*/ 11 h 29"/>
                  <a:gd name="T6" fmla="*/ 3 w 29"/>
                  <a:gd name="T7" fmla="*/ 11 h 29"/>
                  <a:gd name="T8" fmla="*/ 3 w 29"/>
                  <a:gd name="T9" fmla="*/ 11 h 29"/>
                  <a:gd name="T10" fmla="*/ 9 w 29"/>
                  <a:gd name="T11" fmla="*/ 28 h 29"/>
                  <a:gd name="T12" fmla="*/ 10 w 29"/>
                  <a:gd name="T13" fmla="*/ 29 h 29"/>
                  <a:gd name="T14" fmla="*/ 11 w 29"/>
                  <a:gd name="T15" fmla="*/ 29 h 29"/>
                  <a:gd name="T16" fmla="*/ 13 w 29"/>
                  <a:gd name="T17" fmla="*/ 29 h 29"/>
                  <a:gd name="T18" fmla="*/ 27 w 29"/>
                  <a:gd name="T19" fmla="*/ 18 h 29"/>
                  <a:gd name="T20" fmla="*/ 27 w 29"/>
                  <a:gd name="T21" fmla="*/ 6 h 29"/>
                  <a:gd name="T22" fmla="*/ 20 w 29"/>
                  <a:gd name="T23" fmla="*/ 0 h 29"/>
                  <a:gd name="T24" fmla="*/ 19 w 29"/>
                  <a:gd name="T25" fmla="*/ 0 h 29"/>
                  <a:gd name="T26" fmla="*/ 17 w 29"/>
                  <a:gd name="T2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29">
                    <a:moveTo>
                      <a:pt x="17" y="0"/>
                    </a:moveTo>
                    <a:cubicBezTo>
                      <a:pt x="12" y="0"/>
                      <a:pt x="7" y="3"/>
                      <a:pt x="4" y="7"/>
                    </a:cubicBezTo>
                    <a:cubicBezTo>
                      <a:pt x="4" y="8"/>
                      <a:pt x="3" y="9"/>
                      <a:pt x="3" y="11"/>
                    </a:cubicBezTo>
                    <a:cubicBezTo>
                      <a:pt x="3" y="11"/>
                      <a:pt x="3" y="11"/>
                      <a:pt x="3" y="11"/>
                    </a:cubicBezTo>
                    <a:cubicBezTo>
                      <a:pt x="3" y="11"/>
                      <a:pt x="3" y="11"/>
                      <a:pt x="3" y="11"/>
                    </a:cubicBezTo>
                    <a:cubicBezTo>
                      <a:pt x="0" y="20"/>
                      <a:pt x="4" y="26"/>
                      <a:pt x="9" y="28"/>
                    </a:cubicBezTo>
                    <a:cubicBezTo>
                      <a:pt x="9" y="28"/>
                      <a:pt x="10" y="28"/>
                      <a:pt x="10" y="29"/>
                    </a:cubicBezTo>
                    <a:cubicBezTo>
                      <a:pt x="10" y="29"/>
                      <a:pt x="11" y="29"/>
                      <a:pt x="11" y="29"/>
                    </a:cubicBezTo>
                    <a:cubicBezTo>
                      <a:pt x="12" y="29"/>
                      <a:pt x="12" y="29"/>
                      <a:pt x="13" y="29"/>
                    </a:cubicBezTo>
                    <a:cubicBezTo>
                      <a:pt x="18" y="29"/>
                      <a:pt x="24" y="26"/>
                      <a:pt x="27" y="18"/>
                    </a:cubicBezTo>
                    <a:cubicBezTo>
                      <a:pt x="29" y="12"/>
                      <a:pt x="28" y="8"/>
                      <a:pt x="27" y="6"/>
                    </a:cubicBezTo>
                    <a:cubicBezTo>
                      <a:pt x="25" y="3"/>
                      <a:pt x="23" y="1"/>
                      <a:pt x="20" y="0"/>
                    </a:cubicBezTo>
                    <a:cubicBezTo>
                      <a:pt x="20" y="0"/>
                      <a:pt x="20" y="0"/>
                      <a:pt x="19" y="0"/>
                    </a:cubicBezTo>
                    <a:cubicBezTo>
                      <a:pt x="19" y="0"/>
                      <a:pt x="18"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72" name="Freeform 33"/>
              <p:cNvSpPr>
                <a:spLocks/>
              </p:cNvSpPr>
              <p:nvPr/>
            </p:nvSpPr>
            <p:spPr bwMode="auto">
              <a:xfrm>
                <a:off x="101" y="1877"/>
                <a:ext cx="48" cy="47"/>
              </a:xfrm>
              <a:custGeom>
                <a:avLst/>
                <a:gdLst>
                  <a:gd name="T0" fmla="*/ 16 w 31"/>
                  <a:gd name="T1" fmla="*/ 0 h 30"/>
                  <a:gd name="T2" fmla="*/ 3 w 31"/>
                  <a:gd name="T3" fmla="*/ 8 h 30"/>
                  <a:gd name="T4" fmla="*/ 3 w 31"/>
                  <a:gd name="T5" fmla="*/ 9 h 30"/>
                  <a:gd name="T6" fmla="*/ 3 w 31"/>
                  <a:gd name="T7" fmla="*/ 10 h 30"/>
                  <a:gd name="T8" fmla="*/ 2 w 31"/>
                  <a:gd name="T9" fmla="*/ 10 h 30"/>
                  <a:gd name="T10" fmla="*/ 10 w 31"/>
                  <a:gd name="T11" fmla="*/ 29 h 30"/>
                  <a:gd name="T12" fmla="*/ 10 w 31"/>
                  <a:gd name="T13" fmla="*/ 29 h 30"/>
                  <a:gd name="T14" fmla="*/ 13 w 31"/>
                  <a:gd name="T15" fmla="*/ 29 h 30"/>
                  <a:gd name="T16" fmla="*/ 15 w 31"/>
                  <a:gd name="T17" fmla="*/ 30 h 30"/>
                  <a:gd name="T18" fmla="*/ 29 w 31"/>
                  <a:gd name="T19" fmla="*/ 20 h 30"/>
                  <a:gd name="T20" fmla="*/ 29 w 31"/>
                  <a:gd name="T21" fmla="*/ 20 h 30"/>
                  <a:gd name="T22" fmla="*/ 29 w 31"/>
                  <a:gd name="T23" fmla="*/ 20 h 30"/>
                  <a:gd name="T24" fmla="*/ 23 w 31"/>
                  <a:gd name="T25" fmla="*/ 2 h 30"/>
                  <a:gd name="T26" fmla="*/ 21 w 31"/>
                  <a:gd name="T27" fmla="*/ 1 h 30"/>
                  <a:gd name="T28" fmla="*/ 21 w 31"/>
                  <a:gd name="T29" fmla="*/ 1 h 30"/>
                  <a:gd name="T30" fmla="*/ 16 w 31"/>
                  <a:gd name="T3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30">
                    <a:moveTo>
                      <a:pt x="16" y="0"/>
                    </a:moveTo>
                    <a:cubicBezTo>
                      <a:pt x="10" y="0"/>
                      <a:pt x="5" y="4"/>
                      <a:pt x="3" y="8"/>
                    </a:cubicBezTo>
                    <a:cubicBezTo>
                      <a:pt x="3" y="9"/>
                      <a:pt x="3" y="9"/>
                      <a:pt x="3" y="9"/>
                    </a:cubicBezTo>
                    <a:cubicBezTo>
                      <a:pt x="3" y="10"/>
                      <a:pt x="3" y="10"/>
                      <a:pt x="3" y="10"/>
                    </a:cubicBezTo>
                    <a:cubicBezTo>
                      <a:pt x="2" y="10"/>
                      <a:pt x="2" y="10"/>
                      <a:pt x="2" y="10"/>
                    </a:cubicBezTo>
                    <a:cubicBezTo>
                      <a:pt x="0" y="18"/>
                      <a:pt x="2" y="25"/>
                      <a:pt x="10" y="29"/>
                    </a:cubicBezTo>
                    <a:cubicBezTo>
                      <a:pt x="10" y="29"/>
                      <a:pt x="10" y="29"/>
                      <a:pt x="10" y="29"/>
                    </a:cubicBezTo>
                    <a:cubicBezTo>
                      <a:pt x="11" y="29"/>
                      <a:pt x="12" y="29"/>
                      <a:pt x="13" y="29"/>
                    </a:cubicBezTo>
                    <a:cubicBezTo>
                      <a:pt x="13" y="30"/>
                      <a:pt x="14" y="30"/>
                      <a:pt x="15" y="30"/>
                    </a:cubicBezTo>
                    <a:cubicBezTo>
                      <a:pt x="20" y="30"/>
                      <a:pt x="25" y="27"/>
                      <a:pt x="29" y="20"/>
                    </a:cubicBezTo>
                    <a:cubicBezTo>
                      <a:pt x="29" y="20"/>
                      <a:pt x="29" y="20"/>
                      <a:pt x="29" y="20"/>
                    </a:cubicBezTo>
                    <a:cubicBezTo>
                      <a:pt x="29" y="20"/>
                      <a:pt x="29" y="20"/>
                      <a:pt x="29" y="20"/>
                    </a:cubicBezTo>
                    <a:cubicBezTo>
                      <a:pt x="31" y="13"/>
                      <a:pt x="29" y="5"/>
                      <a:pt x="23" y="2"/>
                    </a:cubicBezTo>
                    <a:cubicBezTo>
                      <a:pt x="23" y="2"/>
                      <a:pt x="22" y="1"/>
                      <a:pt x="21" y="1"/>
                    </a:cubicBezTo>
                    <a:cubicBezTo>
                      <a:pt x="21" y="1"/>
                      <a:pt x="21" y="1"/>
                      <a:pt x="21" y="1"/>
                    </a:cubicBezTo>
                    <a:cubicBezTo>
                      <a:pt x="20" y="0"/>
                      <a:pt x="18"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73" name="Freeform 34"/>
              <p:cNvSpPr>
                <a:spLocks/>
              </p:cNvSpPr>
              <p:nvPr/>
            </p:nvSpPr>
            <p:spPr bwMode="auto">
              <a:xfrm>
                <a:off x="-171" y="1640"/>
                <a:ext cx="48" cy="43"/>
              </a:xfrm>
              <a:custGeom>
                <a:avLst/>
                <a:gdLst>
                  <a:gd name="T0" fmla="*/ 18 w 31"/>
                  <a:gd name="T1" fmla="*/ 0 h 28"/>
                  <a:gd name="T2" fmla="*/ 5 w 31"/>
                  <a:gd name="T3" fmla="*/ 7 h 28"/>
                  <a:gd name="T4" fmla="*/ 3 w 31"/>
                  <a:gd name="T5" fmla="*/ 10 h 28"/>
                  <a:gd name="T6" fmla="*/ 3 w 31"/>
                  <a:gd name="T7" fmla="*/ 10 h 28"/>
                  <a:gd name="T8" fmla="*/ 3 w 31"/>
                  <a:gd name="T9" fmla="*/ 10 h 28"/>
                  <a:gd name="T10" fmla="*/ 8 w 31"/>
                  <a:gd name="T11" fmla="*/ 27 h 28"/>
                  <a:gd name="T12" fmla="*/ 10 w 31"/>
                  <a:gd name="T13" fmla="*/ 28 h 28"/>
                  <a:gd name="T14" fmla="*/ 10 w 31"/>
                  <a:gd name="T15" fmla="*/ 28 h 28"/>
                  <a:gd name="T16" fmla="*/ 10 w 31"/>
                  <a:gd name="T17" fmla="*/ 28 h 28"/>
                  <a:gd name="T18" fmla="*/ 10 w 31"/>
                  <a:gd name="T19" fmla="*/ 28 h 28"/>
                  <a:gd name="T20" fmla="*/ 14 w 31"/>
                  <a:gd name="T21" fmla="*/ 28 h 28"/>
                  <a:gd name="T22" fmla="*/ 29 w 31"/>
                  <a:gd name="T23" fmla="*/ 18 h 28"/>
                  <a:gd name="T24" fmla="*/ 21 w 31"/>
                  <a:gd name="T25" fmla="*/ 0 h 28"/>
                  <a:gd name="T26" fmla="*/ 21 w 31"/>
                  <a:gd name="T27" fmla="*/ 0 h 28"/>
                  <a:gd name="T28" fmla="*/ 21 w 31"/>
                  <a:gd name="T29" fmla="*/ 0 h 28"/>
                  <a:gd name="T30" fmla="*/ 18 w 31"/>
                  <a:gd name="T3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28">
                    <a:moveTo>
                      <a:pt x="18" y="0"/>
                    </a:moveTo>
                    <a:cubicBezTo>
                      <a:pt x="13" y="0"/>
                      <a:pt x="8" y="2"/>
                      <a:pt x="5" y="7"/>
                    </a:cubicBezTo>
                    <a:cubicBezTo>
                      <a:pt x="4" y="8"/>
                      <a:pt x="4" y="9"/>
                      <a:pt x="3" y="10"/>
                    </a:cubicBezTo>
                    <a:cubicBezTo>
                      <a:pt x="3" y="10"/>
                      <a:pt x="3" y="10"/>
                      <a:pt x="3" y="10"/>
                    </a:cubicBezTo>
                    <a:cubicBezTo>
                      <a:pt x="3" y="10"/>
                      <a:pt x="3" y="10"/>
                      <a:pt x="3" y="10"/>
                    </a:cubicBezTo>
                    <a:cubicBezTo>
                      <a:pt x="0" y="18"/>
                      <a:pt x="3" y="24"/>
                      <a:pt x="8" y="27"/>
                    </a:cubicBezTo>
                    <a:cubicBezTo>
                      <a:pt x="8" y="27"/>
                      <a:pt x="9" y="27"/>
                      <a:pt x="10" y="28"/>
                    </a:cubicBezTo>
                    <a:cubicBezTo>
                      <a:pt x="10" y="28"/>
                      <a:pt x="10" y="28"/>
                      <a:pt x="10" y="28"/>
                    </a:cubicBezTo>
                    <a:cubicBezTo>
                      <a:pt x="10" y="28"/>
                      <a:pt x="10" y="28"/>
                      <a:pt x="10" y="28"/>
                    </a:cubicBezTo>
                    <a:cubicBezTo>
                      <a:pt x="10" y="28"/>
                      <a:pt x="10" y="28"/>
                      <a:pt x="10" y="28"/>
                    </a:cubicBezTo>
                    <a:cubicBezTo>
                      <a:pt x="11" y="28"/>
                      <a:pt x="13" y="28"/>
                      <a:pt x="14" y="28"/>
                    </a:cubicBezTo>
                    <a:cubicBezTo>
                      <a:pt x="20" y="28"/>
                      <a:pt x="26" y="24"/>
                      <a:pt x="29" y="18"/>
                    </a:cubicBezTo>
                    <a:cubicBezTo>
                      <a:pt x="31" y="11"/>
                      <a:pt x="30" y="3"/>
                      <a:pt x="21" y="0"/>
                    </a:cubicBezTo>
                    <a:cubicBezTo>
                      <a:pt x="21" y="0"/>
                      <a:pt x="21" y="0"/>
                      <a:pt x="21" y="0"/>
                    </a:cubicBezTo>
                    <a:cubicBezTo>
                      <a:pt x="21" y="0"/>
                      <a:pt x="21" y="0"/>
                      <a:pt x="21" y="0"/>
                    </a:cubicBezTo>
                    <a:cubicBezTo>
                      <a:pt x="20" y="0"/>
                      <a:pt x="19" y="0"/>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74" name="Freeform 35"/>
              <p:cNvSpPr>
                <a:spLocks/>
              </p:cNvSpPr>
              <p:nvPr/>
            </p:nvSpPr>
            <p:spPr bwMode="auto">
              <a:xfrm>
                <a:off x="31" y="1225"/>
                <a:ext cx="51" cy="39"/>
              </a:xfrm>
              <a:custGeom>
                <a:avLst/>
                <a:gdLst>
                  <a:gd name="T0" fmla="*/ 20 w 33"/>
                  <a:gd name="T1" fmla="*/ 0 h 25"/>
                  <a:gd name="T2" fmla="*/ 5 w 33"/>
                  <a:gd name="T3" fmla="*/ 8 h 25"/>
                  <a:gd name="T4" fmla="*/ 5 w 33"/>
                  <a:gd name="T5" fmla="*/ 8 h 25"/>
                  <a:gd name="T6" fmla="*/ 5 w 33"/>
                  <a:gd name="T7" fmla="*/ 8 h 25"/>
                  <a:gd name="T8" fmla="*/ 5 w 33"/>
                  <a:gd name="T9" fmla="*/ 8 h 25"/>
                  <a:gd name="T10" fmla="*/ 5 w 33"/>
                  <a:gd name="T11" fmla="*/ 8 h 25"/>
                  <a:gd name="T12" fmla="*/ 5 w 33"/>
                  <a:gd name="T13" fmla="*/ 8 h 25"/>
                  <a:gd name="T14" fmla="*/ 5 w 33"/>
                  <a:gd name="T15" fmla="*/ 8 h 25"/>
                  <a:gd name="T16" fmla="*/ 5 w 33"/>
                  <a:gd name="T17" fmla="*/ 8 h 25"/>
                  <a:gd name="T18" fmla="*/ 5 w 33"/>
                  <a:gd name="T19" fmla="*/ 8 h 25"/>
                  <a:gd name="T20" fmla="*/ 5 w 33"/>
                  <a:gd name="T21" fmla="*/ 8 h 25"/>
                  <a:gd name="T22" fmla="*/ 5 w 33"/>
                  <a:gd name="T23" fmla="*/ 8 h 25"/>
                  <a:gd name="T24" fmla="*/ 10 w 33"/>
                  <a:gd name="T25" fmla="*/ 24 h 25"/>
                  <a:gd name="T26" fmla="*/ 10 w 33"/>
                  <a:gd name="T27" fmla="*/ 24 h 25"/>
                  <a:gd name="T28" fmla="*/ 10 w 33"/>
                  <a:gd name="T29" fmla="*/ 24 h 25"/>
                  <a:gd name="T30" fmla="*/ 15 w 33"/>
                  <a:gd name="T31" fmla="*/ 25 h 25"/>
                  <a:gd name="T32" fmla="*/ 30 w 33"/>
                  <a:gd name="T33" fmla="*/ 16 h 25"/>
                  <a:gd name="T34" fmla="*/ 30 w 33"/>
                  <a:gd name="T35" fmla="*/ 16 h 25"/>
                  <a:gd name="T36" fmla="*/ 30 w 33"/>
                  <a:gd name="T37" fmla="*/ 16 h 25"/>
                  <a:gd name="T38" fmla="*/ 30 w 33"/>
                  <a:gd name="T39" fmla="*/ 16 h 25"/>
                  <a:gd name="T40" fmla="*/ 31 w 33"/>
                  <a:gd name="T41" fmla="*/ 16 h 25"/>
                  <a:gd name="T42" fmla="*/ 25 w 33"/>
                  <a:gd name="T43" fmla="*/ 0 h 25"/>
                  <a:gd name="T44" fmla="*/ 20 w 33"/>
                  <a:gd name="T4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25">
                    <a:moveTo>
                      <a:pt x="20" y="0"/>
                    </a:moveTo>
                    <a:cubicBezTo>
                      <a:pt x="14" y="0"/>
                      <a:pt x="8" y="3"/>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0" y="16"/>
                      <a:pt x="4" y="22"/>
                      <a:pt x="10" y="24"/>
                    </a:cubicBezTo>
                    <a:cubicBezTo>
                      <a:pt x="10" y="24"/>
                      <a:pt x="10" y="24"/>
                      <a:pt x="10" y="24"/>
                    </a:cubicBezTo>
                    <a:cubicBezTo>
                      <a:pt x="10" y="24"/>
                      <a:pt x="10" y="24"/>
                      <a:pt x="10" y="24"/>
                    </a:cubicBezTo>
                    <a:cubicBezTo>
                      <a:pt x="12" y="25"/>
                      <a:pt x="13" y="25"/>
                      <a:pt x="15" y="25"/>
                    </a:cubicBezTo>
                    <a:cubicBezTo>
                      <a:pt x="21" y="25"/>
                      <a:pt x="27" y="22"/>
                      <a:pt x="30" y="16"/>
                    </a:cubicBezTo>
                    <a:cubicBezTo>
                      <a:pt x="30" y="16"/>
                      <a:pt x="30" y="16"/>
                      <a:pt x="30" y="16"/>
                    </a:cubicBezTo>
                    <a:cubicBezTo>
                      <a:pt x="30" y="16"/>
                      <a:pt x="30" y="16"/>
                      <a:pt x="30" y="16"/>
                    </a:cubicBezTo>
                    <a:cubicBezTo>
                      <a:pt x="30" y="16"/>
                      <a:pt x="30" y="16"/>
                      <a:pt x="30" y="16"/>
                    </a:cubicBezTo>
                    <a:cubicBezTo>
                      <a:pt x="30" y="16"/>
                      <a:pt x="31" y="16"/>
                      <a:pt x="31" y="16"/>
                    </a:cubicBezTo>
                    <a:cubicBezTo>
                      <a:pt x="33" y="10"/>
                      <a:pt x="33" y="3"/>
                      <a:pt x="25" y="0"/>
                    </a:cubicBezTo>
                    <a:cubicBezTo>
                      <a:pt x="23" y="0"/>
                      <a:pt x="22" y="0"/>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75" name="Freeform 36"/>
              <p:cNvSpPr>
                <a:spLocks/>
              </p:cNvSpPr>
              <p:nvPr/>
            </p:nvSpPr>
            <p:spPr bwMode="auto">
              <a:xfrm>
                <a:off x="928" y="860"/>
                <a:ext cx="41" cy="28"/>
              </a:xfrm>
              <a:custGeom>
                <a:avLst/>
                <a:gdLst>
                  <a:gd name="T0" fmla="*/ 12 w 26"/>
                  <a:gd name="T1" fmla="*/ 0 h 18"/>
                  <a:gd name="T2" fmla="*/ 3 w 26"/>
                  <a:gd name="T3" fmla="*/ 3 h 18"/>
                  <a:gd name="T4" fmla="*/ 3 w 26"/>
                  <a:gd name="T5" fmla="*/ 4 h 18"/>
                  <a:gd name="T6" fmla="*/ 3 w 26"/>
                  <a:gd name="T7" fmla="*/ 4 h 18"/>
                  <a:gd name="T8" fmla="*/ 3 w 26"/>
                  <a:gd name="T9" fmla="*/ 4 h 18"/>
                  <a:gd name="T10" fmla="*/ 8 w 26"/>
                  <a:gd name="T11" fmla="*/ 16 h 18"/>
                  <a:gd name="T12" fmla="*/ 8 w 26"/>
                  <a:gd name="T13" fmla="*/ 16 h 18"/>
                  <a:gd name="T14" fmla="*/ 9 w 26"/>
                  <a:gd name="T15" fmla="*/ 16 h 18"/>
                  <a:gd name="T16" fmla="*/ 15 w 26"/>
                  <a:gd name="T17" fmla="*/ 18 h 18"/>
                  <a:gd name="T18" fmla="*/ 24 w 26"/>
                  <a:gd name="T19" fmla="*/ 15 h 18"/>
                  <a:gd name="T20" fmla="*/ 24 w 26"/>
                  <a:gd name="T21" fmla="*/ 14 h 18"/>
                  <a:gd name="T22" fmla="*/ 25 w 26"/>
                  <a:gd name="T23" fmla="*/ 14 h 18"/>
                  <a:gd name="T24" fmla="*/ 26 w 26"/>
                  <a:gd name="T25" fmla="*/ 10 h 18"/>
                  <a:gd name="T26" fmla="*/ 20 w 26"/>
                  <a:gd name="T27" fmla="*/ 2 h 18"/>
                  <a:gd name="T28" fmla="*/ 17 w 26"/>
                  <a:gd name="T29" fmla="*/ 1 h 18"/>
                  <a:gd name="T30" fmla="*/ 12 w 26"/>
                  <a:gd name="T3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18">
                    <a:moveTo>
                      <a:pt x="12" y="0"/>
                    </a:moveTo>
                    <a:cubicBezTo>
                      <a:pt x="9" y="0"/>
                      <a:pt x="5" y="1"/>
                      <a:pt x="3" y="3"/>
                    </a:cubicBezTo>
                    <a:cubicBezTo>
                      <a:pt x="3" y="4"/>
                      <a:pt x="3" y="4"/>
                      <a:pt x="3" y="4"/>
                    </a:cubicBezTo>
                    <a:cubicBezTo>
                      <a:pt x="3" y="4"/>
                      <a:pt x="3" y="4"/>
                      <a:pt x="3" y="4"/>
                    </a:cubicBezTo>
                    <a:cubicBezTo>
                      <a:pt x="3" y="4"/>
                      <a:pt x="3" y="4"/>
                      <a:pt x="3" y="4"/>
                    </a:cubicBezTo>
                    <a:cubicBezTo>
                      <a:pt x="0" y="8"/>
                      <a:pt x="2" y="13"/>
                      <a:pt x="8" y="16"/>
                    </a:cubicBezTo>
                    <a:cubicBezTo>
                      <a:pt x="8" y="16"/>
                      <a:pt x="8" y="16"/>
                      <a:pt x="8" y="16"/>
                    </a:cubicBezTo>
                    <a:cubicBezTo>
                      <a:pt x="8" y="16"/>
                      <a:pt x="8" y="16"/>
                      <a:pt x="9" y="16"/>
                    </a:cubicBezTo>
                    <a:cubicBezTo>
                      <a:pt x="11" y="17"/>
                      <a:pt x="13" y="18"/>
                      <a:pt x="15" y="18"/>
                    </a:cubicBezTo>
                    <a:cubicBezTo>
                      <a:pt x="18" y="18"/>
                      <a:pt x="21" y="17"/>
                      <a:pt x="24" y="15"/>
                    </a:cubicBezTo>
                    <a:cubicBezTo>
                      <a:pt x="24" y="15"/>
                      <a:pt x="24" y="14"/>
                      <a:pt x="24" y="14"/>
                    </a:cubicBezTo>
                    <a:cubicBezTo>
                      <a:pt x="24" y="14"/>
                      <a:pt x="25" y="14"/>
                      <a:pt x="25" y="14"/>
                    </a:cubicBezTo>
                    <a:cubicBezTo>
                      <a:pt x="25" y="13"/>
                      <a:pt x="26" y="12"/>
                      <a:pt x="26" y="10"/>
                    </a:cubicBezTo>
                    <a:cubicBezTo>
                      <a:pt x="26" y="6"/>
                      <a:pt x="23" y="4"/>
                      <a:pt x="20" y="2"/>
                    </a:cubicBezTo>
                    <a:cubicBezTo>
                      <a:pt x="19" y="1"/>
                      <a:pt x="18" y="1"/>
                      <a:pt x="17" y="1"/>
                    </a:cubicBezTo>
                    <a:cubicBezTo>
                      <a:pt x="15" y="0"/>
                      <a:pt x="14"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76" name="Freeform 37"/>
              <p:cNvSpPr>
                <a:spLocks/>
              </p:cNvSpPr>
              <p:nvPr/>
            </p:nvSpPr>
            <p:spPr bwMode="auto">
              <a:xfrm>
                <a:off x="1279" y="1256"/>
                <a:ext cx="41" cy="37"/>
              </a:xfrm>
              <a:custGeom>
                <a:avLst/>
                <a:gdLst>
                  <a:gd name="T0" fmla="*/ 10 w 26"/>
                  <a:gd name="T1" fmla="*/ 0 h 24"/>
                  <a:gd name="T2" fmla="*/ 2 w 26"/>
                  <a:gd name="T3" fmla="*/ 4 h 24"/>
                  <a:gd name="T4" fmla="*/ 2 w 26"/>
                  <a:gd name="T5" fmla="*/ 5 h 24"/>
                  <a:gd name="T6" fmla="*/ 2 w 26"/>
                  <a:gd name="T7" fmla="*/ 5 h 24"/>
                  <a:gd name="T8" fmla="*/ 2 w 26"/>
                  <a:gd name="T9" fmla="*/ 6 h 24"/>
                  <a:gd name="T10" fmla="*/ 9 w 26"/>
                  <a:gd name="T11" fmla="*/ 22 h 24"/>
                  <a:gd name="T12" fmla="*/ 16 w 26"/>
                  <a:gd name="T13" fmla="*/ 24 h 24"/>
                  <a:gd name="T14" fmla="*/ 25 w 26"/>
                  <a:gd name="T15" fmla="*/ 18 h 24"/>
                  <a:gd name="T16" fmla="*/ 25 w 26"/>
                  <a:gd name="T17" fmla="*/ 10 h 24"/>
                  <a:gd name="T18" fmla="*/ 10 w 26"/>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4">
                    <a:moveTo>
                      <a:pt x="10" y="0"/>
                    </a:moveTo>
                    <a:cubicBezTo>
                      <a:pt x="7" y="0"/>
                      <a:pt x="4" y="1"/>
                      <a:pt x="2" y="4"/>
                    </a:cubicBezTo>
                    <a:cubicBezTo>
                      <a:pt x="2" y="5"/>
                      <a:pt x="2" y="5"/>
                      <a:pt x="2" y="5"/>
                    </a:cubicBezTo>
                    <a:cubicBezTo>
                      <a:pt x="2" y="5"/>
                      <a:pt x="2" y="5"/>
                      <a:pt x="2" y="5"/>
                    </a:cubicBezTo>
                    <a:cubicBezTo>
                      <a:pt x="2" y="5"/>
                      <a:pt x="2" y="5"/>
                      <a:pt x="2" y="6"/>
                    </a:cubicBezTo>
                    <a:cubicBezTo>
                      <a:pt x="0" y="11"/>
                      <a:pt x="3" y="18"/>
                      <a:pt x="9" y="22"/>
                    </a:cubicBezTo>
                    <a:cubicBezTo>
                      <a:pt x="12" y="23"/>
                      <a:pt x="14" y="24"/>
                      <a:pt x="16" y="24"/>
                    </a:cubicBezTo>
                    <a:cubicBezTo>
                      <a:pt x="20" y="24"/>
                      <a:pt x="23" y="22"/>
                      <a:pt x="25" y="18"/>
                    </a:cubicBezTo>
                    <a:cubicBezTo>
                      <a:pt x="25" y="17"/>
                      <a:pt x="26" y="14"/>
                      <a:pt x="25" y="10"/>
                    </a:cubicBezTo>
                    <a:cubicBezTo>
                      <a:pt x="22" y="4"/>
                      <a:pt x="16"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77" name="Freeform 38"/>
              <p:cNvSpPr>
                <a:spLocks/>
              </p:cNvSpPr>
              <p:nvPr/>
            </p:nvSpPr>
            <p:spPr bwMode="auto">
              <a:xfrm>
                <a:off x="259" y="1531"/>
                <a:ext cx="50" cy="43"/>
              </a:xfrm>
              <a:custGeom>
                <a:avLst/>
                <a:gdLst>
                  <a:gd name="T0" fmla="*/ 17 w 32"/>
                  <a:gd name="T1" fmla="*/ 0 h 28"/>
                  <a:gd name="T2" fmla="*/ 3 w 32"/>
                  <a:gd name="T3" fmla="*/ 8 h 28"/>
                  <a:gd name="T4" fmla="*/ 10 w 32"/>
                  <a:gd name="T5" fmla="*/ 27 h 28"/>
                  <a:gd name="T6" fmla="*/ 11 w 32"/>
                  <a:gd name="T7" fmla="*/ 27 h 28"/>
                  <a:gd name="T8" fmla="*/ 13 w 32"/>
                  <a:gd name="T9" fmla="*/ 28 h 28"/>
                  <a:gd name="T10" fmla="*/ 15 w 32"/>
                  <a:gd name="T11" fmla="*/ 28 h 28"/>
                  <a:gd name="T12" fmla="*/ 22 w 32"/>
                  <a:gd name="T13" fmla="*/ 27 h 28"/>
                  <a:gd name="T14" fmla="*/ 30 w 32"/>
                  <a:gd name="T15" fmla="*/ 18 h 28"/>
                  <a:gd name="T16" fmla="*/ 31 w 32"/>
                  <a:gd name="T17" fmla="*/ 14 h 28"/>
                  <a:gd name="T18" fmla="*/ 23 w 32"/>
                  <a:gd name="T19" fmla="*/ 1 h 28"/>
                  <a:gd name="T20" fmla="*/ 23 w 32"/>
                  <a:gd name="T21" fmla="*/ 1 h 28"/>
                  <a:gd name="T22" fmla="*/ 23 w 32"/>
                  <a:gd name="T23" fmla="*/ 1 h 28"/>
                  <a:gd name="T24" fmla="*/ 17 w 32"/>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28">
                    <a:moveTo>
                      <a:pt x="17" y="0"/>
                    </a:moveTo>
                    <a:cubicBezTo>
                      <a:pt x="7" y="0"/>
                      <a:pt x="3" y="8"/>
                      <a:pt x="3" y="8"/>
                    </a:cubicBezTo>
                    <a:cubicBezTo>
                      <a:pt x="0" y="14"/>
                      <a:pt x="0" y="23"/>
                      <a:pt x="10" y="27"/>
                    </a:cubicBezTo>
                    <a:cubicBezTo>
                      <a:pt x="10" y="27"/>
                      <a:pt x="10" y="27"/>
                      <a:pt x="11" y="27"/>
                    </a:cubicBezTo>
                    <a:cubicBezTo>
                      <a:pt x="11" y="28"/>
                      <a:pt x="12" y="28"/>
                      <a:pt x="13" y="28"/>
                    </a:cubicBezTo>
                    <a:cubicBezTo>
                      <a:pt x="14" y="28"/>
                      <a:pt x="14" y="28"/>
                      <a:pt x="15" y="28"/>
                    </a:cubicBezTo>
                    <a:cubicBezTo>
                      <a:pt x="18" y="28"/>
                      <a:pt x="20" y="27"/>
                      <a:pt x="22" y="27"/>
                    </a:cubicBezTo>
                    <a:cubicBezTo>
                      <a:pt x="26" y="25"/>
                      <a:pt x="29" y="21"/>
                      <a:pt x="30" y="18"/>
                    </a:cubicBezTo>
                    <a:cubicBezTo>
                      <a:pt x="31" y="16"/>
                      <a:pt x="31" y="15"/>
                      <a:pt x="31" y="14"/>
                    </a:cubicBezTo>
                    <a:cubicBezTo>
                      <a:pt x="32" y="9"/>
                      <a:pt x="29" y="3"/>
                      <a:pt x="23" y="1"/>
                    </a:cubicBezTo>
                    <a:cubicBezTo>
                      <a:pt x="23" y="1"/>
                      <a:pt x="23" y="1"/>
                      <a:pt x="23" y="1"/>
                    </a:cubicBezTo>
                    <a:cubicBezTo>
                      <a:pt x="23" y="1"/>
                      <a:pt x="23" y="1"/>
                      <a:pt x="23" y="1"/>
                    </a:cubicBezTo>
                    <a:cubicBezTo>
                      <a:pt x="21" y="0"/>
                      <a:pt x="19"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78" name="Freeform 39"/>
              <p:cNvSpPr>
                <a:spLocks/>
              </p:cNvSpPr>
              <p:nvPr/>
            </p:nvSpPr>
            <p:spPr bwMode="auto">
              <a:xfrm>
                <a:off x="1042" y="1396"/>
                <a:ext cx="49" cy="40"/>
              </a:xfrm>
              <a:custGeom>
                <a:avLst/>
                <a:gdLst>
                  <a:gd name="T0" fmla="*/ 14 w 32"/>
                  <a:gd name="T1" fmla="*/ 0 h 26"/>
                  <a:gd name="T2" fmla="*/ 4 w 32"/>
                  <a:gd name="T3" fmla="*/ 5 h 26"/>
                  <a:gd name="T4" fmla="*/ 11 w 32"/>
                  <a:gd name="T5" fmla="*/ 25 h 26"/>
                  <a:gd name="T6" fmla="*/ 11 w 32"/>
                  <a:gd name="T7" fmla="*/ 25 h 26"/>
                  <a:gd name="T8" fmla="*/ 12 w 32"/>
                  <a:gd name="T9" fmla="*/ 25 h 26"/>
                  <a:gd name="T10" fmla="*/ 14 w 32"/>
                  <a:gd name="T11" fmla="*/ 26 h 26"/>
                  <a:gd name="T12" fmla="*/ 15 w 32"/>
                  <a:gd name="T13" fmla="*/ 26 h 26"/>
                  <a:gd name="T14" fmla="*/ 18 w 32"/>
                  <a:gd name="T15" fmla="*/ 26 h 26"/>
                  <a:gd name="T16" fmla="*/ 30 w 32"/>
                  <a:gd name="T17" fmla="*/ 12 h 26"/>
                  <a:gd name="T18" fmla="*/ 14 w 3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26">
                    <a:moveTo>
                      <a:pt x="14" y="0"/>
                    </a:moveTo>
                    <a:cubicBezTo>
                      <a:pt x="10" y="0"/>
                      <a:pt x="7" y="2"/>
                      <a:pt x="4" y="5"/>
                    </a:cubicBezTo>
                    <a:cubicBezTo>
                      <a:pt x="2" y="8"/>
                      <a:pt x="0" y="18"/>
                      <a:pt x="11" y="25"/>
                    </a:cubicBezTo>
                    <a:cubicBezTo>
                      <a:pt x="11" y="25"/>
                      <a:pt x="11" y="25"/>
                      <a:pt x="11" y="25"/>
                    </a:cubicBezTo>
                    <a:cubicBezTo>
                      <a:pt x="12" y="25"/>
                      <a:pt x="12" y="25"/>
                      <a:pt x="12" y="25"/>
                    </a:cubicBezTo>
                    <a:cubicBezTo>
                      <a:pt x="13" y="25"/>
                      <a:pt x="13" y="26"/>
                      <a:pt x="14" y="26"/>
                    </a:cubicBezTo>
                    <a:cubicBezTo>
                      <a:pt x="14" y="26"/>
                      <a:pt x="14" y="26"/>
                      <a:pt x="15" y="26"/>
                    </a:cubicBezTo>
                    <a:cubicBezTo>
                      <a:pt x="16" y="26"/>
                      <a:pt x="17" y="26"/>
                      <a:pt x="18" y="26"/>
                    </a:cubicBezTo>
                    <a:cubicBezTo>
                      <a:pt x="26" y="26"/>
                      <a:pt x="32" y="20"/>
                      <a:pt x="30" y="12"/>
                    </a:cubicBezTo>
                    <a:cubicBezTo>
                      <a:pt x="28" y="4"/>
                      <a:pt x="21"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79" name="Freeform 40"/>
              <p:cNvSpPr>
                <a:spLocks/>
              </p:cNvSpPr>
              <p:nvPr/>
            </p:nvSpPr>
            <p:spPr bwMode="auto">
              <a:xfrm>
                <a:off x="-350" y="1011"/>
                <a:ext cx="28" cy="22"/>
              </a:xfrm>
              <a:custGeom>
                <a:avLst/>
                <a:gdLst>
                  <a:gd name="T0" fmla="*/ 14 w 18"/>
                  <a:gd name="T1" fmla="*/ 0 h 14"/>
                  <a:gd name="T2" fmla="*/ 3 w 18"/>
                  <a:gd name="T3" fmla="*/ 5 h 14"/>
                  <a:gd name="T4" fmla="*/ 4 w 18"/>
                  <a:gd name="T5" fmla="*/ 14 h 14"/>
                  <a:gd name="T6" fmla="*/ 5 w 18"/>
                  <a:gd name="T7" fmla="*/ 14 h 14"/>
                  <a:gd name="T8" fmla="*/ 16 w 18"/>
                  <a:gd name="T9" fmla="*/ 7 h 14"/>
                  <a:gd name="T10" fmla="*/ 17 w 18"/>
                  <a:gd name="T11" fmla="*/ 7 h 14"/>
                  <a:gd name="T12" fmla="*/ 18 w 18"/>
                  <a:gd name="T13" fmla="*/ 2 h 14"/>
                  <a:gd name="T14" fmla="*/ 14 w 18"/>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4">
                    <a:moveTo>
                      <a:pt x="14" y="0"/>
                    </a:moveTo>
                    <a:cubicBezTo>
                      <a:pt x="11" y="0"/>
                      <a:pt x="6" y="2"/>
                      <a:pt x="3" y="5"/>
                    </a:cubicBezTo>
                    <a:cubicBezTo>
                      <a:pt x="0" y="9"/>
                      <a:pt x="0" y="13"/>
                      <a:pt x="4" y="14"/>
                    </a:cubicBezTo>
                    <a:cubicBezTo>
                      <a:pt x="4" y="14"/>
                      <a:pt x="5" y="14"/>
                      <a:pt x="5" y="14"/>
                    </a:cubicBezTo>
                    <a:cubicBezTo>
                      <a:pt x="9" y="14"/>
                      <a:pt x="14" y="11"/>
                      <a:pt x="16" y="7"/>
                    </a:cubicBezTo>
                    <a:cubicBezTo>
                      <a:pt x="16" y="7"/>
                      <a:pt x="16" y="7"/>
                      <a:pt x="17" y="7"/>
                    </a:cubicBezTo>
                    <a:cubicBezTo>
                      <a:pt x="18" y="5"/>
                      <a:pt x="18" y="4"/>
                      <a:pt x="18" y="2"/>
                    </a:cubicBezTo>
                    <a:cubicBezTo>
                      <a:pt x="18" y="0"/>
                      <a:pt x="16"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80" name="Freeform 41"/>
              <p:cNvSpPr>
                <a:spLocks/>
              </p:cNvSpPr>
              <p:nvPr/>
            </p:nvSpPr>
            <p:spPr bwMode="auto">
              <a:xfrm>
                <a:off x="644" y="2371"/>
                <a:ext cx="30" cy="30"/>
              </a:xfrm>
              <a:custGeom>
                <a:avLst/>
                <a:gdLst>
                  <a:gd name="T0" fmla="*/ 11 w 19"/>
                  <a:gd name="T1" fmla="*/ 0 h 19"/>
                  <a:gd name="T2" fmla="*/ 3 w 19"/>
                  <a:gd name="T3" fmla="*/ 5 h 19"/>
                  <a:gd name="T4" fmla="*/ 5 w 19"/>
                  <a:gd name="T5" fmla="*/ 18 h 19"/>
                  <a:gd name="T6" fmla="*/ 9 w 19"/>
                  <a:gd name="T7" fmla="*/ 19 h 19"/>
                  <a:gd name="T8" fmla="*/ 18 w 19"/>
                  <a:gd name="T9" fmla="*/ 14 h 19"/>
                  <a:gd name="T10" fmla="*/ 19 w 19"/>
                  <a:gd name="T11" fmla="*/ 10 h 19"/>
                  <a:gd name="T12" fmla="*/ 19 w 19"/>
                  <a:gd name="T13" fmla="*/ 7 h 19"/>
                  <a:gd name="T14" fmla="*/ 11 w 19"/>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9">
                    <a:moveTo>
                      <a:pt x="11" y="0"/>
                    </a:moveTo>
                    <a:cubicBezTo>
                      <a:pt x="8" y="0"/>
                      <a:pt x="5" y="1"/>
                      <a:pt x="3" y="5"/>
                    </a:cubicBezTo>
                    <a:cubicBezTo>
                      <a:pt x="0" y="9"/>
                      <a:pt x="0" y="15"/>
                      <a:pt x="5" y="18"/>
                    </a:cubicBezTo>
                    <a:cubicBezTo>
                      <a:pt x="7" y="19"/>
                      <a:pt x="8" y="19"/>
                      <a:pt x="9" y="19"/>
                    </a:cubicBezTo>
                    <a:cubicBezTo>
                      <a:pt x="13" y="19"/>
                      <a:pt x="16" y="17"/>
                      <a:pt x="18" y="14"/>
                    </a:cubicBezTo>
                    <a:cubicBezTo>
                      <a:pt x="18" y="13"/>
                      <a:pt x="19" y="11"/>
                      <a:pt x="19" y="10"/>
                    </a:cubicBezTo>
                    <a:cubicBezTo>
                      <a:pt x="19" y="9"/>
                      <a:pt x="19" y="8"/>
                      <a:pt x="19" y="7"/>
                    </a:cubicBezTo>
                    <a:cubicBezTo>
                      <a:pt x="18" y="3"/>
                      <a:pt x="14"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81" name="Freeform 42"/>
              <p:cNvSpPr>
                <a:spLocks/>
              </p:cNvSpPr>
              <p:nvPr/>
            </p:nvSpPr>
            <p:spPr bwMode="auto">
              <a:xfrm>
                <a:off x="702" y="2767"/>
                <a:ext cx="29" cy="26"/>
              </a:xfrm>
              <a:custGeom>
                <a:avLst/>
                <a:gdLst>
                  <a:gd name="T0" fmla="*/ 11 w 19"/>
                  <a:gd name="T1" fmla="*/ 0 h 17"/>
                  <a:gd name="T2" fmla="*/ 4 w 19"/>
                  <a:gd name="T3" fmla="*/ 4 h 17"/>
                  <a:gd name="T4" fmla="*/ 4 w 19"/>
                  <a:gd name="T5" fmla="*/ 16 h 17"/>
                  <a:gd name="T6" fmla="*/ 8 w 19"/>
                  <a:gd name="T7" fmla="*/ 17 h 17"/>
                  <a:gd name="T8" fmla="*/ 18 w 19"/>
                  <a:gd name="T9" fmla="*/ 6 h 17"/>
                  <a:gd name="T10" fmla="*/ 17 w 19"/>
                  <a:gd name="T11" fmla="*/ 3 h 17"/>
                  <a:gd name="T12" fmla="*/ 15 w 19"/>
                  <a:gd name="T13" fmla="*/ 0 h 17"/>
                  <a:gd name="T14" fmla="*/ 11 w 19"/>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7">
                    <a:moveTo>
                      <a:pt x="11" y="0"/>
                    </a:moveTo>
                    <a:cubicBezTo>
                      <a:pt x="9" y="0"/>
                      <a:pt x="6" y="1"/>
                      <a:pt x="4" y="4"/>
                    </a:cubicBezTo>
                    <a:cubicBezTo>
                      <a:pt x="1" y="7"/>
                      <a:pt x="0" y="13"/>
                      <a:pt x="4" y="16"/>
                    </a:cubicBezTo>
                    <a:cubicBezTo>
                      <a:pt x="5" y="17"/>
                      <a:pt x="7" y="17"/>
                      <a:pt x="8" y="17"/>
                    </a:cubicBezTo>
                    <a:cubicBezTo>
                      <a:pt x="14" y="17"/>
                      <a:pt x="19" y="12"/>
                      <a:pt x="18" y="6"/>
                    </a:cubicBezTo>
                    <a:cubicBezTo>
                      <a:pt x="18" y="4"/>
                      <a:pt x="18" y="3"/>
                      <a:pt x="17" y="3"/>
                    </a:cubicBezTo>
                    <a:cubicBezTo>
                      <a:pt x="17" y="2"/>
                      <a:pt x="16" y="1"/>
                      <a:pt x="15" y="0"/>
                    </a:cubicBezTo>
                    <a:cubicBezTo>
                      <a:pt x="14" y="0"/>
                      <a:pt x="13"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82" name="Freeform 43"/>
              <p:cNvSpPr>
                <a:spLocks/>
              </p:cNvSpPr>
              <p:nvPr/>
            </p:nvSpPr>
            <p:spPr bwMode="auto">
              <a:xfrm>
                <a:off x="189" y="2629"/>
                <a:ext cx="31" cy="28"/>
              </a:xfrm>
              <a:custGeom>
                <a:avLst/>
                <a:gdLst>
                  <a:gd name="T0" fmla="*/ 10 w 20"/>
                  <a:gd name="T1" fmla="*/ 0 h 18"/>
                  <a:gd name="T2" fmla="*/ 10 w 20"/>
                  <a:gd name="T3" fmla="*/ 0 h 18"/>
                  <a:gd name="T4" fmla="*/ 3 w 20"/>
                  <a:gd name="T5" fmla="*/ 4 h 18"/>
                  <a:gd name="T6" fmla="*/ 5 w 20"/>
                  <a:gd name="T7" fmla="*/ 17 h 18"/>
                  <a:gd name="T8" fmla="*/ 8 w 20"/>
                  <a:gd name="T9" fmla="*/ 18 h 18"/>
                  <a:gd name="T10" fmla="*/ 10 w 20"/>
                  <a:gd name="T11" fmla="*/ 17 h 18"/>
                  <a:gd name="T12" fmla="*/ 13 w 20"/>
                  <a:gd name="T13" fmla="*/ 0 h 18"/>
                  <a:gd name="T14" fmla="*/ 13 w 20"/>
                  <a:gd name="T15" fmla="*/ 0 h 18"/>
                  <a:gd name="T16" fmla="*/ 13 w 20"/>
                  <a:gd name="T17" fmla="*/ 0 h 18"/>
                  <a:gd name="T18" fmla="*/ 13 w 20"/>
                  <a:gd name="T19" fmla="*/ 0 h 18"/>
                  <a:gd name="T20" fmla="*/ 13 w 20"/>
                  <a:gd name="T21" fmla="*/ 0 h 18"/>
                  <a:gd name="T22" fmla="*/ 13 w 20"/>
                  <a:gd name="T23" fmla="*/ 0 h 18"/>
                  <a:gd name="T24" fmla="*/ 10 w 20"/>
                  <a:gd name="T25"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18">
                    <a:moveTo>
                      <a:pt x="10" y="0"/>
                    </a:moveTo>
                    <a:cubicBezTo>
                      <a:pt x="10" y="0"/>
                      <a:pt x="10" y="0"/>
                      <a:pt x="10" y="0"/>
                    </a:cubicBezTo>
                    <a:cubicBezTo>
                      <a:pt x="7" y="0"/>
                      <a:pt x="4" y="2"/>
                      <a:pt x="3" y="4"/>
                    </a:cubicBezTo>
                    <a:cubicBezTo>
                      <a:pt x="1" y="8"/>
                      <a:pt x="0" y="14"/>
                      <a:pt x="5" y="17"/>
                    </a:cubicBezTo>
                    <a:cubicBezTo>
                      <a:pt x="6" y="17"/>
                      <a:pt x="7" y="18"/>
                      <a:pt x="8" y="18"/>
                    </a:cubicBezTo>
                    <a:cubicBezTo>
                      <a:pt x="9" y="18"/>
                      <a:pt x="9" y="18"/>
                      <a:pt x="10" y="17"/>
                    </a:cubicBezTo>
                    <a:cubicBezTo>
                      <a:pt x="17" y="15"/>
                      <a:pt x="20" y="4"/>
                      <a:pt x="13" y="0"/>
                    </a:cubicBezTo>
                    <a:cubicBezTo>
                      <a:pt x="13" y="0"/>
                      <a:pt x="13" y="0"/>
                      <a:pt x="13" y="0"/>
                    </a:cubicBezTo>
                    <a:cubicBezTo>
                      <a:pt x="13" y="0"/>
                      <a:pt x="13" y="0"/>
                      <a:pt x="13" y="0"/>
                    </a:cubicBezTo>
                    <a:cubicBezTo>
                      <a:pt x="13" y="0"/>
                      <a:pt x="13" y="0"/>
                      <a:pt x="13" y="0"/>
                    </a:cubicBezTo>
                    <a:cubicBezTo>
                      <a:pt x="13" y="0"/>
                      <a:pt x="13" y="0"/>
                      <a:pt x="13" y="0"/>
                    </a:cubicBezTo>
                    <a:cubicBezTo>
                      <a:pt x="13" y="0"/>
                      <a:pt x="13" y="0"/>
                      <a:pt x="13" y="0"/>
                    </a:cubicBezTo>
                    <a:cubicBezTo>
                      <a:pt x="12" y="0"/>
                      <a:pt x="11"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83" name="Freeform 44"/>
              <p:cNvSpPr>
                <a:spLocks/>
              </p:cNvSpPr>
              <p:nvPr/>
            </p:nvSpPr>
            <p:spPr bwMode="auto">
              <a:xfrm>
                <a:off x="-106" y="2498"/>
                <a:ext cx="27" cy="28"/>
              </a:xfrm>
              <a:custGeom>
                <a:avLst/>
                <a:gdLst>
                  <a:gd name="T0" fmla="*/ 8 w 17"/>
                  <a:gd name="T1" fmla="*/ 0 h 18"/>
                  <a:gd name="T2" fmla="*/ 1 w 17"/>
                  <a:gd name="T3" fmla="*/ 6 h 18"/>
                  <a:gd name="T4" fmla="*/ 5 w 17"/>
                  <a:gd name="T5" fmla="*/ 18 h 18"/>
                  <a:gd name="T6" fmla="*/ 7 w 17"/>
                  <a:gd name="T7" fmla="*/ 18 h 18"/>
                  <a:gd name="T8" fmla="*/ 10 w 17"/>
                  <a:gd name="T9" fmla="*/ 18 h 18"/>
                  <a:gd name="T10" fmla="*/ 11 w 17"/>
                  <a:gd name="T11" fmla="*/ 0 h 18"/>
                  <a:gd name="T12" fmla="*/ 11 w 17"/>
                  <a:gd name="T13" fmla="*/ 0 h 18"/>
                  <a:gd name="T14" fmla="*/ 11 w 17"/>
                  <a:gd name="T15" fmla="*/ 0 h 18"/>
                  <a:gd name="T16" fmla="*/ 11 w 17"/>
                  <a:gd name="T17" fmla="*/ 0 h 18"/>
                  <a:gd name="T18" fmla="*/ 11 w 17"/>
                  <a:gd name="T19" fmla="*/ 0 h 18"/>
                  <a:gd name="T20" fmla="*/ 11 w 17"/>
                  <a:gd name="T21" fmla="*/ 0 h 18"/>
                  <a:gd name="T22" fmla="*/ 8 w 17"/>
                  <a:gd name="T2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8">
                    <a:moveTo>
                      <a:pt x="8" y="0"/>
                    </a:moveTo>
                    <a:cubicBezTo>
                      <a:pt x="5" y="0"/>
                      <a:pt x="2" y="2"/>
                      <a:pt x="1" y="6"/>
                    </a:cubicBezTo>
                    <a:cubicBezTo>
                      <a:pt x="0" y="10"/>
                      <a:pt x="1" y="16"/>
                      <a:pt x="5" y="18"/>
                    </a:cubicBezTo>
                    <a:cubicBezTo>
                      <a:pt x="6" y="18"/>
                      <a:pt x="7" y="18"/>
                      <a:pt x="7" y="18"/>
                    </a:cubicBezTo>
                    <a:cubicBezTo>
                      <a:pt x="8" y="18"/>
                      <a:pt x="9" y="18"/>
                      <a:pt x="10" y="18"/>
                    </a:cubicBezTo>
                    <a:cubicBezTo>
                      <a:pt x="17" y="15"/>
                      <a:pt x="17" y="3"/>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0" y="0"/>
                      <a:pt x="9"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84" name="Freeform 45"/>
              <p:cNvSpPr>
                <a:spLocks/>
              </p:cNvSpPr>
              <p:nvPr/>
            </p:nvSpPr>
            <p:spPr bwMode="auto">
              <a:xfrm>
                <a:off x="-458" y="2416"/>
                <a:ext cx="23" cy="30"/>
              </a:xfrm>
              <a:custGeom>
                <a:avLst/>
                <a:gdLst>
                  <a:gd name="T0" fmla="*/ 7 w 15"/>
                  <a:gd name="T1" fmla="*/ 0 h 19"/>
                  <a:gd name="T2" fmla="*/ 0 w 15"/>
                  <a:gd name="T3" fmla="*/ 7 h 19"/>
                  <a:gd name="T4" fmla="*/ 6 w 15"/>
                  <a:gd name="T5" fmla="*/ 19 h 19"/>
                  <a:gd name="T6" fmla="*/ 7 w 15"/>
                  <a:gd name="T7" fmla="*/ 19 h 19"/>
                  <a:gd name="T8" fmla="*/ 9 w 15"/>
                  <a:gd name="T9" fmla="*/ 18 h 19"/>
                  <a:gd name="T10" fmla="*/ 10 w 15"/>
                  <a:gd name="T11" fmla="*/ 1 h 19"/>
                  <a:gd name="T12" fmla="*/ 8 w 15"/>
                  <a:gd name="T13" fmla="*/ 0 h 19"/>
                  <a:gd name="T14" fmla="*/ 8 w 15"/>
                  <a:gd name="T15" fmla="*/ 0 h 19"/>
                  <a:gd name="T16" fmla="*/ 8 w 15"/>
                  <a:gd name="T17" fmla="*/ 0 h 19"/>
                  <a:gd name="T18" fmla="*/ 7 w 15"/>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9">
                    <a:moveTo>
                      <a:pt x="7" y="0"/>
                    </a:moveTo>
                    <a:cubicBezTo>
                      <a:pt x="3" y="0"/>
                      <a:pt x="1" y="3"/>
                      <a:pt x="0" y="7"/>
                    </a:cubicBezTo>
                    <a:cubicBezTo>
                      <a:pt x="0" y="12"/>
                      <a:pt x="1" y="17"/>
                      <a:pt x="6" y="19"/>
                    </a:cubicBezTo>
                    <a:cubicBezTo>
                      <a:pt x="6" y="19"/>
                      <a:pt x="6" y="19"/>
                      <a:pt x="7" y="19"/>
                    </a:cubicBezTo>
                    <a:cubicBezTo>
                      <a:pt x="8" y="19"/>
                      <a:pt x="8" y="19"/>
                      <a:pt x="9" y="18"/>
                    </a:cubicBezTo>
                    <a:cubicBezTo>
                      <a:pt x="14" y="16"/>
                      <a:pt x="15" y="5"/>
                      <a:pt x="10" y="1"/>
                    </a:cubicBezTo>
                    <a:cubicBezTo>
                      <a:pt x="9" y="1"/>
                      <a:pt x="8" y="0"/>
                      <a:pt x="8" y="0"/>
                    </a:cubicBezTo>
                    <a:cubicBezTo>
                      <a:pt x="8" y="0"/>
                      <a:pt x="8" y="0"/>
                      <a:pt x="8" y="0"/>
                    </a:cubicBezTo>
                    <a:cubicBezTo>
                      <a:pt x="8" y="0"/>
                      <a:pt x="8" y="0"/>
                      <a:pt x="8"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85" name="Freeform 46"/>
              <p:cNvSpPr>
                <a:spLocks/>
              </p:cNvSpPr>
              <p:nvPr/>
            </p:nvSpPr>
            <p:spPr bwMode="auto">
              <a:xfrm>
                <a:off x="-199" y="2105"/>
                <a:ext cx="31" cy="30"/>
              </a:xfrm>
              <a:custGeom>
                <a:avLst/>
                <a:gdLst>
                  <a:gd name="T0" fmla="*/ 9 w 20"/>
                  <a:gd name="T1" fmla="*/ 0 h 19"/>
                  <a:gd name="T2" fmla="*/ 1 w 20"/>
                  <a:gd name="T3" fmla="*/ 7 h 19"/>
                  <a:gd name="T4" fmla="*/ 6 w 20"/>
                  <a:gd name="T5" fmla="*/ 19 h 19"/>
                  <a:gd name="T6" fmla="*/ 8 w 20"/>
                  <a:gd name="T7" fmla="*/ 19 h 19"/>
                  <a:gd name="T8" fmla="*/ 11 w 20"/>
                  <a:gd name="T9" fmla="*/ 19 h 19"/>
                  <a:gd name="T10" fmla="*/ 11 w 20"/>
                  <a:gd name="T11" fmla="*/ 1 h 19"/>
                  <a:gd name="T12" fmla="*/ 9 w 20"/>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20" h="19">
                    <a:moveTo>
                      <a:pt x="9" y="0"/>
                    </a:moveTo>
                    <a:cubicBezTo>
                      <a:pt x="6" y="0"/>
                      <a:pt x="3" y="3"/>
                      <a:pt x="1" y="7"/>
                    </a:cubicBezTo>
                    <a:cubicBezTo>
                      <a:pt x="0" y="10"/>
                      <a:pt x="0" y="17"/>
                      <a:pt x="6" y="19"/>
                    </a:cubicBezTo>
                    <a:cubicBezTo>
                      <a:pt x="7" y="19"/>
                      <a:pt x="7" y="19"/>
                      <a:pt x="8" y="19"/>
                    </a:cubicBezTo>
                    <a:cubicBezTo>
                      <a:pt x="9" y="19"/>
                      <a:pt x="10" y="19"/>
                      <a:pt x="11" y="19"/>
                    </a:cubicBezTo>
                    <a:cubicBezTo>
                      <a:pt x="18" y="16"/>
                      <a:pt x="20" y="4"/>
                      <a:pt x="11" y="1"/>
                    </a:cubicBezTo>
                    <a:cubicBezTo>
                      <a:pt x="11" y="0"/>
                      <a:pt x="10"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86" name="Freeform 47"/>
              <p:cNvSpPr>
                <a:spLocks/>
              </p:cNvSpPr>
              <p:nvPr/>
            </p:nvSpPr>
            <p:spPr bwMode="auto">
              <a:xfrm>
                <a:off x="-595" y="1685"/>
                <a:ext cx="23" cy="29"/>
              </a:xfrm>
              <a:custGeom>
                <a:avLst/>
                <a:gdLst>
                  <a:gd name="T0" fmla="*/ 10 w 15"/>
                  <a:gd name="T1" fmla="*/ 0 h 19"/>
                  <a:gd name="T2" fmla="*/ 1 w 15"/>
                  <a:gd name="T3" fmla="*/ 7 h 19"/>
                  <a:gd name="T4" fmla="*/ 5 w 15"/>
                  <a:gd name="T5" fmla="*/ 18 h 19"/>
                  <a:gd name="T6" fmla="*/ 6 w 15"/>
                  <a:gd name="T7" fmla="*/ 19 h 19"/>
                  <a:gd name="T8" fmla="*/ 15 w 15"/>
                  <a:gd name="T9" fmla="*/ 10 h 19"/>
                  <a:gd name="T10" fmla="*/ 15 w 15"/>
                  <a:gd name="T11" fmla="*/ 10 h 19"/>
                  <a:gd name="T12" fmla="*/ 15 w 15"/>
                  <a:gd name="T13" fmla="*/ 10 h 19"/>
                  <a:gd name="T14" fmla="*/ 15 w 15"/>
                  <a:gd name="T15" fmla="*/ 8 h 19"/>
                  <a:gd name="T16" fmla="*/ 15 w 15"/>
                  <a:gd name="T17" fmla="*/ 7 h 19"/>
                  <a:gd name="T18" fmla="*/ 14 w 15"/>
                  <a:gd name="T19" fmla="*/ 3 h 19"/>
                  <a:gd name="T20" fmla="*/ 10 w 15"/>
                  <a:gd name="T2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9">
                    <a:moveTo>
                      <a:pt x="10" y="0"/>
                    </a:moveTo>
                    <a:cubicBezTo>
                      <a:pt x="6" y="0"/>
                      <a:pt x="3" y="3"/>
                      <a:pt x="1" y="7"/>
                    </a:cubicBezTo>
                    <a:cubicBezTo>
                      <a:pt x="0" y="11"/>
                      <a:pt x="0" y="17"/>
                      <a:pt x="5" y="18"/>
                    </a:cubicBezTo>
                    <a:cubicBezTo>
                      <a:pt x="5" y="19"/>
                      <a:pt x="5" y="19"/>
                      <a:pt x="6" y="19"/>
                    </a:cubicBezTo>
                    <a:cubicBezTo>
                      <a:pt x="9" y="19"/>
                      <a:pt x="13" y="15"/>
                      <a:pt x="15" y="10"/>
                    </a:cubicBezTo>
                    <a:cubicBezTo>
                      <a:pt x="15" y="10"/>
                      <a:pt x="15" y="10"/>
                      <a:pt x="15" y="10"/>
                    </a:cubicBezTo>
                    <a:cubicBezTo>
                      <a:pt x="15" y="10"/>
                      <a:pt x="15" y="10"/>
                      <a:pt x="15" y="10"/>
                    </a:cubicBezTo>
                    <a:cubicBezTo>
                      <a:pt x="15" y="9"/>
                      <a:pt x="15" y="8"/>
                      <a:pt x="15" y="8"/>
                    </a:cubicBezTo>
                    <a:cubicBezTo>
                      <a:pt x="15" y="7"/>
                      <a:pt x="15" y="7"/>
                      <a:pt x="15" y="7"/>
                    </a:cubicBezTo>
                    <a:cubicBezTo>
                      <a:pt x="15" y="5"/>
                      <a:pt x="15" y="4"/>
                      <a:pt x="14" y="3"/>
                    </a:cubicBezTo>
                    <a:cubicBezTo>
                      <a:pt x="13" y="1"/>
                      <a:pt x="12"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87" name="Freeform 48"/>
              <p:cNvSpPr>
                <a:spLocks/>
              </p:cNvSpPr>
              <p:nvPr/>
            </p:nvSpPr>
            <p:spPr bwMode="auto">
              <a:xfrm>
                <a:off x="-660" y="1543"/>
                <a:ext cx="23" cy="28"/>
              </a:xfrm>
              <a:custGeom>
                <a:avLst/>
                <a:gdLst>
                  <a:gd name="T0" fmla="*/ 11 w 15"/>
                  <a:gd name="T1" fmla="*/ 0 h 18"/>
                  <a:gd name="T2" fmla="*/ 2 w 15"/>
                  <a:gd name="T3" fmla="*/ 7 h 18"/>
                  <a:gd name="T4" fmla="*/ 5 w 15"/>
                  <a:gd name="T5" fmla="*/ 18 h 18"/>
                  <a:gd name="T6" fmla="*/ 5 w 15"/>
                  <a:gd name="T7" fmla="*/ 18 h 18"/>
                  <a:gd name="T8" fmla="*/ 15 w 15"/>
                  <a:gd name="T9" fmla="*/ 10 h 18"/>
                  <a:gd name="T10" fmla="*/ 15 w 15"/>
                  <a:gd name="T11" fmla="*/ 8 h 18"/>
                  <a:gd name="T12" fmla="*/ 15 w 15"/>
                  <a:gd name="T13" fmla="*/ 6 h 18"/>
                  <a:gd name="T14" fmla="*/ 15 w 15"/>
                  <a:gd name="T15" fmla="*/ 3 h 18"/>
                  <a:gd name="T16" fmla="*/ 11 w 15"/>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1" y="0"/>
                    </a:moveTo>
                    <a:cubicBezTo>
                      <a:pt x="8" y="0"/>
                      <a:pt x="4" y="3"/>
                      <a:pt x="2" y="7"/>
                    </a:cubicBezTo>
                    <a:cubicBezTo>
                      <a:pt x="0" y="11"/>
                      <a:pt x="0" y="17"/>
                      <a:pt x="5" y="18"/>
                    </a:cubicBezTo>
                    <a:cubicBezTo>
                      <a:pt x="5" y="18"/>
                      <a:pt x="5" y="18"/>
                      <a:pt x="5" y="18"/>
                    </a:cubicBezTo>
                    <a:cubicBezTo>
                      <a:pt x="9" y="18"/>
                      <a:pt x="13" y="15"/>
                      <a:pt x="15" y="10"/>
                    </a:cubicBezTo>
                    <a:cubicBezTo>
                      <a:pt x="15" y="9"/>
                      <a:pt x="15" y="9"/>
                      <a:pt x="15" y="8"/>
                    </a:cubicBezTo>
                    <a:cubicBezTo>
                      <a:pt x="15" y="7"/>
                      <a:pt x="15" y="7"/>
                      <a:pt x="15" y="6"/>
                    </a:cubicBezTo>
                    <a:cubicBezTo>
                      <a:pt x="15" y="5"/>
                      <a:pt x="15" y="4"/>
                      <a:pt x="15" y="3"/>
                    </a:cubicBezTo>
                    <a:cubicBezTo>
                      <a:pt x="14" y="1"/>
                      <a:pt x="13"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88" name="Freeform 49"/>
              <p:cNvSpPr>
                <a:spLocks/>
              </p:cNvSpPr>
              <p:nvPr/>
            </p:nvSpPr>
            <p:spPr bwMode="auto">
              <a:xfrm>
                <a:off x="-822" y="1419"/>
                <a:ext cx="21" cy="27"/>
              </a:xfrm>
              <a:custGeom>
                <a:avLst/>
                <a:gdLst>
                  <a:gd name="T0" fmla="*/ 11 w 13"/>
                  <a:gd name="T1" fmla="*/ 0 h 17"/>
                  <a:gd name="T2" fmla="*/ 2 w 13"/>
                  <a:gd name="T3" fmla="*/ 8 h 17"/>
                  <a:gd name="T4" fmla="*/ 3 w 13"/>
                  <a:gd name="T5" fmla="*/ 17 h 17"/>
                  <a:gd name="T6" fmla="*/ 3 w 13"/>
                  <a:gd name="T7" fmla="*/ 17 h 17"/>
                  <a:gd name="T8" fmla="*/ 12 w 13"/>
                  <a:gd name="T9" fmla="*/ 8 h 17"/>
                  <a:gd name="T10" fmla="*/ 12 w 13"/>
                  <a:gd name="T11" fmla="*/ 7 h 17"/>
                  <a:gd name="T12" fmla="*/ 13 w 13"/>
                  <a:gd name="T13" fmla="*/ 5 h 17"/>
                  <a:gd name="T14" fmla="*/ 13 w 13"/>
                  <a:gd name="T15" fmla="*/ 1 h 17"/>
                  <a:gd name="T16" fmla="*/ 11 w 13"/>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7">
                    <a:moveTo>
                      <a:pt x="11" y="0"/>
                    </a:moveTo>
                    <a:cubicBezTo>
                      <a:pt x="8" y="0"/>
                      <a:pt x="5" y="3"/>
                      <a:pt x="2" y="8"/>
                    </a:cubicBezTo>
                    <a:cubicBezTo>
                      <a:pt x="1" y="12"/>
                      <a:pt x="0" y="17"/>
                      <a:pt x="3" y="17"/>
                    </a:cubicBezTo>
                    <a:cubicBezTo>
                      <a:pt x="3" y="17"/>
                      <a:pt x="3" y="17"/>
                      <a:pt x="3" y="17"/>
                    </a:cubicBezTo>
                    <a:cubicBezTo>
                      <a:pt x="6" y="17"/>
                      <a:pt x="10" y="13"/>
                      <a:pt x="12" y="8"/>
                    </a:cubicBezTo>
                    <a:cubicBezTo>
                      <a:pt x="12" y="8"/>
                      <a:pt x="12" y="8"/>
                      <a:pt x="12" y="7"/>
                    </a:cubicBezTo>
                    <a:cubicBezTo>
                      <a:pt x="13" y="6"/>
                      <a:pt x="13" y="6"/>
                      <a:pt x="13" y="5"/>
                    </a:cubicBezTo>
                    <a:cubicBezTo>
                      <a:pt x="13" y="3"/>
                      <a:pt x="13" y="2"/>
                      <a:pt x="13" y="1"/>
                    </a:cubicBezTo>
                    <a:cubicBezTo>
                      <a:pt x="12" y="0"/>
                      <a:pt x="12"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89" name="Freeform 50"/>
              <p:cNvSpPr>
                <a:spLocks/>
              </p:cNvSpPr>
              <p:nvPr/>
            </p:nvSpPr>
            <p:spPr bwMode="auto">
              <a:xfrm>
                <a:off x="542" y="578"/>
                <a:ext cx="26" cy="9"/>
              </a:xfrm>
              <a:custGeom>
                <a:avLst/>
                <a:gdLst>
                  <a:gd name="T0" fmla="*/ 10 w 17"/>
                  <a:gd name="T1" fmla="*/ 0 h 6"/>
                  <a:gd name="T2" fmla="*/ 9 w 17"/>
                  <a:gd name="T3" fmla="*/ 0 h 6"/>
                  <a:gd name="T4" fmla="*/ 6 w 17"/>
                  <a:gd name="T5" fmla="*/ 1 h 6"/>
                  <a:gd name="T6" fmla="*/ 6 w 17"/>
                  <a:gd name="T7" fmla="*/ 2 h 6"/>
                  <a:gd name="T8" fmla="*/ 0 w 17"/>
                  <a:gd name="T9" fmla="*/ 4 h 6"/>
                  <a:gd name="T10" fmla="*/ 2 w 17"/>
                  <a:gd name="T11" fmla="*/ 6 h 6"/>
                  <a:gd name="T12" fmla="*/ 6 w 17"/>
                  <a:gd name="T13" fmla="*/ 6 h 6"/>
                  <a:gd name="T14" fmla="*/ 13 w 17"/>
                  <a:gd name="T15" fmla="*/ 5 h 6"/>
                  <a:gd name="T16" fmla="*/ 13 w 17"/>
                  <a:gd name="T17" fmla="*/ 5 h 6"/>
                  <a:gd name="T18" fmla="*/ 13 w 17"/>
                  <a:gd name="T19" fmla="*/ 5 h 6"/>
                  <a:gd name="T20" fmla="*/ 15 w 17"/>
                  <a:gd name="T21" fmla="*/ 3 h 6"/>
                  <a:gd name="T22" fmla="*/ 10 w 17"/>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6">
                    <a:moveTo>
                      <a:pt x="10" y="0"/>
                    </a:moveTo>
                    <a:cubicBezTo>
                      <a:pt x="9" y="0"/>
                      <a:pt x="9" y="0"/>
                      <a:pt x="9" y="0"/>
                    </a:cubicBezTo>
                    <a:cubicBezTo>
                      <a:pt x="8" y="1"/>
                      <a:pt x="7" y="1"/>
                      <a:pt x="6" y="1"/>
                    </a:cubicBezTo>
                    <a:cubicBezTo>
                      <a:pt x="6" y="1"/>
                      <a:pt x="6" y="1"/>
                      <a:pt x="6" y="2"/>
                    </a:cubicBezTo>
                    <a:cubicBezTo>
                      <a:pt x="4" y="2"/>
                      <a:pt x="2" y="3"/>
                      <a:pt x="0" y="4"/>
                    </a:cubicBezTo>
                    <a:cubicBezTo>
                      <a:pt x="0" y="5"/>
                      <a:pt x="1" y="5"/>
                      <a:pt x="2" y="6"/>
                    </a:cubicBezTo>
                    <a:cubicBezTo>
                      <a:pt x="3" y="6"/>
                      <a:pt x="4" y="6"/>
                      <a:pt x="6" y="6"/>
                    </a:cubicBezTo>
                    <a:cubicBezTo>
                      <a:pt x="10" y="6"/>
                      <a:pt x="13" y="5"/>
                      <a:pt x="13" y="5"/>
                    </a:cubicBezTo>
                    <a:cubicBezTo>
                      <a:pt x="13" y="5"/>
                      <a:pt x="13" y="5"/>
                      <a:pt x="13" y="5"/>
                    </a:cubicBezTo>
                    <a:cubicBezTo>
                      <a:pt x="13" y="5"/>
                      <a:pt x="13" y="5"/>
                      <a:pt x="13" y="5"/>
                    </a:cubicBezTo>
                    <a:cubicBezTo>
                      <a:pt x="14" y="4"/>
                      <a:pt x="15" y="4"/>
                      <a:pt x="15" y="3"/>
                    </a:cubicBezTo>
                    <a:cubicBezTo>
                      <a:pt x="17" y="2"/>
                      <a:pt x="15"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90" name="Freeform 51"/>
              <p:cNvSpPr>
                <a:spLocks noEditPoints="1"/>
              </p:cNvSpPr>
              <p:nvPr/>
            </p:nvSpPr>
            <p:spPr bwMode="auto">
              <a:xfrm>
                <a:off x="602" y="511"/>
                <a:ext cx="25" cy="3"/>
              </a:xfrm>
              <a:custGeom>
                <a:avLst/>
                <a:gdLst>
                  <a:gd name="T0" fmla="*/ 15 w 16"/>
                  <a:gd name="T1" fmla="*/ 2 h 2"/>
                  <a:gd name="T2" fmla="*/ 9 w 16"/>
                  <a:gd name="T3" fmla="*/ 2 h 2"/>
                  <a:gd name="T4" fmla="*/ 9 w 16"/>
                  <a:gd name="T5" fmla="*/ 2 h 2"/>
                  <a:gd name="T6" fmla="*/ 15 w 16"/>
                  <a:gd name="T7" fmla="*/ 2 h 2"/>
                  <a:gd name="T8" fmla="*/ 9 w 16"/>
                  <a:gd name="T9" fmla="*/ 0 h 2"/>
                  <a:gd name="T10" fmla="*/ 4 w 16"/>
                  <a:gd name="T11" fmla="*/ 0 h 2"/>
                  <a:gd name="T12" fmla="*/ 0 w 16"/>
                  <a:gd name="T13" fmla="*/ 2 h 2"/>
                  <a:gd name="T14" fmla="*/ 0 w 16"/>
                  <a:gd name="T15" fmla="*/ 2 h 2"/>
                  <a:gd name="T16" fmla="*/ 1 w 16"/>
                  <a:gd name="T17" fmla="*/ 2 h 2"/>
                  <a:gd name="T18" fmla="*/ 2 w 16"/>
                  <a:gd name="T19" fmla="*/ 2 h 2"/>
                  <a:gd name="T20" fmla="*/ 5 w 16"/>
                  <a:gd name="T21" fmla="*/ 2 h 2"/>
                  <a:gd name="T22" fmla="*/ 5 w 16"/>
                  <a:gd name="T23" fmla="*/ 2 h 2"/>
                  <a:gd name="T24" fmla="*/ 16 w 16"/>
                  <a:gd name="T25" fmla="*/ 1 h 2"/>
                  <a:gd name="T26" fmla="*/ 9 w 16"/>
                  <a:gd name="T2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2">
                    <a:moveTo>
                      <a:pt x="15" y="2"/>
                    </a:moveTo>
                    <a:cubicBezTo>
                      <a:pt x="13" y="2"/>
                      <a:pt x="11" y="2"/>
                      <a:pt x="9" y="2"/>
                    </a:cubicBezTo>
                    <a:cubicBezTo>
                      <a:pt x="9" y="2"/>
                      <a:pt x="9" y="2"/>
                      <a:pt x="9" y="2"/>
                    </a:cubicBezTo>
                    <a:cubicBezTo>
                      <a:pt x="13" y="2"/>
                      <a:pt x="14" y="2"/>
                      <a:pt x="15" y="2"/>
                    </a:cubicBezTo>
                    <a:moveTo>
                      <a:pt x="9" y="0"/>
                    </a:moveTo>
                    <a:cubicBezTo>
                      <a:pt x="7" y="0"/>
                      <a:pt x="6" y="0"/>
                      <a:pt x="4" y="0"/>
                    </a:cubicBezTo>
                    <a:cubicBezTo>
                      <a:pt x="1" y="1"/>
                      <a:pt x="0" y="1"/>
                      <a:pt x="0" y="2"/>
                    </a:cubicBezTo>
                    <a:cubicBezTo>
                      <a:pt x="0" y="2"/>
                      <a:pt x="0" y="2"/>
                      <a:pt x="0" y="2"/>
                    </a:cubicBezTo>
                    <a:cubicBezTo>
                      <a:pt x="1" y="2"/>
                      <a:pt x="1" y="2"/>
                      <a:pt x="1" y="2"/>
                    </a:cubicBezTo>
                    <a:cubicBezTo>
                      <a:pt x="2" y="2"/>
                      <a:pt x="2" y="2"/>
                      <a:pt x="2" y="2"/>
                    </a:cubicBezTo>
                    <a:cubicBezTo>
                      <a:pt x="3" y="2"/>
                      <a:pt x="3" y="2"/>
                      <a:pt x="5" y="2"/>
                    </a:cubicBezTo>
                    <a:cubicBezTo>
                      <a:pt x="5" y="2"/>
                      <a:pt x="5" y="2"/>
                      <a:pt x="5" y="2"/>
                    </a:cubicBezTo>
                    <a:cubicBezTo>
                      <a:pt x="8" y="2"/>
                      <a:pt x="12" y="1"/>
                      <a:pt x="16" y="1"/>
                    </a:cubicBezTo>
                    <a:cubicBezTo>
                      <a:pt x="15" y="0"/>
                      <a:pt x="12"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91" name="Freeform 52"/>
              <p:cNvSpPr>
                <a:spLocks/>
              </p:cNvSpPr>
              <p:nvPr/>
            </p:nvSpPr>
            <p:spPr bwMode="auto">
              <a:xfrm>
                <a:off x="-638" y="1124"/>
                <a:ext cx="24" cy="23"/>
              </a:xfrm>
              <a:custGeom>
                <a:avLst/>
                <a:gdLst>
                  <a:gd name="T0" fmla="*/ 14 w 16"/>
                  <a:gd name="T1" fmla="*/ 0 h 15"/>
                  <a:gd name="T2" fmla="*/ 4 w 16"/>
                  <a:gd name="T3" fmla="*/ 7 h 15"/>
                  <a:gd name="T4" fmla="*/ 4 w 16"/>
                  <a:gd name="T5" fmla="*/ 15 h 15"/>
                  <a:gd name="T6" fmla="*/ 14 w 16"/>
                  <a:gd name="T7" fmla="*/ 7 h 15"/>
                  <a:gd name="T8" fmla="*/ 14 w 16"/>
                  <a:gd name="T9" fmla="*/ 7 h 15"/>
                  <a:gd name="T10" fmla="*/ 14 w 16"/>
                  <a:gd name="T11" fmla="*/ 6 h 15"/>
                  <a:gd name="T12" fmla="*/ 15 w 16"/>
                  <a:gd name="T13" fmla="*/ 5 h 15"/>
                  <a:gd name="T14" fmla="*/ 15 w 16"/>
                  <a:gd name="T15" fmla="*/ 4 h 15"/>
                  <a:gd name="T16" fmla="*/ 16 w 16"/>
                  <a:gd name="T17" fmla="*/ 1 h 15"/>
                  <a:gd name="T18" fmla="*/ 14 w 16"/>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5">
                    <a:moveTo>
                      <a:pt x="14" y="0"/>
                    </a:moveTo>
                    <a:cubicBezTo>
                      <a:pt x="11" y="0"/>
                      <a:pt x="7" y="2"/>
                      <a:pt x="4" y="7"/>
                    </a:cubicBezTo>
                    <a:cubicBezTo>
                      <a:pt x="1" y="10"/>
                      <a:pt x="0" y="15"/>
                      <a:pt x="4" y="15"/>
                    </a:cubicBezTo>
                    <a:cubicBezTo>
                      <a:pt x="7" y="14"/>
                      <a:pt x="11" y="11"/>
                      <a:pt x="14" y="7"/>
                    </a:cubicBezTo>
                    <a:cubicBezTo>
                      <a:pt x="14" y="7"/>
                      <a:pt x="14" y="7"/>
                      <a:pt x="14" y="7"/>
                    </a:cubicBezTo>
                    <a:cubicBezTo>
                      <a:pt x="14" y="7"/>
                      <a:pt x="14" y="6"/>
                      <a:pt x="14" y="6"/>
                    </a:cubicBezTo>
                    <a:cubicBezTo>
                      <a:pt x="15" y="6"/>
                      <a:pt x="15" y="5"/>
                      <a:pt x="15" y="5"/>
                    </a:cubicBezTo>
                    <a:cubicBezTo>
                      <a:pt x="15" y="4"/>
                      <a:pt x="15" y="4"/>
                      <a:pt x="15" y="4"/>
                    </a:cubicBezTo>
                    <a:cubicBezTo>
                      <a:pt x="16" y="3"/>
                      <a:pt x="16" y="2"/>
                      <a:pt x="16" y="1"/>
                    </a:cubicBezTo>
                    <a:cubicBezTo>
                      <a:pt x="16" y="0"/>
                      <a:pt x="15"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92" name="Freeform 53"/>
              <p:cNvSpPr>
                <a:spLocks/>
              </p:cNvSpPr>
              <p:nvPr/>
            </p:nvSpPr>
            <p:spPr bwMode="auto">
              <a:xfrm>
                <a:off x="-528" y="933"/>
                <a:ext cx="26" cy="20"/>
              </a:xfrm>
              <a:custGeom>
                <a:avLst/>
                <a:gdLst>
                  <a:gd name="T0" fmla="*/ 15 w 17"/>
                  <a:gd name="T1" fmla="*/ 0 h 13"/>
                  <a:gd name="T2" fmla="*/ 5 w 17"/>
                  <a:gd name="T3" fmla="*/ 6 h 13"/>
                  <a:gd name="T4" fmla="*/ 4 w 17"/>
                  <a:gd name="T5" fmla="*/ 7 h 13"/>
                  <a:gd name="T6" fmla="*/ 3 w 17"/>
                  <a:gd name="T7" fmla="*/ 13 h 13"/>
                  <a:gd name="T8" fmla="*/ 3 w 17"/>
                  <a:gd name="T9" fmla="*/ 13 h 13"/>
                  <a:gd name="T10" fmla="*/ 14 w 17"/>
                  <a:gd name="T11" fmla="*/ 6 h 13"/>
                  <a:gd name="T12" fmla="*/ 14 w 17"/>
                  <a:gd name="T13" fmla="*/ 6 h 13"/>
                  <a:gd name="T14" fmla="*/ 14 w 17"/>
                  <a:gd name="T15" fmla="*/ 5 h 13"/>
                  <a:gd name="T16" fmla="*/ 15 w 17"/>
                  <a:gd name="T17" fmla="*/ 3 h 13"/>
                  <a:gd name="T18" fmla="*/ 16 w 17"/>
                  <a:gd name="T19" fmla="*/ 3 h 13"/>
                  <a:gd name="T20" fmla="*/ 17 w 17"/>
                  <a:gd name="T21" fmla="*/ 1 h 13"/>
                  <a:gd name="T22" fmla="*/ 15 w 17"/>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3">
                    <a:moveTo>
                      <a:pt x="15" y="0"/>
                    </a:moveTo>
                    <a:cubicBezTo>
                      <a:pt x="13" y="0"/>
                      <a:pt x="9" y="2"/>
                      <a:pt x="5" y="6"/>
                    </a:cubicBezTo>
                    <a:cubicBezTo>
                      <a:pt x="4" y="7"/>
                      <a:pt x="4" y="7"/>
                      <a:pt x="4" y="7"/>
                    </a:cubicBezTo>
                    <a:cubicBezTo>
                      <a:pt x="2" y="9"/>
                      <a:pt x="0" y="13"/>
                      <a:pt x="3" y="13"/>
                    </a:cubicBezTo>
                    <a:cubicBezTo>
                      <a:pt x="3" y="13"/>
                      <a:pt x="3" y="13"/>
                      <a:pt x="3" y="13"/>
                    </a:cubicBezTo>
                    <a:cubicBezTo>
                      <a:pt x="6" y="12"/>
                      <a:pt x="10" y="9"/>
                      <a:pt x="14" y="6"/>
                    </a:cubicBezTo>
                    <a:cubicBezTo>
                      <a:pt x="14" y="6"/>
                      <a:pt x="14" y="6"/>
                      <a:pt x="14" y="6"/>
                    </a:cubicBezTo>
                    <a:cubicBezTo>
                      <a:pt x="14" y="5"/>
                      <a:pt x="14" y="5"/>
                      <a:pt x="14" y="5"/>
                    </a:cubicBezTo>
                    <a:cubicBezTo>
                      <a:pt x="15" y="5"/>
                      <a:pt x="15" y="4"/>
                      <a:pt x="15" y="3"/>
                    </a:cubicBezTo>
                    <a:cubicBezTo>
                      <a:pt x="16" y="3"/>
                      <a:pt x="16" y="3"/>
                      <a:pt x="16" y="3"/>
                    </a:cubicBezTo>
                    <a:cubicBezTo>
                      <a:pt x="16" y="2"/>
                      <a:pt x="17" y="1"/>
                      <a:pt x="17" y="1"/>
                    </a:cubicBezTo>
                    <a:cubicBezTo>
                      <a:pt x="17" y="0"/>
                      <a:pt x="16"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93" name="Freeform 54"/>
              <p:cNvSpPr>
                <a:spLocks/>
              </p:cNvSpPr>
              <p:nvPr/>
            </p:nvSpPr>
            <p:spPr bwMode="auto">
              <a:xfrm>
                <a:off x="-267" y="711"/>
                <a:ext cx="26" cy="16"/>
              </a:xfrm>
              <a:custGeom>
                <a:avLst/>
                <a:gdLst>
                  <a:gd name="T0" fmla="*/ 16 w 17"/>
                  <a:gd name="T1" fmla="*/ 0 h 10"/>
                  <a:gd name="T2" fmla="*/ 5 w 17"/>
                  <a:gd name="T3" fmla="*/ 5 h 10"/>
                  <a:gd name="T4" fmla="*/ 1 w 17"/>
                  <a:gd name="T5" fmla="*/ 8 h 10"/>
                  <a:gd name="T6" fmla="*/ 1 w 17"/>
                  <a:gd name="T7" fmla="*/ 10 h 10"/>
                  <a:gd name="T8" fmla="*/ 2 w 17"/>
                  <a:gd name="T9" fmla="*/ 10 h 10"/>
                  <a:gd name="T10" fmla="*/ 13 w 17"/>
                  <a:gd name="T11" fmla="*/ 5 h 10"/>
                  <a:gd name="T12" fmla="*/ 17 w 17"/>
                  <a:gd name="T13" fmla="*/ 1 h 10"/>
                  <a:gd name="T14" fmla="*/ 16 w 17"/>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0">
                    <a:moveTo>
                      <a:pt x="16" y="0"/>
                    </a:moveTo>
                    <a:cubicBezTo>
                      <a:pt x="14" y="0"/>
                      <a:pt x="9" y="2"/>
                      <a:pt x="5" y="5"/>
                    </a:cubicBezTo>
                    <a:cubicBezTo>
                      <a:pt x="3" y="7"/>
                      <a:pt x="2" y="8"/>
                      <a:pt x="1" y="8"/>
                    </a:cubicBezTo>
                    <a:cubicBezTo>
                      <a:pt x="0" y="10"/>
                      <a:pt x="1" y="10"/>
                      <a:pt x="1" y="10"/>
                    </a:cubicBezTo>
                    <a:cubicBezTo>
                      <a:pt x="2" y="10"/>
                      <a:pt x="2" y="10"/>
                      <a:pt x="2" y="10"/>
                    </a:cubicBezTo>
                    <a:cubicBezTo>
                      <a:pt x="7" y="9"/>
                      <a:pt x="13" y="5"/>
                      <a:pt x="13" y="5"/>
                    </a:cubicBezTo>
                    <a:cubicBezTo>
                      <a:pt x="16" y="3"/>
                      <a:pt x="17" y="2"/>
                      <a:pt x="17" y="1"/>
                    </a:cubicBezTo>
                    <a:cubicBezTo>
                      <a:pt x="17" y="1"/>
                      <a:pt x="17"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94" name="Freeform 55"/>
              <p:cNvSpPr>
                <a:spLocks noEditPoints="1"/>
              </p:cNvSpPr>
              <p:nvPr/>
            </p:nvSpPr>
            <p:spPr bwMode="auto">
              <a:xfrm>
                <a:off x="1352" y="2276"/>
                <a:ext cx="28" cy="30"/>
              </a:xfrm>
              <a:custGeom>
                <a:avLst/>
                <a:gdLst>
                  <a:gd name="T0" fmla="*/ 4 w 18"/>
                  <a:gd name="T1" fmla="*/ 1 h 19"/>
                  <a:gd name="T2" fmla="*/ 1 w 18"/>
                  <a:gd name="T3" fmla="*/ 4 h 19"/>
                  <a:gd name="T4" fmla="*/ 1 w 18"/>
                  <a:gd name="T5" fmla="*/ 5 h 19"/>
                  <a:gd name="T6" fmla="*/ 1 w 18"/>
                  <a:gd name="T7" fmla="*/ 5 h 19"/>
                  <a:gd name="T8" fmla="*/ 0 w 18"/>
                  <a:gd name="T9" fmla="*/ 8 h 19"/>
                  <a:gd name="T10" fmla="*/ 0 w 18"/>
                  <a:gd name="T11" fmla="*/ 9 h 19"/>
                  <a:gd name="T12" fmla="*/ 4 w 18"/>
                  <a:gd name="T13" fmla="*/ 1 h 19"/>
                  <a:gd name="T14" fmla="*/ 9 w 18"/>
                  <a:gd name="T15" fmla="*/ 0 h 19"/>
                  <a:gd name="T16" fmla="*/ 1 w 18"/>
                  <a:gd name="T17" fmla="*/ 15 h 19"/>
                  <a:gd name="T18" fmla="*/ 4 w 18"/>
                  <a:gd name="T19" fmla="*/ 18 h 19"/>
                  <a:gd name="T20" fmla="*/ 8 w 18"/>
                  <a:gd name="T21" fmla="*/ 19 h 19"/>
                  <a:gd name="T22" fmla="*/ 16 w 18"/>
                  <a:gd name="T23" fmla="*/ 6 h 19"/>
                  <a:gd name="T24" fmla="*/ 9 w 18"/>
                  <a:gd name="T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9">
                    <a:moveTo>
                      <a:pt x="4" y="1"/>
                    </a:moveTo>
                    <a:cubicBezTo>
                      <a:pt x="4" y="2"/>
                      <a:pt x="2" y="2"/>
                      <a:pt x="1" y="4"/>
                    </a:cubicBezTo>
                    <a:cubicBezTo>
                      <a:pt x="1" y="5"/>
                      <a:pt x="1" y="5"/>
                      <a:pt x="1" y="5"/>
                    </a:cubicBezTo>
                    <a:cubicBezTo>
                      <a:pt x="1" y="5"/>
                      <a:pt x="1" y="5"/>
                      <a:pt x="1" y="5"/>
                    </a:cubicBezTo>
                    <a:cubicBezTo>
                      <a:pt x="1" y="6"/>
                      <a:pt x="0" y="7"/>
                      <a:pt x="0" y="8"/>
                    </a:cubicBezTo>
                    <a:cubicBezTo>
                      <a:pt x="0" y="8"/>
                      <a:pt x="0" y="9"/>
                      <a:pt x="0" y="9"/>
                    </a:cubicBezTo>
                    <a:cubicBezTo>
                      <a:pt x="1" y="6"/>
                      <a:pt x="3" y="4"/>
                      <a:pt x="4" y="1"/>
                    </a:cubicBezTo>
                    <a:moveTo>
                      <a:pt x="9" y="0"/>
                    </a:moveTo>
                    <a:cubicBezTo>
                      <a:pt x="6" y="5"/>
                      <a:pt x="4" y="10"/>
                      <a:pt x="1" y="15"/>
                    </a:cubicBezTo>
                    <a:cubicBezTo>
                      <a:pt x="2" y="17"/>
                      <a:pt x="3" y="18"/>
                      <a:pt x="4" y="18"/>
                    </a:cubicBezTo>
                    <a:cubicBezTo>
                      <a:pt x="6" y="19"/>
                      <a:pt x="7" y="19"/>
                      <a:pt x="8" y="19"/>
                    </a:cubicBezTo>
                    <a:cubicBezTo>
                      <a:pt x="14" y="19"/>
                      <a:pt x="18" y="12"/>
                      <a:pt x="16" y="6"/>
                    </a:cubicBezTo>
                    <a:cubicBezTo>
                      <a:pt x="16" y="4"/>
                      <a:pt x="14"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95" name="Freeform 56"/>
              <p:cNvSpPr>
                <a:spLocks/>
              </p:cNvSpPr>
              <p:nvPr/>
            </p:nvSpPr>
            <p:spPr bwMode="auto">
              <a:xfrm>
                <a:off x="1452" y="2192"/>
                <a:ext cx="29" cy="30"/>
              </a:xfrm>
              <a:custGeom>
                <a:avLst/>
                <a:gdLst>
                  <a:gd name="T0" fmla="*/ 10 w 19"/>
                  <a:gd name="T1" fmla="*/ 0 h 19"/>
                  <a:gd name="T2" fmla="*/ 4 w 19"/>
                  <a:gd name="T3" fmla="*/ 3 h 19"/>
                  <a:gd name="T4" fmla="*/ 4 w 19"/>
                  <a:gd name="T5" fmla="*/ 4 h 19"/>
                  <a:gd name="T6" fmla="*/ 4 w 19"/>
                  <a:gd name="T7" fmla="*/ 4 h 19"/>
                  <a:gd name="T8" fmla="*/ 4 w 19"/>
                  <a:gd name="T9" fmla="*/ 4 h 19"/>
                  <a:gd name="T10" fmla="*/ 6 w 19"/>
                  <a:gd name="T11" fmla="*/ 18 h 19"/>
                  <a:gd name="T12" fmla="*/ 10 w 19"/>
                  <a:gd name="T13" fmla="*/ 19 h 19"/>
                  <a:gd name="T14" fmla="*/ 18 w 19"/>
                  <a:gd name="T15" fmla="*/ 7 h 19"/>
                  <a:gd name="T16" fmla="*/ 10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0"/>
                    </a:moveTo>
                    <a:cubicBezTo>
                      <a:pt x="8" y="0"/>
                      <a:pt x="6" y="1"/>
                      <a:pt x="4" y="3"/>
                    </a:cubicBezTo>
                    <a:cubicBezTo>
                      <a:pt x="4" y="4"/>
                      <a:pt x="4" y="4"/>
                      <a:pt x="4" y="4"/>
                    </a:cubicBezTo>
                    <a:cubicBezTo>
                      <a:pt x="4" y="4"/>
                      <a:pt x="4" y="4"/>
                      <a:pt x="4" y="4"/>
                    </a:cubicBezTo>
                    <a:cubicBezTo>
                      <a:pt x="4" y="4"/>
                      <a:pt x="4" y="4"/>
                      <a:pt x="4" y="4"/>
                    </a:cubicBezTo>
                    <a:cubicBezTo>
                      <a:pt x="3" y="5"/>
                      <a:pt x="0" y="12"/>
                      <a:pt x="6" y="18"/>
                    </a:cubicBezTo>
                    <a:cubicBezTo>
                      <a:pt x="8" y="19"/>
                      <a:pt x="9" y="19"/>
                      <a:pt x="10" y="19"/>
                    </a:cubicBezTo>
                    <a:cubicBezTo>
                      <a:pt x="15" y="19"/>
                      <a:pt x="19" y="13"/>
                      <a:pt x="18" y="7"/>
                    </a:cubicBezTo>
                    <a:cubicBezTo>
                      <a:pt x="17" y="2"/>
                      <a:pt x="14"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96" name="Freeform 57"/>
              <p:cNvSpPr>
                <a:spLocks/>
              </p:cNvSpPr>
              <p:nvPr/>
            </p:nvSpPr>
            <p:spPr bwMode="auto">
              <a:xfrm>
                <a:off x="1543" y="2110"/>
                <a:ext cx="31" cy="30"/>
              </a:xfrm>
              <a:custGeom>
                <a:avLst/>
                <a:gdLst>
                  <a:gd name="T0" fmla="*/ 10 w 20"/>
                  <a:gd name="T1" fmla="*/ 0 h 19"/>
                  <a:gd name="T2" fmla="*/ 4 w 20"/>
                  <a:gd name="T3" fmla="*/ 3 h 19"/>
                  <a:gd name="T4" fmla="*/ 4 w 20"/>
                  <a:gd name="T5" fmla="*/ 4 h 19"/>
                  <a:gd name="T6" fmla="*/ 4 w 20"/>
                  <a:gd name="T7" fmla="*/ 4 h 19"/>
                  <a:gd name="T8" fmla="*/ 4 w 20"/>
                  <a:gd name="T9" fmla="*/ 4 h 19"/>
                  <a:gd name="T10" fmla="*/ 7 w 20"/>
                  <a:gd name="T11" fmla="*/ 18 h 19"/>
                  <a:gd name="T12" fmla="*/ 7 w 20"/>
                  <a:gd name="T13" fmla="*/ 18 h 19"/>
                  <a:gd name="T14" fmla="*/ 11 w 20"/>
                  <a:gd name="T15" fmla="*/ 19 h 19"/>
                  <a:gd name="T16" fmla="*/ 18 w 20"/>
                  <a:gd name="T17" fmla="*/ 6 h 19"/>
                  <a:gd name="T18" fmla="*/ 10 w 20"/>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19">
                    <a:moveTo>
                      <a:pt x="10" y="0"/>
                    </a:moveTo>
                    <a:cubicBezTo>
                      <a:pt x="8" y="0"/>
                      <a:pt x="6" y="1"/>
                      <a:pt x="4" y="3"/>
                    </a:cubicBezTo>
                    <a:cubicBezTo>
                      <a:pt x="4" y="4"/>
                      <a:pt x="4" y="4"/>
                      <a:pt x="4" y="4"/>
                    </a:cubicBezTo>
                    <a:cubicBezTo>
                      <a:pt x="4" y="4"/>
                      <a:pt x="4" y="4"/>
                      <a:pt x="4" y="4"/>
                    </a:cubicBezTo>
                    <a:cubicBezTo>
                      <a:pt x="4" y="4"/>
                      <a:pt x="4" y="4"/>
                      <a:pt x="4" y="4"/>
                    </a:cubicBezTo>
                    <a:cubicBezTo>
                      <a:pt x="3" y="5"/>
                      <a:pt x="0" y="12"/>
                      <a:pt x="7" y="18"/>
                    </a:cubicBezTo>
                    <a:cubicBezTo>
                      <a:pt x="7" y="18"/>
                      <a:pt x="7" y="18"/>
                      <a:pt x="7" y="18"/>
                    </a:cubicBezTo>
                    <a:cubicBezTo>
                      <a:pt x="8" y="19"/>
                      <a:pt x="10" y="19"/>
                      <a:pt x="11" y="19"/>
                    </a:cubicBezTo>
                    <a:cubicBezTo>
                      <a:pt x="16" y="19"/>
                      <a:pt x="20" y="13"/>
                      <a:pt x="18" y="6"/>
                    </a:cubicBezTo>
                    <a:cubicBezTo>
                      <a:pt x="17" y="2"/>
                      <a:pt x="13"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97" name="Freeform 58"/>
              <p:cNvSpPr>
                <a:spLocks/>
              </p:cNvSpPr>
              <p:nvPr/>
            </p:nvSpPr>
            <p:spPr bwMode="auto">
              <a:xfrm>
                <a:off x="1636" y="1880"/>
                <a:ext cx="27" cy="30"/>
              </a:xfrm>
              <a:custGeom>
                <a:avLst/>
                <a:gdLst>
                  <a:gd name="T0" fmla="*/ 7 w 17"/>
                  <a:gd name="T1" fmla="*/ 0 h 19"/>
                  <a:gd name="T2" fmla="*/ 3 w 17"/>
                  <a:gd name="T3" fmla="*/ 2 h 19"/>
                  <a:gd name="T4" fmla="*/ 1 w 17"/>
                  <a:gd name="T5" fmla="*/ 4 h 19"/>
                  <a:gd name="T6" fmla="*/ 1 w 17"/>
                  <a:gd name="T7" fmla="*/ 5 h 19"/>
                  <a:gd name="T8" fmla="*/ 1 w 17"/>
                  <a:gd name="T9" fmla="*/ 5 h 19"/>
                  <a:gd name="T10" fmla="*/ 1 w 17"/>
                  <a:gd name="T11" fmla="*/ 5 h 19"/>
                  <a:gd name="T12" fmla="*/ 5 w 17"/>
                  <a:gd name="T13" fmla="*/ 18 h 19"/>
                  <a:gd name="T14" fmla="*/ 6 w 17"/>
                  <a:gd name="T15" fmla="*/ 19 h 19"/>
                  <a:gd name="T16" fmla="*/ 9 w 17"/>
                  <a:gd name="T17" fmla="*/ 19 h 19"/>
                  <a:gd name="T18" fmla="*/ 14 w 17"/>
                  <a:gd name="T19" fmla="*/ 7 h 19"/>
                  <a:gd name="T20" fmla="*/ 7 w 17"/>
                  <a:gd name="T2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9">
                    <a:moveTo>
                      <a:pt x="7" y="0"/>
                    </a:moveTo>
                    <a:cubicBezTo>
                      <a:pt x="5" y="0"/>
                      <a:pt x="4" y="1"/>
                      <a:pt x="3" y="2"/>
                    </a:cubicBezTo>
                    <a:cubicBezTo>
                      <a:pt x="2" y="3"/>
                      <a:pt x="2" y="3"/>
                      <a:pt x="1" y="4"/>
                    </a:cubicBezTo>
                    <a:cubicBezTo>
                      <a:pt x="1" y="5"/>
                      <a:pt x="1" y="5"/>
                      <a:pt x="1" y="5"/>
                    </a:cubicBezTo>
                    <a:cubicBezTo>
                      <a:pt x="1" y="5"/>
                      <a:pt x="1" y="5"/>
                      <a:pt x="1" y="5"/>
                    </a:cubicBezTo>
                    <a:cubicBezTo>
                      <a:pt x="1" y="5"/>
                      <a:pt x="1" y="5"/>
                      <a:pt x="1" y="5"/>
                    </a:cubicBezTo>
                    <a:cubicBezTo>
                      <a:pt x="0" y="10"/>
                      <a:pt x="1" y="15"/>
                      <a:pt x="5" y="18"/>
                    </a:cubicBezTo>
                    <a:cubicBezTo>
                      <a:pt x="5" y="18"/>
                      <a:pt x="6" y="18"/>
                      <a:pt x="6" y="19"/>
                    </a:cubicBezTo>
                    <a:cubicBezTo>
                      <a:pt x="7" y="19"/>
                      <a:pt x="8" y="19"/>
                      <a:pt x="9" y="19"/>
                    </a:cubicBezTo>
                    <a:cubicBezTo>
                      <a:pt x="14" y="19"/>
                      <a:pt x="17" y="13"/>
                      <a:pt x="14" y="7"/>
                    </a:cubicBezTo>
                    <a:cubicBezTo>
                      <a:pt x="13" y="3"/>
                      <a:pt x="10"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98" name="Freeform 59"/>
              <p:cNvSpPr>
                <a:spLocks/>
              </p:cNvSpPr>
              <p:nvPr/>
            </p:nvSpPr>
            <p:spPr bwMode="auto">
              <a:xfrm>
                <a:off x="1666" y="1672"/>
                <a:ext cx="26" cy="28"/>
              </a:xfrm>
              <a:custGeom>
                <a:avLst/>
                <a:gdLst>
                  <a:gd name="T0" fmla="*/ 7 w 17"/>
                  <a:gd name="T1" fmla="*/ 0 h 18"/>
                  <a:gd name="T2" fmla="*/ 2 w 17"/>
                  <a:gd name="T3" fmla="*/ 4 h 18"/>
                  <a:gd name="T4" fmla="*/ 2 w 17"/>
                  <a:gd name="T5" fmla="*/ 5 h 18"/>
                  <a:gd name="T6" fmla="*/ 2 w 17"/>
                  <a:gd name="T7" fmla="*/ 5 h 18"/>
                  <a:gd name="T8" fmla="*/ 2 w 17"/>
                  <a:gd name="T9" fmla="*/ 5 h 18"/>
                  <a:gd name="T10" fmla="*/ 6 w 17"/>
                  <a:gd name="T11" fmla="*/ 17 h 18"/>
                  <a:gd name="T12" fmla="*/ 8 w 17"/>
                  <a:gd name="T13" fmla="*/ 18 h 18"/>
                  <a:gd name="T14" fmla="*/ 10 w 17"/>
                  <a:gd name="T15" fmla="*/ 18 h 18"/>
                  <a:gd name="T16" fmla="*/ 14 w 17"/>
                  <a:gd name="T17" fmla="*/ 7 h 18"/>
                  <a:gd name="T18" fmla="*/ 7 w 17"/>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8">
                    <a:moveTo>
                      <a:pt x="7" y="0"/>
                    </a:moveTo>
                    <a:cubicBezTo>
                      <a:pt x="5" y="0"/>
                      <a:pt x="3" y="1"/>
                      <a:pt x="2" y="4"/>
                    </a:cubicBezTo>
                    <a:cubicBezTo>
                      <a:pt x="2" y="5"/>
                      <a:pt x="2" y="5"/>
                      <a:pt x="2" y="5"/>
                    </a:cubicBezTo>
                    <a:cubicBezTo>
                      <a:pt x="2" y="5"/>
                      <a:pt x="2" y="5"/>
                      <a:pt x="2" y="5"/>
                    </a:cubicBezTo>
                    <a:cubicBezTo>
                      <a:pt x="2" y="5"/>
                      <a:pt x="2" y="5"/>
                      <a:pt x="2" y="5"/>
                    </a:cubicBezTo>
                    <a:cubicBezTo>
                      <a:pt x="2" y="5"/>
                      <a:pt x="0" y="12"/>
                      <a:pt x="6" y="17"/>
                    </a:cubicBezTo>
                    <a:cubicBezTo>
                      <a:pt x="7" y="17"/>
                      <a:pt x="7" y="18"/>
                      <a:pt x="8" y="18"/>
                    </a:cubicBezTo>
                    <a:cubicBezTo>
                      <a:pt x="9" y="18"/>
                      <a:pt x="10" y="18"/>
                      <a:pt x="10" y="18"/>
                    </a:cubicBezTo>
                    <a:cubicBezTo>
                      <a:pt x="14" y="18"/>
                      <a:pt x="17" y="13"/>
                      <a:pt x="14" y="7"/>
                    </a:cubicBezTo>
                    <a:cubicBezTo>
                      <a:pt x="12" y="3"/>
                      <a:pt x="9"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99" name="Freeform 60"/>
              <p:cNvSpPr>
                <a:spLocks/>
              </p:cNvSpPr>
              <p:nvPr/>
            </p:nvSpPr>
            <p:spPr bwMode="auto">
              <a:xfrm>
                <a:off x="1698" y="1529"/>
                <a:ext cx="24" cy="28"/>
              </a:xfrm>
              <a:custGeom>
                <a:avLst/>
                <a:gdLst>
                  <a:gd name="T0" fmla="*/ 5 w 15"/>
                  <a:gd name="T1" fmla="*/ 0 h 18"/>
                  <a:gd name="T2" fmla="*/ 1 w 15"/>
                  <a:gd name="T3" fmla="*/ 4 h 18"/>
                  <a:gd name="T4" fmla="*/ 1 w 15"/>
                  <a:gd name="T5" fmla="*/ 4 h 18"/>
                  <a:gd name="T6" fmla="*/ 1 w 15"/>
                  <a:gd name="T7" fmla="*/ 4 h 18"/>
                  <a:gd name="T8" fmla="*/ 1 w 15"/>
                  <a:gd name="T9" fmla="*/ 4 h 18"/>
                  <a:gd name="T10" fmla="*/ 6 w 15"/>
                  <a:gd name="T11" fmla="*/ 16 h 18"/>
                  <a:gd name="T12" fmla="*/ 8 w 15"/>
                  <a:gd name="T13" fmla="*/ 18 h 18"/>
                  <a:gd name="T14" fmla="*/ 9 w 15"/>
                  <a:gd name="T15" fmla="*/ 18 h 18"/>
                  <a:gd name="T16" fmla="*/ 12 w 15"/>
                  <a:gd name="T17" fmla="*/ 6 h 18"/>
                  <a:gd name="T18" fmla="*/ 5 w 15"/>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8">
                    <a:moveTo>
                      <a:pt x="5" y="0"/>
                    </a:moveTo>
                    <a:cubicBezTo>
                      <a:pt x="3" y="0"/>
                      <a:pt x="2" y="1"/>
                      <a:pt x="1" y="4"/>
                    </a:cubicBezTo>
                    <a:cubicBezTo>
                      <a:pt x="1" y="4"/>
                      <a:pt x="1" y="4"/>
                      <a:pt x="1" y="4"/>
                    </a:cubicBezTo>
                    <a:cubicBezTo>
                      <a:pt x="1" y="4"/>
                      <a:pt x="1" y="4"/>
                      <a:pt x="1" y="4"/>
                    </a:cubicBezTo>
                    <a:cubicBezTo>
                      <a:pt x="1" y="4"/>
                      <a:pt x="1" y="4"/>
                      <a:pt x="1" y="4"/>
                    </a:cubicBezTo>
                    <a:cubicBezTo>
                      <a:pt x="1" y="5"/>
                      <a:pt x="0" y="11"/>
                      <a:pt x="6" y="16"/>
                    </a:cubicBezTo>
                    <a:cubicBezTo>
                      <a:pt x="7" y="17"/>
                      <a:pt x="7" y="17"/>
                      <a:pt x="8" y="18"/>
                    </a:cubicBezTo>
                    <a:cubicBezTo>
                      <a:pt x="9" y="18"/>
                      <a:pt x="9" y="18"/>
                      <a:pt x="9" y="18"/>
                    </a:cubicBezTo>
                    <a:cubicBezTo>
                      <a:pt x="14" y="18"/>
                      <a:pt x="15" y="11"/>
                      <a:pt x="12" y="6"/>
                    </a:cubicBezTo>
                    <a:cubicBezTo>
                      <a:pt x="10" y="2"/>
                      <a:pt x="7"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00" name="Freeform 61"/>
              <p:cNvSpPr>
                <a:spLocks/>
              </p:cNvSpPr>
              <p:nvPr/>
            </p:nvSpPr>
            <p:spPr bwMode="auto">
              <a:xfrm>
                <a:off x="879" y="615"/>
                <a:ext cx="23" cy="8"/>
              </a:xfrm>
              <a:custGeom>
                <a:avLst/>
                <a:gdLst>
                  <a:gd name="T0" fmla="*/ 7 w 15"/>
                  <a:gd name="T1" fmla="*/ 0 h 5"/>
                  <a:gd name="T2" fmla="*/ 3 w 15"/>
                  <a:gd name="T3" fmla="*/ 0 h 5"/>
                  <a:gd name="T4" fmla="*/ 4 w 15"/>
                  <a:gd name="T5" fmla="*/ 5 h 5"/>
                  <a:gd name="T6" fmla="*/ 8 w 15"/>
                  <a:gd name="T7" fmla="*/ 5 h 5"/>
                  <a:gd name="T8" fmla="*/ 14 w 15"/>
                  <a:gd name="T9" fmla="*/ 3 h 5"/>
                  <a:gd name="T10" fmla="*/ 7 w 15"/>
                  <a:gd name="T11" fmla="*/ 0 h 5"/>
                </a:gdLst>
                <a:ahLst/>
                <a:cxnLst>
                  <a:cxn ang="0">
                    <a:pos x="T0" y="T1"/>
                  </a:cxn>
                  <a:cxn ang="0">
                    <a:pos x="T2" y="T3"/>
                  </a:cxn>
                  <a:cxn ang="0">
                    <a:pos x="T4" y="T5"/>
                  </a:cxn>
                  <a:cxn ang="0">
                    <a:pos x="T6" y="T7"/>
                  </a:cxn>
                  <a:cxn ang="0">
                    <a:pos x="T8" y="T9"/>
                  </a:cxn>
                  <a:cxn ang="0">
                    <a:pos x="T10" y="T11"/>
                  </a:cxn>
                </a:cxnLst>
                <a:rect l="0" t="0" r="r" b="b"/>
                <a:pathLst>
                  <a:path w="15" h="5">
                    <a:moveTo>
                      <a:pt x="7" y="0"/>
                    </a:moveTo>
                    <a:cubicBezTo>
                      <a:pt x="5" y="0"/>
                      <a:pt x="4" y="0"/>
                      <a:pt x="3" y="0"/>
                    </a:cubicBezTo>
                    <a:cubicBezTo>
                      <a:pt x="1" y="1"/>
                      <a:pt x="0" y="3"/>
                      <a:pt x="4" y="5"/>
                    </a:cubicBezTo>
                    <a:cubicBezTo>
                      <a:pt x="5" y="5"/>
                      <a:pt x="7" y="5"/>
                      <a:pt x="8" y="5"/>
                    </a:cubicBezTo>
                    <a:cubicBezTo>
                      <a:pt x="11" y="5"/>
                      <a:pt x="14" y="5"/>
                      <a:pt x="14" y="3"/>
                    </a:cubicBezTo>
                    <a:cubicBezTo>
                      <a:pt x="15" y="1"/>
                      <a:pt x="11"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01" name="Freeform 62"/>
              <p:cNvSpPr>
                <a:spLocks noEditPoints="1"/>
              </p:cNvSpPr>
              <p:nvPr/>
            </p:nvSpPr>
            <p:spPr bwMode="auto">
              <a:xfrm>
                <a:off x="1116" y="606"/>
                <a:ext cx="16" cy="4"/>
              </a:xfrm>
              <a:custGeom>
                <a:avLst/>
                <a:gdLst>
                  <a:gd name="T0" fmla="*/ 9 w 10"/>
                  <a:gd name="T1" fmla="*/ 2 h 3"/>
                  <a:gd name="T2" fmla="*/ 4 w 10"/>
                  <a:gd name="T3" fmla="*/ 3 h 3"/>
                  <a:gd name="T4" fmla="*/ 5 w 10"/>
                  <a:gd name="T5" fmla="*/ 3 h 3"/>
                  <a:gd name="T6" fmla="*/ 8 w 10"/>
                  <a:gd name="T7" fmla="*/ 3 h 3"/>
                  <a:gd name="T8" fmla="*/ 9 w 10"/>
                  <a:gd name="T9" fmla="*/ 3 h 3"/>
                  <a:gd name="T10" fmla="*/ 9 w 10"/>
                  <a:gd name="T11" fmla="*/ 2 h 3"/>
                  <a:gd name="T12" fmla="*/ 2 w 10"/>
                  <a:gd name="T13" fmla="*/ 0 h 3"/>
                  <a:gd name="T14" fmla="*/ 2 w 10"/>
                  <a:gd name="T15" fmla="*/ 0 h 3"/>
                  <a:gd name="T16" fmla="*/ 1 w 10"/>
                  <a:gd name="T17" fmla="*/ 1 h 3"/>
                  <a:gd name="T18" fmla="*/ 1 w 10"/>
                  <a:gd name="T19" fmla="*/ 1 h 3"/>
                  <a:gd name="T20" fmla="*/ 2 w 10"/>
                  <a:gd name="T21" fmla="*/ 2 h 3"/>
                  <a:gd name="T22" fmla="*/ 2 w 10"/>
                  <a:gd name="T23" fmla="*/ 2 h 3"/>
                  <a:gd name="T24" fmla="*/ 3 w 10"/>
                  <a:gd name="T25" fmla="*/ 2 h 3"/>
                  <a:gd name="T26" fmla="*/ 8 w 10"/>
                  <a:gd name="T27" fmla="*/ 1 h 3"/>
                  <a:gd name="T28" fmla="*/ 8 w 10"/>
                  <a:gd name="T29" fmla="*/ 1 h 3"/>
                  <a:gd name="T30" fmla="*/ 2 w 10"/>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3">
                    <a:moveTo>
                      <a:pt x="9" y="2"/>
                    </a:moveTo>
                    <a:cubicBezTo>
                      <a:pt x="7" y="2"/>
                      <a:pt x="6" y="2"/>
                      <a:pt x="4" y="3"/>
                    </a:cubicBezTo>
                    <a:cubicBezTo>
                      <a:pt x="5" y="3"/>
                      <a:pt x="5" y="3"/>
                      <a:pt x="5" y="3"/>
                    </a:cubicBezTo>
                    <a:cubicBezTo>
                      <a:pt x="6" y="3"/>
                      <a:pt x="7" y="3"/>
                      <a:pt x="8" y="3"/>
                    </a:cubicBezTo>
                    <a:cubicBezTo>
                      <a:pt x="9" y="3"/>
                      <a:pt x="10" y="3"/>
                      <a:pt x="9" y="3"/>
                    </a:cubicBezTo>
                    <a:cubicBezTo>
                      <a:pt x="9" y="2"/>
                      <a:pt x="9" y="2"/>
                      <a:pt x="9" y="2"/>
                    </a:cubicBezTo>
                    <a:moveTo>
                      <a:pt x="2" y="0"/>
                    </a:moveTo>
                    <a:cubicBezTo>
                      <a:pt x="2" y="0"/>
                      <a:pt x="2" y="0"/>
                      <a:pt x="2" y="0"/>
                    </a:cubicBezTo>
                    <a:cubicBezTo>
                      <a:pt x="0" y="0"/>
                      <a:pt x="0" y="0"/>
                      <a:pt x="1" y="1"/>
                    </a:cubicBezTo>
                    <a:cubicBezTo>
                      <a:pt x="1" y="1"/>
                      <a:pt x="1" y="1"/>
                      <a:pt x="1" y="1"/>
                    </a:cubicBezTo>
                    <a:cubicBezTo>
                      <a:pt x="1" y="1"/>
                      <a:pt x="2" y="2"/>
                      <a:pt x="2" y="2"/>
                    </a:cubicBezTo>
                    <a:cubicBezTo>
                      <a:pt x="2" y="2"/>
                      <a:pt x="2" y="2"/>
                      <a:pt x="2" y="2"/>
                    </a:cubicBezTo>
                    <a:cubicBezTo>
                      <a:pt x="3" y="2"/>
                      <a:pt x="3" y="2"/>
                      <a:pt x="3" y="2"/>
                    </a:cubicBezTo>
                    <a:cubicBezTo>
                      <a:pt x="4" y="2"/>
                      <a:pt x="6" y="2"/>
                      <a:pt x="8" y="1"/>
                    </a:cubicBezTo>
                    <a:cubicBezTo>
                      <a:pt x="8" y="1"/>
                      <a:pt x="8" y="1"/>
                      <a:pt x="8" y="1"/>
                    </a:cubicBezTo>
                    <a:cubicBezTo>
                      <a:pt x="6" y="0"/>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02" name="Freeform 63"/>
              <p:cNvSpPr>
                <a:spLocks noEditPoints="1"/>
              </p:cNvSpPr>
              <p:nvPr/>
            </p:nvSpPr>
            <p:spPr bwMode="auto">
              <a:xfrm>
                <a:off x="1076" y="702"/>
                <a:ext cx="20" cy="12"/>
              </a:xfrm>
              <a:custGeom>
                <a:avLst/>
                <a:gdLst>
                  <a:gd name="T0" fmla="*/ 7 w 13"/>
                  <a:gd name="T1" fmla="*/ 5 h 8"/>
                  <a:gd name="T2" fmla="*/ 5 w 13"/>
                  <a:gd name="T3" fmla="*/ 7 h 8"/>
                  <a:gd name="T4" fmla="*/ 5 w 13"/>
                  <a:gd name="T5" fmla="*/ 7 h 8"/>
                  <a:gd name="T6" fmla="*/ 5 w 13"/>
                  <a:gd name="T7" fmla="*/ 7 h 8"/>
                  <a:gd name="T8" fmla="*/ 5 w 13"/>
                  <a:gd name="T9" fmla="*/ 7 h 8"/>
                  <a:gd name="T10" fmla="*/ 8 w 13"/>
                  <a:gd name="T11" fmla="*/ 8 h 8"/>
                  <a:gd name="T12" fmla="*/ 12 w 13"/>
                  <a:gd name="T13" fmla="*/ 7 h 8"/>
                  <a:gd name="T14" fmla="*/ 7 w 13"/>
                  <a:gd name="T15" fmla="*/ 5 h 8"/>
                  <a:gd name="T16" fmla="*/ 1 w 13"/>
                  <a:gd name="T17" fmla="*/ 2 h 8"/>
                  <a:gd name="T18" fmla="*/ 2 w 13"/>
                  <a:gd name="T19" fmla="*/ 6 h 8"/>
                  <a:gd name="T20" fmla="*/ 2 w 13"/>
                  <a:gd name="T21" fmla="*/ 6 h 8"/>
                  <a:gd name="T22" fmla="*/ 4 w 13"/>
                  <a:gd name="T23" fmla="*/ 4 h 8"/>
                  <a:gd name="T24" fmla="*/ 1 w 13"/>
                  <a:gd name="T25" fmla="*/ 2 h 8"/>
                  <a:gd name="T26" fmla="*/ 10 w 13"/>
                  <a:gd name="T27" fmla="*/ 1 h 8"/>
                  <a:gd name="T28" fmla="*/ 8 w 13"/>
                  <a:gd name="T29" fmla="*/ 4 h 8"/>
                  <a:gd name="T30" fmla="*/ 13 w 13"/>
                  <a:gd name="T31" fmla="*/ 6 h 8"/>
                  <a:gd name="T32" fmla="*/ 13 w 13"/>
                  <a:gd name="T33" fmla="*/ 6 h 8"/>
                  <a:gd name="T34" fmla="*/ 10 w 13"/>
                  <a:gd name="T35" fmla="*/ 1 h 8"/>
                  <a:gd name="T36" fmla="*/ 5 w 13"/>
                  <a:gd name="T37" fmla="*/ 0 h 8"/>
                  <a:gd name="T38" fmla="*/ 2 w 13"/>
                  <a:gd name="T39" fmla="*/ 1 h 8"/>
                  <a:gd name="T40" fmla="*/ 2 w 13"/>
                  <a:gd name="T41" fmla="*/ 1 h 8"/>
                  <a:gd name="T42" fmla="*/ 6 w 13"/>
                  <a:gd name="T43" fmla="*/ 3 h 8"/>
                  <a:gd name="T44" fmla="*/ 6 w 13"/>
                  <a:gd name="T45" fmla="*/ 3 h 8"/>
                  <a:gd name="T46" fmla="*/ 8 w 13"/>
                  <a:gd name="T47" fmla="*/ 1 h 8"/>
                  <a:gd name="T48" fmla="*/ 5 w 13"/>
                  <a:gd name="T4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8">
                    <a:moveTo>
                      <a:pt x="7" y="5"/>
                    </a:moveTo>
                    <a:cubicBezTo>
                      <a:pt x="6" y="5"/>
                      <a:pt x="5" y="6"/>
                      <a:pt x="5" y="7"/>
                    </a:cubicBezTo>
                    <a:cubicBezTo>
                      <a:pt x="5" y="7"/>
                      <a:pt x="5" y="7"/>
                      <a:pt x="5" y="7"/>
                    </a:cubicBezTo>
                    <a:cubicBezTo>
                      <a:pt x="5" y="7"/>
                      <a:pt x="5" y="7"/>
                      <a:pt x="5" y="7"/>
                    </a:cubicBezTo>
                    <a:cubicBezTo>
                      <a:pt x="5" y="7"/>
                      <a:pt x="5" y="7"/>
                      <a:pt x="5" y="7"/>
                    </a:cubicBezTo>
                    <a:cubicBezTo>
                      <a:pt x="6" y="7"/>
                      <a:pt x="7" y="8"/>
                      <a:pt x="8" y="8"/>
                    </a:cubicBezTo>
                    <a:cubicBezTo>
                      <a:pt x="10" y="8"/>
                      <a:pt x="11" y="7"/>
                      <a:pt x="12" y="7"/>
                    </a:cubicBezTo>
                    <a:cubicBezTo>
                      <a:pt x="10" y="6"/>
                      <a:pt x="8" y="5"/>
                      <a:pt x="7" y="5"/>
                    </a:cubicBezTo>
                    <a:moveTo>
                      <a:pt x="1" y="2"/>
                    </a:moveTo>
                    <a:cubicBezTo>
                      <a:pt x="0" y="3"/>
                      <a:pt x="1" y="4"/>
                      <a:pt x="2" y="6"/>
                    </a:cubicBezTo>
                    <a:cubicBezTo>
                      <a:pt x="2" y="6"/>
                      <a:pt x="2" y="6"/>
                      <a:pt x="2" y="6"/>
                    </a:cubicBezTo>
                    <a:cubicBezTo>
                      <a:pt x="3" y="5"/>
                      <a:pt x="4" y="4"/>
                      <a:pt x="4" y="4"/>
                    </a:cubicBezTo>
                    <a:cubicBezTo>
                      <a:pt x="3" y="3"/>
                      <a:pt x="2" y="3"/>
                      <a:pt x="1" y="2"/>
                    </a:cubicBezTo>
                    <a:moveTo>
                      <a:pt x="10" y="1"/>
                    </a:moveTo>
                    <a:cubicBezTo>
                      <a:pt x="9" y="2"/>
                      <a:pt x="9" y="3"/>
                      <a:pt x="8" y="4"/>
                    </a:cubicBezTo>
                    <a:cubicBezTo>
                      <a:pt x="9" y="4"/>
                      <a:pt x="11" y="5"/>
                      <a:pt x="13" y="6"/>
                    </a:cubicBezTo>
                    <a:cubicBezTo>
                      <a:pt x="13" y="6"/>
                      <a:pt x="13" y="6"/>
                      <a:pt x="13" y="6"/>
                    </a:cubicBezTo>
                    <a:cubicBezTo>
                      <a:pt x="13" y="4"/>
                      <a:pt x="12" y="3"/>
                      <a:pt x="10" y="1"/>
                    </a:cubicBezTo>
                    <a:moveTo>
                      <a:pt x="5" y="0"/>
                    </a:moveTo>
                    <a:cubicBezTo>
                      <a:pt x="4" y="0"/>
                      <a:pt x="2" y="1"/>
                      <a:pt x="2" y="1"/>
                    </a:cubicBezTo>
                    <a:cubicBezTo>
                      <a:pt x="2" y="1"/>
                      <a:pt x="2" y="1"/>
                      <a:pt x="2" y="1"/>
                    </a:cubicBezTo>
                    <a:cubicBezTo>
                      <a:pt x="3" y="1"/>
                      <a:pt x="4" y="2"/>
                      <a:pt x="6" y="3"/>
                    </a:cubicBezTo>
                    <a:cubicBezTo>
                      <a:pt x="6" y="3"/>
                      <a:pt x="6" y="3"/>
                      <a:pt x="6" y="3"/>
                    </a:cubicBezTo>
                    <a:cubicBezTo>
                      <a:pt x="6" y="2"/>
                      <a:pt x="7" y="1"/>
                      <a:pt x="8" y="1"/>
                    </a:cubicBezTo>
                    <a:cubicBezTo>
                      <a:pt x="7" y="0"/>
                      <a:pt x="6"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03" name="Freeform 64"/>
              <p:cNvSpPr>
                <a:spLocks/>
              </p:cNvSpPr>
              <p:nvPr/>
            </p:nvSpPr>
            <p:spPr bwMode="auto">
              <a:xfrm>
                <a:off x="1133" y="719"/>
                <a:ext cx="20" cy="11"/>
              </a:xfrm>
              <a:custGeom>
                <a:avLst/>
                <a:gdLst>
                  <a:gd name="T0" fmla="*/ 5 w 13"/>
                  <a:gd name="T1" fmla="*/ 0 h 7"/>
                  <a:gd name="T2" fmla="*/ 2 w 13"/>
                  <a:gd name="T3" fmla="*/ 1 h 7"/>
                  <a:gd name="T4" fmla="*/ 5 w 13"/>
                  <a:gd name="T5" fmla="*/ 6 h 7"/>
                  <a:gd name="T6" fmla="*/ 9 w 13"/>
                  <a:gd name="T7" fmla="*/ 7 h 7"/>
                  <a:gd name="T8" fmla="*/ 13 w 13"/>
                  <a:gd name="T9" fmla="*/ 5 h 7"/>
                  <a:gd name="T10" fmla="*/ 5 w 13"/>
                  <a:gd name="T11" fmla="*/ 0 h 7"/>
                </a:gdLst>
                <a:ahLst/>
                <a:cxnLst>
                  <a:cxn ang="0">
                    <a:pos x="T0" y="T1"/>
                  </a:cxn>
                  <a:cxn ang="0">
                    <a:pos x="T2" y="T3"/>
                  </a:cxn>
                  <a:cxn ang="0">
                    <a:pos x="T4" y="T5"/>
                  </a:cxn>
                  <a:cxn ang="0">
                    <a:pos x="T6" y="T7"/>
                  </a:cxn>
                  <a:cxn ang="0">
                    <a:pos x="T8" y="T9"/>
                  </a:cxn>
                  <a:cxn ang="0">
                    <a:pos x="T10" y="T11"/>
                  </a:cxn>
                </a:cxnLst>
                <a:rect l="0" t="0" r="r" b="b"/>
                <a:pathLst>
                  <a:path w="13" h="7">
                    <a:moveTo>
                      <a:pt x="5" y="0"/>
                    </a:moveTo>
                    <a:cubicBezTo>
                      <a:pt x="4" y="0"/>
                      <a:pt x="3" y="0"/>
                      <a:pt x="2" y="1"/>
                    </a:cubicBezTo>
                    <a:cubicBezTo>
                      <a:pt x="0" y="2"/>
                      <a:pt x="1" y="4"/>
                      <a:pt x="5" y="6"/>
                    </a:cubicBezTo>
                    <a:cubicBezTo>
                      <a:pt x="6" y="7"/>
                      <a:pt x="8" y="7"/>
                      <a:pt x="9" y="7"/>
                    </a:cubicBezTo>
                    <a:cubicBezTo>
                      <a:pt x="11" y="7"/>
                      <a:pt x="13" y="6"/>
                      <a:pt x="13" y="5"/>
                    </a:cubicBezTo>
                    <a:cubicBezTo>
                      <a:pt x="13" y="2"/>
                      <a:pt x="9"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04" name="Freeform 65"/>
              <p:cNvSpPr>
                <a:spLocks/>
              </p:cNvSpPr>
              <p:nvPr/>
            </p:nvSpPr>
            <p:spPr bwMode="auto">
              <a:xfrm>
                <a:off x="1093" y="991"/>
                <a:ext cx="25" cy="20"/>
              </a:xfrm>
              <a:custGeom>
                <a:avLst/>
                <a:gdLst>
                  <a:gd name="T0" fmla="*/ 6 w 16"/>
                  <a:gd name="T1" fmla="*/ 0 h 13"/>
                  <a:gd name="T2" fmla="*/ 1 w 16"/>
                  <a:gd name="T3" fmla="*/ 3 h 13"/>
                  <a:gd name="T4" fmla="*/ 5 w 16"/>
                  <a:gd name="T5" fmla="*/ 12 h 13"/>
                  <a:gd name="T6" fmla="*/ 5 w 16"/>
                  <a:gd name="T7" fmla="*/ 12 h 13"/>
                  <a:gd name="T8" fmla="*/ 6 w 16"/>
                  <a:gd name="T9" fmla="*/ 12 h 13"/>
                  <a:gd name="T10" fmla="*/ 8 w 16"/>
                  <a:gd name="T11" fmla="*/ 13 h 13"/>
                  <a:gd name="T12" fmla="*/ 8 w 16"/>
                  <a:gd name="T13" fmla="*/ 13 h 13"/>
                  <a:gd name="T14" fmla="*/ 10 w 16"/>
                  <a:gd name="T15" fmla="*/ 13 h 13"/>
                  <a:gd name="T16" fmla="*/ 16 w 16"/>
                  <a:gd name="T17" fmla="*/ 7 h 13"/>
                  <a:gd name="T18" fmla="*/ 6 w 16"/>
                  <a:gd name="T1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3">
                    <a:moveTo>
                      <a:pt x="6" y="0"/>
                    </a:moveTo>
                    <a:cubicBezTo>
                      <a:pt x="4" y="0"/>
                      <a:pt x="3" y="1"/>
                      <a:pt x="1" y="3"/>
                    </a:cubicBezTo>
                    <a:cubicBezTo>
                      <a:pt x="0" y="5"/>
                      <a:pt x="0" y="9"/>
                      <a:pt x="5" y="12"/>
                    </a:cubicBezTo>
                    <a:cubicBezTo>
                      <a:pt x="5" y="12"/>
                      <a:pt x="5" y="12"/>
                      <a:pt x="5" y="12"/>
                    </a:cubicBezTo>
                    <a:cubicBezTo>
                      <a:pt x="6" y="12"/>
                      <a:pt x="6" y="12"/>
                      <a:pt x="6" y="12"/>
                    </a:cubicBezTo>
                    <a:cubicBezTo>
                      <a:pt x="7" y="12"/>
                      <a:pt x="7" y="13"/>
                      <a:pt x="8" y="13"/>
                    </a:cubicBezTo>
                    <a:cubicBezTo>
                      <a:pt x="8" y="13"/>
                      <a:pt x="8" y="13"/>
                      <a:pt x="8" y="13"/>
                    </a:cubicBezTo>
                    <a:cubicBezTo>
                      <a:pt x="9" y="13"/>
                      <a:pt x="9" y="13"/>
                      <a:pt x="10" y="13"/>
                    </a:cubicBezTo>
                    <a:cubicBezTo>
                      <a:pt x="14" y="13"/>
                      <a:pt x="16" y="10"/>
                      <a:pt x="16" y="7"/>
                    </a:cubicBezTo>
                    <a:cubicBezTo>
                      <a:pt x="15" y="3"/>
                      <a:pt x="11"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05" name="Freeform 66"/>
              <p:cNvSpPr>
                <a:spLocks/>
              </p:cNvSpPr>
              <p:nvPr/>
            </p:nvSpPr>
            <p:spPr bwMode="auto">
              <a:xfrm>
                <a:off x="1531" y="1256"/>
                <a:ext cx="23" cy="23"/>
              </a:xfrm>
              <a:custGeom>
                <a:avLst/>
                <a:gdLst>
                  <a:gd name="T0" fmla="*/ 4 w 15"/>
                  <a:gd name="T1" fmla="*/ 0 h 15"/>
                  <a:gd name="T2" fmla="*/ 1 w 15"/>
                  <a:gd name="T3" fmla="*/ 3 h 15"/>
                  <a:gd name="T4" fmla="*/ 3 w 15"/>
                  <a:gd name="T5" fmla="*/ 12 h 15"/>
                  <a:gd name="T6" fmla="*/ 4 w 15"/>
                  <a:gd name="T7" fmla="*/ 12 h 15"/>
                  <a:gd name="T8" fmla="*/ 5 w 15"/>
                  <a:gd name="T9" fmla="*/ 14 h 15"/>
                  <a:gd name="T10" fmla="*/ 7 w 15"/>
                  <a:gd name="T11" fmla="*/ 15 h 15"/>
                  <a:gd name="T12" fmla="*/ 9 w 15"/>
                  <a:gd name="T13" fmla="*/ 15 h 15"/>
                  <a:gd name="T14" fmla="*/ 12 w 15"/>
                  <a:gd name="T15" fmla="*/ 6 h 15"/>
                  <a:gd name="T16" fmla="*/ 4 w 15"/>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4" y="0"/>
                    </a:moveTo>
                    <a:cubicBezTo>
                      <a:pt x="3" y="0"/>
                      <a:pt x="1" y="1"/>
                      <a:pt x="1" y="3"/>
                    </a:cubicBezTo>
                    <a:cubicBezTo>
                      <a:pt x="0" y="5"/>
                      <a:pt x="1" y="9"/>
                      <a:pt x="3" y="12"/>
                    </a:cubicBezTo>
                    <a:cubicBezTo>
                      <a:pt x="4" y="12"/>
                      <a:pt x="4" y="12"/>
                      <a:pt x="4" y="12"/>
                    </a:cubicBezTo>
                    <a:cubicBezTo>
                      <a:pt x="4" y="13"/>
                      <a:pt x="5" y="13"/>
                      <a:pt x="5" y="14"/>
                    </a:cubicBezTo>
                    <a:cubicBezTo>
                      <a:pt x="6" y="14"/>
                      <a:pt x="7" y="15"/>
                      <a:pt x="7" y="15"/>
                    </a:cubicBezTo>
                    <a:cubicBezTo>
                      <a:pt x="8" y="15"/>
                      <a:pt x="9" y="15"/>
                      <a:pt x="9" y="15"/>
                    </a:cubicBezTo>
                    <a:cubicBezTo>
                      <a:pt x="13" y="15"/>
                      <a:pt x="15" y="11"/>
                      <a:pt x="12" y="6"/>
                    </a:cubicBezTo>
                    <a:cubicBezTo>
                      <a:pt x="10" y="2"/>
                      <a:pt x="7"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06" name="Freeform 67"/>
              <p:cNvSpPr>
                <a:spLocks/>
              </p:cNvSpPr>
              <p:nvPr/>
            </p:nvSpPr>
            <p:spPr bwMode="auto">
              <a:xfrm>
                <a:off x="1251" y="943"/>
                <a:ext cx="22" cy="17"/>
              </a:xfrm>
              <a:custGeom>
                <a:avLst/>
                <a:gdLst>
                  <a:gd name="T0" fmla="*/ 5 w 14"/>
                  <a:gd name="T1" fmla="*/ 0 h 11"/>
                  <a:gd name="T2" fmla="*/ 1 w 14"/>
                  <a:gd name="T3" fmla="*/ 2 h 11"/>
                  <a:gd name="T4" fmla="*/ 5 w 14"/>
                  <a:gd name="T5" fmla="*/ 10 h 11"/>
                  <a:gd name="T6" fmla="*/ 9 w 14"/>
                  <a:gd name="T7" fmla="*/ 11 h 11"/>
                  <a:gd name="T8" fmla="*/ 14 w 14"/>
                  <a:gd name="T9" fmla="*/ 8 h 11"/>
                  <a:gd name="T10" fmla="*/ 14 w 14"/>
                  <a:gd name="T11" fmla="*/ 8 h 11"/>
                  <a:gd name="T12" fmla="*/ 14 w 14"/>
                  <a:gd name="T13" fmla="*/ 6 h 11"/>
                  <a:gd name="T14" fmla="*/ 5 w 14"/>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1">
                    <a:moveTo>
                      <a:pt x="5" y="0"/>
                    </a:moveTo>
                    <a:cubicBezTo>
                      <a:pt x="3" y="0"/>
                      <a:pt x="2" y="0"/>
                      <a:pt x="1" y="2"/>
                    </a:cubicBezTo>
                    <a:cubicBezTo>
                      <a:pt x="0" y="3"/>
                      <a:pt x="0" y="7"/>
                      <a:pt x="5" y="10"/>
                    </a:cubicBezTo>
                    <a:cubicBezTo>
                      <a:pt x="7" y="11"/>
                      <a:pt x="8" y="11"/>
                      <a:pt x="9" y="11"/>
                    </a:cubicBezTo>
                    <a:cubicBezTo>
                      <a:pt x="12" y="11"/>
                      <a:pt x="13" y="10"/>
                      <a:pt x="14" y="8"/>
                    </a:cubicBezTo>
                    <a:cubicBezTo>
                      <a:pt x="14" y="8"/>
                      <a:pt x="14" y="8"/>
                      <a:pt x="14" y="8"/>
                    </a:cubicBezTo>
                    <a:cubicBezTo>
                      <a:pt x="14" y="7"/>
                      <a:pt x="14" y="7"/>
                      <a:pt x="14" y="6"/>
                    </a:cubicBezTo>
                    <a:cubicBezTo>
                      <a:pt x="13" y="2"/>
                      <a:pt x="8"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07" name="Freeform 68"/>
              <p:cNvSpPr>
                <a:spLocks/>
              </p:cNvSpPr>
              <p:nvPr/>
            </p:nvSpPr>
            <p:spPr bwMode="auto">
              <a:xfrm>
                <a:off x="1677" y="1281"/>
                <a:ext cx="20" cy="23"/>
              </a:xfrm>
              <a:custGeom>
                <a:avLst/>
                <a:gdLst>
                  <a:gd name="T0" fmla="*/ 3 w 13"/>
                  <a:gd name="T1" fmla="*/ 0 h 15"/>
                  <a:gd name="T2" fmla="*/ 0 w 13"/>
                  <a:gd name="T3" fmla="*/ 3 h 15"/>
                  <a:gd name="T4" fmla="*/ 0 w 13"/>
                  <a:gd name="T5" fmla="*/ 3 h 15"/>
                  <a:gd name="T6" fmla="*/ 0 w 13"/>
                  <a:gd name="T7" fmla="*/ 3 h 15"/>
                  <a:gd name="T8" fmla="*/ 0 w 13"/>
                  <a:gd name="T9" fmla="*/ 4 h 15"/>
                  <a:gd name="T10" fmla="*/ 5 w 13"/>
                  <a:gd name="T11" fmla="*/ 14 h 15"/>
                  <a:gd name="T12" fmla="*/ 8 w 13"/>
                  <a:gd name="T13" fmla="*/ 15 h 15"/>
                  <a:gd name="T14" fmla="*/ 9 w 13"/>
                  <a:gd name="T15" fmla="*/ 15 h 15"/>
                  <a:gd name="T16" fmla="*/ 9 w 13"/>
                  <a:gd name="T17" fmla="*/ 4 h 15"/>
                  <a:gd name="T18" fmla="*/ 3 w 13"/>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5">
                    <a:moveTo>
                      <a:pt x="3" y="0"/>
                    </a:moveTo>
                    <a:cubicBezTo>
                      <a:pt x="2" y="0"/>
                      <a:pt x="1" y="1"/>
                      <a:pt x="0" y="3"/>
                    </a:cubicBezTo>
                    <a:cubicBezTo>
                      <a:pt x="0" y="3"/>
                      <a:pt x="0" y="3"/>
                      <a:pt x="0" y="3"/>
                    </a:cubicBezTo>
                    <a:cubicBezTo>
                      <a:pt x="0" y="3"/>
                      <a:pt x="0" y="3"/>
                      <a:pt x="0" y="3"/>
                    </a:cubicBezTo>
                    <a:cubicBezTo>
                      <a:pt x="0" y="3"/>
                      <a:pt x="0" y="3"/>
                      <a:pt x="0" y="4"/>
                    </a:cubicBezTo>
                    <a:cubicBezTo>
                      <a:pt x="0" y="5"/>
                      <a:pt x="0" y="10"/>
                      <a:pt x="5" y="14"/>
                    </a:cubicBezTo>
                    <a:cubicBezTo>
                      <a:pt x="6" y="14"/>
                      <a:pt x="7" y="15"/>
                      <a:pt x="8" y="15"/>
                    </a:cubicBezTo>
                    <a:cubicBezTo>
                      <a:pt x="8" y="15"/>
                      <a:pt x="9" y="15"/>
                      <a:pt x="9" y="15"/>
                    </a:cubicBezTo>
                    <a:cubicBezTo>
                      <a:pt x="13" y="15"/>
                      <a:pt x="13" y="9"/>
                      <a:pt x="9" y="4"/>
                    </a:cubicBezTo>
                    <a:cubicBezTo>
                      <a:pt x="7" y="1"/>
                      <a:pt x="5"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08" name="Freeform 69"/>
              <p:cNvSpPr>
                <a:spLocks/>
              </p:cNvSpPr>
              <p:nvPr/>
            </p:nvSpPr>
            <p:spPr bwMode="auto">
              <a:xfrm>
                <a:off x="-510" y="1177"/>
                <a:ext cx="27" cy="25"/>
              </a:xfrm>
              <a:custGeom>
                <a:avLst/>
                <a:gdLst>
                  <a:gd name="T0" fmla="*/ 14 w 17"/>
                  <a:gd name="T1" fmla="*/ 0 h 16"/>
                  <a:gd name="T2" fmla="*/ 3 w 17"/>
                  <a:gd name="T3" fmla="*/ 7 h 16"/>
                  <a:gd name="T4" fmla="*/ 5 w 17"/>
                  <a:gd name="T5" fmla="*/ 16 h 16"/>
                  <a:gd name="T6" fmla="*/ 5 w 17"/>
                  <a:gd name="T7" fmla="*/ 16 h 16"/>
                  <a:gd name="T8" fmla="*/ 16 w 17"/>
                  <a:gd name="T9" fmla="*/ 9 h 16"/>
                  <a:gd name="T10" fmla="*/ 16 w 17"/>
                  <a:gd name="T11" fmla="*/ 8 h 16"/>
                  <a:gd name="T12" fmla="*/ 17 w 17"/>
                  <a:gd name="T13" fmla="*/ 6 h 16"/>
                  <a:gd name="T14" fmla="*/ 17 w 17"/>
                  <a:gd name="T15" fmla="*/ 3 h 16"/>
                  <a:gd name="T16" fmla="*/ 14 w 17"/>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6">
                    <a:moveTo>
                      <a:pt x="14" y="0"/>
                    </a:moveTo>
                    <a:cubicBezTo>
                      <a:pt x="11" y="0"/>
                      <a:pt x="6" y="3"/>
                      <a:pt x="3" y="7"/>
                    </a:cubicBezTo>
                    <a:cubicBezTo>
                      <a:pt x="1" y="10"/>
                      <a:pt x="0" y="16"/>
                      <a:pt x="5" y="16"/>
                    </a:cubicBezTo>
                    <a:cubicBezTo>
                      <a:pt x="5" y="16"/>
                      <a:pt x="5" y="16"/>
                      <a:pt x="5" y="16"/>
                    </a:cubicBezTo>
                    <a:cubicBezTo>
                      <a:pt x="9" y="16"/>
                      <a:pt x="13" y="13"/>
                      <a:pt x="16" y="9"/>
                    </a:cubicBezTo>
                    <a:cubicBezTo>
                      <a:pt x="16" y="9"/>
                      <a:pt x="16" y="8"/>
                      <a:pt x="16" y="8"/>
                    </a:cubicBezTo>
                    <a:cubicBezTo>
                      <a:pt x="17" y="7"/>
                      <a:pt x="17" y="6"/>
                      <a:pt x="17" y="6"/>
                    </a:cubicBezTo>
                    <a:cubicBezTo>
                      <a:pt x="17" y="5"/>
                      <a:pt x="17" y="4"/>
                      <a:pt x="17" y="3"/>
                    </a:cubicBezTo>
                    <a:cubicBezTo>
                      <a:pt x="17" y="1"/>
                      <a:pt x="15"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09" name="Freeform 70"/>
              <p:cNvSpPr>
                <a:spLocks noEditPoints="1"/>
              </p:cNvSpPr>
              <p:nvPr/>
            </p:nvSpPr>
            <p:spPr bwMode="auto">
              <a:xfrm>
                <a:off x="-121" y="1789"/>
                <a:ext cx="73" cy="71"/>
              </a:xfrm>
              <a:custGeom>
                <a:avLst/>
                <a:gdLst>
                  <a:gd name="T0" fmla="*/ 19 w 47"/>
                  <a:gd name="T1" fmla="*/ 13 h 46"/>
                  <a:gd name="T2" fmla="*/ 25 w 47"/>
                  <a:gd name="T3" fmla="*/ 11 h 46"/>
                  <a:gd name="T4" fmla="*/ 28 w 47"/>
                  <a:gd name="T5" fmla="*/ 12 h 46"/>
                  <a:gd name="T6" fmla="*/ 28 w 47"/>
                  <a:gd name="T7" fmla="*/ 12 h 46"/>
                  <a:gd name="T8" fmla="*/ 32 w 47"/>
                  <a:gd name="T9" fmla="*/ 15 h 46"/>
                  <a:gd name="T10" fmla="*/ 27 w 47"/>
                  <a:gd name="T11" fmla="*/ 33 h 46"/>
                  <a:gd name="T12" fmla="*/ 22 w 47"/>
                  <a:gd name="T13" fmla="*/ 34 h 46"/>
                  <a:gd name="T14" fmla="*/ 13 w 47"/>
                  <a:gd name="T15" fmla="*/ 21 h 46"/>
                  <a:gd name="T16" fmla="*/ 14 w 47"/>
                  <a:gd name="T17" fmla="*/ 19 h 46"/>
                  <a:gd name="T18" fmla="*/ 14 w 47"/>
                  <a:gd name="T19" fmla="*/ 19 h 46"/>
                  <a:gd name="T20" fmla="*/ 14 w 47"/>
                  <a:gd name="T21" fmla="*/ 19 h 46"/>
                  <a:gd name="T22" fmla="*/ 19 w 47"/>
                  <a:gd name="T23" fmla="*/ 13 h 46"/>
                  <a:gd name="T24" fmla="*/ 26 w 47"/>
                  <a:gd name="T25" fmla="*/ 0 h 46"/>
                  <a:gd name="T26" fmla="*/ 11 w 47"/>
                  <a:gd name="T27" fmla="*/ 5 h 46"/>
                  <a:gd name="T28" fmla="*/ 4 w 47"/>
                  <a:gd name="T29" fmla="*/ 14 h 46"/>
                  <a:gd name="T30" fmla="*/ 4 w 47"/>
                  <a:gd name="T31" fmla="*/ 15 h 46"/>
                  <a:gd name="T32" fmla="*/ 4 w 47"/>
                  <a:gd name="T33" fmla="*/ 15 h 46"/>
                  <a:gd name="T34" fmla="*/ 3 w 47"/>
                  <a:gd name="T35" fmla="*/ 17 h 46"/>
                  <a:gd name="T36" fmla="*/ 2 w 47"/>
                  <a:gd name="T37" fmla="*/ 19 h 46"/>
                  <a:gd name="T38" fmla="*/ 15 w 47"/>
                  <a:gd name="T39" fmla="*/ 45 h 46"/>
                  <a:gd name="T40" fmla="*/ 21 w 47"/>
                  <a:gd name="T41" fmla="*/ 46 h 46"/>
                  <a:gd name="T42" fmla="*/ 28 w 47"/>
                  <a:gd name="T43" fmla="*/ 45 h 46"/>
                  <a:gd name="T44" fmla="*/ 31 w 47"/>
                  <a:gd name="T45" fmla="*/ 44 h 46"/>
                  <a:gd name="T46" fmla="*/ 31 w 47"/>
                  <a:gd name="T47" fmla="*/ 44 h 46"/>
                  <a:gd name="T48" fmla="*/ 41 w 47"/>
                  <a:gd name="T49" fmla="*/ 35 h 46"/>
                  <a:gd name="T50" fmla="*/ 44 w 47"/>
                  <a:gd name="T51" fmla="*/ 12 h 46"/>
                  <a:gd name="T52" fmla="*/ 43 w 47"/>
                  <a:gd name="T53" fmla="*/ 11 h 46"/>
                  <a:gd name="T54" fmla="*/ 43 w 47"/>
                  <a:gd name="T55" fmla="*/ 10 h 46"/>
                  <a:gd name="T56" fmla="*/ 34 w 47"/>
                  <a:gd name="T57" fmla="*/ 1 h 46"/>
                  <a:gd name="T58" fmla="*/ 26 w 47"/>
                  <a:gd name="T5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7" h="46">
                    <a:moveTo>
                      <a:pt x="19" y="13"/>
                    </a:moveTo>
                    <a:cubicBezTo>
                      <a:pt x="21" y="12"/>
                      <a:pt x="23" y="11"/>
                      <a:pt x="25" y="11"/>
                    </a:cubicBezTo>
                    <a:cubicBezTo>
                      <a:pt x="26" y="11"/>
                      <a:pt x="27" y="12"/>
                      <a:pt x="28" y="12"/>
                    </a:cubicBezTo>
                    <a:cubicBezTo>
                      <a:pt x="28" y="12"/>
                      <a:pt x="28" y="12"/>
                      <a:pt x="28" y="12"/>
                    </a:cubicBezTo>
                    <a:cubicBezTo>
                      <a:pt x="30" y="13"/>
                      <a:pt x="31" y="14"/>
                      <a:pt x="32" y="15"/>
                    </a:cubicBezTo>
                    <a:cubicBezTo>
                      <a:pt x="36" y="21"/>
                      <a:pt x="34" y="30"/>
                      <a:pt x="27" y="33"/>
                    </a:cubicBezTo>
                    <a:cubicBezTo>
                      <a:pt x="25" y="34"/>
                      <a:pt x="24" y="34"/>
                      <a:pt x="22" y="34"/>
                    </a:cubicBezTo>
                    <a:cubicBezTo>
                      <a:pt x="16" y="34"/>
                      <a:pt x="11" y="28"/>
                      <a:pt x="13" y="21"/>
                    </a:cubicBezTo>
                    <a:cubicBezTo>
                      <a:pt x="13" y="20"/>
                      <a:pt x="14" y="19"/>
                      <a:pt x="14" y="19"/>
                    </a:cubicBezTo>
                    <a:cubicBezTo>
                      <a:pt x="14" y="19"/>
                      <a:pt x="14" y="19"/>
                      <a:pt x="14" y="19"/>
                    </a:cubicBezTo>
                    <a:cubicBezTo>
                      <a:pt x="14" y="19"/>
                      <a:pt x="14" y="19"/>
                      <a:pt x="14" y="19"/>
                    </a:cubicBezTo>
                    <a:cubicBezTo>
                      <a:pt x="15" y="16"/>
                      <a:pt x="17" y="14"/>
                      <a:pt x="19" y="13"/>
                    </a:cubicBezTo>
                    <a:moveTo>
                      <a:pt x="26" y="0"/>
                    </a:moveTo>
                    <a:cubicBezTo>
                      <a:pt x="21" y="0"/>
                      <a:pt x="16" y="2"/>
                      <a:pt x="11" y="5"/>
                    </a:cubicBezTo>
                    <a:cubicBezTo>
                      <a:pt x="8" y="8"/>
                      <a:pt x="6" y="11"/>
                      <a:pt x="4" y="14"/>
                    </a:cubicBezTo>
                    <a:cubicBezTo>
                      <a:pt x="4" y="15"/>
                      <a:pt x="4" y="15"/>
                      <a:pt x="4" y="15"/>
                    </a:cubicBezTo>
                    <a:cubicBezTo>
                      <a:pt x="4" y="15"/>
                      <a:pt x="4" y="15"/>
                      <a:pt x="4" y="15"/>
                    </a:cubicBezTo>
                    <a:cubicBezTo>
                      <a:pt x="4" y="15"/>
                      <a:pt x="3" y="16"/>
                      <a:pt x="3" y="17"/>
                    </a:cubicBezTo>
                    <a:cubicBezTo>
                      <a:pt x="3" y="18"/>
                      <a:pt x="3" y="18"/>
                      <a:pt x="2" y="19"/>
                    </a:cubicBezTo>
                    <a:cubicBezTo>
                      <a:pt x="0" y="30"/>
                      <a:pt x="5" y="42"/>
                      <a:pt x="15" y="45"/>
                    </a:cubicBezTo>
                    <a:cubicBezTo>
                      <a:pt x="17" y="46"/>
                      <a:pt x="19" y="46"/>
                      <a:pt x="21" y="46"/>
                    </a:cubicBezTo>
                    <a:cubicBezTo>
                      <a:pt x="24" y="46"/>
                      <a:pt x="26" y="46"/>
                      <a:pt x="28" y="45"/>
                    </a:cubicBezTo>
                    <a:cubicBezTo>
                      <a:pt x="29" y="45"/>
                      <a:pt x="30" y="44"/>
                      <a:pt x="31" y="44"/>
                    </a:cubicBezTo>
                    <a:cubicBezTo>
                      <a:pt x="31" y="44"/>
                      <a:pt x="31" y="44"/>
                      <a:pt x="31" y="44"/>
                    </a:cubicBezTo>
                    <a:cubicBezTo>
                      <a:pt x="35" y="42"/>
                      <a:pt x="38" y="39"/>
                      <a:pt x="41" y="35"/>
                    </a:cubicBezTo>
                    <a:cubicBezTo>
                      <a:pt x="45" y="28"/>
                      <a:pt x="47" y="20"/>
                      <a:pt x="44" y="12"/>
                    </a:cubicBezTo>
                    <a:cubicBezTo>
                      <a:pt x="44" y="12"/>
                      <a:pt x="43" y="11"/>
                      <a:pt x="43" y="11"/>
                    </a:cubicBezTo>
                    <a:cubicBezTo>
                      <a:pt x="43" y="10"/>
                      <a:pt x="43" y="10"/>
                      <a:pt x="43" y="10"/>
                    </a:cubicBezTo>
                    <a:cubicBezTo>
                      <a:pt x="41" y="6"/>
                      <a:pt x="38" y="3"/>
                      <a:pt x="34" y="1"/>
                    </a:cubicBezTo>
                    <a:cubicBezTo>
                      <a:pt x="31" y="0"/>
                      <a:pt x="28" y="0"/>
                      <a:pt x="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10" name="Freeform 71"/>
              <p:cNvSpPr>
                <a:spLocks noEditPoints="1"/>
              </p:cNvSpPr>
              <p:nvPr/>
            </p:nvSpPr>
            <p:spPr bwMode="auto">
              <a:xfrm>
                <a:off x="-129" y="1783"/>
                <a:ext cx="85" cy="83"/>
              </a:xfrm>
              <a:custGeom>
                <a:avLst/>
                <a:gdLst>
                  <a:gd name="T0" fmla="*/ 16 w 55"/>
                  <a:gd name="T1" fmla="*/ 9 h 54"/>
                  <a:gd name="T2" fmla="*/ 31 w 55"/>
                  <a:gd name="T3" fmla="*/ 4 h 54"/>
                  <a:gd name="T4" fmla="*/ 37 w 55"/>
                  <a:gd name="T5" fmla="*/ 5 h 54"/>
                  <a:gd name="T6" fmla="*/ 39 w 55"/>
                  <a:gd name="T7" fmla="*/ 5 h 54"/>
                  <a:gd name="T8" fmla="*/ 48 w 55"/>
                  <a:gd name="T9" fmla="*/ 14 h 54"/>
                  <a:gd name="T10" fmla="*/ 49 w 55"/>
                  <a:gd name="T11" fmla="*/ 16 h 54"/>
                  <a:gd name="T12" fmla="*/ 46 w 55"/>
                  <a:gd name="T13" fmla="*/ 39 h 54"/>
                  <a:gd name="T14" fmla="*/ 36 w 55"/>
                  <a:gd name="T15" fmla="*/ 48 h 54"/>
                  <a:gd name="T16" fmla="*/ 36 w 55"/>
                  <a:gd name="T17" fmla="*/ 48 h 54"/>
                  <a:gd name="T18" fmla="*/ 33 w 55"/>
                  <a:gd name="T19" fmla="*/ 49 h 54"/>
                  <a:gd name="T20" fmla="*/ 26 w 55"/>
                  <a:gd name="T21" fmla="*/ 50 h 54"/>
                  <a:gd name="T22" fmla="*/ 7 w 55"/>
                  <a:gd name="T23" fmla="*/ 23 h 54"/>
                  <a:gd name="T24" fmla="*/ 8 w 55"/>
                  <a:gd name="T25" fmla="*/ 21 h 54"/>
                  <a:gd name="T26" fmla="*/ 9 w 55"/>
                  <a:gd name="T27" fmla="*/ 19 h 54"/>
                  <a:gd name="T28" fmla="*/ 9 w 55"/>
                  <a:gd name="T29" fmla="*/ 19 h 54"/>
                  <a:gd name="T30" fmla="*/ 9 w 55"/>
                  <a:gd name="T31" fmla="*/ 18 h 54"/>
                  <a:gd name="T32" fmla="*/ 16 w 55"/>
                  <a:gd name="T33" fmla="*/ 9 h 54"/>
                  <a:gd name="T34" fmla="*/ 31 w 55"/>
                  <a:gd name="T35" fmla="*/ 0 h 54"/>
                  <a:gd name="T36" fmla="*/ 7 w 55"/>
                  <a:gd name="T37" fmla="*/ 15 h 54"/>
                  <a:gd name="T38" fmla="*/ 5 w 55"/>
                  <a:gd name="T39" fmla="*/ 19 h 54"/>
                  <a:gd name="T40" fmla="*/ 5 w 55"/>
                  <a:gd name="T41" fmla="*/ 19 h 54"/>
                  <a:gd name="T42" fmla="*/ 18 w 55"/>
                  <a:gd name="T43" fmla="*/ 52 h 54"/>
                  <a:gd name="T44" fmla="*/ 19 w 55"/>
                  <a:gd name="T45" fmla="*/ 52 h 54"/>
                  <a:gd name="T46" fmla="*/ 19 w 55"/>
                  <a:gd name="T47" fmla="*/ 52 h 54"/>
                  <a:gd name="T48" fmla="*/ 19 w 55"/>
                  <a:gd name="T49" fmla="*/ 52 h 54"/>
                  <a:gd name="T50" fmla="*/ 19 w 55"/>
                  <a:gd name="T51" fmla="*/ 52 h 54"/>
                  <a:gd name="T52" fmla="*/ 19 w 55"/>
                  <a:gd name="T53" fmla="*/ 52 h 54"/>
                  <a:gd name="T54" fmla="*/ 19 w 55"/>
                  <a:gd name="T55" fmla="*/ 52 h 54"/>
                  <a:gd name="T56" fmla="*/ 19 w 55"/>
                  <a:gd name="T57" fmla="*/ 52 h 54"/>
                  <a:gd name="T58" fmla="*/ 19 w 55"/>
                  <a:gd name="T59" fmla="*/ 52 h 54"/>
                  <a:gd name="T60" fmla="*/ 19 w 55"/>
                  <a:gd name="T61" fmla="*/ 52 h 54"/>
                  <a:gd name="T62" fmla="*/ 19 w 55"/>
                  <a:gd name="T63" fmla="*/ 53 h 54"/>
                  <a:gd name="T64" fmla="*/ 26 w 55"/>
                  <a:gd name="T65" fmla="*/ 54 h 54"/>
                  <a:gd name="T66" fmla="*/ 52 w 55"/>
                  <a:gd name="T67" fmla="*/ 34 h 54"/>
                  <a:gd name="T68" fmla="*/ 53 w 55"/>
                  <a:gd name="T69" fmla="*/ 31 h 54"/>
                  <a:gd name="T70" fmla="*/ 51 w 55"/>
                  <a:gd name="T71" fmla="*/ 13 h 54"/>
                  <a:gd name="T72" fmla="*/ 38 w 55"/>
                  <a:gd name="T73" fmla="*/ 1 h 54"/>
                  <a:gd name="T74" fmla="*/ 38 w 55"/>
                  <a:gd name="T75" fmla="*/ 1 h 54"/>
                  <a:gd name="T76" fmla="*/ 38 w 55"/>
                  <a:gd name="T77" fmla="*/ 1 h 54"/>
                  <a:gd name="T78" fmla="*/ 38 w 55"/>
                  <a:gd name="T79" fmla="*/ 1 h 54"/>
                  <a:gd name="T80" fmla="*/ 38 w 55"/>
                  <a:gd name="T81" fmla="*/ 1 h 54"/>
                  <a:gd name="T82" fmla="*/ 38 w 55"/>
                  <a:gd name="T83" fmla="*/ 1 h 54"/>
                  <a:gd name="T84" fmla="*/ 38 w 55"/>
                  <a:gd name="T85" fmla="*/ 1 h 54"/>
                  <a:gd name="T86" fmla="*/ 38 w 55"/>
                  <a:gd name="T87" fmla="*/ 1 h 54"/>
                  <a:gd name="T88" fmla="*/ 38 w 55"/>
                  <a:gd name="T89" fmla="*/ 1 h 54"/>
                  <a:gd name="T90" fmla="*/ 38 w 55"/>
                  <a:gd name="T91" fmla="*/ 1 h 54"/>
                  <a:gd name="T92" fmla="*/ 35 w 55"/>
                  <a:gd name="T93" fmla="*/ 0 h 54"/>
                  <a:gd name="T94" fmla="*/ 31 w 55"/>
                  <a:gd name="T9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5" h="54">
                    <a:moveTo>
                      <a:pt x="16" y="9"/>
                    </a:moveTo>
                    <a:cubicBezTo>
                      <a:pt x="20" y="6"/>
                      <a:pt x="25" y="4"/>
                      <a:pt x="31" y="4"/>
                    </a:cubicBezTo>
                    <a:cubicBezTo>
                      <a:pt x="33" y="4"/>
                      <a:pt x="35" y="4"/>
                      <a:pt x="37" y="5"/>
                    </a:cubicBezTo>
                    <a:cubicBezTo>
                      <a:pt x="38" y="5"/>
                      <a:pt x="38" y="5"/>
                      <a:pt x="39" y="5"/>
                    </a:cubicBezTo>
                    <a:cubicBezTo>
                      <a:pt x="43" y="7"/>
                      <a:pt x="46" y="10"/>
                      <a:pt x="48" y="14"/>
                    </a:cubicBezTo>
                    <a:cubicBezTo>
                      <a:pt x="48" y="15"/>
                      <a:pt x="49" y="16"/>
                      <a:pt x="49" y="16"/>
                    </a:cubicBezTo>
                    <a:cubicBezTo>
                      <a:pt x="52" y="24"/>
                      <a:pt x="50" y="32"/>
                      <a:pt x="46" y="39"/>
                    </a:cubicBezTo>
                    <a:cubicBezTo>
                      <a:pt x="43" y="43"/>
                      <a:pt x="40" y="46"/>
                      <a:pt x="36" y="48"/>
                    </a:cubicBezTo>
                    <a:cubicBezTo>
                      <a:pt x="36" y="48"/>
                      <a:pt x="36" y="48"/>
                      <a:pt x="36" y="48"/>
                    </a:cubicBezTo>
                    <a:cubicBezTo>
                      <a:pt x="35" y="48"/>
                      <a:pt x="34" y="49"/>
                      <a:pt x="33" y="49"/>
                    </a:cubicBezTo>
                    <a:cubicBezTo>
                      <a:pt x="30" y="50"/>
                      <a:pt x="28" y="50"/>
                      <a:pt x="26" y="50"/>
                    </a:cubicBezTo>
                    <a:cubicBezTo>
                      <a:pt x="13" y="50"/>
                      <a:pt x="4" y="38"/>
                      <a:pt x="7" y="23"/>
                    </a:cubicBezTo>
                    <a:cubicBezTo>
                      <a:pt x="8" y="22"/>
                      <a:pt x="8" y="22"/>
                      <a:pt x="8" y="21"/>
                    </a:cubicBezTo>
                    <a:cubicBezTo>
                      <a:pt x="8" y="20"/>
                      <a:pt x="9" y="19"/>
                      <a:pt x="9" y="19"/>
                    </a:cubicBezTo>
                    <a:cubicBezTo>
                      <a:pt x="9" y="19"/>
                      <a:pt x="9" y="19"/>
                      <a:pt x="9" y="19"/>
                    </a:cubicBezTo>
                    <a:cubicBezTo>
                      <a:pt x="9" y="19"/>
                      <a:pt x="9" y="19"/>
                      <a:pt x="9" y="18"/>
                    </a:cubicBezTo>
                    <a:cubicBezTo>
                      <a:pt x="11" y="15"/>
                      <a:pt x="13" y="12"/>
                      <a:pt x="16" y="9"/>
                    </a:cubicBezTo>
                    <a:moveTo>
                      <a:pt x="31" y="0"/>
                    </a:moveTo>
                    <a:cubicBezTo>
                      <a:pt x="21" y="0"/>
                      <a:pt x="12" y="6"/>
                      <a:pt x="7" y="15"/>
                    </a:cubicBezTo>
                    <a:cubicBezTo>
                      <a:pt x="6" y="16"/>
                      <a:pt x="6" y="18"/>
                      <a:pt x="5" y="19"/>
                    </a:cubicBezTo>
                    <a:cubicBezTo>
                      <a:pt x="5" y="19"/>
                      <a:pt x="5" y="19"/>
                      <a:pt x="5" y="19"/>
                    </a:cubicBezTo>
                    <a:cubicBezTo>
                      <a:pt x="0" y="33"/>
                      <a:pt x="6" y="48"/>
                      <a:pt x="18" y="52"/>
                    </a:cubicBezTo>
                    <a:cubicBezTo>
                      <a:pt x="18" y="52"/>
                      <a:pt x="19" y="52"/>
                      <a:pt x="19" y="52"/>
                    </a:cubicBezTo>
                    <a:cubicBezTo>
                      <a:pt x="19" y="52"/>
                      <a:pt x="19" y="52"/>
                      <a:pt x="19" y="52"/>
                    </a:cubicBezTo>
                    <a:cubicBezTo>
                      <a:pt x="19" y="52"/>
                      <a:pt x="19" y="52"/>
                      <a:pt x="19" y="52"/>
                    </a:cubicBezTo>
                    <a:cubicBezTo>
                      <a:pt x="19" y="52"/>
                      <a:pt x="19" y="52"/>
                      <a:pt x="19" y="52"/>
                    </a:cubicBezTo>
                    <a:cubicBezTo>
                      <a:pt x="19" y="52"/>
                      <a:pt x="19" y="52"/>
                      <a:pt x="19" y="52"/>
                    </a:cubicBezTo>
                    <a:cubicBezTo>
                      <a:pt x="19" y="52"/>
                      <a:pt x="19" y="52"/>
                      <a:pt x="19" y="52"/>
                    </a:cubicBezTo>
                    <a:cubicBezTo>
                      <a:pt x="19" y="52"/>
                      <a:pt x="19" y="52"/>
                      <a:pt x="19" y="52"/>
                    </a:cubicBezTo>
                    <a:cubicBezTo>
                      <a:pt x="19" y="52"/>
                      <a:pt x="19" y="52"/>
                      <a:pt x="19" y="52"/>
                    </a:cubicBezTo>
                    <a:cubicBezTo>
                      <a:pt x="19" y="52"/>
                      <a:pt x="19" y="52"/>
                      <a:pt x="19" y="52"/>
                    </a:cubicBezTo>
                    <a:cubicBezTo>
                      <a:pt x="19" y="53"/>
                      <a:pt x="19" y="53"/>
                      <a:pt x="19" y="53"/>
                    </a:cubicBezTo>
                    <a:cubicBezTo>
                      <a:pt x="21" y="53"/>
                      <a:pt x="24" y="54"/>
                      <a:pt x="26" y="54"/>
                    </a:cubicBezTo>
                    <a:cubicBezTo>
                      <a:pt x="38" y="54"/>
                      <a:pt x="48" y="45"/>
                      <a:pt x="52" y="34"/>
                    </a:cubicBezTo>
                    <a:cubicBezTo>
                      <a:pt x="52" y="33"/>
                      <a:pt x="53" y="32"/>
                      <a:pt x="53" y="31"/>
                    </a:cubicBezTo>
                    <a:cubicBezTo>
                      <a:pt x="55" y="25"/>
                      <a:pt x="54" y="19"/>
                      <a:pt x="51" y="13"/>
                    </a:cubicBezTo>
                    <a:cubicBezTo>
                      <a:pt x="47" y="5"/>
                      <a:pt x="41" y="2"/>
                      <a:pt x="38" y="1"/>
                    </a:cubicBezTo>
                    <a:cubicBezTo>
                      <a:pt x="38" y="1"/>
                      <a:pt x="38" y="1"/>
                      <a:pt x="38" y="1"/>
                    </a:cubicBezTo>
                    <a:cubicBezTo>
                      <a:pt x="38" y="1"/>
                      <a:pt x="38" y="1"/>
                      <a:pt x="38" y="1"/>
                    </a:cubicBezTo>
                    <a:cubicBezTo>
                      <a:pt x="38" y="1"/>
                      <a:pt x="38" y="1"/>
                      <a:pt x="38" y="1"/>
                    </a:cubicBezTo>
                    <a:cubicBezTo>
                      <a:pt x="38" y="1"/>
                      <a:pt x="38" y="1"/>
                      <a:pt x="38" y="1"/>
                    </a:cubicBezTo>
                    <a:cubicBezTo>
                      <a:pt x="38" y="1"/>
                      <a:pt x="38" y="1"/>
                      <a:pt x="38" y="1"/>
                    </a:cubicBezTo>
                    <a:cubicBezTo>
                      <a:pt x="38" y="1"/>
                      <a:pt x="38" y="1"/>
                      <a:pt x="38" y="1"/>
                    </a:cubicBezTo>
                    <a:cubicBezTo>
                      <a:pt x="38" y="1"/>
                      <a:pt x="38" y="1"/>
                      <a:pt x="38" y="1"/>
                    </a:cubicBezTo>
                    <a:cubicBezTo>
                      <a:pt x="38" y="1"/>
                      <a:pt x="38" y="1"/>
                      <a:pt x="38" y="1"/>
                    </a:cubicBezTo>
                    <a:cubicBezTo>
                      <a:pt x="38" y="1"/>
                      <a:pt x="38" y="1"/>
                      <a:pt x="38" y="1"/>
                    </a:cubicBezTo>
                    <a:cubicBezTo>
                      <a:pt x="37" y="1"/>
                      <a:pt x="36" y="0"/>
                      <a:pt x="35" y="0"/>
                    </a:cubicBezTo>
                    <a:cubicBezTo>
                      <a:pt x="34" y="0"/>
                      <a:pt x="32" y="0"/>
                      <a:pt x="3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11" name="Freeform 72"/>
              <p:cNvSpPr>
                <a:spLocks/>
              </p:cNvSpPr>
              <p:nvPr/>
            </p:nvSpPr>
            <p:spPr bwMode="auto">
              <a:xfrm>
                <a:off x="-96" y="1812"/>
                <a:ext cx="24" cy="23"/>
              </a:xfrm>
              <a:custGeom>
                <a:avLst/>
                <a:gdLst>
                  <a:gd name="T0" fmla="*/ 8 w 16"/>
                  <a:gd name="T1" fmla="*/ 0 h 15"/>
                  <a:gd name="T2" fmla="*/ 1 w 16"/>
                  <a:gd name="T3" fmla="*/ 5 h 15"/>
                  <a:gd name="T4" fmla="*/ 1 w 16"/>
                  <a:gd name="T5" fmla="*/ 5 h 15"/>
                  <a:gd name="T6" fmla="*/ 1 w 16"/>
                  <a:gd name="T7" fmla="*/ 5 h 15"/>
                  <a:gd name="T8" fmla="*/ 1 w 16"/>
                  <a:gd name="T9" fmla="*/ 6 h 15"/>
                  <a:gd name="T10" fmla="*/ 1 w 16"/>
                  <a:gd name="T11" fmla="*/ 6 h 15"/>
                  <a:gd name="T12" fmla="*/ 5 w 16"/>
                  <a:gd name="T13" fmla="*/ 15 h 15"/>
                  <a:gd name="T14" fmla="*/ 7 w 16"/>
                  <a:gd name="T15" fmla="*/ 15 h 15"/>
                  <a:gd name="T16" fmla="*/ 10 w 16"/>
                  <a:gd name="T17" fmla="*/ 14 h 15"/>
                  <a:gd name="T18" fmla="*/ 10 w 16"/>
                  <a:gd name="T19" fmla="*/ 0 h 15"/>
                  <a:gd name="T20" fmla="*/ 8 w 16"/>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5">
                    <a:moveTo>
                      <a:pt x="8" y="0"/>
                    </a:moveTo>
                    <a:cubicBezTo>
                      <a:pt x="5" y="0"/>
                      <a:pt x="2" y="2"/>
                      <a:pt x="1" y="5"/>
                    </a:cubicBezTo>
                    <a:cubicBezTo>
                      <a:pt x="1" y="5"/>
                      <a:pt x="1" y="5"/>
                      <a:pt x="1" y="5"/>
                    </a:cubicBezTo>
                    <a:cubicBezTo>
                      <a:pt x="1" y="5"/>
                      <a:pt x="1" y="5"/>
                      <a:pt x="1" y="5"/>
                    </a:cubicBezTo>
                    <a:cubicBezTo>
                      <a:pt x="1" y="6"/>
                      <a:pt x="1" y="6"/>
                      <a:pt x="1" y="6"/>
                    </a:cubicBezTo>
                    <a:cubicBezTo>
                      <a:pt x="1" y="6"/>
                      <a:pt x="1" y="6"/>
                      <a:pt x="1" y="6"/>
                    </a:cubicBezTo>
                    <a:cubicBezTo>
                      <a:pt x="0" y="9"/>
                      <a:pt x="1" y="13"/>
                      <a:pt x="5" y="15"/>
                    </a:cubicBezTo>
                    <a:cubicBezTo>
                      <a:pt x="5" y="15"/>
                      <a:pt x="6" y="15"/>
                      <a:pt x="7" y="15"/>
                    </a:cubicBezTo>
                    <a:cubicBezTo>
                      <a:pt x="8" y="15"/>
                      <a:pt x="9" y="15"/>
                      <a:pt x="10" y="14"/>
                    </a:cubicBezTo>
                    <a:cubicBezTo>
                      <a:pt x="15" y="12"/>
                      <a:pt x="16" y="3"/>
                      <a:pt x="10" y="0"/>
                    </a:cubicBezTo>
                    <a:cubicBezTo>
                      <a:pt x="10" y="0"/>
                      <a:pt x="9"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12" name="Freeform 73"/>
              <p:cNvSpPr>
                <a:spLocks noEditPoints="1"/>
              </p:cNvSpPr>
              <p:nvPr/>
            </p:nvSpPr>
            <p:spPr bwMode="auto">
              <a:xfrm>
                <a:off x="-103" y="1807"/>
                <a:ext cx="39" cy="35"/>
              </a:xfrm>
              <a:custGeom>
                <a:avLst/>
                <a:gdLst>
                  <a:gd name="T0" fmla="*/ 5 w 25"/>
                  <a:gd name="T1" fmla="*/ 8 h 22"/>
                  <a:gd name="T2" fmla="*/ 12 w 25"/>
                  <a:gd name="T3" fmla="*/ 3 h 22"/>
                  <a:gd name="T4" fmla="*/ 14 w 25"/>
                  <a:gd name="T5" fmla="*/ 3 h 22"/>
                  <a:gd name="T6" fmla="*/ 14 w 25"/>
                  <a:gd name="T7" fmla="*/ 17 h 22"/>
                  <a:gd name="T8" fmla="*/ 14 w 25"/>
                  <a:gd name="T9" fmla="*/ 18 h 22"/>
                  <a:gd name="T10" fmla="*/ 11 w 25"/>
                  <a:gd name="T11" fmla="*/ 18 h 22"/>
                  <a:gd name="T12" fmla="*/ 5 w 25"/>
                  <a:gd name="T13" fmla="*/ 9 h 22"/>
                  <a:gd name="T14" fmla="*/ 5 w 25"/>
                  <a:gd name="T15" fmla="*/ 9 h 22"/>
                  <a:gd name="T16" fmla="*/ 5 w 25"/>
                  <a:gd name="T17" fmla="*/ 8 h 22"/>
                  <a:gd name="T18" fmla="*/ 5 w 25"/>
                  <a:gd name="T19" fmla="*/ 8 h 22"/>
                  <a:gd name="T20" fmla="*/ 13 w 25"/>
                  <a:gd name="T21" fmla="*/ 0 h 22"/>
                  <a:gd name="T22" fmla="*/ 7 w 25"/>
                  <a:gd name="T23" fmla="*/ 1 h 22"/>
                  <a:gd name="T24" fmla="*/ 2 w 25"/>
                  <a:gd name="T25" fmla="*/ 7 h 22"/>
                  <a:gd name="T26" fmla="*/ 2 w 25"/>
                  <a:gd name="T27" fmla="*/ 7 h 22"/>
                  <a:gd name="T28" fmla="*/ 2 w 25"/>
                  <a:gd name="T29" fmla="*/ 7 h 22"/>
                  <a:gd name="T30" fmla="*/ 1 w 25"/>
                  <a:gd name="T31" fmla="*/ 9 h 22"/>
                  <a:gd name="T32" fmla="*/ 8 w 25"/>
                  <a:gd name="T33" fmla="*/ 22 h 22"/>
                  <a:gd name="T34" fmla="*/ 10 w 25"/>
                  <a:gd name="T35" fmla="*/ 22 h 22"/>
                  <a:gd name="T36" fmla="*/ 21 w 25"/>
                  <a:gd name="T37" fmla="*/ 5 h 22"/>
                  <a:gd name="T38" fmla="*/ 20 w 25"/>
                  <a:gd name="T39" fmla="*/ 3 h 22"/>
                  <a:gd name="T40" fmla="*/ 16 w 25"/>
                  <a:gd name="T41" fmla="*/ 0 h 22"/>
                  <a:gd name="T42" fmla="*/ 13 w 25"/>
                  <a:gd name="T4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 h="22">
                    <a:moveTo>
                      <a:pt x="5" y="8"/>
                    </a:moveTo>
                    <a:cubicBezTo>
                      <a:pt x="6" y="5"/>
                      <a:pt x="9" y="3"/>
                      <a:pt x="12" y="3"/>
                    </a:cubicBezTo>
                    <a:cubicBezTo>
                      <a:pt x="13" y="3"/>
                      <a:pt x="14" y="3"/>
                      <a:pt x="14" y="3"/>
                    </a:cubicBezTo>
                    <a:cubicBezTo>
                      <a:pt x="20" y="6"/>
                      <a:pt x="19" y="15"/>
                      <a:pt x="14" y="17"/>
                    </a:cubicBezTo>
                    <a:cubicBezTo>
                      <a:pt x="14" y="17"/>
                      <a:pt x="14" y="17"/>
                      <a:pt x="14" y="18"/>
                    </a:cubicBezTo>
                    <a:cubicBezTo>
                      <a:pt x="13" y="18"/>
                      <a:pt x="12" y="18"/>
                      <a:pt x="11" y="18"/>
                    </a:cubicBezTo>
                    <a:cubicBezTo>
                      <a:pt x="6" y="18"/>
                      <a:pt x="3" y="14"/>
                      <a:pt x="5" y="9"/>
                    </a:cubicBezTo>
                    <a:cubicBezTo>
                      <a:pt x="5" y="9"/>
                      <a:pt x="5" y="9"/>
                      <a:pt x="5" y="9"/>
                    </a:cubicBezTo>
                    <a:cubicBezTo>
                      <a:pt x="5" y="8"/>
                      <a:pt x="5" y="8"/>
                      <a:pt x="5" y="8"/>
                    </a:cubicBezTo>
                    <a:cubicBezTo>
                      <a:pt x="5" y="8"/>
                      <a:pt x="5" y="8"/>
                      <a:pt x="5" y="8"/>
                    </a:cubicBezTo>
                    <a:moveTo>
                      <a:pt x="13" y="0"/>
                    </a:moveTo>
                    <a:cubicBezTo>
                      <a:pt x="11" y="0"/>
                      <a:pt x="9" y="0"/>
                      <a:pt x="7" y="1"/>
                    </a:cubicBezTo>
                    <a:cubicBezTo>
                      <a:pt x="5" y="2"/>
                      <a:pt x="3" y="4"/>
                      <a:pt x="2" y="7"/>
                    </a:cubicBezTo>
                    <a:cubicBezTo>
                      <a:pt x="2" y="7"/>
                      <a:pt x="2" y="7"/>
                      <a:pt x="2" y="7"/>
                    </a:cubicBezTo>
                    <a:cubicBezTo>
                      <a:pt x="2" y="7"/>
                      <a:pt x="2" y="7"/>
                      <a:pt x="2" y="7"/>
                    </a:cubicBezTo>
                    <a:cubicBezTo>
                      <a:pt x="2" y="7"/>
                      <a:pt x="1" y="8"/>
                      <a:pt x="1" y="9"/>
                    </a:cubicBezTo>
                    <a:cubicBezTo>
                      <a:pt x="0" y="14"/>
                      <a:pt x="2" y="20"/>
                      <a:pt x="8" y="22"/>
                    </a:cubicBezTo>
                    <a:cubicBezTo>
                      <a:pt x="8" y="22"/>
                      <a:pt x="9" y="22"/>
                      <a:pt x="10" y="22"/>
                    </a:cubicBezTo>
                    <a:cubicBezTo>
                      <a:pt x="18" y="22"/>
                      <a:pt x="25" y="13"/>
                      <a:pt x="21" y="5"/>
                    </a:cubicBezTo>
                    <a:cubicBezTo>
                      <a:pt x="21" y="4"/>
                      <a:pt x="20" y="4"/>
                      <a:pt x="20" y="3"/>
                    </a:cubicBezTo>
                    <a:cubicBezTo>
                      <a:pt x="19" y="2"/>
                      <a:pt x="18" y="1"/>
                      <a:pt x="16" y="0"/>
                    </a:cubicBezTo>
                    <a:cubicBezTo>
                      <a:pt x="15" y="0"/>
                      <a:pt x="14"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13" name="Freeform 74"/>
              <p:cNvSpPr>
                <a:spLocks noEditPoints="1"/>
              </p:cNvSpPr>
              <p:nvPr/>
            </p:nvSpPr>
            <p:spPr bwMode="auto">
              <a:xfrm>
                <a:off x="641" y="1281"/>
                <a:ext cx="78" cy="64"/>
              </a:xfrm>
              <a:custGeom>
                <a:avLst/>
                <a:gdLst>
                  <a:gd name="T0" fmla="*/ 14 w 50"/>
                  <a:gd name="T1" fmla="*/ 15 h 41"/>
                  <a:gd name="T2" fmla="*/ 24 w 50"/>
                  <a:gd name="T3" fmla="*/ 10 h 41"/>
                  <a:gd name="T4" fmla="*/ 25 w 50"/>
                  <a:gd name="T5" fmla="*/ 11 h 41"/>
                  <a:gd name="T6" fmla="*/ 29 w 50"/>
                  <a:gd name="T7" fmla="*/ 12 h 41"/>
                  <a:gd name="T8" fmla="*/ 29 w 50"/>
                  <a:gd name="T9" fmla="*/ 12 h 41"/>
                  <a:gd name="T10" fmla="*/ 35 w 50"/>
                  <a:gd name="T11" fmla="*/ 17 h 41"/>
                  <a:gd name="T12" fmla="*/ 33 w 50"/>
                  <a:gd name="T13" fmla="*/ 26 h 41"/>
                  <a:gd name="T14" fmla="*/ 28 w 50"/>
                  <a:gd name="T15" fmla="*/ 30 h 41"/>
                  <a:gd name="T16" fmla="*/ 24 w 50"/>
                  <a:gd name="T17" fmla="*/ 30 h 41"/>
                  <a:gd name="T18" fmla="*/ 19 w 50"/>
                  <a:gd name="T19" fmla="*/ 29 h 41"/>
                  <a:gd name="T20" fmla="*/ 19 w 50"/>
                  <a:gd name="T21" fmla="*/ 29 h 41"/>
                  <a:gd name="T22" fmla="*/ 13 w 50"/>
                  <a:gd name="T23" fmla="*/ 22 h 41"/>
                  <a:gd name="T24" fmla="*/ 13 w 50"/>
                  <a:gd name="T25" fmla="*/ 17 h 41"/>
                  <a:gd name="T26" fmla="*/ 14 w 50"/>
                  <a:gd name="T27" fmla="*/ 15 h 41"/>
                  <a:gd name="T28" fmla="*/ 14 w 50"/>
                  <a:gd name="T29" fmla="*/ 15 h 41"/>
                  <a:gd name="T30" fmla="*/ 14 w 50"/>
                  <a:gd name="T31" fmla="*/ 15 h 41"/>
                  <a:gd name="T32" fmla="*/ 23 w 50"/>
                  <a:gd name="T33" fmla="*/ 0 h 41"/>
                  <a:gd name="T34" fmla="*/ 14 w 50"/>
                  <a:gd name="T35" fmla="*/ 2 h 41"/>
                  <a:gd name="T36" fmla="*/ 4 w 50"/>
                  <a:gd name="T37" fmla="*/ 10 h 41"/>
                  <a:gd name="T38" fmla="*/ 4 w 50"/>
                  <a:gd name="T39" fmla="*/ 10 h 41"/>
                  <a:gd name="T40" fmla="*/ 4 w 50"/>
                  <a:gd name="T41" fmla="*/ 10 h 41"/>
                  <a:gd name="T42" fmla="*/ 3 w 50"/>
                  <a:gd name="T43" fmla="*/ 12 h 41"/>
                  <a:gd name="T44" fmla="*/ 2 w 50"/>
                  <a:gd name="T45" fmla="*/ 14 h 41"/>
                  <a:gd name="T46" fmla="*/ 6 w 50"/>
                  <a:gd name="T47" fmla="*/ 32 h 41"/>
                  <a:gd name="T48" fmla="*/ 7 w 50"/>
                  <a:gd name="T49" fmla="*/ 33 h 41"/>
                  <a:gd name="T50" fmla="*/ 14 w 50"/>
                  <a:gd name="T51" fmla="*/ 39 h 41"/>
                  <a:gd name="T52" fmla="*/ 24 w 50"/>
                  <a:gd name="T53" fmla="*/ 41 h 41"/>
                  <a:gd name="T54" fmla="*/ 39 w 50"/>
                  <a:gd name="T55" fmla="*/ 36 h 41"/>
                  <a:gd name="T56" fmla="*/ 35 w 50"/>
                  <a:gd name="T57" fmla="*/ 3 h 41"/>
                  <a:gd name="T58" fmla="*/ 23 w 50"/>
                  <a:gd name="T5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 h="41">
                    <a:moveTo>
                      <a:pt x="14" y="15"/>
                    </a:moveTo>
                    <a:cubicBezTo>
                      <a:pt x="16" y="12"/>
                      <a:pt x="20" y="10"/>
                      <a:pt x="24" y="10"/>
                    </a:cubicBezTo>
                    <a:cubicBezTo>
                      <a:pt x="24" y="10"/>
                      <a:pt x="24" y="11"/>
                      <a:pt x="25" y="11"/>
                    </a:cubicBezTo>
                    <a:cubicBezTo>
                      <a:pt x="26" y="11"/>
                      <a:pt x="28" y="11"/>
                      <a:pt x="29" y="12"/>
                    </a:cubicBezTo>
                    <a:cubicBezTo>
                      <a:pt x="29" y="12"/>
                      <a:pt x="29" y="12"/>
                      <a:pt x="29" y="12"/>
                    </a:cubicBezTo>
                    <a:cubicBezTo>
                      <a:pt x="32" y="13"/>
                      <a:pt x="34" y="15"/>
                      <a:pt x="35" y="17"/>
                    </a:cubicBezTo>
                    <a:cubicBezTo>
                      <a:pt x="36" y="21"/>
                      <a:pt x="35" y="24"/>
                      <a:pt x="33" y="26"/>
                    </a:cubicBezTo>
                    <a:cubicBezTo>
                      <a:pt x="32" y="28"/>
                      <a:pt x="30" y="29"/>
                      <a:pt x="28" y="30"/>
                    </a:cubicBezTo>
                    <a:cubicBezTo>
                      <a:pt x="27" y="30"/>
                      <a:pt x="25" y="30"/>
                      <a:pt x="24" y="30"/>
                    </a:cubicBezTo>
                    <a:cubicBezTo>
                      <a:pt x="22" y="30"/>
                      <a:pt x="21" y="30"/>
                      <a:pt x="19" y="29"/>
                    </a:cubicBezTo>
                    <a:cubicBezTo>
                      <a:pt x="19" y="29"/>
                      <a:pt x="19" y="29"/>
                      <a:pt x="19" y="29"/>
                    </a:cubicBezTo>
                    <a:cubicBezTo>
                      <a:pt x="16" y="28"/>
                      <a:pt x="14" y="25"/>
                      <a:pt x="13" y="22"/>
                    </a:cubicBezTo>
                    <a:cubicBezTo>
                      <a:pt x="13" y="21"/>
                      <a:pt x="13" y="19"/>
                      <a:pt x="13" y="17"/>
                    </a:cubicBezTo>
                    <a:cubicBezTo>
                      <a:pt x="13" y="17"/>
                      <a:pt x="14" y="16"/>
                      <a:pt x="14" y="15"/>
                    </a:cubicBezTo>
                    <a:cubicBezTo>
                      <a:pt x="14" y="15"/>
                      <a:pt x="14" y="15"/>
                      <a:pt x="14" y="15"/>
                    </a:cubicBezTo>
                    <a:cubicBezTo>
                      <a:pt x="14" y="15"/>
                      <a:pt x="14" y="15"/>
                      <a:pt x="14" y="15"/>
                    </a:cubicBezTo>
                    <a:moveTo>
                      <a:pt x="23" y="0"/>
                    </a:moveTo>
                    <a:cubicBezTo>
                      <a:pt x="20" y="0"/>
                      <a:pt x="17" y="1"/>
                      <a:pt x="14" y="2"/>
                    </a:cubicBezTo>
                    <a:cubicBezTo>
                      <a:pt x="10" y="4"/>
                      <a:pt x="6" y="7"/>
                      <a:pt x="4" y="10"/>
                    </a:cubicBezTo>
                    <a:cubicBezTo>
                      <a:pt x="4" y="10"/>
                      <a:pt x="4" y="10"/>
                      <a:pt x="4" y="10"/>
                    </a:cubicBezTo>
                    <a:cubicBezTo>
                      <a:pt x="4" y="10"/>
                      <a:pt x="4" y="10"/>
                      <a:pt x="4" y="10"/>
                    </a:cubicBezTo>
                    <a:cubicBezTo>
                      <a:pt x="4" y="11"/>
                      <a:pt x="3" y="11"/>
                      <a:pt x="3" y="12"/>
                    </a:cubicBezTo>
                    <a:cubicBezTo>
                      <a:pt x="3" y="12"/>
                      <a:pt x="2" y="13"/>
                      <a:pt x="2" y="14"/>
                    </a:cubicBezTo>
                    <a:cubicBezTo>
                      <a:pt x="0" y="20"/>
                      <a:pt x="1" y="27"/>
                      <a:pt x="6" y="32"/>
                    </a:cubicBezTo>
                    <a:cubicBezTo>
                      <a:pt x="6" y="33"/>
                      <a:pt x="6" y="33"/>
                      <a:pt x="7" y="33"/>
                    </a:cubicBezTo>
                    <a:cubicBezTo>
                      <a:pt x="9" y="35"/>
                      <a:pt x="11" y="37"/>
                      <a:pt x="14" y="39"/>
                    </a:cubicBezTo>
                    <a:cubicBezTo>
                      <a:pt x="18" y="40"/>
                      <a:pt x="21" y="41"/>
                      <a:pt x="24" y="41"/>
                    </a:cubicBezTo>
                    <a:cubicBezTo>
                      <a:pt x="30" y="41"/>
                      <a:pt x="35" y="39"/>
                      <a:pt x="39" y="36"/>
                    </a:cubicBezTo>
                    <a:cubicBezTo>
                      <a:pt x="50" y="28"/>
                      <a:pt x="50" y="12"/>
                      <a:pt x="35" y="3"/>
                    </a:cubicBezTo>
                    <a:cubicBezTo>
                      <a:pt x="32" y="1"/>
                      <a:pt x="27"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14" name="Freeform 75"/>
              <p:cNvSpPr>
                <a:spLocks noEditPoints="1"/>
              </p:cNvSpPr>
              <p:nvPr/>
            </p:nvSpPr>
            <p:spPr bwMode="auto">
              <a:xfrm>
                <a:off x="635" y="1276"/>
                <a:ext cx="91" cy="73"/>
              </a:xfrm>
              <a:custGeom>
                <a:avLst/>
                <a:gdLst>
                  <a:gd name="T0" fmla="*/ 18 w 59"/>
                  <a:gd name="T1" fmla="*/ 5 h 47"/>
                  <a:gd name="T2" fmla="*/ 27 w 59"/>
                  <a:gd name="T3" fmla="*/ 3 h 47"/>
                  <a:gd name="T4" fmla="*/ 38 w 59"/>
                  <a:gd name="T5" fmla="*/ 5 h 47"/>
                  <a:gd name="T6" fmla="*/ 39 w 59"/>
                  <a:gd name="T7" fmla="*/ 6 h 47"/>
                  <a:gd name="T8" fmla="*/ 43 w 59"/>
                  <a:gd name="T9" fmla="*/ 39 h 47"/>
                  <a:gd name="T10" fmla="*/ 36 w 59"/>
                  <a:gd name="T11" fmla="*/ 42 h 47"/>
                  <a:gd name="T12" fmla="*/ 28 w 59"/>
                  <a:gd name="T13" fmla="*/ 44 h 47"/>
                  <a:gd name="T14" fmla="*/ 11 w 59"/>
                  <a:gd name="T15" fmla="*/ 36 h 47"/>
                  <a:gd name="T16" fmla="*/ 10 w 59"/>
                  <a:gd name="T17" fmla="*/ 35 h 47"/>
                  <a:gd name="T18" fmla="*/ 6 w 59"/>
                  <a:gd name="T19" fmla="*/ 17 h 47"/>
                  <a:gd name="T20" fmla="*/ 7 w 59"/>
                  <a:gd name="T21" fmla="*/ 15 h 47"/>
                  <a:gd name="T22" fmla="*/ 8 w 59"/>
                  <a:gd name="T23" fmla="*/ 13 h 47"/>
                  <a:gd name="T24" fmla="*/ 8 w 59"/>
                  <a:gd name="T25" fmla="*/ 13 h 47"/>
                  <a:gd name="T26" fmla="*/ 8 w 59"/>
                  <a:gd name="T27" fmla="*/ 13 h 47"/>
                  <a:gd name="T28" fmla="*/ 18 w 59"/>
                  <a:gd name="T29" fmla="*/ 5 h 47"/>
                  <a:gd name="T30" fmla="*/ 27 w 59"/>
                  <a:gd name="T31" fmla="*/ 0 h 47"/>
                  <a:gd name="T32" fmla="*/ 5 w 59"/>
                  <a:gd name="T33" fmla="*/ 11 h 47"/>
                  <a:gd name="T34" fmla="*/ 2 w 59"/>
                  <a:gd name="T35" fmla="*/ 17 h 47"/>
                  <a:gd name="T36" fmla="*/ 2 w 59"/>
                  <a:gd name="T37" fmla="*/ 18 h 47"/>
                  <a:gd name="T38" fmla="*/ 14 w 59"/>
                  <a:gd name="T39" fmla="*/ 43 h 47"/>
                  <a:gd name="T40" fmla="*/ 16 w 59"/>
                  <a:gd name="T41" fmla="*/ 44 h 47"/>
                  <a:gd name="T42" fmla="*/ 16 w 59"/>
                  <a:gd name="T43" fmla="*/ 44 h 47"/>
                  <a:gd name="T44" fmla="*/ 16 w 59"/>
                  <a:gd name="T45" fmla="*/ 44 h 47"/>
                  <a:gd name="T46" fmla="*/ 16 w 59"/>
                  <a:gd name="T47" fmla="*/ 44 h 47"/>
                  <a:gd name="T48" fmla="*/ 16 w 59"/>
                  <a:gd name="T49" fmla="*/ 44 h 47"/>
                  <a:gd name="T50" fmla="*/ 16 w 59"/>
                  <a:gd name="T51" fmla="*/ 44 h 47"/>
                  <a:gd name="T52" fmla="*/ 16 w 59"/>
                  <a:gd name="T53" fmla="*/ 44 h 47"/>
                  <a:gd name="T54" fmla="*/ 17 w 59"/>
                  <a:gd name="T55" fmla="*/ 45 h 47"/>
                  <a:gd name="T56" fmla="*/ 29 w 59"/>
                  <a:gd name="T57" fmla="*/ 47 h 47"/>
                  <a:gd name="T58" fmla="*/ 53 w 59"/>
                  <a:gd name="T59" fmla="*/ 17 h 47"/>
                  <a:gd name="T60" fmla="*/ 40 w 59"/>
                  <a:gd name="T61" fmla="*/ 3 h 47"/>
                  <a:gd name="T62" fmla="*/ 40 w 59"/>
                  <a:gd name="T63" fmla="*/ 3 h 47"/>
                  <a:gd name="T64" fmla="*/ 40 w 59"/>
                  <a:gd name="T65" fmla="*/ 3 h 47"/>
                  <a:gd name="T66" fmla="*/ 40 w 59"/>
                  <a:gd name="T67" fmla="*/ 3 h 47"/>
                  <a:gd name="T68" fmla="*/ 40 w 59"/>
                  <a:gd name="T69" fmla="*/ 3 h 47"/>
                  <a:gd name="T70" fmla="*/ 40 w 59"/>
                  <a:gd name="T71" fmla="*/ 3 h 47"/>
                  <a:gd name="T72" fmla="*/ 40 w 59"/>
                  <a:gd name="T73" fmla="*/ 3 h 47"/>
                  <a:gd name="T74" fmla="*/ 40 w 59"/>
                  <a:gd name="T75" fmla="*/ 3 h 47"/>
                  <a:gd name="T76" fmla="*/ 40 w 59"/>
                  <a:gd name="T77" fmla="*/ 3 h 47"/>
                  <a:gd name="T78" fmla="*/ 39 w 59"/>
                  <a:gd name="T79" fmla="*/ 2 h 47"/>
                  <a:gd name="T80" fmla="*/ 27 w 59"/>
                  <a:gd name="T8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9" h="47">
                    <a:moveTo>
                      <a:pt x="18" y="5"/>
                    </a:moveTo>
                    <a:cubicBezTo>
                      <a:pt x="21" y="4"/>
                      <a:pt x="24" y="3"/>
                      <a:pt x="27" y="3"/>
                    </a:cubicBezTo>
                    <a:cubicBezTo>
                      <a:pt x="31" y="3"/>
                      <a:pt x="34" y="4"/>
                      <a:pt x="38" y="5"/>
                    </a:cubicBezTo>
                    <a:cubicBezTo>
                      <a:pt x="38" y="6"/>
                      <a:pt x="39" y="6"/>
                      <a:pt x="39" y="6"/>
                    </a:cubicBezTo>
                    <a:cubicBezTo>
                      <a:pt x="54" y="15"/>
                      <a:pt x="54" y="31"/>
                      <a:pt x="43" y="39"/>
                    </a:cubicBezTo>
                    <a:cubicBezTo>
                      <a:pt x="41" y="40"/>
                      <a:pt x="39" y="42"/>
                      <a:pt x="36" y="42"/>
                    </a:cubicBezTo>
                    <a:cubicBezTo>
                      <a:pt x="34" y="43"/>
                      <a:pt x="31" y="44"/>
                      <a:pt x="28" y="44"/>
                    </a:cubicBezTo>
                    <a:cubicBezTo>
                      <a:pt x="21" y="44"/>
                      <a:pt x="15" y="41"/>
                      <a:pt x="11" y="36"/>
                    </a:cubicBezTo>
                    <a:cubicBezTo>
                      <a:pt x="10" y="36"/>
                      <a:pt x="10" y="36"/>
                      <a:pt x="10" y="35"/>
                    </a:cubicBezTo>
                    <a:cubicBezTo>
                      <a:pt x="5" y="30"/>
                      <a:pt x="4" y="24"/>
                      <a:pt x="6" y="17"/>
                    </a:cubicBezTo>
                    <a:cubicBezTo>
                      <a:pt x="6" y="16"/>
                      <a:pt x="7" y="15"/>
                      <a:pt x="7" y="15"/>
                    </a:cubicBezTo>
                    <a:cubicBezTo>
                      <a:pt x="7" y="14"/>
                      <a:pt x="8" y="14"/>
                      <a:pt x="8" y="13"/>
                    </a:cubicBezTo>
                    <a:cubicBezTo>
                      <a:pt x="8" y="13"/>
                      <a:pt x="8" y="13"/>
                      <a:pt x="8" y="13"/>
                    </a:cubicBezTo>
                    <a:cubicBezTo>
                      <a:pt x="8" y="13"/>
                      <a:pt x="8" y="13"/>
                      <a:pt x="8" y="13"/>
                    </a:cubicBezTo>
                    <a:cubicBezTo>
                      <a:pt x="10" y="10"/>
                      <a:pt x="14" y="7"/>
                      <a:pt x="18" y="5"/>
                    </a:cubicBezTo>
                    <a:moveTo>
                      <a:pt x="27" y="0"/>
                    </a:moveTo>
                    <a:cubicBezTo>
                      <a:pt x="17" y="0"/>
                      <a:pt x="9" y="5"/>
                      <a:pt x="5" y="11"/>
                    </a:cubicBezTo>
                    <a:cubicBezTo>
                      <a:pt x="3" y="13"/>
                      <a:pt x="3" y="15"/>
                      <a:pt x="2" y="17"/>
                    </a:cubicBezTo>
                    <a:cubicBezTo>
                      <a:pt x="2" y="18"/>
                      <a:pt x="2" y="18"/>
                      <a:pt x="2" y="18"/>
                    </a:cubicBezTo>
                    <a:cubicBezTo>
                      <a:pt x="0" y="28"/>
                      <a:pt x="4" y="38"/>
                      <a:pt x="14" y="43"/>
                    </a:cubicBezTo>
                    <a:cubicBezTo>
                      <a:pt x="15"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7" y="45"/>
                      <a:pt x="17" y="45"/>
                      <a:pt x="17" y="45"/>
                    </a:cubicBezTo>
                    <a:cubicBezTo>
                      <a:pt x="21" y="46"/>
                      <a:pt x="25" y="47"/>
                      <a:pt x="29" y="47"/>
                    </a:cubicBezTo>
                    <a:cubicBezTo>
                      <a:pt x="45" y="47"/>
                      <a:pt x="59" y="33"/>
                      <a:pt x="53" y="17"/>
                    </a:cubicBezTo>
                    <a:cubicBezTo>
                      <a:pt x="50" y="8"/>
                      <a:pt x="42"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2"/>
                      <a:pt x="39" y="2"/>
                    </a:cubicBezTo>
                    <a:cubicBezTo>
                      <a:pt x="35" y="1"/>
                      <a:pt x="31" y="0"/>
                      <a:pt x="2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15" name="Freeform 76"/>
              <p:cNvSpPr>
                <a:spLocks/>
              </p:cNvSpPr>
              <p:nvPr/>
            </p:nvSpPr>
            <p:spPr bwMode="auto">
              <a:xfrm>
                <a:off x="666" y="1303"/>
                <a:ext cx="25" cy="20"/>
              </a:xfrm>
              <a:custGeom>
                <a:avLst/>
                <a:gdLst>
                  <a:gd name="T0" fmla="*/ 8 w 16"/>
                  <a:gd name="T1" fmla="*/ 0 h 13"/>
                  <a:gd name="T2" fmla="*/ 1 w 16"/>
                  <a:gd name="T3" fmla="*/ 3 h 13"/>
                  <a:gd name="T4" fmla="*/ 1 w 16"/>
                  <a:gd name="T5" fmla="*/ 3 h 13"/>
                  <a:gd name="T6" fmla="*/ 1 w 16"/>
                  <a:gd name="T7" fmla="*/ 3 h 13"/>
                  <a:gd name="T8" fmla="*/ 1 w 16"/>
                  <a:gd name="T9" fmla="*/ 3 h 13"/>
                  <a:gd name="T10" fmla="*/ 1 w 16"/>
                  <a:gd name="T11" fmla="*/ 7 h 13"/>
                  <a:gd name="T12" fmla="*/ 2 w 16"/>
                  <a:gd name="T13" fmla="*/ 10 h 13"/>
                  <a:gd name="T14" fmla="*/ 5 w 16"/>
                  <a:gd name="T15" fmla="*/ 12 h 13"/>
                  <a:gd name="T16" fmla="*/ 8 w 16"/>
                  <a:gd name="T17" fmla="*/ 13 h 13"/>
                  <a:gd name="T18" fmla="*/ 15 w 16"/>
                  <a:gd name="T19" fmla="*/ 6 h 13"/>
                  <a:gd name="T20" fmla="*/ 15 w 16"/>
                  <a:gd name="T21" fmla="*/ 4 h 13"/>
                  <a:gd name="T22" fmla="*/ 11 w 16"/>
                  <a:gd name="T23" fmla="*/ 0 h 13"/>
                  <a:gd name="T24" fmla="*/ 8 w 16"/>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13">
                    <a:moveTo>
                      <a:pt x="8" y="0"/>
                    </a:moveTo>
                    <a:cubicBezTo>
                      <a:pt x="5" y="0"/>
                      <a:pt x="3" y="1"/>
                      <a:pt x="1" y="3"/>
                    </a:cubicBezTo>
                    <a:cubicBezTo>
                      <a:pt x="1" y="3"/>
                      <a:pt x="1" y="3"/>
                      <a:pt x="1" y="3"/>
                    </a:cubicBezTo>
                    <a:cubicBezTo>
                      <a:pt x="1" y="3"/>
                      <a:pt x="1" y="3"/>
                      <a:pt x="1" y="3"/>
                    </a:cubicBezTo>
                    <a:cubicBezTo>
                      <a:pt x="1" y="3"/>
                      <a:pt x="1" y="3"/>
                      <a:pt x="1" y="3"/>
                    </a:cubicBezTo>
                    <a:cubicBezTo>
                      <a:pt x="1" y="5"/>
                      <a:pt x="0" y="6"/>
                      <a:pt x="1" y="7"/>
                    </a:cubicBezTo>
                    <a:cubicBezTo>
                      <a:pt x="1" y="8"/>
                      <a:pt x="1" y="9"/>
                      <a:pt x="2" y="10"/>
                    </a:cubicBezTo>
                    <a:cubicBezTo>
                      <a:pt x="3" y="11"/>
                      <a:pt x="3" y="11"/>
                      <a:pt x="5" y="12"/>
                    </a:cubicBezTo>
                    <a:cubicBezTo>
                      <a:pt x="6" y="13"/>
                      <a:pt x="7" y="13"/>
                      <a:pt x="8" y="13"/>
                    </a:cubicBezTo>
                    <a:cubicBezTo>
                      <a:pt x="12" y="13"/>
                      <a:pt x="16" y="9"/>
                      <a:pt x="15" y="6"/>
                    </a:cubicBezTo>
                    <a:cubicBezTo>
                      <a:pt x="15" y="5"/>
                      <a:pt x="15" y="4"/>
                      <a:pt x="15" y="4"/>
                    </a:cubicBezTo>
                    <a:cubicBezTo>
                      <a:pt x="14" y="2"/>
                      <a:pt x="13" y="1"/>
                      <a:pt x="11" y="0"/>
                    </a:cubicBezTo>
                    <a:cubicBezTo>
                      <a:pt x="10" y="0"/>
                      <a:pt x="9"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16" name="Freeform 77"/>
              <p:cNvSpPr>
                <a:spLocks noEditPoints="1"/>
              </p:cNvSpPr>
              <p:nvPr/>
            </p:nvSpPr>
            <p:spPr bwMode="auto">
              <a:xfrm>
                <a:off x="661" y="1297"/>
                <a:ext cx="36" cy="31"/>
              </a:xfrm>
              <a:custGeom>
                <a:avLst/>
                <a:gdLst>
                  <a:gd name="T0" fmla="*/ 4 w 23"/>
                  <a:gd name="T1" fmla="*/ 7 h 20"/>
                  <a:gd name="T2" fmla="*/ 11 w 23"/>
                  <a:gd name="T3" fmla="*/ 4 h 20"/>
                  <a:gd name="T4" fmla="*/ 14 w 23"/>
                  <a:gd name="T5" fmla="*/ 4 h 20"/>
                  <a:gd name="T6" fmla="*/ 18 w 23"/>
                  <a:gd name="T7" fmla="*/ 8 h 20"/>
                  <a:gd name="T8" fmla="*/ 14 w 23"/>
                  <a:gd name="T9" fmla="*/ 16 h 20"/>
                  <a:gd name="T10" fmla="*/ 11 w 23"/>
                  <a:gd name="T11" fmla="*/ 17 h 20"/>
                  <a:gd name="T12" fmla="*/ 5 w 23"/>
                  <a:gd name="T13" fmla="*/ 14 h 20"/>
                  <a:gd name="T14" fmla="*/ 4 w 23"/>
                  <a:gd name="T15" fmla="*/ 11 h 20"/>
                  <a:gd name="T16" fmla="*/ 4 w 23"/>
                  <a:gd name="T17" fmla="*/ 7 h 20"/>
                  <a:gd name="T18" fmla="*/ 4 w 23"/>
                  <a:gd name="T19" fmla="*/ 7 h 20"/>
                  <a:gd name="T20" fmla="*/ 4 w 23"/>
                  <a:gd name="T21" fmla="*/ 7 h 20"/>
                  <a:gd name="T22" fmla="*/ 4 w 23"/>
                  <a:gd name="T23" fmla="*/ 7 h 20"/>
                  <a:gd name="T24" fmla="*/ 11 w 23"/>
                  <a:gd name="T25" fmla="*/ 0 h 20"/>
                  <a:gd name="T26" fmla="*/ 1 w 23"/>
                  <a:gd name="T27" fmla="*/ 5 h 20"/>
                  <a:gd name="T28" fmla="*/ 1 w 23"/>
                  <a:gd name="T29" fmla="*/ 5 h 20"/>
                  <a:gd name="T30" fmla="*/ 1 w 23"/>
                  <a:gd name="T31" fmla="*/ 5 h 20"/>
                  <a:gd name="T32" fmla="*/ 0 w 23"/>
                  <a:gd name="T33" fmla="*/ 7 h 20"/>
                  <a:gd name="T34" fmla="*/ 0 w 23"/>
                  <a:gd name="T35" fmla="*/ 12 h 20"/>
                  <a:gd name="T36" fmla="*/ 6 w 23"/>
                  <a:gd name="T37" fmla="*/ 19 h 20"/>
                  <a:gd name="T38" fmla="*/ 6 w 23"/>
                  <a:gd name="T39" fmla="*/ 19 h 20"/>
                  <a:gd name="T40" fmla="*/ 11 w 23"/>
                  <a:gd name="T41" fmla="*/ 20 h 20"/>
                  <a:gd name="T42" fmla="*/ 20 w 23"/>
                  <a:gd name="T43" fmla="*/ 16 h 20"/>
                  <a:gd name="T44" fmla="*/ 22 w 23"/>
                  <a:gd name="T45" fmla="*/ 7 h 20"/>
                  <a:gd name="T46" fmla="*/ 16 w 23"/>
                  <a:gd name="T47" fmla="*/ 2 h 20"/>
                  <a:gd name="T48" fmla="*/ 12 w 23"/>
                  <a:gd name="T49" fmla="*/ 1 h 20"/>
                  <a:gd name="T50" fmla="*/ 11 w 23"/>
                  <a:gd name="T5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 h="20">
                    <a:moveTo>
                      <a:pt x="4" y="7"/>
                    </a:moveTo>
                    <a:cubicBezTo>
                      <a:pt x="6" y="5"/>
                      <a:pt x="8" y="4"/>
                      <a:pt x="11" y="4"/>
                    </a:cubicBezTo>
                    <a:cubicBezTo>
                      <a:pt x="12" y="4"/>
                      <a:pt x="13" y="4"/>
                      <a:pt x="14" y="4"/>
                    </a:cubicBezTo>
                    <a:cubicBezTo>
                      <a:pt x="16" y="5"/>
                      <a:pt x="17" y="6"/>
                      <a:pt x="18" y="8"/>
                    </a:cubicBezTo>
                    <a:cubicBezTo>
                      <a:pt x="20" y="11"/>
                      <a:pt x="18" y="15"/>
                      <a:pt x="14" y="16"/>
                    </a:cubicBezTo>
                    <a:cubicBezTo>
                      <a:pt x="13" y="17"/>
                      <a:pt x="12" y="17"/>
                      <a:pt x="11" y="17"/>
                    </a:cubicBezTo>
                    <a:cubicBezTo>
                      <a:pt x="9" y="17"/>
                      <a:pt x="6" y="16"/>
                      <a:pt x="5" y="14"/>
                    </a:cubicBezTo>
                    <a:cubicBezTo>
                      <a:pt x="4" y="13"/>
                      <a:pt x="4" y="12"/>
                      <a:pt x="4" y="11"/>
                    </a:cubicBezTo>
                    <a:cubicBezTo>
                      <a:pt x="3" y="10"/>
                      <a:pt x="3" y="9"/>
                      <a:pt x="4" y="7"/>
                    </a:cubicBezTo>
                    <a:cubicBezTo>
                      <a:pt x="4" y="7"/>
                      <a:pt x="4" y="7"/>
                      <a:pt x="4" y="7"/>
                    </a:cubicBezTo>
                    <a:cubicBezTo>
                      <a:pt x="4" y="7"/>
                      <a:pt x="4" y="7"/>
                      <a:pt x="4" y="7"/>
                    </a:cubicBezTo>
                    <a:cubicBezTo>
                      <a:pt x="4" y="7"/>
                      <a:pt x="4" y="7"/>
                      <a:pt x="4" y="7"/>
                    </a:cubicBezTo>
                    <a:moveTo>
                      <a:pt x="11" y="0"/>
                    </a:moveTo>
                    <a:cubicBezTo>
                      <a:pt x="7" y="0"/>
                      <a:pt x="3" y="2"/>
                      <a:pt x="1" y="5"/>
                    </a:cubicBezTo>
                    <a:cubicBezTo>
                      <a:pt x="1" y="5"/>
                      <a:pt x="1" y="5"/>
                      <a:pt x="1" y="5"/>
                    </a:cubicBezTo>
                    <a:cubicBezTo>
                      <a:pt x="1" y="5"/>
                      <a:pt x="1" y="5"/>
                      <a:pt x="1" y="5"/>
                    </a:cubicBezTo>
                    <a:cubicBezTo>
                      <a:pt x="1" y="6"/>
                      <a:pt x="0" y="7"/>
                      <a:pt x="0" y="7"/>
                    </a:cubicBezTo>
                    <a:cubicBezTo>
                      <a:pt x="0" y="9"/>
                      <a:pt x="0" y="11"/>
                      <a:pt x="0" y="12"/>
                    </a:cubicBezTo>
                    <a:cubicBezTo>
                      <a:pt x="1" y="15"/>
                      <a:pt x="3" y="18"/>
                      <a:pt x="6" y="19"/>
                    </a:cubicBezTo>
                    <a:cubicBezTo>
                      <a:pt x="6" y="19"/>
                      <a:pt x="6" y="19"/>
                      <a:pt x="6" y="19"/>
                    </a:cubicBezTo>
                    <a:cubicBezTo>
                      <a:pt x="8" y="20"/>
                      <a:pt x="10" y="20"/>
                      <a:pt x="11" y="20"/>
                    </a:cubicBezTo>
                    <a:cubicBezTo>
                      <a:pt x="15" y="20"/>
                      <a:pt x="18" y="19"/>
                      <a:pt x="20" y="16"/>
                    </a:cubicBezTo>
                    <a:cubicBezTo>
                      <a:pt x="22" y="14"/>
                      <a:pt x="23" y="11"/>
                      <a:pt x="22" y="7"/>
                    </a:cubicBezTo>
                    <a:cubicBezTo>
                      <a:pt x="21" y="5"/>
                      <a:pt x="19" y="3"/>
                      <a:pt x="16" y="2"/>
                    </a:cubicBezTo>
                    <a:cubicBezTo>
                      <a:pt x="15" y="1"/>
                      <a:pt x="13" y="1"/>
                      <a:pt x="12" y="1"/>
                    </a:cubicBezTo>
                    <a:cubicBezTo>
                      <a:pt x="11" y="1"/>
                      <a:pt x="11"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17" name="Freeform 78"/>
              <p:cNvSpPr>
                <a:spLocks noEditPoints="1"/>
              </p:cNvSpPr>
              <p:nvPr/>
            </p:nvSpPr>
            <p:spPr bwMode="auto">
              <a:xfrm>
                <a:off x="226" y="2477"/>
                <a:ext cx="75" cy="69"/>
              </a:xfrm>
              <a:custGeom>
                <a:avLst/>
                <a:gdLst>
                  <a:gd name="T0" fmla="*/ 19 w 48"/>
                  <a:gd name="T1" fmla="*/ 13 h 45"/>
                  <a:gd name="T2" fmla="*/ 25 w 48"/>
                  <a:gd name="T3" fmla="*/ 11 h 45"/>
                  <a:gd name="T4" fmla="*/ 29 w 48"/>
                  <a:gd name="T5" fmla="*/ 12 h 45"/>
                  <a:gd name="T6" fmla="*/ 29 w 48"/>
                  <a:gd name="T7" fmla="*/ 13 h 45"/>
                  <a:gd name="T8" fmla="*/ 33 w 48"/>
                  <a:gd name="T9" fmla="*/ 18 h 45"/>
                  <a:gd name="T10" fmla="*/ 29 w 48"/>
                  <a:gd name="T11" fmla="*/ 32 h 45"/>
                  <a:gd name="T12" fmla="*/ 25 w 48"/>
                  <a:gd name="T13" fmla="*/ 33 h 45"/>
                  <a:gd name="T14" fmla="*/ 23 w 48"/>
                  <a:gd name="T15" fmla="*/ 34 h 45"/>
                  <a:gd name="T16" fmla="*/ 16 w 48"/>
                  <a:gd name="T17" fmla="*/ 18 h 45"/>
                  <a:gd name="T18" fmla="*/ 16 w 48"/>
                  <a:gd name="T19" fmla="*/ 18 h 45"/>
                  <a:gd name="T20" fmla="*/ 16 w 48"/>
                  <a:gd name="T21" fmla="*/ 18 h 45"/>
                  <a:gd name="T22" fmla="*/ 16 w 48"/>
                  <a:gd name="T23" fmla="*/ 18 h 45"/>
                  <a:gd name="T24" fmla="*/ 16 w 48"/>
                  <a:gd name="T25" fmla="*/ 18 h 45"/>
                  <a:gd name="T26" fmla="*/ 16 w 48"/>
                  <a:gd name="T27" fmla="*/ 18 h 45"/>
                  <a:gd name="T28" fmla="*/ 16 w 48"/>
                  <a:gd name="T29" fmla="*/ 18 h 45"/>
                  <a:gd name="T30" fmla="*/ 16 w 48"/>
                  <a:gd name="T31" fmla="*/ 18 h 45"/>
                  <a:gd name="T32" fmla="*/ 19 w 48"/>
                  <a:gd name="T33" fmla="*/ 13 h 45"/>
                  <a:gd name="T34" fmla="*/ 26 w 48"/>
                  <a:gd name="T35" fmla="*/ 0 h 45"/>
                  <a:gd name="T36" fmla="*/ 20 w 48"/>
                  <a:gd name="T37" fmla="*/ 1 h 45"/>
                  <a:gd name="T38" fmla="*/ 7 w 48"/>
                  <a:gd name="T39" fmla="*/ 13 h 45"/>
                  <a:gd name="T40" fmla="*/ 7 w 48"/>
                  <a:gd name="T41" fmla="*/ 13 h 45"/>
                  <a:gd name="T42" fmla="*/ 7 w 48"/>
                  <a:gd name="T43" fmla="*/ 13 h 45"/>
                  <a:gd name="T44" fmla="*/ 7 w 48"/>
                  <a:gd name="T45" fmla="*/ 13 h 45"/>
                  <a:gd name="T46" fmla="*/ 7 w 48"/>
                  <a:gd name="T47" fmla="*/ 13 h 45"/>
                  <a:gd name="T48" fmla="*/ 7 w 48"/>
                  <a:gd name="T49" fmla="*/ 13 h 45"/>
                  <a:gd name="T50" fmla="*/ 15 w 48"/>
                  <a:gd name="T51" fmla="*/ 44 h 45"/>
                  <a:gd name="T52" fmla="*/ 22 w 48"/>
                  <a:gd name="T53" fmla="*/ 45 h 45"/>
                  <a:gd name="T54" fmla="*/ 22 w 48"/>
                  <a:gd name="T55" fmla="*/ 45 h 45"/>
                  <a:gd name="T56" fmla="*/ 27 w 48"/>
                  <a:gd name="T57" fmla="*/ 45 h 45"/>
                  <a:gd name="T58" fmla="*/ 31 w 48"/>
                  <a:gd name="T59" fmla="*/ 43 h 45"/>
                  <a:gd name="T60" fmla="*/ 43 w 48"/>
                  <a:gd name="T61" fmla="*/ 13 h 45"/>
                  <a:gd name="T62" fmla="*/ 41 w 48"/>
                  <a:gd name="T63" fmla="*/ 8 h 45"/>
                  <a:gd name="T64" fmla="*/ 34 w 48"/>
                  <a:gd name="T65" fmla="*/ 2 h 45"/>
                  <a:gd name="T66" fmla="*/ 26 w 48"/>
                  <a:gd name="T6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8" h="45">
                    <a:moveTo>
                      <a:pt x="19" y="13"/>
                    </a:moveTo>
                    <a:cubicBezTo>
                      <a:pt x="21" y="12"/>
                      <a:pt x="23" y="11"/>
                      <a:pt x="25" y="11"/>
                    </a:cubicBezTo>
                    <a:cubicBezTo>
                      <a:pt x="26" y="11"/>
                      <a:pt x="27" y="12"/>
                      <a:pt x="29" y="12"/>
                    </a:cubicBezTo>
                    <a:cubicBezTo>
                      <a:pt x="29" y="12"/>
                      <a:pt x="29" y="12"/>
                      <a:pt x="29" y="13"/>
                    </a:cubicBezTo>
                    <a:cubicBezTo>
                      <a:pt x="31" y="14"/>
                      <a:pt x="33" y="15"/>
                      <a:pt x="33" y="18"/>
                    </a:cubicBezTo>
                    <a:cubicBezTo>
                      <a:pt x="35" y="23"/>
                      <a:pt x="33" y="29"/>
                      <a:pt x="29" y="32"/>
                    </a:cubicBezTo>
                    <a:cubicBezTo>
                      <a:pt x="28" y="32"/>
                      <a:pt x="26" y="33"/>
                      <a:pt x="25" y="33"/>
                    </a:cubicBezTo>
                    <a:cubicBezTo>
                      <a:pt x="24" y="34"/>
                      <a:pt x="24" y="34"/>
                      <a:pt x="23" y="34"/>
                    </a:cubicBezTo>
                    <a:cubicBezTo>
                      <a:pt x="16" y="34"/>
                      <a:pt x="12" y="25"/>
                      <a:pt x="16" y="18"/>
                    </a:cubicBezTo>
                    <a:cubicBezTo>
                      <a:pt x="16" y="18"/>
                      <a:pt x="16" y="18"/>
                      <a:pt x="16" y="18"/>
                    </a:cubicBezTo>
                    <a:cubicBezTo>
                      <a:pt x="16" y="18"/>
                      <a:pt x="16" y="18"/>
                      <a:pt x="16" y="18"/>
                    </a:cubicBezTo>
                    <a:cubicBezTo>
                      <a:pt x="16" y="18"/>
                      <a:pt x="16" y="18"/>
                      <a:pt x="16" y="18"/>
                    </a:cubicBezTo>
                    <a:cubicBezTo>
                      <a:pt x="16" y="18"/>
                      <a:pt x="16" y="18"/>
                      <a:pt x="16" y="18"/>
                    </a:cubicBezTo>
                    <a:cubicBezTo>
                      <a:pt x="16" y="18"/>
                      <a:pt x="16" y="18"/>
                      <a:pt x="16" y="18"/>
                    </a:cubicBezTo>
                    <a:cubicBezTo>
                      <a:pt x="16" y="18"/>
                      <a:pt x="16" y="18"/>
                      <a:pt x="16" y="18"/>
                    </a:cubicBezTo>
                    <a:cubicBezTo>
                      <a:pt x="16" y="18"/>
                      <a:pt x="16" y="18"/>
                      <a:pt x="16" y="18"/>
                    </a:cubicBezTo>
                    <a:cubicBezTo>
                      <a:pt x="17" y="16"/>
                      <a:pt x="18" y="14"/>
                      <a:pt x="19" y="13"/>
                    </a:cubicBezTo>
                    <a:moveTo>
                      <a:pt x="26" y="0"/>
                    </a:moveTo>
                    <a:cubicBezTo>
                      <a:pt x="24" y="0"/>
                      <a:pt x="22" y="0"/>
                      <a:pt x="20" y="1"/>
                    </a:cubicBezTo>
                    <a:cubicBezTo>
                      <a:pt x="14" y="3"/>
                      <a:pt x="9" y="7"/>
                      <a:pt x="7" y="13"/>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0" y="25"/>
                      <a:pt x="4" y="39"/>
                      <a:pt x="15" y="44"/>
                    </a:cubicBezTo>
                    <a:cubicBezTo>
                      <a:pt x="17" y="45"/>
                      <a:pt x="19" y="45"/>
                      <a:pt x="22" y="45"/>
                    </a:cubicBezTo>
                    <a:cubicBezTo>
                      <a:pt x="22" y="45"/>
                      <a:pt x="22" y="45"/>
                      <a:pt x="22" y="45"/>
                    </a:cubicBezTo>
                    <a:cubicBezTo>
                      <a:pt x="24" y="45"/>
                      <a:pt x="25" y="45"/>
                      <a:pt x="27" y="45"/>
                    </a:cubicBezTo>
                    <a:cubicBezTo>
                      <a:pt x="28" y="44"/>
                      <a:pt x="30" y="44"/>
                      <a:pt x="31" y="43"/>
                    </a:cubicBezTo>
                    <a:cubicBezTo>
                      <a:pt x="41" y="38"/>
                      <a:pt x="48" y="25"/>
                      <a:pt x="43" y="13"/>
                    </a:cubicBezTo>
                    <a:cubicBezTo>
                      <a:pt x="43" y="11"/>
                      <a:pt x="42" y="9"/>
                      <a:pt x="41" y="8"/>
                    </a:cubicBezTo>
                    <a:cubicBezTo>
                      <a:pt x="39" y="6"/>
                      <a:pt x="37" y="4"/>
                      <a:pt x="34" y="2"/>
                    </a:cubicBezTo>
                    <a:cubicBezTo>
                      <a:pt x="32" y="1"/>
                      <a:pt x="29" y="0"/>
                      <a:pt x="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18" name="Freeform 79"/>
              <p:cNvSpPr>
                <a:spLocks noEditPoints="1"/>
              </p:cNvSpPr>
              <p:nvPr/>
            </p:nvSpPr>
            <p:spPr bwMode="auto">
              <a:xfrm>
                <a:off x="222" y="2470"/>
                <a:ext cx="87" cy="83"/>
              </a:xfrm>
              <a:custGeom>
                <a:avLst/>
                <a:gdLst>
                  <a:gd name="T0" fmla="*/ 23 w 56"/>
                  <a:gd name="T1" fmla="*/ 5 h 53"/>
                  <a:gd name="T2" fmla="*/ 29 w 56"/>
                  <a:gd name="T3" fmla="*/ 4 h 53"/>
                  <a:gd name="T4" fmla="*/ 37 w 56"/>
                  <a:gd name="T5" fmla="*/ 6 h 53"/>
                  <a:gd name="T6" fmla="*/ 37 w 56"/>
                  <a:gd name="T7" fmla="*/ 6 h 53"/>
                  <a:gd name="T8" fmla="*/ 44 w 56"/>
                  <a:gd name="T9" fmla="*/ 12 h 53"/>
                  <a:gd name="T10" fmla="*/ 34 w 56"/>
                  <a:gd name="T11" fmla="*/ 47 h 53"/>
                  <a:gd name="T12" fmla="*/ 30 w 56"/>
                  <a:gd name="T13" fmla="*/ 49 h 53"/>
                  <a:gd name="T14" fmla="*/ 25 w 56"/>
                  <a:gd name="T15" fmla="*/ 49 h 53"/>
                  <a:gd name="T16" fmla="*/ 25 w 56"/>
                  <a:gd name="T17" fmla="*/ 49 h 53"/>
                  <a:gd name="T18" fmla="*/ 10 w 56"/>
                  <a:gd name="T19" fmla="*/ 17 h 53"/>
                  <a:gd name="T20" fmla="*/ 10 w 56"/>
                  <a:gd name="T21" fmla="*/ 17 h 53"/>
                  <a:gd name="T22" fmla="*/ 10 w 56"/>
                  <a:gd name="T23" fmla="*/ 17 h 53"/>
                  <a:gd name="T24" fmla="*/ 10 w 56"/>
                  <a:gd name="T25" fmla="*/ 17 h 53"/>
                  <a:gd name="T26" fmla="*/ 10 w 56"/>
                  <a:gd name="T27" fmla="*/ 17 h 53"/>
                  <a:gd name="T28" fmla="*/ 10 w 56"/>
                  <a:gd name="T29" fmla="*/ 17 h 53"/>
                  <a:gd name="T30" fmla="*/ 23 w 56"/>
                  <a:gd name="T31" fmla="*/ 5 h 53"/>
                  <a:gd name="T32" fmla="*/ 29 w 56"/>
                  <a:gd name="T33" fmla="*/ 0 h 53"/>
                  <a:gd name="T34" fmla="*/ 8 w 56"/>
                  <a:gd name="T35" fmla="*/ 13 h 53"/>
                  <a:gd name="T36" fmla="*/ 7 w 56"/>
                  <a:gd name="T37" fmla="*/ 14 h 53"/>
                  <a:gd name="T38" fmla="*/ 7 w 56"/>
                  <a:gd name="T39" fmla="*/ 15 h 53"/>
                  <a:gd name="T40" fmla="*/ 6 w 56"/>
                  <a:gd name="T41" fmla="*/ 16 h 53"/>
                  <a:gd name="T42" fmla="*/ 6 w 56"/>
                  <a:gd name="T43" fmla="*/ 16 h 53"/>
                  <a:gd name="T44" fmla="*/ 16 w 56"/>
                  <a:gd name="T45" fmla="*/ 51 h 53"/>
                  <a:gd name="T46" fmla="*/ 16 w 56"/>
                  <a:gd name="T47" fmla="*/ 51 h 53"/>
                  <a:gd name="T48" fmla="*/ 16 w 56"/>
                  <a:gd name="T49" fmla="*/ 51 h 53"/>
                  <a:gd name="T50" fmla="*/ 16 w 56"/>
                  <a:gd name="T51" fmla="*/ 51 h 53"/>
                  <a:gd name="T52" fmla="*/ 16 w 56"/>
                  <a:gd name="T53" fmla="*/ 51 h 53"/>
                  <a:gd name="T54" fmla="*/ 16 w 56"/>
                  <a:gd name="T55" fmla="*/ 51 h 53"/>
                  <a:gd name="T56" fmla="*/ 16 w 56"/>
                  <a:gd name="T57" fmla="*/ 51 h 53"/>
                  <a:gd name="T58" fmla="*/ 16 w 56"/>
                  <a:gd name="T59" fmla="*/ 51 h 53"/>
                  <a:gd name="T60" fmla="*/ 16 w 56"/>
                  <a:gd name="T61" fmla="*/ 51 h 53"/>
                  <a:gd name="T62" fmla="*/ 16 w 56"/>
                  <a:gd name="T63" fmla="*/ 51 h 53"/>
                  <a:gd name="T64" fmla="*/ 16 w 56"/>
                  <a:gd name="T65" fmla="*/ 51 h 53"/>
                  <a:gd name="T66" fmla="*/ 24 w 56"/>
                  <a:gd name="T67" fmla="*/ 53 h 53"/>
                  <a:gd name="T68" fmla="*/ 49 w 56"/>
                  <a:gd name="T69" fmla="*/ 15 h 53"/>
                  <a:gd name="T70" fmla="*/ 38 w 56"/>
                  <a:gd name="T71" fmla="*/ 2 h 53"/>
                  <a:gd name="T72" fmla="*/ 38 w 56"/>
                  <a:gd name="T73" fmla="*/ 2 h 53"/>
                  <a:gd name="T74" fmla="*/ 38 w 56"/>
                  <a:gd name="T75" fmla="*/ 2 h 53"/>
                  <a:gd name="T76" fmla="*/ 38 w 56"/>
                  <a:gd name="T77" fmla="*/ 2 h 53"/>
                  <a:gd name="T78" fmla="*/ 38 w 56"/>
                  <a:gd name="T79" fmla="*/ 2 h 53"/>
                  <a:gd name="T80" fmla="*/ 38 w 56"/>
                  <a:gd name="T81" fmla="*/ 2 h 53"/>
                  <a:gd name="T82" fmla="*/ 38 w 56"/>
                  <a:gd name="T83" fmla="*/ 2 h 53"/>
                  <a:gd name="T84" fmla="*/ 38 w 56"/>
                  <a:gd name="T85" fmla="*/ 2 h 53"/>
                  <a:gd name="T86" fmla="*/ 38 w 56"/>
                  <a:gd name="T87" fmla="*/ 2 h 53"/>
                  <a:gd name="T88" fmla="*/ 38 w 56"/>
                  <a:gd name="T89" fmla="*/ 2 h 53"/>
                  <a:gd name="T90" fmla="*/ 29 w 56"/>
                  <a:gd name="T91"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53">
                    <a:moveTo>
                      <a:pt x="23" y="5"/>
                    </a:moveTo>
                    <a:cubicBezTo>
                      <a:pt x="25" y="4"/>
                      <a:pt x="27" y="4"/>
                      <a:pt x="29" y="4"/>
                    </a:cubicBezTo>
                    <a:cubicBezTo>
                      <a:pt x="32" y="4"/>
                      <a:pt x="34" y="4"/>
                      <a:pt x="37" y="6"/>
                    </a:cubicBezTo>
                    <a:cubicBezTo>
                      <a:pt x="37" y="6"/>
                      <a:pt x="37" y="6"/>
                      <a:pt x="37" y="6"/>
                    </a:cubicBezTo>
                    <a:cubicBezTo>
                      <a:pt x="40" y="8"/>
                      <a:pt x="42" y="10"/>
                      <a:pt x="44" y="12"/>
                    </a:cubicBezTo>
                    <a:cubicBezTo>
                      <a:pt x="52" y="23"/>
                      <a:pt x="46" y="40"/>
                      <a:pt x="34" y="47"/>
                    </a:cubicBezTo>
                    <a:cubicBezTo>
                      <a:pt x="33" y="48"/>
                      <a:pt x="31" y="48"/>
                      <a:pt x="30" y="49"/>
                    </a:cubicBezTo>
                    <a:cubicBezTo>
                      <a:pt x="28" y="49"/>
                      <a:pt x="27" y="49"/>
                      <a:pt x="25" y="49"/>
                    </a:cubicBezTo>
                    <a:cubicBezTo>
                      <a:pt x="25" y="49"/>
                      <a:pt x="25" y="49"/>
                      <a:pt x="25" y="49"/>
                    </a:cubicBezTo>
                    <a:cubicBezTo>
                      <a:pt x="10" y="49"/>
                      <a:pt x="1" y="32"/>
                      <a:pt x="10" y="17"/>
                    </a:cubicBezTo>
                    <a:cubicBezTo>
                      <a:pt x="10" y="17"/>
                      <a:pt x="10" y="17"/>
                      <a:pt x="10" y="17"/>
                    </a:cubicBezTo>
                    <a:cubicBezTo>
                      <a:pt x="10" y="17"/>
                      <a:pt x="10" y="17"/>
                      <a:pt x="10" y="17"/>
                    </a:cubicBezTo>
                    <a:cubicBezTo>
                      <a:pt x="10" y="17"/>
                      <a:pt x="10" y="17"/>
                      <a:pt x="10" y="17"/>
                    </a:cubicBezTo>
                    <a:cubicBezTo>
                      <a:pt x="10" y="17"/>
                      <a:pt x="10" y="17"/>
                      <a:pt x="10" y="17"/>
                    </a:cubicBezTo>
                    <a:cubicBezTo>
                      <a:pt x="10" y="17"/>
                      <a:pt x="10" y="17"/>
                      <a:pt x="10" y="17"/>
                    </a:cubicBezTo>
                    <a:cubicBezTo>
                      <a:pt x="12" y="11"/>
                      <a:pt x="17" y="7"/>
                      <a:pt x="23" y="5"/>
                    </a:cubicBezTo>
                    <a:moveTo>
                      <a:pt x="29" y="0"/>
                    </a:moveTo>
                    <a:cubicBezTo>
                      <a:pt x="21" y="0"/>
                      <a:pt x="13" y="5"/>
                      <a:pt x="8" y="13"/>
                    </a:cubicBezTo>
                    <a:cubicBezTo>
                      <a:pt x="8" y="14"/>
                      <a:pt x="7" y="14"/>
                      <a:pt x="7" y="14"/>
                    </a:cubicBezTo>
                    <a:cubicBezTo>
                      <a:pt x="7" y="15"/>
                      <a:pt x="7" y="15"/>
                      <a:pt x="7" y="15"/>
                    </a:cubicBezTo>
                    <a:cubicBezTo>
                      <a:pt x="6" y="16"/>
                      <a:pt x="6" y="16"/>
                      <a:pt x="6" y="16"/>
                    </a:cubicBezTo>
                    <a:cubicBezTo>
                      <a:pt x="6" y="16"/>
                      <a:pt x="6" y="16"/>
                      <a:pt x="6" y="16"/>
                    </a:cubicBezTo>
                    <a:cubicBezTo>
                      <a:pt x="0" y="30"/>
                      <a:pt x="4" y="45"/>
                      <a:pt x="16" y="51"/>
                    </a:cubicBezTo>
                    <a:cubicBezTo>
                      <a:pt x="16" y="51"/>
                      <a:pt x="16" y="51"/>
                      <a:pt x="16" y="51"/>
                    </a:cubicBezTo>
                    <a:cubicBezTo>
                      <a:pt x="16" y="51"/>
                      <a:pt x="16" y="51"/>
                      <a:pt x="16" y="51"/>
                    </a:cubicBezTo>
                    <a:cubicBezTo>
                      <a:pt x="16" y="51"/>
                      <a:pt x="16" y="51"/>
                      <a:pt x="16" y="51"/>
                    </a:cubicBezTo>
                    <a:cubicBezTo>
                      <a:pt x="16" y="51"/>
                      <a:pt x="16" y="51"/>
                      <a:pt x="16" y="51"/>
                    </a:cubicBezTo>
                    <a:cubicBezTo>
                      <a:pt x="16" y="51"/>
                      <a:pt x="16" y="51"/>
                      <a:pt x="16" y="51"/>
                    </a:cubicBezTo>
                    <a:cubicBezTo>
                      <a:pt x="16" y="51"/>
                      <a:pt x="16" y="51"/>
                      <a:pt x="16" y="51"/>
                    </a:cubicBezTo>
                    <a:cubicBezTo>
                      <a:pt x="16" y="51"/>
                      <a:pt x="16" y="51"/>
                      <a:pt x="16" y="51"/>
                    </a:cubicBezTo>
                    <a:cubicBezTo>
                      <a:pt x="16" y="51"/>
                      <a:pt x="16" y="51"/>
                      <a:pt x="16" y="51"/>
                    </a:cubicBezTo>
                    <a:cubicBezTo>
                      <a:pt x="16" y="51"/>
                      <a:pt x="16" y="51"/>
                      <a:pt x="16" y="51"/>
                    </a:cubicBezTo>
                    <a:cubicBezTo>
                      <a:pt x="16" y="51"/>
                      <a:pt x="16" y="51"/>
                      <a:pt x="16" y="51"/>
                    </a:cubicBezTo>
                    <a:cubicBezTo>
                      <a:pt x="19" y="52"/>
                      <a:pt x="21" y="53"/>
                      <a:pt x="24" y="53"/>
                    </a:cubicBezTo>
                    <a:cubicBezTo>
                      <a:pt x="41" y="53"/>
                      <a:pt x="56" y="33"/>
                      <a:pt x="49" y="15"/>
                    </a:cubicBezTo>
                    <a:cubicBezTo>
                      <a:pt x="47" y="7"/>
                      <a:pt x="41" y="4"/>
                      <a:pt x="38" y="2"/>
                    </a:cubicBezTo>
                    <a:cubicBezTo>
                      <a:pt x="38" y="2"/>
                      <a:pt x="38" y="2"/>
                      <a:pt x="38" y="2"/>
                    </a:cubicBezTo>
                    <a:cubicBezTo>
                      <a:pt x="38" y="2"/>
                      <a:pt x="38" y="2"/>
                      <a:pt x="38" y="2"/>
                    </a:cubicBezTo>
                    <a:cubicBezTo>
                      <a:pt x="38" y="2"/>
                      <a:pt x="38" y="2"/>
                      <a:pt x="38" y="2"/>
                    </a:cubicBezTo>
                    <a:cubicBezTo>
                      <a:pt x="38" y="2"/>
                      <a:pt x="38" y="2"/>
                      <a:pt x="38" y="2"/>
                    </a:cubicBezTo>
                    <a:cubicBezTo>
                      <a:pt x="38" y="2"/>
                      <a:pt x="38" y="2"/>
                      <a:pt x="38" y="2"/>
                    </a:cubicBezTo>
                    <a:cubicBezTo>
                      <a:pt x="38" y="2"/>
                      <a:pt x="38" y="2"/>
                      <a:pt x="38" y="2"/>
                    </a:cubicBezTo>
                    <a:cubicBezTo>
                      <a:pt x="38" y="2"/>
                      <a:pt x="38" y="2"/>
                      <a:pt x="38" y="2"/>
                    </a:cubicBezTo>
                    <a:cubicBezTo>
                      <a:pt x="38" y="2"/>
                      <a:pt x="38" y="2"/>
                      <a:pt x="38" y="2"/>
                    </a:cubicBezTo>
                    <a:cubicBezTo>
                      <a:pt x="38" y="2"/>
                      <a:pt x="38" y="2"/>
                      <a:pt x="38" y="2"/>
                    </a:cubicBezTo>
                    <a:cubicBezTo>
                      <a:pt x="35" y="1"/>
                      <a:pt x="32" y="0"/>
                      <a:pt x="2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19" name="Freeform 80"/>
              <p:cNvSpPr>
                <a:spLocks/>
              </p:cNvSpPr>
              <p:nvPr/>
            </p:nvSpPr>
            <p:spPr bwMode="auto">
              <a:xfrm>
                <a:off x="253" y="2500"/>
                <a:ext cx="22" cy="23"/>
              </a:xfrm>
              <a:custGeom>
                <a:avLst/>
                <a:gdLst>
                  <a:gd name="T0" fmla="*/ 8 w 14"/>
                  <a:gd name="T1" fmla="*/ 0 h 15"/>
                  <a:gd name="T2" fmla="*/ 6 w 14"/>
                  <a:gd name="T3" fmla="*/ 0 h 15"/>
                  <a:gd name="T4" fmla="*/ 1 w 14"/>
                  <a:gd name="T5" fmla="*/ 4 h 15"/>
                  <a:gd name="T6" fmla="*/ 1 w 14"/>
                  <a:gd name="T7" fmla="*/ 4 h 15"/>
                  <a:gd name="T8" fmla="*/ 1 w 14"/>
                  <a:gd name="T9" fmla="*/ 4 h 15"/>
                  <a:gd name="T10" fmla="*/ 1 w 14"/>
                  <a:gd name="T11" fmla="*/ 4 h 15"/>
                  <a:gd name="T12" fmla="*/ 0 w 14"/>
                  <a:gd name="T13" fmla="*/ 9 h 15"/>
                  <a:gd name="T14" fmla="*/ 1 w 14"/>
                  <a:gd name="T15" fmla="*/ 12 h 15"/>
                  <a:gd name="T16" fmla="*/ 4 w 14"/>
                  <a:gd name="T17" fmla="*/ 14 h 15"/>
                  <a:gd name="T18" fmla="*/ 6 w 14"/>
                  <a:gd name="T19" fmla="*/ 15 h 15"/>
                  <a:gd name="T20" fmla="*/ 7 w 14"/>
                  <a:gd name="T21" fmla="*/ 15 h 15"/>
                  <a:gd name="T22" fmla="*/ 8 w 14"/>
                  <a:gd name="T23" fmla="*/ 15 h 15"/>
                  <a:gd name="T24" fmla="*/ 13 w 14"/>
                  <a:gd name="T25" fmla="*/ 11 h 15"/>
                  <a:gd name="T26" fmla="*/ 14 w 14"/>
                  <a:gd name="T27" fmla="*/ 6 h 15"/>
                  <a:gd name="T28" fmla="*/ 13 w 14"/>
                  <a:gd name="T29" fmla="*/ 4 h 15"/>
                  <a:gd name="T30" fmla="*/ 13 w 14"/>
                  <a:gd name="T31" fmla="*/ 4 h 15"/>
                  <a:gd name="T32" fmla="*/ 10 w 14"/>
                  <a:gd name="T33" fmla="*/ 1 h 15"/>
                  <a:gd name="T34" fmla="*/ 8 w 14"/>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 h="15">
                    <a:moveTo>
                      <a:pt x="8" y="0"/>
                    </a:moveTo>
                    <a:cubicBezTo>
                      <a:pt x="7" y="0"/>
                      <a:pt x="6" y="0"/>
                      <a:pt x="6" y="0"/>
                    </a:cubicBezTo>
                    <a:cubicBezTo>
                      <a:pt x="4" y="1"/>
                      <a:pt x="2" y="3"/>
                      <a:pt x="1" y="4"/>
                    </a:cubicBezTo>
                    <a:cubicBezTo>
                      <a:pt x="1" y="4"/>
                      <a:pt x="1" y="4"/>
                      <a:pt x="1" y="4"/>
                    </a:cubicBezTo>
                    <a:cubicBezTo>
                      <a:pt x="1" y="4"/>
                      <a:pt x="1" y="4"/>
                      <a:pt x="1" y="4"/>
                    </a:cubicBezTo>
                    <a:cubicBezTo>
                      <a:pt x="1" y="4"/>
                      <a:pt x="1" y="4"/>
                      <a:pt x="1" y="4"/>
                    </a:cubicBezTo>
                    <a:cubicBezTo>
                      <a:pt x="1" y="6"/>
                      <a:pt x="0" y="7"/>
                      <a:pt x="0" y="9"/>
                    </a:cubicBezTo>
                    <a:cubicBezTo>
                      <a:pt x="0" y="10"/>
                      <a:pt x="1" y="11"/>
                      <a:pt x="1" y="12"/>
                    </a:cubicBezTo>
                    <a:cubicBezTo>
                      <a:pt x="2" y="13"/>
                      <a:pt x="3" y="14"/>
                      <a:pt x="4" y="14"/>
                    </a:cubicBezTo>
                    <a:cubicBezTo>
                      <a:pt x="5" y="15"/>
                      <a:pt x="5" y="15"/>
                      <a:pt x="6" y="15"/>
                    </a:cubicBezTo>
                    <a:cubicBezTo>
                      <a:pt x="6" y="15"/>
                      <a:pt x="6" y="15"/>
                      <a:pt x="7" y="15"/>
                    </a:cubicBezTo>
                    <a:cubicBezTo>
                      <a:pt x="7" y="15"/>
                      <a:pt x="7" y="15"/>
                      <a:pt x="8" y="15"/>
                    </a:cubicBezTo>
                    <a:cubicBezTo>
                      <a:pt x="10" y="14"/>
                      <a:pt x="11" y="13"/>
                      <a:pt x="13" y="11"/>
                    </a:cubicBezTo>
                    <a:cubicBezTo>
                      <a:pt x="13" y="9"/>
                      <a:pt x="14" y="8"/>
                      <a:pt x="14" y="6"/>
                    </a:cubicBezTo>
                    <a:cubicBezTo>
                      <a:pt x="14" y="5"/>
                      <a:pt x="13" y="5"/>
                      <a:pt x="13" y="4"/>
                    </a:cubicBezTo>
                    <a:cubicBezTo>
                      <a:pt x="13" y="4"/>
                      <a:pt x="13" y="4"/>
                      <a:pt x="13" y="4"/>
                    </a:cubicBezTo>
                    <a:cubicBezTo>
                      <a:pt x="12" y="2"/>
                      <a:pt x="12" y="2"/>
                      <a:pt x="10" y="1"/>
                    </a:cubicBezTo>
                    <a:cubicBezTo>
                      <a:pt x="10" y="0"/>
                      <a:pt x="9"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20" name="Freeform 81"/>
              <p:cNvSpPr>
                <a:spLocks noEditPoints="1"/>
              </p:cNvSpPr>
              <p:nvPr/>
            </p:nvSpPr>
            <p:spPr bwMode="auto">
              <a:xfrm>
                <a:off x="247" y="2495"/>
                <a:ext cx="34" cy="34"/>
              </a:xfrm>
              <a:custGeom>
                <a:avLst/>
                <a:gdLst>
                  <a:gd name="T0" fmla="*/ 10 w 22"/>
                  <a:gd name="T1" fmla="*/ 3 h 22"/>
                  <a:gd name="T2" fmla="*/ 12 w 22"/>
                  <a:gd name="T3" fmla="*/ 3 h 22"/>
                  <a:gd name="T4" fmla="*/ 14 w 22"/>
                  <a:gd name="T5" fmla="*/ 4 h 22"/>
                  <a:gd name="T6" fmla="*/ 14 w 22"/>
                  <a:gd name="T7" fmla="*/ 4 h 22"/>
                  <a:gd name="T8" fmla="*/ 17 w 22"/>
                  <a:gd name="T9" fmla="*/ 7 h 22"/>
                  <a:gd name="T10" fmla="*/ 18 w 22"/>
                  <a:gd name="T11" fmla="*/ 9 h 22"/>
                  <a:gd name="T12" fmla="*/ 17 w 22"/>
                  <a:gd name="T13" fmla="*/ 14 h 22"/>
                  <a:gd name="T14" fmla="*/ 12 w 22"/>
                  <a:gd name="T15" fmla="*/ 18 h 22"/>
                  <a:gd name="T16" fmla="*/ 12 w 22"/>
                  <a:gd name="T17" fmla="*/ 18 h 22"/>
                  <a:gd name="T18" fmla="*/ 11 w 22"/>
                  <a:gd name="T19" fmla="*/ 18 h 22"/>
                  <a:gd name="T20" fmla="*/ 10 w 22"/>
                  <a:gd name="T21" fmla="*/ 18 h 22"/>
                  <a:gd name="T22" fmla="*/ 5 w 22"/>
                  <a:gd name="T23" fmla="*/ 15 h 22"/>
                  <a:gd name="T24" fmla="*/ 4 w 22"/>
                  <a:gd name="T25" fmla="*/ 12 h 22"/>
                  <a:gd name="T26" fmla="*/ 5 w 22"/>
                  <a:gd name="T27" fmla="*/ 7 h 22"/>
                  <a:gd name="T28" fmla="*/ 5 w 22"/>
                  <a:gd name="T29" fmla="*/ 7 h 22"/>
                  <a:gd name="T30" fmla="*/ 5 w 22"/>
                  <a:gd name="T31" fmla="*/ 7 h 22"/>
                  <a:gd name="T32" fmla="*/ 5 w 22"/>
                  <a:gd name="T33" fmla="*/ 7 h 22"/>
                  <a:gd name="T34" fmla="*/ 10 w 22"/>
                  <a:gd name="T35" fmla="*/ 3 h 22"/>
                  <a:gd name="T36" fmla="*/ 12 w 22"/>
                  <a:gd name="T37" fmla="*/ 0 h 22"/>
                  <a:gd name="T38" fmla="*/ 6 w 22"/>
                  <a:gd name="T39" fmla="*/ 1 h 22"/>
                  <a:gd name="T40" fmla="*/ 3 w 22"/>
                  <a:gd name="T41" fmla="*/ 6 h 22"/>
                  <a:gd name="T42" fmla="*/ 3 w 22"/>
                  <a:gd name="T43" fmla="*/ 6 h 22"/>
                  <a:gd name="T44" fmla="*/ 3 w 22"/>
                  <a:gd name="T45" fmla="*/ 6 h 22"/>
                  <a:gd name="T46" fmla="*/ 3 w 22"/>
                  <a:gd name="T47" fmla="*/ 6 h 22"/>
                  <a:gd name="T48" fmla="*/ 3 w 22"/>
                  <a:gd name="T49" fmla="*/ 6 h 22"/>
                  <a:gd name="T50" fmla="*/ 3 w 22"/>
                  <a:gd name="T51" fmla="*/ 6 h 22"/>
                  <a:gd name="T52" fmla="*/ 3 w 22"/>
                  <a:gd name="T53" fmla="*/ 6 h 22"/>
                  <a:gd name="T54" fmla="*/ 3 w 22"/>
                  <a:gd name="T55" fmla="*/ 6 h 22"/>
                  <a:gd name="T56" fmla="*/ 6 w 22"/>
                  <a:gd name="T57" fmla="*/ 21 h 22"/>
                  <a:gd name="T58" fmla="*/ 10 w 22"/>
                  <a:gd name="T59" fmla="*/ 22 h 22"/>
                  <a:gd name="T60" fmla="*/ 16 w 22"/>
                  <a:gd name="T61" fmla="*/ 20 h 22"/>
                  <a:gd name="T62" fmla="*/ 20 w 22"/>
                  <a:gd name="T63" fmla="*/ 6 h 22"/>
                  <a:gd name="T64" fmla="*/ 16 w 22"/>
                  <a:gd name="T65" fmla="*/ 1 h 22"/>
                  <a:gd name="T66" fmla="*/ 12 w 22"/>
                  <a:gd name="T6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 h="22">
                    <a:moveTo>
                      <a:pt x="10" y="3"/>
                    </a:moveTo>
                    <a:cubicBezTo>
                      <a:pt x="10" y="3"/>
                      <a:pt x="11" y="3"/>
                      <a:pt x="12" y="3"/>
                    </a:cubicBezTo>
                    <a:cubicBezTo>
                      <a:pt x="13" y="3"/>
                      <a:pt x="13" y="3"/>
                      <a:pt x="14" y="4"/>
                    </a:cubicBezTo>
                    <a:cubicBezTo>
                      <a:pt x="14" y="4"/>
                      <a:pt x="14" y="4"/>
                      <a:pt x="14" y="4"/>
                    </a:cubicBezTo>
                    <a:cubicBezTo>
                      <a:pt x="16" y="5"/>
                      <a:pt x="16" y="5"/>
                      <a:pt x="17" y="7"/>
                    </a:cubicBezTo>
                    <a:cubicBezTo>
                      <a:pt x="17" y="7"/>
                      <a:pt x="18" y="8"/>
                      <a:pt x="18" y="9"/>
                    </a:cubicBezTo>
                    <a:cubicBezTo>
                      <a:pt x="18" y="11"/>
                      <a:pt x="17" y="12"/>
                      <a:pt x="17" y="14"/>
                    </a:cubicBezTo>
                    <a:cubicBezTo>
                      <a:pt x="16" y="16"/>
                      <a:pt x="14" y="17"/>
                      <a:pt x="12" y="18"/>
                    </a:cubicBezTo>
                    <a:cubicBezTo>
                      <a:pt x="12" y="18"/>
                      <a:pt x="12" y="18"/>
                      <a:pt x="12" y="18"/>
                    </a:cubicBezTo>
                    <a:cubicBezTo>
                      <a:pt x="11" y="18"/>
                      <a:pt x="11" y="18"/>
                      <a:pt x="11" y="18"/>
                    </a:cubicBezTo>
                    <a:cubicBezTo>
                      <a:pt x="10" y="18"/>
                      <a:pt x="10" y="18"/>
                      <a:pt x="10" y="18"/>
                    </a:cubicBezTo>
                    <a:cubicBezTo>
                      <a:pt x="8" y="18"/>
                      <a:pt x="6" y="17"/>
                      <a:pt x="5" y="15"/>
                    </a:cubicBezTo>
                    <a:cubicBezTo>
                      <a:pt x="5" y="14"/>
                      <a:pt x="4" y="13"/>
                      <a:pt x="4" y="12"/>
                    </a:cubicBezTo>
                    <a:cubicBezTo>
                      <a:pt x="4" y="11"/>
                      <a:pt x="5" y="9"/>
                      <a:pt x="5" y="7"/>
                    </a:cubicBezTo>
                    <a:cubicBezTo>
                      <a:pt x="5" y="7"/>
                      <a:pt x="5" y="7"/>
                      <a:pt x="5" y="7"/>
                    </a:cubicBezTo>
                    <a:cubicBezTo>
                      <a:pt x="5" y="7"/>
                      <a:pt x="5" y="7"/>
                      <a:pt x="5" y="7"/>
                    </a:cubicBezTo>
                    <a:cubicBezTo>
                      <a:pt x="5" y="7"/>
                      <a:pt x="5" y="7"/>
                      <a:pt x="5" y="7"/>
                    </a:cubicBezTo>
                    <a:cubicBezTo>
                      <a:pt x="6" y="6"/>
                      <a:pt x="8" y="4"/>
                      <a:pt x="10" y="3"/>
                    </a:cubicBezTo>
                    <a:moveTo>
                      <a:pt x="12" y="0"/>
                    </a:moveTo>
                    <a:cubicBezTo>
                      <a:pt x="10" y="0"/>
                      <a:pt x="8" y="0"/>
                      <a:pt x="6" y="1"/>
                    </a:cubicBezTo>
                    <a:cubicBezTo>
                      <a:pt x="5" y="2"/>
                      <a:pt x="4" y="4"/>
                      <a:pt x="3" y="6"/>
                    </a:cubicBezTo>
                    <a:cubicBezTo>
                      <a:pt x="3" y="6"/>
                      <a:pt x="3" y="6"/>
                      <a:pt x="3" y="6"/>
                    </a:cubicBezTo>
                    <a:cubicBezTo>
                      <a:pt x="3" y="6"/>
                      <a:pt x="3" y="6"/>
                      <a:pt x="3" y="6"/>
                    </a:cubicBezTo>
                    <a:cubicBezTo>
                      <a:pt x="3" y="6"/>
                      <a:pt x="3" y="6"/>
                      <a:pt x="3" y="6"/>
                    </a:cubicBezTo>
                    <a:cubicBezTo>
                      <a:pt x="3" y="6"/>
                      <a:pt x="3" y="6"/>
                      <a:pt x="3" y="6"/>
                    </a:cubicBezTo>
                    <a:cubicBezTo>
                      <a:pt x="3" y="6"/>
                      <a:pt x="3" y="6"/>
                      <a:pt x="3" y="6"/>
                    </a:cubicBezTo>
                    <a:cubicBezTo>
                      <a:pt x="3" y="6"/>
                      <a:pt x="3" y="6"/>
                      <a:pt x="3" y="6"/>
                    </a:cubicBezTo>
                    <a:cubicBezTo>
                      <a:pt x="3" y="6"/>
                      <a:pt x="3" y="6"/>
                      <a:pt x="3" y="6"/>
                    </a:cubicBezTo>
                    <a:cubicBezTo>
                      <a:pt x="0" y="12"/>
                      <a:pt x="1" y="18"/>
                      <a:pt x="6" y="21"/>
                    </a:cubicBezTo>
                    <a:cubicBezTo>
                      <a:pt x="8" y="21"/>
                      <a:pt x="9" y="22"/>
                      <a:pt x="10" y="22"/>
                    </a:cubicBezTo>
                    <a:cubicBezTo>
                      <a:pt x="12" y="22"/>
                      <a:pt x="14" y="21"/>
                      <a:pt x="16" y="20"/>
                    </a:cubicBezTo>
                    <a:cubicBezTo>
                      <a:pt x="20" y="17"/>
                      <a:pt x="22" y="11"/>
                      <a:pt x="20" y="6"/>
                    </a:cubicBezTo>
                    <a:cubicBezTo>
                      <a:pt x="20" y="3"/>
                      <a:pt x="18" y="2"/>
                      <a:pt x="16" y="1"/>
                    </a:cubicBezTo>
                    <a:cubicBezTo>
                      <a:pt x="15" y="0"/>
                      <a:pt x="13"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21" name="Freeform 82"/>
              <p:cNvSpPr>
                <a:spLocks noEditPoints="1"/>
              </p:cNvSpPr>
              <p:nvPr/>
            </p:nvSpPr>
            <p:spPr bwMode="auto">
              <a:xfrm>
                <a:off x="508" y="762"/>
                <a:ext cx="76" cy="41"/>
              </a:xfrm>
              <a:custGeom>
                <a:avLst/>
                <a:gdLst>
                  <a:gd name="T0" fmla="*/ 21 w 49"/>
                  <a:gd name="T1" fmla="*/ 7 h 26"/>
                  <a:gd name="T2" fmla="*/ 25 w 49"/>
                  <a:gd name="T3" fmla="*/ 7 h 26"/>
                  <a:gd name="T4" fmla="*/ 27 w 49"/>
                  <a:gd name="T5" fmla="*/ 7 h 26"/>
                  <a:gd name="T6" fmla="*/ 30 w 49"/>
                  <a:gd name="T7" fmla="*/ 7 h 26"/>
                  <a:gd name="T8" fmla="*/ 30 w 49"/>
                  <a:gd name="T9" fmla="*/ 8 h 26"/>
                  <a:gd name="T10" fmla="*/ 30 w 49"/>
                  <a:gd name="T11" fmla="*/ 8 h 26"/>
                  <a:gd name="T12" fmla="*/ 34 w 49"/>
                  <a:gd name="T13" fmla="*/ 10 h 26"/>
                  <a:gd name="T14" fmla="*/ 34 w 49"/>
                  <a:gd name="T15" fmla="*/ 11 h 26"/>
                  <a:gd name="T16" fmla="*/ 30 w 49"/>
                  <a:gd name="T17" fmla="*/ 18 h 26"/>
                  <a:gd name="T18" fmla="*/ 23 w 49"/>
                  <a:gd name="T19" fmla="*/ 19 h 26"/>
                  <a:gd name="T20" fmla="*/ 21 w 49"/>
                  <a:gd name="T21" fmla="*/ 19 h 26"/>
                  <a:gd name="T22" fmla="*/ 19 w 49"/>
                  <a:gd name="T23" fmla="*/ 19 h 26"/>
                  <a:gd name="T24" fmla="*/ 15 w 49"/>
                  <a:gd name="T25" fmla="*/ 17 h 26"/>
                  <a:gd name="T26" fmla="*/ 14 w 49"/>
                  <a:gd name="T27" fmla="*/ 13 h 26"/>
                  <a:gd name="T28" fmla="*/ 16 w 49"/>
                  <a:gd name="T29" fmla="*/ 10 h 26"/>
                  <a:gd name="T30" fmla="*/ 16 w 49"/>
                  <a:gd name="T31" fmla="*/ 10 h 26"/>
                  <a:gd name="T32" fmla="*/ 16 w 49"/>
                  <a:gd name="T33" fmla="*/ 10 h 26"/>
                  <a:gd name="T34" fmla="*/ 16 w 49"/>
                  <a:gd name="T35" fmla="*/ 10 h 26"/>
                  <a:gd name="T36" fmla="*/ 16 w 49"/>
                  <a:gd name="T37" fmla="*/ 10 h 26"/>
                  <a:gd name="T38" fmla="*/ 16 w 49"/>
                  <a:gd name="T39" fmla="*/ 10 h 26"/>
                  <a:gd name="T40" fmla="*/ 21 w 49"/>
                  <a:gd name="T41" fmla="*/ 7 h 26"/>
                  <a:gd name="T42" fmla="*/ 27 w 49"/>
                  <a:gd name="T43" fmla="*/ 0 h 26"/>
                  <a:gd name="T44" fmla="*/ 17 w 49"/>
                  <a:gd name="T45" fmla="*/ 2 h 26"/>
                  <a:gd name="T46" fmla="*/ 8 w 49"/>
                  <a:gd name="T47" fmla="*/ 6 h 26"/>
                  <a:gd name="T48" fmla="*/ 8 w 49"/>
                  <a:gd name="T49" fmla="*/ 6 h 26"/>
                  <a:gd name="T50" fmla="*/ 8 w 49"/>
                  <a:gd name="T51" fmla="*/ 6 h 26"/>
                  <a:gd name="T52" fmla="*/ 8 w 49"/>
                  <a:gd name="T53" fmla="*/ 6 h 26"/>
                  <a:gd name="T54" fmla="*/ 8 w 49"/>
                  <a:gd name="T55" fmla="*/ 6 h 26"/>
                  <a:gd name="T56" fmla="*/ 8 w 49"/>
                  <a:gd name="T57" fmla="*/ 6 h 26"/>
                  <a:gd name="T58" fmla="*/ 14 w 49"/>
                  <a:gd name="T59" fmla="*/ 25 h 26"/>
                  <a:gd name="T60" fmla="*/ 15 w 49"/>
                  <a:gd name="T61" fmla="*/ 25 h 26"/>
                  <a:gd name="T62" fmla="*/ 22 w 49"/>
                  <a:gd name="T63" fmla="*/ 26 h 26"/>
                  <a:gd name="T64" fmla="*/ 45 w 49"/>
                  <a:gd name="T65" fmla="*/ 8 h 26"/>
                  <a:gd name="T66" fmla="*/ 37 w 49"/>
                  <a:gd name="T67" fmla="*/ 2 h 26"/>
                  <a:gd name="T68" fmla="*/ 35 w 49"/>
                  <a:gd name="T69" fmla="*/ 1 h 26"/>
                  <a:gd name="T70" fmla="*/ 31 w 49"/>
                  <a:gd name="T71" fmla="*/ 1 h 26"/>
                  <a:gd name="T72" fmla="*/ 27 w 49"/>
                  <a:gd name="T7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 h="26">
                    <a:moveTo>
                      <a:pt x="21" y="7"/>
                    </a:moveTo>
                    <a:cubicBezTo>
                      <a:pt x="22" y="7"/>
                      <a:pt x="24" y="7"/>
                      <a:pt x="25" y="7"/>
                    </a:cubicBezTo>
                    <a:cubicBezTo>
                      <a:pt x="26" y="7"/>
                      <a:pt x="26" y="7"/>
                      <a:pt x="27" y="7"/>
                    </a:cubicBezTo>
                    <a:cubicBezTo>
                      <a:pt x="28" y="7"/>
                      <a:pt x="29" y="7"/>
                      <a:pt x="30" y="7"/>
                    </a:cubicBezTo>
                    <a:cubicBezTo>
                      <a:pt x="30" y="7"/>
                      <a:pt x="30" y="7"/>
                      <a:pt x="30" y="8"/>
                    </a:cubicBezTo>
                    <a:cubicBezTo>
                      <a:pt x="30" y="8"/>
                      <a:pt x="30" y="8"/>
                      <a:pt x="30" y="8"/>
                    </a:cubicBezTo>
                    <a:cubicBezTo>
                      <a:pt x="32" y="8"/>
                      <a:pt x="33" y="9"/>
                      <a:pt x="34" y="10"/>
                    </a:cubicBezTo>
                    <a:cubicBezTo>
                      <a:pt x="34" y="10"/>
                      <a:pt x="34" y="10"/>
                      <a:pt x="34" y="11"/>
                    </a:cubicBezTo>
                    <a:cubicBezTo>
                      <a:pt x="35" y="13"/>
                      <a:pt x="34" y="16"/>
                      <a:pt x="30" y="18"/>
                    </a:cubicBezTo>
                    <a:cubicBezTo>
                      <a:pt x="28" y="19"/>
                      <a:pt x="25" y="19"/>
                      <a:pt x="23" y="19"/>
                    </a:cubicBezTo>
                    <a:cubicBezTo>
                      <a:pt x="23" y="19"/>
                      <a:pt x="22" y="19"/>
                      <a:pt x="21" y="19"/>
                    </a:cubicBezTo>
                    <a:cubicBezTo>
                      <a:pt x="21" y="19"/>
                      <a:pt x="20" y="19"/>
                      <a:pt x="19" y="19"/>
                    </a:cubicBezTo>
                    <a:cubicBezTo>
                      <a:pt x="17" y="18"/>
                      <a:pt x="16" y="17"/>
                      <a:pt x="15" y="17"/>
                    </a:cubicBezTo>
                    <a:cubicBezTo>
                      <a:pt x="14" y="15"/>
                      <a:pt x="14" y="14"/>
                      <a:pt x="14" y="13"/>
                    </a:cubicBezTo>
                    <a:cubicBezTo>
                      <a:pt x="15" y="12"/>
                      <a:pt x="15" y="11"/>
                      <a:pt x="16" y="10"/>
                    </a:cubicBezTo>
                    <a:cubicBezTo>
                      <a:pt x="16" y="10"/>
                      <a:pt x="16" y="10"/>
                      <a:pt x="16" y="10"/>
                    </a:cubicBezTo>
                    <a:cubicBezTo>
                      <a:pt x="16" y="10"/>
                      <a:pt x="16" y="10"/>
                      <a:pt x="16" y="10"/>
                    </a:cubicBezTo>
                    <a:cubicBezTo>
                      <a:pt x="16" y="10"/>
                      <a:pt x="16" y="10"/>
                      <a:pt x="16" y="10"/>
                    </a:cubicBezTo>
                    <a:cubicBezTo>
                      <a:pt x="16" y="10"/>
                      <a:pt x="16" y="10"/>
                      <a:pt x="16" y="10"/>
                    </a:cubicBezTo>
                    <a:cubicBezTo>
                      <a:pt x="16" y="10"/>
                      <a:pt x="16" y="10"/>
                      <a:pt x="16" y="10"/>
                    </a:cubicBezTo>
                    <a:cubicBezTo>
                      <a:pt x="18" y="9"/>
                      <a:pt x="19" y="8"/>
                      <a:pt x="21" y="7"/>
                    </a:cubicBezTo>
                    <a:moveTo>
                      <a:pt x="27" y="0"/>
                    </a:moveTo>
                    <a:cubicBezTo>
                      <a:pt x="23" y="0"/>
                      <a:pt x="20" y="1"/>
                      <a:pt x="17" y="2"/>
                    </a:cubicBezTo>
                    <a:cubicBezTo>
                      <a:pt x="13" y="3"/>
                      <a:pt x="10" y="5"/>
                      <a:pt x="8" y="6"/>
                    </a:cubicBezTo>
                    <a:cubicBezTo>
                      <a:pt x="8" y="6"/>
                      <a:pt x="8" y="6"/>
                      <a:pt x="8" y="6"/>
                    </a:cubicBezTo>
                    <a:cubicBezTo>
                      <a:pt x="8" y="6"/>
                      <a:pt x="8" y="6"/>
                      <a:pt x="8" y="6"/>
                    </a:cubicBezTo>
                    <a:cubicBezTo>
                      <a:pt x="8" y="6"/>
                      <a:pt x="8" y="6"/>
                      <a:pt x="8" y="6"/>
                    </a:cubicBezTo>
                    <a:cubicBezTo>
                      <a:pt x="8" y="6"/>
                      <a:pt x="8" y="6"/>
                      <a:pt x="8" y="6"/>
                    </a:cubicBezTo>
                    <a:cubicBezTo>
                      <a:pt x="8" y="6"/>
                      <a:pt x="8" y="6"/>
                      <a:pt x="8" y="6"/>
                    </a:cubicBezTo>
                    <a:cubicBezTo>
                      <a:pt x="1" y="11"/>
                      <a:pt x="0" y="21"/>
                      <a:pt x="14" y="25"/>
                    </a:cubicBezTo>
                    <a:cubicBezTo>
                      <a:pt x="14" y="25"/>
                      <a:pt x="14" y="25"/>
                      <a:pt x="15" y="25"/>
                    </a:cubicBezTo>
                    <a:cubicBezTo>
                      <a:pt x="17" y="26"/>
                      <a:pt x="20" y="26"/>
                      <a:pt x="22" y="26"/>
                    </a:cubicBezTo>
                    <a:cubicBezTo>
                      <a:pt x="37" y="26"/>
                      <a:pt x="49" y="16"/>
                      <a:pt x="45" y="8"/>
                    </a:cubicBezTo>
                    <a:cubicBezTo>
                      <a:pt x="44" y="6"/>
                      <a:pt x="41" y="4"/>
                      <a:pt x="37" y="2"/>
                    </a:cubicBezTo>
                    <a:cubicBezTo>
                      <a:pt x="36" y="2"/>
                      <a:pt x="35" y="2"/>
                      <a:pt x="35" y="1"/>
                    </a:cubicBezTo>
                    <a:cubicBezTo>
                      <a:pt x="34" y="1"/>
                      <a:pt x="32" y="1"/>
                      <a:pt x="31" y="1"/>
                    </a:cubicBezTo>
                    <a:cubicBezTo>
                      <a:pt x="30" y="1"/>
                      <a:pt x="28" y="0"/>
                      <a:pt x="2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22" name="Freeform 83"/>
              <p:cNvSpPr>
                <a:spLocks noEditPoints="1"/>
              </p:cNvSpPr>
              <p:nvPr/>
            </p:nvSpPr>
            <p:spPr bwMode="auto">
              <a:xfrm>
                <a:off x="501" y="759"/>
                <a:ext cx="90" cy="47"/>
              </a:xfrm>
              <a:custGeom>
                <a:avLst/>
                <a:gdLst>
                  <a:gd name="T0" fmla="*/ 21 w 58"/>
                  <a:gd name="T1" fmla="*/ 4 h 30"/>
                  <a:gd name="T2" fmla="*/ 31 w 58"/>
                  <a:gd name="T3" fmla="*/ 2 h 30"/>
                  <a:gd name="T4" fmla="*/ 35 w 58"/>
                  <a:gd name="T5" fmla="*/ 3 h 30"/>
                  <a:gd name="T6" fmla="*/ 39 w 58"/>
                  <a:gd name="T7" fmla="*/ 3 h 30"/>
                  <a:gd name="T8" fmla="*/ 40 w 58"/>
                  <a:gd name="T9" fmla="*/ 4 h 30"/>
                  <a:gd name="T10" fmla="*/ 41 w 58"/>
                  <a:gd name="T11" fmla="*/ 4 h 30"/>
                  <a:gd name="T12" fmla="*/ 49 w 58"/>
                  <a:gd name="T13" fmla="*/ 10 h 30"/>
                  <a:gd name="T14" fmla="*/ 40 w 58"/>
                  <a:gd name="T15" fmla="*/ 25 h 30"/>
                  <a:gd name="T16" fmla="*/ 26 w 58"/>
                  <a:gd name="T17" fmla="*/ 28 h 30"/>
                  <a:gd name="T18" fmla="*/ 19 w 58"/>
                  <a:gd name="T19" fmla="*/ 27 h 30"/>
                  <a:gd name="T20" fmla="*/ 18 w 58"/>
                  <a:gd name="T21" fmla="*/ 27 h 30"/>
                  <a:gd name="T22" fmla="*/ 7 w 58"/>
                  <a:gd name="T23" fmla="*/ 14 h 30"/>
                  <a:gd name="T24" fmla="*/ 12 w 58"/>
                  <a:gd name="T25" fmla="*/ 8 h 30"/>
                  <a:gd name="T26" fmla="*/ 12 w 58"/>
                  <a:gd name="T27" fmla="*/ 8 h 30"/>
                  <a:gd name="T28" fmla="*/ 12 w 58"/>
                  <a:gd name="T29" fmla="*/ 8 h 30"/>
                  <a:gd name="T30" fmla="*/ 12 w 58"/>
                  <a:gd name="T31" fmla="*/ 8 h 30"/>
                  <a:gd name="T32" fmla="*/ 12 w 58"/>
                  <a:gd name="T33" fmla="*/ 8 h 30"/>
                  <a:gd name="T34" fmla="*/ 12 w 58"/>
                  <a:gd name="T35" fmla="*/ 8 h 30"/>
                  <a:gd name="T36" fmla="*/ 21 w 58"/>
                  <a:gd name="T37" fmla="*/ 4 h 30"/>
                  <a:gd name="T38" fmla="*/ 31 w 58"/>
                  <a:gd name="T39" fmla="*/ 0 h 30"/>
                  <a:gd name="T40" fmla="*/ 9 w 58"/>
                  <a:gd name="T41" fmla="*/ 7 h 30"/>
                  <a:gd name="T42" fmla="*/ 16 w 58"/>
                  <a:gd name="T43" fmla="*/ 29 h 30"/>
                  <a:gd name="T44" fmla="*/ 26 w 58"/>
                  <a:gd name="T45" fmla="*/ 30 h 30"/>
                  <a:gd name="T46" fmla="*/ 51 w 58"/>
                  <a:gd name="T47" fmla="*/ 8 h 30"/>
                  <a:gd name="T48" fmla="*/ 31 w 58"/>
                  <a:gd name="T4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30">
                    <a:moveTo>
                      <a:pt x="21" y="4"/>
                    </a:moveTo>
                    <a:cubicBezTo>
                      <a:pt x="24" y="3"/>
                      <a:pt x="27" y="2"/>
                      <a:pt x="31" y="2"/>
                    </a:cubicBezTo>
                    <a:cubicBezTo>
                      <a:pt x="32" y="2"/>
                      <a:pt x="34" y="3"/>
                      <a:pt x="35" y="3"/>
                    </a:cubicBezTo>
                    <a:cubicBezTo>
                      <a:pt x="36" y="3"/>
                      <a:pt x="38" y="3"/>
                      <a:pt x="39" y="3"/>
                    </a:cubicBezTo>
                    <a:cubicBezTo>
                      <a:pt x="39" y="4"/>
                      <a:pt x="40" y="4"/>
                      <a:pt x="40" y="4"/>
                    </a:cubicBezTo>
                    <a:cubicBezTo>
                      <a:pt x="40" y="4"/>
                      <a:pt x="41" y="4"/>
                      <a:pt x="41" y="4"/>
                    </a:cubicBezTo>
                    <a:cubicBezTo>
                      <a:pt x="45" y="6"/>
                      <a:pt x="48" y="8"/>
                      <a:pt x="49" y="10"/>
                    </a:cubicBezTo>
                    <a:cubicBezTo>
                      <a:pt x="51" y="15"/>
                      <a:pt x="48" y="21"/>
                      <a:pt x="40" y="25"/>
                    </a:cubicBezTo>
                    <a:cubicBezTo>
                      <a:pt x="36" y="27"/>
                      <a:pt x="31" y="28"/>
                      <a:pt x="26" y="28"/>
                    </a:cubicBezTo>
                    <a:cubicBezTo>
                      <a:pt x="23" y="28"/>
                      <a:pt x="21" y="28"/>
                      <a:pt x="19" y="27"/>
                    </a:cubicBezTo>
                    <a:cubicBezTo>
                      <a:pt x="18" y="27"/>
                      <a:pt x="18" y="27"/>
                      <a:pt x="18" y="27"/>
                    </a:cubicBezTo>
                    <a:cubicBezTo>
                      <a:pt x="10" y="25"/>
                      <a:pt x="5" y="20"/>
                      <a:pt x="7" y="14"/>
                    </a:cubicBezTo>
                    <a:cubicBezTo>
                      <a:pt x="8" y="12"/>
                      <a:pt x="10" y="10"/>
                      <a:pt x="12" y="8"/>
                    </a:cubicBezTo>
                    <a:cubicBezTo>
                      <a:pt x="12" y="8"/>
                      <a:pt x="12" y="8"/>
                      <a:pt x="12" y="8"/>
                    </a:cubicBezTo>
                    <a:cubicBezTo>
                      <a:pt x="12" y="8"/>
                      <a:pt x="12" y="8"/>
                      <a:pt x="12" y="8"/>
                    </a:cubicBezTo>
                    <a:cubicBezTo>
                      <a:pt x="12" y="8"/>
                      <a:pt x="12" y="8"/>
                      <a:pt x="12" y="8"/>
                    </a:cubicBezTo>
                    <a:cubicBezTo>
                      <a:pt x="12" y="8"/>
                      <a:pt x="12" y="8"/>
                      <a:pt x="12" y="8"/>
                    </a:cubicBezTo>
                    <a:cubicBezTo>
                      <a:pt x="12" y="8"/>
                      <a:pt x="12" y="8"/>
                      <a:pt x="12" y="8"/>
                    </a:cubicBezTo>
                    <a:cubicBezTo>
                      <a:pt x="14" y="7"/>
                      <a:pt x="17" y="5"/>
                      <a:pt x="21" y="4"/>
                    </a:cubicBezTo>
                    <a:moveTo>
                      <a:pt x="31" y="0"/>
                    </a:moveTo>
                    <a:cubicBezTo>
                      <a:pt x="23" y="0"/>
                      <a:pt x="15" y="3"/>
                      <a:pt x="9" y="7"/>
                    </a:cubicBezTo>
                    <a:cubicBezTo>
                      <a:pt x="0" y="14"/>
                      <a:pt x="1" y="25"/>
                      <a:pt x="16" y="29"/>
                    </a:cubicBezTo>
                    <a:cubicBezTo>
                      <a:pt x="20" y="30"/>
                      <a:pt x="23" y="30"/>
                      <a:pt x="26" y="30"/>
                    </a:cubicBezTo>
                    <a:cubicBezTo>
                      <a:pt x="44" y="30"/>
                      <a:pt x="58" y="18"/>
                      <a:pt x="51" y="8"/>
                    </a:cubicBezTo>
                    <a:cubicBezTo>
                      <a:pt x="48" y="3"/>
                      <a:pt x="40" y="0"/>
                      <a:pt x="3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23" name="Freeform 84"/>
              <p:cNvSpPr>
                <a:spLocks/>
              </p:cNvSpPr>
              <p:nvPr/>
            </p:nvSpPr>
            <p:spPr bwMode="auto">
              <a:xfrm>
                <a:off x="532" y="776"/>
                <a:ext cx="24" cy="13"/>
              </a:xfrm>
              <a:custGeom>
                <a:avLst/>
                <a:gdLst>
                  <a:gd name="T0" fmla="*/ 9 w 15"/>
                  <a:gd name="T1" fmla="*/ 0 h 8"/>
                  <a:gd name="T2" fmla="*/ 3 w 15"/>
                  <a:gd name="T3" fmla="*/ 2 h 8"/>
                  <a:gd name="T4" fmla="*/ 3 w 15"/>
                  <a:gd name="T5" fmla="*/ 2 h 8"/>
                  <a:gd name="T6" fmla="*/ 3 w 15"/>
                  <a:gd name="T7" fmla="*/ 2 h 8"/>
                  <a:gd name="T8" fmla="*/ 3 w 15"/>
                  <a:gd name="T9" fmla="*/ 2 h 8"/>
                  <a:gd name="T10" fmla="*/ 3 w 15"/>
                  <a:gd name="T11" fmla="*/ 2 h 8"/>
                  <a:gd name="T12" fmla="*/ 3 w 15"/>
                  <a:gd name="T13" fmla="*/ 2 h 8"/>
                  <a:gd name="T14" fmla="*/ 4 w 15"/>
                  <a:gd name="T15" fmla="*/ 8 h 8"/>
                  <a:gd name="T16" fmla="*/ 8 w 15"/>
                  <a:gd name="T17" fmla="*/ 8 h 8"/>
                  <a:gd name="T18" fmla="*/ 15 w 15"/>
                  <a:gd name="T19" fmla="*/ 4 h 8"/>
                  <a:gd name="T20" fmla="*/ 15 w 15"/>
                  <a:gd name="T21" fmla="*/ 3 h 8"/>
                  <a:gd name="T22" fmla="*/ 12 w 15"/>
                  <a:gd name="T23" fmla="*/ 0 h 8"/>
                  <a:gd name="T24" fmla="*/ 9 w 15"/>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8">
                    <a:moveTo>
                      <a:pt x="9" y="0"/>
                    </a:moveTo>
                    <a:cubicBezTo>
                      <a:pt x="6" y="0"/>
                      <a:pt x="4" y="1"/>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1" y="3"/>
                      <a:pt x="0" y="6"/>
                      <a:pt x="4" y="8"/>
                    </a:cubicBezTo>
                    <a:cubicBezTo>
                      <a:pt x="6" y="8"/>
                      <a:pt x="7" y="8"/>
                      <a:pt x="8" y="8"/>
                    </a:cubicBezTo>
                    <a:cubicBezTo>
                      <a:pt x="12" y="8"/>
                      <a:pt x="15" y="6"/>
                      <a:pt x="15" y="4"/>
                    </a:cubicBezTo>
                    <a:cubicBezTo>
                      <a:pt x="15" y="4"/>
                      <a:pt x="15" y="3"/>
                      <a:pt x="15" y="3"/>
                    </a:cubicBezTo>
                    <a:cubicBezTo>
                      <a:pt x="15" y="2"/>
                      <a:pt x="14" y="1"/>
                      <a:pt x="12" y="0"/>
                    </a:cubicBezTo>
                    <a:cubicBezTo>
                      <a:pt x="11" y="0"/>
                      <a:pt x="10"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24" name="Freeform 85"/>
              <p:cNvSpPr>
                <a:spLocks noEditPoints="1"/>
              </p:cNvSpPr>
              <p:nvPr/>
            </p:nvSpPr>
            <p:spPr bwMode="auto">
              <a:xfrm>
                <a:off x="528" y="773"/>
                <a:ext cx="35" cy="19"/>
              </a:xfrm>
              <a:custGeom>
                <a:avLst/>
                <a:gdLst>
                  <a:gd name="T0" fmla="*/ 6 w 23"/>
                  <a:gd name="T1" fmla="*/ 4 h 12"/>
                  <a:gd name="T2" fmla="*/ 12 w 23"/>
                  <a:gd name="T3" fmla="*/ 2 h 12"/>
                  <a:gd name="T4" fmla="*/ 15 w 23"/>
                  <a:gd name="T5" fmla="*/ 2 h 12"/>
                  <a:gd name="T6" fmla="*/ 18 w 23"/>
                  <a:gd name="T7" fmla="*/ 5 h 12"/>
                  <a:gd name="T8" fmla="*/ 15 w 23"/>
                  <a:gd name="T9" fmla="*/ 9 h 12"/>
                  <a:gd name="T10" fmla="*/ 10 w 23"/>
                  <a:gd name="T11" fmla="*/ 10 h 12"/>
                  <a:gd name="T12" fmla="*/ 5 w 23"/>
                  <a:gd name="T13" fmla="*/ 6 h 12"/>
                  <a:gd name="T14" fmla="*/ 6 w 23"/>
                  <a:gd name="T15" fmla="*/ 4 h 12"/>
                  <a:gd name="T16" fmla="*/ 6 w 23"/>
                  <a:gd name="T17" fmla="*/ 4 h 12"/>
                  <a:gd name="T18" fmla="*/ 6 w 23"/>
                  <a:gd name="T19" fmla="*/ 4 h 12"/>
                  <a:gd name="T20" fmla="*/ 6 w 23"/>
                  <a:gd name="T21" fmla="*/ 4 h 12"/>
                  <a:gd name="T22" fmla="*/ 6 w 23"/>
                  <a:gd name="T23" fmla="*/ 4 h 12"/>
                  <a:gd name="T24" fmla="*/ 6 w 23"/>
                  <a:gd name="T25" fmla="*/ 4 h 12"/>
                  <a:gd name="T26" fmla="*/ 13 w 23"/>
                  <a:gd name="T27" fmla="*/ 0 h 12"/>
                  <a:gd name="T28" fmla="*/ 8 w 23"/>
                  <a:gd name="T29" fmla="*/ 0 h 12"/>
                  <a:gd name="T30" fmla="*/ 3 w 23"/>
                  <a:gd name="T31" fmla="*/ 3 h 12"/>
                  <a:gd name="T32" fmla="*/ 3 w 23"/>
                  <a:gd name="T33" fmla="*/ 3 h 12"/>
                  <a:gd name="T34" fmla="*/ 3 w 23"/>
                  <a:gd name="T35" fmla="*/ 3 h 12"/>
                  <a:gd name="T36" fmla="*/ 3 w 23"/>
                  <a:gd name="T37" fmla="*/ 3 h 12"/>
                  <a:gd name="T38" fmla="*/ 3 w 23"/>
                  <a:gd name="T39" fmla="*/ 3 h 12"/>
                  <a:gd name="T40" fmla="*/ 3 w 23"/>
                  <a:gd name="T41" fmla="*/ 3 h 12"/>
                  <a:gd name="T42" fmla="*/ 2 w 23"/>
                  <a:gd name="T43" fmla="*/ 10 h 12"/>
                  <a:gd name="T44" fmla="*/ 6 w 23"/>
                  <a:gd name="T45" fmla="*/ 12 h 12"/>
                  <a:gd name="T46" fmla="*/ 8 w 23"/>
                  <a:gd name="T47" fmla="*/ 12 h 12"/>
                  <a:gd name="T48" fmla="*/ 10 w 23"/>
                  <a:gd name="T49" fmla="*/ 12 h 12"/>
                  <a:gd name="T50" fmla="*/ 21 w 23"/>
                  <a:gd name="T51" fmla="*/ 4 h 12"/>
                  <a:gd name="T52" fmla="*/ 21 w 23"/>
                  <a:gd name="T53" fmla="*/ 3 h 12"/>
                  <a:gd name="T54" fmla="*/ 17 w 23"/>
                  <a:gd name="T55" fmla="*/ 1 h 12"/>
                  <a:gd name="T56" fmla="*/ 17 w 23"/>
                  <a:gd name="T57" fmla="*/ 0 h 12"/>
                  <a:gd name="T58" fmla="*/ 14 w 23"/>
                  <a:gd name="T59" fmla="*/ 0 h 12"/>
                  <a:gd name="T60" fmla="*/ 13 w 23"/>
                  <a:gd name="T6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12">
                    <a:moveTo>
                      <a:pt x="6" y="4"/>
                    </a:moveTo>
                    <a:cubicBezTo>
                      <a:pt x="7" y="3"/>
                      <a:pt x="9" y="2"/>
                      <a:pt x="12" y="2"/>
                    </a:cubicBezTo>
                    <a:cubicBezTo>
                      <a:pt x="13" y="2"/>
                      <a:pt x="14" y="2"/>
                      <a:pt x="15" y="2"/>
                    </a:cubicBezTo>
                    <a:cubicBezTo>
                      <a:pt x="17" y="3"/>
                      <a:pt x="18" y="4"/>
                      <a:pt x="18" y="5"/>
                    </a:cubicBezTo>
                    <a:cubicBezTo>
                      <a:pt x="19" y="6"/>
                      <a:pt x="17" y="8"/>
                      <a:pt x="15" y="9"/>
                    </a:cubicBezTo>
                    <a:cubicBezTo>
                      <a:pt x="14" y="10"/>
                      <a:pt x="12" y="10"/>
                      <a:pt x="10" y="10"/>
                    </a:cubicBezTo>
                    <a:cubicBezTo>
                      <a:pt x="7" y="10"/>
                      <a:pt x="4" y="8"/>
                      <a:pt x="5" y="6"/>
                    </a:cubicBezTo>
                    <a:cubicBezTo>
                      <a:pt x="5" y="5"/>
                      <a:pt x="5" y="4"/>
                      <a:pt x="6" y="4"/>
                    </a:cubicBezTo>
                    <a:cubicBezTo>
                      <a:pt x="6" y="4"/>
                      <a:pt x="6" y="4"/>
                      <a:pt x="6" y="4"/>
                    </a:cubicBezTo>
                    <a:cubicBezTo>
                      <a:pt x="6" y="4"/>
                      <a:pt x="6" y="4"/>
                      <a:pt x="6" y="4"/>
                    </a:cubicBezTo>
                    <a:cubicBezTo>
                      <a:pt x="6" y="4"/>
                      <a:pt x="6" y="4"/>
                      <a:pt x="6" y="4"/>
                    </a:cubicBezTo>
                    <a:cubicBezTo>
                      <a:pt x="6" y="4"/>
                      <a:pt x="6" y="4"/>
                      <a:pt x="6" y="4"/>
                    </a:cubicBezTo>
                    <a:cubicBezTo>
                      <a:pt x="6" y="4"/>
                      <a:pt x="6" y="4"/>
                      <a:pt x="6" y="4"/>
                    </a:cubicBezTo>
                    <a:moveTo>
                      <a:pt x="13" y="0"/>
                    </a:moveTo>
                    <a:cubicBezTo>
                      <a:pt x="11" y="0"/>
                      <a:pt x="10" y="0"/>
                      <a:pt x="8" y="0"/>
                    </a:cubicBezTo>
                    <a:cubicBezTo>
                      <a:pt x="6" y="1"/>
                      <a:pt x="5" y="2"/>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1" y="5"/>
                      <a:pt x="0" y="7"/>
                      <a:pt x="2" y="10"/>
                    </a:cubicBezTo>
                    <a:cubicBezTo>
                      <a:pt x="3" y="10"/>
                      <a:pt x="4" y="11"/>
                      <a:pt x="6" y="12"/>
                    </a:cubicBezTo>
                    <a:cubicBezTo>
                      <a:pt x="7" y="12"/>
                      <a:pt x="8" y="12"/>
                      <a:pt x="8" y="12"/>
                    </a:cubicBezTo>
                    <a:cubicBezTo>
                      <a:pt x="9" y="12"/>
                      <a:pt x="10" y="12"/>
                      <a:pt x="10" y="12"/>
                    </a:cubicBezTo>
                    <a:cubicBezTo>
                      <a:pt x="18" y="12"/>
                      <a:pt x="23" y="8"/>
                      <a:pt x="21" y="4"/>
                    </a:cubicBezTo>
                    <a:cubicBezTo>
                      <a:pt x="21" y="3"/>
                      <a:pt x="21" y="3"/>
                      <a:pt x="21" y="3"/>
                    </a:cubicBezTo>
                    <a:cubicBezTo>
                      <a:pt x="20" y="2"/>
                      <a:pt x="19" y="1"/>
                      <a:pt x="17" y="1"/>
                    </a:cubicBezTo>
                    <a:cubicBezTo>
                      <a:pt x="17" y="1"/>
                      <a:pt x="17" y="0"/>
                      <a:pt x="17" y="0"/>
                    </a:cubicBezTo>
                    <a:cubicBezTo>
                      <a:pt x="16" y="0"/>
                      <a:pt x="15" y="0"/>
                      <a:pt x="14" y="0"/>
                    </a:cubicBezTo>
                    <a:cubicBezTo>
                      <a:pt x="13" y="0"/>
                      <a:pt x="13"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25" name="Freeform 86"/>
              <p:cNvSpPr>
                <a:spLocks noEditPoints="1"/>
              </p:cNvSpPr>
              <p:nvPr/>
            </p:nvSpPr>
            <p:spPr bwMode="auto">
              <a:xfrm>
                <a:off x="195" y="2137"/>
                <a:ext cx="76" cy="71"/>
              </a:xfrm>
              <a:custGeom>
                <a:avLst/>
                <a:gdLst>
                  <a:gd name="T0" fmla="*/ 24 w 49"/>
                  <a:gd name="T1" fmla="*/ 12 h 46"/>
                  <a:gd name="T2" fmla="*/ 25 w 49"/>
                  <a:gd name="T3" fmla="*/ 12 h 46"/>
                  <a:gd name="T4" fmla="*/ 28 w 49"/>
                  <a:gd name="T5" fmla="*/ 13 h 46"/>
                  <a:gd name="T6" fmla="*/ 28 w 49"/>
                  <a:gd name="T7" fmla="*/ 13 h 46"/>
                  <a:gd name="T8" fmla="*/ 29 w 49"/>
                  <a:gd name="T9" fmla="*/ 13 h 46"/>
                  <a:gd name="T10" fmla="*/ 33 w 49"/>
                  <a:gd name="T11" fmla="*/ 17 h 46"/>
                  <a:gd name="T12" fmla="*/ 33 w 49"/>
                  <a:gd name="T13" fmla="*/ 18 h 46"/>
                  <a:gd name="T14" fmla="*/ 26 w 49"/>
                  <a:gd name="T15" fmla="*/ 34 h 46"/>
                  <a:gd name="T16" fmla="*/ 23 w 49"/>
                  <a:gd name="T17" fmla="*/ 35 h 46"/>
                  <a:gd name="T18" fmla="*/ 21 w 49"/>
                  <a:gd name="T19" fmla="*/ 34 h 46"/>
                  <a:gd name="T20" fmla="*/ 20 w 49"/>
                  <a:gd name="T21" fmla="*/ 34 h 46"/>
                  <a:gd name="T22" fmla="*/ 20 w 49"/>
                  <a:gd name="T23" fmla="*/ 34 h 46"/>
                  <a:gd name="T24" fmla="*/ 18 w 49"/>
                  <a:gd name="T25" fmla="*/ 33 h 46"/>
                  <a:gd name="T26" fmla="*/ 13 w 49"/>
                  <a:gd name="T27" fmla="*/ 26 h 46"/>
                  <a:gd name="T28" fmla="*/ 15 w 49"/>
                  <a:gd name="T29" fmla="*/ 18 h 46"/>
                  <a:gd name="T30" fmla="*/ 15 w 49"/>
                  <a:gd name="T31" fmla="*/ 18 h 46"/>
                  <a:gd name="T32" fmla="*/ 15 w 49"/>
                  <a:gd name="T33" fmla="*/ 18 h 46"/>
                  <a:gd name="T34" fmla="*/ 15 w 49"/>
                  <a:gd name="T35" fmla="*/ 18 h 46"/>
                  <a:gd name="T36" fmla="*/ 19 w 49"/>
                  <a:gd name="T37" fmla="*/ 13 h 46"/>
                  <a:gd name="T38" fmla="*/ 24 w 49"/>
                  <a:gd name="T39" fmla="*/ 12 h 46"/>
                  <a:gd name="T40" fmla="*/ 25 w 49"/>
                  <a:gd name="T41" fmla="*/ 0 h 46"/>
                  <a:gd name="T42" fmla="*/ 20 w 49"/>
                  <a:gd name="T43" fmla="*/ 0 h 46"/>
                  <a:gd name="T44" fmla="*/ 18 w 49"/>
                  <a:gd name="T45" fmla="*/ 1 h 46"/>
                  <a:gd name="T46" fmla="*/ 5 w 49"/>
                  <a:gd name="T47" fmla="*/ 12 h 46"/>
                  <a:gd name="T48" fmla="*/ 5 w 49"/>
                  <a:gd name="T49" fmla="*/ 12 h 46"/>
                  <a:gd name="T50" fmla="*/ 5 w 49"/>
                  <a:gd name="T51" fmla="*/ 12 h 46"/>
                  <a:gd name="T52" fmla="*/ 5 w 49"/>
                  <a:gd name="T53" fmla="*/ 12 h 46"/>
                  <a:gd name="T54" fmla="*/ 17 w 49"/>
                  <a:gd name="T55" fmla="*/ 46 h 46"/>
                  <a:gd name="T56" fmla="*/ 23 w 49"/>
                  <a:gd name="T57" fmla="*/ 46 h 46"/>
                  <a:gd name="T58" fmla="*/ 45 w 49"/>
                  <a:gd name="T59" fmla="*/ 14 h 46"/>
                  <a:gd name="T60" fmla="*/ 33 w 49"/>
                  <a:gd name="T61" fmla="*/ 1 h 46"/>
                  <a:gd name="T62" fmla="*/ 25 w 49"/>
                  <a:gd name="T63"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 h="46">
                    <a:moveTo>
                      <a:pt x="24" y="12"/>
                    </a:moveTo>
                    <a:cubicBezTo>
                      <a:pt x="24" y="12"/>
                      <a:pt x="24" y="12"/>
                      <a:pt x="25" y="12"/>
                    </a:cubicBezTo>
                    <a:cubicBezTo>
                      <a:pt x="26" y="12"/>
                      <a:pt x="27" y="12"/>
                      <a:pt x="28" y="13"/>
                    </a:cubicBezTo>
                    <a:cubicBezTo>
                      <a:pt x="28" y="13"/>
                      <a:pt x="28" y="13"/>
                      <a:pt x="28" y="13"/>
                    </a:cubicBezTo>
                    <a:cubicBezTo>
                      <a:pt x="28" y="13"/>
                      <a:pt x="29" y="13"/>
                      <a:pt x="29" y="13"/>
                    </a:cubicBezTo>
                    <a:cubicBezTo>
                      <a:pt x="30" y="13"/>
                      <a:pt x="32" y="15"/>
                      <a:pt x="33" y="17"/>
                    </a:cubicBezTo>
                    <a:cubicBezTo>
                      <a:pt x="33" y="17"/>
                      <a:pt x="33" y="17"/>
                      <a:pt x="33" y="18"/>
                    </a:cubicBezTo>
                    <a:cubicBezTo>
                      <a:pt x="36" y="24"/>
                      <a:pt x="33" y="32"/>
                      <a:pt x="26" y="34"/>
                    </a:cubicBezTo>
                    <a:cubicBezTo>
                      <a:pt x="25" y="34"/>
                      <a:pt x="24" y="35"/>
                      <a:pt x="23" y="35"/>
                    </a:cubicBezTo>
                    <a:cubicBezTo>
                      <a:pt x="22" y="35"/>
                      <a:pt x="22" y="34"/>
                      <a:pt x="21" y="34"/>
                    </a:cubicBezTo>
                    <a:cubicBezTo>
                      <a:pt x="21" y="34"/>
                      <a:pt x="20" y="34"/>
                      <a:pt x="20" y="34"/>
                    </a:cubicBezTo>
                    <a:cubicBezTo>
                      <a:pt x="20" y="34"/>
                      <a:pt x="20" y="34"/>
                      <a:pt x="20" y="34"/>
                    </a:cubicBezTo>
                    <a:cubicBezTo>
                      <a:pt x="19" y="34"/>
                      <a:pt x="19" y="33"/>
                      <a:pt x="18" y="33"/>
                    </a:cubicBezTo>
                    <a:cubicBezTo>
                      <a:pt x="15" y="31"/>
                      <a:pt x="14" y="29"/>
                      <a:pt x="13" y="26"/>
                    </a:cubicBezTo>
                    <a:cubicBezTo>
                      <a:pt x="13" y="23"/>
                      <a:pt x="13" y="21"/>
                      <a:pt x="15" y="18"/>
                    </a:cubicBezTo>
                    <a:cubicBezTo>
                      <a:pt x="15" y="18"/>
                      <a:pt x="15" y="18"/>
                      <a:pt x="15" y="18"/>
                    </a:cubicBezTo>
                    <a:cubicBezTo>
                      <a:pt x="15" y="18"/>
                      <a:pt x="15" y="18"/>
                      <a:pt x="15" y="18"/>
                    </a:cubicBezTo>
                    <a:cubicBezTo>
                      <a:pt x="15" y="18"/>
                      <a:pt x="15" y="18"/>
                      <a:pt x="15" y="18"/>
                    </a:cubicBezTo>
                    <a:cubicBezTo>
                      <a:pt x="16" y="16"/>
                      <a:pt x="18" y="14"/>
                      <a:pt x="19" y="13"/>
                    </a:cubicBezTo>
                    <a:cubicBezTo>
                      <a:pt x="21" y="12"/>
                      <a:pt x="22" y="12"/>
                      <a:pt x="24" y="12"/>
                    </a:cubicBezTo>
                    <a:moveTo>
                      <a:pt x="25" y="0"/>
                    </a:moveTo>
                    <a:cubicBezTo>
                      <a:pt x="23" y="0"/>
                      <a:pt x="21" y="0"/>
                      <a:pt x="20" y="0"/>
                    </a:cubicBezTo>
                    <a:cubicBezTo>
                      <a:pt x="19" y="1"/>
                      <a:pt x="19" y="1"/>
                      <a:pt x="18" y="1"/>
                    </a:cubicBezTo>
                    <a:cubicBezTo>
                      <a:pt x="12" y="3"/>
                      <a:pt x="7" y="8"/>
                      <a:pt x="5" y="12"/>
                    </a:cubicBezTo>
                    <a:cubicBezTo>
                      <a:pt x="5" y="12"/>
                      <a:pt x="5" y="12"/>
                      <a:pt x="5" y="12"/>
                    </a:cubicBezTo>
                    <a:cubicBezTo>
                      <a:pt x="5" y="12"/>
                      <a:pt x="5" y="12"/>
                      <a:pt x="5" y="12"/>
                    </a:cubicBezTo>
                    <a:cubicBezTo>
                      <a:pt x="5" y="12"/>
                      <a:pt x="5" y="12"/>
                      <a:pt x="5" y="12"/>
                    </a:cubicBezTo>
                    <a:cubicBezTo>
                      <a:pt x="0" y="23"/>
                      <a:pt x="1" y="40"/>
                      <a:pt x="17" y="46"/>
                    </a:cubicBezTo>
                    <a:cubicBezTo>
                      <a:pt x="19" y="46"/>
                      <a:pt x="21" y="46"/>
                      <a:pt x="23" y="46"/>
                    </a:cubicBezTo>
                    <a:cubicBezTo>
                      <a:pt x="39" y="46"/>
                      <a:pt x="49" y="29"/>
                      <a:pt x="45" y="14"/>
                    </a:cubicBezTo>
                    <a:cubicBezTo>
                      <a:pt x="43" y="9"/>
                      <a:pt x="39" y="4"/>
                      <a:pt x="33" y="1"/>
                    </a:cubicBezTo>
                    <a:cubicBezTo>
                      <a:pt x="30" y="0"/>
                      <a:pt x="27" y="0"/>
                      <a:pt x="2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26" name="Freeform 87"/>
              <p:cNvSpPr>
                <a:spLocks noEditPoints="1"/>
              </p:cNvSpPr>
              <p:nvPr/>
            </p:nvSpPr>
            <p:spPr bwMode="auto">
              <a:xfrm>
                <a:off x="188" y="2130"/>
                <a:ext cx="85" cy="84"/>
              </a:xfrm>
              <a:custGeom>
                <a:avLst/>
                <a:gdLst>
                  <a:gd name="T0" fmla="*/ 25 w 55"/>
                  <a:gd name="T1" fmla="*/ 4 h 54"/>
                  <a:gd name="T2" fmla="*/ 30 w 55"/>
                  <a:gd name="T3" fmla="*/ 4 h 54"/>
                  <a:gd name="T4" fmla="*/ 38 w 55"/>
                  <a:gd name="T5" fmla="*/ 5 h 54"/>
                  <a:gd name="T6" fmla="*/ 50 w 55"/>
                  <a:gd name="T7" fmla="*/ 18 h 54"/>
                  <a:gd name="T8" fmla="*/ 34 w 55"/>
                  <a:gd name="T9" fmla="*/ 49 h 54"/>
                  <a:gd name="T10" fmla="*/ 27 w 55"/>
                  <a:gd name="T11" fmla="*/ 51 h 54"/>
                  <a:gd name="T12" fmla="*/ 10 w 55"/>
                  <a:gd name="T13" fmla="*/ 16 h 54"/>
                  <a:gd name="T14" fmla="*/ 10 w 55"/>
                  <a:gd name="T15" fmla="*/ 16 h 54"/>
                  <a:gd name="T16" fmla="*/ 10 w 55"/>
                  <a:gd name="T17" fmla="*/ 16 h 54"/>
                  <a:gd name="T18" fmla="*/ 10 w 55"/>
                  <a:gd name="T19" fmla="*/ 16 h 54"/>
                  <a:gd name="T20" fmla="*/ 23 w 55"/>
                  <a:gd name="T21" fmla="*/ 5 h 54"/>
                  <a:gd name="T22" fmla="*/ 25 w 55"/>
                  <a:gd name="T23" fmla="*/ 4 h 54"/>
                  <a:gd name="T24" fmla="*/ 30 w 55"/>
                  <a:gd name="T25" fmla="*/ 0 h 54"/>
                  <a:gd name="T26" fmla="*/ 9 w 55"/>
                  <a:gd name="T27" fmla="*/ 12 h 54"/>
                  <a:gd name="T28" fmla="*/ 7 w 55"/>
                  <a:gd name="T29" fmla="*/ 14 h 54"/>
                  <a:gd name="T30" fmla="*/ 6 w 55"/>
                  <a:gd name="T31" fmla="*/ 17 h 54"/>
                  <a:gd name="T32" fmla="*/ 18 w 55"/>
                  <a:gd name="T33" fmla="*/ 53 h 54"/>
                  <a:gd name="T34" fmla="*/ 19 w 55"/>
                  <a:gd name="T35" fmla="*/ 53 h 54"/>
                  <a:gd name="T36" fmla="*/ 21 w 55"/>
                  <a:gd name="T37" fmla="*/ 53 h 54"/>
                  <a:gd name="T38" fmla="*/ 28 w 55"/>
                  <a:gd name="T39" fmla="*/ 54 h 54"/>
                  <a:gd name="T40" fmla="*/ 53 w 55"/>
                  <a:gd name="T41" fmla="*/ 35 h 54"/>
                  <a:gd name="T42" fmla="*/ 54 w 55"/>
                  <a:gd name="T43" fmla="*/ 31 h 54"/>
                  <a:gd name="T44" fmla="*/ 52 w 55"/>
                  <a:gd name="T45" fmla="*/ 15 h 54"/>
                  <a:gd name="T46" fmla="*/ 38 w 55"/>
                  <a:gd name="T47" fmla="*/ 1 h 54"/>
                  <a:gd name="T48" fmla="*/ 30 w 55"/>
                  <a:gd name="T4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54">
                    <a:moveTo>
                      <a:pt x="25" y="4"/>
                    </a:moveTo>
                    <a:cubicBezTo>
                      <a:pt x="26" y="4"/>
                      <a:pt x="28" y="4"/>
                      <a:pt x="30" y="4"/>
                    </a:cubicBezTo>
                    <a:cubicBezTo>
                      <a:pt x="32" y="4"/>
                      <a:pt x="35" y="4"/>
                      <a:pt x="38" y="5"/>
                    </a:cubicBezTo>
                    <a:cubicBezTo>
                      <a:pt x="44" y="8"/>
                      <a:pt x="48" y="13"/>
                      <a:pt x="50" y="18"/>
                    </a:cubicBezTo>
                    <a:cubicBezTo>
                      <a:pt x="54" y="30"/>
                      <a:pt x="47" y="45"/>
                      <a:pt x="34" y="49"/>
                    </a:cubicBezTo>
                    <a:cubicBezTo>
                      <a:pt x="32" y="50"/>
                      <a:pt x="29" y="51"/>
                      <a:pt x="27" y="51"/>
                    </a:cubicBezTo>
                    <a:cubicBezTo>
                      <a:pt x="12" y="51"/>
                      <a:pt x="1" y="33"/>
                      <a:pt x="10" y="16"/>
                    </a:cubicBezTo>
                    <a:cubicBezTo>
                      <a:pt x="10" y="16"/>
                      <a:pt x="10" y="16"/>
                      <a:pt x="10" y="16"/>
                    </a:cubicBezTo>
                    <a:cubicBezTo>
                      <a:pt x="10" y="16"/>
                      <a:pt x="10" y="16"/>
                      <a:pt x="10" y="16"/>
                    </a:cubicBezTo>
                    <a:cubicBezTo>
                      <a:pt x="10" y="16"/>
                      <a:pt x="10" y="16"/>
                      <a:pt x="10" y="16"/>
                    </a:cubicBezTo>
                    <a:cubicBezTo>
                      <a:pt x="12" y="12"/>
                      <a:pt x="17" y="7"/>
                      <a:pt x="23" y="5"/>
                    </a:cubicBezTo>
                    <a:cubicBezTo>
                      <a:pt x="24" y="5"/>
                      <a:pt x="24" y="5"/>
                      <a:pt x="25" y="4"/>
                    </a:cubicBezTo>
                    <a:moveTo>
                      <a:pt x="30" y="0"/>
                    </a:moveTo>
                    <a:cubicBezTo>
                      <a:pt x="21" y="0"/>
                      <a:pt x="13" y="5"/>
                      <a:pt x="9" y="12"/>
                    </a:cubicBezTo>
                    <a:cubicBezTo>
                      <a:pt x="8" y="13"/>
                      <a:pt x="8" y="13"/>
                      <a:pt x="7" y="14"/>
                    </a:cubicBezTo>
                    <a:cubicBezTo>
                      <a:pt x="7" y="15"/>
                      <a:pt x="6" y="16"/>
                      <a:pt x="6" y="17"/>
                    </a:cubicBezTo>
                    <a:cubicBezTo>
                      <a:pt x="0" y="31"/>
                      <a:pt x="5" y="47"/>
                      <a:pt x="18" y="53"/>
                    </a:cubicBezTo>
                    <a:cubicBezTo>
                      <a:pt x="19" y="53"/>
                      <a:pt x="19" y="53"/>
                      <a:pt x="19" y="53"/>
                    </a:cubicBezTo>
                    <a:cubicBezTo>
                      <a:pt x="20" y="53"/>
                      <a:pt x="21" y="53"/>
                      <a:pt x="21" y="53"/>
                    </a:cubicBezTo>
                    <a:cubicBezTo>
                      <a:pt x="23" y="54"/>
                      <a:pt x="25" y="54"/>
                      <a:pt x="28" y="54"/>
                    </a:cubicBezTo>
                    <a:cubicBezTo>
                      <a:pt x="39" y="54"/>
                      <a:pt x="49" y="46"/>
                      <a:pt x="53" y="35"/>
                    </a:cubicBezTo>
                    <a:cubicBezTo>
                      <a:pt x="53" y="33"/>
                      <a:pt x="54" y="32"/>
                      <a:pt x="54" y="31"/>
                    </a:cubicBezTo>
                    <a:cubicBezTo>
                      <a:pt x="55" y="26"/>
                      <a:pt x="55" y="21"/>
                      <a:pt x="52" y="15"/>
                    </a:cubicBezTo>
                    <a:cubicBezTo>
                      <a:pt x="48" y="5"/>
                      <a:pt x="41" y="2"/>
                      <a:pt x="38" y="1"/>
                    </a:cubicBezTo>
                    <a:cubicBezTo>
                      <a:pt x="35" y="0"/>
                      <a:pt x="33" y="0"/>
                      <a:pt x="3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27" name="Freeform 88"/>
              <p:cNvSpPr>
                <a:spLocks/>
              </p:cNvSpPr>
              <p:nvPr/>
            </p:nvSpPr>
            <p:spPr bwMode="auto">
              <a:xfrm>
                <a:off x="222" y="2161"/>
                <a:ext cx="23" cy="24"/>
              </a:xfrm>
              <a:custGeom>
                <a:avLst/>
                <a:gdLst>
                  <a:gd name="T0" fmla="*/ 7 w 15"/>
                  <a:gd name="T1" fmla="*/ 0 h 15"/>
                  <a:gd name="T2" fmla="*/ 1 w 15"/>
                  <a:gd name="T3" fmla="*/ 4 h 15"/>
                  <a:gd name="T4" fmla="*/ 1 w 15"/>
                  <a:gd name="T5" fmla="*/ 4 h 15"/>
                  <a:gd name="T6" fmla="*/ 1 w 15"/>
                  <a:gd name="T7" fmla="*/ 4 h 15"/>
                  <a:gd name="T8" fmla="*/ 1 w 15"/>
                  <a:gd name="T9" fmla="*/ 4 h 15"/>
                  <a:gd name="T10" fmla="*/ 0 w 15"/>
                  <a:gd name="T11" fmla="*/ 9 h 15"/>
                  <a:gd name="T12" fmla="*/ 4 w 15"/>
                  <a:gd name="T13" fmla="*/ 14 h 15"/>
                  <a:gd name="T14" fmla="*/ 6 w 15"/>
                  <a:gd name="T15" fmla="*/ 15 h 15"/>
                  <a:gd name="T16" fmla="*/ 14 w 15"/>
                  <a:gd name="T17" fmla="*/ 4 h 15"/>
                  <a:gd name="T18" fmla="*/ 13 w 15"/>
                  <a:gd name="T19" fmla="*/ 4 h 15"/>
                  <a:gd name="T20" fmla="*/ 10 w 15"/>
                  <a:gd name="T21" fmla="*/ 0 h 15"/>
                  <a:gd name="T22" fmla="*/ 7 w 15"/>
                  <a:gd name="T2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5">
                    <a:moveTo>
                      <a:pt x="7" y="0"/>
                    </a:moveTo>
                    <a:cubicBezTo>
                      <a:pt x="4" y="0"/>
                      <a:pt x="2" y="2"/>
                      <a:pt x="1" y="4"/>
                    </a:cubicBezTo>
                    <a:cubicBezTo>
                      <a:pt x="1" y="4"/>
                      <a:pt x="1" y="4"/>
                      <a:pt x="1" y="4"/>
                    </a:cubicBezTo>
                    <a:cubicBezTo>
                      <a:pt x="1" y="4"/>
                      <a:pt x="1" y="4"/>
                      <a:pt x="1" y="4"/>
                    </a:cubicBezTo>
                    <a:cubicBezTo>
                      <a:pt x="1" y="4"/>
                      <a:pt x="1" y="4"/>
                      <a:pt x="1" y="4"/>
                    </a:cubicBezTo>
                    <a:cubicBezTo>
                      <a:pt x="0" y="5"/>
                      <a:pt x="0" y="7"/>
                      <a:pt x="0" y="9"/>
                    </a:cubicBezTo>
                    <a:cubicBezTo>
                      <a:pt x="0" y="11"/>
                      <a:pt x="2" y="13"/>
                      <a:pt x="4" y="14"/>
                    </a:cubicBezTo>
                    <a:cubicBezTo>
                      <a:pt x="5" y="15"/>
                      <a:pt x="6" y="15"/>
                      <a:pt x="6" y="15"/>
                    </a:cubicBezTo>
                    <a:cubicBezTo>
                      <a:pt x="12" y="15"/>
                      <a:pt x="15" y="9"/>
                      <a:pt x="14" y="4"/>
                    </a:cubicBezTo>
                    <a:cubicBezTo>
                      <a:pt x="14" y="4"/>
                      <a:pt x="13" y="4"/>
                      <a:pt x="13" y="4"/>
                    </a:cubicBezTo>
                    <a:cubicBezTo>
                      <a:pt x="13" y="2"/>
                      <a:pt x="12" y="1"/>
                      <a:pt x="10" y="0"/>
                    </a:cubicBezTo>
                    <a:cubicBezTo>
                      <a:pt x="9" y="0"/>
                      <a:pt x="8"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28" name="Freeform 89"/>
              <p:cNvSpPr>
                <a:spLocks noEditPoints="1"/>
              </p:cNvSpPr>
              <p:nvPr/>
            </p:nvSpPr>
            <p:spPr bwMode="auto">
              <a:xfrm>
                <a:off x="216" y="2155"/>
                <a:ext cx="37" cy="34"/>
              </a:xfrm>
              <a:custGeom>
                <a:avLst/>
                <a:gdLst>
                  <a:gd name="T0" fmla="*/ 5 w 24"/>
                  <a:gd name="T1" fmla="*/ 8 h 22"/>
                  <a:gd name="T2" fmla="*/ 11 w 24"/>
                  <a:gd name="T3" fmla="*/ 4 h 22"/>
                  <a:gd name="T4" fmla="*/ 14 w 24"/>
                  <a:gd name="T5" fmla="*/ 4 h 22"/>
                  <a:gd name="T6" fmla="*/ 17 w 24"/>
                  <a:gd name="T7" fmla="*/ 8 h 22"/>
                  <a:gd name="T8" fmla="*/ 13 w 24"/>
                  <a:gd name="T9" fmla="*/ 18 h 22"/>
                  <a:gd name="T10" fmla="*/ 10 w 24"/>
                  <a:gd name="T11" fmla="*/ 19 h 22"/>
                  <a:gd name="T12" fmla="*/ 8 w 24"/>
                  <a:gd name="T13" fmla="*/ 18 h 22"/>
                  <a:gd name="T14" fmla="*/ 4 w 24"/>
                  <a:gd name="T15" fmla="*/ 13 h 22"/>
                  <a:gd name="T16" fmla="*/ 5 w 24"/>
                  <a:gd name="T17" fmla="*/ 8 h 22"/>
                  <a:gd name="T18" fmla="*/ 5 w 24"/>
                  <a:gd name="T19" fmla="*/ 8 h 22"/>
                  <a:gd name="T20" fmla="*/ 5 w 24"/>
                  <a:gd name="T21" fmla="*/ 8 h 22"/>
                  <a:gd name="T22" fmla="*/ 5 w 24"/>
                  <a:gd name="T23" fmla="*/ 8 h 22"/>
                  <a:gd name="T24" fmla="*/ 12 w 24"/>
                  <a:gd name="T25" fmla="*/ 0 h 22"/>
                  <a:gd name="T26" fmla="*/ 11 w 24"/>
                  <a:gd name="T27" fmla="*/ 0 h 22"/>
                  <a:gd name="T28" fmla="*/ 6 w 24"/>
                  <a:gd name="T29" fmla="*/ 1 h 22"/>
                  <a:gd name="T30" fmla="*/ 2 w 24"/>
                  <a:gd name="T31" fmla="*/ 6 h 22"/>
                  <a:gd name="T32" fmla="*/ 2 w 24"/>
                  <a:gd name="T33" fmla="*/ 6 h 22"/>
                  <a:gd name="T34" fmla="*/ 2 w 24"/>
                  <a:gd name="T35" fmla="*/ 6 h 22"/>
                  <a:gd name="T36" fmla="*/ 2 w 24"/>
                  <a:gd name="T37" fmla="*/ 6 h 22"/>
                  <a:gd name="T38" fmla="*/ 0 w 24"/>
                  <a:gd name="T39" fmla="*/ 14 h 22"/>
                  <a:gd name="T40" fmla="*/ 5 w 24"/>
                  <a:gd name="T41" fmla="*/ 21 h 22"/>
                  <a:gd name="T42" fmla="*/ 7 w 24"/>
                  <a:gd name="T43" fmla="*/ 22 h 22"/>
                  <a:gd name="T44" fmla="*/ 7 w 24"/>
                  <a:gd name="T45" fmla="*/ 22 h 22"/>
                  <a:gd name="T46" fmla="*/ 8 w 24"/>
                  <a:gd name="T47" fmla="*/ 22 h 22"/>
                  <a:gd name="T48" fmla="*/ 10 w 24"/>
                  <a:gd name="T49" fmla="*/ 22 h 22"/>
                  <a:gd name="T50" fmla="*/ 20 w 24"/>
                  <a:gd name="T51" fmla="*/ 6 h 22"/>
                  <a:gd name="T52" fmla="*/ 20 w 24"/>
                  <a:gd name="T53" fmla="*/ 5 h 22"/>
                  <a:gd name="T54" fmla="*/ 16 w 24"/>
                  <a:gd name="T55" fmla="*/ 1 h 22"/>
                  <a:gd name="T56" fmla="*/ 15 w 24"/>
                  <a:gd name="T57" fmla="*/ 1 h 22"/>
                  <a:gd name="T58" fmla="*/ 12 w 24"/>
                  <a:gd name="T5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22">
                    <a:moveTo>
                      <a:pt x="5" y="8"/>
                    </a:moveTo>
                    <a:cubicBezTo>
                      <a:pt x="6" y="6"/>
                      <a:pt x="8" y="4"/>
                      <a:pt x="11" y="4"/>
                    </a:cubicBezTo>
                    <a:cubicBezTo>
                      <a:pt x="12" y="4"/>
                      <a:pt x="13" y="4"/>
                      <a:pt x="14" y="4"/>
                    </a:cubicBezTo>
                    <a:cubicBezTo>
                      <a:pt x="16" y="5"/>
                      <a:pt x="17" y="6"/>
                      <a:pt x="17" y="8"/>
                    </a:cubicBezTo>
                    <a:cubicBezTo>
                      <a:pt x="19" y="12"/>
                      <a:pt x="17" y="17"/>
                      <a:pt x="13" y="18"/>
                    </a:cubicBezTo>
                    <a:cubicBezTo>
                      <a:pt x="12" y="19"/>
                      <a:pt x="11" y="19"/>
                      <a:pt x="10" y="19"/>
                    </a:cubicBezTo>
                    <a:cubicBezTo>
                      <a:pt x="10" y="19"/>
                      <a:pt x="9" y="19"/>
                      <a:pt x="8" y="18"/>
                    </a:cubicBezTo>
                    <a:cubicBezTo>
                      <a:pt x="6" y="17"/>
                      <a:pt x="4" y="15"/>
                      <a:pt x="4" y="13"/>
                    </a:cubicBezTo>
                    <a:cubicBezTo>
                      <a:pt x="4" y="11"/>
                      <a:pt x="4" y="9"/>
                      <a:pt x="5" y="8"/>
                    </a:cubicBezTo>
                    <a:cubicBezTo>
                      <a:pt x="5" y="8"/>
                      <a:pt x="5" y="8"/>
                      <a:pt x="5" y="8"/>
                    </a:cubicBezTo>
                    <a:cubicBezTo>
                      <a:pt x="5" y="8"/>
                      <a:pt x="5" y="8"/>
                      <a:pt x="5" y="8"/>
                    </a:cubicBezTo>
                    <a:cubicBezTo>
                      <a:pt x="5" y="8"/>
                      <a:pt x="5" y="8"/>
                      <a:pt x="5" y="8"/>
                    </a:cubicBezTo>
                    <a:moveTo>
                      <a:pt x="12" y="0"/>
                    </a:moveTo>
                    <a:cubicBezTo>
                      <a:pt x="11" y="0"/>
                      <a:pt x="11" y="0"/>
                      <a:pt x="11" y="0"/>
                    </a:cubicBezTo>
                    <a:cubicBezTo>
                      <a:pt x="9" y="0"/>
                      <a:pt x="8" y="0"/>
                      <a:pt x="6" y="1"/>
                    </a:cubicBezTo>
                    <a:cubicBezTo>
                      <a:pt x="5" y="2"/>
                      <a:pt x="3" y="4"/>
                      <a:pt x="2" y="6"/>
                    </a:cubicBezTo>
                    <a:cubicBezTo>
                      <a:pt x="2" y="6"/>
                      <a:pt x="2" y="6"/>
                      <a:pt x="2" y="6"/>
                    </a:cubicBezTo>
                    <a:cubicBezTo>
                      <a:pt x="2" y="6"/>
                      <a:pt x="2" y="6"/>
                      <a:pt x="2" y="6"/>
                    </a:cubicBezTo>
                    <a:cubicBezTo>
                      <a:pt x="2" y="6"/>
                      <a:pt x="2" y="6"/>
                      <a:pt x="2" y="6"/>
                    </a:cubicBezTo>
                    <a:cubicBezTo>
                      <a:pt x="1" y="8"/>
                      <a:pt x="0" y="11"/>
                      <a:pt x="0" y="14"/>
                    </a:cubicBezTo>
                    <a:cubicBezTo>
                      <a:pt x="1" y="17"/>
                      <a:pt x="2" y="19"/>
                      <a:pt x="5" y="21"/>
                    </a:cubicBezTo>
                    <a:cubicBezTo>
                      <a:pt x="6" y="21"/>
                      <a:pt x="6" y="22"/>
                      <a:pt x="7" y="22"/>
                    </a:cubicBezTo>
                    <a:cubicBezTo>
                      <a:pt x="7" y="22"/>
                      <a:pt x="7" y="22"/>
                      <a:pt x="7" y="22"/>
                    </a:cubicBezTo>
                    <a:cubicBezTo>
                      <a:pt x="7" y="22"/>
                      <a:pt x="8" y="22"/>
                      <a:pt x="8" y="22"/>
                    </a:cubicBezTo>
                    <a:cubicBezTo>
                      <a:pt x="9" y="22"/>
                      <a:pt x="9" y="22"/>
                      <a:pt x="10" y="22"/>
                    </a:cubicBezTo>
                    <a:cubicBezTo>
                      <a:pt x="19" y="22"/>
                      <a:pt x="24" y="13"/>
                      <a:pt x="20" y="6"/>
                    </a:cubicBezTo>
                    <a:cubicBezTo>
                      <a:pt x="20" y="5"/>
                      <a:pt x="20" y="5"/>
                      <a:pt x="20" y="5"/>
                    </a:cubicBezTo>
                    <a:cubicBezTo>
                      <a:pt x="19" y="3"/>
                      <a:pt x="17" y="1"/>
                      <a:pt x="16" y="1"/>
                    </a:cubicBezTo>
                    <a:cubicBezTo>
                      <a:pt x="15" y="1"/>
                      <a:pt x="15" y="1"/>
                      <a:pt x="15" y="1"/>
                    </a:cubicBezTo>
                    <a:cubicBezTo>
                      <a:pt x="14" y="0"/>
                      <a:pt x="13"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29" name="Freeform 90"/>
              <p:cNvSpPr>
                <a:spLocks noEditPoints="1"/>
              </p:cNvSpPr>
              <p:nvPr/>
            </p:nvSpPr>
            <p:spPr bwMode="auto">
              <a:xfrm>
                <a:off x="1094" y="2093"/>
                <a:ext cx="72" cy="75"/>
              </a:xfrm>
              <a:custGeom>
                <a:avLst/>
                <a:gdLst>
                  <a:gd name="T0" fmla="*/ 18 w 46"/>
                  <a:gd name="T1" fmla="*/ 13 h 48"/>
                  <a:gd name="T2" fmla="*/ 22 w 46"/>
                  <a:gd name="T3" fmla="*/ 12 h 48"/>
                  <a:gd name="T4" fmla="*/ 24 w 46"/>
                  <a:gd name="T5" fmla="*/ 13 h 48"/>
                  <a:gd name="T6" fmla="*/ 27 w 46"/>
                  <a:gd name="T7" fmla="*/ 14 h 48"/>
                  <a:gd name="T8" fmla="*/ 28 w 46"/>
                  <a:gd name="T9" fmla="*/ 14 h 48"/>
                  <a:gd name="T10" fmla="*/ 28 w 46"/>
                  <a:gd name="T11" fmla="*/ 14 h 48"/>
                  <a:gd name="T12" fmla="*/ 32 w 46"/>
                  <a:gd name="T13" fmla="*/ 19 h 48"/>
                  <a:gd name="T14" fmla="*/ 32 w 46"/>
                  <a:gd name="T15" fmla="*/ 20 h 48"/>
                  <a:gd name="T16" fmla="*/ 24 w 46"/>
                  <a:gd name="T17" fmla="*/ 35 h 48"/>
                  <a:gd name="T18" fmla="*/ 22 w 46"/>
                  <a:gd name="T19" fmla="*/ 36 h 48"/>
                  <a:gd name="T20" fmla="*/ 18 w 46"/>
                  <a:gd name="T21" fmla="*/ 35 h 48"/>
                  <a:gd name="T22" fmla="*/ 18 w 46"/>
                  <a:gd name="T23" fmla="*/ 35 h 48"/>
                  <a:gd name="T24" fmla="*/ 17 w 46"/>
                  <a:gd name="T25" fmla="*/ 34 h 48"/>
                  <a:gd name="T26" fmla="*/ 15 w 46"/>
                  <a:gd name="T27" fmla="*/ 32 h 48"/>
                  <a:gd name="T28" fmla="*/ 11 w 46"/>
                  <a:gd name="T29" fmla="*/ 26 h 48"/>
                  <a:gd name="T30" fmla="*/ 13 w 46"/>
                  <a:gd name="T31" fmla="*/ 17 h 48"/>
                  <a:gd name="T32" fmla="*/ 13 w 46"/>
                  <a:gd name="T33" fmla="*/ 17 h 48"/>
                  <a:gd name="T34" fmla="*/ 13 w 46"/>
                  <a:gd name="T35" fmla="*/ 17 h 48"/>
                  <a:gd name="T36" fmla="*/ 13 w 46"/>
                  <a:gd name="T37" fmla="*/ 17 h 48"/>
                  <a:gd name="T38" fmla="*/ 18 w 46"/>
                  <a:gd name="T39" fmla="*/ 13 h 48"/>
                  <a:gd name="T40" fmla="*/ 22 w 46"/>
                  <a:gd name="T41" fmla="*/ 0 h 48"/>
                  <a:gd name="T42" fmla="*/ 17 w 46"/>
                  <a:gd name="T43" fmla="*/ 1 h 48"/>
                  <a:gd name="T44" fmla="*/ 7 w 46"/>
                  <a:gd name="T45" fmla="*/ 6 h 48"/>
                  <a:gd name="T46" fmla="*/ 4 w 46"/>
                  <a:gd name="T47" fmla="*/ 10 h 48"/>
                  <a:gd name="T48" fmla="*/ 0 w 46"/>
                  <a:gd name="T49" fmla="*/ 26 h 48"/>
                  <a:gd name="T50" fmla="*/ 10 w 46"/>
                  <a:gd name="T51" fmla="*/ 44 h 48"/>
                  <a:gd name="T52" fmla="*/ 11 w 46"/>
                  <a:gd name="T53" fmla="*/ 44 h 48"/>
                  <a:gd name="T54" fmla="*/ 16 w 46"/>
                  <a:gd name="T55" fmla="*/ 47 h 48"/>
                  <a:gd name="T56" fmla="*/ 21 w 46"/>
                  <a:gd name="T57" fmla="*/ 48 h 48"/>
                  <a:gd name="T58" fmla="*/ 22 w 46"/>
                  <a:gd name="T59" fmla="*/ 48 h 48"/>
                  <a:gd name="T60" fmla="*/ 37 w 46"/>
                  <a:gd name="T61" fmla="*/ 42 h 48"/>
                  <a:gd name="T62" fmla="*/ 37 w 46"/>
                  <a:gd name="T63" fmla="*/ 42 h 48"/>
                  <a:gd name="T64" fmla="*/ 43 w 46"/>
                  <a:gd name="T65" fmla="*/ 29 h 48"/>
                  <a:gd name="T66" fmla="*/ 43 w 46"/>
                  <a:gd name="T67" fmla="*/ 29 h 48"/>
                  <a:gd name="T68" fmla="*/ 22 w 46"/>
                  <a:gd name="T6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48">
                    <a:moveTo>
                      <a:pt x="18" y="13"/>
                    </a:moveTo>
                    <a:cubicBezTo>
                      <a:pt x="19" y="13"/>
                      <a:pt x="21" y="12"/>
                      <a:pt x="22" y="12"/>
                    </a:cubicBezTo>
                    <a:cubicBezTo>
                      <a:pt x="23" y="12"/>
                      <a:pt x="23" y="12"/>
                      <a:pt x="24" y="13"/>
                    </a:cubicBezTo>
                    <a:cubicBezTo>
                      <a:pt x="25" y="13"/>
                      <a:pt x="26" y="13"/>
                      <a:pt x="27" y="14"/>
                    </a:cubicBezTo>
                    <a:cubicBezTo>
                      <a:pt x="27" y="14"/>
                      <a:pt x="27" y="14"/>
                      <a:pt x="28" y="14"/>
                    </a:cubicBezTo>
                    <a:cubicBezTo>
                      <a:pt x="28" y="14"/>
                      <a:pt x="28" y="14"/>
                      <a:pt x="28" y="14"/>
                    </a:cubicBezTo>
                    <a:cubicBezTo>
                      <a:pt x="29" y="15"/>
                      <a:pt x="31" y="17"/>
                      <a:pt x="32" y="19"/>
                    </a:cubicBezTo>
                    <a:cubicBezTo>
                      <a:pt x="32" y="19"/>
                      <a:pt x="32" y="19"/>
                      <a:pt x="32" y="20"/>
                    </a:cubicBezTo>
                    <a:cubicBezTo>
                      <a:pt x="35" y="26"/>
                      <a:pt x="31" y="34"/>
                      <a:pt x="24" y="35"/>
                    </a:cubicBezTo>
                    <a:cubicBezTo>
                      <a:pt x="23" y="36"/>
                      <a:pt x="22" y="36"/>
                      <a:pt x="22" y="36"/>
                    </a:cubicBezTo>
                    <a:cubicBezTo>
                      <a:pt x="20" y="36"/>
                      <a:pt x="19" y="35"/>
                      <a:pt x="18" y="35"/>
                    </a:cubicBezTo>
                    <a:cubicBezTo>
                      <a:pt x="18" y="35"/>
                      <a:pt x="18" y="35"/>
                      <a:pt x="18" y="35"/>
                    </a:cubicBezTo>
                    <a:cubicBezTo>
                      <a:pt x="17" y="35"/>
                      <a:pt x="17" y="35"/>
                      <a:pt x="17" y="34"/>
                    </a:cubicBezTo>
                    <a:cubicBezTo>
                      <a:pt x="16" y="34"/>
                      <a:pt x="15" y="33"/>
                      <a:pt x="15" y="32"/>
                    </a:cubicBezTo>
                    <a:cubicBezTo>
                      <a:pt x="13" y="30"/>
                      <a:pt x="12" y="28"/>
                      <a:pt x="11" y="26"/>
                    </a:cubicBezTo>
                    <a:cubicBezTo>
                      <a:pt x="11" y="23"/>
                      <a:pt x="12" y="20"/>
                      <a:pt x="13" y="17"/>
                    </a:cubicBezTo>
                    <a:cubicBezTo>
                      <a:pt x="13" y="17"/>
                      <a:pt x="13" y="17"/>
                      <a:pt x="13" y="17"/>
                    </a:cubicBezTo>
                    <a:cubicBezTo>
                      <a:pt x="13" y="17"/>
                      <a:pt x="13" y="17"/>
                      <a:pt x="13" y="17"/>
                    </a:cubicBezTo>
                    <a:cubicBezTo>
                      <a:pt x="13" y="17"/>
                      <a:pt x="13" y="17"/>
                      <a:pt x="13" y="17"/>
                    </a:cubicBezTo>
                    <a:cubicBezTo>
                      <a:pt x="15" y="15"/>
                      <a:pt x="16" y="14"/>
                      <a:pt x="18" y="13"/>
                    </a:cubicBezTo>
                    <a:moveTo>
                      <a:pt x="22" y="0"/>
                    </a:moveTo>
                    <a:cubicBezTo>
                      <a:pt x="20" y="0"/>
                      <a:pt x="18" y="0"/>
                      <a:pt x="17" y="1"/>
                    </a:cubicBezTo>
                    <a:cubicBezTo>
                      <a:pt x="13" y="2"/>
                      <a:pt x="10" y="4"/>
                      <a:pt x="7" y="6"/>
                    </a:cubicBezTo>
                    <a:cubicBezTo>
                      <a:pt x="6" y="8"/>
                      <a:pt x="5" y="9"/>
                      <a:pt x="4" y="10"/>
                    </a:cubicBezTo>
                    <a:cubicBezTo>
                      <a:pt x="2" y="13"/>
                      <a:pt x="0" y="20"/>
                      <a:pt x="0" y="26"/>
                    </a:cubicBezTo>
                    <a:cubicBezTo>
                      <a:pt x="1" y="33"/>
                      <a:pt x="4" y="40"/>
                      <a:pt x="10" y="44"/>
                    </a:cubicBezTo>
                    <a:cubicBezTo>
                      <a:pt x="10" y="44"/>
                      <a:pt x="10" y="44"/>
                      <a:pt x="11" y="44"/>
                    </a:cubicBezTo>
                    <a:cubicBezTo>
                      <a:pt x="12" y="45"/>
                      <a:pt x="14" y="46"/>
                      <a:pt x="16" y="47"/>
                    </a:cubicBezTo>
                    <a:cubicBezTo>
                      <a:pt x="18" y="47"/>
                      <a:pt x="19" y="48"/>
                      <a:pt x="21" y="48"/>
                    </a:cubicBezTo>
                    <a:cubicBezTo>
                      <a:pt x="21" y="48"/>
                      <a:pt x="21" y="48"/>
                      <a:pt x="22" y="48"/>
                    </a:cubicBezTo>
                    <a:cubicBezTo>
                      <a:pt x="26" y="48"/>
                      <a:pt x="32" y="46"/>
                      <a:pt x="37" y="42"/>
                    </a:cubicBezTo>
                    <a:cubicBezTo>
                      <a:pt x="37" y="42"/>
                      <a:pt x="37" y="42"/>
                      <a:pt x="37" y="42"/>
                    </a:cubicBezTo>
                    <a:cubicBezTo>
                      <a:pt x="39" y="38"/>
                      <a:pt x="41" y="34"/>
                      <a:pt x="43" y="29"/>
                    </a:cubicBezTo>
                    <a:cubicBezTo>
                      <a:pt x="43" y="29"/>
                      <a:pt x="43" y="29"/>
                      <a:pt x="43" y="29"/>
                    </a:cubicBezTo>
                    <a:cubicBezTo>
                      <a:pt x="46" y="11"/>
                      <a:pt x="34" y="0"/>
                      <a:pt x="2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30" name="Freeform 91"/>
              <p:cNvSpPr>
                <a:spLocks noEditPoints="1"/>
              </p:cNvSpPr>
              <p:nvPr/>
            </p:nvSpPr>
            <p:spPr bwMode="auto">
              <a:xfrm>
                <a:off x="1084" y="2087"/>
                <a:ext cx="85" cy="87"/>
              </a:xfrm>
              <a:custGeom>
                <a:avLst/>
                <a:gdLst>
                  <a:gd name="T0" fmla="*/ 53 w 55"/>
                  <a:gd name="T1" fmla="*/ 36 h 56"/>
                  <a:gd name="T2" fmla="*/ 47 w 55"/>
                  <a:gd name="T3" fmla="*/ 47 h 56"/>
                  <a:gd name="T4" fmla="*/ 48 w 55"/>
                  <a:gd name="T5" fmla="*/ 47 h 56"/>
                  <a:gd name="T6" fmla="*/ 49 w 55"/>
                  <a:gd name="T7" fmla="*/ 45 h 56"/>
                  <a:gd name="T8" fmla="*/ 49 w 55"/>
                  <a:gd name="T9" fmla="*/ 45 h 56"/>
                  <a:gd name="T10" fmla="*/ 50 w 55"/>
                  <a:gd name="T11" fmla="*/ 44 h 56"/>
                  <a:gd name="T12" fmla="*/ 51 w 55"/>
                  <a:gd name="T13" fmla="*/ 43 h 56"/>
                  <a:gd name="T14" fmla="*/ 51 w 55"/>
                  <a:gd name="T15" fmla="*/ 42 h 56"/>
                  <a:gd name="T16" fmla="*/ 53 w 55"/>
                  <a:gd name="T17" fmla="*/ 36 h 56"/>
                  <a:gd name="T18" fmla="*/ 29 w 55"/>
                  <a:gd name="T19" fmla="*/ 0 h 56"/>
                  <a:gd name="T20" fmla="*/ 10 w 55"/>
                  <a:gd name="T21" fmla="*/ 10 h 56"/>
                  <a:gd name="T22" fmla="*/ 8 w 55"/>
                  <a:gd name="T23" fmla="*/ 12 h 56"/>
                  <a:gd name="T24" fmla="*/ 7 w 55"/>
                  <a:gd name="T25" fmla="*/ 14 h 56"/>
                  <a:gd name="T26" fmla="*/ 6 w 55"/>
                  <a:gd name="T27" fmla="*/ 15 h 56"/>
                  <a:gd name="T28" fmla="*/ 6 w 55"/>
                  <a:gd name="T29" fmla="*/ 17 h 56"/>
                  <a:gd name="T30" fmla="*/ 16 w 55"/>
                  <a:gd name="T31" fmla="*/ 52 h 56"/>
                  <a:gd name="T32" fmla="*/ 16 w 55"/>
                  <a:gd name="T33" fmla="*/ 52 h 56"/>
                  <a:gd name="T34" fmla="*/ 16 w 55"/>
                  <a:gd name="T35" fmla="*/ 52 h 56"/>
                  <a:gd name="T36" fmla="*/ 29 w 55"/>
                  <a:gd name="T37" fmla="*/ 56 h 56"/>
                  <a:gd name="T38" fmla="*/ 40 w 55"/>
                  <a:gd name="T39" fmla="*/ 53 h 56"/>
                  <a:gd name="T40" fmla="*/ 40 w 55"/>
                  <a:gd name="T41" fmla="*/ 53 h 56"/>
                  <a:gd name="T42" fmla="*/ 44 w 55"/>
                  <a:gd name="T43" fmla="*/ 46 h 56"/>
                  <a:gd name="T44" fmla="*/ 29 w 55"/>
                  <a:gd name="T45" fmla="*/ 52 h 56"/>
                  <a:gd name="T46" fmla="*/ 28 w 55"/>
                  <a:gd name="T47" fmla="*/ 52 h 56"/>
                  <a:gd name="T48" fmla="*/ 23 w 55"/>
                  <a:gd name="T49" fmla="*/ 51 h 56"/>
                  <a:gd name="T50" fmla="*/ 18 w 55"/>
                  <a:gd name="T51" fmla="*/ 48 h 56"/>
                  <a:gd name="T52" fmla="*/ 17 w 55"/>
                  <a:gd name="T53" fmla="*/ 48 h 56"/>
                  <a:gd name="T54" fmla="*/ 7 w 55"/>
                  <a:gd name="T55" fmla="*/ 30 h 56"/>
                  <a:gd name="T56" fmla="*/ 7 w 55"/>
                  <a:gd name="T57" fmla="*/ 25 h 56"/>
                  <a:gd name="T58" fmla="*/ 14 w 55"/>
                  <a:gd name="T59" fmla="*/ 10 h 56"/>
                  <a:gd name="T60" fmla="*/ 24 w 55"/>
                  <a:gd name="T61" fmla="*/ 5 h 56"/>
                  <a:gd name="T62" fmla="*/ 29 w 55"/>
                  <a:gd name="T63" fmla="*/ 4 h 56"/>
                  <a:gd name="T64" fmla="*/ 46 w 55"/>
                  <a:gd name="T65" fmla="*/ 12 h 56"/>
                  <a:gd name="T66" fmla="*/ 50 w 55"/>
                  <a:gd name="T67" fmla="*/ 33 h 56"/>
                  <a:gd name="T68" fmla="*/ 55 w 55"/>
                  <a:gd name="T69" fmla="*/ 26 h 56"/>
                  <a:gd name="T70" fmla="*/ 45 w 55"/>
                  <a:gd name="T71" fmla="*/ 6 h 56"/>
                  <a:gd name="T72" fmla="*/ 42 w 55"/>
                  <a:gd name="T73" fmla="*/ 4 h 56"/>
                  <a:gd name="T74" fmla="*/ 29 w 55"/>
                  <a:gd name="T7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 h="56">
                    <a:moveTo>
                      <a:pt x="53" y="36"/>
                    </a:moveTo>
                    <a:cubicBezTo>
                      <a:pt x="51" y="40"/>
                      <a:pt x="49" y="44"/>
                      <a:pt x="47" y="47"/>
                    </a:cubicBezTo>
                    <a:cubicBezTo>
                      <a:pt x="48" y="47"/>
                      <a:pt x="48" y="47"/>
                      <a:pt x="48" y="47"/>
                    </a:cubicBezTo>
                    <a:cubicBezTo>
                      <a:pt x="48" y="46"/>
                      <a:pt x="49" y="46"/>
                      <a:pt x="49" y="45"/>
                    </a:cubicBezTo>
                    <a:cubicBezTo>
                      <a:pt x="49" y="45"/>
                      <a:pt x="49" y="45"/>
                      <a:pt x="49" y="45"/>
                    </a:cubicBezTo>
                    <a:cubicBezTo>
                      <a:pt x="49" y="45"/>
                      <a:pt x="49" y="45"/>
                      <a:pt x="50" y="44"/>
                    </a:cubicBezTo>
                    <a:cubicBezTo>
                      <a:pt x="50" y="44"/>
                      <a:pt x="50" y="43"/>
                      <a:pt x="51" y="43"/>
                    </a:cubicBezTo>
                    <a:cubicBezTo>
                      <a:pt x="51" y="43"/>
                      <a:pt x="51" y="42"/>
                      <a:pt x="51" y="42"/>
                    </a:cubicBezTo>
                    <a:cubicBezTo>
                      <a:pt x="52" y="40"/>
                      <a:pt x="53" y="38"/>
                      <a:pt x="53" y="36"/>
                    </a:cubicBezTo>
                    <a:moveTo>
                      <a:pt x="29" y="0"/>
                    </a:moveTo>
                    <a:cubicBezTo>
                      <a:pt x="22" y="0"/>
                      <a:pt x="15" y="4"/>
                      <a:pt x="10" y="10"/>
                    </a:cubicBezTo>
                    <a:cubicBezTo>
                      <a:pt x="9" y="10"/>
                      <a:pt x="9" y="11"/>
                      <a:pt x="8" y="12"/>
                    </a:cubicBezTo>
                    <a:cubicBezTo>
                      <a:pt x="8" y="12"/>
                      <a:pt x="7" y="14"/>
                      <a:pt x="7" y="14"/>
                    </a:cubicBezTo>
                    <a:cubicBezTo>
                      <a:pt x="6" y="15"/>
                      <a:pt x="6" y="15"/>
                      <a:pt x="6" y="15"/>
                    </a:cubicBezTo>
                    <a:cubicBezTo>
                      <a:pt x="6" y="16"/>
                      <a:pt x="6" y="16"/>
                      <a:pt x="6" y="17"/>
                    </a:cubicBezTo>
                    <a:cubicBezTo>
                      <a:pt x="0" y="30"/>
                      <a:pt x="5" y="45"/>
                      <a:pt x="16" y="52"/>
                    </a:cubicBezTo>
                    <a:cubicBezTo>
                      <a:pt x="16" y="52"/>
                      <a:pt x="16" y="52"/>
                      <a:pt x="16" y="52"/>
                    </a:cubicBezTo>
                    <a:cubicBezTo>
                      <a:pt x="16" y="52"/>
                      <a:pt x="16" y="52"/>
                      <a:pt x="16" y="52"/>
                    </a:cubicBezTo>
                    <a:cubicBezTo>
                      <a:pt x="21" y="55"/>
                      <a:pt x="25" y="56"/>
                      <a:pt x="29" y="56"/>
                    </a:cubicBezTo>
                    <a:cubicBezTo>
                      <a:pt x="34" y="56"/>
                      <a:pt x="38" y="54"/>
                      <a:pt x="40" y="53"/>
                    </a:cubicBezTo>
                    <a:cubicBezTo>
                      <a:pt x="40" y="53"/>
                      <a:pt x="40" y="53"/>
                      <a:pt x="40" y="53"/>
                    </a:cubicBezTo>
                    <a:cubicBezTo>
                      <a:pt x="41" y="51"/>
                      <a:pt x="42" y="48"/>
                      <a:pt x="44" y="46"/>
                    </a:cubicBezTo>
                    <a:cubicBezTo>
                      <a:pt x="39" y="50"/>
                      <a:pt x="33" y="52"/>
                      <a:pt x="29" y="52"/>
                    </a:cubicBezTo>
                    <a:cubicBezTo>
                      <a:pt x="28" y="52"/>
                      <a:pt x="28" y="52"/>
                      <a:pt x="28" y="52"/>
                    </a:cubicBezTo>
                    <a:cubicBezTo>
                      <a:pt x="26" y="52"/>
                      <a:pt x="24" y="51"/>
                      <a:pt x="23" y="51"/>
                    </a:cubicBezTo>
                    <a:cubicBezTo>
                      <a:pt x="21" y="50"/>
                      <a:pt x="19" y="49"/>
                      <a:pt x="18" y="48"/>
                    </a:cubicBezTo>
                    <a:cubicBezTo>
                      <a:pt x="17" y="48"/>
                      <a:pt x="17" y="48"/>
                      <a:pt x="17" y="48"/>
                    </a:cubicBezTo>
                    <a:cubicBezTo>
                      <a:pt x="11" y="44"/>
                      <a:pt x="8" y="37"/>
                      <a:pt x="7" y="30"/>
                    </a:cubicBezTo>
                    <a:cubicBezTo>
                      <a:pt x="7" y="28"/>
                      <a:pt x="7" y="27"/>
                      <a:pt x="7" y="25"/>
                    </a:cubicBezTo>
                    <a:cubicBezTo>
                      <a:pt x="8" y="19"/>
                      <a:pt x="10" y="14"/>
                      <a:pt x="14" y="10"/>
                    </a:cubicBezTo>
                    <a:cubicBezTo>
                      <a:pt x="17" y="8"/>
                      <a:pt x="20" y="6"/>
                      <a:pt x="24" y="5"/>
                    </a:cubicBezTo>
                    <a:cubicBezTo>
                      <a:pt x="26" y="4"/>
                      <a:pt x="27" y="4"/>
                      <a:pt x="29" y="4"/>
                    </a:cubicBezTo>
                    <a:cubicBezTo>
                      <a:pt x="35" y="4"/>
                      <a:pt x="41" y="7"/>
                      <a:pt x="46" y="12"/>
                    </a:cubicBezTo>
                    <a:cubicBezTo>
                      <a:pt x="52" y="21"/>
                      <a:pt x="51" y="29"/>
                      <a:pt x="50" y="33"/>
                    </a:cubicBezTo>
                    <a:cubicBezTo>
                      <a:pt x="52" y="31"/>
                      <a:pt x="53" y="28"/>
                      <a:pt x="55" y="26"/>
                    </a:cubicBezTo>
                    <a:cubicBezTo>
                      <a:pt x="53" y="17"/>
                      <a:pt x="50" y="10"/>
                      <a:pt x="45" y="6"/>
                    </a:cubicBezTo>
                    <a:cubicBezTo>
                      <a:pt x="44" y="5"/>
                      <a:pt x="43" y="4"/>
                      <a:pt x="42" y="4"/>
                    </a:cubicBezTo>
                    <a:cubicBezTo>
                      <a:pt x="38" y="1"/>
                      <a:pt x="34" y="0"/>
                      <a:pt x="2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31" name="Freeform 92"/>
              <p:cNvSpPr>
                <a:spLocks/>
              </p:cNvSpPr>
              <p:nvPr/>
            </p:nvSpPr>
            <p:spPr bwMode="auto">
              <a:xfrm>
                <a:off x="1118" y="2118"/>
                <a:ext cx="23" cy="25"/>
              </a:xfrm>
              <a:custGeom>
                <a:avLst/>
                <a:gdLst>
                  <a:gd name="T0" fmla="*/ 7 w 15"/>
                  <a:gd name="T1" fmla="*/ 0 h 16"/>
                  <a:gd name="T2" fmla="*/ 1 w 15"/>
                  <a:gd name="T3" fmla="*/ 3 h 16"/>
                  <a:gd name="T4" fmla="*/ 1 w 15"/>
                  <a:gd name="T5" fmla="*/ 3 h 16"/>
                  <a:gd name="T6" fmla="*/ 1 w 15"/>
                  <a:gd name="T7" fmla="*/ 3 h 16"/>
                  <a:gd name="T8" fmla="*/ 1 w 15"/>
                  <a:gd name="T9" fmla="*/ 3 h 16"/>
                  <a:gd name="T10" fmla="*/ 0 w 15"/>
                  <a:gd name="T11" fmla="*/ 9 h 16"/>
                  <a:gd name="T12" fmla="*/ 2 w 15"/>
                  <a:gd name="T13" fmla="*/ 14 h 16"/>
                  <a:gd name="T14" fmla="*/ 3 w 15"/>
                  <a:gd name="T15" fmla="*/ 14 h 16"/>
                  <a:gd name="T16" fmla="*/ 4 w 15"/>
                  <a:gd name="T17" fmla="*/ 15 h 16"/>
                  <a:gd name="T18" fmla="*/ 7 w 15"/>
                  <a:gd name="T19" fmla="*/ 16 h 16"/>
                  <a:gd name="T20" fmla="*/ 14 w 15"/>
                  <a:gd name="T21" fmla="*/ 6 h 16"/>
                  <a:gd name="T22" fmla="*/ 14 w 15"/>
                  <a:gd name="T23" fmla="*/ 5 h 16"/>
                  <a:gd name="T24" fmla="*/ 11 w 15"/>
                  <a:gd name="T25" fmla="*/ 1 h 16"/>
                  <a:gd name="T26" fmla="*/ 7 w 15"/>
                  <a:gd name="T2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6">
                    <a:moveTo>
                      <a:pt x="7" y="0"/>
                    </a:moveTo>
                    <a:cubicBezTo>
                      <a:pt x="4" y="0"/>
                      <a:pt x="2" y="2"/>
                      <a:pt x="1" y="3"/>
                    </a:cubicBezTo>
                    <a:cubicBezTo>
                      <a:pt x="1" y="3"/>
                      <a:pt x="1" y="3"/>
                      <a:pt x="1" y="3"/>
                    </a:cubicBezTo>
                    <a:cubicBezTo>
                      <a:pt x="1" y="3"/>
                      <a:pt x="1" y="3"/>
                      <a:pt x="1" y="3"/>
                    </a:cubicBezTo>
                    <a:cubicBezTo>
                      <a:pt x="1" y="3"/>
                      <a:pt x="1" y="3"/>
                      <a:pt x="1" y="3"/>
                    </a:cubicBezTo>
                    <a:cubicBezTo>
                      <a:pt x="0" y="5"/>
                      <a:pt x="0" y="7"/>
                      <a:pt x="0" y="9"/>
                    </a:cubicBezTo>
                    <a:cubicBezTo>
                      <a:pt x="0" y="11"/>
                      <a:pt x="1" y="12"/>
                      <a:pt x="2" y="14"/>
                    </a:cubicBezTo>
                    <a:cubicBezTo>
                      <a:pt x="2" y="14"/>
                      <a:pt x="3" y="14"/>
                      <a:pt x="3" y="14"/>
                    </a:cubicBezTo>
                    <a:cubicBezTo>
                      <a:pt x="3" y="14"/>
                      <a:pt x="3" y="15"/>
                      <a:pt x="4" y="15"/>
                    </a:cubicBezTo>
                    <a:cubicBezTo>
                      <a:pt x="5" y="15"/>
                      <a:pt x="6" y="16"/>
                      <a:pt x="7" y="16"/>
                    </a:cubicBezTo>
                    <a:cubicBezTo>
                      <a:pt x="12" y="16"/>
                      <a:pt x="15" y="11"/>
                      <a:pt x="14" y="6"/>
                    </a:cubicBezTo>
                    <a:cubicBezTo>
                      <a:pt x="14" y="6"/>
                      <a:pt x="14" y="5"/>
                      <a:pt x="14" y="5"/>
                    </a:cubicBezTo>
                    <a:cubicBezTo>
                      <a:pt x="13" y="4"/>
                      <a:pt x="12" y="2"/>
                      <a:pt x="11" y="1"/>
                    </a:cubicBezTo>
                    <a:cubicBezTo>
                      <a:pt x="9" y="1"/>
                      <a:pt x="8"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32" name="Freeform 93"/>
              <p:cNvSpPr>
                <a:spLocks noEditPoints="1"/>
              </p:cNvSpPr>
              <p:nvPr/>
            </p:nvSpPr>
            <p:spPr bwMode="auto">
              <a:xfrm>
                <a:off x="1112" y="2112"/>
                <a:ext cx="37" cy="37"/>
              </a:xfrm>
              <a:custGeom>
                <a:avLst/>
                <a:gdLst>
                  <a:gd name="T0" fmla="*/ 5 w 24"/>
                  <a:gd name="T1" fmla="*/ 7 h 24"/>
                  <a:gd name="T2" fmla="*/ 11 w 24"/>
                  <a:gd name="T3" fmla="*/ 4 h 24"/>
                  <a:gd name="T4" fmla="*/ 15 w 24"/>
                  <a:gd name="T5" fmla="*/ 5 h 24"/>
                  <a:gd name="T6" fmla="*/ 18 w 24"/>
                  <a:gd name="T7" fmla="*/ 9 h 24"/>
                  <a:gd name="T8" fmla="*/ 12 w 24"/>
                  <a:gd name="T9" fmla="*/ 20 h 24"/>
                  <a:gd name="T10" fmla="*/ 11 w 24"/>
                  <a:gd name="T11" fmla="*/ 20 h 24"/>
                  <a:gd name="T12" fmla="*/ 8 w 24"/>
                  <a:gd name="T13" fmla="*/ 19 h 24"/>
                  <a:gd name="T14" fmla="*/ 7 w 24"/>
                  <a:gd name="T15" fmla="*/ 18 h 24"/>
                  <a:gd name="T16" fmla="*/ 6 w 24"/>
                  <a:gd name="T17" fmla="*/ 18 h 24"/>
                  <a:gd name="T18" fmla="*/ 4 w 24"/>
                  <a:gd name="T19" fmla="*/ 13 h 24"/>
                  <a:gd name="T20" fmla="*/ 5 w 24"/>
                  <a:gd name="T21" fmla="*/ 7 h 24"/>
                  <a:gd name="T22" fmla="*/ 5 w 24"/>
                  <a:gd name="T23" fmla="*/ 7 h 24"/>
                  <a:gd name="T24" fmla="*/ 5 w 24"/>
                  <a:gd name="T25" fmla="*/ 7 h 24"/>
                  <a:gd name="T26" fmla="*/ 5 w 24"/>
                  <a:gd name="T27" fmla="*/ 7 h 24"/>
                  <a:gd name="T28" fmla="*/ 11 w 24"/>
                  <a:gd name="T29" fmla="*/ 0 h 24"/>
                  <a:gd name="T30" fmla="*/ 7 w 24"/>
                  <a:gd name="T31" fmla="*/ 1 h 24"/>
                  <a:gd name="T32" fmla="*/ 2 w 24"/>
                  <a:gd name="T33" fmla="*/ 5 h 24"/>
                  <a:gd name="T34" fmla="*/ 2 w 24"/>
                  <a:gd name="T35" fmla="*/ 5 h 24"/>
                  <a:gd name="T36" fmla="*/ 2 w 24"/>
                  <a:gd name="T37" fmla="*/ 5 h 24"/>
                  <a:gd name="T38" fmla="*/ 2 w 24"/>
                  <a:gd name="T39" fmla="*/ 5 h 24"/>
                  <a:gd name="T40" fmla="*/ 0 w 24"/>
                  <a:gd name="T41" fmla="*/ 14 h 24"/>
                  <a:gd name="T42" fmla="*/ 4 w 24"/>
                  <a:gd name="T43" fmla="*/ 20 h 24"/>
                  <a:gd name="T44" fmla="*/ 6 w 24"/>
                  <a:gd name="T45" fmla="*/ 22 h 24"/>
                  <a:gd name="T46" fmla="*/ 7 w 24"/>
                  <a:gd name="T47" fmla="*/ 23 h 24"/>
                  <a:gd name="T48" fmla="*/ 7 w 24"/>
                  <a:gd name="T49" fmla="*/ 23 h 24"/>
                  <a:gd name="T50" fmla="*/ 11 w 24"/>
                  <a:gd name="T51" fmla="*/ 24 h 24"/>
                  <a:gd name="T52" fmla="*/ 21 w 24"/>
                  <a:gd name="T53" fmla="*/ 8 h 24"/>
                  <a:gd name="T54" fmla="*/ 21 w 24"/>
                  <a:gd name="T55" fmla="*/ 7 h 24"/>
                  <a:gd name="T56" fmla="*/ 17 w 24"/>
                  <a:gd name="T57" fmla="*/ 2 h 24"/>
                  <a:gd name="T58" fmla="*/ 16 w 24"/>
                  <a:gd name="T59" fmla="*/ 2 h 24"/>
                  <a:gd name="T60" fmla="*/ 13 w 24"/>
                  <a:gd name="T61" fmla="*/ 1 h 24"/>
                  <a:gd name="T62" fmla="*/ 11 w 24"/>
                  <a:gd name="T6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24">
                    <a:moveTo>
                      <a:pt x="5" y="7"/>
                    </a:moveTo>
                    <a:cubicBezTo>
                      <a:pt x="6" y="6"/>
                      <a:pt x="8" y="4"/>
                      <a:pt x="11" y="4"/>
                    </a:cubicBezTo>
                    <a:cubicBezTo>
                      <a:pt x="12" y="4"/>
                      <a:pt x="13" y="5"/>
                      <a:pt x="15" y="5"/>
                    </a:cubicBezTo>
                    <a:cubicBezTo>
                      <a:pt x="16" y="6"/>
                      <a:pt x="17" y="8"/>
                      <a:pt x="18" y="9"/>
                    </a:cubicBezTo>
                    <a:cubicBezTo>
                      <a:pt x="19" y="14"/>
                      <a:pt x="17" y="19"/>
                      <a:pt x="12" y="20"/>
                    </a:cubicBezTo>
                    <a:cubicBezTo>
                      <a:pt x="12" y="20"/>
                      <a:pt x="11" y="20"/>
                      <a:pt x="11" y="20"/>
                    </a:cubicBezTo>
                    <a:cubicBezTo>
                      <a:pt x="10" y="20"/>
                      <a:pt x="9" y="19"/>
                      <a:pt x="8" y="19"/>
                    </a:cubicBezTo>
                    <a:cubicBezTo>
                      <a:pt x="7" y="19"/>
                      <a:pt x="7" y="18"/>
                      <a:pt x="7" y="18"/>
                    </a:cubicBezTo>
                    <a:cubicBezTo>
                      <a:pt x="7" y="18"/>
                      <a:pt x="6" y="18"/>
                      <a:pt x="6" y="18"/>
                    </a:cubicBezTo>
                    <a:cubicBezTo>
                      <a:pt x="5" y="16"/>
                      <a:pt x="4" y="15"/>
                      <a:pt x="4" y="13"/>
                    </a:cubicBezTo>
                    <a:cubicBezTo>
                      <a:pt x="4" y="11"/>
                      <a:pt x="4" y="9"/>
                      <a:pt x="5" y="7"/>
                    </a:cubicBezTo>
                    <a:cubicBezTo>
                      <a:pt x="5" y="7"/>
                      <a:pt x="5" y="7"/>
                      <a:pt x="5" y="7"/>
                    </a:cubicBezTo>
                    <a:cubicBezTo>
                      <a:pt x="5" y="7"/>
                      <a:pt x="5" y="7"/>
                      <a:pt x="5" y="7"/>
                    </a:cubicBezTo>
                    <a:cubicBezTo>
                      <a:pt x="5" y="7"/>
                      <a:pt x="5" y="7"/>
                      <a:pt x="5" y="7"/>
                    </a:cubicBezTo>
                    <a:moveTo>
                      <a:pt x="11" y="0"/>
                    </a:moveTo>
                    <a:cubicBezTo>
                      <a:pt x="10" y="0"/>
                      <a:pt x="8" y="1"/>
                      <a:pt x="7" y="1"/>
                    </a:cubicBezTo>
                    <a:cubicBezTo>
                      <a:pt x="5" y="2"/>
                      <a:pt x="4" y="3"/>
                      <a:pt x="2" y="5"/>
                    </a:cubicBezTo>
                    <a:cubicBezTo>
                      <a:pt x="2" y="5"/>
                      <a:pt x="2" y="5"/>
                      <a:pt x="2" y="5"/>
                    </a:cubicBezTo>
                    <a:cubicBezTo>
                      <a:pt x="2" y="5"/>
                      <a:pt x="2" y="5"/>
                      <a:pt x="2" y="5"/>
                    </a:cubicBezTo>
                    <a:cubicBezTo>
                      <a:pt x="2" y="5"/>
                      <a:pt x="2" y="5"/>
                      <a:pt x="2" y="5"/>
                    </a:cubicBezTo>
                    <a:cubicBezTo>
                      <a:pt x="1" y="7"/>
                      <a:pt x="0" y="10"/>
                      <a:pt x="0" y="14"/>
                    </a:cubicBezTo>
                    <a:cubicBezTo>
                      <a:pt x="1" y="16"/>
                      <a:pt x="2" y="18"/>
                      <a:pt x="4" y="20"/>
                    </a:cubicBezTo>
                    <a:cubicBezTo>
                      <a:pt x="4" y="21"/>
                      <a:pt x="5" y="22"/>
                      <a:pt x="6" y="22"/>
                    </a:cubicBezTo>
                    <a:cubicBezTo>
                      <a:pt x="6" y="23"/>
                      <a:pt x="6" y="23"/>
                      <a:pt x="7" y="23"/>
                    </a:cubicBezTo>
                    <a:cubicBezTo>
                      <a:pt x="7" y="23"/>
                      <a:pt x="7" y="23"/>
                      <a:pt x="7" y="23"/>
                    </a:cubicBezTo>
                    <a:cubicBezTo>
                      <a:pt x="8" y="23"/>
                      <a:pt x="10" y="24"/>
                      <a:pt x="11" y="24"/>
                    </a:cubicBezTo>
                    <a:cubicBezTo>
                      <a:pt x="19" y="24"/>
                      <a:pt x="24" y="15"/>
                      <a:pt x="21" y="8"/>
                    </a:cubicBezTo>
                    <a:cubicBezTo>
                      <a:pt x="21" y="7"/>
                      <a:pt x="21" y="7"/>
                      <a:pt x="21" y="7"/>
                    </a:cubicBezTo>
                    <a:cubicBezTo>
                      <a:pt x="20" y="5"/>
                      <a:pt x="18" y="3"/>
                      <a:pt x="17" y="2"/>
                    </a:cubicBezTo>
                    <a:cubicBezTo>
                      <a:pt x="17" y="2"/>
                      <a:pt x="16" y="2"/>
                      <a:pt x="16" y="2"/>
                    </a:cubicBezTo>
                    <a:cubicBezTo>
                      <a:pt x="15" y="1"/>
                      <a:pt x="14" y="1"/>
                      <a:pt x="13" y="1"/>
                    </a:cubicBezTo>
                    <a:cubicBezTo>
                      <a:pt x="12" y="0"/>
                      <a:pt x="12"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33" name="Freeform 94"/>
              <p:cNvSpPr>
                <a:spLocks noEditPoints="1"/>
              </p:cNvSpPr>
              <p:nvPr/>
            </p:nvSpPr>
            <p:spPr bwMode="auto">
              <a:xfrm>
                <a:off x="343" y="1823"/>
                <a:ext cx="81" cy="71"/>
              </a:xfrm>
              <a:custGeom>
                <a:avLst/>
                <a:gdLst>
                  <a:gd name="T0" fmla="*/ 19 w 52"/>
                  <a:gd name="T1" fmla="*/ 13 h 46"/>
                  <a:gd name="T2" fmla="*/ 24 w 52"/>
                  <a:gd name="T3" fmla="*/ 12 h 46"/>
                  <a:gd name="T4" fmla="*/ 24 w 52"/>
                  <a:gd name="T5" fmla="*/ 12 h 46"/>
                  <a:gd name="T6" fmla="*/ 29 w 52"/>
                  <a:gd name="T7" fmla="*/ 12 h 46"/>
                  <a:gd name="T8" fmla="*/ 29 w 52"/>
                  <a:gd name="T9" fmla="*/ 12 h 46"/>
                  <a:gd name="T10" fmla="*/ 29 w 52"/>
                  <a:gd name="T11" fmla="*/ 13 h 46"/>
                  <a:gd name="T12" fmla="*/ 34 w 52"/>
                  <a:gd name="T13" fmla="*/ 17 h 46"/>
                  <a:gd name="T14" fmla="*/ 34 w 52"/>
                  <a:gd name="T15" fmla="*/ 18 h 46"/>
                  <a:gd name="T16" fmla="*/ 26 w 52"/>
                  <a:gd name="T17" fmla="*/ 34 h 46"/>
                  <a:gd name="T18" fmla="*/ 23 w 52"/>
                  <a:gd name="T19" fmla="*/ 34 h 46"/>
                  <a:gd name="T20" fmla="*/ 14 w 52"/>
                  <a:gd name="T21" fmla="*/ 17 h 46"/>
                  <a:gd name="T22" fmla="*/ 14 w 52"/>
                  <a:gd name="T23" fmla="*/ 17 h 46"/>
                  <a:gd name="T24" fmla="*/ 14 w 52"/>
                  <a:gd name="T25" fmla="*/ 17 h 46"/>
                  <a:gd name="T26" fmla="*/ 14 w 52"/>
                  <a:gd name="T27" fmla="*/ 17 h 46"/>
                  <a:gd name="T28" fmla="*/ 19 w 52"/>
                  <a:gd name="T29" fmla="*/ 13 h 46"/>
                  <a:gd name="T30" fmla="*/ 24 w 52"/>
                  <a:gd name="T31" fmla="*/ 0 h 46"/>
                  <a:gd name="T32" fmla="*/ 22 w 52"/>
                  <a:gd name="T33" fmla="*/ 0 h 46"/>
                  <a:gd name="T34" fmla="*/ 15 w 52"/>
                  <a:gd name="T35" fmla="*/ 2 h 46"/>
                  <a:gd name="T36" fmla="*/ 4 w 52"/>
                  <a:gd name="T37" fmla="*/ 11 h 46"/>
                  <a:gd name="T38" fmla="*/ 4 w 52"/>
                  <a:gd name="T39" fmla="*/ 12 h 46"/>
                  <a:gd name="T40" fmla="*/ 4 w 52"/>
                  <a:gd name="T41" fmla="*/ 12 h 46"/>
                  <a:gd name="T42" fmla="*/ 4 w 52"/>
                  <a:gd name="T43" fmla="*/ 12 h 46"/>
                  <a:gd name="T44" fmla="*/ 1 w 52"/>
                  <a:gd name="T45" fmla="*/ 29 h 46"/>
                  <a:gd name="T46" fmla="*/ 9 w 52"/>
                  <a:gd name="T47" fmla="*/ 42 h 46"/>
                  <a:gd name="T48" fmla="*/ 15 w 52"/>
                  <a:gd name="T49" fmla="*/ 45 h 46"/>
                  <a:gd name="T50" fmla="*/ 16 w 52"/>
                  <a:gd name="T51" fmla="*/ 45 h 46"/>
                  <a:gd name="T52" fmla="*/ 23 w 52"/>
                  <a:gd name="T53" fmla="*/ 46 h 46"/>
                  <a:gd name="T54" fmla="*/ 45 w 52"/>
                  <a:gd name="T55" fmla="*/ 12 h 46"/>
                  <a:gd name="T56" fmla="*/ 34 w 52"/>
                  <a:gd name="T57" fmla="*/ 2 h 46"/>
                  <a:gd name="T58" fmla="*/ 24 w 52"/>
                  <a:gd name="T5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2" h="46">
                    <a:moveTo>
                      <a:pt x="19" y="13"/>
                    </a:moveTo>
                    <a:cubicBezTo>
                      <a:pt x="20" y="12"/>
                      <a:pt x="22" y="12"/>
                      <a:pt x="24" y="12"/>
                    </a:cubicBezTo>
                    <a:cubicBezTo>
                      <a:pt x="24" y="12"/>
                      <a:pt x="24" y="12"/>
                      <a:pt x="24" y="12"/>
                    </a:cubicBezTo>
                    <a:cubicBezTo>
                      <a:pt x="26" y="12"/>
                      <a:pt x="27" y="12"/>
                      <a:pt x="29" y="12"/>
                    </a:cubicBezTo>
                    <a:cubicBezTo>
                      <a:pt x="29" y="12"/>
                      <a:pt x="29" y="12"/>
                      <a:pt x="29" y="12"/>
                    </a:cubicBezTo>
                    <a:cubicBezTo>
                      <a:pt x="29" y="12"/>
                      <a:pt x="29" y="13"/>
                      <a:pt x="29" y="13"/>
                    </a:cubicBezTo>
                    <a:cubicBezTo>
                      <a:pt x="31" y="13"/>
                      <a:pt x="32" y="15"/>
                      <a:pt x="34" y="17"/>
                    </a:cubicBezTo>
                    <a:cubicBezTo>
                      <a:pt x="34" y="17"/>
                      <a:pt x="34" y="17"/>
                      <a:pt x="34" y="18"/>
                    </a:cubicBezTo>
                    <a:cubicBezTo>
                      <a:pt x="37" y="24"/>
                      <a:pt x="34" y="32"/>
                      <a:pt x="26" y="34"/>
                    </a:cubicBezTo>
                    <a:cubicBezTo>
                      <a:pt x="25" y="34"/>
                      <a:pt x="24" y="34"/>
                      <a:pt x="23" y="34"/>
                    </a:cubicBezTo>
                    <a:cubicBezTo>
                      <a:pt x="15" y="34"/>
                      <a:pt x="9" y="25"/>
                      <a:pt x="14" y="17"/>
                    </a:cubicBezTo>
                    <a:cubicBezTo>
                      <a:pt x="14" y="17"/>
                      <a:pt x="14" y="17"/>
                      <a:pt x="14" y="17"/>
                    </a:cubicBezTo>
                    <a:cubicBezTo>
                      <a:pt x="14" y="17"/>
                      <a:pt x="14" y="17"/>
                      <a:pt x="14" y="17"/>
                    </a:cubicBezTo>
                    <a:cubicBezTo>
                      <a:pt x="14" y="17"/>
                      <a:pt x="14" y="17"/>
                      <a:pt x="14" y="17"/>
                    </a:cubicBezTo>
                    <a:cubicBezTo>
                      <a:pt x="15" y="15"/>
                      <a:pt x="17" y="14"/>
                      <a:pt x="19" y="13"/>
                    </a:cubicBezTo>
                    <a:moveTo>
                      <a:pt x="24" y="0"/>
                    </a:moveTo>
                    <a:cubicBezTo>
                      <a:pt x="24" y="0"/>
                      <a:pt x="23" y="0"/>
                      <a:pt x="22" y="0"/>
                    </a:cubicBezTo>
                    <a:cubicBezTo>
                      <a:pt x="20" y="0"/>
                      <a:pt x="18" y="1"/>
                      <a:pt x="15" y="2"/>
                    </a:cubicBezTo>
                    <a:cubicBezTo>
                      <a:pt x="10" y="4"/>
                      <a:pt x="6" y="8"/>
                      <a:pt x="4" y="11"/>
                    </a:cubicBezTo>
                    <a:cubicBezTo>
                      <a:pt x="4" y="11"/>
                      <a:pt x="4" y="12"/>
                      <a:pt x="4" y="12"/>
                    </a:cubicBezTo>
                    <a:cubicBezTo>
                      <a:pt x="4" y="12"/>
                      <a:pt x="4" y="12"/>
                      <a:pt x="4" y="12"/>
                    </a:cubicBezTo>
                    <a:cubicBezTo>
                      <a:pt x="4" y="12"/>
                      <a:pt x="4" y="12"/>
                      <a:pt x="4" y="12"/>
                    </a:cubicBezTo>
                    <a:cubicBezTo>
                      <a:pt x="1" y="16"/>
                      <a:pt x="0" y="23"/>
                      <a:pt x="1" y="29"/>
                    </a:cubicBezTo>
                    <a:cubicBezTo>
                      <a:pt x="2" y="34"/>
                      <a:pt x="5" y="38"/>
                      <a:pt x="9" y="42"/>
                    </a:cubicBezTo>
                    <a:cubicBezTo>
                      <a:pt x="11" y="43"/>
                      <a:pt x="13" y="44"/>
                      <a:pt x="15" y="45"/>
                    </a:cubicBezTo>
                    <a:cubicBezTo>
                      <a:pt x="16" y="45"/>
                      <a:pt x="16" y="45"/>
                      <a:pt x="16" y="45"/>
                    </a:cubicBezTo>
                    <a:cubicBezTo>
                      <a:pt x="18" y="46"/>
                      <a:pt x="21" y="46"/>
                      <a:pt x="23" y="46"/>
                    </a:cubicBezTo>
                    <a:cubicBezTo>
                      <a:pt x="41" y="46"/>
                      <a:pt x="52" y="27"/>
                      <a:pt x="45" y="12"/>
                    </a:cubicBezTo>
                    <a:cubicBezTo>
                      <a:pt x="43" y="8"/>
                      <a:pt x="39" y="4"/>
                      <a:pt x="34" y="2"/>
                    </a:cubicBezTo>
                    <a:cubicBezTo>
                      <a:pt x="31" y="0"/>
                      <a:pt x="27"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34" name="Freeform 95"/>
              <p:cNvSpPr>
                <a:spLocks noEditPoints="1"/>
              </p:cNvSpPr>
              <p:nvPr/>
            </p:nvSpPr>
            <p:spPr bwMode="auto">
              <a:xfrm>
                <a:off x="332" y="1817"/>
                <a:ext cx="95" cy="84"/>
              </a:xfrm>
              <a:custGeom>
                <a:avLst/>
                <a:gdLst>
                  <a:gd name="T0" fmla="*/ 29 w 61"/>
                  <a:gd name="T1" fmla="*/ 4 h 54"/>
                  <a:gd name="T2" fmla="*/ 31 w 61"/>
                  <a:gd name="T3" fmla="*/ 4 h 54"/>
                  <a:gd name="T4" fmla="*/ 41 w 61"/>
                  <a:gd name="T5" fmla="*/ 6 h 54"/>
                  <a:gd name="T6" fmla="*/ 52 w 61"/>
                  <a:gd name="T7" fmla="*/ 16 h 54"/>
                  <a:gd name="T8" fmla="*/ 36 w 61"/>
                  <a:gd name="T9" fmla="*/ 49 h 54"/>
                  <a:gd name="T10" fmla="*/ 30 w 61"/>
                  <a:gd name="T11" fmla="*/ 50 h 54"/>
                  <a:gd name="T12" fmla="*/ 23 w 61"/>
                  <a:gd name="T13" fmla="*/ 49 h 54"/>
                  <a:gd name="T14" fmla="*/ 22 w 61"/>
                  <a:gd name="T15" fmla="*/ 49 h 54"/>
                  <a:gd name="T16" fmla="*/ 16 w 61"/>
                  <a:gd name="T17" fmla="*/ 46 h 54"/>
                  <a:gd name="T18" fmla="*/ 8 w 61"/>
                  <a:gd name="T19" fmla="*/ 33 h 54"/>
                  <a:gd name="T20" fmla="*/ 11 w 61"/>
                  <a:gd name="T21" fmla="*/ 16 h 54"/>
                  <a:gd name="T22" fmla="*/ 11 w 61"/>
                  <a:gd name="T23" fmla="*/ 16 h 54"/>
                  <a:gd name="T24" fmla="*/ 11 w 61"/>
                  <a:gd name="T25" fmla="*/ 16 h 54"/>
                  <a:gd name="T26" fmla="*/ 11 w 61"/>
                  <a:gd name="T27" fmla="*/ 15 h 54"/>
                  <a:gd name="T28" fmla="*/ 22 w 61"/>
                  <a:gd name="T29" fmla="*/ 6 h 54"/>
                  <a:gd name="T30" fmla="*/ 29 w 61"/>
                  <a:gd name="T31" fmla="*/ 4 h 54"/>
                  <a:gd name="T32" fmla="*/ 32 w 61"/>
                  <a:gd name="T33" fmla="*/ 0 h 54"/>
                  <a:gd name="T34" fmla="*/ 8 w 61"/>
                  <a:gd name="T35" fmla="*/ 13 h 54"/>
                  <a:gd name="T36" fmla="*/ 7 w 61"/>
                  <a:gd name="T37" fmla="*/ 16 h 54"/>
                  <a:gd name="T38" fmla="*/ 7 w 61"/>
                  <a:gd name="T39" fmla="*/ 16 h 54"/>
                  <a:gd name="T40" fmla="*/ 6 w 61"/>
                  <a:gd name="T41" fmla="*/ 19 h 54"/>
                  <a:gd name="T42" fmla="*/ 19 w 61"/>
                  <a:gd name="T43" fmla="*/ 52 h 54"/>
                  <a:gd name="T44" fmla="*/ 19 w 61"/>
                  <a:gd name="T45" fmla="*/ 52 h 54"/>
                  <a:gd name="T46" fmla="*/ 19 w 61"/>
                  <a:gd name="T47" fmla="*/ 52 h 54"/>
                  <a:gd name="T48" fmla="*/ 19 w 61"/>
                  <a:gd name="T49" fmla="*/ 52 h 54"/>
                  <a:gd name="T50" fmla="*/ 30 w 61"/>
                  <a:gd name="T51" fmla="*/ 54 h 54"/>
                  <a:gd name="T52" fmla="*/ 55 w 61"/>
                  <a:gd name="T53" fmla="*/ 37 h 54"/>
                  <a:gd name="T54" fmla="*/ 55 w 61"/>
                  <a:gd name="T55" fmla="*/ 37 h 54"/>
                  <a:gd name="T56" fmla="*/ 55 w 61"/>
                  <a:gd name="T57" fmla="*/ 37 h 54"/>
                  <a:gd name="T58" fmla="*/ 43 w 61"/>
                  <a:gd name="T59" fmla="*/ 2 h 54"/>
                  <a:gd name="T60" fmla="*/ 43 w 61"/>
                  <a:gd name="T61" fmla="*/ 2 h 54"/>
                  <a:gd name="T62" fmla="*/ 42 w 61"/>
                  <a:gd name="T63" fmla="*/ 2 h 54"/>
                  <a:gd name="T64" fmla="*/ 41 w 61"/>
                  <a:gd name="T65" fmla="*/ 1 h 54"/>
                  <a:gd name="T66" fmla="*/ 32 w 61"/>
                  <a:gd name="T6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54">
                    <a:moveTo>
                      <a:pt x="29" y="4"/>
                    </a:moveTo>
                    <a:cubicBezTo>
                      <a:pt x="30" y="4"/>
                      <a:pt x="31" y="4"/>
                      <a:pt x="31" y="4"/>
                    </a:cubicBezTo>
                    <a:cubicBezTo>
                      <a:pt x="34" y="4"/>
                      <a:pt x="38" y="4"/>
                      <a:pt x="41" y="6"/>
                    </a:cubicBezTo>
                    <a:cubicBezTo>
                      <a:pt x="46" y="8"/>
                      <a:pt x="50" y="12"/>
                      <a:pt x="52" y="16"/>
                    </a:cubicBezTo>
                    <a:cubicBezTo>
                      <a:pt x="58" y="29"/>
                      <a:pt x="51" y="45"/>
                      <a:pt x="36" y="49"/>
                    </a:cubicBezTo>
                    <a:cubicBezTo>
                      <a:pt x="34" y="50"/>
                      <a:pt x="32" y="50"/>
                      <a:pt x="30" y="50"/>
                    </a:cubicBezTo>
                    <a:cubicBezTo>
                      <a:pt x="27" y="50"/>
                      <a:pt x="25" y="50"/>
                      <a:pt x="23" y="49"/>
                    </a:cubicBezTo>
                    <a:cubicBezTo>
                      <a:pt x="23" y="49"/>
                      <a:pt x="23" y="49"/>
                      <a:pt x="22" y="49"/>
                    </a:cubicBezTo>
                    <a:cubicBezTo>
                      <a:pt x="20" y="48"/>
                      <a:pt x="18" y="47"/>
                      <a:pt x="16" y="46"/>
                    </a:cubicBezTo>
                    <a:cubicBezTo>
                      <a:pt x="12" y="42"/>
                      <a:pt x="9" y="38"/>
                      <a:pt x="8" y="33"/>
                    </a:cubicBezTo>
                    <a:cubicBezTo>
                      <a:pt x="7" y="27"/>
                      <a:pt x="8" y="21"/>
                      <a:pt x="11" y="16"/>
                    </a:cubicBezTo>
                    <a:cubicBezTo>
                      <a:pt x="11" y="16"/>
                      <a:pt x="11" y="16"/>
                      <a:pt x="11" y="16"/>
                    </a:cubicBezTo>
                    <a:cubicBezTo>
                      <a:pt x="11" y="16"/>
                      <a:pt x="11" y="16"/>
                      <a:pt x="11" y="16"/>
                    </a:cubicBezTo>
                    <a:cubicBezTo>
                      <a:pt x="11" y="16"/>
                      <a:pt x="11" y="15"/>
                      <a:pt x="11" y="15"/>
                    </a:cubicBezTo>
                    <a:cubicBezTo>
                      <a:pt x="13" y="12"/>
                      <a:pt x="17" y="8"/>
                      <a:pt x="22" y="6"/>
                    </a:cubicBezTo>
                    <a:cubicBezTo>
                      <a:pt x="24" y="5"/>
                      <a:pt x="27" y="4"/>
                      <a:pt x="29" y="4"/>
                    </a:cubicBezTo>
                    <a:moveTo>
                      <a:pt x="32" y="0"/>
                    </a:moveTo>
                    <a:cubicBezTo>
                      <a:pt x="23" y="0"/>
                      <a:pt x="14" y="5"/>
                      <a:pt x="8" y="13"/>
                    </a:cubicBezTo>
                    <a:cubicBezTo>
                      <a:pt x="8" y="14"/>
                      <a:pt x="7" y="15"/>
                      <a:pt x="7" y="16"/>
                    </a:cubicBezTo>
                    <a:cubicBezTo>
                      <a:pt x="7" y="16"/>
                      <a:pt x="7" y="16"/>
                      <a:pt x="7" y="16"/>
                    </a:cubicBezTo>
                    <a:cubicBezTo>
                      <a:pt x="6" y="17"/>
                      <a:pt x="6" y="18"/>
                      <a:pt x="6" y="19"/>
                    </a:cubicBezTo>
                    <a:cubicBezTo>
                      <a:pt x="0" y="37"/>
                      <a:pt x="11" y="48"/>
                      <a:pt x="19" y="52"/>
                    </a:cubicBezTo>
                    <a:cubicBezTo>
                      <a:pt x="19" y="52"/>
                      <a:pt x="19" y="52"/>
                      <a:pt x="19" y="52"/>
                    </a:cubicBezTo>
                    <a:cubicBezTo>
                      <a:pt x="19" y="52"/>
                      <a:pt x="19" y="52"/>
                      <a:pt x="19" y="52"/>
                    </a:cubicBezTo>
                    <a:cubicBezTo>
                      <a:pt x="19" y="52"/>
                      <a:pt x="19" y="52"/>
                      <a:pt x="19" y="52"/>
                    </a:cubicBezTo>
                    <a:cubicBezTo>
                      <a:pt x="23" y="53"/>
                      <a:pt x="26" y="54"/>
                      <a:pt x="30" y="54"/>
                    </a:cubicBezTo>
                    <a:cubicBezTo>
                      <a:pt x="40" y="54"/>
                      <a:pt x="50" y="48"/>
                      <a:pt x="55" y="37"/>
                    </a:cubicBezTo>
                    <a:cubicBezTo>
                      <a:pt x="55" y="37"/>
                      <a:pt x="55" y="37"/>
                      <a:pt x="55" y="37"/>
                    </a:cubicBezTo>
                    <a:cubicBezTo>
                      <a:pt x="55" y="37"/>
                      <a:pt x="55" y="37"/>
                      <a:pt x="55" y="37"/>
                    </a:cubicBezTo>
                    <a:cubicBezTo>
                      <a:pt x="61" y="23"/>
                      <a:pt x="56" y="8"/>
                      <a:pt x="43" y="2"/>
                    </a:cubicBezTo>
                    <a:cubicBezTo>
                      <a:pt x="43" y="2"/>
                      <a:pt x="43" y="2"/>
                      <a:pt x="43" y="2"/>
                    </a:cubicBezTo>
                    <a:cubicBezTo>
                      <a:pt x="42" y="2"/>
                      <a:pt x="42" y="2"/>
                      <a:pt x="42" y="2"/>
                    </a:cubicBezTo>
                    <a:cubicBezTo>
                      <a:pt x="41" y="2"/>
                      <a:pt x="41" y="1"/>
                      <a:pt x="41" y="1"/>
                    </a:cubicBezTo>
                    <a:cubicBezTo>
                      <a:pt x="38" y="0"/>
                      <a:pt x="35" y="0"/>
                      <a:pt x="3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35" name="Freeform 96"/>
              <p:cNvSpPr>
                <a:spLocks/>
              </p:cNvSpPr>
              <p:nvPr/>
            </p:nvSpPr>
            <p:spPr bwMode="auto">
              <a:xfrm>
                <a:off x="368" y="1846"/>
                <a:ext cx="25" cy="23"/>
              </a:xfrm>
              <a:custGeom>
                <a:avLst/>
                <a:gdLst>
                  <a:gd name="T0" fmla="*/ 8 w 16"/>
                  <a:gd name="T1" fmla="*/ 0 h 15"/>
                  <a:gd name="T2" fmla="*/ 1 w 16"/>
                  <a:gd name="T3" fmla="*/ 4 h 15"/>
                  <a:gd name="T4" fmla="*/ 1 w 16"/>
                  <a:gd name="T5" fmla="*/ 4 h 15"/>
                  <a:gd name="T6" fmla="*/ 1 w 16"/>
                  <a:gd name="T7" fmla="*/ 4 h 15"/>
                  <a:gd name="T8" fmla="*/ 1 w 16"/>
                  <a:gd name="T9" fmla="*/ 4 h 15"/>
                  <a:gd name="T10" fmla="*/ 0 w 16"/>
                  <a:gd name="T11" fmla="*/ 10 h 15"/>
                  <a:gd name="T12" fmla="*/ 2 w 16"/>
                  <a:gd name="T13" fmla="*/ 13 h 15"/>
                  <a:gd name="T14" fmla="*/ 4 w 16"/>
                  <a:gd name="T15" fmla="*/ 15 h 15"/>
                  <a:gd name="T16" fmla="*/ 5 w 16"/>
                  <a:gd name="T17" fmla="*/ 15 h 15"/>
                  <a:gd name="T18" fmla="*/ 7 w 16"/>
                  <a:gd name="T19" fmla="*/ 15 h 15"/>
                  <a:gd name="T20" fmla="*/ 15 w 16"/>
                  <a:gd name="T21" fmla="*/ 6 h 15"/>
                  <a:gd name="T22" fmla="*/ 15 w 16"/>
                  <a:gd name="T23" fmla="*/ 5 h 15"/>
                  <a:gd name="T24" fmla="*/ 11 w 16"/>
                  <a:gd name="T25" fmla="*/ 1 h 15"/>
                  <a:gd name="T26" fmla="*/ 8 w 16"/>
                  <a:gd name="T2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15">
                    <a:moveTo>
                      <a:pt x="8" y="0"/>
                    </a:moveTo>
                    <a:cubicBezTo>
                      <a:pt x="5" y="0"/>
                      <a:pt x="2" y="2"/>
                      <a:pt x="1" y="4"/>
                    </a:cubicBezTo>
                    <a:cubicBezTo>
                      <a:pt x="1" y="4"/>
                      <a:pt x="1" y="4"/>
                      <a:pt x="1" y="4"/>
                    </a:cubicBezTo>
                    <a:cubicBezTo>
                      <a:pt x="1" y="4"/>
                      <a:pt x="1" y="4"/>
                      <a:pt x="1" y="4"/>
                    </a:cubicBezTo>
                    <a:cubicBezTo>
                      <a:pt x="1" y="4"/>
                      <a:pt x="1" y="4"/>
                      <a:pt x="1" y="4"/>
                    </a:cubicBezTo>
                    <a:cubicBezTo>
                      <a:pt x="0" y="6"/>
                      <a:pt x="0" y="8"/>
                      <a:pt x="0" y="10"/>
                    </a:cubicBezTo>
                    <a:cubicBezTo>
                      <a:pt x="1" y="11"/>
                      <a:pt x="2" y="12"/>
                      <a:pt x="2" y="13"/>
                    </a:cubicBezTo>
                    <a:cubicBezTo>
                      <a:pt x="3" y="14"/>
                      <a:pt x="4" y="14"/>
                      <a:pt x="4" y="15"/>
                    </a:cubicBezTo>
                    <a:cubicBezTo>
                      <a:pt x="4" y="15"/>
                      <a:pt x="5" y="15"/>
                      <a:pt x="5" y="15"/>
                    </a:cubicBezTo>
                    <a:cubicBezTo>
                      <a:pt x="6" y="15"/>
                      <a:pt x="7" y="15"/>
                      <a:pt x="7" y="15"/>
                    </a:cubicBezTo>
                    <a:cubicBezTo>
                      <a:pt x="13" y="15"/>
                      <a:pt x="16" y="10"/>
                      <a:pt x="15" y="6"/>
                    </a:cubicBezTo>
                    <a:cubicBezTo>
                      <a:pt x="15" y="6"/>
                      <a:pt x="15" y="5"/>
                      <a:pt x="15" y="5"/>
                    </a:cubicBezTo>
                    <a:cubicBezTo>
                      <a:pt x="14" y="3"/>
                      <a:pt x="13" y="2"/>
                      <a:pt x="11" y="1"/>
                    </a:cubicBezTo>
                    <a:cubicBezTo>
                      <a:pt x="10" y="1"/>
                      <a:pt x="9"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36" name="Freeform 97"/>
              <p:cNvSpPr>
                <a:spLocks noEditPoints="1"/>
              </p:cNvSpPr>
              <p:nvPr/>
            </p:nvSpPr>
            <p:spPr bwMode="auto">
              <a:xfrm>
                <a:off x="360" y="1842"/>
                <a:ext cx="40" cy="34"/>
              </a:xfrm>
              <a:custGeom>
                <a:avLst/>
                <a:gdLst>
                  <a:gd name="T0" fmla="*/ 6 w 26"/>
                  <a:gd name="T1" fmla="*/ 7 h 22"/>
                  <a:gd name="T2" fmla="*/ 13 w 26"/>
                  <a:gd name="T3" fmla="*/ 3 h 22"/>
                  <a:gd name="T4" fmla="*/ 16 w 26"/>
                  <a:gd name="T5" fmla="*/ 4 h 22"/>
                  <a:gd name="T6" fmla="*/ 20 w 26"/>
                  <a:gd name="T7" fmla="*/ 8 h 22"/>
                  <a:gd name="T8" fmla="*/ 15 w 26"/>
                  <a:gd name="T9" fmla="*/ 18 h 22"/>
                  <a:gd name="T10" fmla="*/ 12 w 26"/>
                  <a:gd name="T11" fmla="*/ 18 h 22"/>
                  <a:gd name="T12" fmla="*/ 10 w 26"/>
                  <a:gd name="T13" fmla="*/ 18 h 22"/>
                  <a:gd name="T14" fmla="*/ 9 w 26"/>
                  <a:gd name="T15" fmla="*/ 18 h 22"/>
                  <a:gd name="T16" fmla="*/ 7 w 26"/>
                  <a:gd name="T17" fmla="*/ 16 h 22"/>
                  <a:gd name="T18" fmla="*/ 5 w 26"/>
                  <a:gd name="T19" fmla="*/ 13 h 22"/>
                  <a:gd name="T20" fmla="*/ 6 w 26"/>
                  <a:gd name="T21" fmla="*/ 7 h 22"/>
                  <a:gd name="T22" fmla="*/ 6 w 26"/>
                  <a:gd name="T23" fmla="*/ 7 h 22"/>
                  <a:gd name="T24" fmla="*/ 6 w 26"/>
                  <a:gd name="T25" fmla="*/ 7 h 22"/>
                  <a:gd name="T26" fmla="*/ 6 w 26"/>
                  <a:gd name="T27" fmla="*/ 7 h 22"/>
                  <a:gd name="T28" fmla="*/ 13 w 26"/>
                  <a:gd name="T29" fmla="*/ 0 h 22"/>
                  <a:gd name="T30" fmla="*/ 8 w 26"/>
                  <a:gd name="T31" fmla="*/ 1 h 22"/>
                  <a:gd name="T32" fmla="*/ 3 w 26"/>
                  <a:gd name="T33" fmla="*/ 5 h 22"/>
                  <a:gd name="T34" fmla="*/ 3 w 26"/>
                  <a:gd name="T35" fmla="*/ 5 h 22"/>
                  <a:gd name="T36" fmla="*/ 3 w 26"/>
                  <a:gd name="T37" fmla="*/ 5 h 22"/>
                  <a:gd name="T38" fmla="*/ 3 w 26"/>
                  <a:gd name="T39" fmla="*/ 5 h 22"/>
                  <a:gd name="T40" fmla="*/ 9 w 26"/>
                  <a:gd name="T41" fmla="*/ 22 h 22"/>
                  <a:gd name="T42" fmla="*/ 12 w 26"/>
                  <a:gd name="T43" fmla="*/ 22 h 22"/>
                  <a:gd name="T44" fmla="*/ 23 w 26"/>
                  <a:gd name="T45" fmla="*/ 6 h 22"/>
                  <a:gd name="T46" fmla="*/ 23 w 26"/>
                  <a:gd name="T47" fmla="*/ 5 h 22"/>
                  <a:gd name="T48" fmla="*/ 18 w 26"/>
                  <a:gd name="T49" fmla="*/ 1 h 22"/>
                  <a:gd name="T50" fmla="*/ 18 w 26"/>
                  <a:gd name="T51" fmla="*/ 0 h 22"/>
                  <a:gd name="T52" fmla="*/ 13 w 26"/>
                  <a:gd name="T53" fmla="*/ 0 h 22"/>
                  <a:gd name="T54" fmla="*/ 13 w 26"/>
                  <a:gd name="T5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 h="22">
                    <a:moveTo>
                      <a:pt x="6" y="7"/>
                    </a:moveTo>
                    <a:cubicBezTo>
                      <a:pt x="7" y="5"/>
                      <a:pt x="10" y="3"/>
                      <a:pt x="13" y="3"/>
                    </a:cubicBezTo>
                    <a:cubicBezTo>
                      <a:pt x="14" y="3"/>
                      <a:pt x="15" y="4"/>
                      <a:pt x="16" y="4"/>
                    </a:cubicBezTo>
                    <a:cubicBezTo>
                      <a:pt x="18" y="5"/>
                      <a:pt x="19" y="6"/>
                      <a:pt x="20" y="8"/>
                    </a:cubicBezTo>
                    <a:cubicBezTo>
                      <a:pt x="21" y="12"/>
                      <a:pt x="19" y="17"/>
                      <a:pt x="15" y="18"/>
                    </a:cubicBezTo>
                    <a:cubicBezTo>
                      <a:pt x="14" y="18"/>
                      <a:pt x="13" y="18"/>
                      <a:pt x="12" y="18"/>
                    </a:cubicBezTo>
                    <a:cubicBezTo>
                      <a:pt x="11" y="18"/>
                      <a:pt x="10" y="18"/>
                      <a:pt x="10" y="18"/>
                    </a:cubicBezTo>
                    <a:cubicBezTo>
                      <a:pt x="10" y="18"/>
                      <a:pt x="9" y="18"/>
                      <a:pt x="9" y="18"/>
                    </a:cubicBezTo>
                    <a:cubicBezTo>
                      <a:pt x="9" y="17"/>
                      <a:pt x="8" y="17"/>
                      <a:pt x="7" y="16"/>
                    </a:cubicBezTo>
                    <a:cubicBezTo>
                      <a:pt x="7" y="15"/>
                      <a:pt x="6" y="14"/>
                      <a:pt x="5" y="13"/>
                    </a:cubicBezTo>
                    <a:cubicBezTo>
                      <a:pt x="5" y="11"/>
                      <a:pt x="5" y="9"/>
                      <a:pt x="6" y="7"/>
                    </a:cubicBezTo>
                    <a:cubicBezTo>
                      <a:pt x="6" y="7"/>
                      <a:pt x="6" y="7"/>
                      <a:pt x="6" y="7"/>
                    </a:cubicBezTo>
                    <a:cubicBezTo>
                      <a:pt x="6" y="7"/>
                      <a:pt x="6" y="7"/>
                      <a:pt x="6" y="7"/>
                    </a:cubicBezTo>
                    <a:cubicBezTo>
                      <a:pt x="6" y="7"/>
                      <a:pt x="6" y="7"/>
                      <a:pt x="6" y="7"/>
                    </a:cubicBezTo>
                    <a:moveTo>
                      <a:pt x="13" y="0"/>
                    </a:moveTo>
                    <a:cubicBezTo>
                      <a:pt x="11" y="0"/>
                      <a:pt x="10" y="0"/>
                      <a:pt x="8" y="1"/>
                    </a:cubicBezTo>
                    <a:cubicBezTo>
                      <a:pt x="6" y="2"/>
                      <a:pt x="4" y="3"/>
                      <a:pt x="3" y="5"/>
                    </a:cubicBezTo>
                    <a:cubicBezTo>
                      <a:pt x="3" y="5"/>
                      <a:pt x="3" y="5"/>
                      <a:pt x="3" y="5"/>
                    </a:cubicBezTo>
                    <a:cubicBezTo>
                      <a:pt x="3" y="5"/>
                      <a:pt x="3" y="5"/>
                      <a:pt x="3" y="5"/>
                    </a:cubicBezTo>
                    <a:cubicBezTo>
                      <a:pt x="3" y="5"/>
                      <a:pt x="3" y="5"/>
                      <a:pt x="3" y="5"/>
                    </a:cubicBezTo>
                    <a:cubicBezTo>
                      <a:pt x="0" y="10"/>
                      <a:pt x="1" y="19"/>
                      <a:pt x="9" y="22"/>
                    </a:cubicBezTo>
                    <a:cubicBezTo>
                      <a:pt x="10" y="22"/>
                      <a:pt x="11" y="22"/>
                      <a:pt x="12" y="22"/>
                    </a:cubicBezTo>
                    <a:cubicBezTo>
                      <a:pt x="21" y="22"/>
                      <a:pt x="26" y="13"/>
                      <a:pt x="23" y="6"/>
                    </a:cubicBezTo>
                    <a:cubicBezTo>
                      <a:pt x="23" y="5"/>
                      <a:pt x="23" y="5"/>
                      <a:pt x="23" y="5"/>
                    </a:cubicBezTo>
                    <a:cubicBezTo>
                      <a:pt x="21" y="3"/>
                      <a:pt x="20" y="1"/>
                      <a:pt x="18" y="1"/>
                    </a:cubicBezTo>
                    <a:cubicBezTo>
                      <a:pt x="18" y="0"/>
                      <a:pt x="18" y="0"/>
                      <a:pt x="18" y="0"/>
                    </a:cubicBezTo>
                    <a:cubicBezTo>
                      <a:pt x="16" y="0"/>
                      <a:pt x="15" y="0"/>
                      <a:pt x="13" y="0"/>
                    </a:cubicBezTo>
                    <a:cubicBezTo>
                      <a:pt x="13" y="0"/>
                      <a:pt x="13"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37" name="Freeform 98"/>
              <p:cNvSpPr>
                <a:spLocks noEditPoints="1"/>
              </p:cNvSpPr>
              <p:nvPr/>
            </p:nvSpPr>
            <p:spPr bwMode="auto">
              <a:xfrm>
                <a:off x="-388" y="1332"/>
                <a:ext cx="80" cy="65"/>
              </a:xfrm>
              <a:custGeom>
                <a:avLst/>
                <a:gdLst>
                  <a:gd name="T0" fmla="*/ 15 w 52"/>
                  <a:gd name="T1" fmla="*/ 18 h 42"/>
                  <a:gd name="T2" fmla="*/ 27 w 52"/>
                  <a:gd name="T3" fmla="*/ 10 h 42"/>
                  <a:gd name="T4" fmla="*/ 32 w 52"/>
                  <a:gd name="T5" fmla="*/ 13 h 42"/>
                  <a:gd name="T6" fmla="*/ 25 w 52"/>
                  <a:gd name="T7" fmla="*/ 30 h 42"/>
                  <a:gd name="T8" fmla="*/ 20 w 52"/>
                  <a:gd name="T9" fmla="*/ 31 h 42"/>
                  <a:gd name="T10" fmla="*/ 14 w 52"/>
                  <a:gd name="T11" fmla="*/ 21 h 42"/>
                  <a:gd name="T12" fmla="*/ 14 w 52"/>
                  <a:gd name="T13" fmla="*/ 19 h 42"/>
                  <a:gd name="T14" fmla="*/ 15 w 52"/>
                  <a:gd name="T15" fmla="*/ 18 h 42"/>
                  <a:gd name="T16" fmla="*/ 15 w 52"/>
                  <a:gd name="T17" fmla="*/ 18 h 42"/>
                  <a:gd name="T18" fmla="*/ 15 w 52"/>
                  <a:gd name="T19" fmla="*/ 18 h 42"/>
                  <a:gd name="T20" fmla="*/ 31 w 52"/>
                  <a:gd name="T21" fmla="*/ 0 h 42"/>
                  <a:gd name="T22" fmla="*/ 6 w 52"/>
                  <a:gd name="T23" fmla="*/ 15 h 42"/>
                  <a:gd name="T24" fmla="*/ 6 w 52"/>
                  <a:gd name="T25" fmla="*/ 15 h 42"/>
                  <a:gd name="T26" fmla="*/ 6 w 52"/>
                  <a:gd name="T27" fmla="*/ 15 h 42"/>
                  <a:gd name="T28" fmla="*/ 5 w 52"/>
                  <a:gd name="T29" fmla="*/ 18 h 42"/>
                  <a:gd name="T30" fmla="*/ 16 w 52"/>
                  <a:gd name="T31" fmla="*/ 42 h 42"/>
                  <a:gd name="T32" fmla="*/ 16 w 52"/>
                  <a:gd name="T33" fmla="*/ 42 h 42"/>
                  <a:gd name="T34" fmla="*/ 26 w 52"/>
                  <a:gd name="T35" fmla="*/ 40 h 42"/>
                  <a:gd name="T36" fmla="*/ 30 w 52"/>
                  <a:gd name="T37" fmla="*/ 38 h 42"/>
                  <a:gd name="T38" fmla="*/ 34 w 52"/>
                  <a:gd name="T39" fmla="*/ 0 h 42"/>
                  <a:gd name="T40" fmla="*/ 31 w 52"/>
                  <a:gd name="T4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42">
                    <a:moveTo>
                      <a:pt x="15" y="18"/>
                    </a:moveTo>
                    <a:cubicBezTo>
                      <a:pt x="18" y="13"/>
                      <a:pt x="23" y="10"/>
                      <a:pt x="27" y="10"/>
                    </a:cubicBezTo>
                    <a:cubicBezTo>
                      <a:pt x="29" y="10"/>
                      <a:pt x="31" y="11"/>
                      <a:pt x="32" y="13"/>
                    </a:cubicBezTo>
                    <a:cubicBezTo>
                      <a:pt x="37" y="18"/>
                      <a:pt x="32" y="27"/>
                      <a:pt x="25" y="30"/>
                    </a:cubicBezTo>
                    <a:cubicBezTo>
                      <a:pt x="23" y="31"/>
                      <a:pt x="22" y="31"/>
                      <a:pt x="20" y="31"/>
                    </a:cubicBezTo>
                    <a:cubicBezTo>
                      <a:pt x="15" y="31"/>
                      <a:pt x="12" y="27"/>
                      <a:pt x="14" y="21"/>
                    </a:cubicBezTo>
                    <a:cubicBezTo>
                      <a:pt x="14" y="20"/>
                      <a:pt x="14" y="20"/>
                      <a:pt x="14" y="19"/>
                    </a:cubicBezTo>
                    <a:cubicBezTo>
                      <a:pt x="14" y="19"/>
                      <a:pt x="15" y="18"/>
                      <a:pt x="15" y="18"/>
                    </a:cubicBezTo>
                    <a:cubicBezTo>
                      <a:pt x="15" y="18"/>
                      <a:pt x="15" y="18"/>
                      <a:pt x="15" y="18"/>
                    </a:cubicBezTo>
                    <a:cubicBezTo>
                      <a:pt x="15" y="18"/>
                      <a:pt x="15" y="18"/>
                      <a:pt x="15" y="18"/>
                    </a:cubicBezTo>
                    <a:moveTo>
                      <a:pt x="31" y="0"/>
                    </a:moveTo>
                    <a:cubicBezTo>
                      <a:pt x="18" y="0"/>
                      <a:pt x="10" y="9"/>
                      <a:pt x="6" y="15"/>
                    </a:cubicBezTo>
                    <a:cubicBezTo>
                      <a:pt x="6" y="15"/>
                      <a:pt x="6" y="15"/>
                      <a:pt x="6" y="15"/>
                    </a:cubicBezTo>
                    <a:cubicBezTo>
                      <a:pt x="6" y="15"/>
                      <a:pt x="6" y="15"/>
                      <a:pt x="6" y="15"/>
                    </a:cubicBezTo>
                    <a:cubicBezTo>
                      <a:pt x="5" y="16"/>
                      <a:pt x="5" y="17"/>
                      <a:pt x="5" y="18"/>
                    </a:cubicBezTo>
                    <a:cubicBezTo>
                      <a:pt x="0" y="27"/>
                      <a:pt x="2" y="40"/>
                      <a:pt x="16" y="42"/>
                    </a:cubicBezTo>
                    <a:cubicBezTo>
                      <a:pt x="16" y="42"/>
                      <a:pt x="16" y="42"/>
                      <a:pt x="16" y="42"/>
                    </a:cubicBezTo>
                    <a:cubicBezTo>
                      <a:pt x="20" y="42"/>
                      <a:pt x="23" y="41"/>
                      <a:pt x="26" y="40"/>
                    </a:cubicBezTo>
                    <a:cubicBezTo>
                      <a:pt x="27" y="40"/>
                      <a:pt x="29" y="39"/>
                      <a:pt x="30" y="38"/>
                    </a:cubicBezTo>
                    <a:cubicBezTo>
                      <a:pt x="47" y="28"/>
                      <a:pt x="52" y="4"/>
                      <a:pt x="34" y="0"/>
                    </a:cubicBezTo>
                    <a:cubicBezTo>
                      <a:pt x="33" y="0"/>
                      <a:pt x="32" y="0"/>
                      <a:pt x="3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38" name="Freeform 99"/>
              <p:cNvSpPr>
                <a:spLocks noEditPoints="1"/>
              </p:cNvSpPr>
              <p:nvPr/>
            </p:nvSpPr>
            <p:spPr bwMode="auto">
              <a:xfrm>
                <a:off x="-396" y="1326"/>
                <a:ext cx="88" cy="76"/>
              </a:xfrm>
              <a:custGeom>
                <a:avLst/>
                <a:gdLst>
                  <a:gd name="T0" fmla="*/ 11 w 57"/>
                  <a:gd name="T1" fmla="*/ 19 h 49"/>
                  <a:gd name="T2" fmla="*/ 36 w 57"/>
                  <a:gd name="T3" fmla="*/ 4 h 49"/>
                  <a:gd name="T4" fmla="*/ 39 w 57"/>
                  <a:gd name="T5" fmla="*/ 4 h 49"/>
                  <a:gd name="T6" fmla="*/ 35 w 57"/>
                  <a:gd name="T7" fmla="*/ 42 h 49"/>
                  <a:gd name="T8" fmla="*/ 31 w 57"/>
                  <a:gd name="T9" fmla="*/ 44 h 49"/>
                  <a:gd name="T10" fmla="*/ 22 w 57"/>
                  <a:gd name="T11" fmla="*/ 46 h 49"/>
                  <a:gd name="T12" fmla="*/ 8 w 57"/>
                  <a:gd name="T13" fmla="*/ 25 h 49"/>
                  <a:gd name="T14" fmla="*/ 10 w 57"/>
                  <a:gd name="T15" fmla="*/ 22 h 49"/>
                  <a:gd name="T16" fmla="*/ 11 w 57"/>
                  <a:gd name="T17" fmla="*/ 19 h 49"/>
                  <a:gd name="T18" fmla="*/ 11 w 57"/>
                  <a:gd name="T19" fmla="*/ 19 h 49"/>
                  <a:gd name="T20" fmla="*/ 11 w 57"/>
                  <a:gd name="T21" fmla="*/ 19 h 49"/>
                  <a:gd name="T22" fmla="*/ 37 w 57"/>
                  <a:gd name="T23" fmla="*/ 0 h 49"/>
                  <a:gd name="T24" fmla="*/ 10 w 57"/>
                  <a:gd name="T25" fmla="*/ 16 h 49"/>
                  <a:gd name="T26" fmla="*/ 9 w 57"/>
                  <a:gd name="T27" fmla="*/ 17 h 49"/>
                  <a:gd name="T28" fmla="*/ 7 w 57"/>
                  <a:gd name="T29" fmla="*/ 20 h 49"/>
                  <a:gd name="T30" fmla="*/ 17 w 57"/>
                  <a:gd name="T31" fmla="*/ 49 h 49"/>
                  <a:gd name="T32" fmla="*/ 17 w 57"/>
                  <a:gd name="T33" fmla="*/ 49 h 49"/>
                  <a:gd name="T34" fmla="*/ 20 w 57"/>
                  <a:gd name="T35" fmla="*/ 49 h 49"/>
                  <a:gd name="T36" fmla="*/ 21 w 57"/>
                  <a:gd name="T37" fmla="*/ 49 h 49"/>
                  <a:gd name="T38" fmla="*/ 52 w 57"/>
                  <a:gd name="T39" fmla="*/ 26 h 49"/>
                  <a:gd name="T40" fmla="*/ 53 w 57"/>
                  <a:gd name="T41" fmla="*/ 22 h 49"/>
                  <a:gd name="T42" fmla="*/ 51 w 57"/>
                  <a:gd name="T43" fmla="*/ 7 h 49"/>
                  <a:gd name="T44" fmla="*/ 39 w 57"/>
                  <a:gd name="T45" fmla="*/ 0 h 49"/>
                  <a:gd name="T46" fmla="*/ 37 w 57"/>
                  <a:gd name="T4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7" h="49">
                    <a:moveTo>
                      <a:pt x="11" y="19"/>
                    </a:moveTo>
                    <a:cubicBezTo>
                      <a:pt x="15" y="13"/>
                      <a:pt x="23" y="4"/>
                      <a:pt x="36" y="4"/>
                    </a:cubicBezTo>
                    <a:cubicBezTo>
                      <a:pt x="37" y="4"/>
                      <a:pt x="38" y="4"/>
                      <a:pt x="39" y="4"/>
                    </a:cubicBezTo>
                    <a:cubicBezTo>
                      <a:pt x="57" y="8"/>
                      <a:pt x="52" y="32"/>
                      <a:pt x="35" y="42"/>
                    </a:cubicBezTo>
                    <a:cubicBezTo>
                      <a:pt x="34" y="43"/>
                      <a:pt x="32" y="44"/>
                      <a:pt x="31" y="44"/>
                    </a:cubicBezTo>
                    <a:cubicBezTo>
                      <a:pt x="28" y="45"/>
                      <a:pt x="25" y="46"/>
                      <a:pt x="22" y="46"/>
                    </a:cubicBezTo>
                    <a:cubicBezTo>
                      <a:pt x="12" y="46"/>
                      <a:pt x="5" y="38"/>
                      <a:pt x="8" y="25"/>
                    </a:cubicBezTo>
                    <a:cubicBezTo>
                      <a:pt x="8" y="24"/>
                      <a:pt x="9" y="23"/>
                      <a:pt x="10" y="22"/>
                    </a:cubicBezTo>
                    <a:cubicBezTo>
                      <a:pt x="10" y="21"/>
                      <a:pt x="10" y="20"/>
                      <a:pt x="11" y="19"/>
                    </a:cubicBezTo>
                    <a:cubicBezTo>
                      <a:pt x="11" y="19"/>
                      <a:pt x="11" y="19"/>
                      <a:pt x="11" y="19"/>
                    </a:cubicBezTo>
                    <a:cubicBezTo>
                      <a:pt x="11" y="19"/>
                      <a:pt x="11" y="19"/>
                      <a:pt x="11" y="19"/>
                    </a:cubicBezTo>
                    <a:moveTo>
                      <a:pt x="37" y="0"/>
                    </a:moveTo>
                    <a:cubicBezTo>
                      <a:pt x="25" y="0"/>
                      <a:pt x="15" y="8"/>
                      <a:pt x="10" y="16"/>
                    </a:cubicBezTo>
                    <a:cubicBezTo>
                      <a:pt x="9" y="16"/>
                      <a:pt x="9" y="17"/>
                      <a:pt x="9" y="17"/>
                    </a:cubicBezTo>
                    <a:cubicBezTo>
                      <a:pt x="8" y="18"/>
                      <a:pt x="8" y="19"/>
                      <a:pt x="7" y="20"/>
                    </a:cubicBezTo>
                    <a:cubicBezTo>
                      <a:pt x="0" y="34"/>
                      <a:pt x="5" y="47"/>
                      <a:pt x="17" y="49"/>
                    </a:cubicBezTo>
                    <a:cubicBezTo>
                      <a:pt x="17" y="49"/>
                      <a:pt x="17" y="49"/>
                      <a:pt x="17" y="49"/>
                    </a:cubicBezTo>
                    <a:cubicBezTo>
                      <a:pt x="18" y="49"/>
                      <a:pt x="19" y="49"/>
                      <a:pt x="20" y="49"/>
                    </a:cubicBezTo>
                    <a:cubicBezTo>
                      <a:pt x="20" y="49"/>
                      <a:pt x="21" y="49"/>
                      <a:pt x="21" y="49"/>
                    </a:cubicBezTo>
                    <a:cubicBezTo>
                      <a:pt x="35" y="49"/>
                      <a:pt x="48" y="38"/>
                      <a:pt x="52" y="26"/>
                    </a:cubicBezTo>
                    <a:cubicBezTo>
                      <a:pt x="53" y="25"/>
                      <a:pt x="53" y="24"/>
                      <a:pt x="53" y="22"/>
                    </a:cubicBezTo>
                    <a:cubicBezTo>
                      <a:pt x="55" y="17"/>
                      <a:pt x="54" y="11"/>
                      <a:pt x="51" y="7"/>
                    </a:cubicBezTo>
                    <a:cubicBezTo>
                      <a:pt x="47" y="1"/>
                      <a:pt x="41" y="1"/>
                      <a:pt x="39" y="0"/>
                    </a:cubicBezTo>
                    <a:cubicBezTo>
                      <a:pt x="38" y="0"/>
                      <a:pt x="38" y="0"/>
                      <a:pt x="3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39" name="Freeform 100"/>
              <p:cNvSpPr>
                <a:spLocks/>
              </p:cNvSpPr>
              <p:nvPr/>
            </p:nvSpPr>
            <p:spPr bwMode="auto">
              <a:xfrm>
                <a:off x="-364" y="1354"/>
                <a:ext cx="24" cy="20"/>
              </a:xfrm>
              <a:custGeom>
                <a:avLst/>
                <a:gdLst>
                  <a:gd name="T0" fmla="*/ 10 w 15"/>
                  <a:gd name="T1" fmla="*/ 0 h 13"/>
                  <a:gd name="T2" fmla="*/ 2 w 15"/>
                  <a:gd name="T3" fmla="*/ 5 h 13"/>
                  <a:gd name="T4" fmla="*/ 2 w 15"/>
                  <a:gd name="T5" fmla="*/ 5 h 13"/>
                  <a:gd name="T6" fmla="*/ 2 w 15"/>
                  <a:gd name="T7" fmla="*/ 5 h 13"/>
                  <a:gd name="T8" fmla="*/ 1 w 15"/>
                  <a:gd name="T9" fmla="*/ 6 h 13"/>
                  <a:gd name="T10" fmla="*/ 4 w 15"/>
                  <a:gd name="T11" fmla="*/ 13 h 13"/>
                  <a:gd name="T12" fmla="*/ 5 w 15"/>
                  <a:gd name="T13" fmla="*/ 13 h 13"/>
                  <a:gd name="T14" fmla="*/ 14 w 15"/>
                  <a:gd name="T15" fmla="*/ 7 h 13"/>
                  <a:gd name="T16" fmla="*/ 11 w 15"/>
                  <a:gd name="T17" fmla="*/ 0 h 13"/>
                  <a:gd name="T18" fmla="*/ 10 w 15"/>
                  <a:gd name="T1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3">
                    <a:moveTo>
                      <a:pt x="10" y="0"/>
                    </a:moveTo>
                    <a:cubicBezTo>
                      <a:pt x="6" y="0"/>
                      <a:pt x="3" y="3"/>
                      <a:pt x="2" y="5"/>
                    </a:cubicBezTo>
                    <a:cubicBezTo>
                      <a:pt x="2" y="5"/>
                      <a:pt x="2" y="5"/>
                      <a:pt x="2" y="5"/>
                    </a:cubicBezTo>
                    <a:cubicBezTo>
                      <a:pt x="2" y="5"/>
                      <a:pt x="2" y="5"/>
                      <a:pt x="2" y="5"/>
                    </a:cubicBezTo>
                    <a:cubicBezTo>
                      <a:pt x="2" y="5"/>
                      <a:pt x="2" y="5"/>
                      <a:pt x="1" y="6"/>
                    </a:cubicBezTo>
                    <a:cubicBezTo>
                      <a:pt x="0" y="9"/>
                      <a:pt x="0" y="12"/>
                      <a:pt x="4" y="13"/>
                    </a:cubicBezTo>
                    <a:cubicBezTo>
                      <a:pt x="5" y="13"/>
                      <a:pt x="5" y="13"/>
                      <a:pt x="5" y="13"/>
                    </a:cubicBezTo>
                    <a:cubicBezTo>
                      <a:pt x="9" y="13"/>
                      <a:pt x="13" y="10"/>
                      <a:pt x="14" y="7"/>
                    </a:cubicBezTo>
                    <a:cubicBezTo>
                      <a:pt x="15" y="4"/>
                      <a:pt x="14" y="1"/>
                      <a:pt x="11" y="0"/>
                    </a:cubicBezTo>
                    <a:cubicBezTo>
                      <a:pt x="11" y="0"/>
                      <a:pt x="10"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40" name="Freeform 101"/>
              <p:cNvSpPr>
                <a:spLocks noEditPoints="1"/>
              </p:cNvSpPr>
              <p:nvPr/>
            </p:nvSpPr>
            <p:spPr bwMode="auto">
              <a:xfrm>
                <a:off x="-370" y="1348"/>
                <a:ext cx="39" cy="32"/>
              </a:xfrm>
              <a:custGeom>
                <a:avLst/>
                <a:gdLst>
                  <a:gd name="T0" fmla="*/ 6 w 25"/>
                  <a:gd name="T1" fmla="*/ 9 h 21"/>
                  <a:gd name="T2" fmla="*/ 14 w 25"/>
                  <a:gd name="T3" fmla="*/ 4 h 21"/>
                  <a:gd name="T4" fmla="*/ 15 w 25"/>
                  <a:gd name="T5" fmla="*/ 4 h 21"/>
                  <a:gd name="T6" fmla="*/ 18 w 25"/>
                  <a:gd name="T7" fmla="*/ 11 h 21"/>
                  <a:gd name="T8" fmla="*/ 14 w 25"/>
                  <a:gd name="T9" fmla="*/ 16 h 21"/>
                  <a:gd name="T10" fmla="*/ 9 w 25"/>
                  <a:gd name="T11" fmla="*/ 18 h 21"/>
                  <a:gd name="T12" fmla="*/ 5 w 25"/>
                  <a:gd name="T13" fmla="*/ 11 h 21"/>
                  <a:gd name="T14" fmla="*/ 5 w 25"/>
                  <a:gd name="T15" fmla="*/ 10 h 21"/>
                  <a:gd name="T16" fmla="*/ 6 w 25"/>
                  <a:gd name="T17" fmla="*/ 9 h 21"/>
                  <a:gd name="T18" fmla="*/ 6 w 25"/>
                  <a:gd name="T19" fmla="*/ 9 h 21"/>
                  <a:gd name="T20" fmla="*/ 6 w 25"/>
                  <a:gd name="T21" fmla="*/ 9 h 21"/>
                  <a:gd name="T22" fmla="*/ 15 w 25"/>
                  <a:gd name="T23" fmla="*/ 0 h 21"/>
                  <a:gd name="T24" fmla="*/ 3 w 25"/>
                  <a:gd name="T25" fmla="*/ 8 h 21"/>
                  <a:gd name="T26" fmla="*/ 3 w 25"/>
                  <a:gd name="T27" fmla="*/ 8 h 21"/>
                  <a:gd name="T28" fmla="*/ 3 w 25"/>
                  <a:gd name="T29" fmla="*/ 8 h 21"/>
                  <a:gd name="T30" fmla="*/ 2 w 25"/>
                  <a:gd name="T31" fmla="*/ 9 h 21"/>
                  <a:gd name="T32" fmla="*/ 8 w 25"/>
                  <a:gd name="T33" fmla="*/ 21 h 21"/>
                  <a:gd name="T34" fmla="*/ 8 w 25"/>
                  <a:gd name="T35" fmla="*/ 21 h 21"/>
                  <a:gd name="T36" fmla="*/ 13 w 25"/>
                  <a:gd name="T37" fmla="*/ 20 h 21"/>
                  <a:gd name="T38" fmla="*/ 20 w 25"/>
                  <a:gd name="T39" fmla="*/ 3 h 21"/>
                  <a:gd name="T40" fmla="*/ 15 w 25"/>
                  <a:gd name="T4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1">
                    <a:moveTo>
                      <a:pt x="6" y="9"/>
                    </a:moveTo>
                    <a:cubicBezTo>
                      <a:pt x="7" y="7"/>
                      <a:pt x="10" y="4"/>
                      <a:pt x="14" y="4"/>
                    </a:cubicBezTo>
                    <a:cubicBezTo>
                      <a:pt x="14" y="4"/>
                      <a:pt x="15" y="4"/>
                      <a:pt x="15" y="4"/>
                    </a:cubicBezTo>
                    <a:cubicBezTo>
                      <a:pt x="18" y="5"/>
                      <a:pt x="19" y="8"/>
                      <a:pt x="18" y="11"/>
                    </a:cubicBezTo>
                    <a:cubicBezTo>
                      <a:pt x="17" y="13"/>
                      <a:pt x="16" y="15"/>
                      <a:pt x="14" y="16"/>
                    </a:cubicBezTo>
                    <a:cubicBezTo>
                      <a:pt x="12" y="17"/>
                      <a:pt x="11" y="18"/>
                      <a:pt x="9" y="18"/>
                    </a:cubicBezTo>
                    <a:cubicBezTo>
                      <a:pt x="6" y="18"/>
                      <a:pt x="4" y="15"/>
                      <a:pt x="5" y="11"/>
                    </a:cubicBezTo>
                    <a:cubicBezTo>
                      <a:pt x="5" y="11"/>
                      <a:pt x="5" y="10"/>
                      <a:pt x="5" y="10"/>
                    </a:cubicBezTo>
                    <a:cubicBezTo>
                      <a:pt x="6" y="9"/>
                      <a:pt x="6" y="9"/>
                      <a:pt x="6" y="9"/>
                    </a:cubicBezTo>
                    <a:cubicBezTo>
                      <a:pt x="6" y="9"/>
                      <a:pt x="6" y="9"/>
                      <a:pt x="6" y="9"/>
                    </a:cubicBezTo>
                    <a:cubicBezTo>
                      <a:pt x="6" y="9"/>
                      <a:pt x="6" y="9"/>
                      <a:pt x="6" y="9"/>
                    </a:cubicBezTo>
                    <a:moveTo>
                      <a:pt x="15" y="0"/>
                    </a:moveTo>
                    <a:cubicBezTo>
                      <a:pt x="11" y="0"/>
                      <a:pt x="6" y="3"/>
                      <a:pt x="3" y="8"/>
                    </a:cubicBezTo>
                    <a:cubicBezTo>
                      <a:pt x="3" y="8"/>
                      <a:pt x="3" y="8"/>
                      <a:pt x="3" y="8"/>
                    </a:cubicBezTo>
                    <a:cubicBezTo>
                      <a:pt x="3" y="8"/>
                      <a:pt x="3" y="8"/>
                      <a:pt x="3" y="8"/>
                    </a:cubicBezTo>
                    <a:cubicBezTo>
                      <a:pt x="3" y="8"/>
                      <a:pt x="2" y="9"/>
                      <a:pt x="2" y="9"/>
                    </a:cubicBezTo>
                    <a:cubicBezTo>
                      <a:pt x="0" y="14"/>
                      <a:pt x="1" y="20"/>
                      <a:pt x="8" y="21"/>
                    </a:cubicBezTo>
                    <a:cubicBezTo>
                      <a:pt x="8" y="21"/>
                      <a:pt x="8" y="21"/>
                      <a:pt x="8" y="21"/>
                    </a:cubicBezTo>
                    <a:cubicBezTo>
                      <a:pt x="10" y="21"/>
                      <a:pt x="11" y="21"/>
                      <a:pt x="13" y="20"/>
                    </a:cubicBezTo>
                    <a:cubicBezTo>
                      <a:pt x="20" y="17"/>
                      <a:pt x="25" y="8"/>
                      <a:pt x="20" y="3"/>
                    </a:cubicBezTo>
                    <a:cubicBezTo>
                      <a:pt x="19" y="1"/>
                      <a:pt x="17"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41" name="Freeform 102"/>
              <p:cNvSpPr>
                <a:spLocks noEditPoints="1"/>
              </p:cNvSpPr>
              <p:nvPr/>
            </p:nvSpPr>
            <p:spPr bwMode="auto">
              <a:xfrm>
                <a:off x="975" y="1157"/>
                <a:ext cx="73" cy="57"/>
              </a:xfrm>
              <a:custGeom>
                <a:avLst/>
                <a:gdLst>
                  <a:gd name="T0" fmla="*/ 13 w 47"/>
                  <a:gd name="T1" fmla="*/ 13 h 37"/>
                  <a:gd name="T2" fmla="*/ 20 w 47"/>
                  <a:gd name="T3" fmla="*/ 9 h 37"/>
                  <a:gd name="T4" fmla="*/ 31 w 47"/>
                  <a:gd name="T5" fmla="*/ 16 h 37"/>
                  <a:gd name="T6" fmla="*/ 25 w 47"/>
                  <a:gd name="T7" fmla="*/ 27 h 37"/>
                  <a:gd name="T8" fmla="*/ 23 w 47"/>
                  <a:gd name="T9" fmla="*/ 27 h 37"/>
                  <a:gd name="T10" fmla="*/ 12 w 47"/>
                  <a:gd name="T11" fmla="*/ 14 h 37"/>
                  <a:gd name="T12" fmla="*/ 13 w 47"/>
                  <a:gd name="T13" fmla="*/ 13 h 37"/>
                  <a:gd name="T14" fmla="*/ 13 w 47"/>
                  <a:gd name="T15" fmla="*/ 13 h 37"/>
                  <a:gd name="T16" fmla="*/ 13 w 47"/>
                  <a:gd name="T17" fmla="*/ 13 h 37"/>
                  <a:gd name="T18" fmla="*/ 13 w 47"/>
                  <a:gd name="T19" fmla="*/ 13 h 37"/>
                  <a:gd name="T20" fmla="*/ 19 w 47"/>
                  <a:gd name="T21" fmla="*/ 0 h 37"/>
                  <a:gd name="T22" fmla="*/ 15 w 47"/>
                  <a:gd name="T23" fmla="*/ 0 h 37"/>
                  <a:gd name="T24" fmla="*/ 3 w 47"/>
                  <a:gd name="T25" fmla="*/ 7 h 37"/>
                  <a:gd name="T26" fmla="*/ 3 w 47"/>
                  <a:gd name="T27" fmla="*/ 7 h 37"/>
                  <a:gd name="T28" fmla="*/ 3 w 47"/>
                  <a:gd name="T29" fmla="*/ 7 h 37"/>
                  <a:gd name="T30" fmla="*/ 3 w 47"/>
                  <a:gd name="T31" fmla="*/ 8 h 37"/>
                  <a:gd name="T32" fmla="*/ 2 w 47"/>
                  <a:gd name="T33" fmla="*/ 21 h 37"/>
                  <a:gd name="T34" fmla="*/ 17 w 47"/>
                  <a:gd name="T35" fmla="*/ 36 h 37"/>
                  <a:gd name="T36" fmla="*/ 25 w 47"/>
                  <a:gd name="T37" fmla="*/ 37 h 37"/>
                  <a:gd name="T38" fmla="*/ 29 w 47"/>
                  <a:gd name="T39" fmla="*/ 37 h 37"/>
                  <a:gd name="T40" fmla="*/ 32 w 47"/>
                  <a:gd name="T41" fmla="*/ 36 h 37"/>
                  <a:gd name="T42" fmla="*/ 31 w 47"/>
                  <a:gd name="T43" fmla="*/ 3 h 37"/>
                  <a:gd name="T44" fmla="*/ 29 w 47"/>
                  <a:gd name="T45" fmla="*/ 2 h 37"/>
                  <a:gd name="T46" fmla="*/ 22 w 47"/>
                  <a:gd name="T47" fmla="*/ 0 h 37"/>
                  <a:gd name="T48" fmla="*/ 19 w 47"/>
                  <a:gd name="T4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37">
                    <a:moveTo>
                      <a:pt x="13" y="13"/>
                    </a:moveTo>
                    <a:cubicBezTo>
                      <a:pt x="15" y="10"/>
                      <a:pt x="17" y="9"/>
                      <a:pt x="20" y="9"/>
                    </a:cubicBezTo>
                    <a:cubicBezTo>
                      <a:pt x="25" y="9"/>
                      <a:pt x="29" y="12"/>
                      <a:pt x="31" y="16"/>
                    </a:cubicBezTo>
                    <a:cubicBezTo>
                      <a:pt x="34" y="21"/>
                      <a:pt x="31" y="26"/>
                      <a:pt x="25" y="27"/>
                    </a:cubicBezTo>
                    <a:cubicBezTo>
                      <a:pt x="25" y="27"/>
                      <a:pt x="24" y="27"/>
                      <a:pt x="23" y="27"/>
                    </a:cubicBezTo>
                    <a:cubicBezTo>
                      <a:pt x="16" y="27"/>
                      <a:pt x="9" y="20"/>
                      <a:pt x="12" y="14"/>
                    </a:cubicBezTo>
                    <a:cubicBezTo>
                      <a:pt x="13" y="13"/>
                      <a:pt x="13" y="13"/>
                      <a:pt x="13" y="13"/>
                    </a:cubicBezTo>
                    <a:cubicBezTo>
                      <a:pt x="13" y="13"/>
                      <a:pt x="13" y="13"/>
                      <a:pt x="13" y="13"/>
                    </a:cubicBezTo>
                    <a:cubicBezTo>
                      <a:pt x="13" y="13"/>
                      <a:pt x="13" y="13"/>
                      <a:pt x="13" y="13"/>
                    </a:cubicBezTo>
                    <a:cubicBezTo>
                      <a:pt x="13" y="13"/>
                      <a:pt x="13" y="13"/>
                      <a:pt x="13" y="13"/>
                    </a:cubicBezTo>
                    <a:moveTo>
                      <a:pt x="19" y="0"/>
                    </a:moveTo>
                    <a:cubicBezTo>
                      <a:pt x="17" y="0"/>
                      <a:pt x="16" y="0"/>
                      <a:pt x="15" y="0"/>
                    </a:cubicBezTo>
                    <a:cubicBezTo>
                      <a:pt x="9" y="1"/>
                      <a:pt x="5" y="5"/>
                      <a:pt x="3" y="7"/>
                    </a:cubicBezTo>
                    <a:cubicBezTo>
                      <a:pt x="3" y="7"/>
                      <a:pt x="3" y="7"/>
                      <a:pt x="3" y="7"/>
                    </a:cubicBezTo>
                    <a:cubicBezTo>
                      <a:pt x="3" y="7"/>
                      <a:pt x="3" y="7"/>
                      <a:pt x="3" y="7"/>
                    </a:cubicBezTo>
                    <a:cubicBezTo>
                      <a:pt x="3" y="7"/>
                      <a:pt x="3" y="8"/>
                      <a:pt x="3" y="8"/>
                    </a:cubicBezTo>
                    <a:cubicBezTo>
                      <a:pt x="1" y="11"/>
                      <a:pt x="0" y="16"/>
                      <a:pt x="2" y="21"/>
                    </a:cubicBezTo>
                    <a:cubicBezTo>
                      <a:pt x="4" y="27"/>
                      <a:pt x="10" y="33"/>
                      <a:pt x="17" y="36"/>
                    </a:cubicBezTo>
                    <a:cubicBezTo>
                      <a:pt x="20" y="37"/>
                      <a:pt x="23" y="37"/>
                      <a:pt x="25" y="37"/>
                    </a:cubicBezTo>
                    <a:cubicBezTo>
                      <a:pt x="27" y="37"/>
                      <a:pt x="28" y="37"/>
                      <a:pt x="29" y="37"/>
                    </a:cubicBezTo>
                    <a:cubicBezTo>
                      <a:pt x="30" y="36"/>
                      <a:pt x="31" y="36"/>
                      <a:pt x="32" y="36"/>
                    </a:cubicBezTo>
                    <a:cubicBezTo>
                      <a:pt x="46" y="31"/>
                      <a:pt x="47" y="13"/>
                      <a:pt x="31" y="3"/>
                    </a:cubicBezTo>
                    <a:cubicBezTo>
                      <a:pt x="30" y="3"/>
                      <a:pt x="30" y="2"/>
                      <a:pt x="29" y="2"/>
                    </a:cubicBezTo>
                    <a:cubicBezTo>
                      <a:pt x="26" y="1"/>
                      <a:pt x="24" y="0"/>
                      <a:pt x="22" y="0"/>
                    </a:cubicBezTo>
                    <a:cubicBezTo>
                      <a:pt x="21" y="0"/>
                      <a:pt x="20" y="0"/>
                      <a:pt x="1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42" name="Freeform 103"/>
              <p:cNvSpPr>
                <a:spLocks noEditPoints="1"/>
              </p:cNvSpPr>
              <p:nvPr/>
            </p:nvSpPr>
            <p:spPr bwMode="auto">
              <a:xfrm>
                <a:off x="966" y="1152"/>
                <a:ext cx="82" cy="67"/>
              </a:xfrm>
              <a:custGeom>
                <a:avLst/>
                <a:gdLst>
                  <a:gd name="T0" fmla="*/ 21 w 53"/>
                  <a:gd name="T1" fmla="*/ 3 h 43"/>
                  <a:gd name="T2" fmla="*/ 25 w 53"/>
                  <a:gd name="T3" fmla="*/ 3 h 43"/>
                  <a:gd name="T4" fmla="*/ 28 w 53"/>
                  <a:gd name="T5" fmla="*/ 3 h 43"/>
                  <a:gd name="T6" fmla="*/ 35 w 53"/>
                  <a:gd name="T7" fmla="*/ 5 h 43"/>
                  <a:gd name="T8" fmla="*/ 36 w 53"/>
                  <a:gd name="T9" fmla="*/ 6 h 43"/>
                  <a:gd name="T10" fmla="*/ 37 w 53"/>
                  <a:gd name="T11" fmla="*/ 6 h 43"/>
                  <a:gd name="T12" fmla="*/ 38 w 53"/>
                  <a:gd name="T13" fmla="*/ 39 h 43"/>
                  <a:gd name="T14" fmla="*/ 35 w 53"/>
                  <a:gd name="T15" fmla="*/ 40 h 43"/>
                  <a:gd name="T16" fmla="*/ 31 w 53"/>
                  <a:gd name="T17" fmla="*/ 40 h 43"/>
                  <a:gd name="T18" fmla="*/ 23 w 53"/>
                  <a:gd name="T19" fmla="*/ 39 h 43"/>
                  <a:gd name="T20" fmla="*/ 8 w 53"/>
                  <a:gd name="T21" fmla="*/ 24 h 43"/>
                  <a:gd name="T22" fmla="*/ 9 w 53"/>
                  <a:gd name="T23" fmla="*/ 12 h 43"/>
                  <a:gd name="T24" fmla="*/ 9 w 53"/>
                  <a:gd name="T25" fmla="*/ 11 h 43"/>
                  <a:gd name="T26" fmla="*/ 9 w 53"/>
                  <a:gd name="T27" fmla="*/ 10 h 43"/>
                  <a:gd name="T28" fmla="*/ 9 w 53"/>
                  <a:gd name="T29" fmla="*/ 10 h 43"/>
                  <a:gd name="T30" fmla="*/ 9 w 53"/>
                  <a:gd name="T31" fmla="*/ 10 h 43"/>
                  <a:gd name="T32" fmla="*/ 21 w 53"/>
                  <a:gd name="T33" fmla="*/ 3 h 43"/>
                  <a:gd name="T34" fmla="*/ 24 w 53"/>
                  <a:gd name="T35" fmla="*/ 0 h 43"/>
                  <a:gd name="T36" fmla="*/ 6 w 53"/>
                  <a:gd name="T37" fmla="*/ 9 h 43"/>
                  <a:gd name="T38" fmla="*/ 6 w 53"/>
                  <a:gd name="T39" fmla="*/ 10 h 43"/>
                  <a:gd name="T40" fmla="*/ 5 w 53"/>
                  <a:gd name="T41" fmla="*/ 11 h 43"/>
                  <a:gd name="T42" fmla="*/ 18 w 53"/>
                  <a:gd name="T43" fmla="*/ 40 h 43"/>
                  <a:gd name="T44" fmla="*/ 19 w 53"/>
                  <a:gd name="T45" fmla="*/ 40 h 43"/>
                  <a:gd name="T46" fmla="*/ 19 w 53"/>
                  <a:gd name="T47" fmla="*/ 40 h 43"/>
                  <a:gd name="T48" fmla="*/ 31 w 53"/>
                  <a:gd name="T49" fmla="*/ 43 h 43"/>
                  <a:gd name="T50" fmla="*/ 50 w 53"/>
                  <a:gd name="T51" fmla="*/ 33 h 43"/>
                  <a:gd name="T52" fmla="*/ 51 w 53"/>
                  <a:gd name="T53" fmla="*/ 31 h 43"/>
                  <a:gd name="T54" fmla="*/ 51 w 53"/>
                  <a:gd name="T55" fmla="*/ 18 h 43"/>
                  <a:gd name="T56" fmla="*/ 35 w 53"/>
                  <a:gd name="T57" fmla="*/ 2 h 43"/>
                  <a:gd name="T58" fmla="*/ 24 w 53"/>
                  <a:gd name="T5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 h="43">
                    <a:moveTo>
                      <a:pt x="21" y="3"/>
                    </a:moveTo>
                    <a:cubicBezTo>
                      <a:pt x="22" y="3"/>
                      <a:pt x="23" y="3"/>
                      <a:pt x="25" y="3"/>
                    </a:cubicBezTo>
                    <a:cubicBezTo>
                      <a:pt x="26" y="3"/>
                      <a:pt x="27" y="3"/>
                      <a:pt x="28" y="3"/>
                    </a:cubicBezTo>
                    <a:cubicBezTo>
                      <a:pt x="30" y="3"/>
                      <a:pt x="32" y="4"/>
                      <a:pt x="35" y="5"/>
                    </a:cubicBezTo>
                    <a:cubicBezTo>
                      <a:pt x="35" y="5"/>
                      <a:pt x="36" y="5"/>
                      <a:pt x="36" y="6"/>
                    </a:cubicBezTo>
                    <a:cubicBezTo>
                      <a:pt x="36" y="6"/>
                      <a:pt x="37" y="6"/>
                      <a:pt x="37" y="6"/>
                    </a:cubicBezTo>
                    <a:cubicBezTo>
                      <a:pt x="53" y="16"/>
                      <a:pt x="52" y="34"/>
                      <a:pt x="38" y="39"/>
                    </a:cubicBezTo>
                    <a:cubicBezTo>
                      <a:pt x="37" y="39"/>
                      <a:pt x="36" y="39"/>
                      <a:pt x="35" y="40"/>
                    </a:cubicBezTo>
                    <a:cubicBezTo>
                      <a:pt x="34" y="40"/>
                      <a:pt x="32" y="40"/>
                      <a:pt x="31" y="40"/>
                    </a:cubicBezTo>
                    <a:cubicBezTo>
                      <a:pt x="28" y="40"/>
                      <a:pt x="25" y="40"/>
                      <a:pt x="23" y="39"/>
                    </a:cubicBezTo>
                    <a:cubicBezTo>
                      <a:pt x="16" y="36"/>
                      <a:pt x="10" y="30"/>
                      <a:pt x="8" y="24"/>
                    </a:cubicBezTo>
                    <a:cubicBezTo>
                      <a:pt x="6" y="20"/>
                      <a:pt x="6" y="16"/>
                      <a:pt x="9" y="12"/>
                    </a:cubicBezTo>
                    <a:cubicBezTo>
                      <a:pt x="9" y="11"/>
                      <a:pt x="9" y="11"/>
                      <a:pt x="9" y="11"/>
                    </a:cubicBezTo>
                    <a:cubicBezTo>
                      <a:pt x="9" y="11"/>
                      <a:pt x="9" y="10"/>
                      <a:pt x="9" y="10"/>
                    </a:cubicBezTo>
                    <a:cubicBezTo>
                      <a:pt x="9" y="10"/>
                      <a:pt x="9" y="10"/>
                      <a:pt x="9" y="10"/>
                    </a:cubicBezTo>
                    <a:cubicBezTo>
                      <a:pt x="9" y="10"/>
                      <a:pt x="9" y="10"/>
                      <a:pt x="9" y="10"/>
                    </a:cubicBezTo>
                    <a:cubicBezTo>
                      <a:pt x="11" y="8"/>
                      <a:pt x="15" y="4"/>
                      <a:pt x="21" y="3"/>
                    </a:cubicBezTo>
                    <a:moveTo>
                      <a:pt x="24" y="0"/>
                    </a:moveTo>
                    <a:cubicBezTo>
                      <a:pt x="14" y="0"/>
                      <a:pt x="8" y="5"/>
                      <a:pt x="6" y="9"/>
                    </a:cubicBezTo>
                    <a:cubicBezTo>
                      <a:pt x="6" y="10"/>
                      <a:pt x="6" y="10"/>
                      <a:pt x="6" y="10"/>
                    </a:cubicBezTo>
                    <a:cubicBezTo>
                      <a:pt x="5" y="10"/>
                      <a:pt x="5" y="10"/>
                      <a:pt x="5" y="11"/>
                    </a:cubicBezTo>
                    <a:cubicBezTo>
                      <a:pt x="0" y="21"/>
                      <a:pt x="6" y="34"/>
                      <a:pt x="18" y="40"/>
                    </a:cubicBezTo>
                    <a:cubicBezTo>
                      <a:pt x="18" y="40"/>
                      <a:pt x="19" y="40"/>
                      <a:pt x="19" y="40"/>
                    </a:cubicBezTo>
                    <a:cubicBezTo>
                      <a:pt x="19" y="40"/>
                      <a:pt x="19" y="40"/>
                      <a:pt x="19" y="40"/>
                    </a:cubicBezTo>
                    <a:cubicBezTo>
                      <a:pt x="23" y="42"/>
                      <a:pt x="27" y="43"/>
                      <a:pt x="31" y="43"/>
                    </a:cubicBezTo>
                    <a:cubicBezTo>
                      <a:pt x="40" y="43"/>
                      <a:pt x="47" y="39"/>
                      <a:pt x="50" y="33"/>
                    </a:cubicBezTo>
                    <a:cubicBezTo>
                      <a:pt x="51" y="32"/>
                      <a:pt x="51" y="31"/>
                      <a:pt x="51" y="31"/>
                    </a:cubicBezTo>
                    <a:cubicBezTo>
                      <a:pt x="52" y="27"/>
                      <a:pt x="53" y="23"/>
                      <a:pt x="51" y="18"/>
                    </a:cubicBezTo>
                    <a:cubicBezTo>
                      <a:pt x="49" y="11"/>
                      <a:pt x="43" y="6"/>
                      <a:pt x="35" y="2"/>
                    </a:cubicBezTo>
                    <a:cubicBezTo>
                      <a:pt x="31" y="1"/>
                      <a:pt x="27"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43" name="Freeform 104"/>
              <p:cNvSpPr>
                <a:spLocks/>
              </p:cNvSpPr>
              <p:nvPr/>
            </p:nvSpPr>
            <p:spPr bwMode="auto">
              <a:xfrm>
                <a:off x="997" y="1175"/>
                <a:ext cx="23" cy="19"/>
              </a:xfrm>
              <a:custGeom>
                <a:avLst/>
                <a:gdLst>
                  <a:gd name="T0" fmla="*/ 7 w 15"/>
                  <a:gd name="T1" fmla="*/ 0 h 12"/>
                  <a:gd name="T2" fmla="*/ 5 w 15"/>
                  <a:gd name="T3" fmla="*/ 1 h 12"/>
                  <a:gd name="T4" fmla="*/ 2 w 15"/>
                  <a:gd name="T5" fmla="*/ 3 h 12"/>
                  <a:gd name="T6" fmla="*/ 2 w 15"/>
                  <a:gd name="T7" fmla="*/ 3 h 12"/>
                  <a:gd name="T8" fmla="*/ 2 w 15"/>
                  <a:gd name="T9" fmla="*/ 3 h 12"/>
                  <a:gd name="T10" fmla="*/ 2 w 15"/>
                  <a:gd name="T11" fmla="*/ 3 h 12"/>
                  <a:gd name="T12" fmla="*/ 5 w 15"/>
                  <a:gd name="T13" fmla="*/ 11 h 12"/>
                  <a:gd name="T14" fmla="*/ 9 w 15"/>
                  <a:gd name="T15" fmla="*/ 12 h 12"/>
                  <a:gd name="T16" fmla="*/ 14 w 15"/>
                  <a:gd name="T17" fmla="*/ 10 h 12"/>
                  <a:gd name="T18" fmla="*/ 11 w 15"/>
                  <a:gd name="T19" fmla="*/ 2 h 12"/>
                  <a:gd name="T20" fmla="*/ 7 w 15"/>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2">
                    <a:moveTo>
                      <a:pt x="7" y="0"/>
                    </a:moveTo>
                    <a:cubicBezTo>
                      <a:pt x="6" y="0"/>
                      <a:pt x="6" y="0"/>
                      <a:pt x="5" y="1"/>
                    </a:cubicBezTo>
                    <a:cubicBezTo>
                      <a:pt x="4" y="1"/>
                      <a:pt x="2" y="2"/>
                      <a:pt x="2" y="3"/>
                    </a:cubicBezTo>
                    <a:cubicBezTo>
                      <a:pt x="2" y="3"/>
                      <a:pt x="2" y="3"/>
                      <a:pt x="2" y="3"/>
                    </a:cubicBezTo>
                    <a:cubicBezTo>
                      <a:pt x="2" y="3"/>
                      <a:pt x="2" y="3"/>
                      <a:pt x="2" y="3"/>
                    </a:cubicBezTo>
                    <a:cubicBezTo>
                      <a:pt x="2" y="3"/>
                      <a:pt x="2" y="3"/>
                      <a:pt x="2" y="3"/>
                    </a:cubicBezTo>
                    <a:cubicBezTo>
                      <a:pt x="0" y="5"/>
                      <a:pt x="1" y="9"/>
                      <a:pt x="5" y="11"/>
                    </a:cubicBezTo>
                    <a:cubicBezTo>
                      <a:pt x="6" y="12"/>
                      <a:pt x="8" y="12"/>
                      <a:pt x="9" y="12"/>
                    </a:cubicBezTo>
                    <a:cubicBezTo>
                      <a:pt x="11" y="12"/>
                      <a:pt x="13" y="11"/>
                      <a:pt x="14" y="10"/>
                    </a:cubicBezTo>
                    <a:cubicBezTo>
                      <a:pt x="15" y="8"/>
                      <a:pt x="15" y="4"/>
                      <a:pt x="11" y="2"/>
                    </a:cubicBezTo>
                    <a:cubicBezTo>
                      <a:pt x="10" y="1"/>
                      <a:pt x="8"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44" name="Freeform 105"/>
              <p:cNvSpPr>
                <a:spLocks noEditPoints="1"/>
              </p:cNvSpPr>
              <p:nvPr/>
            </p:nvSpPr>
            <p:spPr bwMode="auto">
              <a:xfrm>
                <a:off x="992" y="1171"/>
                <a:ext cx="36" cy="28"/>
              </a:xfrm>
              <a:custGeom>
                <a:avLst/>
                <a:gdLst>
                  <a:gd name="T0" fmla="*/ 8 w 23"/>
                  <a:gd name="T1" fmla="*/ 4 h 18"/>
                  <a:gd name="T2" fmla="*/ 10 w 23"/>
                  <a:gd name="T3" fmla="*/ 3 h 18"/>
                  <a:gd name="T4" fmla="*/ 14 w 23"/>
                  <a:gd name="T5" fmla="*/ 4 h 18"/>
                  <a:gd name="T6" fmla="*/ 14 w 23"/>
                  <a:gd name="T7" fmla="*/ 5 h 18"/>
                  <a:gd name="T8" fmla="*/ 17 w 23"/>
                  <a:gd name="T9" fmla="*/ 13 h 18"/>
                  <a:gd name="T10" fmla="*/ 14 w 23"/>
                  <a:gd name="T11" fmla="*/ 15 h 18"/>
                  <a:gd name="T12" fmla="*/ 12 w 23"/>
                  <a:gd name="T13" fmla="*/ 15 h 18"/>
                  <a:gd name="T14" fmla="*/ 5 w 23"/>
                  <a:gd name="T15" fmla="*/ 6 h 18"/>
                  <a:gd name="T16" fmla="*/ 5 w 23"/>
                  <a:gd name="T17" fmla="*/ 6 h 18"/>
                  <a:gd name="T18" fmla="*/ 5 w 23"/>
                  <a:gd name="T19" fmla="*/ 6 h 18"/>
                  <a:gd name="T20" fmla="*/ 5 w 23"/>
                  <a:gd name="T21" fmla="*/ 6 h 18"/>
                  <a:gd name="T22" fmla="*/ 8 w 23"/>
                  <a:gd name="T23" fmla="*/ 4 h 18"/>
                  <a:gd name="T24" fmla="*/ 9 w 23"/>
                  <a:gd name="T25" fmla="*/ 0 h 18"/>
                  <a:gd name="T26" fmla="*/ 2 w 23"/>
                  <a:gd name="T27" fmla="*/ 4 h 18"/>
                  <a:gd name="T28" fmla="*/ 2 w 23"/>
                  <a:gd name="T29" fmla="*/ 4 h 18"/>
                  <a:gd name="T30" fmla="*/ 2 w 23"/>
                  <a:gd name="T31" fmla="*/ 4 h 18"/>
                  <a:gd name="T32" fmla="*/ 2 w 23"/>
                  <a:gd name="T33" fmla="*/ 4 h 18"/>
                  <a:gd name="T34" fmla="*/ 8 w 23"/>
                  <a:gd name="T35" fmla="*/ 17 h 18"/>
                  <a:gd name="T36" fmla="*/ 12 w 23"/>
                  <a:gd name="T37" fmla="*/ 18 h 18"/>
                  <a:gd name="T38" fmla="*/ 14 w 23"/>
                  <a:gd name="T39" fmla="*/ 18 h 18"/>
                  <a:gd name="T40" fmla="*/ 20 w 23"/>
                  <a:gd name="T41" fmla="*/ 7 h 18"/>
                  <a:gd name="T42" fmla="*/ 9 w 23"/>
                  <a:gd name="T4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18">
                    <a:moveTo>
                      <a:pt x="8" y="4"/>
                    </a:moveTo>
                    <a:cubicBezTo>
                      <a:pt x="9" y="3"/>
                      <a:pt x="9" y="3"/>
                      <a:pt x="10" y="3"/>
                    </a:cubicBezTo>
                    <a:cubicBezTo>
                      <a:pt x="11" y="3"/>
                      <a:pt x="12" y="4"/>
                      <a:pt x="14" y="4"/>
                    </a:cubicBezTo>
                    <a:cubicBezTo>
                      <a:pt x="14" y="4"/>
                      <a:pt x="14" y="5"/>
                      <a:pt x="14" y="5"/>
                    </a:cubicBezTo>
                    <a:cubicBezTo>
                      <a:pt x="18" y="7"/>
                      <a:pt x="18" y="11"/>
                      <a:pt x="17" y="13"/>
                    </a:cubicBezTo>
                    <a:cubicBezTo>
                      <a:pt x="16" y="14"/>
                      <a:pt x="15" y="15"/>
                      <a:pt x="14" y="15"/>
                    </a:cubicBezTo>
                    <a:cubicBezTo>
                      <a:pt x="13" y="15"/>
                      <a:pt x="12" y="15"/>
                      <a:pt x="12" y="15"/>
                    </a:cubicBezTo>
                    <a:cubicBezTo>
                      <a:pt x="7" y="15"/>
                      <a:pt x="2" y="10"/>
                      <a:pt x="5" y="6"/>
                    </a:cubicBezTo>
                    <a:cubicBezTo>
                      <a:pt x="5" y="6"/>
                      <a:pt x="5" y="6"/>
                      <a:pt x="5" y="6"/>
                    </a:cubicBezTo>
                    <a:cubicBezTo>
                      <a:pt x="5" y="6"/>
                      <a:pt x="5" y="6"/>
                      <a:pt x="5" y="6"/>
                    </a:cubicBezTo>
                    <a:cubicBezTo>
                      <a:pt x="5" y="6"/>
                      <a:pt x="5" y="6"/>
                      <a:pt x="5" y="6"/>
                    </a:cubicBezTo>
                    <a:cubicBezTo>
                      <a:pt x="5" y="5"/>
                      <a:pt x="7" y="4"/>
                      <a:pt x="8" y="4"/>
                    </a:cubicBezTo>
                    <a:moveTo>
                      <a:pt x="9" y="0"/>
                    </a:moveTo>
                    <a:cubicBezTo>
                      <a:pt x="6" y="0"/>
                      <a:pt x="4" y="1"/>
                      <a:pt x="2" y="4"/>
                    </a:cubicBezTo>
                    <a:cubicBezTo>
                      <a:pt x="2" y="4"/>
                      <a:pt x="2" y="4"/>
                      <a:pt x="2" y="4"/>
                    </a:cubicBezTo>
                    <a:cubicBezTo>
                      <a:pt x="2" y="4"/>
                      <a:pt x="2" y="4"/>
                      <a:pt x="2" y="4"/>
                    </a:cubicBezTo>
                    <a:cubicBezTo>
                      <a:pt x="2" y="4"/>
                      <a:pt x="2" y="4"/>
                      <a:pt x="2" y="4"/>
                    </a:cubicBezTo>
                    <a:cubicBezTo>
                      <a:pt x="0" y="8"/>
                      <a:pt x="1" y="14"/>
                      <a:pt x="8" y="17"/>
                    </a:cubicBezTo>
                    <a:cubicBezTo>
                      <a:pt x="9" y="18"/>
                      <a:pt x="11" y="18"/>
                      <a:pt x="12" y="18"/>
                    </a:cubicBezTo>
                    <a:cubicBezTo>
                      <a:pt x="13" y="18"/>
                      <a:pt x="14" y="18"/>
                      <a:pt x="14" y="18"/>
                    </a:cubicBezTo>
                    <a:cubicBezTo>
                      <a:pt x="20" y="17"/>
                      <a:pt x="23" y="12"/>
                      <a:pt x="20" y="7"/>
                    </a:cubicBezTo>
                    <a:cubicBezTo>
                      <a:pt x="18" y="3"/>
                      <a:pt x="14"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45" name="Freeform 106"/>
              <p:cNvSpPr>
                <a:spLocks noEditPoints="1"/>
              </p:cNvSpPr>
              <p:nvPr/>
            </p:nvSpPr>
            <p:spPr bwMode="auto">
              <a:xfrm>
                <a:off x="244" y="1289"/>
                <a:ext cx="82" cy="63"/>
              </a:xfrm>
              <a:custGeom>
                <a:avLst/>
                <a:gdLst>
                  <a:gd name="T0" fmla="*/ 27 w 53"/>
                  <a:gd name="T1" fmla="*/ 10 h 41"/>
                  <a:gd name="T2" fmla="*/ 27 w 53"/>
                  <a:gd name="T3" fmla="*/ 10 h 41"/>
                  <a:gd name="T4" fmla="*/ 31 w 53"/>
                  <a:gd name="T5" fmla="*/ 11 h 41"/>
                  <a:gd name="T6" fmla="*/ 32 w 53"/>
                  <a:gd name="T7" fmla="*/ 11 h 41"/>
                  <a:gd name="T8" fmla="*/ 32 w 53"/>
                  <a:gd name="T9" fmla="*/ 11 h 41"/>
                  <a:gd name="T10" fmla="*/ 36 w 53"/>
                  <a:gd name="T11" fmla="*/ 14 h 41"/>
                  <a:gd name="T12" fmla="*/ 35 w 53"/>
                  <a:gd name="T13" fmla="*/ 25 h 41"/>
                  <a:gd name="T14" fmla="*/ 30 w 53"/>
                  <a:gd name="T15" fmla="*/ 29 h 41"/>
                  <a:gd name="T16" fmla="*/ 25 w 53"/>
                  <a:gd name="T17" fmla="*/ 30 h 41"/>
                  <a:gd name="T18" fmla="*/ 16 w 53"/>
                  <a:gd name="T19" fmla="*/ 17 h 41"/>
                  <a:gd name="T20" fmla="*/ 16 w 53"/>
                  <a:gd name="T21" fmla="*/ 16 h 41"/>
                  <a:gd name="T22" fmla="*/ 17 w 53"/>
                  <a:gd name="T23" fmla="*/ 15 h 41"/>
                  <a:gd name="T24" fmla="*/ 17 w 53"/>
                  <a:gd name="T25" fmla="*/ 15 h 41"/>
                  <a:gd name="T26" fmla="*/ 17 w 53"/>
                  <a:gd name="T27" fmla="*/ 15 h 41"/>
                  <a:gd name="T28" fmla="*/ 17 w 53"/>
                  <a:gd name="T29" fmla="*/ 15 h 41"/>
                  <a:gd name="T30" fmla="*/ 17 w 53"/>
                  <a:gd name="T31" fmla="*/ 15 h 41"/>
                  <a:gd name="T32" fmla="*/ 22 w 53"/>
                  <a:gd name="T33" fmla="*/ 11 h 41"/>
                  <a:gd name="T34" fmla="*/ 27 w 53"/>
                  <a:gd name="T35" fmla="*/ 10 h 41"/>
                  <a:gd name="T36" fmla="*/ 28 w 53"/>
                  <a:gd name="T37" fmla="*/ 0 h 41"/>
                  <a:gd name="T38" fmla="*/ 28 w 53"/>
                  <a:gd name="T39" fmla="*/ 0 h 41"/>
                  <a:gd name="T40" fmla="*/ 17 w 53"/>
                  <a:gd name="T41" fmla="*/ 2 h 41"/>
                  <a:gd name="T42" fmla="*/ 7 w 53"/>
                  <a:gd name="T43" fmla="*/ 10 h 41"/>
                  <a:gd name="T44" fmla="*/ 7 w 53"/>
                  <a:gd name="T45" fmla="*/ 11 h 41"/>
                  <a:gd name="T46" fmla="*/ 7 w 53"/>
                  <a:gd name="T47" fmla="*/ 11 h 41"/>
                  <a:gd name="T48" fmla="*/ 6 w 53"/>
                  <a:gd name="T49" fmla="*/ 12 h 41"/>
                  <a:gd name="T50" fmla="*/ 18 w 53"/>
                  <a:gd name="T51" fmla="*/ 40 h 41"/>
                  <a:gd name="T52" fmla="*/ 24 w 53"/>
                  <a:gd name="T53" fmla="*/ 41 h 41"/>
                  <a:gd name="T54" fmla="*/ 42 w 53"/>
                  <a:gd name="T55" fmla="*/ 33 h 41"/>
                  <a:gd name="T56" fmla="*/ 37 w 53"/>
                  <a:gd name="T57" fmla="*/ 1 h 41"/>
                  <a:gd name="T58" fmla="*/ 37 w 53"/>
                  <a:gd name="T59" fmla="*/ 1 h 41"/>
                  <a:gd name="T60" fmla="*/ 28 w 53"/>
                  <a:gd name="T6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41">
                    <a:moveTo>
                      <a:pt x="27" y="10"/>
                    </a:moveTo>
                    <a:cubicBezTo>
                      <a:pt x="27" y="10"/>
                      <a:pt x="27" y="10"/>
                      <a:pt x="27" y="10"/>
                    </a:cubicBezTo>
                    <a:cubicBezTo>
                      <a:pt x="29" y="10"/>
                      <a:pt x="30" y="10"/>
                      <a:pt x="31" y="11"/>
                    </a:cubicBezTo>
                    <a:cubicBezTo>
                      <a:pt x="31" y="11"/>
                      <a:pt x="31" y="11"/>
                      <a:pt x="32" y="11"/>
                    </a:cubicBezTo>
                    <a:cubicBezTo>
                      <a:pt x="32" y="11"/>
                      <a:pt x="32" y="11"/>
                      <a:pt x="32" y="11"/>
                    </a:cubicBezTo>
                    <a:cubicBezTo>
                      <a:pt x="34" y="11"/>
                      <a:pt x="35" y="13"/>
                      <a:pt x="36" y="14"/>
                    </a:cubicBezTo>
                    <a:cubicBezTo>
                      <a:pt x="39" y="18"/>
                      <a:pt x="38" y="22"/>
                      <a:pt x="35" y="25"/>
                    </a:cubicBezTo>
                    <a:cubicBezTo>
                      <a:pt x="34" y="27"/>
                      <a:pt x="32" y="28"/>
                      <a:pt x="30" y="29"/>
                    </a:cubicBezTo>
                    <a:cubicBezTo>
                      <a:pt x="28" y="30"/>
                      <a:pt x="27" y="30"/>
                      <a:pt x="25" y="30"/>
                    </a:cubicBezTo>
                    <a:cubicBezTo>
                      <a:pt x="18" y="30"/>
                      <a:pt x="13" y="24"/>
                      <a:pt x="16" y="17"/>
                    </a:cubicBezTo>
                    <a:cubicBezTo>
                      <a:pt x="16" y="17"/>
                      <a:pt x="16" y="16"/>
                      <a:pt x="16" y="16"/>
                    </a:cubicBezTo>
                    <a:cubicBezTo>
                      <a:pt x="16" y="16"/>
                      <a:pt x="17" y="16"/>
                      <a:pt x="17" y="15"/>
                    </a:cubicBezTo>
                    <a:cubicBezTo>
                      <a:pt x="17" y="15"/>
                      <a:pt x="17" y="15"/>
                      <a:pt x="17" y="15"/>
                    </a:cubicBezTo>
                    <a:cubicBezTo>
                      <a:pt x="17" y="15"/>
                      <a:pt x="17" y="15"/>
                      <a:pt x="17" y="15"/>
                    </a:cubicBezTo>
                    <a:cubicBezTo>
                      <a:pt x="17" y="15"/>
                      <a:pt x="17" y="15"/>
                      <a:pt x="17" y="15"/>
                    </a:cubicBezTo>
                    <a:cubicBezTo>
                      <a:pt x="17" y="15"/>
                      <a:pt x="17" y="15"/>
                      <a:pt x="17" y="15"/>
                    </a:cubicBezTo>
                    <a:cubicBezTo>
                      <a:pt x="18" y="13"/>
                      <a:pt x="20" y="12"/>
                      <a:pt x="22" y="11"/>
                    </a:cubicBezTo>
                    <a:cubicBezTo>
                      <a:pt x="23" y="11"/>
                      <a:pt x="25" y="10"/>
                      <a:pt x="27" y="10"/>
                    </a:cubicBezTo>
                    <a:moveTo>
                      <a:pt x="28" y="0"/>
                    </a:moveTo>
                    <a:cubicBezTo>
                      <a:pt x="28" y="0"/>
                      <a:pt x="28" y="0"/>
                      <a:pt x="28" y="0"/>
                    </a:cubicBezTo>
                    <a:cubicBezTo>
                      <a:pt x="24" y="0"/>
                      <a:pt x="20" y="1"/>
                      <a:pt x="17" y="2"/>
                    </a:cubicBezTo>
                    <a:cubicBezTo>
                      <a:pt x="12" y="4"/>
                      <a:pt x="9" y="8"/>
                      <a:pt x="7" y="10"/>
                    </a:cubicBezTo>
                    <a:cubicBezTo>
                      <a:pt x="7" y="10"/>
                      <a:pt x="7" y="11"/>
                      <a:pt x="7" y="11"/>
                    </a:cubicBezTo>
                    <a:cubicBezTo>
                      <a:pt x="7" y="11"/>
                      <a:pt x="7" y="11"/>
                      <a:pt x="7" y="11"/>
                    </a:cubicBezTo>
                    <a:cubicBezTo>
                      <a:pt x="6" y="11"/>
                      <a:pt x="6" y="12"/>
                      <a:pt x="6" y="12"/>
                    </a:cubicBezTo>
                    <a:cubicBezTo>
                      <a:pt x="0" y="21"/>
                      <a:pt x="2" y="35"/>
                      <a:pt x="18" y="40"/>
                    </a:cubicBezTo>
                    <a:cubicBezTo>
                      <a:pt x="20" y="40"/>
                      <a:pt x="22" y="41"/>
                      <a:pt x="24" y="41"/>
                    </a:cubicBezTo>
                    <a:cubicBezTo>
                      <a:pt x="31" y="41"/>
                      <a:pt x="38" y="38"/>
                      <a:pt x="42" y="33"/>
                    </a:cubicBezTo>
                    <a:cubicBezTo>
                      <a:pt x="53" y="24"/>
                      <a:pt x="53" y="8"/>
                      <a:pt x="37" y="1"/>
                    </a:cubicBezTo>
                    <a:cubicBezTo>
                      <a:pt x="37" y="1"/>
                      <a:pt x="37" y="1"/>
                      <a:pt x="37" y="1"/>
                    </a:cubicBezTo>
                    <a:cubicBezTo>
                      <a:pt x="34" y="0"/>
                      <a:pt x="31" y="0"/>
                      <a:pt x="2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46" name="Freeform 107"/>
              <p:cNvSpPr>
                <a:spLocks noEditPoints="1"/>
              </p:cNvSpPr>
              <p:nvPr/>
            </p:nvSpPr>
            <p:spPr bwMode="auto">
              <a:xfrm>
                <a:off x="236" y="1283"/>
                <a:ext cx="96" cy="74"/>
              </a:xfrm>
              <a:custGeom>
                <a:avLst/>
                <a:gdLst>
                  <a:gd name="T0" fmla="*/ 33 w 62"/>
                  <a:gd name="T1" fmla="*/ 4 h 48"/>
                  <a:gd name="T2" fmla="*/ 33 w 62"/>
                  <a:gd name="T3" fmla="*/ 4 h 48"/>
                  <a:gd name="T4" fmla="*/ 42 w 62"/>
                  <a:gd name="T5" fmla="*/ 5 h 48"/>
                  <a:gd name="T6" fmla="*/ 42 w 62"/>
                  <a:gd name="T7" fmla="*/ 5 h 48"/>
                  <a:gd name="T8" fmla="*/ 42 w 62"/>
                  <a:gd name="T9" fmla="*/ 5 h 48"/>
                  <a:gd name="T10" fmla="*/ 47 w 62"/>
                  <a:gd name="T11" fmla="*/ 37 h 48"/>
                  <a:gd name="T12" fmla="*/ 38 w 62"/>
                  <a:gd name="T13" fmla="*/ 43 h 48"/>
                  <a:gd name="T14" fmla="*/ 29 w 62"/>
                  <a:gd name="T15" fmla="*/ 45 h 48"/>
                  <a:gd name="T16" fmla="*/ 9 w 62"/>
                  <a:gd name="T17" fmla="*/ 18 h 48"/>
                  <a:gd name="T18" fmla="*/ 11 w 62"/>
                  <a:gd name="T19" fmla="*/ 16 h 48"/>
                  <a:gd name="T20" fmla="*/ 12 w 62"/>
                  <a:gd name="T21" fmla="*/ 15 h 48"/>
                  <a:gd name="T22" fmla="*/ 12 w 62"/>
                  <a:gd name="T23" fmla="*/ 15 h 48"/>
                  <a:gd name="T24" fmla="*/ 12 w 62"/>
                  <a:gd name="T25" fmla="*/ 14 h 48"/>
                  <a:gd name="T26" fmla="*/ 22 w 62"/>
                  <a:gd name="T27" fmla="*/ 6 h 48"/>
                  <a:gd name="T28" fmla="*/ 33 w 62"/>
                  <a:gd name="T29" fmla="*/ 4 h 48"/>
                  <a:gd name="T30" fmla="*/ 34 w 62"/>
                  <a:gd name="T31" fmla="*/ 0 h 48"/>
                  <a:gd name="T32" fmla="*/ 8 w 62"/>
                  <a:gd name="T33" fmla="*/ 14 h 48"/>
                  <a:gd name="T34" fmla="*/ 7 w 62"/>
                  <a:gd name="T35" fmla="*/ 15 h 48"/>
                  <a:gd name="T36" fmla="*/ 7 w 62"/>
                  <a:gd name="T37" fmla="*/ 15 h 48"/>
                  <a:gd name="T38" fmla="*/ 6 w 62"/>
                  <a:gd name="T39" fmla="*/ 18 h 48"/>
                  <a:gd name="T40" fmla="*/ 19 w 62"/>
                  <a:gd name="T41" fmla="*/ 46 h 48"/>
                  <a:gd name="T42" fmla="*/ 19 w 62"/>
                  <a:gd name="T43" fmla="*/ 47 h 48"/>
                  <a:gd name="T44" fmla="*/ 19 w 62"/>
                  <a:gd name="T45" fmla="*/ 47 h 48"/>
                  <a:gd name="T46" fmla="*/ 29 w 62"/>
                  <a:gd name="T47" fmla="*/ 48 h 48"/>
                  <a:gd name="T48" fmla="*/ 56 w 62"/>
                  <a:gd name="T49" fmla="*/ 33 h 48"/>
                  <a:gd name="T50" fmla="*/ 56 w 62"/>
                  <a:gd name="T51" fmla="*/ 33 h 48"/>
                  <a:gd name="T52" fmla="*/ 56 w 62"/>
                  <a:gd name="T53" fmla="*/ 32 h 48"/>
                  <a:gd name="T54" fmla="*/ 42 w 62"/>
                  <a:gd name="T55" fmla="*/ 1 h 48"/>
                  <a:gd name="T56" fmla="*/ 34 w 62"/>
                  <a:gd name="T5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2" h="48">
                    <a:moveTo>
                      <a:pt x="33" y="4"/>
                    </a:moveTo>
                    <a:cubicBezTo>
                      <a:pt x="33" y="4"/>
                      <a:pt x="33" y="4"/>
                      <a:pt x="33" y="4"/>
                    </a:cubicBezTo>
                    <a:cubicBezTo>
                      <a:pt x="36" y="4"/>
                      <a:pt x="39" y="4"/>
                      <a:pt x="42" y="5"/>
                    </a:cubicBezTo>
                    <a:cubicBezTo>
                      <a:pt x="42" y="5"/>
                      <a:pt x="42" y="5"/>
                      <a:pt x="42" y="5"/>
                    </a:cubicBezTo>
                    <a:cubicBezTo>
                      <a:pt x="42" y="5"/>
                      <a:pt x="42" y="5"/>
                      <a:pt x="42" y="5"/>
                    </a:cubicBezTo>
                    <a:cubicBezTo>
                      <a:pt x="58" y="12"/>
                      <a:pt x="58" y="28"/>
                      <a:pt x="47" y="37"/>
                    </a:cubicBezTo>
                    <a:cubicBezTo>
                      <a:pt x="45" y="40"/>
                      <a:pt x="42" y="42"/>
                      <a:pt x="38" y="43"/>
                    </a:cubicBezTo>
                    <a:cubicBezTo>
                      <a:pt x="35" y="44"/>
                      <a:pt x="32" y="45"/>
                      <a:pt x="29" y="45"/>
                    </a:cubicBezTo>
                    <a:cubicBezTo>
                      <a:pt x="14" y="45"/>
                      <a:pt x="3" y="32"/>
                      <a:pt x="9" y="18"/>
                    </a:cubicBezTo>
                    <a:cubicBezTo>
                      <a:pt x="10" y="18"/>
                      <a:pt x="10" y="17"/>
                      <a:pt x="11" y="16"/>
                    </a:cubicBezTo>
                    <a:cubicBezTo>
                      <a:pt x="11" y="16"/>
                      <a:pt x="11" y="15"/>
                      <a:pt x="12" y="15"/>
                    </a:cubicBezTo>
                    <a:cubicBezTo>
                      <a:pt x="12" y="15"/>
                      <a:pt x="12" y="15"/>
                      <a:pt x="12" y="15"/>
                    </a:cubicBezTo>
                    <a:cubicBezTo>
                      <a:pt x="12" y="15"/>
                      <a:pt x="12" y="14"/>
                      <a:pt x="12" y="14"/>
                    </a:cubicBezTo>
                    <a:cubicBezTo>
                      <a:pt x="14" y="12"/>
                      <a:pt x="17" y="8"/>
                      <a:pt x="22" y="6"/>
                    </a:cubicBezTo>
                    <a:cubicBezTo>
                      <a:pt x="25" y="5"/>
                      <a:pt x="29" y="4"/>
                      <a:pt x="33" y="4"/>
                    </a:cubicBezTo>
                    <a:moveTo>
                      <a:pt x="34" y="0"/>
                    </a:moveTo>
                    <a:cubicBezTo>
                      <a:pt x="20" y="0"/>
                      <a:pt x="11" y="8"/>
                      <a:pt x="8" y="14"/>
                    </a:cubicBezTo>
                    <a:cubicBezTo>
                      <a:pt x="8" y="14"/>
                      <a:pt x="7" y="15"/>
                      <a:pt x="7" y="15"/>
                    </a:cubicBezTo>
                    <a:cubicBezTo>
                      <a:pt x="7" y="15"/>
                      <a:pt x="7" y="15"/>
                      <a:pt x="7" y="15"/>
                    </a:cubicBezTo>
                    <a:cubicBezTo>
                      <a:pt x="7" y="16"/>
                      <a:pt x="6" y="17"/>
                      <a:pt x="6" y="18"/>
                    </a:cubicBezTo>
                    <a:cubicBezTo>
                      <a:pt x="0" y="34"/>
                      <a:pt x="11" y="44"/>
                      <a:pt x="19" y="46"/>
                    </a:cubicBezTo>
                    <a:cubicBezTo>
                      <a:pt x="19" y="46"/>
                      <a:pt x="19" y="47"/>
                      <a:pt x="19" y="47"/>
                    </a:cubicBezTo>
                    <a:cubicBezTo>
                      <a:pt x="19" y="47"/>
                      <a:pt x="19" y="47"/>
                      <a:pt x="19" y="47"/>
                    </a:cubicBezTo>
                    <a:cubicBezTo>
                      <a:pt x="22" y="48"/>
                      <a:pt x="26" y="48"/>
                      <a:pt x="29" y="48"/>
                    </a:cubicBezTo>
                    <a:cubicBezTo>
                      <a:pt x="40" y="48"/>
                      <a:pt x="50" y="42"/>
                      <a:pt x="56" y="33"/>
                    </a:cubicBezTo>
                    <a:cubicBezTo>
                      <a:pt x="56" y="33"/>
                      <a:pt x="56" y="33"/>
                      <a:pt x="56" y="33"/>
                    </a:cubicBezTo>
                    <a:cubicBezTo>
                      <a:pt x="56" y="32"/>
                      <a:pt x="56" y="32"/>
                      <a:pt x="56" y="32"/>
                    </a:cubicBezTo>
                    <a:cubicBezTo>
                      <a:pt x="62" y="21"/>
                      <a:pt x="59" y="7"/>
                      <a:pt x="42" y="1"/>
                    </a:cubicBezTo>
                    <a:cubicBezTo>
                      <a:pt x="39" y="1"/>
                      <a:pt x="36" y="0"/>
                      <a:pt x="3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47" name="Freeform 108"/>
              <p:cNvSpPr>
                <a:spLocks/>
              </p:cNvSpPr>
              <p:nvPr/>
            </p:nvSpPr>
            <p:spPr bwMode="auto">
              <a:xfrm>
                <a:off x="271" y="1309"/>
                <a:ext cx="27" cy="22"/>
              </a:xfrm>
              <a:custGeom>
                <a:avLst/>
                <a:gdLst>
                  <a:gd name="T0" fmla="*/ 9 w 17"/>
                  <a:gd name="T1" fmla="*/ 0 h 14"/>
                  <a:gd name="T2" fmla="*/ 6 w 17"/>
                  <a:gd name="T3" fmla="*/ 1 h 14"/>
                  <a:gd name="T4" fmla="*/ 2 w 17"/>
                  <a:gd name="T5" fmla="*/ 4 h 14"/>
                  <a:gd name="T6" fmla="*/ 2 w 17"/>
                  <a:gd name="T7" fmla="*/ 4 h 14"/>
                  <a:gd name="T8" fmla="*/ 2 w 17"/>
                  <a:gd name="T9" fmla="*/ 4 h 14"/>
                  <a:gd name="T10" fmla="*/ 2 w 17"/>
                  <a:gd name="T11" fmla="*/ 4 h 14"/>
                  <a:gd name="T12" fmla="*/ 5 w 17"/>
                  <a:gd name="T13" fmla="*/ 13 h 14"/>
                  <a:gd name="T14" fmla="*/ 8 w 17"/>
                  <a:gd name="T15" fmla="*/ 14 h 14"/>
                  <a:gd name="T16" fmla="*/ 14 w 17"/>
                  <a:gd name="T17" fmla="*/ 11 h 14"/>
                  <a:gd name="T18" fmla="*/ 12 w 17"/>
                  <a:gd name="T19" fmla="*/ 1 h 14"/>
                  <a:gd name="T20" fmla="*/ 9 w 17"/>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4">
                    <a:moveTo>
                      <a:pt x="9" y="0"/>
                    </a:moveTo>
                    <a:cubicBezTo>
                      <a:pt x="8" y="0"/>
                      <a:pt x="7" y="0"/>
                      <a:pt x="6" y="1"/>
                    </a:cubicBezTo>
                    <a:cubicBezTo>
                      <a:pt x="4" y="1"/>
                      <a:pt x="3" y="3"/>
                      <a:pt x="2" y="4"/>
                    </a:cubicBezTo>
                    <a:cubicBezTo>
                      <a:pt x="2" y="4"/>
                      <a:pt x="2" y="4"/>
                      <a:pt x="2" y="4"/>
                    </a:cubicBezTo>
                    <a:cubicBezTo>
                      <a:pt x="2" y="4"/>
                      <a:pt x="2" y="4"/>
                      <a:pt x="2" y="4"/>
                    </a:cubicBezTo>
                    <a:cubicBezTo>
                      <a:pt x="2" y="4"/>
                      <a:pt x="2" y="4"/>
                      <a:pt x="2" y="4"/>
                    </a:cubicBezTo>
                    <a:cubicBezTo>
                      <a:pt x="0" y="7"/>
                      <a:pt x="0" y="11"/>
                      <a:pt x="5" y="13"/>
                    </a:cubicBezTo>
                    <a:cubicBezTo>
                      <a:pt x="6" y="13"/>
                      <a:pt x="7" y="14"/>
                      <a:pt x="8" y="14"/>
                    </a:cubicBezTo>
                    <a:cubicBezTo>
                      <a:pt x="10" y="14"/>
                      <a:pt x="12" y="13"/>
                      <a:pt x="14" y="11"/>
                    </a:cubicBezTo>
                    <a:cubicBezTo>
                      <a:pt x="17" y="8"/>
                      <a:pt x="17" y="3"/>
                      <a:pt x="12" y="1"/>
                    </a:cubicBezTo>
                    <a:cubicBezTo>
                      <a:pt x="11" y="1"/>
                      <a:pt x="10"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48" name="Freeform 109"/>
              <p:cNvSpPr>
                <a:spLocks noEditPoints="1"/>
              </p:cNvSpPr>
              <p:nvPr/>
            </p:nvSpPr>
            <p:spPr bwMode="auto">
              <a:xfrm>
                <a:off x="265" y="1304"/>
                <a:ext cx="39" cy="31"/>
              </a:xfrm>
              <a:custGeom>
                <a:avLst/>
                <a:gdLst>
                  <a:gd name="T0" fmla="*/ 10 w 25"/>
                  <a:gd name="T1" fmla="*/ 4 h 20"/>
                  <a:gd name="T2" fmla="*/ 13 w 25"/>
                  <a:gd name="T3" fmla="*/ 3 h 20"/>
                  <a:gd name="T4" fmla="*/ 16 w 25"/>
                  <a:gd name="T5" fmla="*/ 4 h 20"/>
                  <a:gd name="T6" fmla="*/ 16 w 25"/>
                  <a:gd name="T7" fmla="*/ 4 h 20"/>
                  <a:gd name="T8" fmla="*/ 18 w 25"/>
                  <a:gd name="T9" fmla="*/ 14 h 20"/>
                  <a:gd name="T10" fmla="*/ 15 w 25"/>
                  <a:gd name="T11" fmla="*/ 16 h 20"/>
                  <a:gd name="T12" fmla="*/ 11 w 25"/>
                  <a:gd name="T13" fmla="*/ 17 h 20"/>
                  <a:gd name="T14" fmla="*/ 5 w 25"/>
                  <a:gd name="T15" fmla="*/ 8 h 20"/>
                  <a:gd name="T16" fmla="*/ 6 w 25"/>
                  <a:gd name="T17" fmla="*/ 7 h 20"/>
                  <a:gd name="T18" fmla="*/ 6 w 25"/>
                  <a:gd name="T19" fmla="*/ 7 h 20"/>
                  <a:gd name="T20" fmla="*/ 6 w 25"/>
                  <a:gd name="T21" fmla="*/ 7 h 20"/>
                  <a:gd name="T22" fmla="*/ 6 w 25"/>
                  <a:gd name="T23" fmla="*/ 7 h 20"/>
                  <a:gd name="T24" fmla="*/ 10 w 25"/>
                  <a:gd name="T25" fmla="*/ 4 h 20"/>
                  <a:gd name="T26" fmla="*/ 13 w 25"/>
                  <a:gd name="T27" fmla="*/ 0 h 20"/>
                  <a:gd name="T28" fmla="*/ 13 w 25"/>
                  <a:gd name="T29" fmla="*/ 0 h 20"/>
                  <a:gd name="T30" fmla="*/ 8 w 25"/>
                  <a:gd name="T31" fmla="*/ 1 h 20"/>
                  <a:gd name="T32" fmla="*/ 3 w 25"/>
                  <a:gd name="T33" fmla="*/ 5 h 20"/>
                  <a:gd name="T34" fmla="*/ 3 w 25"/>
                  <a:gd name="T35" fmla="*/ 5 h 20"/>
                  <a:gd name="T36" fmla="*/ 3 w 25"/>
                  <a:gd name="T37" fmla="*/ 5 h 20"/>
                  <a:gd name="T38" fmla="*/ 3 w 25"/>
                  <a:gd name="T39" fmla="*/ 5 h 20"/>
                  <a:gd name="T40" fmla="*/ 3 w 25"/>
                  <a:gd name="T41" fmla="*/ 5 h 20"/>
                  <a:gd name="T42" fmla="*/ 2 w 25"/>
                  <a:gd name="T43" fmla="*/ 6 h 20"/>
                  <a:gd name="T44" fmla="*/ 8 w 25"/>
                  <a:gd name="T45" fmla="*/ 20 h 20"/>
                  <a:gd name="T46" fmla="*/ 11 w 25"/>
                  <a:gd name="T47" fmla="*/ 20 h 20"/>
                  <a:gd name="T48" fmla="*/ 21 w 25"/>
                  <a:gd name="T49" fmla="*/ 15 h 20"/>
                  <a:gd name="T50" fmla="*/ 22 w 25"/>
                  <a:gd name="T51" fmla="*/ 4 h 20"/>
                  <a:gd name="T52" fmla="*/ 18 w 25"/>
                  <a:gd name="T53" fmla="*/ 1 h 20"/>
                  <a:gd name="T54" fmla="*/ 17 w 25"/>
                  <a:gd name="T55" fmla="*/ 1 h 20"/>
                  <a:gd name="T56" fmla="*/ 13 w 25"/>
                  <a:gd name="T5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 h="20">
                    <a:moveTo>
                      <a:pt x="10" y="4"/>
                    </a:moveTo>
                    <a:cubicBezTo>
                      <a:pt x="11" y="3"/>
                      <a:pt x="12" y="3"/>
                      <a:pt x="13" y="3"/>
                    </a:cubicBezTo>
                    <a:cubicBezTo>
                      <a:pt x="14" y="3"/>
                      <a:pt x="15" y="3"/>
                      <a:pt x="16" y="4"/>
                    </a:cubicBezTo>
                    <a:cubicBezTo>
                      <a:pt x="16" y="4"/>
                      <a:pt x="16" y="4"/>
                      <a:pt x="16" y="4"/>
                    </a:cubicBezTo>
                    <a:cubicBezTo>
                      <a:pt x="21" y="6"/>
                      <a:pt x="21" y="11"/>
                      <a:pt x="18" y="14"/>
                    </a:cubicBezTo>
                    <a:cubicBezTo>
                      <a:pt x="17" y="15"/>
                      <a:pt x="16" y="16"/>
                      <a:pt x="15" y="16"/>
                    </a:cubicBezTo>
                    <a:cubicBezTo>
                      <a:pt x="13" y="16"/>
                      <a:pt x="12" y="17"/>
                      <a:pt x="11" y="17"/>
                    </a:cubicBezTo>
                    <a:cubicBezTo>
                      <a:pt x="7" y="17"/>
                      <a:pt x="3" y="13"/>
                      <a:pt x="5" y="8"/>
                    </a:cubicBezTo>
                    <a:cubicBezTo>
                      <a:pt x="5" y="8"/>
                      <a:pt x="5" y="8"/>
                      <a:pt x="6" y="7"/>
                    </a:cubicBezTo>
                    <a:cubicBezTo>
                      <a:pt x="6" y="7"/>
                      <a:pt x="6" y="7"/>
                      <a:pt x="6" y="7"/>
                    </a:cubicBezTo>
                    <a:cubicBezTo>
                      <a:pt x="6" y="7"/>
                      <a:pt x="6" y="7"/>
                      <a:pt x="6" y="7"/>
                    </a:cubicBezTo>
                    <a:cubicBezTo>
                      <a:pt x="6" y="7"/>
                      <a:pt x="6" y="7"/>
                      <a:pt x="6" y="7"/>
                    </a:cubicBezTo>
                    <a:cubicBezTo>
                      <a:pt x="7" y="6"/>
                      <a:pt x="8" y="4"/>
                      <a:pt x="10" y="4"/>
                    </a:cubicBezTo>
                    <a:moveTo>
                      <a:pt x="13" y="0"/>
                    </a:moveTo>
                    <a:cubicBezTo>
                      <a:pt x="13" y="0"/>
                      <a:pt x="13" y="0"/>
                      <a:pt x="13" y="0"/>
                    </a:cubicBezTo>
                    <a:cubicBezTo>
                      <a:pt x="11" y="0"/>
                      <a:pt x="9" y="0"/>
                      <a:pt x="8" y="1"/>
                    </a:cubicBezTo>
                    <a:cubicBezTo>
                      <a:pt x="6" y="2"/>
                      <a:pt x="4" y="3"/>
                      <a:pt x="3" y="5"/>
                    </a:cubicBezTo>
                    <a:cubicBezTo>
                      <a:pt x="3" y="5"/>
                      <a:pt x="3" y="5"/>
                      <a:pt x="3" y="5"/>
                    </a:cubicBezTo>
                    <a:cubicBezTo>
                      <a:pt x="3" y="5"/>
                      <a:pt x="3" y="5"/>
                      <a:pt x="3" y="5"/>
                    </a:cubicBezTo>
                    <a:cubicBezTo>
                      <a:pt x="3" y="5"/>
                      <a:pt x="3" y="5"/>
                      <a:pt x="3" y="5"/>
                    </a:cubicBezTo>
                    <a:cubicBezTo>
                      <a:pt x="3" y="5"/>
                      <a:pt x="3" y="5"/>
                      <a:pt x="3" y="5"/>
                    </a:cubicBezTo>
                    <a:cubicBezTo>
                      <a:pt x="3" y="6"/>
                      <a:pt x="2" y="6"/>
                      <a:pt x="2" y="6"/>
                    </a:cubicBezTo>
                    <a:cubicBezTo>
                      <a:pt x="0" y="10"/>
                      <a:pt x="0" y="17"/>
                      <a:pt x="8" y="20"/>
                    </a:cubicBezTo>
                    <a:cubicBezTo>
                      <a:pt x="9" y="20"/>
                      <a:pt x="10" y="20"/>
                      <a:pt x="11" y="20"/>
                    </a:cubicBezTo>
                    <a:cubicBezTo>
                      <a:pt x="15" y="20"/>
                      <a:pt x="19" y="18"/>
                      <a:pt x="21" y="15"/>
                    </a:cubicBezTo>
                    <a:cubicBezTo>
                      <a:pt x="24" y="12"/>
                      <a:pt x="25" y="8"/>
                      <a:pt x="22" y="4"/>
                    </a:cubicBezTo>
                    <a:cubicBezTo>
                      <a:pt x="21" y="3"/>
                      <a:pt x="20" y="1"/>
                      <a:pt x="18" y="1"/>
                    </a:cubicBezTo>
                    <a:cubicBezTo>
                      <a:pt x="18" y="1"/>
                      <a:pt x="17" y="1"/>
                      <a:pt x="17" y="1"/>
                    </a:cubicBezTo>
                    <a:cubicBezTo>
                      <a:pt x="16" y="0"/>
                      <a:pt x="15"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49" name="Freeform 110"/>
              <p:cNvSpPr>
                <a:spLocks noEditPoints="1"/>
              </p:cNvSpPr>
              <p:nvPr/>
            </p:nvSpPr>
            <p:spPr bwMode="auto">
              <a:xfrm>
                <a:off x="883" y="1680"/>
                <a:ext cx="83" cy="71"/>
              </a:xfrm>
              <a:custGeom>
                <a:avLst/>
                <a:gdLst>
                  <a:gd name="T0" fmla="*/ 14 w 53"/>
                  <a:gd name="T1" fmla="*/ 16 h 46"/>
                  <a:gd name="T2" fmla="*/ 23 w 53"/>
                  <a:gd name="T3" fmla="*/ 12 h 46"/>
                  <a:gd name="T4" fmla="*/ 34 w 53"/>
                  <a:gd name="T5" fmla="*/ 19 h 46"/>
                  <a:gd name="T6" fmla="*/ 26 w 53"/>
                  <a:gd name="T7" fmla="*/ 34 h 46"/>
                  <a:gd name="T8" fmla="*/ 24 w 53"/>
                  <a:gd name="T9" fmla="*/ 34 h 46"/>
                  <a:gd name="T10" fmla="*/ 20 w 53"/>
                  <a:gd name="T11" fmla="*/ 33 h 46"/>
                  <a:gd name="T12" fmla="*/ 20 w 53"/>
                  <a:gd name="T13" fmla="*/ 33 h 46"/>
                  <a:gd name="T14" fmla="*/ 19 w 53"/>
                  <a:gd name="T15" fmla="*/ 33 h 46"/>
                  <a:gd name="T16" fmla="*/ 17 w 53"/>
                  <a:gd name="T17" fmla="*/ 32 h 46"/>
                  <a:gd name="T18" fmla="*/ 13 w 53"/>
                  <a:gd name="T19" fmla="*/ 25 h 46"/>
                  <a:gd name="T20" fmla="*/ 14 w 53"/>
                  <a:gd name="T21" fmla="*/ 17 h 46"/>
                  <a:gd name="T22" fmla="*/ 14 w 53"/>
                  <a:gd name="T23" fmla="*/ 17 h 46"/>
                  <a:gd name="T24" fmla="*/ 14 w 53"/>
                  <a:gd name="T25" fmla="*/ 16 h 46"/>
                  <a:gd name="T26" fmla="*/ 14 w 53"/>
                  <a:gd name="T27" fmla="*/ 16 h 46"/>
                  <a:gd name="T28" fmla="*/ 14 w 53"/>
                  <a:gd name="T29" fmla="*/ 16 h 46"/>
                  <a:gd name="T30" fmla="*/ 22 w 53"/>
                  <a:gd name="T31" fmla="*/ 0 h 46"/>
                  <a:gd name="T32" fmla="*/ 4 w 53"/>
                  <a:gd name="T33" fmla="*/ 10 h 46"/>
                  <a:gd name="T34" fmla="*/ 4 w 53"/>
                  <a:gd name="T35" fmla="*/ 10 h 46"/>
                  <a:gd name="T36" fmla="*/ 4 w 53"/>
                  <a:gd name="T37" fmla="*/ 10 h 46"/>
                  <a:gd name="T38" fmla="*/ 4 w 53"/>
                  <a:gd name="T39" fmla="*/ 11 h 46"/>
                  <a:gd name="T40" fmla="*/ 2 w 53"/>
                  <a:gd name="T41" fmla="*/ 28 h 46"/>
                  <a:gd name="T42" fmla="*/ 10 w 53"/>
                  <a:gd name="T43" fmla="*/ 41 h 46"/>
                  <a:gd name="T44" fmla="*/ 14 w 53"/>
                  <a:gd name="T45" fmla="*/ 43 h 46"/>
                  <a:gd name="T46" fmla="*/ 16 w 53"/>
                  <a:gd name="T47" fmla="*/ 44 h 46"/>
                  <a:gd name="T48" fmla="*/ 25 w 53"/>
                  <a:gd name="T49" fmla="*/ 46 h 46"/>
                  <a:gd name="T50" fmla="*/ 28 w 53"/>
                  <a:gd name="T51" fmla="*/ 46 h 46"/>
                  <a:gd name="T52" fmla="*/ 31 w 53"/>
                  <a:gd name="T53" fmla="*/ 45 h 46"/>
                  <a:gd name="T54" fmla="*/ 34 w 53"/>
                  <a:gd name="T55" fmla="*/ 3 h 46"/>
                  <a:gd name="T56" fmla="*/ 22 w 53"/>
                  <a:gd name="T5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3" h="46">
                    <a:moveTo>
                      <a:pt x="14" y="16"/>
                    </a:moveTo>
                    <a:cubicBezTo>
                      <a:pt x="16" y="13"/>
                      <a:pt x="20" y="12"/>
                      <a:pt x="23" y="12"/>
                    </a:cubicBezTo>
                    <a:cubicBezTo>
                      <a:pt x="27" y="12"/>
                      <a:pt x="32" y="14"/>
                      <a:pt x="34" y="19"/>
                    </a:cubicBezTo>
                    <a:cubicBezTo>
                      <a:pt x="37" y="25"/>
                      <a:pt x="33" y="33"/>
                      <a:pt x="26" y="34"/>
                    </a:cubicBezTo>
                    <a:cubicBezTo>
                      <a:pt x="25" y="34"/>
                      <a:pt x="25" y="34"/>
                      <a:pt x="24" y="34"/>
                    </a:cubicBezTo>
                    <a:cubicBezTo>
                      <a:pt x="23" y="34"/>
                      <a:pt x="21" y="34"/>
                      <a:pt x="20" y="33"/>
                    </a:cubicBezTo>
                    <a:cubicBezTo>
                      <a:pt x="20" y="33"/>
                      <a:pt x="20" y="33"/>
                      <a:pt x="20" y="33"/>
                    </a:cubicBezTo>
                    <a:cubicBezTo>
                      <a:pt x="20" y="33"/>
                      <a:pt x="19" y="33"/>
                      <a:pt x="19" y="33"/>
                    </a:cubicBezTo>
                    <a:cubicBezTo>
                      <a:pt x="18" y="32"/>
                      <a:pt x="18" y="32"/>
                      <a:pt x="17" y="32"/>
                    </a:cubicBezTo>
                    <a:cubicBezTo>
                      <a:pt x="15" y="30"/>
                      <a:pt x="14" y="28"/>
                      <a:pt x="13" y="25"/>
                    </a:cubicBezTo>
                    <a:cubicBezTo>
                      <a:pt x="12" y="23"/>
                      <a:pt x="12" y="20"/>
                      <a:pt x="14" y="17"/>
                    </a:cubicBezTo>
                    <a:cubicBezTo>
                      <a:pt x="14" y="17"/>
                      <a:pt x="14" y="17"/>
                      <a:pt x="14" y="17"/>
                    </a:cubicBezTo>
                    <a:cubicBezTo>
                      <a:pt x="14" y="17"/>
                      <a:pt x="14" y="17"/>
                      <a:pt x="14" y="16"/>
                    </a:cubicBezTo>
                    <a:cubicBezTo>
                      <a:pt x="14" y="16"/>
                      <a:pt x="14" y="16"/>
                      <a:pt x="14" y="16"/>
                    </a:cubicBezTo>
                    <a:cubicBezTo>
                      <a:pt x="14" y="16"/>
                      <a:pt x="14" y="16"/>
                      <a:pt x="14" y="16"/>
                    </a:cubicBezTo>
                    <a:moveTo>
                      <a:pt x="22" y="0"/>
                    </a:moveTo>
                    <a:cubicBezTo>
                      <a:pt x="13" y="0"/>
                      <a:pt x="7" y="5"/>
                      <a:pt x="4" y="10"/>
                    </a:cubicBezTo>
                    <a:cubicBezTo>
                      <a:pt x="4" y="10"/>
                      <a:pt x="4" y="10"/>
                      <a:pt x="4" y="10"/>
                    </a:cubicBezTo>
                    <a:cubicBezTo>
                      <a:pt x="4" y="10"/>
                      <a:pt x="4" y="10"/>
                      <a:pt x="4" y="10"/>
                    </a:cubicBezTo>
                    <a:cubicBezTo>
                      <a:pt x="4" y="10"/>
                      <a:pt x="4" y="10"/>
                      <a:pt x="4" y="11"/>
                    </a:cubicBezTo>
                    <a:cubicBezTo>
                      <a:pt x="1" y="15"/>
                      <a:pt x="0" y="22"/>
                      <a:pt x="2" y="28"/>
                    </a:cubicBezTo>
                    <a:cubicBezTo>
                      <a:pt x="3" y="33"/>
                      <a:pt x="6" y="38"/>
                      <a:pt x="10" y="41"/>
                    </a:cubicBezTo>
                    <a:cubicBezTo>
                      <a:pt x="11" y="42"/>
                      <a:pt x="13" y="43"/>
                      <a:pt x="14" y="43"/>
                    </a:cubicBezTo>
                    <a:cubicBezTo>
                      <a:pt x="15" y="44"/>
                      <a:pt x="16" y="44"/>
                      <a:pt x="16" y="44"/>
                    </a:cubicBezTo>
                    <a:cubicBezTo>
                      <a:pt x="19" y="45"/>
                      <a:pt x="22" y="46"/>
                      <a:pt x="25" y="46"/>
                    </a:cubicBezTo>
                    <a:cubicBezTo>
                      <a:pt x="26" y="46"/>
                      <a:pt x="27" y="46"/>
                      <a:pt x="28" y="46"/>
                    </a:cubicBezTo>
                    <a:cubicBezTo>
                      <a:pt x="29" y="45"/>
                      <a:pt x="30" y="45"/>
                      <a:pt x="31" y="45"/>
                    </a:cubicBezTo>
                    <a:cubicBezTo>
                      <a:pt x="49" y="40"/>
                      <a:pt x="53" y="14"/>
                      <a:pt x="34" y="3"/>
                    </a:cubicBezTo>
                    <a:cubicBezTo>
                      <a:pt x="30" y="1"/>
                      <a:pt x="26" y="0"/>
                      <a:pt x="2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50" name="Freeform 111"/>
              <p:cNvSpPr>
                <a:spLocks noEditPoints="1"/>
              </p:cNvSpPr>
              <p:nvPr/>
            </p:nvSpPr>
            <p:spPr bwMode="auto">
              <a:xfrm>
                <a:off x="872" y="1674"/>
                <a:ext cx="95" cy="84"/>
              </a:xfrm>
              <a:custGeom>
                <a:avLst/>
                <a:gdLst>
                  <a:gd name="T0" fmla="*/ 11 w 61"/>
                  <a:gd name="T1" fmla="*/ 14 h 54"/>
                  <a:gd name="T2" fmla="*/ 29 w 61"/>
                  <a:gd name="T3" fmla="*/ 4 h 54"/>
                  <a:gd name="T4" fmla="*/ 41 w 61"/>
                  <a:gd name="T5" fmla="*/ 7 h 54"/>
                  <a:gd name="T6" fmla="*/ 38 w 61"/>
                  <a:gd name="T7" fmla="*/ 49 h 54"/>
                  <a:gd name="T8" fmla="*/ 35 w 61"/>
                  <a:gd name="T9" fmla="*/ 50 h 54"/>
                  <a:gd name="T10" fmla="*/ 31 w 61"/>
                  <a:gd name="T11" fmla="*/ 50 h 54"/>
                  <a:gd name="T12" fmla="*/ 23 w 61"/>
                  <a:gd name="T13" fmla="*/ 48 h 54"/>
                  <a:gd name="T14" fmla="*/ 21 w 61"/>
                  <a:gd name="T15" fmla="*/ 47 h 54"/>
                  <a:gd name="T16" fmla="*/ 17 w 61"/>
                  <a:gd name="T17" fmla="*/ 45 h 54"/>
                  <a:gd name="T18" fmla="*/ 9 w 61"/>
                  <a:gd name="T19" fmla="*/ 32 h 54"/>
                  <a:gd name="T20" fmla="*/ 10 w 61"/>
                  <a:gd name="T21" fmla="*/ 16 h 54"/>
                  <a:gd name="T22" fmla="*/ 11 w 61"/>
                  <a:gd name="T23" fmla="*/ 15 h 54"/>
                  <a:gd name="T24" fmla="*/ 11 w 61"/>
                  <a:gd name="T25" fmla="*/ 14 h 54"/>
                  <a:gd name="T26" fmla="*/ 11 w 61"/>
                  <a:gd name="T27" fmla="*/ 14 h 54"/>
                  <a:gd name="T28" fmla="*/ 11 w 61"/>
                  <a:gd name="T29" fmla="*/ 14 h 54"/>
                  <a:gd name="T30" fmla="*/ 29 w 61"/>
                  <a:gd name="T31" fmla="*/ 0 h 54"/>
                  <a:gd name="T32" fmla="*/ 8 w 61"/>
                  <a:gd name="T33" fmla="*/ 12 h 54"/>
                  <a:gd name="T34" fmla="*/ 7 w 61"/>
                  <a:gd name="T35" fmla="*/ 14 h 54"/>
                  <a:gd name="T36" fmla="*/ 7 w 61"/>
                  <a:gd name="T37" fmla="*/ 14 h 54"/>
                  <a:gd name="T38" fmla="*/ 7 w 61"/>
                  <a:gd name="T39" fmla="*/ 15 h 54"/>
                  <a:gd name="T40" fmla="*/ 19 w 61"/>
                  <a:gd name="T41" fmla="*/ 50 h 54"/>
                  <a:gd name="T42" fmla="*/ 32 w 61"/>
                  <a:gd name="T43" fmla="*/ 54 h 54"/>
                  <a:gd name="T44" fmla="*/ 55 w 61"/>
                  <a:gd name="T45" fmla="*/ 37 h 54"/>
                  <a:gd name="T46" fmla="*/ 43 w 61"/>
                  <a:gd name="T47" fmla="*/ 4 h 54"/>
                  <a:gd name="T48" fmla="*/ 42 w 61"/>
                  <a:gd name="T49" fmla="*/ 3 h 54"/>
                  <a:gd name="T50" fmla="*/ 29 w 61"/>
                  <a:gd name="T5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1" h="54">
                    <a:moveTo>
                      <a:pt x="11" y="14"/>
                    </a:moveTo>
                    <a:cubicBezTo>
                      <a:pt x="14" y="9"/>
                      <a:pt x="20" y="4"/>
                      <a:pt x="29" y="4"/>
                    </a:cubicBezTo>
                    <a:cubicBezTo>
                      <a:pt x="33" y="4"/>
                      <a:pt x="37" y="5"/>
                      <a:pt x="41" y="7"/>
                    </a:cubicBezTo>
                    <a:cubicBezTo>
                      <a:pt x="60" y="18"/>
                      <a:pt x="56" y="44"/>
                      <a:pt x="38" y="49"/>
                    </a:cubicBezTo>
                    <a:cubicBezTo>
                      <a:pt x="37" y="49"/>
                      <a:pt x="36" y="49"/>
                      <a:pt x="35" y="50"/>
                    </a:cubicBezTo>
                    <a:cubicBezTo>
                      <a:pt x="34" y="50"/>
                      <a:pt x="33" y="50"/>
                      <a:pt x="31" y="50"/>
                    </a:cubicBezTo>
                    <a:cubicBezTo>
                      <a:pt x="29" y="50"/>
                      <a:pt x="26" y="49"/>
                      <a:pt x="23" y="48"/>
                    </a:cubicBezTo>
                    <a:cubicBezTo>
                      <a:pt x="23" y="48"/>
                      <a:pt x="22" y="48"/>
                      <a:pt x="21" y="47"/>
                    </a:cubicBezTo>
                    <a:cubicBezTo>
                      <a:pt x="20" y="47"/>
                      <a:pt x="18" y="46"/>
                      <a:pt x="17" y="45"/>
                    </a:cubicBezTo>
                    <a:cubicBezTo>
                      <a:pt x="13" y="42"/>
                      <a:pt x="10" y="37"/>
                      <a:pt x="9" y="32"/>
                    </a:cubicBezTo>
                    <a:cubicBezTo>
                      <a:pt x="7" y="27"/>
                      <a:pt x="7" y="21"/>
                      <a:pt x="10" y="16"/>
                    </a:cubicBezTo>
                    <a:cubicBezTo>
                      <a:pt x="10" y="15"/>
                      <a:pt x="10" y="15"/>
                      <a:pt x="11" y="15"/>
                    </a:cubicBezTo>
                    <a:cubicBezTo>
                      <a:pt x="11" y="14"/>
                      <a:pt x="11" y="14"/>
                      <a:pt x="11" y="14"/>
                    </a:cubicBezTo>
                    <a:cubicBezTo>
                      <a:pt x="11" y="14"/>
                      <a:pt x="11" y="14"/>
                      <a:pt x="11" y="14"/>
                    </a:cubicBezTo>
                    <a:cubicBezTo>
                      <a:pt x="11" y="14"/>
                      <a:pt x="11" y="14"/>
                      <a:pt x="11" y="14"/>
                    </a:cubicBezTo>
                    <a:moveTo>
                      <a:pt x="29" y="0"/>
                    </a:moveTo>
                    <a:cubicBezTo>
                      <a:pt x="19" y="0"/>
                      <a:pt x="11" y="7"/>
                      <a:pt x="8" y="12"/>
                    </a:cubicBezTo>
                    <a:cubicBezTo>
                      <a:pt x="8" y="12"/>
                      <a:pt x="7" y="14"/>
                      <a:pt x="7" y="14"/>
                    </a:cubicBezTo>
                    <a:cubicBezTo>
                      <a:pt x="7" y="14"/>
                      <a:pt x="7" y="14"/>
                      <a:pt x="7" y="14"/>
                    </a:cubicBezTo>
                    <a:cubicBezTo>
                      <a:pt x="7" y="14"/>
                      <a:pt x="7" y="14"/>
                      <a:pt x="7" y="15"/>
                    </a:cubicBezTo>
                    <a:cubicBezTo>
                      <a:pt x="0" y="27"/>
                      <a:pt x="6" y="44"/>
                      <a:pt x="19" y="50"/>
                    </a:cubicBezTo>
                    <a:cubicBezTo>
                      <a:pt x="23" y="53"/>
                      <a:pt x="27" y="54"/>
                      <a:pt x="32" y="54"/>
                    </a:cubicBezTo>
                    <a:cubicBezTo>
                      <a:pt x="41" y="54"/>
                      <a:pt x="50" y="49"/>
                      <a:pt x="55" y="37"/>
                    </a:cubicBezTo>
                    <a:cubicBezTo>
                      <a:pt x="61" y="20"/>
                      <a:pt x="50" y="8"/>
                      <a:pt x="43" y="4"/>
                    </a:cubicBezTo>
                    <a:cubicBezTo>
                      <a:pt x="42" y="3"/>
                      <a:pt x="42" y="3"/>
                      <a:pt x="42" y="3"/>
                    </a:cubicBezTo>
                    <a:cubicBezTo>
                      <a:pt x="38" y="1"/>
                      <a:pt x="33" y="0"/>
                      <a:pt x="2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51" name="Freeform 112"/>
              <p:cNvSpPr>
                <a:spLocks/>
              </p:cNvSpPr>
              <p:nvPr/>
            </p:nvSpPr>
            <p:spPr bwMode="auto">
              <a:xfrm>
                <a:off x="908" y="1703"/>
                <a:ext cx="25" cy="24"/>
              </a:xfrm>
              <a:custGeom>
                <a:avLst/>
                <a:gdLst>
                  <a:gd name="T0" fmla="*/ 7 w 16"/>
                  <a:gd name="T1" fmla="*/ 0 h 15"/>
                  <a:gd name="T2" fmla="*/ 1 w 16"/>
                  <a:gd name="T3" fmla="*/ 4 h 15"/>
                  <a:gd name="T4" fmla="*/ 1 w 16"/>
                  <a:gd name="T5" fmla="*/ 4 h 15"/>
                  <a:gd name="T6" fmla="*/ 1 w 16"/>
                  <a:gd name="T7" fmla="*/ 4 h 15"/>
                  <a:gd name="T8" fmla="*/ 1 w 16"/>
                  <a:gd name="T9" fmla="*/ 4 h 15"/>
                  <a:gd name="T10" fmla="*/ 1 w 16"/>
                  <a:gd name="T11" fmla="*/ 10 h 15"/>
                  <a:gd name="T12" fmla="*/ 2 w 16"/>
                  <a:gd name="T13" fmla="*/ 12 h 15"/>
                  <a:gd name="T14" fmla="*/ 4 w 16"/>
                  <a:gd name="T15" fmla="*/ 14 h 15"/>
                  <a:gd name="T16" fmla="*/ 8 w 16"/>
                  <a:gd name="T17" fmla="*/ 15 h 15"/>
                  <a:gd name="T18" fmla="*/ 15 w 16"/>
                  <a:gd name="T19" fmla="*/ 10 h 15"/>
                  <a:gd name="T20" fmla="*/ 11 w 16"/>
                  <a:gd name="T21" fmla="*/ 1 h 15"/>
                  <a:gd name="T22" fmla="*/ 7 w 16"/>
                  <a:gd name="T2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15">
                    <a:moveTo>
                      <a:pt x="7" y="0"/>
                    </a:moveTo>
                    <a:cubicBezTo>
                      <a:pt x="4" y="0"/>
                      <a:pt x="2" y="2"/>
                      <a:pt x="1" y="4"/>
                    </a:cubicBezTo>
                    <a:cubicBezTo>
                      <a:pt x="1" y="4"/>
                      <a:pt x="1" y="4"/>
                      <a:pt x="1" y="4"/>
                    </a:cubicBezTo>
                    <a:cubicBezTo>
                      <a:pt x="1" y="4"/>
                      <a:pt x="1" y="4"/>
                      <a:pt x="1" y="4"/>
                    </a:cubicBezTo>
                    <a:cubicBezTo>
                      <a:pt x="1" y="4"/>
                      <a:pt x="1" y="4"/>
                      <a:pt x="1" y="4"/>
                    </a:cubicBezTo>
                    <a:cubicBezTo>
                      <a:pt x="0" y="5"/>
                      <a:pt x="0" y="8"/>
                      <a:pt x="1" y="10"/>
                    </a:cubicBezTo>
                    <a:cubicBezTo>
                      <a:pt x="1" y="11"/>
                      <a:pt x="1" y="11"/>
                      <a:pt x="2" y="12"/>
                    </a:cubicBezTo>
                    <a:cubicBezTo>
                      <a:pt x="2" y="13"/>
                      <a:pt x="3" y="14"/>
                      <a:pt x="4" y="14"/>
                    </a:cubicBezTo>
                    <a:cubicBezTo>
                      <a:pt x="6" y="15"/>
                      <a:pt x="7" y="15"/>
                      <a:pt x="8" y="15"/>
                    </a:cubicBezTo>
                    <a:cubicBezTo>
                      <a:pt x="11" y="15"/>
                      <a:pt x="14" y="13"/>
                      <a:pt x="15" y="10"/>
                    </a:cubicBezTo>
                    <a:cubicBezTo>
                      <a:pt x="16" y="7"/>
                      <a:pt x="14" y="3"/>
                      <a:pt x="11" y="1"/>
                    </a:cubicBezTo>
                    <a:cubicBezTo>
                      <a:pt x="10" y="1"/>
                      <a:pt x="8"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52" name="Freeform 113"/>
              <p:cNvSpPr>
                <a:spLocks noEditPoints="1"/>
              </p:cNvSpPr>
              <p:nvPr/>
            </p:nvSpPr>
            <p:spPr bwMode="auto">
              <a:xfrm>
                <a:off x="902" y="1699"/>
                <a:ext cx="39" cy="34"/>
              </a:xfrm>
              <a:custGeom>
                <a:avLst/>
                <a:gdLst>
                  <a:gd name="T0" fmla="*/ 5 w 25"/>
                  <a:gd name="T1" fmla="*/ 7 h 22"/>
                  <a:gd name="T2" fmla="*/ 11 w 25"/>
                  <a:gd name="T3" fmla="*/ 3 h 22"/>
                  <a:gd name="T4" fmla="*/ 15 w 25"/>
                  <a:gd name="T5" fmla="*/ 4 h 22"/>
                  <a:gd name="T6" fmla="*/ 19 w 25"/>
                  <a:gd name="T7" fmla="*/ 13 h 22"/>
                  <a:gd name="T8" fmla="*/ 13 w 25"/>
                  <a:gd name="T9" fmla="*/ 18 h 22"/>
                  <a:gd name="T10" fmla="*/ 12 w 25"/>
                  <a:gd name="T11" fmla="*/ 18 h 22"/>
                  <a:gd name="T12" fmla="*/ 6 w 25"/>
                  <a:gd name="T13" fmla="*/ 15 h 22"/>
                  <a:gd name="T14" fmla="*/ 5 w 25"/>
                  <a:gd name="T15" fmla="*/ 13 h 22"/>
                  <a:gd name="T16" fmla="*/ 5 w 25"/>
                  <a:gd name="T17" fmla="*/ 7 h 22"/>
                  <a:gd name="T18" fmla="*/ 5 w 25"/>
                  <a:gd name="T19" fmla="*/ 7 h 22"/>
                  <a:gd name="T20" fmla="*/ 5 w 25"/>
                  <a:gd name="T21" fmla="*/ 7 h 22"/>
                  <a:gd name="T22" fmla="*/ 5 w 25"/>
                  <a:gd name="T23" fmla="*/ 7 h 22"/>
                  <a:gd name="T24" fmla="*/ 11 w 25"/>
                  <a:gd name="T25" fmla="*/ 0 h 22"/>
                  <a:gd name="T26" fmla="*/ 2 w 25"/>
                  <a:gd name="T27" fmla="*/ 4 h 22"/>
                  <a:gd name="T28" fmla="*/ 2 w 25"/>
                  <a:gd name="T29" fmla="*/ 4 h 22"/>
                  <a:gd name="T30" fmla="*/ 2 w 25"/>
                  <a:gd name="T31" fmla="*/ 4 h 22"/>
                  <a:gd name="T32" fmla="*/ 2 w 25"/>
                  <a:gd name="T33" fmla="*/ 5 h 22"/>
                  <a:gd name="T34" fmla="*/ 1 w 25"/>
                  <a:gd name="T35" fmla="*/ 13 h 22"/>
                  <a:gd name="T36" fmla="*/ 5 w 25"/>
                  <a:gd name="T37" fmla="*/ 20 h 22"/>
                  <a:gd name="T38" fmla="*/ 7 w 25"/>
                  <a:gd name="T39" fmla="*/ 21 h 22"/>
                  <a:gd name="T40" fmla="*/ 8 w 25"/>
                  <a:gd name="T41" fmla="*/ 21 h 22"/>
                  <a:gd name="T42" fmla="*/ 8 w 25"/>
                  <a:gd name="T43" fmla="*/ 21 h 22"/>
                  <a:gd name="T44" fmla="*/ 12 w 25"/>
                  <a:gd name="T45" fmla="*/ 22 h 22"/>
                  <a:gd name="T46" fmla="*/ 14 w 25"/>
                  <a:gd name="T47" fmla="*/ 22 h 22"/>
                  <a:gd name="T48" fmla="*/ 22 w 25"/>
                  <a:gd name="T49" fmla="*/ 7 h 22"/>
                  <a:gd name="T50" fmla="*/ 11 w 25"/>
                  <a:gd name="T5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 h="22">
                    <a:moveTo>
                      <a:pt x="5" y="7"/>
                    </a:moveTo>
                    <a:cubicBezTo>
                      <a:pt x="6" y="5"/>
                      <a:pt x="8" y="3"/>
                      <a:pt x="11" y="3"/>
                    </a:cubicBezTo>
                    <a:cubicBezTo>
                      <a:pt x="12" y="3"/>
                      <a:pt x="14" y="4"/>
                      <a:pt x="15" y="4"/>
                    </a:cubicBezTo>
                    <a:cubicBezTo>
                      <a:pt x="18" y="6"/>
                      <a:pt x="20" y="10"/>
                      <a:pt x="19" y="13"/>
                    </a:cubicBezTo>
                    <a:cubicBezTo>
                      <a:pt x="18" y="15"/>
                      <a:pt x="16" y="18"/>
                      <a:pt x="13" y="18"/>
                    </a:cubicBezTo>
                    <a:cubicBezTo>
                      <a:pt x="13" y="18"/>
                      <a:pt x="12" y="18"/>
                      <a:pt x="12" y="18"/>
                    </a:cubicBezTo>
                    <a:cubicBezTo>
                      <a:pt x="9" y="18"/>
                      <a:pt x="7" y="17"/>
                      <a:pt x="6" y="15"/>
                    </a:cubicBezTo>
                    <a:cubicBezTo>
                      <a:pt x="5" y="14"/>
                      <a:pt x="5" y="14"/>
                      <a:pt x="5" y="13"/>
                    </a:cubicBezTo>
                    <a:cubicBezTo>
                      <a:pt x="4" y="11"/>
                      <a:pt x="4" y="9"/>
                      <a:pt x="5" y="7"/>
                    </a:cubicBezTo>
                    <a:cubicBezTo>
                      <a:pt x="5" y="7"/>
                      <a:pt x="5" y="7"/>
                      <a:pt x="5" y="7"/>
                    </a:cubicBezTo>
                    <a:cubicBezTo>
                      <a:pt x="5" y="7"/>
                      <a:pt x="5" y="7"/>
                      <a:pt x="5" y="7"/>
                    </a:cubicBezTo>
                    <a:cubicBezTo>
                      <a:pt x="5" y="7"/>
                      <a:pt x="5" y="7"/>
                      <a:pt x="5" y="7"/>
                    </a:cubicBezTo>
                    <a:moveTo>
                      <a:pt x="11" y="0"/>
                    </a:moveTo>
                    <a:cubicBezTo>
                      <a:pt x="8" y="0"/>
                      <a:pt x="4" y="1"/>
                      <a:pt x="2" y="4"/>
                    </a:cubicBezTo>
                    <a:cubicBezTo>
                      <a:pt x="2" y="4"/>
                      <a:pt x="2" y="4"/>
                      <a:pt x="2" y="4"/>
                    </a:cubicBezTo>
                    <a:cubicBezTo>
                      <a:pt x="2" y="4"/>
                      <a:pt x="2" y="4"/>
                      <a:pt x="2" y="4"/>
                    </a:cubicBezTo>
                    <a:cubicBezTo>
                      <a:pt x="2" y="5"/>
                      <a:pt x="2" y="5"/>
                      <a:pt x="2" y="5"/>
                    </a:cubicBezTo>
                    <a:cubicBezTo>
                      <a:pt x="1" y="8"/>
                      <a:pt x="0" y="10"/>
                      <a:pt x="1" y="13"/>
                    </a:cubicBezTo>
                    <a:cubicBezTo>
                      <a:pt x="2" y="16"/>
                      <a:pt x="3" y="18"/>
                      <a:pt x="5" y="20"/>
                    </a:cubicBezTo>
                    <a:cubicBezTo>
                      <a:pt x="6" y="20"/>
                      <a:pt x="6" y="20"/>
                      <a:pt x="7" y="21"/>
                    </a:cubicBezTo>
                    <a:cubicBezTo>
                      <a:pt x="7" y="21"/>
                      <a:pt x="8" y="21"/>
                      <a:pt x="8" y="21"/>
                    </a:cubicBezTo>
                    <a:cubicBezTo>
                      <a:pt x="8" y="21"/>
                      <a:pt x="8" y="21"/>
                      <a:pt x="8" y="21"/>
                    </a:cubicBezTo>
                    <a:cubicBezTo>
                      <a:pt x="10" y="22"/>
                      <a:pt x="11" y="22"/>
                      <a:pt x="12" y="22"/>
                    </a:cubicBezTo>
                    <a:cubicBezTo>
                      <a:pt x="13" y="22"/>
                      <a:pt x="13" y="22"/>
                      <a:pt x="14" y="22"/>
                    </a:cubicBezTo>
                    <a:cubicBezTo>
                      <a:pt x="21" y="21"/>
                      <a:pt x="25" y="13"/>
                      <a:pt x="22" y="7"/>
                    </a:cubicBezTo>
                    <a:cubicBezTo>
                      <a:pt x="20" y="2"/>
                      <a:pt x="15"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53" name="Freeform 114"/>
              <p:cNvSpPr>
                <a:spLocks noEditPoints="1"/>
              </p:cNvSpPr>
              <p:nvPr/>
            </p:nvSpPr>
            <p:spPr bwMode="auto">
              <a:xfrm>
                <a:off x="1271" y="1520"/>
                <a:ext cx="69" cy="67"/>
              </a:xfrm>
              <a:custGeom>
                <a:avLst/>
                <a:gdLst>
                  <a:gd name="T0" fmla="*/ 14 w 44"/>
                  <a:gd name="T1" fmla="*/ 15 h 43"/>
                  <a:gd name="T2" fmla="*/ 21 w 44"/>
                  <a:gd name="T3" fmla="*/ 11 h 43"/>
                  <a:gd name="T4" fmla="*/ 32 w 44"/>
                  <a:gd name="T5" fmla="*/ 19 h 43"/>
                  <a:gd name="T6" fmla="*/ 32 w 44"/>
                  <a:gd name="T7" fmla="*/ 19 h 43"/>
                  <a:gd name="T8" fmla="*/ 32 w 44"/>
                  <a:gd name="T9" fmla="*/ 21 h 43"/>
                  <a:gd name="T10" fmla="*/ 26 w 44"/>
                  <a:gd name="T11" fmla="*/ 32 h 43"/>
                  <a:gd name="T12" fmla="*/ 26 w 44"/>
                  <a:gd name="T13" fmla="*/ 32 h 43"/>
                  <a:gd name="T14" fmla="*/ 24 w 44"/>
                  <a:gd name="T15" fmla="*/ 32 h 43"/>
                  <a:gd name="T16" fmla="*/ 14 w 44"/>
                  <a:gd name="T17" fmla="*/ 15 h 43"/>
                  <a:gd name="T18" fmla="*/ 14 w 44"/>
                  <a:gd name="T19" fmla="*/ 15 h 43"/>
                  <a:gd name="T20" fmla="*/ 14 w 44"/>
                  <a:gd name="T21" fmla="*/ 15 h 43"/>
                  <a:gd name="T22" fmla="*/ 14 w 44"/>
                  <a:gd name="T23" fmla="*/ 15 h 43"/>
                  <a:gd name="T24" fmla="*/ 19 w 44"/>
                  <a:gd name="T25" fmla="*/ 0 h 43"/>
                  <a:gd name="T26" fmla="*/ 17 w 44"/>
                  <a:gd name="T27" fmla="*/ 0 h 43"/>
                  <a:gd name="T28" fmla="*/ 5 w 44"/>
                  <a:gd name="T29" fmla="*/ 8 h 43"/>
                  <a:gd name="T30" fmla="*/ 5 w 44"/>
                  <a:gd name="T31" fmla="*/ 9 h 43"/>
                  <a:gd name="T32" fmla="*/ 5 w 44"/>
                  <a:gd name="T33" fmla="*/ 9 h 43"/>
                  <a:gd name="T34" fmla="*/ 5 w 44"/>
                  <a:gd name="T35" fmla="*/ 9 h 43"/>
                  <a:gd name="T36" fmla="*/ 17 w 44"/>
                  <a:gd name="T37" fmla="*/ 41 h 43"/>
                  <a:gd name="T38" fmla="*/ 27 w 44"/>
                  <a:gd name="T39" fmla="*/ 43 h 43"/>
                  <a:gd name="T40" fmla="*/ 29 w 44"/>
                  <a:gd name="T41" fmla="*/ 43 h 43"/>
                  <a:gd name="T42" fmla="*/ 43 w 44"/>
                  <a:gd name="T43" fmla="*/ 24 h 43"/>
                  <a:gd name="T44" fmla="*/ 41 w 44"/>
                  <a:gd name="T45" fmla="*/ 17 h 43"/>
                  <a:gd name="T46" fmla="*/ 40 w 44"/>
                  <a:gd name="T47" fmla="*/ 15 h 43"/>
                  <a:gd name="T48" fmla="*/ 31 w 44"/>
                  <a:gd name="T49" fmla="*/ 4 h 43"/>
                  <a:gd name="T50" fmla="*/ 30 w 44"/>
                  <a:gd name="T51" fmla="*/ 3 h 43"/>
                  <a:gd name="T52" fmla="*/ 20 w 44"/>
                  <a:gd name="T53" fmla="*/ 0 h 43"/>
                  <a:gd name="T54" fmla="*/ 19 w 44"/>
                  <a:gd name="T55"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4" h="43">
                    <a:moveTo>
                      <a:pt x="14" y="15"/>
                    </a:moveTo>
                    <a:cubicBezTo>
                      <a:pt x="16" y="12"/>
                      <a:pt x="18" y="11"/>
                      <a:pt x="21" y="11"/>
                    </a:cubicBezTo>
                    <a:cubicBezTo>
                      <a:pt x="25" y="11"/>
                      <a:pt x="30" y="14"/>
                      <a:pt x="32" y="19"/>
                    </a:cubicBezTo>
                    <a:cubicBezTo>
                      <a:pt x="32" y="19"/>
                      <a:pt x="32" y="19"/>
                      <a:pt x="32" y="19"/>
                    </a:cubicBezTo>
                    <a:cubicBezTo>
                      <a:pt x="32" y="20"/>
                      <a:pt x="32" y="20"/>
                      <a:pt x="32" y="21"/>
                    </a:cubicBezTo>
                    <a:cubicBezTo>
                      <a:pt x="34" y="26"/>
                      <a:pt x="31" y="31"/>
                      <a:pt x="26" y="32"/>
                    </a:cubicBezTo>
                    <a:cubicBezTo>
                      <a:pt x="26" y="32"/>
                      <a:pt x="26" y="32"/>
                      <a:pt x="26" y="32"/>
                    </a:cubicBezTo>
                    <a:cubicBezTo>
                      <a:pt x="25" y="32"/>
                      <a:pt x="25" y="32"/>
                      <a:pt x="24" y="32"/>
                    </a:cubicBezTo>
                    <a:cubicBezTo>
                      <a:pt x="17" y="32"/>
                      <a:pt x="10" y="22"/>
                      <a:pt x="14" y="15"/>
                    </a:cubicBezTo>
                    <a:cubicBezTo>
                      <a:pt x="14" y="15"/>
                      <a:pt x="14" y="15"/>
                      <a:pt x="14" y="15"/>
                    </a:cubicBezTo>
                    <a:cubicBezTo>
                      <a:pt x="14" y="15"/>
                      <a:pt x="14" y="15"/>
                      <a:pt x="14" y="15"/>
                    </a:cubicBezTo>
                    <a:cubicBezTo>
                      <a:pt x="14" y="15"/>
                      <a:pt x="14" y="15"/>
                      <a:pt x="14" y="15"/>
                    </a:cubicBezTo>
                    <a:moveTo>
                      <a:pt x="19" y="0"/>
                    </a:moveTo>
                    <a:cubicBezTo>
                      <a:pt x="18" y="0"/>
                      <a:pt x="18" y="0"/>
                      <a:pt x="17" y="0"/>
                    </a:cubicBezTo>
                    <a:cubicBezTo>
                      <a:pt x="11" y="1"/>
                      <a:pt x="7" y="5"/>
                      <a:pt x="5" y="8"/>
                    </a:cubicBezTo>
                    <a:cubicBezTo>
                      <a:pt x="5" y="8"/>
                      <a:pt x="5" y="8"/>
                      <a:pt x="5" y="9"/>
                    </a:cubicBezTo>
                    <a:cubicBezTo>
                      <a:pt x="5" y="9"/>
                      <a:pt x="5" y="9"/>
                      <a:pt x="5" y="9"/>
                    </a:cubicBezTo>
                    <a:cubicBezTo>
                      <a:pt x="5" y="9"/>
                      <a:pt x="5" y="9"/>
                      <a:pt x="5" y="9"/>
                    </a:cubicBezTo>
                    <a:cubicBezTo>
                      <a:pt x="0" y="17"/>
                      <a:pt x="2" y="33"/>
                      <a:pt x="17" y="41"/>
                    </a:cubicBezTo>
                    <a:cubicBezTo>
                      <a:pt x="20" y="43"/>
                      <a:pt x="24" y="43"/>
                      <a:pt x="27" y="43"/>
                    </a:cubicBezTo>
                    <a:cubicBezTo>
                      <a:pt x="28" y="43"/>
                      <a:pt x="28" y="43"/>
                      <a:pt x="29" y="43"/>
                    </a:cubicBezTo>
                    <a:cubicBezTo>
                      <a:pt x="38" y="42"/>
                      <a:pt x="44" y="33"/>
                      <a:pt x="43" y="24"/>
                    </a:cubicBezTo>
                    <a:cubicBezTo>
                      <a:pt x="43" y="22"/>
                      <a:pt x="42" y="19"/>
                      <a:pt x="41" y="17"/>
                    </a:cubicBezTo>
                    <a:cubicBezTo>
                      <a:pt x="41" y="16"/>
                      <a:pt x="41" y="16"/>
                      <a:pt x="40" y="15"/>
                    </a:cubicBezTo>
                    <a:cubicBezTo>
                      <a:pt x="38" y="11"/>
                      <a:pt x="35" y="7"/>
                      <a:pt x="31" y="4"/>
                    </a:cubicBezTo>
                    <a:cubicBezTo>
                      <a:pt x="30" y="4"/>
                      <a:pt x="30" y="3"/>
                      <a:pt x="30" y="3"/>
                    </a:cubicBezTo>
                    <a:cubicBezTo>
                      <a:pt x="26" y="1"/>
                      <a:pt x="23" y="0"/>
                      <a:pt x="20" y="0"/>
                    </a:cubicBezTo>
                    <a:cubicBezTo>
                      <a:pt x="20" y="0"/>
                      <a:pt x="19" y="0"/>
                      <a:pt x="1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54" name="Freeform 115"/>
              <p:cNvSpPr>
                <a:spLocks noEditPoints="1"/>
              </p:cNvSpPr>
              <p:nvPr/>
            </p:nvSpPr>
            <p:spPr bwMode="auto">
              <a:xfrm>
                <a:off x="1265" y="1515"/>
                <a:ext cx="84" cy="78"/>
              </a:xfrm>
              <a:custGeom>
                <a:avLst/>
                <a:gdLst>
                  <a:gd name="T0" fmla="*/ 21 w 54"/>
                  <a:gd name="T1" fmla="*/ 3 h 50"/>
                  <a:gd name="T2" fmla="*/ 23 w 54"/>
                  <a:gd name="T3" fmla="*/ 3 h 50"/>
                  <a:gd name="T4" fmla="*/ 24 w 54"/>
                  <a:gd name="T5" fmla="*/ 3 h 50"/>
                  <a:gd name="T6" fmla="*/ 34 w 54"/>
                  <a:gd name="T7" fmla="*/ 6 h 50"/>
                  <a:gd name="T8" fmla="*/ 34 w 54"/>
                  <a:gd name="T9" fmla="*/ 6 h 50"/>
                  <a:gd name="T10" fmla="*/ 35 w 54"/>
                  <a:gd name="T11" fmla="*/ 7 h 50"/>
                  <a:gd name="T12" fmla="*/ 44 w 54"/>
                  <a:gd name="T13" fmla="*/ 18 h 50"/>
                  <a:gd name="T14" fmla="*/ 47 w 54"/>
                  <a:gd name="T15" fmla="*/ 27 h 50"/>
                  <a:gd name="T16" fmla="*/ 33 w 54"/>
                  <a:gd name="T17" fmla="*/ 46 h 50"/>
                  <a:gd name="T18" fmla="*/ 33 w 54"/>
                  <a:gd name="T19" fmla="*/ 46 h 50"/>
                  <a:gd name="T20" fmla="*/ 30 w 54"/>
                  <a:gd name="T21" fmla="*/ 47 h 50"/>
                  <a:gd name="T22" fmla="*/ 9 w 54"/>
                  <a:gd name="T23" fmla="*/ 12 h 50"/>
                  <a:gd name="T24" fmla="*/ 9 w 54"/>
                  <a:gd name="T25" fmla="*/ 12 h 50"/>
                  <a:gd name="T26" fmla="*/ 9 w 54"/>
                  <a:gd name="T27" fmla="*/ 12 h 50"/>
                  <a:gd name="T28" fmla="*/ 9 w 54"/>
                  <a:gd name="T29" fmla="*/ 11 h 50"/>
                  <a:gd name="T30" fmla="*/ 21 w 54"/>
                  <a:gd name="T31" fmla="*/ 3 h 50"/>
                  <a:gd name="T32" fmla="*/ 23 w 54"/>
                  <a:gd name="T33" fmla="*/ 0 h 50"/>
                  <a:gd name="T34" fmla="*/ 6 w 54"/>
                  <a:gd name="T35" fmla="*/ 10 h 50"/>
                  <a:gd name="T36" fmla="*/ 20 w 54"/>
                  <a:gd name="T37" fmla="*/ 47 h 50"/>
                  <a:gd name="T38" fmla="*/ 31 w 54"/>
                  <a:gd name="T39" fmla="*/ 50 h 50"/>
                  <a:gd name="T40" fmla="*/ 48 w 54"/>
                  <a:gd name="T41" fmla="*/ 19 h 50"/>
                  <a:gd name="T42" fmla="*/ 35 w 54"/>
                  <a:gd name="T43" fmla="*/ 3 h 50"/>
                  <a:gd name="T44" fmla="*/ 35 w 54"/>
                  <a:gd name="T45" fmla="*/ 3 h 50"/>
                  <a:gd name="T46" fmla="*/ 35 w 54"/>
                  <a:gd name="T47" fmla="*/ 3 h 50"/>
                  <a:gd name="T48" fmla="*/ 23 w 54"/>
                  <a:gd name="T4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4" h="50">
                    <a:moveTo>
                      <a:pt x="21" y="3"/>
                    </a:moveTo>
                    <a:cubicBezTo>
                      <a:pt x="22" y="3"/>
                      <a:pt x="22" y="3"/>
                      <a:pt x="23" y="3"/>
                    </a:cubicBezTo>
                    <a:cubicBezTo>
                      <a:pt x="23" y="3"/>
                      <a:pt x="24" y="3"/>
                      <a:pt x="24" y="3"/>
                    </a:cubicBezTo>
                    <a:cubicBezTo>
                      <a:pt x="27" y="3"/>
                      <a:pt x="30" y="4"/>
                      <a:pt x="34" y="6"/>
                    </a:cubicBezTo>
                    <a:cubicBezTo>
                      <a:pt x="34" y="6"/>
                      <a:pt x="34" y="6"/>
                      <a:pt x="34" y="6"/>
                    </a:cubicBezTo>
                    <a:cubicBezTo>
                      <a:pt x="34" y="7"/>
                      <a:pt x="35" y="7"/>
                      <a:pt x="35" y="7"/>
                    </a:cubicBezTo>
                    <a:cubicBezTo>
                      <a:pt x="39" y="10"/>
                      <a:pt x="42" y="14"/>
                      <a:pt x="44" y="18"/>
                    </a:cubicBezTo>
                    <a:cubicBezTo>
                      <a:pt x="46" y="21"/>
                      <a:pt x="47" y="24"/>
                      <a:pt x="47" y="27"/>
                    </a:cubicBezTo>
                    <a:cubicBezTo>
                      <a:pt x="48" y="36"/>
                      <a:pt x="42" y="45"/>
                      <a:pt x="33" y="46"/>
                    </a:cubicBezTo>
                    <a:cubicBezTo>
                      <a:pt x="33" y="46"/>
                      <a:pt x="33" y="46"/>
                      <a:pt x="33" y="46"/>
                    </a:cubicBezTo>
                    <a:cubicBezTo>
                      <a:pt x="32" y="46"/>
                      <a:pt x="31" y="47"/>
                      <a:pt x="30" y="47"/>
                    </a:cubicBezTo>
                    <a:cubicBezTo>
                      <a:pt x="14" y="47"/>
                      <a:pt x="1" y="26"/>
                      <a:pt x="9" y="12"/>
                    </a:cubicBezTo>
                    <a:cubicBezTo>
                      <a:pt x="9" y="12"/>
                      <a:pt x="9" y="12"/>
                      <a:pt x="9" y="12"/>
                    </a:cubicBezTo>
                    <a:cubicBezTo>
                      <a:pt x="9" y="12"/>
                      <a:pt x="9" y="12"/>
                      <a:pt x="9" y="12"/>
                    </a:cubicBezTo>
                    <a:cubicBezTo>
                      <a:pt x="9" y="11"/>
                      <a:pt x="9" y="11"/>
                      <a:pt x="9" y="11"/>
                    </a:cubicBezTo>
                    <a:cubicBezTo>
                      <a:pt x="11" y="8"/>
                      <a:pt x="15" y="4"/>
                      <a:pt x="21" y="3"/>
                    </a:cubicBezTo>
                    <a:moveTo>
                      <a:pt x="23" y="0"/>
                    </a:moveTo>
                    <a:cubicBezTo>
                      <a:pt x="16" y="0"/>
                      <a:pt x="9" y="3"/>
                      <a:pt x="6" y="10"/>
                    </a:cubicBezTo>
                    <a:cubicBezTo>
                      <a:pt x="0" y="21"/>
                      <a:pt x="4" y="39"/>
                      <a:pt x="20" y="47"/>
                    </a:cubicBezTo>
                    <a:cubicBezTo>
                      <a:pt x="24" y="49"/>
                      <a:pt x="28" y="50"/>
                      <a:pt x="31" y="50"/>
                    </a:cubicBezTo>
                    <a:cubicBezTo>
                      <a:pt x="46" y="50"/>
                      <a:pt x="54" y="35"/>
                      <a:pt x="48" y="19"/>
                    </a:cubicBezTo>
                    <a:cubicBezTo>
                      <a:pt x="46" y="13"/>
                      <a:pt x="41" y="7"/>
                      <a:pt x="35" y="3"/>
                    </a:cubicBezTo>
                    <a:cubicBezTo>
                      <a:pt x="35" y="3"/>
                      <a:pt x="35" y="3"/>
                      <a:pt x="35" y="3"/>
                    </a:cubicBezTo>
                    <a:cubicBezTo>
                      <a:pt x="35" y="3"/>
                      <a:pt x="35" y="3"/>
                      <a:pt x="35" y="3"/>
                    </a:cubicBezTo>
                    <a:cubicBezTo>
                      <a:pt x="31" y="1"/>
                      <a:pt x="27"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55" name="Freeform 116"/>
              <p:cNvSpPr>
                <a:spLocks/>
              </p:cNvSpPr>
              <p:nvPr/>
            </p:nvSpPr>
            <p:spPr bwMode="auto">
              <a:xfrm>
                <a:off x="1296" y="1543"/>
                <a:ext cx="22" cy="22"/>
              </a:xfrm>
              <a:custGeom>
                <a:avLst/>
                <a:gdLst>
                  <a:gd name="T0" fmla="*/ 6 w 14"/>
                  <a:gd name="T1" fmla="*/ 0 h 14"/>
                  <a:gd name="T2" fmla="*/ 1 w 14"/>
                  <a:gd name="T3" fmla="*/ 2 h 14"/>
                  <a:gd name="T4" fmla="*/ 1 w 14"/>
                  <a:gd name="T5" fmla="*/ 2 h 14"/>
                  <a:gd name="T6" fmla="*/ 1 w 14"/>
                  <a:gd name="T7" fmla="*/ 2 h 14"/>
                  <a:gd name="T8" fmla="*/ 1 w 14"/>
                  <a:gd name="T9" fmla="*/ 2 h 14"/>
                  <a:gd name="T10" fmla="*/ 4 w 14"/>
                  <a:gd name="T11" fmla="*/ 13 h 14"/>
                  <a:gd name="T12" fmla="*/ 8 w 14"/>
                  <a:gd name="T13" fmla="*/ 14 h 14"/>
                  <a:gd name="T14" fmla="*/ 13 w 14"/>
                  <a:gd name="T15" fmla="*/ 6 h 14"/>
                  <a:gd name="T16" fmla="*/ 13 w 14"/>
                  <a:gd name="T17" fmla="*/ 5 h 14"/>
                  <a:gd name="T18" fmla="*/ 9 w 14"/>
                  <a:gd name="T19" fmla="*/ 1 h 14"/>
                  <a:gd name="T20" fmla="*/ 6 w 14"/>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4">
                    <a:moveTo>
                      <a:pt x="6" y="0"/>
                    </a:moveTo>
                    <a:cubicBezTo>
                      <a:pt x="3" y="0"/>
                      <a:pt x="2" y="1"/>
                      <a:pt x="1" y="2"/>
                    </a:cubicBezTo>
                    <a:cubicBezTo>
                      <a:pt x="1" y="2"/>
                      <a:pt x="1" y="2"/>
                      <a:pt x="1" y="2"/>
                    </a:cubicBezTo>
                    <a:cubicBezTo>
                      <a:pt x="1" y="2"/>
                      <a:pt x="1" y="2"/>
                      <a:pt x="1" y="2"/>
                    </a:cubicBezTo>
                    <a:cubicBezTo>
                      <a:pt x="1" y="2"/>
                      <a:pt x="1" y="2"/>
                      <a:pt x="1" y="2"/>
                    </a:cubicBezTo>
                    <a:cubicBezTo>
                      <a:pt x="0" y="5"/>
                      <a:pt x="0" y="10"/>
                      <a:pt x="4" y="13"/>
                    </a:cubicBezTo>
                    <a:cubicBezTo>
                      <a:pt x="6" y="13"/>
                      <a:pt x="7" y="14"/>
                      <a:pt x="8" y="14"/>
                    </a:cubicBezTo>
                    <a:cubicBezTo>
                      <a:pt x="12" y="14"/>
                      <a:pt x="14" y="10"/>
                      <a:pt x="13" y="6"/>
                    </a:cubicBezTo>
                    <a:cubicBezTo>
                      <a:pt x="13" y="6"/>
                      <a:pt x="13" y="5"/>
                      <a:pt x="13" y="5"/>
                    </a:cubicBezTo>
                    <a:cubicBezTo>
                      <a:pt x="12" y="3"/>
                      <a:pt x="11" y="2"/>
                      <a:pt x="9" y="1"/>
                    </a:cubicBezTo>
                    <a:cubicBezTo>
                      <a:pt x="8" y="0"/>
                      <a:pt x="7"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56" name="Freeform 117"/>
              <p:cNvSpPr>
                <a:spLocks noEditPoints="1"/>
              </p:cNvSpPr>
              <p:nvPr/>
            </p:nvSpPr>
            <p:spPr bwMode="auto">
              <a:xfrm>
                <a:off x="1290" y="1537"/>
                <a:ext cx="34" cy="33"/>
              </a:xfrm>
              <a:custGeom>
                <a:avLst/>
                <a:gdLst>
                  <a:gd name="T0" fmla="*/ 5 w 22"/>
                  <a:gd name="T1" fmla="*/ 6 h 21"/>
                  <a:gd name="T2" fmla="*/ 10 w 22"/>
                  <a:gd name="T3" fmla="*/ 4 h 21"/>
                  <a:gd name="T4" fmla="*/ 13 w 22"/>
                  <a:gd name="T5" fmla="*/ 5 h 21"/>
                  <a:gd name="T6" fmla="*/ 17 w 22"/>
                  <a:gd name="T7" fmla="*/ 9 h 21"/>
                  <a:gd name="T8" fmla="*/ 13 w 22"/>
                  <a:gd name="T9" fmla="*/ 18 h 21"/>
                  <a:gd name="T10" fmla="*/ 12 w 22"/>
                  <a:gd name="T11" fmla="*/ 18 h 21"/>
                  <a:gd name="T12" fmla="*/ 5 w 22"/>
                  <a:gd name="T13" fmla="*/ 6 h 21"/>
                  <a:gd name="T14" fmla="*/ 5 w 22"/>
                  <a:gd name="T15" fmla="*/ 6 h 21"/>
                  <a:gd name="T16" fmla="*/ 5 w 22"/>
                  <a:gd name="T17" fmla="*/ 6 h 21"/>
                  <a:gd name="T18" fmla="*/ 5 w 22"/>
                  <a:gd name="T19" fmla="*/ 6 h 21"/>
                  <a:gd name="T20" fmla="*/ 9 w 22"/>
                  <a:gd name="T21" fmla="*/ 0 h 21"/>
                  <a:gd name="T22" fmla="*/ 2 w 22"/>
                  <a:gd name="T23" fmla="*/ 4 h 21"/>
                  <a:gd name="T24" fmla="*/ 2 w 22"/>
                  <a:gd name="T25" fmla="*/ 4 h 21"/>
                  <a:gd name="T26" fmla="*/ 2 w 22"/>
                  <a:gd name="T27" fmla="*/ 4 h 21"/>
                  <a:gd name="T28" fmla="*/ 2 w 22"/>
                  <a:gd name="T29" fmla="*/ 4 h 21"/>
                  <a:gd name="T30" fmla="*/ 8 w 22"/>
                  <a:gd name="T31" fmla="*/ 20 h 21"/>
                  <a:gd name="T32" fmla="*/ 13 w 22"/>
                  <a:gd name="T33" fmla="*/ 21 h 21"/>
                  <a:gd name="T34" fmla="*/ 14 w 22"/>
                  <a:gd name="T35" fmla="*/ 21 h 21"/>
                  <a:gd name="T36" fmla="*/ 20 w 22"/>
                  <a:gd name="T37" fmla="*/ 10 h 21"/>
                  <a:gd name="T38" fmla="*/ 20 w 22"/>
                  <a:gd name="T39" fmla="*/ 8 h 21"/>
                  <a:gd name="T40" fmla="*/ 20 w 22"/>
                  <a:gd name="T41" fmla="*/ 8 h 21"/>
                  <a:gd name="T42" fmla="*/ 9 w 22"/>
                  <a:gd name="T4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21">
                    <a:moveTo>
                      <a:pt x="5" y="6"/>
                    </a:moveTo>
                    <a:cubicBezTo>
                      <a:pt x="6" y="5"/>
                      <a:pt x="7" y="4"/>
                      <a:pt x="10" y="4"/>
                    </a:cubicBezTo>
                    <a:cubicBezTo>
                      <a:pt x="11" y="4"/>
                      <a:pt x="12" y="4"/>
                      <a:pt x="13" y="5"/>
                    </a:cubicBezTo>
                    <a:cubicBezTo>
                      <a:pt x="15" y="6"/>
                      <a:pt x="16" y="7"/>
                      <a:pt x="17" y="9"/>
                    </a:cubicBezTo>
                    <a:cubicBezTo>
                      <a:pt x="18" y="13"/>
                      <a:pt x="17" y="17"/>
                      <a:pt x="13" y="18"/>
                    </a:cubicBezTo>
                    <a:cubicBezTo>
                      <a:pt x="12" y="18"/>
                      <a:pt x="12" y="18"/>
                      <a:pt x="12" y="18"/>
                    </a:cubicBezTo>
                    <a:cubicBezTo>
                      <a:pt x="7" y="18"/>
                      <a:pt x="2" y="11"/>
                      <a:pt x="5" y="6"/>
                    </a:cubicBezTo>
                    <a:cubicBezTo>
                      <a:pt x="5" y="6"/>
                      <a:pt x="5" y="6"/>
                      <a:pt x="5" y="6"/>
                    </a:cubicBezTo>
                    <a:cubicBezTo>
                      <a:pt x="5" y="6"/>
                      <a:pt x="5" y="6"/>
                      <a:pt x="5" y="6"/>
                    </a:cubicBezTo>
                    <a:cubicBezTo>
                      <a:pt x="5" y="6"/>
                      <a:pt x="5" y="6"/>
                      <a:pt x="5" y="6"/>
                    </a:cubicBezTo>
                    <a:moveTo>
                      <a:pt x="9" y="0"/>
                    </a:moveTo>
                    <a:cubicBezTo>
                      <a:pt x="6" y="0"/>
                      <a:pt x="4" y="1"/>
                      <a:pt x="2" y="4"/>
                    </a:cubicBezTo>
                    <a:cubicBezTo>
                      <a:pt x="2" y="4"/>
                      <a:pt x="2" y="4"/>
                      <a:pt x="2" y="4"/>
                    </a:cubicBezTo>
                    <a:cubicBezTo>
                      <a:pt x="2" y="4"/>
                      <a:pt x="2" y="4"/>
                      <a:pt x="2" y="4"/>
                    </a:cubicBezTo>
                    <a:cubicBezTo>
                      <a:pt x="2" y="4"/>
                      <a:pt x="2" y="4"/>
                      <a:pt x="2" y="4"/>
                    </a:cubicBezTo>
                    <a:cubicBezTo>
                      <a:pt x="0" y="8"/>
                      <a:pt x="1" y="16"/>
                      <a:pt x="8" y="20"/>
                    </a:cubicBezTo>
                    <a:cubicBezTo>
                      <a:pt x="10" y="21"/>
                      <a:pt x="11" y="21"/>
                      <a:pt x="13" y="21"/>
                    </a:cubicBezTo>
                    <a:cubicBezTo>
                      <a:pt x="13" y="21"/>
                      <a:pt x="13" y="21"/>
                      <a:pt x="14" y="21"/>
                    </a:cubicBezTo>
                    <a:cubicBezTo>
                      <a:pt x="19" y="20"/>
                      <a:pt x="22" y="15"/>
                      <a:pt x="20" y="10"/>
                    </a:cubicBezTo>
                    <a:cubicBezTo>
                      <a:pt x="20" y="9"/>
                      <a:pt x="20" y="9"/>
                      <a:pt x="20" y="8"/>
                    </a:cubicBezTo>
                    <a:cubicBezTo>
                      <a:pt x="20" y="8"/>
                      <a:pt x="20" y="8"/>
                      <a:pt x="20" y="8"/>
                    </a:cubicBezTo>
                    <a:cubicBezTo>
                      <a:pt x="18" y="3"/>
                      <a:pt x="13"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57" name="Freeform 118"/>
              <p:cNvSpPr>
                <a:spLocks noEditPoints="1"/>
              </p:cNvSpPr>
              <p:nvPr/>
            </p:nvSpPr>
            <p:spPr bwMode="auto">
              <a:xfrm>
                <a:off x="216" y="930"/>
                <a:ext cx="79" cy="50"/>
              </a:xfrm>
              <a:custGeom>
                <a:avLst/>
                <a:gdLst>
                  <a:gd name="T0" fmla="*/ 22 w 51"/>
                  <a:gd name="T1" fmla="*/ 9 h 32"/>
                  <a:gd name="T2" fmla="*/ 28 w 51"/>
                  <a:gd name="T3" fmla="*/ 8 h 32"/>
                  <a:gd name="T4" fmla="*/ 29 w 51"/>
                  <a:gd name="T5" fmla="*/ 8 h 32"/>
                  <a:gd name="T6" fmla="*/ 32 w 51"/>
                  <a:gd name="T7" fmla="*/ 8 h 32"/>
                  <a:gd name="T8" fmla="*/ 32 w 51"/>
                  <a:gd name="T9" fmla="*/ 8 h 32"/>
                  <a:gd name="T10" fmla="*/ 33 w 51"/>
                  <a:gd name="T11" fmla="*/ 8 h 32"/>
                  <a:gd name="T12" fmla="*/ 37 w 51"/>
                  <a:gd name="T13" fmla="*/ 11 h 32"/>
                  <a:gd name="T14" fmla="*/ 37 w 51"/>
                  <a:gd name="T15" fmla="*/ 17 h 32"/>
                  <a:gd name="T16" fmla="*/ 31 w 51"/>
                  <a:gd name="T17" fmla="*/ 22 h 32"/>
                  <a:gd name="T18" fmla="*/ 24 w 51"/>
                  <a:gd name="T19" fmla="*/ 23 h 32"/>
                  <a:gd name="T20" fmla="*/ 16 w 51"/>
                  <a:gd name="T21" fmla="*/ 15 h 32"/>
                  <a:gd name="T22" fmla="*/ 18 w 51"/>
                  <a:gd name="T23" fmla="*/ 12 h 32"/>
                  <a:gd name="T24" fmla="*/ 18 w 51"/>
                  <a:gd name="T25" fmla="*/ 12 h 32"/>
                  <a:gd name="T26" fmla="*/ 18 w 51"/>
                  <a:gd name="T27" fmla="*/ 12 h 32"/>
                  <a:gd name="T28" fmla="*/ 18 w 51"/>
                  <a:gd name="T29" fmla="*/ 12 h 32"/>
                  <a:gd name="T30" fmla="*/ 18 w 51"/>
                  <a:gd name="T31" fmla="*/ 12 h 32"/>
                  <a:gd name="T32" fmla="*/ 18 w 51"/>
                  <a:gd name="T33" fmla="*/ 12 h 32"/>
                  <a:gd name="T34" fmla="*/ 22 w 51"/>
                  <a:gd name="T35" fmla="*/ 9 h 32"/>
                  <a:gd name="T36" fmla="*/ 31 w 51"/>
                  <a:gd name="T37" fmla="*/ 0 h 32"/>
                  <a:gd name="T38" fmla="*/ 18 w 51"/>
                  <a:gd name="T39" fmla="*/ 2 h 32"/>
                  <a:gd name="T40" fmla="*/ 9 w 51"/>
                  <a:gd name="T41" fmla="*/ 8 h 32"/>
                  <a:gd name="T42" fmla="*/ 9 w 51"/>
                  <a:gd name="T43" fmla="*/ 8 h 32"/>
                  <a:gd name="T44" fmla="*/ 16 w 51"/>
                  <a:gd name="T45" fmla="*/ 31 h 32"/>
                  <a:gd name="T46" fmla="*/ 22 w 51"/>
                  <a:gd name="T47" fmla="*/ 32 h 32"/>
                  <a:gd name="T48" fmla="*/ 48 w 51"/>
                  <a:gd name="T49" fmla="*/ 18 h 32"/>
                  <a:gd name="T50" fmla="*/ 39 w 51"/>
                  <a:gd name="T51" fmla="*/ 1 h 32"/>
                  <a:gd name="T52" fmla="*/ 37 w 51"/>
                  <a:gd name="T53" fmla="*/ 0 h 32"/>
                  <a:gd name="T54" fmla="*/ 32 w 51"/>
                  <a:gd name="T55" fmla="*/ 0 h 32"/>
                  <a:gd name="T56" fmla="*/ 31 w 51"/>
                  <a:gd name="T5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32">
                    <a:moveTo>
                      <a:pt x="22" y="9"/>
                    </a:moveTo>
                    <a:cubicBezTo>
                      <a:pt x="24" y="8"/>
                      <a:pt x="26" y="8"/>
                      <a:pt x="28" y="8"/>
                    </a:cubicBezTo>
                    <a:cubicBezTo>
                      <a:pt x="29" y="8"/>
                      <a:pt x="29" y="8"/>
                      <a:pt x="29" y="8"/>
                    </a:cubicBezTo>
                    <a:cubicBezTo>
                      <a:pt x="30" y="8"/>
                      <a:pt x="31" y="8"/>
                      <a:pt x="32" y="8"/>
                    </a:cubicBezTo>
                    <a:cubicBezTo>
                      <a:pt x="32" y="8"/>
                      <a:pt x="32" y="8"/>
                      <a:pt x="32" y="8"/>
                    </a:cubicBezTo>
                    <a:cubicBezTo>
                      <a:pt x="32" y="8"/>
                      <a:pt x="33" y="8"/>
                      <a:pt x="33" y="8"/>
                    </a:cubicBezTo>
                    <a:cubicBezTo>
                      <a:pt x="34" y="9"/>
                      <a:pt x="36" y="10"/>
                      <a:pt x="37" y="11"/>
                    </a:cubicBezTo>
                    <a:cubicBezTo>
                      <a:pt x="38" y="13"/>
                      <a:pt x="38" y="15"/>
                      <a:pt x="37" y="17"/>
                    </a:cubicBezTo>
                    <a:cubicBezTo>
                      <a:pt x="36" y="19"/>
                      <a:pt x="34" y="21"/>
                      <a:pt x="31" y="22"/>
                    </a:cubicBezTo>
                    <a:cubicBezTo>
                      <a:pt x="29" y="23"/>
                      <a:pt x="26" y="23"/>
                      <a:pt x="24" y="23"/>
                    </a:cubicBezTo>
                    <a:cubicBezTo>
                      <a:pt x="18" y="23"/>
                      <a:pt x="14" y="20"/>
                      <a:pt x="16" y="15"/>
                    </a:cubicBezTo>
                    <a:cubicBezTo>
                      <a:pt x="16" y="14"/>
                      <a:pt x="17" y="13"/>
                      <a:pt x="18" y="12"/>
                    </a:cubicBezTo>
                    <a:cubicBezTo>
                      <a:pt x="18" y="12"/>
                      <a:pt x="18" y="12"/>
                      <a:pt x="18" y="12"/>
                    </a:cubicBezTo>
                    <a:cubicBezTo>
                      <a:pt x="18" y="12"/>
                      <a:pt x="18" y="12"/>
                      <a:pt x="18" y="12"/>
                    </a:cubicBezTo>
                    <a:cubicBezTo>
                      <a:pt x="18" y="12"/>
                      <a:pt x="18" y="12"/>
                      <a:pt x="18" y="12"/>
                    </a:cubicBezTo>
                    <a:cubicBezTo>
                      <a:pt x="18" y="12"/>
                      <a:pt x="18" y="12"/>
                      <a:pt x="18" y="12"/>
                    </a:cubicBezTo>
                    <a:cubicBezTo>
                      <a:pt x="18" y="12"/>
                      <a:pt x="18" y="12"/>
                      <a:pt x="18" y="12"/>
                    </a:cubicBezTo>
                    <a:cubicBezTo>
                      <a:pt x="19" y="11"/>
                      <a:pt x="21" y="10"/>
                      <a:pt x="22" y="9"/>
                    </a:cubicBezTo>
                    <a:moveTo>
                      <a:pt x="31" y="0"/>
                    </a:moveTo>
                    <a:cubicBezTo>
                      <a:pt x="27" y="0"/>
                      <a:pt x="22" y="0"/>
                      <a:pt x="18" y="2"/>
                    </a:cubicBezTo>
                    <a:cubicBezTo>
                      <a:pt x="14" y="4"/>
                      <a:pt x="11" y="6"/>
                      <a:pt x="9" y="8"/>
                    </a:cubicBezTo>
                    <a:cubicBezTo>
                      <a:pt x="9" y="8"/>
                      <a:pt x="9" y="8"/>
                      <a:pt x="9" y="8"/>
                    </a:cubicBezTo>
                    <a:cubicBezTo>
                      <a:pt x="2" y="15"/>
                      <a:pt x="0" y="27"/>
                      <a:pt x="16" y="31"/>
                    </a:cubicBezTo>
                    <a:cubicBezTo>
                      <a:pt x="18" y="32"/>
                      <a:pt x="20" y="32"/>
                      <a:pt x="22" y="32"/>
                    </a:cubicBezTo>
                    <a:cubicBezTo>
                      <a:pt x="34" y="32"/>
                      <a:pt x="44" y="25"/>
                      <a:pt x="48" y="18"/>
                    </a:cubicBezTo>
                    <a:cubicBezTo>
                      <a:pt x="51" y="11"/>
                      <a:pt x="49" y="4"/>
                      <a:pt x="39" y="1"/>
                    </a:cubicBezTo>
                    <a:cubicBezTo>
                      <a:pt x="39" y="1"/>
                      <a:pt x="38" y="0"/>
                      <a:pt x="37" y="0"/>
                    </a:cubicBezTo>
                    <a:cubicBezTo>
                      <a:pt x="36" y="0"/>
                      <a:pt x="34" y="0"/>
                      <a:pt x="32" y="0"/>
                    </a:cubicBezTo>
                    <a:cubicBezTo>
                      <a:pt x="32" y="0"/>
                      <a:pt x="32" y="0"/>
                      <a:pt x="3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58" name="Freeform 119"/>
              <p:cNvSpPr>
                <a:spLocks noEditPoints="1"/>
              </p:cNvSpPr>
              <p:nvPr/>
            </p:nvSpPr>
            <p:spPr bwMode="auto">
              <a:xfrm>
                <a:off x="211" y="925"/>
                <a:ext cx="88" cy="58"/>
              </a:xfrm>
              <a:custGeom>
                <a:avLst/>
                <a:gdLst>
                  <a:gd name="T0" fmla="*/ 21 w 57"/>
                  <a:gd name="T1" fmla="*/ 5 h 37"/>
                  <a:gd name="T2" fmla="*/ 34 w 57"/>
                  <a:gd name="T3" fmla="*/ 3 h 37"/>
                  <a:gd name="T4" fmla="*/ 35 w 57"/>
                  <a:gd name="T5" fmla="*/ 3 h 37"/>
                  <a:gd name="T6" fmla="*/ 40 w 57"/>
                  <a:gd name="T7" fmla="*/ 3 h 37"/>
                  <a:gd name="T8" fmla="*/ 42 w 57"/>
                  <a:gd name="T9" fmla="*/ 4 h 37"/>
                  <a:gd name="T10" fmla="*/ 42 w 57"/>
                  <a:gd name="T11" fmla="*/ 4 h 37"/>
                  <a:gd name="T12" fmla="*/ 51 w 57"/>
                  <a:gd name="T13" fmla="*/ 21 h 37"/>
                  <a:gd name="T14" fmla="*/ 39 w 57"/>
                  <a:gd name="T15" fmla="*/ 32 h 37"/>
                  <a:gd name="T16" fmla="*/ 25 w 57"/>
                  <a:gd name="T17" fmla="*/ 35 h 37"/>
                  <a:gd name="T18" fmla="*/ 7 w 57"/>
                  <a:gd name="T19" fmla="*/ 18 h 37"/>
                  <a:gd name="T20" fmla="*/ 12 w 57"/>
                  <a:gd name="T21" fmla="*/ 11 h 37"/>
                  <a:gd name="T22" fmla="*/ 12 w 57"/>
                  <a:gd name="T23" fmla="*/ 11 h 37"/>
                  <a:gd name="T24" fmla="*/ 21 w 57"/>
                  <a:gd name="T25" fmla="*/ 5 h 37"/>
                  <a:gd name="T26" fmla="*/ 35 w 57"/>
                  <a:gd name="T27" fmla="*/ 0 h 37"/>
                  <a:gd name="T28" fmla="*/ 9 w 57"/>
                  <a:gd name="T29" fmla="*/ 10 h 37"/>
                  <a:gd name="T30" fmla="*/ 17 w 57"/>
                  <a:gd name="T31" fmla="*/ 37 h 37"/>
                  <a:gd name="T32" fmla="*/ 25 w 57"/>
                  <a:gd name="T33" fmla="*/ 37 h 37"/>
                  <a:gd name="T34" fmla="*/ 50 w 57"/>
                  <a:gd name="T35" fmla="*/ 28 h 37"/>
                  <a:gd name="T36" fmla="*/ 51 w 57"/>
                  <a:gd name="T37" fmla="*/ 26 h 37"/>
                  <a:gd name="T38" fmla="*/ 54 w 57"/>
                  <a:gd name="T39" fmla="*/ 8 h 37"/>
                  <a:gd name="T40" fmla="*/ 43 w 57"/>
                  <a:gd name="T41" fmla="*/ 1 h 37"/>
                  <a:gd name="T42" fmla="*/ 43 w 57"/>
                  <a:gd name="T43" fmla="*/ 1 h 37"/>
                  <a:gd name="T44" fmla="*/ 43 w 57"/>
                  <a:gd name="T45" fmla="*/ 1 h 37"/>
                  <a:gd name="T46" fmla="*/ 35 w 57"/>
                  <a:gd name="T4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7" h="37">
                    <a:moveTo>
                      <a:pt x="21" y="5"/>
                    </a:moveTo>
                    <a:cubicBezTo>
                      <a:pt x="25" y="4"/>
                      <a:pt x="29" y="3"/>
                      <a:pt x="34" y="3"/>
                    </a:cubicBezTo>
                    <a:cubicBezTo>
                      <a:pt x="34" y="3"/>
                      <a:pt x="35" y="3"/>
                      <a:pt x="35" y="3"/>
                    </a:cubicBezTo>
                    <a:cubicBezTo>
                      <a:pt x="37" y="3"/>
                      <a:pt x="39" y="3"/>
                      <a:pt x="40" y="3"/>
                    </a:cubicBezTo>
                    <a:cubicBezTo>
                      <a:pt x="41" y="3"/>
                      <a:pt x="41" y="3"/>
                      <a:pt x="42" y="4"/>
                    </a:cubicBezTo>
                    <a:cubicBezTo>
                      <a:pt x="42" y="4"/>
                      <a:pt x="42" y="4"/>
                      <a:pt x="42" y="4"/>
                    </a:cubicBezTo>
                    <a:cubicBezTo>
                      <a:pt x="52" y="7"/>
                      <a:pt x="54" y="14"/>
                      <a:pt x="51" y="21"/>
                    </a:cubicBezTo>
                    <a:cubicBezTo>
                      <a:pt x="49" y="25"/>
                      <a:pt x="45" y="29"/>
                      <a:pt x="39" y="32"/>
                    </a:cubicBezTo>
                    <a:cubicBezTo>
                      <a:pt x="34" y="34"/>
                      <a:pt x="29" y="35"/>
                      <a:pt x="25" y="35"/>
                    </a:cubicBezTo>
                    <a:cubicBezTo>
                      <a:pt x="13" y="35"/>
                      <a:pt x="4" y="28"/>
                      <a:pt x="7" y="18"/>
                    </a:cubicBezTo>
                    <a:cubicBezTo>
                      <a:pt x="8" y="15"/>
                      <a:pt x="10" y="13"/>
                      <a:pt x="12" y="11"/>
                    </a:cubicBezTo>
                    <a:cubicBezTo>
                      <a:pt x="12" y="11"/>
                      <a:pt x="12" y="11"/>
                      <a:pt x="12" y="11"/>
                    </a:cubicBezTo>
                    <a:cubicBezTo>
                      <a:pt x="14" y="9"/>
                      <a:pt x="17" y="7"/>
                      <a:pt x="21" y="5"/>
                    </a:cubicBezTo>
                    <a:moveTo>
                      <a:pt x="35" y="0"/>
                    </a:moveTo>
                    <a:cubicBezTo>
                      <a:pt x="25" y="0"/>
                      <a:pt x="15" y="4"/>
                      <a:pt x="9" y="10"/>
                    </a:cubicBezTo>
                    <a:cubicBezTo>
                      <a:pt x="0" y="20"/>
                      <a:pt x="1" y="32"/>
                      <a:pt x="17" y="37"/>
                    </a:cubicBezTo>
                    <a:cubicBezTo>
                      <a:pt x="20" y="37"/>
                      <a:pt x="22" y="37"/>
                      <a:pt x="25" y="37"/>
                    </a:cubicBezTo>
                    <a:cubicBezTo>
                      <a:pt x="35" y="37"/>
                      <a:pt x="44" y="33"/>
                      <a:pt x="50" y="28"/>
                    </a:cubicBezTo>
                    <a:cubicBezTo>
                      <a:pt x="50" y="27"/>
                      <a:pt x="51" y="27"/>
                      <a:pt x="51" y="26"/>
                    </a:cubicBezTo>
                    <a:cubicBezTo>
                      <a:pt x="56" y="20"/>
                      <a:pt x="57" y="13"/>
                      <a:pt x="54" y="8"/>
                    </a:cubicBezTo>
                    <a:cubicBezTo>
                      <a:pt x="51" y="5"/>
                      <a:pt x="48" y="2"/>
                      <a:pt x="43" y="1"/>
                    </a:cubicBezTo>
                    <a:cubicBezTo>
                      <a:pt x="43" y="1"/>
                      <a:pt x="43" y="1"/>
                      <a:pt x="43" y="1"/>
                    </a:cubicBezTo>
                    <a:cubicBezTo>
                      <a:pt x="43" y="1"/>
                      <a:pt x="43" y="1"/>
                      <a:pt x="43" y="1"/>
                    </a:cubicBezTo>
                    <a:cubicBezTo>
                      <a:pt x="40" y="0"/>
                      <a:pt x="38" y="0"/>
                      <a:pt x="3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59" name="Freeform 120"/>
              <p:cNvSpPr>
                <a:spLocks/>
              </p:cNvSpPr>
              <p:nvPr/>
            </p:nvSpPr>
            <p:spPr bwMode="auto">
              <a:xfrm>
                <a:off x="244" y="946"/>
                <a:ext cx="26" cy="17"/>
              </a:xfrm>
              <a:custGeom>
                <a:avLst/>
                <a:gdLst>
                  <a:gd name="T0" fmla="*/ 10 w 17"/>
                  <a:gd name="T1" fmla="*/ 0 h 11"/>
                  <a:gd name="T2" fmla="*/ 8 w 17"/>
                  <a:gd name="T3" fmla="*/ 0 h 11"/>
                  <a:gd name="T4" fmla="*/ 3 w 17"/>
                  <a:gd name="T5" fmla="*/ 3 h 11"/>
                  <a:gd name="T6" fmla="*/ 3 w 17"/>
                  <a:gd name="T7" fmla="*/ 3 h 11"/>
                  <a:gd name="T8" fmla="*/ 4 w 17"/>
                  <a:gd name="T9" fmla="*/ 10 h 11"/>
                  <a:gd name="T10" fmla="*/ 4 w 17"/>
                  <a:gd name="T11" fmla="*/ 10 h 11"/>
                  <a:gd name="T12" fmla="*/ 7 w 17"/>
                  <a:gd name="T13" fmla="*/ 11 h 11"/>
                  <a:gd name="T14" fmla="*/ 9 w 17"/>
                  <a:gd name="T15" fmla="*/ 10 h 11"/>
                  <a:gd name="T16" fmla="*/ 11 w 17"/>
                  <a:gd name="T17" fmla="*/ 10 h 11"/>
                  <a:gd name="T18" fmla="*/ 13 w 17"/>
                  <a:gd name="T19" fmla="*/ 1 h 11"/>
                  <a:gd name="T20" fmla="*/ 10 w 17"/>
                  <a:gd name="T2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1">
                    <a:moveTo>
                      <a:pt x="10" y="0"/>
                    </a:moveTo>
                    <a:cubicBezTo>
                      <a:pt x="9" y="0"/>
                      <a:pt x="8" y="0"/>
                      <a:pt x="8" y="0"/>
                    </a:cubicBezTo>
                    <a:cubicBezTo>
                      <a:pt x="5" y="1"/>
                      <a:pt x="4" y="2"/>
                      <a:pt x="3" y="3"/>
                    </a:cubicBezTo>
                    <a:cubicBezTo>
                      <a:pt x="3" y="3"/>
                      <a:pt x="3" y="3"/>
                      <a:pt x="3" y="3"/>
                    </a:cubicBezTo>
                    <a:cubicBezTo>
                      <a:pt x="1" y="5"/>
                      <a:pt x="0" y="9"/>
                      <a:pt x="4" y="10"/>
                    </a:cubicBezTo>
                    <a:cubicBezTo>
                      <a:pt x="4" y="10"/>
                      <a:pt x="4" y="10"/>
                      <a:pt x="4" y="10"/>
                    </a:cubicBezTo>
                    <a:cubicBezTo>
                      <a:pt x="5" y="11"/>
                      <a:pt x="6" y="11"/>
                      <a:pt x="7" y="11"/>
                    </a:cubicBezTo>
                    <a:cubicBezTo>
                      <a:pt x="8" y="11"/>
                      <a:pt x="9" y="11"/>
                      <a:pt x="9" y="10"/>
                    </a:cubicBezTo>
                    <a:cubicBezTo>
                      <a:pt x="10" y="10"/>
                      <a:pt x="11" y="10"/>
                      <a:pt x="11" y="10"/>
                    </a:cubicBezTo>
                    <a:cubicBezTo>
                      <a:pt x="16" y="8"/>
                      <a:pt x="17" y="3"/>
                      <a:pt x="13" y="1"/>
                    </a:cubicBezTo>
                    <a:cubicBezTo>
                      <a:pt x="12" y="0"/>
                      <a:pt x="11"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60" name="Freeform 121"/>
              <p:cNvSpPr>
                <a:spLocks noEditPoints="1"/>
              </p:cNvSpPr>
              <p:nvPr/>
            </p:nvSpPr>
            <p:spPr bwMode="auto">
              <a:xfrm>
                <a:off x="237" y="943"/>
                <a:ext cx="38" cy="23"/>
              </a:xfrm>
              <a:custGeom>
                <a:avLst/>
                <a:gdLst>
                  <a:gd name="T0" fmla="*/ 12 w 24"/>
                  <a:gd name="T1" fmla="*/ 2 h 15"/>
                  <a:gd name="T2" fmla="*/ 14 w 24"/>
                  <a:gd name="T3" fmla="*/ 2 h 15"/>
                  <a:gd name="T4" fmla="*/ 16 w 24"/>
                  <a:gd name="T5" fmla="*/ 3 h 15"/>
                  <a:gd name="T6" fmla="*/ 17 w 24"/>
                  <a:gd name="T7" fmla="*/ 3 h 15"/>
                  <a:gd name="T8" fmla="*/ 15 w 24"/>
                  <a:gd name="T9" fmla="*/ 12 h 15"/>
                  <a:gd name="T10" fmla="*/ 13 w 24"/>
                  <a:gd name="T11" fmla="*/ 12 h 15"/>
                  <a:gd name="T12" fmla="*/ 11 w 24"/>
                  <a:gd name="T13" fmla="*/ 13 h 15"/>
                  <a:gd name="T14" fmla="*/ 8 w 24"/>
                  <a:gd name="T15" fmla="*/ 12 h 15"/>
                  <a:gd name="T16" fmla="*/ 8 w 24"/>
                  <a:gd name="T17" fmla="*/ 12 h 15"/>
                  <a:gd name="T18" fmla="*/ 5 w 24"/>
                  <a:gd name="T19" fmla="*/ 7 h 15"/>
                  <a:gd name="T20" fmla="*/ 7 w 24"/>
                  <a:gd name="T21" fmla="*/ 5 h 15"/>
                  <a:gd name="T22" fmla="*/ 7 w 24"/>
                  <a:gd name="T23" fmla="*/ 5 h 15"/>
                  <a:gd name="T24" fmla="*/ 12 w 24"/>
                  <a:gd name="T25" fmla="*/ 2 h 15"/>
                  <a:gd name="T26" fmla="*/ 15 w 24"/>
                  <a:gd name="T27" fmla="*/ 0 h 15"/>
                  <a:gd name="T28" fmla="*/ 8 w 24"/>
                  <a:gd name="T29" fmla="*/ 1 h 15"/>
                  <a:gd name="T30" fmla="*/ 4 w 24"/>
                  <a:gd name="T31" fmla="*/ 4 h 15"/>
                  <a:gd name="T32" fmla="*/ 4 w 24"/>
                  <a:gd name="T33" fmla="*/ 4 h 15"/>
                  <a:gd name="T34" fmla="*/ 4 w 24"/>
                  <a:gd name="T35" fmla="*/ 4 h 15"/>
                  <a:gd name="T36" fmla="*/ 4 w 24"/>
                  <a:gd name="T37" fmla="*/ 4 h 15"/>
                  <a:gd name="T38" fmla="*/ 4 w 24"/>
                  <a:gd name="T39" fmla="*/ 4 h 15"/>
                  <a:gd name="T40" fmla="*/ 4 w 24"/>
                  <a:gd name="T41" fmla="*/ 4 h 15"/>
                  <a:gd name="T42" fmla="*/ 7 w 24"/>
                  <a:gd name="T43" fmla="*/ 15 h 15"/>
                  <a:gd name="T44" fmla="*/ 10 w 24"/>
                  <a:gd name="T45" fmla="*/ 15 h 15"/>
                  <a:gd name="T46" fmla="*/ 23 w 24"/>
                  <a:gd name="T47" fmla="*/ 9 h 15"/>
                  <a:gd name="T48" fmla="*/ 23 w 24"/>
                  <a:gd name="T49" fmla="*/ 3 h 15"/>
                  <a:gd name="T50" fmla="*/ 19 w 24"/>
                  <a:gd name="T51" fmla="*/ 0 h 15"/>
                  <a:gd name="T52" fmla="*/ 18 w 24"/>
                  <a:gd name="T53" fmla="*/ 0 h 15"/>
                  <a:gd name="T54" fmla="*/ 15 w 24"/>
                  <a:gd name="T55" fmla="*/ 0 h 15"/>
                  <a:gd name="T56" fmla="*/ 15 w 24"/>
                  <a:gd name="T5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15">
                    <a:moveTo>
                      <a:pt x="12" y="2"/>
                    </a:moveTo>
                    <a:cubicBezTo>
                      <a:pt x="12" y="2"/>
                      <a:pt x="13" y="2"/>
                      <a:pt x="14" y="2"/>
                    </a:cubicBezTo>
                    <a:cubicBezTo>
                      <a:pt x="15" y="2"/>
                      <a:pt x="15" y="2"/>
                      <a:pt x="16" y="3"/>
                    </a:cubicBezTo>
                    <a:cubicBezTo>
                      <a:pt x="17" y="3"/>
                      <a:pt x="17" y="3"/>
                      <a:pt x="17" y="3"/>
                    </a:cubicBezTo>
                    <a:cubicBezTo>
                      <a:pt x="21" y="5"/>
                      <a:pt x="20" y="10"/>
                      <a:pt x="15" y="12"/>
                    </a:cubicBezTo>
                    <a:cubicBezTo>
                      <a:pt x="15" y="12"/>
                      <a:pt x="14" y="12"/>
                      <a:pt x="13" y="12"/>
                    </a:cubicBezTo>
                    <a:cubicBezTo>
                      <a:pt x="12" y="13"/>
                      <a:pt x="12" y="13"/>
                      <a:pt x="11" y="13"/>
                    </a:cubicBezTo>
                    <a:cubicBezTo>
                      <a:pt x="10" y="13"/>
                      <a:pt x="9" y="13"/>
                      <a:pt x="8" y="12"/>
                    </a:cubicBezTo>
                    <a:cubicBezTo>
                      <a:pt x="8" y="12"/>
                      <a:pt x="8" y="12"/>
                      <a:pt x="8" y="12"/>
                    </a:cubicBezTo>
                    <a:cubicBezTo>
                      <a:pt x="6" y="12"/>
                      <a:pt x="4" y="10"/>
                      <a:pt x="5" y="7"/>
                    </a:cubicBezTo>
                    <a:cubicBezTo>
                      <a:pt x="6" y="6"/>
                      <a:pt x="6" y="6"/>
                      <a:pt x="7" y="5"/>
                    </a:cubicBezTo>
                    <a:cubicBezTo>
                      <a:pt x="7" y="5"/>
                      <a:pt x="7" y="5"/>
                      <a:pt x="7" y="5"/>
                    </a:cubicBezTo>
                    <a:cubicBezTo>
                      <a:pt x="8" y="4"/>
                      <a:pt x="9" y="3"/>
                      <a:pt x="12" y="2"/>
                    </a:cubicBezTo>
                    <a:moveTo>
                      <a:pt x="15" y="0"/>
                    </a:moveTo>
                    <a:cubicBezTo>
                      <a:pt x="13" y="0"/>
                      <a:pt x="10" y="0"/>
                      <a:pt x="8" y="1"/>
                    </a:cubicBezTo>
                    <a:cubicBezTo>
                      <a:pt x="7" y="2"/>
                      <a:pt x="5" y="3"/>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0" y="7"/>
                      <a:pt x="0" y="13"/>
                      <a:pt x="7" y="15"/>
                    </a:cubicBezTo>
                    <a:cubicBezTo>
                      <a:pt x="8" y="15"/>
                      <a:pt x="9" y="15"/>
                      <a:pt x="10" y="15"/>
                    </a:cubicBezTo>
                    <a:cubicBezTo>
                      <a:pt x="16" y="15"/>
                      <a:pt x="21" y="12"/>
                      <a:pt x="23" y="9"/>
                    </a:cubicBezTo>
                    <a:cubicBezTo>
                      <a:pt x="24" y="7"/>
                      <a:pt x="24" y="5"/>
                      <a:pt x="23" y="3"/>
                    </a:cubicBezTo>
                    <a:cubicBezTo>
                      <a:pt x="22" y="2"/>
                      <a:pt x="20" y="1"/>
                      <a:pt x="19" y="0"/>
                    </a:cubicBezTo>
                    <a:cubicBezTo>
                      <a:pt x="18" y="0"/>
                      <a:pt x="18" y="0"/>
                      <a:pt x="18" y="0"/>
                    </a:cubicBezTo>
                    <a:cubicBezTo>
                      <a:pt x="17" y="0"/>
                      <a:pt x="16" y="0"/>
                      <a:pt x="15" y="0"/>
                    </a:cubicBezTo>
                    <a:cubicBezTo>
                      <a:pt x="15" y="0"/>
                      <a:pt x="15"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61" name="Freeform 122"/>
              <p:cNvSpPr>
                <a:spLocks noEditPoints="1"/>
              </p:cNvSpPr>
              <p:nvPr/>
            </p:nvSpPr>
            <p:spPr bwMode="auto">
              <a:xfrm>
                <a:off x="-204" y="511"/>
                <a:ext cx="876" cy="137"/>
              </a:xfrm>
              <a:custGeom>
                <a:avLst/>
                <a:gdLst>
                  <a:gd name="T0" fmla="*/ 3 w 564"/>
                  <a:gd name="T1" fmla="*/ 86 h 88"/>
                  <a:gd name="T2" fmla="*/ 4 w 564"/>
                  <a:gd name="T3" fmla="*/ 86 h 88"/>
                  <a:gd name="T4" fmla="*/ 7 w 564"/>
                  <a:gd name="T5" fmla="*/ 85 h 88"/>
                  <a:gd name="T6" fmla="*/ 85 w 564"/>
                  <a:gd name="T7" fmla="*/ 54 h 88"/>
                  <a:gd name="T8" fmla="*/ 24 w 564"/>
                  <a:gd name="T9" fmla="*/ 79 h 88"/>
                  <a:gd name="T10" fmla="*/ 21 w 564"/>
                  <a:gd name="T11" fmla="*/ 80 h 88"/>
                  <a:gd name="T12" fmla="*/ 86 w 564"/>
                  <a:gd name="T13" fmla="*/ 53 h 88"/>
                  <a:gd name="T14" fmla="*/ 151 w 564"/>
                  <a:gd name="T15" fmla="*/ 31 h 88"/>
                  <a:gd name="T16" fmla="*/ 88 w 564"/>
                  <a:gd name="T17" fmla="*/ 52 h 88"/>
                  <a:gd name="T18" fmla="*/ 89 w 564"/>
                  <a:gd name="T19" fmla="*/ 52 h 88"/>
                  <a:gd name="T20" fmla="*/ 525 w 564"/>
                  <a:gd name="T21" fmla="*/ 30 h 88"/>
                  <a:gd name="T22" fmla="*/ 562 w 564"/>
                  <a:gd name="T23" fmla="*/ 41 h 88"/>
                  <a:gd name="T24" fmla="*/ 563 w 564"/>
                  <a:gd name="T25" fmla="*/ 41 h 88"/>
                  <a:gd name="T26" fmla="*/ 563 w 564"/>
                  <a:gd name="T27" fmla="*/ 41 h 88"/>
                  <a:gd name="T28" fmla="*/ 564 w 564"/>
                  <a:gd name="T29" fmla="*/ 40 h 88"/>
                  <a:gd name="T30" fmla="*/ 525 w 564"/>
                  <a:gd name="T31" fmla="*/ 30 h 88"/>
                  <a:gd name="T32" fmla="*/ 462 w 564"/>
                  <a:gd name="T33" fmla="*/ 17 h 88"/>
                  <a:gd name="T34" fmla="*/ 520 w 564"/>
                  <a:gd name="T35" fmla="*/ 30 h 88"/>
                  <a:gd name="T36" fmla="*/ 464 w 564"/>
                  <a:gd name="T37" fmla="*/ 16 h 88"/>
                  <a:gd name="T38" fmla="*/ 249 w 564"/>
                  <a:gd name="T39" fmla="*/ 6 h 88"/>
                  <a:gd name="T40" fmla="*/ 394 w 564"/>
                  <a:gd name="T41" fmla="*/ 5 h 88"/>
                  <a:gd name="T42" fmla="*/ 446 w 564"/>
                  <a:gd name="T43" fmla="*/ 14 h 88"/>
                  <a:gd name="T44" fmla="*/ 457 w 564"/>
                  <a:gd name="T45" fmla="*/ 16 h 88"/>
                  <a:gd name="T46" fmla="*/ 460 w 564"/>
                  <a:gd name="T47" fmla="*/ 16 h 88"/>
                  <a:gd name="T48" fmla="*/ 462 w 564"/>
                  <a:gd name="T49" fmla="*/ 16 h 88"/>
                  <a:gd name="T50" fmla="*/ 460 w 564"/>
                  <a:gd name="T51" fmla="*/ 15 h 88"/>
                  <a:gd name="T52" fmla="*/ 458 w 564"/>
                  <a:gd name="T53" fmla="*/ 15 h 88"/>
                  <a:gd name="T54" fmla="*/ 394 w 564"/>
                  <a:gd name="T55" fmla="*/ 5 h 88"/>
                  <a:gd name="T56" fmla="*/ 253 w 564"/>
                  <a:gd name="T57" fmla="*/ 6 h 88"/>
                  <a:gd name="T58" fmla="*/ 258 w 564"/>
                  <a:gd name="T59" fmla="*/ 5 h 88"/>
                  <a:gd name="T60" fmla="*/ 262 w 564"/>
                  <a:gd name="T61" fmla="*/ 4 h 88"/>
                  <a:gd name="T62" fmla="*/ 263 w 564"/>
                  <a:gd name="T63" fmla="*/ 4 h 88"/>
                  <a:gd name="T64" fmla="*/ 260 w 564"/>
                  <a:gd name="T65" fmla="*/ 4 h 88"/>
                  <a:gd name="T66" fmla="*/ 301 w 564"/>
                  <a:gd name="T67" fmla="*/ 0 h 88"/>
                  <a:gd name="T68" fmla="*/ 302 w 564"/>
                  <a:gd name="T69" fmla="*/ 0 h 88"/>
                  <a:gd name="T70" fmla="*/ 323 w 564"/>
                  <a:gd name="T71" fmla="*/ 0 h 88"/>
                  <a:gd name="T72" fmla="*/ 320 w 564"/>
                  <a:gd name="T73" fmla="*/ 0 h 88"/>
                  <a:gd name="T74" fmla="*/ 390 w 564"/>
                  <a:gd name="T75" fmla="*/ 5 h 88"/>
                  <a:gd name="T76" fmla="*/ 323 w 564"/>
                  <a:gd name="T7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64" h="88">
                    <a:moveTo>
                      <a:pt x="7" y="85"/>
                    </a:moveTo>
                    <a:cubicBezTo>
                      <a:pt x="6" y="85"/>
                      <a:pt x="5" y="86"/>
                      <a:pt x="3" y="86"/>
                    </a:cubicBezTo>
                    <a:cubicBezTo>
                      <a:pt x="2" y="87"/>
                      <a:pt x="1" y="88"/>
                      <a:pt x="0" y="88"/>
                    </a:cubicBezTo>
                    <a:cubicBezTo>
                      <a:pt x="1" y="87"/>
                      <a:pt x="2" y="87"/>
                      <a:pt x="4" y="86"/>
                    </a:cubicBezTo>
                    <a:cubicBezTo>
                      <a:pt x="4" y="86"/>
                      <a:pt x="4" y="86"/>
                      <a:pt x="4" y="86"/>
                    </a:cubicBezTo>
                    <a:cubicBezTo>
                      <a:pt x="5" y="86"/>
                      <a:pt x="6" y="85"/>
                      <a:pt x="7" y="85"/>
                    </a:cubicBezTo>
                    <a:moveTo>
                      <a:pt x="86" y="53"/>
                    </a:moveTo>
                    <a:cubicBezTo>
                      <a:pt x="86" y="53"/>
                      <a:pt x="85" y="53"/>
                      <a:pt x="85" y="54"/>
                    </a:cubicBezTo>
                    <a:cubicBezTo>
                      <a:pt x="66" y="61"/>
                      <a:pt x="48" y="68"/>
                      <a:pt x="30" y="77"/>
                    </a:cubicBezTo>
                    <a:cubicBezTo>
                      <a:pt x="28" y="77"/>
                      <a:pt x="26" y="78"/>
                      <a:pt x="24" y="79"/>
                    </a:cubicBezTo>
                    <a:cubicBezTo>
                      <a:pt x="23" y="79"/>
                      <a:pt x="22" y="79"/>
                      <a:pt x="21" y="80"/>
                    </a:cubicBezTo>
                    <a:cubicBezTo>
                      <a:pt x="21" y="80"/>
                      <a:pt x="21" y="80"/>
                      <a:pt x="21" y="80"/>
                    </a:cubicBezTo>
                    <a:cubicBezTo>
                      <a:pt x="23" y="79"/>
                      <a:pt x="26" y="79"/>
                      <a:pt x="28" y="78"/>
                    </a:cubicBezTo>
                    <a:cubicBezTo>
                      <a:pt x="47" y="69"/>
                      <a:pt x="66" y="61"/>
                      <a:pt x="86" y="53"/>
                    </a:cubicBezTo>
                    <a:moveTo>
                      <a:pt x="152" y="31"/>
                    </a:moveTo>
                    <a:cubicBezTo>
                      <a:pt x="151" y="31"/>
                      <a:pt x="151" y="31"/>
                      <a:pt x="151" y="31"/>
                    </a:cubicBezTo>
                    <a:cubicBezTo>
                      <a:pt x="151" y="31"/>
                      <a:pt x="151" y="31"/>
                      <a:pt x="151" y="31"/>
                    </a:cubicBezTo>
                    <a:cubicBezTo>
                      <a:pt x="129" y="37"/>
                      <a:pt x="109" y="44"/>
                      <a:pt x="88" y="52"/>
                    </a:cubicBezTo>
                    <a:cubicBezTo>
                      <a:pt x="89" y="52"/>
                      <a:pt x="89" y="52"/>
                      <a:pt x="89" y="52"/>
                    </a:cubicBezTo>
                    <a:cubicBezTo>
                      <a:pt x="89" y="52"/>
                      <a:pt x="89" y="52"/>
                      <a:pt x="89" y="52"/>
                    </a:cubicBezTo>
                    <a:cubicBezTo>
                      <a:pt x="110" y="44"/>
                      <a:pt x="131" y="37"/>
                      <a:pt x="152" y="31"/>
                    </a:cubicBezTo>
                    <a:moveTo>
                      <a:pt x="525" y="30"/>
                    </a:moveTo>
                    <a:cubicBezTo>
                      <a:pt x="524" y="30"/>
                      <a:pt x="523" y="30"/>
                      <a:pt x="522" y="31"/>
                    </a:cubicBezTo>
                    <a:cubicBezTo>
                      <a:pt x="535" y="34"/>
                      <a:pt x="549" y="37"/>
                      <a:pt x="562" y="41"/>
                    </a:cubicBezTo>
                    <a:cubicBezTo>
                      <a:pt x="562" y="41"/>
                      <a:pt x="562" y="41"/>
                      <a:pt x="562" y="41"/>
                    </a:cubicBezTo>
                    <a:cubicBezTo>
                      <a:pt x="563" y="41"/>
                      <a:pt x="563" y="41"/>
                      <a:pt x="563" y="41"/>
                    </a:cubicBezTo>
                    <a:cubicBezTo>
                      <a:pt x="563" y="41"/>
                      <a:pt x="563" y="41"/>
                      <a:pt x="563" y="41"/>
                    </a:cubicBezTo>
                    <a:cubicBezTo>
                      <a:pt x="563" y="41"/>
                      <a:pt x="563" y="41"/>
                      <a:pt x="563" y="41"/>
                    </a:cubicBezTo>
                    <a:cubicBezTo>
                      <a:pt x="563" y="41"/>
                      <a:pt x="563" y="41"/>
                      <a:pt x="563" y="41"/>
                    </a:cubicBezTo>
                    <a:cubicBezTo>
                      <a:pt x="564" y="40"/>
                      <a:pt x="564" y="40"/>
                      <a:pt x="564" y="40"/>
                    </a:cubicBezTo>
                    <a:cubicBezTo>
                      <a:pt x="564" y="40"/>
                      <a:pt x="564" y="40"/>
                      <a:pt x="564" y="40"/>
                    </a:cubicBezTo>
                    <a:cubicBezTo>
                      <a:pt x="551" y="37"/>
                      <a:pt x="538" y="33"/>
                      <a:pt x="525" y="30"/>
                    </a:cubicBezTo>
                    <a:moveTo>
                      <a:pt x="464" y="16"/>
                    </a:moveTo>
                    <a:cubicBezTo>
                      <a:pt x="464" y="16"/>
                      <a:pt x="463" y="17"/>
                      <a:pt x="462" y="17"/>
                    </a:cubicBezTo>
                    <a:cubicBezTo>
                      <a:pt x="481" y="21"/>
                      <a:pt x="500" y="25"/>
                      <a:pt x="520" y="30"/>
                    </a:cubicBezTo>
                    <a:cubicBezTo>
                      <a:pt x="520" y="30"/>
                      <a:pt x="520" y="30"/>
                      <a:pt x="520" y="30"/>
                    </a:cubicBezTo>
                    <a:cubicBezTo>
                      <a:pt x="521" y="30"/>
                      <a:pt x="522" y="30"/>
                      <a:pt x="523" y="29"/>
                    </a:cubicBezTo>
                    <a:cubicBezTo>
                      <a:pt x="503" y="24"/>
                      <a:pt x="483" y="20"/>
                      <a:pt x="464" y="16"/>
                    </a:cubicBezTo>
                    <a:moveTo>
                      <a:pt x="249" y="6"/>
                    </a:moveTo>
                    <a:cubicBezTo>
                      <a:pt x="249" y="6"/>
                      <a:pt x="249" y="6"/>
                      <a:pt x="249" y="6"/>
                    </a:cubicBezTo>
                    <a:cubicBezTo>
                      <a:pt x="249" y="6"/>
                      <a:pt x="249" y="6"/>
                      <a:pt x="249" y="6"/>
                    </a:cubicBezTo>
                    <a:moveTo>
                      <a:pt x="394" y="5"/>
                    </a:moveTo>
                    <a:cubicBezTo>
                      <a:pt x="393" y="5"/>
                      <a:pt x="392" y="5"/>
                      <a:pt x="391" y="5"/>
                    </a:cubicBezTo>
                    <a:cubicBezTo>
                      <a:pt x="409" y="8"/>
                      <a:pt x="427" y="10"/>
                      <a:pt x="446" y="14"/>
                    </a:cubicBezTo>
                    <a:cubicBezTo>
                      <a:pt x="449" y="14"/>
                      <a:pt x="452" y="15"/>
                      <a:pt x="455" y="16"/>
                    </a:cubicBezTo>
                    <a:cubicBezTo>
                      <a:pt x="456" y="16"/>
                      <a:pt x="457" y="16"/>
                      <a:pt x="457" y="16"/>
                    </a:cubicBezTo>
                    <a:cubicBezTo>
                      <a:pt x="458" y="16"/>
                      <a:pt x="459" y="16"/>
                      <a:pt x="460" y="16"/>
                    </a:cubicBezTo>
                    <a:cubicBezTo>
                      <a:pt x="460" y="16"/>
                      <a:pt x="460" y="16"/>
                      <a:pt x="460" y="16"/>
                    </a:cubicBezTo>
                    <a:cubicBezTo>
                      <a:pt x="460" y="16"/>
                      <a:pt x="460" y="16"/>
                      <a:pt x="460" y="16"/>
                    </a:cubicBezTo>
                    <a:cubicBezTo>
                      <a:pt x="461" y="16"/>
                      <a:pt x="462" y="16"/>
                      <a:pt x="462" y="16"/>
                    </a:cubicBezTo>
                    <a:cubicBezTo>
                      <a:pt x="462" y="16"/>
                      <a:pt x="461" y="15"/>
                      <a:pt x="460" y="15"/>
                    </a:cubicBezTo>
                    <a:cubicBezTo>
                      <a:pt x="460" y="15"/>
                      <a:pt x="460" y="15"/>
                      <a:pt x="460" y="15"/>
                    </a:cubicBezTo>
                    <a:cubicBezTo>
                      <a:pt x="459" y="15"/>
                      <a:pt x="459" y="15"/>
                      <a:pt x="458" y="15"/>
                    </a:cubicBezTo>
                    <a:cubicBezTo>
                      <a:pt x="458" y="15"/>
                      <a:pt x="458" y="15"/>
                      <a:pt x="458" y="15"/>
                    </a:cubicBezTo>
                    <a:cubicBezTo>
                      <a:pt x="455" y="14"/>
                      <a:pt x="452" y="14"/>
                      <a:pt x="449" y="13"/>
                    </a:cubicBezTo>
                    <a:cubicBezTo>
                      <a:pt x="430" y="10"/>
                      <a:pt x="412" y="7"/>
                      <a:pt x="394" y="5"/>
                    </a:cubicBezTo>
                    <a:moveTo>
                      <a:pt x="262" y="4"/>
                    </a:moveTo>
                    <a:cubicBezTo>
                      <a:pt x="259" y="4"/>
                      <a:pt x="256" y="5"/>
                      <a:pt x="253" y="6"/>
                    </a:cubicBezTo>
                    <a:cubicBezTo>
                      <a:pt x="249" y="6"/>
                      <a:pt x="249" y="6"/>
                      <a:pt x="249" y="6"/>
                    </a:cubicBezTo>
                    <a:cubicBezTo>
                      <a:pt x="252" y="6"/>
                      <a:pt x="255" y="5"/>
                      <a:pt x="258" y="5"/>
                    </a:cubicBezTo>
                    <a:cubicBezTo>
                      <a:pt x="258" y="5"/>
                      <a:pt x="258" y="5"/>
                      <a:pt x="258" y="5"/>
                    </a:cubicBezTo>
                    <a:cubicBezTo>
                      <a:pt x="259" y="4"/>
                      <a:pt x="261" y="4"/>
                      <a:pt x="262" y="4"/>
                    </a:cubicBezTo>
                    <a:moveTo>
                      <a:pt x="302" y="0"/>
                    </a:moveTo>
                    <a:cubicBezTo>
                      <a:pt x="288" y="1"/>
                      <a:pt x="275" y="2"/>
                      <a:pt x="263" y="4"/>
                    </a:cubicBezTo>
                    <a:cubicBezTo>
                      <a:pt x="263" y="4"/>
                      <a:pt x="263" y="4"/>
                      <a:pt x="263" y="4"/>
                    </a:cubicBezTo>
                    <a:cubicBezTo>
                      <a:pt x="262" y="4"/>
                      <a:pt x="261" y="4"/>
                      <a:pt x="260" y="4"/>
                    </a:cubicBezTo>
                    <a:cubicBezTo>
                      <a:pt x="272" y="3"/>
                      <a:pt x="285" y="1"/>
                      <a:pt x="299" y="1"/>
                    </a:cubicBezTo>
                    <a:cubicBezTo>
                      <a:pt x="300" y="1"/>
                      <a:pt x="301" y="0"/>
                      <a:pt x="301" y="0"/>
                    </a:cubicBezTo>
                    <a:cubicBezTo>
                      <a:pt x="301" y="0"/>
                      <a:pt x="301" y="0"/>
                      <a:pt x="301" y="0"/>
                    </a:cubicBezTo>
                    <a:cubicBezTo>
                      <a:pt x="302" y="0"/>
                      <a:pt x="302" y="0"/>
                      <a:pt x="302" y="0"/>
                    </a:cubicBezTo>
                    <a:moveTo>
                      <a:pt x="323" y="0"/>
                    </a:moveTo>
                    <a:cubicBezTo>
                      <a:pt x="323" y="0"/>
                      <a:pt x="323" y="0"/>
                      <a:pt x="323" y="0"/>
                    </a:cubicBezTo>
                    <a:cubicBezTo>
                      <a:pt x="322" y="0"/>
                      <a:pt x="321" y="0"/>
                      <a:pt x="320" y="0"/>
                    </a:cubicBezTo>
                    <a:cubicBezTo>
                      <a:pt x="320" y="0"/>
                      <a:pt x="320" y="0"/>
                      <a:pt x="320" y="0"/>
                    </a:cubicBezTo>
                    <a:cubicBezTo>
                      <a:pt x="341" y="1"/>
                      <a:pt x="364" y="2"/>
                      <a:pt x="390" y="5"/>
                    </a:cubicBezTo>
                    <a:cubicBezTo>
                      <a:pt x="390" y="5"/>
                      <a:pt x="390" y="5"/>
                      <a:pt x="390" y="5"/>
                    </a:cubicBezTo>
                    <a:cubicBezTo>
                      <a:pt x="391" y="5"/>
                      <a:pt x="391" y="5"/>
                      <a:pt x="392" y="4"/>
                    </a:cubicBezTo>
                    <a:cubicBezTo>
                      <a:pt x="367" y="1"/>
                      <a:pt x="344" y="0"/>
                      <a:pt x="3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62" name="Freeform 123"/>
              <p:cNvSpPr>
                <a:spLocks noEditPoints="1"/>
              </p:cNvSpPr>
              <p:nvPr/>
            </p:nvSpPr>
            <p:spPr bwMode="auto">
              <a:xfrm>
                <a:off x="-340" y="486"/>
                <a:ext cx="1257" cy="231"/>
              </a:xfrm>
              <a:custGeom>
                <a:avLst/>
                <a:gdLst>
                  <a:gd name="T0" fmla="*/ 0 w 810"/>
                  <a:gd name="T1" fmla="*/ 149 h 149"/>
                  <a:gd name="T2" fmla="*/ 0 w 810"/>
                  <a:gd name="T3" fmla="*/ 149 h 149"/>
                  <a:gd name="T4" fmla="*/ 30 w 810"/>
                  <a:gd name="T5" fmla="*/ 135 h 149"/>
                  <a:gd name="T6" fmla="*/ 4 w 810"/>
                  <a:gd name="T7" fmla="*/ 147 h 149"/>
                  <a:gd name="T8" fmla="*/ 2 w 810"/>
                  <a:gd name="T9" fmla="*/ 149 h 149"/>
                  <a:gd name="T10" fmla="*/ 27 w 810"/>
                  <a:gd name="T11" fmla="*/ 137 h 149"/>
                  <a:gd name="T12" fmla="*/ 30 w 810"/>
                  <a:gd name="T13" fmla="*/ 135 h 149"/>
                  <a:gd name="T14" fmla="*/ 32 w 810"/>
                  <a:gd name="T15" fmla="*/ 135 h 149"/>
                  <a:gd name="T16" fmla="*/ 128 w 810"/>
                  <a:gd name="T17" fmla="*/ 119 h 149"/>
                  <a:gd name="T18" fmla="*/ 130 w 810"/>
                  <a:gd name="T19" fmla="*/ 117 h 149"/>
                  <a:gd name="T20" fmla="*/ 263 w 810"/>
                  <a:gd name="T21" fmla="*/ 58 h 149"/>
                  <a:gd name="T22" fmla="*/ 132 w 810"/>
                  <a:gd name="T23" fmla="*/ 117 h 149"/>
                  <a:gd name="T24" fmla="*/ 145 w 810"/>
                  <a:gd name="T25" fmla="*/ 119 h 149"/>
                  <a:gd name="T26" fmla="*/ 310 w 810"/>
                  <a:gd name="T27" fmla="*/ 41 h 149"/>
                  <a:gd name="T28" fmla="*/ 308 w 810"/>
                  <a:gd name="T29" fmla="*/ 41 h 149"/>
                  <a:gd name="T30" fmla="*/ 308 w 810"/>
                  <a:gd name="T31" fmla="*/ 41 h 149"/>
                  <a:gd name="T32" fmla="*/ 267 w 810"/>
                  <a:gd name="T33" fmla="*/ 57 h 149"/>
                  <a:gd name="T34" fmla="*/ 310 w 810"/>
                  <a:gd name="T35" fmla="*/ 41 h 149"/>
                  <a:gd name="T36" fmla="*/ 379 w 810"/>
                  <a:gd name="T37" fmla="*/ 21 h 149"/>
                  <a:gd name="T38" fmla="*/ 378 w 810"/>
                  <a:gd name="T39" fmla="*/ 21 h 149"/>
                  <a:gd name="T40" fmla="*/ 311 w 810"/>
                  <a:gd name="T41" fmla="*/ 40 h 149"/>
                  <a:gd name="T42" fmla="*/ 313 w 810"/>
                  <a:gd name="T43" fmla="*/ 40 h 149"/>
                  <a:gd name="T44" fmla="*/ 380 w 810"/>
                  <a:gd name="T45" fmla="*/ 21 h 149"/>
                  <a:gd name="T46" fmla="*/ 746 w 810"/>
                  <a:gd name="T47" fmla="*/ 17 h 149"/>
                  <a:gd name="T48" fmla="*/ 808 w 810"/>
                  <a:gd name="T49" fmla="*/ 31 h 149"/>
                  <a:gd name="T50" fmla="*/ 748 w 810"/>
                  <a:gd name="T51" fmla="*/ 17 h 149"/>
                  <a:gd name="T52" fmla="*/ 742 w 810"/>
                  <a:gd name="T53" fmla="*/ 16 h 149"/>
                  <a:gd name="T54" fmla="*/ 437 w 810"/>
                  <a:gd name="T55" fmla="*/ 9 h 149"/>
                  <a:gd name="T56" fmla="*/ 423 w 810"/>
                  <a:gd name="T57" fmla="*/ 11 h 149"/>
                  <a:gd name="T58" fmla="*/ 438 w 810"/>
                  <a:gd name="T59" fmla="*/ 9 h 149"/>
                  <a:gd name="T60" fmla="*/ 463 w 810"/>
                  <a:gd name="T61" fmla="*/ 6 h 149"/>
                  <a:gd name="T62" fmla="*/ 440 w 810"/>
                  <a:gd name="T63" fmla="*/ 9 h 149"/>
                  <a:gd name="T64" fmla="*/ 441 w 810"/>
                  <a:gd name="T65" fmla="*/ 9 h 149"/>
                  <a:gd name="T66" fmla="*/ 542 w 810"/>
                  <a:gd name="T67" fmla="*/ 0 h 149"/>
                  <a:gd name="T68" fmla="*/ 539 w 810"/>
                  <a:gd name="T69" fmla="*/ 0 h 149"/>
                  <a:gd name="T70" fmla="*/ 467 w 810"/>
                  <a:gd name="T71" fmla="*/ 5 h 149"/>
                  <a:gd name="T72" fmla="*/ 542 w 810"/>
                  <a:gd name="T73"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0" h="149">
                    <a:moveTo>
                      <a:pt x="1" y="149"/>
                    </a:moveTo>
                    <a:cubicBezTo>
                      <a:pt x="0" y="149"/>
                      <a:pt x="0" y="149"/>
                      <a:pt x="0" y="149"/>
                    </a:cubicBezTo>
                    <a:cubicBezTo>
                      <a:pt x="0" y="149"/>
                      <a:pt x="0" y="149"/>
                      <a:pt x="0" y="149"/>
                    </a:cubicBezTo>
                    <a:cubicBezTo>
                      <a:pt x="0" y="149"/>
                      <a:pt x="0" y="149"/>
                      <a:pt x="0" y="149"/>
                    </a:cubicBezTo>
                    <a:cubicBezTo>
                      <a:pt x="1" y="149"/>
                      <a:pt x="1" y="149"/>
                      <a:pt x="1" y="149"/>
                    </a:cubicBezTo>
                    <a:moveTo>
                      <a:pt x="30" y="135"/>
                    </a:moveTo>
                    <a:cubicBezTo>
                      <a:pt x="21" y="139"/>
                      <a:pt x="12" y="143"/>
                      <a:pt x="5" y="147"/>
                    </a:cubicBezTo>
                    <a:cubicBezTo>
                      <a:pt x="5" y="147"/>
                      <a:pt x="4" y="147"/>
                      <a:pt x="4" y="147"/>
                    </a:cubicBezTo>
                    <a:cubicBezTo>
                      <a:pt x="4" y="147"/>
                      <a:pt x="4" y="147"/>
                      <a:pt x="4" y="147"/>
                    </a:cubicBezTo>
                    <a:cubicBezTo>
                      <a:pt x="3" y="148"/>
                      <a:pt x="2" y="148"/>
                      <a:pt x="2" y="149"/>
                    </a:cubicBezTo>
                    <a:cubicBezTo>
                      <a:pt x="9" y="144"/>
                      <a:pt x="18" y="140"/>
                      <a:pt x="27" y="137"/>
                    </a:cubicBezTo>
                    <a:cubicBezTo>
                      <a:pt x="27" y="137"/>
                      <a:pt x="27" y="137"/>
                      <a:pt x="27" y="137"/>
                    </a:cubicBezTo>
                    <a:cubicBezTo>
                      <a:pt x="27" y="137"/>
                      <a:pt x="27" y="137"/>
                      <a:pt x="27" y="137"/>
                    </a:cubicBezTo>
                    <a:cubicBezTo>
                      <a:pt x="28" y="136"/>
                      <a:pt x="29" y="136"/>
                      <a:pt x="30" y="135"/>
                    </a:cubicBezTo>
                    <a:moveTo>
                      <a:pt x="130" y="117"/>
                    </a:moveTo>
                    <a:cubicBezTo>
                      <a:pt x="91" y="119"/>
                      <a:pt x="58" y="125"/>
                      <a:pt x="32" y="135"/>
                    </a:cubicBezTo>
                    <a:cubicBezTo>
                      <a:pt x="30" y="135"/>
                      <a:pt x="29" y="136"/>
                      <a:pt x="28" y="136"/>
                    </a:cubicBezTo>
                    <a:cubicBezTo>
                      <a:pt x="55" y="127"/>
                      <a:pt x="88" y="121"/>
                      <a:pt x="128" y="119"/>
                    </a:cubicBezTo>
                    <a:cubicBezTo>
                      <a:pt x="128" y="119"/>
                      <a:pt x="128" y="119"/>
                      <a:pt x="128" y="119"/>
                    </a:cubicBezTo>
                    <a:cubicBezTo>
                      <a:pt x="129" y="119"/>
                      <a:pt x="129" y="118"/>
                      <a:pt x="130" y="117"/>
                    </a:cubicBezTo>
                    <a:moveTo>
                      <a:pt x="264" y="58"/>
                    </a:moveTo>
                    <a:cubicBezTo>
                      <a:pt x="264" y="58"/>
                      <a:pt x="263" y="58"/>
                      <a:pt x="263" y="58"/>
                    </a:cubicBezTo>
                    <a:cubicBezTo>
                      <a:pt x="222" y="74"/>
                      <a:pt x="183" y="94"/>
                      <a:pt x="146" y="117"/>
                    </a:cubicBezTo>
                    <a:cubicBezTo>
                      <a:pt x="141" y="117"/>
                      <a:pt x="137" y="117"/>
                      <a:pt x="132" y="117"/>
                    </a:cubicBezTo>
                    <a:cubicBezTo>
                      <a:pt x="131" y="118"/>
                      <a:pt x="130" y="119"/>
                      <a:pt x="129" y="119"/>
                    </a:cubicBezTo>
                    <a:cubicBezTo>
                      <a:pt x="134" y="119"/>
                      <a:pt x="140" y="119"/>
                      <a:pt x="145" y="119"/>
                    </a:cubicBezTo>
                    <a:cubicBezTo>
                      <a:pt x="183" y="95"/>
                      <a:pt x="223" y="75"/>
                      <a:pt x="264" y="58"/>
                    </a:cubicBezTo>
                    <a:moveTo>
                      <a:pt x="310" y="41"/>
                    </a:moveTo>
                    <a:cubicBezTo>
                      <a:pt x="309" y="41"/>
                      <a:pt x="309" y="41"/>
                      <a:pt x="309" y="41"/>
                    </a:cubicBezTo>
                    <a:cubicBezTo>
                      <a:pt x="309" y="41"/>
                      <a:pt x="308" y="41"/>
                      <a:pt x="308" y="41"/>
                    </a:cubicBezTo>
                    <a:cubicBezTo>
                      <a:pt x="308" y="41"/>
                      <a:pt x="308" y="41"/>
                      <a:pt x="308" y="41"/>
                    </a:cubicBezTo>
                    <a:cubicBezTo>
                      <a:pt x="308" y="41"/>
                      <a:pt x="308" y="41"/>
                      <a:pt x="308" y="41"/>
                    </a:cubicBezTo>
                    <a:cubicBezTo>
                      <a:pt x="294" y="46"/>
                      <a:pt x="280" y="51"/>
                      <a:pt x="266" y="57"/>
                    </a:cubicBezTo>
                    <a:cubicBezTo>
                      <a:pt x="266" y="57"/>
                      <a:pt x="267" y="57"/>
                      <a:pt x="267" y="57"/>
                    </a:cubicBezTo>
                    <a:cubicBezTo>
                      <a:pt x="267" y="57"/>
                      <a:pt x="267" y="57"/>
                      <a:pt x="267" y="57"/>
                    </a:cubicBezTo>
                    <a:cubicBezTo>
                      <a:pt x="281" y="51"/>
                      <a:pt x="295" y="46"/>
                      <a:pt x="310" y="41"/>
                    </a:cubicBezTo>
                    <a:moveTo>
                      <a:pt x="380" y="21"/>
                    </a:moveTo>
                    <a:cubicBezTo>
                      <a:pt x="380" y="21"/>
                      <a:pt x="379" y="21"/>
                      <a:pt x="379" y="21"/>
                    </a:cubicBezTo>
                    <a:cubicBezTo>
                      <a:pt x="379" y="21"/>
                      <a:pt x="378" y="21"/>
                      <a:pt x="378" y="21"/>
                    </a:cubicBezTo>
                    <a:cubicBezTo>
                      <a:pt x="378" y="21"/>
                      <a:pt x="378" y="21"/>
                      <a:pt x="378" y="21"/>
                    </a:cubicBezTo>
                    <a:cubicBezTo>
                      <a:pt x="368" y="23"/>
                      <a:pt x="358" y="26"/>
                      <a:pt x="349" y="28"/>
                    </a:cubicBezTo>
                    <a:cubicBezTo>
                      <a:pt x="336" y="32"/>
                      <a:pt x="323" y="36"/>
                      <a:pt x="311" y="40"/>
                    </a:cubicBezTo>
                    <a:cubicBezTo>
                      <a:pt x="312" y="40"/>
                      <a:pt x="312" y="40"/>
                      <a:pt x="313" y="40"/>
                    </a:cubicBezTo>
                    <a:cubicBezTo>
                      <a:pt x="313" y="40"/>
                      <a:pt x="313" y="40"/>
                      <a:pt x="313" y="40"/>
                    </a:cubicBezTo>
                    <a:cubicBezTo>
                      <a:pt x="325" y="36"/>
                      <a:pt x="338" y="32"/>
                      <a:pt x="350" y="28"/>
                    </a:cubicBezTo>
                    <a:cubicBezTo>
                      <a:pt x="360" y="26"/>
                      <a:pt x="370" y="23"/>
                      <a:pt x="380" y="21"/>
                    </a:cubicBezTo>
                    <a:moveTo>
                      <a:pt x="742" y="16"/>
                    </a:moveTo>
                    <a:cubicBezTo>
                      <a:pt x="744" y="16"/>
                      <a:pt x="745" y="16"/>
                      <a:pt x="746" y="17"/>
                    </a:cubicBezTo>
                    <a:cubicBezTo>
                      <a:pt x="766" y="20"/>
                      <a:pt x="787" y="25"/>
                      <a:pt x="808" y="31"/>
                    </a:cubicBezTo>
                    <a:cubicBezTo>
                      <a:pt x="808" y="31"/>
                      <a:pt x="808" y="31"/>
                      <a:pt x="808" y="31"/>
                    </a:cubicBezTo>
                    <a:cubicBezTo>
                      <a:pt x="809" y="31"/>
                      <a:pt x="809" y="31"/>
                      <a:pt x="810" y="31"/>
                    </a:cubicBezTo>
                    <a:cubicBezTo>
                      <a:pt x="789" y="25"/>
                      <a:pt x="768" y="21"/>
                      <a:pt x="748" y="17"/>
                    </a:cubicBezTo>
                    <a:cubicBezTo>
                      <a:pt x="748" y="17"/>
                      <a:pt x="747" y="17"/>
                      <a:pt x="746" y="17"/>
                    </a:cubicBezTo>
                    <a:cubicBezTo>
                      <a:pt x="745" y="16"/>
                      <a:pt x="744" y="16"/>
                      <a:pt x="742" y="16"/>
                    </a:cubicBezTo>
                    <a:moveTo>
                      <a:pt x="438" y="9"/>
                    </a:moveTo>
                    <a:cubicBezTo>
                      <a:pt x="438" y="9"/>
                      <a:pt x="437" y="9"/>
                      <a:pt x="437" y="9"/>
                    </a:cubicBezTo>
                    <a:cubicBezTo>
                      <a:pt x="432" y="10"/>
                      <a:pt x="428" y="11"/>
                      <a:pt x="423" y="11"/>
                    </a:cubicBezTo>
                    <a:cubicBezTo>
                      <a:pt x="423" y="11"/>
                      <a:pt x="423" y="11"/>
                      <a:pt x="423" y="11"/>
                    </a:cubicBezTo>
                    <a:cubicBezTo>
                      <a:pt x="424" y="11"/>
                      <a:pt x="424" y="12"/>
                      <a:pt x="424" y="12"/>
                    </a:cubicBezTo>
                    <a:cubicBezTo>
                      <a:pt x="429" y="11"/>
                      <a:pt x="434" y="10"/>
                      <a:pt x="438" y="9"/>
                    </a:cubicBezTo>
                    <a:moveTo>
                      <a:pt x="464" y="6"/>
                    </a:moveTo>
                    <a:cubicBezTo>
                      <a:pt x="464" y="6"/>
                      <a:pt x="463" y="6"/>
                      <a:pt x="463" y="6"/>
                    </a:cubicBezTo>
                    <a:cubicBezTo>
                      <a:pt x="463" y="6"/>
                      <a:pt x="463" y="6"/>
                      <a:pt x="463" y="6"/>
                    </a:cubicBezTo>
                    <a:cubicBezTo>
                      <a:pt x="455" y="7"/>
                      <a:pt x="448" y="8"/>
                      <a:pt x="440" y="9"/>
                    </a:cubicBezTo>
                    <a:cubicBezTo>
                      <a:pt x="441" y="9"/>
                      <a:pt x="441" y="9"/>
                      <a:pt x="441" y="9"/>
                    </a:cubicBezTo>
                    <a:cubicBezTo>
                      <a:pt x="441" y="9"/>
                      <a:pt x="441" y="9"/>
                      <a:pt x="441" y="9"/>
                    </a:cubicBezTo>
                    <a:cubicBezTo>
                      <a:pt x="449" y="8"/>
                      <a:pt x="457" y="7"/>
                      <a:pt x="464" y="6"/>
                    </a:cubicBezTo>
                    <a:moveTo>
                      <a:pt x="542" y="0"/>
                    </a:moveTo>
                    <a:cubicBezTo>
                      <a:pt x="542" y="0"/>
                      <a:pt x="542" y="0"/>
                      <a:pt x="542" y="0"/>
                    </a:cubicBezTo>
                    <a:cubicBezTo>
                      <a:pt x="539" y="0"/>
                      <a:pt x="539" y="0"/>
                      <a:pt x="539" y="0"/>
                    </a:cubicBezTo>
                    <a:cubicBezTo>
                      <a:pt x="515" y="1"/>
                      <a:pt x="490" y="2"/>
                      <a:pt x="466" y="5"/>
                    </a:cubicBezTo>
                    <a:cubicBezTo>
                      <a:pt x="466" y="5"/>
                      <a:pt x="467" y="5"/>
                      <a:pt x="467" y="5"/>
                    </a:cubicBezTo>
                    <a:cubicBezTo>
                      <a:pt x="467" y="5"/>
                      <a:pt x="467" y="5"/>
                      <a:pt x="467" y="5"/>
                    </a:cubicBezTo>
                    <a:cubicBezTo>
                      <a:pt x="492" y="2"/>
                      <a:pt x="517" y="1"/>
                      <a:pt x="54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63" name="Freeform 124"/>
              <p:cNvSpPr>
                <a:spLocks noEditPoints="1"/>
              </p:cNvSpPr>
              <p:nvPr/>
            </p:nvSpPr>
            <p:spPr bwMode="auto">
              <a:xfrm>
                <a:off x="501" y="486"/>
                <a:ext cx="317" cy="51"/>
              </a:xfrm>
              <a:custGeom>
                <a:avLst/>
                <a:gdLst>
                  <a:gd name="T0" fmla="*/ 174 w 204"/>
                  <a:gd name="T1" fmla="*/ 25 h 33"/>
                  <a:gd name="T2" fmla="*/ 171 w 204"/>
                  <a:gd name="T3" fmla="*/ 25 h 33"/>
                  <a:gd name="T4" fmla="*/ 201 w 204"/>
                  <a:gd name="T5" fmla="*/ 33 h 33"/>
                  <a:gd name="T6" fmla="*/ 201 w 204"/>
                  <a:gd name="T7" fmla="*/ 33 h 33"/>
                  <a:gd name="T8" fmla="*/ 201 w 204"/>
                  <a:gd name="T9" fmla="*/ 33 h 33"/>
                  <a:gd name="T10" fmla="*/ 203 w 204"/>
                  <a:gd name="T11" fmla="*/ 33 h 33"/>
                  <a:gd name="T12" fmla="*/ 204 w 204"/>
                  <a:gd name="T13" fmla="*/ 33 h 33"/>
                  <a:gd name="T14" fmla="*/ 174 w 204"/>
                  <a:gd name="T15" fmla="*/ 25 h 33"/>
                  <a:gd name="T16" fmla="*/ 125 w 204"/>
                  <a:gd name="T17" fmla="*/ 14 h 33"/>
                  <a:gd name="T18" fmla="*/ 122 w 204"/>
                  <a:gd name="T19" fmla="*/ 14 h 33"/>
                  <a:gd name="T20" fmla="*/ 170 w 204"/>
                  <a:gd name="T21" fmla="*/ 24 h 33"/>
                  <a:gd name="T22" fmla="*/ 170 w 204"/>
                  <a:gd name="T23" fmla="*/ 24 h 33"/>
                  <a:gd name="T24" fmla="*/ 172 w 204"/>
                  <a:gd name="T25" fmla="*/ 24 h 33"/>
                  <a:gd name="T26" fmla="*/ 125 w 204"/>
                  <a:gd name="T27" fmla="*/ 14 h 33"/>
                  <a:gd name="T28" fmla="*/ 105 w 204"/>
                  <a:gd name="T29" fmla="*/ 10 h 33"/>
                  <a:gd name="T30" fmla="*/ 102 w 204"/>
                  <a:gd name="T31" fmla="*/ 10 h 33"/>
                  <a:gd name="T32" fmla="*/ 110 w 204"/>
                  <a:gd name="T33" fmla="*/ 11 h 33"/>
                  <a:gd name="T34" fmla="*/ 121 w 204"/>
                  <a:gd name="T35" fmla="*/ 13 h 33"/>
                  <a:gd name="T36" fmla="*/ 121 w 204"/>
                  <a:gd name="T37" fmla="*/ 13 h 33"/>
                  <a:gd name="T38" fmla="*/ 123 w 204"/>
                  <a:gd name="T39" fmla="*/ 13 h 33"/>
                  <a:gd name="T40" fmla="*/ 112 w 204"/>
                  <a:gd name="T41" fmla="*/ 11 h 33"/>
                  <a:gd name="T42" fmla="*/ 105 w 204"/>
                  <a:gd name="T43" fmla="*/ 10 h 33"/>
                  <a:gd name="T44" fmla="*/ 68 w 204"/>
                  <a:gd name="T45" fmla="*/ 4 h 33"/>
                  <a:gd name="T46" fmla="*/ 65 w 204"/>
                  <a:gd name="T47" fmla="*/ 4 h 33"/>
                  <a:gd name="T48" fmla="*/ 101 w 204"/>
                  <a:gd name="T49" fmla="*/ 10 h 33"/>
                  <a:gd name="T50" fmla="*/ 101 w 204"/>
                  <a:gd name="T51" fmla="*/ 10 h 33"/>
                  <a:gd name="T52" fmla="*/ 103 w 204"/>
                  <a:gd name="T53" fmla="*/ 9 h 33"/>
                  <a:gd name="T54" fmla="*/ 68 w 204"/>
                  <a:gd name="T55" fmla="*/ 4 h 33"/>
                  <a:gd name="T56" fmla="*/ 1 w 204"/>
                  <a:gd name="T57" fmla="*/ 0 h 33"/>
                  <a:gd name="T58" fmla="*/ 0 w 204"/>
                  <a:gd name="T59" fmla="*/ 0 h 33"/>
                  <a:gd name="T60" fmla="*/ 0 w 204"/>
                  <a:gd name="T61" fmla="*/ 0 h 33"/>
                  <a:gd name="T62" fmla="*/ 0 w 204"/>
                  <a:gd name="T63" fmla="*/ 0 h 33"/>
                  <a:gd name="T64" fmla="*/ 1 w 204"/>
                  <a:gd name="T65" fmla="*/ 0 h 33"/>
                  <a:gd name="T66" fmla="*/ 8 w 204"/>
                  <a:gd name="T67" fmla="*/ 0 h 33"/>
                  <a:gd name="T68" fmla="*/ 5 w 204"/>
                  <a:gd name="T69" fmla="*/ 0 h 33"/>
                  <a:gd name="T70" fmla="*/ 1 w 204"/>
                  <a:gd name="T71" fmla="*/ 0 h 33"/>
                  <a:gd name="T72" fmla="*/ 5 w 204"/>
                  <a:gd name="T73" fmla="*/ 0 h 33"/>
                  <a:gd name="T74" fmla="*/ 64 w 204"/>
                  <a:gd name="T75" fmla="*/ 4 h 33"/>
                  <a:gd name="T76" fmla="*/ 64 w 204"/>
                  <a:gd name="T77" fmla="*/ 4 h 33"/>
                  <a:gd name="T78" fmla="*/ 67 w 204"/>
                  <a:gd name="T79" fmla="*/ 4 h 33"/>
                  <a:gd name="T80" fmla="*/ 8 w 204"/>
                  <a:gd name="T8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4" h="33">
                    <a:moveTo>
                      <a:pt x="174" y="25"/>
                    </a:moveTo>
                    <a:cubicBezTo>
                      <a:pt x="173" y="25"/>
                      <a:pt x="172" y="25"/>
                      <a:pt x="171" y="25"/>
                    </a:cubicBezTo>
                    <a:cubicBezTo>
                      <a:pt x="181" y="27"/>
                      <a:pt x="191" y="30"/>
                      <a:pt x="201" y="33"/>
                    </a:cubicBezTo>
                    <a:cubicBezTo>
                      <a:pt x="201" y="33"/>
                      <a:pt x="201" y="33"/>
                      <a:pt x="201" y="33"/>
                    </a:cubicBezTo>
                    <a:cubicBezTo>
                      <a:pt x="201" y="33"/>
                      <a:pt x="201" y="33"/>
                      <a:pt x="201" y="33"/>
                    </a:cubicBezTo>
                    <a:cubicBezTo>
                      <a:pt x="202" y="33"/>
                      <a:pt x="203" y="33"/>
                      <a:pt x="203" y="33"/>
                    </a:cubicBezTo>
                    <a:cubicBezTo>
                      <a:pt x="204" y="33"/>
                      <a:pt x="204" y="33"/>
                      <a:pt x="204" y="33"/>
                    </a:cubicBezTo>
                    <a:cubicBezTo>
                      <a:pt x="193" y="30"/>
                      <a:pt x="184" y="27"/>
                      <a:pt x="174" y="25"/>
                    </a:cubicBezTo>
                    <a:moveTo>
                      <a:pt x="125" y="14"/>
                    </a:moveTo>
                    <a:cubicBezTo>
                      <a:pt x="124" y="14"/>
                      <a:pt x="123" y="14"/>
                      <a:pt x="122" y="14"/>
                    </a:cubicBezTo>
                    <a:cubicBezTo>
                      <a:pt x="138" y="17"/>
                      <a:pt x="154" y="20"/>
                      <a:pt x="170" y="24"/>
                    </a:cubicBezTo>
                    <a:cubicBezTo>
                      <a:pt x="170" y="24"/>
                      <a:pt x="170" y="24"/>
                      <a:pt x="170" y="24"/>
                    </a:cubicBezTo>
                    <a:cubicBezTo>
                      <a:pt x="170" y="24"/>
                      <a:pt x="171" y="24"/>
                      <a:pt x="172" y="24"/>
                    </a:cubicBezTo>
                    <a:cubicBezTo>
                      <a:pt x="156" y="20"/>
                      <a:pt x="140" y="17"/>
                      <a:pt x="125" y="14"/>
                    </a:cubicBezTo>
                    <a:moveTo>
                      <a:pt x="105" y="10"/>
                    </a:moveTo>
                    <a:cubicBezTo>
                      <a:pt x="104" y="10"/>
                      <a:pt x="103" y="10"/>
                      <a:pt x="102" y="10"/>
                    </a:cubicBezTo>
                    <a:cubicBezTo>
                      <a:pt x="105" y="10"/>
                      <a:pt x="107" y="11"/>
                      <a:pt x="110" y="11"/>
                    </a:cubicBezTo>
                    <a:cubicBezTo>
                      <a:pt x="113" y="12"/>
                      <a:pt x="117" y="13"/>
                      <a:pt x="121" y="13"/>
                    </a:cubicBezTo>
                    <a:cubicBezTo>
                      <a:pt x="121" y="13"/>
                      <a:pt x="121" y="13"/>
                      <a:pt x="121" y="13"/>
                    </a:cubicBezTo>
                    <a:cubicBezTo>
                      <a:pt x="122" y="13"/>
                      <a:pt x="122" y="13"/>
                      <a:pt x="123" y="13"/>
                    </a:cubicBezTo>
                    <a:cubicBezTo>
                      <a:pt x="120" y="12"/>
                      <a:pt x="116" y="12"/>
                      <a:pt x="112" y="11"/>
                    </a:cubicBezTo>
                    <a:cubicBezTo>
                      <a:pt x="110" y="11"/>
                      <a:pt x="107" y="10"/>
                      <a:pt x="105" y="10"/>
                    </a:cubicBezTo>
                    <a:moveTo>
                      <a:pt x="68" y="4"/>
                    </a:moveTo>
                    <a:cubicBezTo>
                      <a:pt x="67" y="4"/>
                      <a:pt x="66" y="4"/>
                      <a:pt x="65" y="4"/>
                    </a:cubicBezTo>
                    <a:cubicBezTo>
                      <a:pt x="77" y="6"/>
                      <a:pt x="88" y="7"/>
                      <a:pt x="101" y="10"/>
                    </a:cubicBezTo>
                    <a:cubicBezTo>
                      <a:pt x="101" y="10"/>
                      <a:pt x="101" y="10"/>
                      <a:pt x="101" y="10"/>
                    </a:cubicBezTo>
                    <a:cubicBezTo>
                      <a:pt x="102" y="10"/>
                      <a:pt x="102" y="10"/>
                      <a:pt x="103" y="9"/>
                    </a:cubicBezTo>
                    <a:cubicBezTo>
                      <a:pt x="91" y="7"/>
                      <a:pt x="79" y="6"/>
                      <a:pt x="68" y="4"/>
                    </a:cubicBezTo>
                    <a:moveTo>
                      <a:pt x="1" y="0"/>
                    </a:moveTo>
                    <a:cubicBezTo>
                      <a:pt x="1" y="0"/>
                      <a:pt x="0" y="0"/>
                      <a:pt x="0" y="0"/>
                    </a:cubicBezTo>
                    <a:cubicBezTo>
                      <a:pt x="0" y="0"/>
                      <a:pt x="0" y="0"/>
                      <a:pt x="0" y="0"/>
                    </a:cubicBezTo>
                    <a:cubicBezTo>
                      <a:pt x="0" y="0"/>
                      <a:pt x="0" y="0"/>
                      <a:pt x="0" y="0"/>
                    </a:cubicBezTo>
                    <a:cubicBezTo>
                      <a:pt x="1" y="0"/>
                      <a:pt x="1" y="0"/>
                      <a:pt x="1" y="0"/>
                    </a:cubicBezTo>
                    <a:moveTo>
                      <a:pt x="8" y="0"/>
                    </a:moveTo>
                    <a:cubicBezTo>
                      <a:pt x="7" y="0"/>
                      <a:pt x="6" y="0"/>
                      <a:pt x="5" y="0"/>
                    </a:cubicBezTo>
                    <a:cubicBezTo>
                      <a:pt x="1" y="0"/>
                      <a:pt x="1" y="0"/>
                      <a:pt x="1" y="0"/>
                    </a:cubicBezTo>
                    <a:cubicBezTo>
                      <a:pt x="2" y="0"/>
                      <a:pt x="3" y="0"/>
                      <a:pt x="5" y="0"/>
                    </a:cubicBezTo>
                    <a:cubicBezTo>
                      <a:pt x="23" y="0"/>
                      <a:pt x="42" y="2"/>
                      <a:pt x="64" y="4"/>
                    </a:cubicBezTo>
                    <a:cubicBezTo>
                      <a:pt x="64" y="4"/>
                      <a:pt x="64" y="4"/>
                      <a:pt x="64" y="4"/>
                    </a:cubicBezTo>
                    <a:cubicBezTo>
                      <a:pt x="65" y="4"/>
                      <a:pt x="66" y="4"/>
                      <a:pt x="67" y="4"/>
                    </a:cubicBezTo>
                    <a:cubicBezTo>
                      <a:pt x="45" y="2"/>
                      <a:pt x="26"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64" name="Freeform 125"/>
              <p:cNvSpPr>
                <a:spLocks noEditPoints="1"/>
              </p:cNvSpPr>
              <p:nvPr/>
            </p:nvSpPr>
            <p:spPr bwMode="auto">
              <a:xfrm>
                <a:off x="63" y="494"/>
                <a:ext cx="451" cy="56"/>
              </a:xfrm>
              <a:custGeom>
                <a:avLst/>
                <a:gdLst>
                  <a:gd name="T0" fmla="*/ 116 w 290"/>
                  <a:gd name="T1" fmla="*/ 10 h 36"/>
                  <a:gd name="T2" fmla="*/ 113 w 290"/>
                  <a:gd name="T3" fmla="*/ 11 h 36"/>
                  <a:gd name="T4" fmla="*/ 90 w 290"/>
                  <a:gd name="T5" fmla="*/ 15 h 36"/>
                  <a:gd name="T6" fmla="*/ 90 w 290"/>
                  <a:gd name="T7" fmla="*/ 15 h 36"/>
                  <a:gd name="T8" fmla="*/ 86 w 290"/>
                  <a:gd name="T9" fmla="*/ 16 h 36"/>
                  <a:gd name="T10" fmla="*/ 86 w 290"/>
                  <a:gd name="T11" fmla="*/ 16 h 36"/>
                  <a:gd name="T12" fmla="*/ 34 w 290"/>
                  <a:gd name="T13" fmla="*/ 28 h 36"/>
                  <a:gd name="T14" fmla="*/ 25 w 290"/>
                  <a:gd name="T15" fmla="*/ 31 h 36"/>
                  <a:gd name="T16" fmla="*/ 3 w 290"/>
                  <a:gd name="T17" fmla="*/ 35 h 36"/>
                  <a:gd name="T18" fmla="*/ 0 w 290"/>
                  <a:gd name="T19" fmla="*/ 36 h 36"/>
                  <a:gd name="T20" fmla="*/ 23 w 290"/>
                  <a:gd name="T21" fmla="*/ 31 h 36"/>
                  <a:gd name="T22" fmla="*/ 36 w 290"/>
                  <a:gd name="T23" fmla="*/ 28 h 36"/>
                  <a:gd name="T24" fmla="*/ 88 w 290"/>
                  <a:gd name="T25" fmla="*/ 15 h 36"/>
                  <a:gd name="T26" fmla="*/ 88 w 290"/>
                  <a:gd name="T27" fmla="*/ 15 h 36"/>
                  <a:gd name="T28" fmla="*/ 91 w 290"/>
                  <a:gd name="T29" fmla="*/ 15 h 36"/>
                  <a:gd name="T30" fmla="*/ 91 w 290"/>
                  <a:gd name="T31" fmla="*/ 15 h 36"/>
                  <a:gd name="T32" fmla="*/ 116 w 290"/>
                  <a:gd name="T33" fmla="*/ 10 h 36"/>
                  <a:gd name="T34" fmla="*/ 281 w 290"/>
                  <a:gd name="T35" fmla="*/ 5 h 36"/>
                  <a:gd name="T36" fmla="*/ 278 w 290"/>
                  <a:gd name="T37" fmla="*/ 5 h 36"/>
                  <a:gd name="T38" fmla="*/ 287 w 290"/>
                  <a:gd name="T39" fmla="*/ 6 h 36"/>
                  <a:gd name="T40" fmla="*/ 290 w 290"/>
                  <a:gd name="T41" fmla="*/ 6 h 36"/>
                  <a:gd name="T42" fmla="*/ 281 w 290"/>
                  <a:gd name="T43" fmla="*/ 5 h 36"/>
                  <a:gd name="T44" fmla="*/ 169 w 290"/>
                  <a:gd name="T45" fmla="*/ 3 h 36"/>
                  <a:gd name="T46" fmla="*/ 168 w 290"/>
                  <a:gd name="T47" fmla="*/ 3 h 36"/>
                  <a:gd name="T48" fmla="*/ 169 w 290"/>
                  <a:gd name="T49" fmla="*/ 3 h 36"/>
                  <a:gd name="T50" fmla="*/ 257 w 290"/>
                  <a:gd name="T51" fmla="*/ 2 h 36"/>
                  <a:gd name="T52" fmla="*/ 257 w 290"/>
                  <a:gd name="T53" fmla="*/ 2 h 36"/>
                  <a:gd name="T54" fmla="*/ 254 w 290"/>
                  <a:gd name="T55" fmla="*/ 3 h 36"/>
                  <a:gd name="T56" fmla="*/ 254 w 290"/>
                  <a:gd name="T57" fmla="*/ 3 h 36"/>
                  <a:gd name="T58" fmla="*/ 276 w 290"/>
                  <a:gd name="T59" fmla="*/ 5 h 36"/>
                  <a:gd name="T60" fmla="*/ 276 w 290"/>
                  <a:gd name="T61" fmla="*/ 5 h 36"/>
                  <a:gd name="T62" fmla="*/ 279 w 290"/>
                  <a:gd name="T63" fmla="*/ 5 h 36"/>
                  <a:gd name="T64" fmla="*/ 257 w 290"/>
                  <a:gd name="T65" fmla="*/ 2 h 36"/>
                  <a:gd name="T66" fmla="*/ 212 w 290"/>
                  <a:gd name="T67" fmla="*/ 0 h 36"/>
                  <a:gd name="T68" fmla="*/ 207 w 290"/>
                  <a:gd name="T69" fmla="*/ 0 h 36"/>
                  <a:gd name="T70" fmla="*/ 207 w 290"/>
                  <a:gd name="T71" fmla="*/ 0 h 36"/>
                  <a:gd name="T72" fmla="*/ 206 w 290"/>
                  <a:gd name="T73" fmla="*/ 0 h 36"/>
                  <a:gd name="T74" fmla="*/ 206 w 290"/>
                  <a:gd name="T75" fmla="*/ 0 h 36"/>
                  <a:gd name="T76" fmla="*/ 178 w 290"/>
                  <a:gd name="T77" fmla="*/ 2 h 36"/>
                  <a:gd name="T78" fmla="*/ 170 w 290"/>
                  <a:gd name="T79" fmla="*/ 3 h 36"/>
                  <a:gd name="T80" fmla="*/ 169 w 290"/>
                  <a:gd name="T81" fmla="*/ 3 h 36"/>
                  <a:gd name="T82" fmla="*/ 203 w 290"/>
                  <a:gd name="T83" fmla="*/ 1 h 36"/>
                  <a:gd name="T84" fmla="*/ 203 w 290"/>
                  <a:gd name="T85" fmla="*/ 1 h 36"/>
                  <a:gd name="T86" fmla="*/ 204 w 290"/>
                  <a:gd name="T87" fmla="*/ 1 h 36"/>
                  <a:gd name="T88" fmla="*/ 204 w 290"/>
                  <a:gd name="T89" fmla="*/ 1 h 36"/>
                  <a:gd name="T90" fmla="*/ 209 w 290"/>
                  <a:gd name="T91" fmla="*/ 1 h 36"/>
                  <a:gd name="T92" fmla="*/ 252 w 290"/>
                  <a:gd name="T93" fmla="*/ 2 h 36"/>
                  <a:gd name="T94" fmla="*/ 252 w 290"/>
                  <a:gd name="T95" fmla="*/ 2 h 36"/>
                  <a:gd name="T96" fmla="*/ 255 w 290"/>
                  <a:gd name="T97" fmla="*/ 2 h 36"/>
                  <a:gd name="T98" fmla="*/ 212 w 290"/>
                  <a:gd name="T9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0" h="36">
                    <a:moveTo>
                      <a:pt x="116" y="10"/>
                    </a:moveTo>
                    <a:cubicBezTo>
                      <a:pt x="115" y="10"/>
                      <a:pt x="114" y="11"/>
                      <a:pt x="113" y="11"/>
                    </a:cubicBezTo>
                    <a:cubicBezTo>
                      <a:pt x="106" y="12"/>
                      <a:pt x="98" y="13"/>
                      <a:pt x="90" y="15"/>
                    </a:cubicBezTo>
                    <a:cubicBezTo>
                      <a:pt x="90" y="15"/>
                      <a:pt x="90" y="15"/>
                      <a:pt x="90" y="15"/>
                    </a:cubicBezTo>
                    <a:cubicBezTo>
                      <a:pt x="89" y="15"/>
                      <a:pt x="87" y="15"/>
                      <a:pt x="86" y="16"/>
                    </a:cubicBezTo>
                    <a:cubicBezTo>
                      <a:pt x="86" y="16"/>
                      <a:pt x="86" y="16"/>
                      <a:pt x="86" y="16"/>
                    </a:cubicBezTo>
                    <a:cubicBezTo>
                      <a:pt x="69" y="19"/>
                      <a:pt x="52" y="23"/>
                      <a:pt x="34" y="28"/>
                    </a:cubicBezTo>
                    <a:cubicBezTo>
                      <a:pt x="31" y="29"/>
                      <a:pt x="28" y="30"/>
                      <a:pt x="25" y="31"/>
                    </a:cubicBezTo>
                    <a:cubicBezTo>
                      <a:pt x="17" y="32"/>
                      <a:pt x="10" y="33"/>
                      <a:pt x="3" y="35"/>
                    </a:cubicBezTo>
                    <a:cubicBezTo>
                      <a:pt x="0" y="36"/>
                      <a:pt x="0" y="36"/>
                      <a:pt x="0" y="36"/>
                    </a:cubicBezTo>
                    <a:cubicBezTo>
                      <a:pt x="7" y="34"/>
                      <a:pt x="15" y="33"/>
                      <a:pt x="23" y="31"/>
                    </a:cubicBezTo>
                    <a:cubicBezTo>
                      <a:pt x="27" y="30"/>
                      <a:pt x="31" y="29"/>
                      <a:pt x="36" y="28"/>
                    </a:cubicBezTo>
                    <a:cubicBezTo>
                      <a:pt x="53" y="23"/>
                      <a:pt x="70" y="19"/>
                      <a:pt x="88" y="15"/>
                    </a:cubicBezTo>
                    <a:cubicBezTo>
                      <a:pt x="88" y="15"/>
                      <a:pt x="88" y="15"/>
                      <a:pt x="88" y="15"/>
                    </a:cubicBezTo>
                    <a:cubicBezTo>
                      <a:pt x="89" y="15"/>
                      <a:pt x="90" y="15"/>
                      <a:pt x="91" y="15"/>
                    </a:cubicBezTo>
                    <a:cubicBezTo>
                      <a:pt x="91" y="15"/>
                      <a:pt x="91" y="15"/>
                      <a:pt x="91" y="15"/>
                    </a:cubicBezTo>
                    <a:cubicBezTo>
                      <a:pt x="99" y="13"/>
                      <a:pt x="107" y="12"/>
                      <a:pt x="116" y="10"/>
                    </a:cubicBezTo>
                    <a:moveTo>
                      <a:pt x="281" y="5"/>
                    </a:moveTo>
                    <a:cubicBezTo>
                      <a:pt x="280" y="5"/>
                      <a:pt x="279" y="5"/>
                      <a:pt x="278" y="5"/>
                    </a:cubicBezTo>
                    <a:cubicBezTo>
                      <a:pt x="281" y="5"/>
                      <a:pt x="284" y="6"/>
                      <a:pt x="287" y="6"/>
                    </a:cubicBezTo>
                    <a:cubicBezTo>
                      <a:pt x="288" y="6"/>
                      <a:pt x="289" y="6"/>
                      <a:pt x="290" y="6"/>
                    </a:cubicBezTo>
                    <a:cubicBezTo>
                      <a:pt x="287" y="5"/>
                      <a:pt x="284" y="5"/>
                      <a:pt x="281" y="5"/>
                    </a:cubicBezTo>
                    <a:moveTo>
                      <a:pt x="169" y="3"/>
                    </a:moveTo>
                    <a:cubicBezTo>
                      <a:pt x="168" y="3"/>
                      <a:pt x="168" y="3"/>
                      <a:pt x="168" y="3"/>
                    </a:cubicBezTo>
                    <a:cubicBezTo>
                      <a:pt x="169" y="3"/>
                      <a:pt x="169" y="3"/>
                      <a:pt x="169" y="3"/>
                    </a:cubicBezTo>
                    <a:moveTo>
                      <a:pt x="257" y="2"/>
                    </a:moveTo>
                    <a:cubicBezTo>
                      <a:pt x="257" y="2"/>
                      <a:pt x="257" y="2"/>
                      <a:pt x="257" y="2"/>
                    </a:cubicBezTo>
                    <a:cubicBezTo>
                      <a:pt x="256" y="2"/>
                      <a:pt x="255" y="2"/>
                      <a:pt x="254" y="3"/>
                    </a:cubicBezTo>
                    <a:cubicBezTo>
                      <a:pt x="254" y="3"/>
                      <a:pt x="254" y="3"/>
                      <a:pt x="254" y="3"/>
                    </a:cubicBezTo>
                    <a:cubicBezTo>
                      <a:pt x="261" y="3"/>
                      <a:pt x="269" y="4"/>
                      <a:pt x="276" y="5"/>
                    </a:cubicBezTo>
                    <a:cubicBezTo>
                      <a:pt x="276" y="5"/>
                      <a:pt x="276" y="5"/>
                      <a:pt x="276" y="5"/>
                    </a:cubicBezTo>
                    <a:cubicBezTo>
                      <a:pt x="277" y="5"/>
                      <a:pt x="278" y="5"/>
                      <a:pt x="279" y="5"/>
                    </a:cubicBezTo>
                    <a:cubicBezTo>
                      <a:pt x="271" y="4"/>
                      <a:pt x="264" y="3"/>
                      <a:pt x="257" y="2"/>
                    </a:cubicBezTo>
                    <a:moveTo>
                      <a:pt x="212" y="0"/>
                    </a:moveTo>
                    <a:cubicBezTo>
                      <a:pt x="211" y="0"/>
                      <a:pt x="209" y="0"/>
                      <a:pt x="207" y="0"/>
                    </a:cubicBezTo>
                    <a:cubicBezTo>
                      <a:pt x="207" y="0"/>
                      <a:pt x="207" y="0"/>
                      <a:pt x="207" y="0"/>
                    </a:cubicBezTo>
                    <a:cubicBezTo>
                      <a:pt x="207" y="0"/>
                      <a:pt x="206" y="0"/>
                      <a:pt x="206" y="0"/>
                    </a:cubicBezTo>
                    <a:cubicBezTo>
                      <a:pt x="206" y="0"/>
                      <a:pt x="206" y="0"/>
                      <a:pt x="206" y="0"/>
                    </a:cubicBezTo>
                    <a:cubicBezTo>
                      <a:pt x="196" y="0"/>
                      <a:pt x="187" y="1"/>
                      <a:pt x="178" y="2"/>
                    </a:cubicBezTo>
                    <a:cubicBezTo>
                      <a:pt x="175" y="2"/>
                      <a:pt x="173" y="2"/>
                      <a:pt x="170" y="3"/>
                    </a:cubicBezTo>
                    <a:cubicBezTo>
                      <a:pt x="169" y="3"/>
                      <a:pt x="169" y="3"/>
                      <a:pt x="169" y="3"/>
                    </a:cubicBezTo>
                    <a:cubicBezTo>
                      <a:pt x="179" y="2"/>
                      <a:pt x="191" y="1"/>
                      <a:pt x="203" y="1"/>
                    </a:cubicBezTo>
                    <a:cubicBezTo>
                      <a:pt x="203" y="1"/>
                      <a:pt x="203" y="1"/>
                      <a:pt x="203" y="1"/>
                    </a:cubicBezTo>
                    <a:cubicBezTo>
                      <a:pt x="203" y="1"/>
                      <a:pt x="204" y="1"/>
                      <a:pt x="204" y="1"/>
                    </a:cubicBezTo>
                    <a:cubicBezTo>
                      <a:pt x="204" y="1"/>
                      <a:pt x="204" y="1"/>
                      <a:pt x="204" y="1"/>
                    </a:cubicBezTo>
                    <a:cubicBezTo>
                      <a:pt x="206" y="1"/>
                      <a:pt x="208" y="1"/>
                      <a:pt x="209" y="1"/>
                    </a:cubicBezTo>
                    <a:cubicBezTo>
                      <a:pt x="223" y="1"/>
                      <a:pt x="237" y="1"/>
                      <a:pt x="252" y="2"/>
                    </a:cubicBezTo>
                    <a:cubicBezTo>
                      <a:pt x="252" y="2"/>
                      <a:pt x="252" y="2"/>
                      <a:pt x="252" y="2"/>
                    </a:cubicBezTo>
                    <a:cubicBezTo>
                      <a:pt x="253" y="2"/>
                      <a:pt x="254" y="2"/>
                      <a:pt x="255" y="2"/>
                    </a:cubicBezTo>
                    <a:cubicBezTo>
                      <a:pt x="240" y="1"/>
                      <a:pt x="226" y="0"/>
                      <a:pt x="2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65" name="Freeform 126"/>
              <p:cNvSpPr>
                <a:spLocks noEditPoints="1"/>
              </p:cNvSpPr>
              <p:nvPr/>
            </p:nvSpPr>
            <p:spPr bwMode="auto">
              <a:xfrm>
                <a:off x="-662" y="710"/>
                <a:ext cx="336" cy="361"/>
              </a:xfrm>
              <a:custGeom>
                <a:avLst/>
                <a:gdLst>
                  <a:gd name="T0" fmla="*/ 36 w 216"/>
                  <a:gd name="T1" fmla="*/ 189 h 233"/>
                  <a:gd name="T2" fmla="*/ 36 w 216"/>
                  <a:gd name="T3" fmla="*/ 189 h 233"/>
                  <a:gd name="T4" fmla="*/ 36 w 216"/>
                  <a:gd name="T5" fmla="*/ 189 h 233"/>
                  <a:gd name="T6" fmla="*/ 36 w 216"/>
                  <a:gd name="T7" fmla="*/ 189 h 233"/>
                  <a:gd name="T8" fmla="*/ 36 w 216"/>
                  <a:gd name="T9" fmla="*/ 189 h 233"/>
                  <a:gd name="T10" fmla="*/ 36 w 216"/>
                  <a:gd name="T11" fmla="*/ 189 h 233"/>
                  <a:gd name="T12" fmla="*/ 35 w 216"/>
                  <a:gd name="T13" fmla="*/ 189 h 233"/>
                  <a:gd name="T14" fmla="*/ 35 w 216"/>
                  <a:gd name="T15" fmla="*/ 189 h 233"/>
                  <a:gd name="T16" fmla="*/ 35 w 216"/>
                  <a:gd name="T17" fmla="*/ 189 h 233"/>
                  <a:gd name="T18" fmla="*/ 34 w 216"/>
                  <a:gd name="T19" fmla="*/ 189 h 233"/>
                  <a:gd name="T20" fmla="*/ 34 w 216"/>
                  <a:gd name="T21" fmla="*/ 189 h 233"/>
                  <a:gd name="T22" fmla="*/ 0 w 216"/>
                  <a:gd name="T23" fmla="*/ 233 h 233"/>
                  <a:gd name="T24" fmla="*/ 1 w 216"/>
                  <a:gd name="T25" fmla="*/ 232 h 233"/>
                  <a:gd name="T26" fmla="*/ 2 w 216"/>
                  <a:gd name="T27" fmla="*/ 232 h 233"/>
                  <a:gd name="T28" fmla="*/ 2 w 216"/>
                  <a:gd name="T29" fmla="*/ 232 h 233"/>
                  <a:gd name="T30" fmla="*/ 2 w 216"/>
                  <a:gd name="T31" fmla="*/ 232 h 233"/>
                  <a:gd name="T32" fmla="*/ 36 w 216"/>
                  <a:gd name="T33" fmla="*/ 189 h 233"/>
                  <a:gd name="T34" fmla="*/ 184 w 216"/>
                  <a:gd name="T35" fmla="*/ 46 h 233"/>
                  <a:gd name="T36" fmla="*/ 146 w 216"/>
                  <a:gd name="T37" fmla="*/ 55 h 233"/>
                  <a:gd name="T38" fmla="*/ 143 w 216"/>
                  <a:gd name="T39" fmla="*/ 57 h 233"/>
                  <a:gd name="T40" fmla="*/ 179 w 216"/>
                  <a:gd name="T41" fmla="*/ 48 h 233"/>
                  <a:gd name="T42" fmla="*/ 67 w 216"/>
                  <a:gd name="T43" fmla="*/ 151 h 233"/>
                  <a:gd name="T44" fmla="*/ 67 w 216"/>
                  <a:gd name="T45" fmla="*/ 151 h 233"/>
                  <a:gd name="T46" fmla="*/ 69 w 216"/>
                  <a:gd name="T47" fmla="*/ 151 h 233"/>
                  <a:gd name="T48" fmla="*/ 69 w 216"/>
                  <a:gd name="T49" fmla="*/ 151 h 233"/>
                  <a:gd name="T50" fmla="*/ 69 w 216"/>
                  <a:gd name="T51" fmla="*/ 151 h 233"/>
                  <a:gd name="T52" fmla="*/ 184 w 216"/>
                  <a:gd name="T53" fmla="*/ 46 h 233"/>
                  <a:gd name="T54" fmla="*/ 211 w 216"/>
                  <a:gd name="T55" fmla="*/ 3 h 233"/>
                  <a:gd name="T56" fmla="*/ 208 w 216"/>
                  <a:gd name="T57" fmla="*/ 5 h 233"/>
                  <a:gd name="T58" fmla="*/ 207 w 216"/>
                  <a:gd name="T59" fmla="*/ 5 h 233"/>
                  <a:gd name="T60" fmla="*/ 207 w 216"/>
                  <a:gd name="T61" fmla="*/ 5 h 233"/>
                  <a:gd name="T62" fmla="*/ 105 w 216"/>
                  <a:gd name="T63" fmla="*/ 74 h 233"/>
                  <a:gd name="T64" fmla="*/ 124 w 216"/>
                  <a:gd name="T65" fmla="*/ 64 h 233"/>
                  <a:gd name="T66" fmla="*/ 126 w 216"/>
                  <a:gd name="T67" fmla="*/ 63 h 233"/>
                  <a:gd name="T68" fmla="*/ 127 w 216"/>
                  <a:gd name="T69" fmla="*/ 62 h 233"/>
                  <a:gd name="T70" fmla="*/ 109 w 216"/>
                  <a:gd name="T71" fmla="*/ 71 h 233"/>
                  <a:gd name="T72" fmla="*/ 209 w 216"/>
                  <a:gd name="T73" fmla="*/ 5 h 233"/>
                  <a:gd name="T74" fmla="*/ 211 w 216"/>
                  <a:gd name="T75" fmla="*/ 3 h 233"/>
                  <a:gd name="T76" fmla="*/ 211 w 216"/>
                  <a:gd name="T77" fmla="*/ 3 h 233"/>
                  <a:gd name="T78" fmla="*/ 211 w 216"/>
                  <a:gd name="T79" fmla="*/ 3 h 233"/>
                  <a:gd name="T80" fmla="*/ 211 w 216"/>
                  <a:gd name="T81" fmla="*/ 3 h 233"/>
                  <a:gd name="T82" fmla="*/ 211 w 216"/>
                  <a:gd name="T83" fmla="*/ 3 h 233"/>
                  <a:gd name="T84" fmla="*/ 214 w 216"/>
                  <a:gd name="T85" fmla="*/ 2 h 233"/>
                  <a:gd name="T86" fmla="*/ 213 w 216"/>
                  <a:gd name="T87" fmla="*/ 2 h 233"/>
                  <a:gd name="T88" fmla="*/ 211 w 216"/>
                  <a:gd name="T89" fmla="*/ 3 h 233"/>
                  <a:gd name="T90" fmla="*/ 212 w 216"/>
                  <a:gd name="T91" fmla="*/ 3 h 233"/>
                  <a:gd name="T92" fmla="*/ 214 w 216"/>
                  <a:gd name="T93" fmla="*/ 2 h 233"/>
                  <a:gd name="T94" fmla="*/ 216 w 216"/>
                  <a:gd name="T95" fmla="*/ 0 h 233"/>
                  <a:gd name="T96" fmla="*/ 214 w 216"/>
                  <a:gd name="T97" fmla="*/ 2 h 233"/>
                  <a:gd name="T98" fmla="*/ 216 w 216"/>
                  <a:gd name="T99"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6" h="233">
                    <a:moveTo>
                      <a:pt x="36" y="189"/>
                    </a:moveTo>
                    <a:cubicBezTo>
                      <a:pt x="36" y="189"/>
                      <a:pt x="36" y="189"/>
                      <a:pt x="36" y="189"/>
                    </a:cubicBezTo>
                    <a:cubicBezTo>
                      <a:pt x="36" y="189"/>
                      <a:pt x="36" y="189"/>
                      <a:pt x="36" y="189"/>
                    </a:cubicBezTo>
                    <a:cubicBezTo>
                      <a:pt x="36" y="189"/>
                      <a:pt x="36" y="189"/>
                      <a:pt x="36" y="189"/>
                    </a:cubicBezTo>
                    <a:cubicBezTo>
                      <a:pt x="36" y="189"/>
                      <a:pt x="36" y="189"/>
                      <a:pt x="36" y="189"/>
                    </a:cubicBezTo>
                    <a:cubicBezTo>
                      <a:pt x="36" y="189"/>
                      <a:pt x="36" y="189"/>
                      <a:pt x="36" y="189"/>
                    </a:cubicBezTo>
                    <a:cubicBezTo>
                      <a:pt x="36" y="189"/>
                      <a:pt x="35" y="189"/>
                      <a:pt x="35" y="189"/>
                    </a:cubicBezTo>
                    <a:cubicBezTo>
                      <a:pt x="35" y="189"/>
                      <a:pt x="35" y="189"/>
                      <a:pt x="35" y="189"/>
                    </a:cubicBezTo>
                    <a:cubicBezTo>
                      <a:pt x="35" y="189"/>
                      <a:pt x="35" y="189"/>
                      <a:pt x="35" y="189"/>
                    </a:cubicBezTo>
                    <a:cubicBezTo>
                      <a:pt x="34" y="189"/>
                      <a:pt x="34" y="189"/>
                      <a:pt x="34" y="189"/>
                    </a:cubicBezTo>
                    <a:cubicBezTo>
                      <a:pt x="34" y="189"/>
                      <a:pt x="34" y="189"/>
                      <a:pt x="34" y="189"/>
                    </a:cubicBezTo>
                    <a:cubicBezTo>
                      <a:pt x="23" y="203"/>
                      <a:pt x="11" y="218"/>
                      <a:pt x="0" y="233"/>
                    </a:cubicBezTo>
                    <a:cubicBezTo>
                      <a:pt x="0" y="233"/>
                      <a:pt x="1" y="233"/>
                      <a:pt x="1" y="232"/>
                    </a:cubicBezTo>
                    <a:cubicBezTo>
                      <a:pt x="1" y="232"/>
                      <a:pt x="1" y="232"/>
                      <a:pt x="2" y="232"/>
                    </a:cubicBezTo>
                    <a:cubicBezTo>
                      <a:pt x="2" y="232"/>
                      <a:pt x="2" y="232"/>
                      <a:pt x="2" y="232"/>
                    </a:cubicBezTo>
                    <a:cubicBezTo>
                      <a:pt x="2" y="232"/>
                      <a:pt x="2" y="232"/>
                      <a:pt x="2" y="232"/>
                    </a:cubicBezTo>
                    <a:cubicBezTo>
                      <a:pt x="13" y="217"/>
                      <a:pt x="24" y="203"/>
                      <a:pt x="36" y="189"/>
                    </a:cubicBezTo>
                    <a:moveTo>
                      <a:pt x="184" y="46"/>
                    </a:moveTo>
                    <a:cubicBezTo>
                      <a:pt x="170" y="48"/>
                      <a:pt x="157" y="51"/>
                      <a:pt x="146" y="55"/>
                    </a:cubicBezTo>
                    <a:cubicBezTo>
                      <a:pt x="145" y="56"/>
                      <a:pt x="144" y="56"/>
                      <a:pt x="143" y="57"/>
                    </a:cubicBezTo>
                    <a:cubicBezTo>
                      <a:pt x="154" y="53"/>
                      <a:pt x="166" y="50"/>
                      <a:pt x="179" y="48"/>
                    </a:cubicBezTo>
                    <a:cubicBezTo>
                      <a:pt x="140" y="79"/>
                      <a:pt x="102" y="114"/>
                      <a:pt x="67" y="151"/>
                    </a:cubicBezTo>
                    <a:cubicBezTo>
                      <a:pt x="67" y="151"/>
                      <a:pt x="67" y="151"/>
                      <a:pt x="67" y="151"/>
                    </a:cubicBezTo>
                    <a:cubicBezTo>
                      <a:pt x="68" y="151"/>
                      <a:pt x="68" y="151"/>
                      <a:pt x="69" y="151"/>
                    </a:cubicBezTo>
                    <a:cubicBezTo>
                      <a:pt x="69" y="151"/>
                      <a:pt x="69" y="151"/>
                      <a:pt x="69" y="151"/>
                    </a:cubicBezTo>
                    <a:cubicBezTo>
                      <a:pt x="69" y="151"/>
                      <a:pt x="69" y="151"/>
                      <a:pt x="69" y="151"/>
                    </a:cubicBezTo>
                    <a:cubicBezTo>
                      <a:pt x="105" y="112"/>
                      <a:pt x="143" y="77"/>
                      <a:pt x="184" y="46"/>
                    </a:cubicBezTo>
                    <a:moveTo>
                      <a:pt x="211" y="3"/>
                    </a:moveTo>
                    <a:cubicBezTo>
                      <a:pt x="208" y="5"/>
                      <a:pt x="208" y="5"/>
                      <a:pt x="208" y="5"/>
                    </a:cubicBezTo>
                    <a:cubicBezTo>
                      <a:pt x="207" y="5"/>
                      <a:pt x="207" y="5"/>
                      <a:pt x="207" y="5"/>
                    </a:cubicBezTo>
                    <a:cubicBezTo>
                      <a:pt x="207" y="5"/>
                      <a:pt x="207" y="5"/>
                      <a:pt x="207" y="5"/>
                    </a:cubicBezTo>
                    <a:cubicBezTo>
                      <a:pt x="172" y="26"/>
                      <a:pt x="138" y="49"/>
                      <a:pt x="105" y="74"/>
                    </a:cubicBezTo>
                    <a:cubicBezTo>
                      <a:pt x="111" y="70"/>
                      <a:pt x="117" y="67"/>
                      <a:pt x="124" y="64"/>
                    </a:cubicBezTo>
                    <a:cubicBezTo>
                      <a:pt x="125" y="64"/>
                      <a:pt x="125" y="63"/>
                      <a:pt x="126" y="63"/>
                    </a:cubicBezTo>
                    <a:cubicBezTo>
                      <a:pt x="126" y="63"/>
                      <a:pt x="127" y="62"/>
                      <a:pt x="127" y="62"/>
                    </a:cubicBezTo>
                    <a:cubicBezTo>
                      <a:pt x="121" y="65"/>
                      <a:pt x="115" y="68"/>
                      <a:pt x="109" y="71"/>
                    </a:cubicBezTo>
                    <a:cubicBezTo>
                      <a:pt x="141" y="47"/>
                      <a:pt x="174" y="25"/>
                      <a:pt x="209" y="5"/>
                    </a:cubicBezTo>
                    <a:cubicBezTo>
                      <a:pt x="209" y="4"/>
                      <a:pt x="210" y="4"/>
                      <a:pt x="211" y="3"/>
                    </a:cubicBezTo>
                    <a:moveTo>
                      <a:pt x="211" y="3"/>
                    </a:moveTo>
                    <a:cubicBezTo>
                      <a:pt x="211" y="3"/>
                      <a:pt x="211" y="3"/>
                      <a:pt x="211" y="3"/>
                    </a:cubicBezTo>
                    <a:cubicBezTo>
                      <a:pt x="211" y="3"/>
                      <a:pt x="211" y="3"/>
                      <a:pt x="211" y="3"/>
                    </a:cubicBezTo>
                    <a:cubicBezTo>
                      <a:pt x="211" y="3"/>
                      <a:pt x="211" y="3"/>
                      <a:pt x="211" y="3"/>
                    </a:cubicBezTo>
                    <a:moveTo>
                      <a:pt x="214" y="2"/>
                    </a:moveTo>
                    <a:cubicBezTo>
                      <a:pt x="213" y="2"/>
                      <a:pt x="213" y="2"/>
                      <a:pt x="213" y="2"/>
                    </a:cubicBezTo>
                    <a:cubicBezTo>
                      <a:pt x="211" y="3"/>
                      <a:pt x="211" y="3"/>
                      <a:pt x="211" y="3"/>
                    </a:cubicBezTo>
                    <a:cubicBezTo>
                      <a:pt x="211" y="3"/>
                      <a:pt x="212" y="3"/>
                      <a:pt x="212" y="3"/>
                    </a:cubicBezTo>
                    <a:cubicBezTo>
                      <a:pt x="212" y="3"/>
                      <a:pt x="213" y="2"/>
                      <a:pt x="214" y="2"/>
                    </a:cubicBezTo>
                    <a:moveTo>
                      <a:pt x="216" y="0"/>
                    </a:moveTo>
                    <a:cubicBezTo>
                      <a:pt x="215" y="1"/>
                      <a:pt x="214" y="1"/>
                      <a:pt x="214" y="2"/>
                    </a:cubicBezTo>
                    <a:cubicBezTo>
                      <a:pt x="216" y="0"/>
                      <a:pt x="216" y="0"/>
                      <a:pt x="2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66" name="Freeform 127"/>
              <p:cNvSpPr>
                <a:spLocks noEditPoints="1"/>
              </p:cNvSpPr>
              <p:nvPr/>
            </p:nvSpPr>
            <p:spPr bwMode="auto">
              <a:xfrm>
                <a:off x="-809" y="829"/>
                <a:ext cx="299" cy="300"/>
              </a:xfrm>
              <a:custGeom>
                <a:avLst/>
                <a:gdLst>
                  <a:gd name="T0" fmla="*/ 43 w 193"/>
                  <a:gd name="T1" fmla="*/ 140 h 193"/>
                  <a:gd name="T2" fmla="*/ 43 w 193"/>
                  <a:gd name="T3" fmla="*/ 140 h 193"/>
                  <a:gd name="T4" fmla="*/ 42 w 193"/>
                  <a:gd name="T5" fmla="*/ 141 h 193"/>
                  <a:gd name="T6" fmla="*/ 42 w 193"/>
                  <a:gd name="T7" fmla="*/ 141 h 193"/>
                  <a:gd name="T8" fmla="*/ 42 w 193"/>
                  <a:gd name="T9" fmla="*/ 141 h 193"/>
                  <a:gd name="T10" fmla="*/ 42 w 193"/>
                  <a:gd name="T11" fmla="*/ 141 h 193"/>
                  <a:gd name="T12" fmla="*/ 42 w 193"/>
                  <a:gd name="T13" fmla="*/ 141 h 193"/>
                  <a:gd name="T14" fmla="*/ 42 w 193"/>
                  <a:gd name="T15" fmla="*/ 141 h 193"/>
                  <a:gd name="T16" fmla="*/ 42 w 193"/>
                  <a:gd name="T17" fmla="*/ 141 h 193"/>
                  <a:gd name="T18" fmla="*/ 0 w 193"/>
                  <a:gd name="T19" fmla="*/ 193 h 193"/>
                  <a:gd name="T20" fmla="*/ 0 w 193"/>
                  <a:gd name="T21" fmla="*/ 193 h 193"/>
                  <a:gd name="T22" fmla="*/ 0 w 193"/>
                  <a:gd name="T23" fmla="*/ 193 h 193"/>
                  <a:gd name="T24" fmla="*/ 0 w 193"/>
                  <a:gd name="T25" fmla="*/ 193 h 193"/>
                  <a:gd name="T26" fmla="*/ 43 w 193"/>
                  <a:gd name="T27" fmla="*/ 140 h 193"/>
                  <a:gd name="T28" fmla="*/ 193 w 193"/>
                  <a:gd name="T29" fmla="*/ 0 h 193"/>
                  <a:gd name="T30" fmla="*/ 191 w 193"/>
                  <a:gd name="T31" fmla="*/ 2 h 193"/>
                  <a:gd name="T32" fmla="*/ 61 w 193"/>
                  <a:gd name="T33" fmla="*/ 120 h 193"/>
                  <a:gd name="T34" fmla="*/ 61 w 193"/>
                  <a:gd name="T35" fmla="*/ 120 h 193"/>
                  <a:gd name="T36" fmla="*/ 62 w 193"/>
                  <a:gd name="T37" fmla="*/ 119 h 193"/>
                  <a:gd name="T38" fmla="*/ 62 w 193"/>
                  <a:gd name="T39" fmla="*/ 119 h 193"/>
                  <a:gd name="T40" fmla="*/ 193 w 193"/>
                  <a:gd name="T41"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3" h="193">
                    <a:moveTo>
                      <a:pt x="43" y="140"/>
                    </a:moveTo>
                    <a:cubicBezTo>
                      <a:pt x="43" y="140"/>
                      <a:pt x="43" y="140"/>
                      <a:pt x="43" y="140"/>
                    </a:cubicBezTo>
                    <a:cubicBezTo>
                      <a:pt x="43" y="140"/>
                      <a:pt x="42" y="141"/>
                      <a:pt x="42" y="141"/>
                    </a:cubicBezTo>
                    <a:cubicBezTo>
                      <a:pt x="42" y="141"/>
                      <a:pt x="42" y="141"/>
                      <a:pt x="42" y="141"/>
                    </a:cubicBezTo>
                    <a:cubicBezTo>
                      <a:pt x="42" y="141"/>
                      <a:pt x="42" y="141"/>
                      <a:pt x="42" y="141"/>
                    </a:cubicBezTo>
                    <a:cubicBezTo>
                      <a:pt x="42" y="141"/>
                      <a:pt x="42" y="141"/>
                      <a:pt x="42" y="141"/>
                    </a:cubicBezTo>
                    <a:cubicBezTo>
                      <a:pt x="42" y="141"/>
                      <a:pt x="42" y="141"/>
                      <a:pt x="42" y="141"/>
                    </a:cubicBezTo>
                    <a:cubicBezTo>
                      <a:pt x="42" y="141"/>
                      <a:pt x="42" y="141"/>
                      <a:pt x="42" y="141"/>
                    </a:cubicBezTo>
                    <a:cubicBezTo>
                      <a:pt x="42" y="141"/>
                      <a:pt x="42" y="141"/>
                      <a:pt x="42" y="141"/>
                    </a:cubicBezTo>
                    <a:cubicBezTo>
                      <a:pt x="27" y="158"/>
                      <a:pt x="13" y="175"/>
                      <a:pt x="0" y="193"/>
                    </a:cubicBezTo>
                    <a:cubicBezTo>
                      <a:pt x="0" y="193"/>
                      <a:pt x="0" y="193"/>
                      <a:pt x="0" y="193"/>
                    </a:cubicBezTo>
                    <a:cubicBezTo>
                      <a:pt x="0" y="193"/>
                      <a:pt x="0" y="193"/>
                      <a:pt x="0" y="193"/>
                    </a:cubicBezTo>
                    <a:cubicBezTo>
                      <a:pt x="0" y="193"/>
                      <a:pt x="0" y="193"/>
                      <a:pt x="0" y="193"/>
                    </a:cubicBezTo>
                    <a:cubicBezTo>
                      <a:pt x="14" y="175"/>
                      <a:pt x="29" y="157"/>
                      <a:pt x="43" y="140"/>
                    </a:cubicBezTo>
                    <a:moveTo>
                      <a:pt x="193" y="0"/>
                    </a:moveTo>
                    <a:cubicBezTo>
                      <a:pt x="193" y="1"/>
                      <a:pt x="192" y="1"/>
                      <a:pt x="191" y="2"/>
                    </a:cubicBezTo>
                    <a:cubicBezTo>
                      <a:pt x="144" y="37"/>
                      <a:pt x="101" y="76"/>
                      <a:pt x="61" y="120"/>
                    </a:cubicBezTo>
                    <a:cubicBezTo>
                      <a:pt x="61" y="120"/>
                      <a:pt x="61" y="120"/>
                      <a:pt x="61" y="120"/>
                    </a:cubicBezTo>
                    <a:cubicBezTo>
                      <a:pt x="61" y="119"/>
                      <a:pt x="62" y="119"/>
                      <a:pt x="62" y="119"/>
                    </a:cubicBezTo>
                    <a:cubicBezTo>
                      <a:pt x="62" y="119"/>
                      <a:pt x="62" y="119"/>
                      <a:pt x="62" y="119"/>
                    </a:cubicBezTo>
                    <a:cubicBezTo>
                      <a:pt x="102" y="75"/>
                      <a:pt x="146" y="36"/>
                      <a:pt x="19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67" name="Freeform 128"/>
              <p:cNvSpPr>
                <a:spLocks noEditPoints="1"/>
              </p:cNvSpPr>
              <p:nvPr/>
            </p:nvSpPr>
            <p:spPr bwMode="auto">
              <a:xfrm>
                <a:off x="-758" y="492"/>
                <a:ext cx="1480" cy="565"/>
              </a:xfrm>
              <a:custGeom>
                <a:avLst/>
                <a:gdLst>
                  <a:gd name="T0" fmla="*/ 0 w 953"/>
                  <a:gd name="T1" fmla="*/ 364 h 364"/>
                  <a:gd name="T2" fmla="*/ 17 w 953"/>
                  <a:gd name="T3" fmla="*/ 347 h 364"/>
                  <a:gd name="T4" fmla="*/ 0 w 953"/>
                  <a:gd name="T5" fmla="*/ 364 h 364"/>
                  <a:gd name="T6" fmla="*/ 15 w 953"/>
                  <a:gd name="T7" fmla="*/ 350 h 364"/>
                  <a:gd name="T8" fmla="*/ 17 w 953"/>
                  <a:gd name="T9" fmla="*/ 347 h 364"/>
                  <a:gd name="T10" fmla="*/ 25 w 953"/>
                  <a:gd name="T11" fmla="*/ 342 h 364"/>
                  <a:gd name="T12" fmla="*/ 64 w 953"/>
                  <a:gd name="T13" fmla="*/ 323 h 364"/>
                  <a:gd name="T14" fmla="*/ 66 w 953"/>
                  <a:gd name="T15" fmla="*/ 320 h 364"/>
                  <a:gd name="T16" fmla="*/ 68 w 953"/>
                  <a:gd name="T17" fmla="*/ 320 h 364"/>
                  <a:gd name="T18" fmla="*/ 102 w 953"/>
                  <a:gd name="T19" fmla="*/ 312 h 364"/>
                  <a:gd name="T20" fmla="*/ 102 w 953"/>
                  <a:gd name="T21" fmla="*/ 312 h 364"/>
                  <a:gd name="T22" fmla="*/ 105 w 953"/>
                  <a:gd name="T23" fmla="*/ 310 h 364"/>
                  <a:gd name="T24" fmla="*/ 399 w 953"/>
                  <a:gd name="T25" fmla="*/ 113 h 364"/>
                  <a:gd name="T26" fmla="*/ 397 w 953"/>
                  <a:gd name="T27" fmla="*/ 115 h 364"/>
                  <a:gd name="T28" fmla="*/ 352 w 953"/>
                  <a:gd name="T29" fmla="*/ 144 h 364"/>
                  <a:gd name="T30" fmla="*/ 349 w 953"/>
                  <a:gd name="T31" fmla="*/ 146 h 364"/>
                  <a:gd name="T32" fmla="*/ 194 w 953"/>
                  <a:gd name="T33" fmla="*/ 285 h 364"/>
                  <a:gd name="T34" fmla="*/ 191 w 953"/>
                  <a:gd name="T35" fmla="*/ 287 h 364"/>
                  <a:gd name="T36" fmla="*/ 180 w 953"/>
                  <a:gd name="T37" fmla="*/ 300 h 364"/>
                  <a:gd name="T38" fmla="*/ 128 w 953"/>
                  <a:gd name="T39" fmla="*/ 307 h 364"/>
                  <a:gd name="T40" fmla="*/ 193 w 953"/>
                  <a:gd name="T41" fmla="*/ 287 h 364"/>
                  <a:gd name="T42" fmla="*/ 351 w 953"/>
                  <a:gd name="T43" fmla="*/ 146 h 364"/>
                  <a:gd name="T44" fmla="*/ 354 w 953"/>
                  <a:gd name="T45" fmla="*/ 144 h 364"/>
                  <a:gd name="T46" fmla="*/ 398 w 953"/>
                  <a:gd name="T47" fmla="*/ 115 h 364"/>
                  <a:gd name="T48" fmla="*/ 506 w 953"/>
                  <a:gd name="T49" fmla="*/ 60 h 364"/>
                  <a:gd name="T50" fmla="*/ 703 w 953"/>
                  <a:gd name="T51" fmla="*/ 29 h 364"/>
                  <a:gd name="T52" fmla="*/ 588 w 953"/>
                  <a:gd name="T53" fmla="*/ 36 h 364"/>
                  <a:gd name="T54" fmla="*/ 582 w 953"/>
                  <a:gd name="T55" fmla="*/ 36 h 364"/>
                  <a:gd name="T56" fmla="*/ 580 w 953"/>
                  <a:gd name="T57" fmla="*/ 36 h 364"/>
                  <a:gd name="T58" fmla="*/ 527 w 953"/>
                  <a:gd name="T59" fmla="*/ 50 h 364"/>
                  <a:gd name="T60" fmla="*/ 530 w 953"/>
                  <a:gd name="T61" fmla="*/ 50 h 364"/>
                  <a:gd name="T62" fmla="*/ 577 w 953"/>
                  <a:gd name="T63" fmla="*/ 37 h 364"/>
                  <a:gd name="T64" fmla="*/ 577 w 953"/>
                  <a:gd name="T65" fmla="*/ 37 h 364"/>
                  <a:gd name="T66" fmla="*/ 579 w 953"/>
                  <a:gd name="T67" fmla="*/ 37 h 364"/>
                  <a:gd name="T68" fmla="*/ 585 w 953"/>
                  <a:gd name="T69" fmla="*/ 37 h 364"/>
                  <a:gd name="T70" fmla="*/ 705 w 953"/>
                  <a:gd name="T71" fmla="*/ 30 h 364"/>
                  <a:gd name="T72" fmla="*/ 718 w 953"/>
                  <a:gd name="T73" fmla="*/ 25 h 364"/>
                  <a:gd name="T74" fmla="*/ 948 w 953"/>
                  <a:gd name="T75" fmla="*/ 3 h 364"/>
                  <a:gd name="T76" fmla="*/ 953 w 953"/>
                  <a:gd name="T77" fmla="*/ 4 h 364"/>
                  <a:gd name="T78" fmla="*/ 946 w 953"/>
                  <a:gd name="T79" fmla="*/ 3 h 364"/>
                  <a:gd name="T80" fmla="*/ 808 w 953"/>
                  <a:gd name="T81" fmla="*/ 6 h 364"/>
                  <a:gd name="T82" fmla="*/ 805 w 953"/>
                  <a:gd name="T83" fmla="*/ 6 h 364"/>
                  <a:gd name="T84" fmla="*/ 749 w 953"/>
                  <a:gd name="T85" fmla="*/ 16 h 364"/>
                  <a:gd name="T86" fmla="*/ 747 w 953"/>
                  <a:gd name="T87" fmla="*/ 17 h 364"/>
                  <a:gd name="T88" fmla="*/ 721 w 953"/>
                  <a:gd name="T89" fmla="*/ 24 h 364"/>
                  <a:gd name="T90" fmla="*/ 723 w 953"/>
                  <a:gd name="T91" fmla="*/ 24 h 364"/>
                  <a:gd name="T92" fmla="*/ 751 w 953"/>
                  <a:gd name="T93" fmla="*/ 17 h 364"/>
                  <a:gd name="T94" fmla="*/ 810 w 953"/>
                  <a:gd name="T95" fmla="*/ 6 h 364"/>
                  <a:gd name="T96" fmla="*/ 837 w 953"/>
                  <a:gd name="T97" fmla="*/ 2 h 364"/>
                  <a:gd name="T98" fmla="*/ 878 w 953"/>
                  <a:gd name="T99" fmla="*/ 0 h 364"/>
                  <a:gd name="T100" fmla="*/ 875 w 953"/>
                  <a:gd name="T101" fmla="*/ 0 h 364"/>
                  <a:gd name="T102" fmla="*/ 840 w 953"/>
                  <a:gd name="T103" fmla="*/ 2 h 364"/>
                  <a:gd name="T104" fmla="*/ 842 w 953"/>
                  <a:gd name="T105" fmla="*/ 2 h 364"/>
                  <a:gd name="T106" fmla="*/ 879 w 953"/>
                  <a:gd name="T107" fmla="*/ 0 h 364"/>
                  <a:gd name="T108" fmla="*/ 906 w 953"/>
                  <a:gd name="T109" fmla="*/ 0 h 364"/>
                  <a:gd name="T110" fmla="*/ 905 w 953"/>
                  <a:gd name="T111"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53" h="364">
                    <a:moveTo>
                      <a:pt x="0" y="364"/>
                    </a:moveTo>
                    <a:cubicBezTo>
                      <a:pt x="0" y="364"/>
                      <a:pt x="0" y="364"/>
                      <a:pt x="0" y="364"/>
                    </a:cubicBezTo>
                    <a:cubicBezTo>
                      <a:pt x="0" y="364"/>
                      <a:pt x="0" y="364"/>
                      <a:pt x="0" y="364"/>
                    </a:cubicBezTo>
                    <a:moveTo>
                      <a:pt x="17" y="347"/>
                    </a:moveTo>
                    <a:cubicBezTo>
                      <a:pt x="12" y="352"/>
                      <a:pt x="7" y="356"/>
                      <a:pt x="2" y="361"/>
                    </a:cubicBezTo>
                    <a:cubicBezTo>
                      <a:pt x="0" y="364"/>
                      <a:pt x="0" y="364"/>
                      <a:pt x="0" y="364"/>
                    </a:cubicBezTo>
                    <a:cubicBezTo>
                      <a:pt x="4" y="359"/>
                      <a:pt x="9" y="355"/>
                      <a:pt x="15" y="350"/>
                    </a:cubicBezTo>
                    <a:cubicBezTo>
                      <a:pt x="15" y="350"/>
                      <a:pt x="15" y="350"/>
                      <a:pt x="15" y="350"/>
                    </a:cubicBezTo>
                    <a:cubicBezTo>
                      <a:pt x="15" y="349"/>
                      <a:pt x="16" y="349"/>
                      <a:pt x="16" y="348"/>
                    </a:cubicBezTo>
                    <a:cubicBezTo>
                      <a:pt x="16" y="348"/>
                      <a:pt x="17" y="348"/>
                      <a:pt x="17" y="347"/>
                    </a:cubicBezTo>
                    <a:moveTo>
                      <a:pt x="66" y="320"/>
                    </a:moveTo>
                    <a:cubicBezTo>
                      <a:pt x="51" y="326"/>
                      <a:pt x="37" y="333"/>
                      <a:pt x="25" y="342"/>
                    </a:cubicBezTo>
                    <a:cubicBezTo>
                      <a:pt x="24" y="342"/>
                      <a:pt x="23" y="343"/>
                      <a:pt x="23" y="344"/>
                    </a:cubicBezTo>
                    <a:cubicBezTo>
                      <a:pt x="34" y="336"/>
                      <a:pt x="48" y="329"/>
                      <a:pt x="64" y="323"/>
                    </a:cubicBezTo>
                    <a:cubicBezTo>
                      <a:pt x="64" y="323"/>
                      <a:pt x="64" y="323"/>
                      <a:pt x="64" y="323"/>
                    </a:cubicBezTo>
                    <a:cubicBezTo>
                      <a:pt x="65" y="322"/>
                      <a:pt x="66" y="321"/>
                      <a:pt x="66" y="320"/>
                    </a:cubicBezTo>
                    <a:moveTo>
                      <a:pt x="105" y="310"/>
                    </a:moveTo>
                    <a:cubicBezTo>
                      <a:pt x="91" y="312"/>
                      <a:pt x="79" y="316"/>
                      <a:pt x="68" y="320"/>
                    </a:cubicBezTo>
                    <a:cubicBezTo>
                      <a:pt x="67" y="321"/>
                      <a:pt x="66" y="322"/>
                      <a:pt x="66" y="323"/>
                    </a:cubicBezTo>
                    <a:cubicBezTo>
                      <a:pt x="77" y="319"/>
                      <a:pt x="89" y="315"/>
                      <a:pt x="102" y="312"/>
                    </a:cubicBezTo>
                    <a:cubicBezTo>
                      <a:pt x="102" y="312"/>
                      <a:pt x="102" y="312"/>
                      <a:pt x="102" y="312"/>
                    </a:cubicBezTo>
                    <a:cubicBezTo>
                      <a:pt x="102" y="312"/>
                      <a:pt x="102" y="312"/>
                      <a:pt x="102" y="312"/>
                    </a:cubicBezTo>
                    <a:cubicBezTo>
                      <a:pt x="103" y="311"/>
                      <a:pt x="104" y="310"/>
                      <a:pt x="104" y="310"/>
                    </a:cubicBezTo>
                    <a:cubicBezTo>
                      <a:pt x="104" y="310"/>
                      <a:pt x="104" y="310"/>
                      <a:pt x="105" y="310"/>
                    </a:cubicBezTo>
                    <a:moveTo>
                      <a:pt x="506" y="60"/>
                    </a:moveTo>
                    <a:cubicBezTo>
                      <a:pt x="469" y="75"/>
                      <a:pt x="433" y="93"/>
                      <a:pt x="399" y="113"/>
                    </a:cubicBezTo>
                    <a:cubicBezTo>
                      <a:pt x="399" y="113"/>
                      <a:pt x="399" y="113"/>
                      <a:pt x="399" y="113"/>
                    </a:cubicBezTo>
                    <a:cubicBezTo>
                      <a:pt x="398" y="114"/>
                      <a:pt x="398" y="115"/>
                      <a:pt x="397" y="115"/>
                    </a:cubicBezTo>
                    <a:cubicBezTo>
                      <a:pt x="397" y="115"/>
                      <a:pt x="397" y="115"/>
                      <a:pt x="397" y="115"/>
                    </a:cubicBezTo>
                    <a:cubicBezTo>
                      <a:pt x="381" y="124"/>
                      <a:pt x="367" y="134"/>
                      <a:pt x="352" y="144"/>
                    </a:cubicBezTo>
                    <a:cubicBezTo>
                      <a:pt x="352" y="144"/>
                      <a:pt x="352" y="144"/>
                      <a:pt x="352" y="144"/>
                    </a:cubicBezTo>
                    <a:cubicBezTo>
                      <a:pt x="351" y="145"/>
                      <a:pt x="350" y="146"/>
                      <a:pt x="349" y="146"/>
                    </a:cubicBezTo>
                    <a:cubicBezTo>
                      <a:pt x="349" y="146"/>
                      <a:pt x="349" y="146"/>
                      <a:pt x="349" y="146"/>
                    </a:cubicBezTo>
                    <a:cubicBezTo>
                      <a:pt x="293" y="186"/>
                      <a:pt x="241" y="232"/>
                      <a:pt x="194" y="285"/>
                    </a:cubicBezTo>
                    <a:cubicBezTo>
                      <a:pt x="194" y="285"/>
                      <a:pt x="194" y="285"/>
                      <a:pt x="194" y="285"/>
                    </a:cubicBezTo>
                    <a:cubicBezTo>
                      <a:pt x="193" y="286"/>
                      <a:pt x="192" y="287"/>
                      <a:pt x="191" y="287"/>
                    </a:cubicBezTo>
                    <a:cubicBezTo>
                      <a:pt x="191" y="287"/>
                      <a:pt x="191" y="287"/>
                      <a:pt x="191" y="287"/>
                    </a:cubicBezTo>
                    <a:cubicBezTo>
                      <a:pt x="188" y="292"/>
                      <a:pt x="184" y="296"/>
                      <a:pt x="180" y="300"/>
                    </a:cubicBezTo>
                    <a:cubicBezTo>
                      <a:pt x="162" y="301"/>
                      <a:pt x="145" y="303"/>
                      <a:pt x="130" y="305"/>
                    </a:cubicBezTo>
                    <a:cubicBezTo>
                      <a:pt x="129" y="306"/>
                      <a:pt x="129" y="306"/>
                      <a:pt x="128" y="307"/>
                    </a:cubicBezTo>
                    <a:cubicBezTo>
                      <a:pt x="144" y="305"/>
                      <a:pt x="161" y="304"/>
                      <a:pt x="180" y="303"/>
                    </a:cubicBezTo>
                    <a:cubicBezTo>
                      <a:pt x="184" y="298"/>
                      <a:pt x="189" y="292"/>
                      <a:pt x="193" y="287"/>
                    </a:cubicBezTo>
                    <a:cubicBezTo>
                      <a:pt x="194" y="286"/>
                      <a:pt x="195" y="286"/>
                      <a:pt x="196" y="285"/>
                    </a:cubicBezTo>
                    <a:cubicBezTo>
                      <a:pt x="243" y="232"/>
                      <a:pt x="295" y="185"/>
                      <a:pt x="351" y="146"/>
                    </a:cubicBezTo>
                    <a:cubicBezTo>
                      <a:pt x="351" y="146"/>
                      <a:pt x="351" y="146"/>
                      <a:pt x="351" y="146"/>
                    </a:cubicBezTo>
                    <a:cubicBezTo>
                      <a:pt x="352" y="146"/>
                      <a:pt x="353" y="145"/>
                      <a:pt x="354" y="144"/>
                    </a:cubicBezTo>
                    <a:cubicBezTo>
                      <a:pt x="354" y="144"/>
                      <a:pt x="354" y="144"/>
                      <a:pt x="354" y="144"/>
                    </a:cubicBezTo>
                    <a:cubicBezTo>
                      <a:pt x="368" y="134"/>
                      <a:pt x="383" y="124"/>
                      <a:pt x="398" y="115"/>
                    </a:cubicBezTo>
                    <a:cubicBezTo>
                      <a:pt x="399" y="115"/>
                      <a:pt x="400" y="114"/>
                      <a:pt x="401" y="113"/>
                    </a:cubicBezTo>
                    <a:cubicBezTo>
                      <a:pt x="435" y="93"/>
                      <a:pt x="470" y="75"/>
                      <a:pt x="506" y="60"/>
                    </a:cubicBezTo>
                    <a:moveTo>
                      <a:pt x="718" y="25"/>
                    </a:moveTo>
                    <a:cubicBezTo>
                      <a:pt x="713" y="26"/>
                      <a:pt x="708" y="28"/>
                      <a:pt x="703" y="29"/>
                    </a:cubicBezTo>
                    <a:cubicBezTo>
                      <a:pt x="691" y="33"/>
                      <a:pt x="680" y="37"/>
                      <a:pt x="669" y="41"/>
                    </a:cubicBezTo>
                    <a:cubicBezTo>
                      <a:pt x="639" y="38"/>
                      <a:pt x="612" y="36"/>
                      <a:pt x="588" y="36"/>
                    </a:cubicBezTo>
                    <a:cubicBezTo>
                      <a:pt x="586" y="36"/>
                      <a:pt x="584" y="36"/>
                      <a:pt x="582" y="36"/>
                    </a:cubicBezTo>
                    <a:cubicBezTo>
                      <a:pt x="582" y="36"/>
                      <a:pt x="582" y="36"/>
                      <a:pt x="582" y="36"/>
                    </a:cubicBezTo>
                    <a:cubicBezTo>
                      <a:pt x="581" y="36"/>
                      <a:pt x="581" y="36"/>
                      <a:pt x="580" y="36"/>
                    </a:cubicBezTo>
                    <a:cubicBezTo>
                      <a:pt x="580" y="36"/>
                      <a:pt x="580" y="36"/>
                      <a:pt x="580" y="36"/>
                    </a:cubicBezTo>
                    <a:cubicBezTo>
                      <a:pt x="575" y="36"/>
                      <a:pt x="571" y="36"/>
                      <a:pt x="567" y="36"/>
                    </a:cubicBezTo>
                    <a:cubicBezTo>
                      <a:pt x="554" y="41"/>
                      <a:pt x="540" y="45"/>
                      <a:pt x="527" y="50"/>
                    </a:cubicBezTo>
                    <a:cubicBezTo>
                      <a:pt x="528" y="50"/>
                      <a:pt x="529" y="50"/>
                      <a:pt x="529" y="50"/>
                    </a:cubicBezTo>
                    <a:cubicBezTo>
                      <a:pt x="529" y="50"/>
                      <a:pt x="530" y="50"/>
                      <a:pt x="530" y="50"/>
                    </a:cubicBezTo>
                    <a:cubicBezTo>
                      <a:pt x="542" y="46"/>
                      <a:pt x="553" y="41"/>
                      <a:pt x="565" y="37"/>
                    </a:cubicBezTo>
                    <a:cubicBezTo>
                      <a:pt x="569" y="37"/>
                      <a:pt x="573" y="37"/>
                      <a:pt x="577" y="37"/>
                    </a:cubicBezTo>
                    <a:cubicBezTo>
                      <a:pt x="577" y="37"/>
                      <a:pt x="577" y="37"/>
                      <a:pt x="577" y="37"/>
                    </a:cubicBezTo>
                    <a:cubicBezTo>
                      <a:pt x="577" y="37"/>
                      <a:pt x="577" y="37"/>
                      <a:pt x="577" y="37"/>
                    </a:cubicBezTo>
                    <a:cubicBezTo>
                      <a:pt x="577" y="37"/>
                      <a:pt x="578" y="37"/>
                      <a:pt x="578" y="37"/>
                    </a:cubicBezTo>
                    <a:cubicBezTo>
                      <a:pt x="578" y="37"/>
                      <a:pt x="578" y="37"/>
                      <a:pt x="579" y="37"/>
                    </a:cubicBezTo>
                    <a:cubicBezTo>
                      <a:pt x="579" y="37"/>
                      <a:pt x="579" y="37"/>
                      <a:pt x="579" y="37"/>
                    </a:cubicBezTo>
                    <a:cubicBezTo>
                      <a:pt x="581" y="37"/>
                      <a:pt x="583" y="37"/>
                      <a:pt x="585" y="37"/>
                    </a:cubicBezTo>
                    <a:cubicBezTo>
                      <a:pt x="610" y="37"/>
                      <a:pt x="638" y="39"/>
                      <a:pt x="668" y="42"/>
                    </a:cubicBezTo>
                    <a:cubicBezTo>
                      <a:pt x="680" y="38"/>
                      <a:pt x="692" y="34"/>
                      <a:pt x="705" y="30"/>
                    </a:cubicBezTo>
                    <a:cubicBezTo>
                      <a:pt x="710" y="28"/>
                      <a:pt x="715" y="26"/>
                      <a:pt x="720" y="25"/>
                    </a:cubicBezTo>
                    <a:cubicBezTo>
                      <a:pt x="719" y="25"/>
                      <a:pt x="719" y="25"/>
                      <a:pt x="718" y="25"/>
                    </a:cubicBezTo>
                    <a:moveTo>
                      <a:pt x="946" y="3"/>
                    </a:moveTo>
                    <a:cubicBezTo>
                      <a:pt x="947" y="3"/>
                      <a:pt x="947" y="3"/>
                      <a:pt x="948" y="3"/>
                    </a:cubicBezTo>
                    <a:cubicBezTo>
                      <a:pt x="948" y="3"/>
                      <a:pt x="948" y="3"/>
                      <a:pt x="948" y="3"/>
                    </a:cubicBezTo>
                    <a:cubicBezTo>
                      <a:pt x="950" y="3"/>
                      <a:pt x="951" y="3"/>
                      <a:pt x="953" y="4"/>
                    </a:cubicBezTo>
                    <a:cubicBezTo>
                      <a:pt x="953" y="4"/>
                      <a:pt x="952" y="3"/>
                      <a:pt x="952" y="3"/>
                    </a:cubicBezTo>
                    <a:cubicBezTo>
                      <a:pt x="950" y="3"/>
                      <a:pt x="948" y="3"/>
                      <a:pt x="946" y="3"/>
                    </a:cubicBezTo>
                    <a:moveTo>
                      <a:pt x="837" y="2"/>
                    </a:moveTo>
                    <a:cubicBezTo>
                      <a:pt x="828" y="3"/>
                      <a:pt x="818" y="4"/>
                      <a:pt x="808" y="6"/>
                    </a:cubicBezTo>
                    <a:cubicBezTo>
                      <a:pt x="808" y="6"/>
                      <a:pt x="808" y="6"/>
                      <a:pt x="808" y="6"/>
                    </a:cubicBezTo>
                    <a:cubicBezTo>
                      <a:pt x="807" y="6"/>
                      <a:pt x="806" y="6"/>
                      <a:pt x="805" y="6"/>
                    </a:cubicBezTo>
                    <a:cubicBezTo>
                      <a:pt x="805" y="6"/>
                      <a:pt x="805" y="6"/>
                      <a:pt x="805" y="6"/>
                    </a:cubicBezTo>
                    <a:cubicBezTo>
                      <a:pt x="787" y="9"/>
                      <a:pt x="768" y="12"/>
                      <a:pt x="749" y="16"/>
                    </a:cubicBezTo>
                    <a:cubicBezTo>
                      <a:pt x="749" y="16"/>
                      <a:pt x="749" y="16"/>
                      <a:pt x="749" y="16"/>
                    </a:cubicBezTo>
                    <a:cubicBezTo>
                      <a:pt x="748" y="17"/>
                      <a:pt x="748" y="17"/>
                      <a:pt x="747" y="17"/>
                    </a:cubicBezTo>
                    <a:cubicBezTo>
                      <a:pt x="747" y="17"/>
                      <a:pt x="747" y="17"/>
                      <a:pt x="747" y="17"/>
                    </a:cubicBezTo>
                    <a:cubicBezTo>
                      <a:pt x="738" y="19"/>
                      <a:pt x="730" y="21"/>
                      <a:pt x="721" y="24"/>
                    </a:cubicBezTo>
                    <a:cubicBezTo>
                      <a:pt x="722" y="24"/>
                      <a:pt x="722" y="24"/>
                      <a:pt x="723" y="24"/>
                    </a:cubicBezTo>
                    <a:cubicBezTo>
                      <a:pt x="723" y="24"/>
                      <a:pt x="723" y="24"/>
                      <a:pt x="723" y="24"/>
                    </a:cubicBezTo>
                    <a:cubicBezTo>
                      <a:pt x="731" y="22"/>
                      <a:pt x="740" y="19"/>
                      <a:pt x="748" y="17"/>
                    </a:cubicBezTo>
                    <a:cubicBezTo>
                      <a:pt x="749" y="17"/>
                      <a:pt x="750" y="17"/>
                      <a:pt x="751" y="17"/>
                    </a:cubicBezTo>
                    <a:cubicBezTo>
                      <a:pt x="770" y="12"/>
                      <a:pt x="788" y="9"/>
                      <a:pt x="807" y="6"/>
                    </a:cubicBezTo>
                    <a:cubicBezTo>
                      <a:pt x="808" y="6"/>
                      <a:pt x="809" y="6"/>
                      <a:pt x="810" y="6"/>
                    </a:cubicBezTo>
                    <a:cubicBezTo>
                      <a:pt x="820" y="4"/>
                      <a:pt x="829" y="3"/>
                      <a:pt x="839" y="2"/>
                    </a:cubicBezTo>
                    <a:cubicBezTo>
                      <a:pt x="838" y="2"/>
                      <a:pt x="838" y="2"/>
                      <a:pt x="837" y="2"/>
                    </a:cubicBezTo>
                    <a:moveTo>
                      <a:pt x="888" y="0"/>
                    </a:moveTo>
                    <a:cubicBezTo>
                      <a:pt x="885" y="0"/>
                      <a:pt x="881" y="0"/>
                      <a:pt x="878" y="0"/>
                    </a:cubicBezTo>
                    <a:cubicBezTo>
                      <a:pt x="878" y="0"/>
                      <a:pt x="878" y="0"/>
                      <a:pt x="878" y="0"/>
                    </a:cubicBezTo>
                    <a:cubicBezTo>
                      <a:pt x="877" y="0"/>
                      <a:pt x="876" y="0"/>
                      <a:pt x="875" y="0"/>
                    </a:cubicBezTo>
                    <a:cubicBezTo>
                      <a:pt x="875" y="0"/>
                      <a:pt x="875" y="0"/>
                      <a:pt x="875" y="0"/>
                    </a:cubicBezTo>
                    <a:cubicBezTo>
                      <a:pt x="863" y="0"/>
                      <a:pt x="852" y="1"/>
                      <a:pt x="840" y="2"/>
                    </a:cubicBezTo>
                    <a:cubicBezTo>
                      <a:pt x="841" y="2"/>
                      <a:pt x="841" y="2"/>
                      <a:pt x="842" y="2"/>
                    </a:cubicBezTo>
                    <a:cubicBezTo>
                      <a:pt x="842" y="2"/>
                      <a:pt x="842" y="2"/>
                      <a:pt x="842" y="2"/>
                    </a:cubicBezTo>
                    <a:cubicBezTo>
                      <a:pt x="853" y="1"/>
                      <a:pt x="865" y="1"/>
                      <a:pt x="876" y="0"/>
                    </a:cubicBezTo>
                    <a:cubicBezTo>
                      <a:pt x="877" y="0"/>
                      <a:pt x="878" y="0"/>
                      <a:pt x="879" y="0"/>
                    </a:cubicBezTo>
                    <a:cubicBezTo>
                      <a:pt x="883" y="0"/>
                      <a:pt x="887" y="0"/>
                      <a:pt x="890" y="0"/>
                    </a:cubicBezTo>
                    <a:cubicBezTo>
                      <a:pt x="896" y="0"/>
                      <a:pt x="901" y="0"/>
                      <a:pt x="906" y="0"/>
                    </a:cubicBezTo>
                    <a:cubicBezTo>
                      <a:pt x="906" y="0"/>
                      <a:pt x="906" y="0"/>
                      <a:pt x="906" y="0"/>
                    </a:cubicBezTo>
                    <a:cubicBezTo>
                      <a:pt x="905" y="0"/>
                      <a:pt x="905" y="0"/>
                      <a:pt x="905" y="0"/>
                    </a:cubicBezTo>
                    <a:cubicBezTo>
                      <a:pt x="900" y="0"/>
                      <a:pt x="894" y="0"/>
                      <a:pt x="88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68" name="Freeform 129"/>
              <p:cNvSpPr>
                <a:spLocks noEditPoints="1"/>
              </p:cNvSpPr>
              <p:nvPr/>
            </p:nvSpPr>
            <p:spPr bwMode="auto">
              <a:xfrm>
                <a:off x="-210" y="489"/>
                <a:ext cx="969" cy="292"/>
              </a:xfrm>
              <a:custGeom>
                <a:avLst/>
                <a:gdLst>
                  <a:gd name="T0" fmla="*/ 93 w 624"/>
                  <a:gd name="T1" fmla="*/ 149 h 188"/>
                  <a:gd name="T2" fmla="*/ 47 w 624"/>
                  <a:gd name="T3" fmla="*/ 186 h 188"/>
                  <a:gd name="T4" fmla="*/ 0 w 624"/>
                  <a:gd name="T5" fmla="*/ 185 h 188"/>
                  <a:gd name="T6" fmla="*/ 95 w 624"/>
                  <a:gd name="T7" fmla="*/ 149 h 188"/>
                  <a:gd name="T8" fmla="*/ 222 w 624"/>
                  <a:gd name="T9" fmla="*/ 92 h 188"/>
                  <a:gd name="T10" fmla="*/ 255 w 624"/>
                  <a:gd name="T11" fmla="*/ 95 h 188"/>
                  <a:gd name="T12" fmla="*/ 222 w 624"/>
                  <a:gd name="T13" fmla="*/ 90 h 188"/>
                  <a:gd name="T14" fmla="*/ 353 w 624"/>
                  <a:gd name="T15" fmla="*/ 74 h 188"/>
                  <a:gd name="T16" fmla="*/ 303 w 624"/>
                  <a:gd name="T17" fmla="*/ 103 h 188"/>
                  <a:gd name="T18" fmla="*/ 299 w 624"/>
                  <a:gd name="T19" fmla="*/ 103 h 188"/>
                  <a:gd name="T20" fmla="*/ 297 w 624"/>
                  <a:gd name="T21" fmla="*/ 102 h 188"/>
                  <a:gd name="T22" fmla="*/ 255 w 624"/>
                  <a:gd name="T23" fmla="*/ 97 h 188"/>
                  <a:gd name="T24" fmla="*/ 297 w 624"/>
                  <a:gd name="T25" fmla="*/ 104 h 188"/>
                  <a:gd name="T26" fmla="*/ 308 w 624"/>
                  <a:gd name="T27" fmla="*/ 102 h 188"/>
                  <a:gd name="T28" fmla="*/ 379 w 624"/>
                  <a:gd name="T29" fmla="*/ 62 h 188"/>
                  <a:gd name="T30" fmla="*/ 358 w 624"/>
                  <a:gd name="T31" fmla="*/ 74 h 188"/>
                  <a:gd name="T32" fmla="*/ 409 w 624"/>
                  <a:gd name="T33" fmla="*/ 49 h 188"/>
                  <a:gd name="T34" fmla="*/ 384 w 624"/>
                  <a:gd name="T35" fmla="*/ 61 h 188"/>
                  <a:gd name="T36" fmla="*/ 438 w 624"/>
                  <a:gd name="T37" fmla="*/ 38 h 188"/>
                  <a:gd name="T38" fmla="*/ 414 w 624"/>
                  <a:gd name="T39" fmla="*/ 48 h 188"/>
                  <a:gd name="T40" fmla="*/ 440 w 624"/>
                  <a:gd name="T41" fmla="*/ 39 h 188"/>
                  <a:gd name="T42" fmla="*/ 495 w 624"/>
                  <a:gd name="T43" fmla="*/ 23 h 188"/>
                  <a:gd name="T44" fmla="*/ 464 w 624"/>
                  <a:gd name="T45" fmla="*/ 30 h 188"/>
                  <a:gd name="T46" fmla="*/ 441 w 624"/>
                  <a:gd name="T47" fmla="*/ 38 h 188"/>
                  <a:gd name="T48" fmla="*/ 466 w 624"/>
                  <a:gd name="T49" fmla="*/ 31 h 188"/>
                  <a:gd name="T50" fmla="*/ 495 w 624"/>
                  <a:gd name="T51" fmla="*/ 23 h 188"/>
                  <a:gd name="T52" fmla="*/ 539 w 624"/>
                  <a:gd name="T53" fmla="*/ 15 h 188"/>
                  <a:gd name="T54" fmla="*/ 497 w 624"/>
                  <a:gd name="T55" fmla="*/ 22 h 188"/>
                  <a:gd name="T56" fmla="*/ 532 w 624"/>
                  <a:gd name="T57" fmla="*/ 16 h 188"/>
                  <a:gd name="T58" fmla="*/ 545 w 624"/>
                  <a:gd name="T59" fmla="*/ 14 h 188"/>
                  <a:gd name="T60" fmla="*/ 620 w 624"/>
                  <a:gd name="T61" fmla="*/ 11 h 188"/>
                  <a:gd name="T62" fmla="*/ 581 w 624"/>
                  <a:gd name="T63" fmla="*/ 11 h 188"/>
                  <a:gd name="T64" fmla="*/ 548 w 624"/>
                  <a:gd name="T65" fmla="*/ 14 h 188"/>
                  <a:gd name="T66" fmla="*/ 580 w 624"/>
                  <a:gd name="T67" fmla="*/ 12 h 188"/>
                  <a:gd name="T68" fmla="*/ 624 w 624"/>
                  <a:gd name="T69" fmla="*/ 12 h 188"/>
                  <a:gd name="T70" fmla="*/ 603 w 624"/>
                  <a:gd name="T71" fmla="*/ 8 h 188"/>
                  <a:gd name="T72" fmla="*/ 602 w 624"/>
                  <a:gd name="T73" fmla="*/ 8 h 188"/>
                  <a:gd name="T74" fmla="*/ 580 w 624"/>
                  <a:gd name="T75" fmla="*/ 4 h 188"/>
                  <a:gd name="T76" fmla="*/ 560 w 624"/>
                  <a:gd name="T77" fmla="*/ 2 h 188"/>
                  <a:gd name="T78" fmla="*/ 563 w 624"/>
                  <a:gd name="T79" fmla="*/ 2 h 188"/>
                  <a:gd name="T80" fmla="*/ 560 w 624"/>
                  <a:gd name="T81" fmla="*/ 2 h 188"/>
                  <a:gd name="T82" fmla="*/ 561 w 624"/>
                  <a:gd name="T83" fmla="*/ 2 h 188"/>
                  <a:gd name="T84" fmla="*/ 539 w 624"/>
                  <a:gd name="T85" fmla="*/ 0 h 188"/>
                  <a:gd name="T86" fmla="*/ 538 w 624"/>
                  <a:gd name="T8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24" h="188">
                    <a:moveTo>
                      <a:pt x="190" y="87"/>
                    </a:moveTo>
                    <a:cubicBezTo>
                      <a:pt x="157" y="105"/>
                      <a:pt x="124" y="126"/>
                      <a:pt x="93" y="149"/>
                    </a:cubicBezTo>
                    <a:cubicBezTo>
                      <a:pt x="93" y="149"/>
                      <a:pt x="93" y="149"/>
                      <a:pt x="93" y="149"/>
                    </a:cubicBezTo>
                    <a:cubicBezTo>
                      <a:pt x="92" y="150"/>
                      <a:pt x="91" y="150"/>
                      <a:pt x="90" y="151"/>
                    </a:cubicBezTo>
                    <a:cubicBezTo>
                      <a:pt x="90" y="151"/>
                      <a:pt x="90" y="151"/>
                      <a:pt x="90" y="151"/>
                    </a:cubicBezTo>
                    <a:cubicBezTo>
                      <a:pt x="76" y="162"/>
                      <a:pt x="61" y="174"/>
                      <a:pt x="47" y="186"/>
                    </a:cubicBezTo>
                    <a:cubicBezTo>
                      <a:pt x="32" y="184"/>
                      <a:pt x="17" y="184"/>
                      <a:pt x="2" y="183"/>
                    </a:cubicBezTo>
                    <a:cubicBezTo>
                      <a:pt x="2" y="184"/>
                      <a:pt x="1" y="184"/>
                      <a:pt x="0" y="185"/>
                    </a:cubicBezTo>
                    <a:cubicBezTo>
                      <a:pt x="0" y="185"/>
                      <a:pt x="0" y="185"/>
                      <a:pt x="0" y="185"/>
                    </a:cubicBezTo>
                    <a:cubicBezTo>
                      <a:pt x="15" y="186"/>
                      <a:pt x="31" y="187"/>
                      <a:pt x="47" y="188"/>
                    </a:cubicBezTo>
                    <a:cubicBezTo>
                      <a:pt x="62" y="175"/>
                      <a:pt x="77" y="163"/>
                      <a:pt x="93" y="151"/>
                    </a:cubicBezTo>
                    <a:cubicBezTo>
                      <a:pt x="94" y="151"/>
                      <a:pt x="95" y="150"/>
                      <a:pt x="95" y="149"/>
                    </a:cubicBezTo>
                    <a:cubicBezTo>
                      <a:pt x="126" y="127"/>
                      <a:pt x="157" y="106"/>
                      <a:pt x="190" y="88"/>
                    </a:cubicBezTo>
                    <a:cubicBezTo>
                      <a:pt x="200" y="89"/>
                      <a:pt x="209" y="90"/>
                      <a:pt x="220" y="92"/>
                    </a:cubicBezTo>
                    <a:cubicBezTo>
                      <a:pt x="220" y="92"/>
                      <a:pt x="221" y="92"/>
                      <a:pt x="222" y="92"/>
                    </a:cubicBezTo>
                    <a:cubicBezTo>
                      <a:pt x="232" y="93"/>
                      <a:pt x="242" y="95"/>
                      <a:pt x="252" y="96"/>
                    </a:cubicBezTo>
                    <a:cubicBezTo>
                      <a:pt x="252" y="96"/>
                      <a:pt x="252" y="96"/>
                      <a:pt x="252" y="96"/>
                    </a:cubicBezTo>
                    <a:cubicBezTo>
                      <a:pt x="253" y="96"/>
                      <a:pt x="254" y="95"/>
                      <a:pt x="255" y="95"/>
                    </a:cubicBezTo>
                    <a:cubicBezTo>
                      <a:pt x="244" y="93"/>
                      <a:pt x="234" y="92"/>
                      <a:pt x="225" y="90"/>
                    </a:cubicBezTo>
                    <a:cubicBezTo>
                      <a:pt x="225" y="90"/>
                      <a:pt x="225" y="90"/>
                      <a:pt x="225" y="90"/>
                    </a:cubicBezTo>
                    <a:cubicBezTo>
                      <a:pt x="224" y="90"/>
                      <a:pt x="223" y="90"/>
                      <a:pt x="222" y="90"/>
                    </a:cubicBezTo>
                    <a:cubicBezTo>
                      <a:pt x="222" y="90"/>
                      <a:pt x="222" y="90"/>
                      <a:pt x="222" y="90"/>
                    </a:cubicBezTo>
                    <a:cubicBezTo>
                      <a:pt x="211" y="89"/>
                      <a:pt x="201" y="88"/>
                      <a:pt x="190" y="87"/>
                    </a:cubicBezTo>
                    <a:moveTo>
                      <a:pt x="353" y="74"/>
                    </a:moveTo>
                    <a:cubicBezTo>
                      <a:pt x="337" y="83"/>
                      <a:pt x="321" y="91"/>
                      <a:pt x="306" y="101"/>
                    </a:cubicBezTo>
                    <a:cubicBezTo>
                      <a:pt x="306" y="101"/>
                      <a:pt x="306" y="101"/>
                      <a:pt x="306" y="101"/>
                    </a:cubicBezTo>
                    <a:cubicBezTo>
                      <a:pt x="305" y="102"/>
                      <a:pt x="304" y="102"/>
                      <a:pt x="303" y="103"/>
                    </a:cubicBezTo>
                    <a:cubicBezTo>
                      <a:pt x="303" y="103"/>
                      <a:pt x="303" y="103"/>
                      <a:pt x="303" y="103"/>
                    </a:cubicBezTo>
                    <a:cubicBezTo>
                      <a:pt x="302" y="103"/>
                      <a:pt x="302" y="103"/>
                      <a:pt x="302" y="103"/>
                    </a:cubicBezTo>
                    <a:cubicBezTo>
                      <a:pt x="301" y="103"/>
                      <a:pt x="300" y="103"/>
                      <a:pt x="299" y="103"/>
                    </a:cubicBezTo>
                    <a:cubicBezTo>
                      <a:pt x="299" y="103"/>
                      <a:pt x="299" y="103"/>
                      <a:pt x="299" y="103"/>
                    </a:cubicBezTo>
                    <a:cubicBezTo>
                      <a:pt x="298" y="102"/>
                      <a:pt x="298" y="102"/>
                      <a:pt x="297" y="102"/>
                    </a:cubicBezTo>
                    <a:cubicBezTo>
                      <a:pt x="297" y="102"/>
                      <a:pt x="297" y="102"/>
                      <a:pt x="297" y="102"/>
                    </a:cubicBezTo>
                    <a:cubicBezTo>
                      <a:pt x="293" y="101"/>
                      <a:pt x="289" y="101"/>
                      <a:pt x="286" y="100"/>
                    </a:cubicBezTo>
                    <a:cubicBezTo>
                      <a:pt x="276" y="98"/>
                      <a:pt x="266" y="97"/>
                      <a:pt x="257" y="95"/>
                    </a:cubicBezTo>
                    <a:cubicBezTo>
                      <a:pt x="256" y="96"/>
                      <a:pt x="255" y="96"/>
                      <a:pt x="255" y="97"/>
                    </a:cubicBezTo>
                    <a:cubicBezTo>
                      <a:pt x="264" y="98"/>
                      <a:pt x="273" y="100"/>
                      <a:pt x="283" y="102"/>
                    </a:cubicBezTo>
                    <a:cubicBezTo>
                      <a:pt x="287" y="102"/>
                      <a:pt x="291" y="103"/>
                      <a:pt x="294" y="104"/>
                    </a:cubicBezTo>
                    <a:cubicBezTo>
                      <a:pt x="295" y="104"/>
                      <a:pt x="296" y="104"/>
                      <a:pt x="297" y="104"/>
                    </a:cubicBezTo>
                    <a:cubicBezTo>
                      <a:pt x="299" y="104"/>
                      <a:pt x="301" y="105"/>
                      <a:pt x="302" y="105"/>
                    </a:cubicBezTo>
                    <a:cubicBezTo>
                      <a:pt x="303" y="105"/>
                      <a:pt x="305" y="104"/>
                      <a:pt x="306" y="103"/>
                    </a:cubicBezTo>
                    <a:cubicBezTo>
                      <a:pt x="307" y="103"/>
                      <a:pt x="307" y="102"/>
                      <a:pt x="308" y="102"/>
                    </a:cubicBezTo>
                    <a:cubicBezTo>
                      <a:pt x="324" y="92"/>
                      <a:pt x="340" y="83"/>
                      <a:pt x="355" y="75"/>
                    </a:cubicBezTo>
                    <a:cubicBezTo>
                      <a:pt x="355" y="75"/>
                      <a:pt x="354" y="75"/>
                      <a:pt x="353" y="74"/>
                    </a:cubicBezTo>
                    <a:moveTo>
                      <a:pt x="379" y="62"/>
                    </a:moveTo>
                    <a:cubicBezTo>
                      <a:pt x="371" y="65"/>
                      <a:pt x="363" y="69"/>
                      <a:pt x="356" y="73"/>
                    </a:cubicBezTo>
                    <a:cubicBezTo>
                      <a:pt x="356" y="73"/>
                      <a:pt x="357" y="73"/>
                      <a:pt x="358" y="74"/>
                    </a:cubicBezTo>
                    <a:cubicBezTo>
                      <a:pt x="358" y="74"/>
                      <a:pt x="358" y="74"/>
                      <a:pt x="358" y="74"/>
                    </a:cubicBezTo>
                    <a:cubicBezTo>
                      <a:pt x="366" y="70"/>
                      <a:pt x="374" y="66"/>
                      <a:pt x="382" y="62"/>
                    </a:cubicBezTo>
                    <a:cubicBezTo>
                      <a:pt x="381" y="62"/>
                      <a:pt x="380" y="62"/>
                      <a:pt x="379" y="62"/>
                    </a:cubicBezTo>
                    <a:moveTo>
                      <a:pt x="409" y="49"/>
                    </a:moveTo>
                    <a:cubicBezTo>
                      <a:pt x="400" y="53"/>
                      <a:pt x="391" y="57"/>
                      <a:pt x="382" y="61"/>
                    </a:cubicBezTo>
                    <a:cubicBezTo>
                      <a:pt x="383" y="61"/>
                      <a:pt x="383" y="61"/>
                      <a:pt x="384" y="61"/>
                    </a:cubicBezTo>
                    <a:cubicBezTo>
                      <a:pt x="384" y="61"/>
                      <a:pt x="384" y="61"/>
                      <a:pt x="384" y="61"/>
                    </a:cubicBezTo>
                    <a:cubicBezTo>
                      <a:pt x="393" y="57"/>
                      <a:pt x="402" y="53"/>
                      <a:pt x="411" y="49"/>
                    </a:cubicBezTo>
                    <a:cubicBezTo>
                      <a:pt x="411" y="49"/>
                      <a:pt x="410" y="49"/>
                      <a:pt x="409" y="49"/>
                    </a:cubicBezTo>
                    <a:moveTo>
                      <a:pt x="438" y="38"/>
                    </a:moveTo>
                    <a:cubicBezTo>
                      <a:pt x="433" y="40"/>
                      <a:pt x="429" y="42"/>
                      <a:pt x="424" y="43"/>
                    </a:cubicBezTo>
                    <a:cubicBezTo>
                      <a:pt x="420" y="45"/>
                      <a:pt x="416" y="46"/>
                      <a:pt x="412" y="48"/>
                    </a:cubicBezTo>
                    <a:cubicBezTo>
                      <a:pt x="412" y="48"/>
                      <a:pt x="413" y="48"/>
                      <a:pt x="414" y="48"/>
                    </a:cubicBezTo>
                    <a:cubicBezTo>
                      <a:pt x="414" y="48"/>
                      <a:pt x="414" y="48"/>
                      <a:pt x="414" y="48"/>
                    </a:cubicBezTo>
                    <a:cubicBezTo>
                      <a:pt x="418" y="47"/>
                      <a:pt x="422" y="45"/>
                      <a:pt x="426" y="44"/>
                    </a:cubicBezTo>
                    <a:cubicBezTo>
                      <a:pt x="431" y="42"/>
                      <a:pt x="436" y="40"/>
                      <a:pt x="440" y="39"/>
                    </a:cubicBezTo>
                    <a:cubicBezTo>
                      <a:pt x="440" y="39"/>
                      <a:pt x="439" y="39"/>
                      <a:pt x="438" y="38"/>
                    </a:cubicBezTo>
                    <a:cubicBezTo>
                      <a:pt x="438" y="38"/>
                      <a:pt x="438" y="38"/>
                      <a:pt x="438" y="38"/>
                    </a:cubicBezTo>
                    <a:moveTo>
                      <a:pt x="495" y="23"/>
                    </a:moveTo>
                    <a:cubicBezTo>
                      <a:pt x="485" y="25"/>
                      <a:pt x="476" y="27"/>
                      <a:pt x="466" y="30"/>
                    </a:cubicBezTo>
                    <a:cubicBezTo>
                      <a:pt x="466" y="30"/>
                      <a:pt x="466" y="30"/>
                      <a:pt x="466" y="30"/>
                    </a:cubicBezTo>
                    <a:cubicBezTo>
                      <a:pt x="466" y="30"/>
                      <a:pt x="465" y="30"/>
                      <a:pt x="464" y="30"/>
                    </a:cubicBezTo>
                    <a:cubicBezTo>
                      <a:pt x="464" y="30"/>
                      <a:pt x="464" y="30"/>
                      <a:pt x="464" y="30"/>
                    </a:cubicBezTo>
                    <a:cubicBezTo>
                      <a:pt x="464" y="30"/>
                      <a:pt x="464" y="30"/>
                      <a:pt x="464" y="30"/>
                    </a:cubicBezTo>
                    <a:cubicBezTo>
                      <a:pt x="456" y="33"/>
                      <a:pt x="448" y="35"/>
                      <a:pt x="441" y="38"/>
                    </a:cubicBezTo>
                    <a:cubicBezTo>
                      <a:pt x="441" y="38"/>
                      <a:pt x="442" y="38"/>
                      <a:pt x="443" y="38"/>
                    </a:cubicBezTo>
                    <a:cubicBezTo>
                      <a:pt x="443" y="38"/>
                      <a:pt x="443" y="38"/>
                      <a:pt x="443" y="38"/>
                    </a:cubicBezTo>
                    <a:cubicBezTo>
                      <a:pt x="451" y="35"/>
                      <a:pt x="458" y="33"/>
                      <a:pt x="466" y="31"/>
                    </a:cubicBezTo>
                    <a:cubicBezTo>
                      <a:pt x="467" y="31"/>
                      <a:pt x="468" y="30"/>
                      <a:pt x="468" y="30"/>
                    </a:cubicBezTo>
                    <a:cubicBezTo>
                      <a:pt x="478" y="28"/>
                      <a:pt x="487" y="25"/>
                      <a:pt x="497" y="23"/>
                    </a:cubicBezTo>
                    <a:cubicBezTo>
                      <a:pt x="496" y="23"/>
                      <a:pt x="495" y="23"/>
                      <a:pt x="495" y="23"/>
                    </a:cubicBezTo>
                    <a:moveTo>
                      <a:pt x="545" y="14"/>
                    </a:moveTo>
                    <a:cubicBezTo>
                      <a:pt x="543" y="14"/>
                      <a:pt x="541" y="15"/>
                      <a:pt x="539" y="15"/>
                    </a:cubicBezTo>
                    <a:cubicBezTo>
                      <a:pt x="539" y="15"/>
                      <a:pt x="539" y="15"/>
                      <a:pt x="539" y="15"/>
                    </a:cubicBezTo>
                    <a:cubicBezTo>
                      <a:pt x="535" y="15"/>
                      <a:pt x="531" y="16"/>
                      <a:pt x="528" y="16"/>
                    </a:cubicBezTo>
                    <a:cubicBezTo>
                      <a:pt x="528" y="16"/>
                      <a:pt x="528" y="16"/>
                      <a:pt x="528" y="16"/>
                    </a:cubicBezTo>
                    <a:cubicBezTo>
                      <a:pt x="517" y="18"/>
                      <a:pt x="507" y="20"/>
                      <a:pt x="497" y="22"/>
                    </a:cubicBezTo>
                    <a:cubicBezTo>
                      <a:pt x="498" y="22"/>
                      <a:pt x="498" y="22"/>
                      <a:pt x="499" y="22"/>
                    </a:cubicBezTo>
                    <a:cubicBezTo>
                      <a:pt x="499" y="22"/>
                      <a:pt x="499" y="22"/>
                      <a:pt x="499" y="22"/>
                    </a:cubicBezTo>
                    <a:cubicBezTo>
                      <a:pt x="510" y="20"/>
                      <a:pt x="521" y="18"/>
                      <a:pt x="532" y="16"/>
                    </a:cubicBezTo>
                    <a:cubicBezTo>
                      <a:pt x="534" y="16"/>
                      <a:pt x="536" y="16"/>
                      <a:pt x="538" y="16"/>
                    </a:cubicBezTo>
                    <a:cubicBezTo>
                      <a:pt x="541" y="15"/>
                      <a:pt x="544" y="15"/>
                      <a:pt x="547" y="14"/>
                    </a:cubicBezTo>
                    <a:cubicBezTo>
                      <a:pt x="547" y="14"/>
                      <a:pt x="546" y="14"/>
                      <a:pt x="545" y="14"/>
                    </a:cubicBezTo>
                    <a:moveTo>
                      <a:pt x="603" y="8"/>
                    </a:moveTo>
                    <a:cubicBezTo>
                      <a:pt x="606" y="8"/>
                      <a:pt x="608" y="9"/>
                      <a:pt x="610" y="9"/>
                    </a:cubicBezTo>
                    <a:cubicBezTo>
                      <a:pt x="613" y="10"/>
                      <a:pt x="617" y="11"/>
                      <a:pt x="620" y="11"/>
                    </a:cubicBezTo>
                    <a:cubicBezTo>
                      <a:pt x="614" y="11"/>
                      <a:pt x="607" y="11"/>
                      <a:pt x="601" y="11"/>
                    </a:cubicBezTo>
                    <a:cubicBezTo>
                      <a:pt x="594" y="11"/>
                      <a:pt x="588" y="11"/>
                      <a:pt x="581" y="11"/>
                    </a:cubicBezTo>
                    <a:cubicBezTo>
                      <a:pt x="581" y="11"/>
                      <a:pt x="581" y="11"/>
                      <a:pt x="581" y="11"/>
                    </a:cubicBezTo>
                    <a:cubicBezTo>
                      <a:pt x="580" y="11"/>
                      <a:pt x="580" y="11"/>
                      <a:pt x="579" y="11"/>
                    </a:cubicBezTo>
                    <a:cubicBezTo>
                      <a:pt x="579" y="11"/>
                      <a:pt x="579" y="11"/>
                      <a:pt x="579" y="11"/>
                    </a:cubicBezTo>
                    <a:cubicBezTo>
                      <a:pt x="569" y="12"/>
                      <a:pt x="558" y="13"/>
                      <a:pt x="548" y="14"/>
                    </a:cubicBezTo>
                    <a:cubicBezTo>
                      <a:pt x="548" y="14"/>
                      <a:pt x="549" y="14"/>
                      <a:pt x="550" y="14"/>
                    </a:cubicBezTo>
                    <a:cubicBezTo>
                      <a:pt x="550" y="14"/>
                      <a:pt x="550" y="14"/>
                      <a:pt x="550" y="14"/>
                    </a:cubicBezTo>
                    <a:cubicBezTo>
                      <a:pt x="560" y="13"/>
                      <a:pt x="570" y="12"/>
                      <a:pt x="580" y="12"/>
                    </a:cubicBezTo>
                    <a:cubicBezTo>
                      <a:pt x="581" y="12"/>
                      <a:pt x="582" y="12"/>
                      <a:pt x="583" y="12"/>
                    </a:cubicBezTo>
                    <a:cubicBezTo>
                      <a:pt x="590" y="11"/>
                      <a:pt x="596" y="11"/>
                      <a:pt x="603" y="11"/>
                    </a:cubicBezTo>
                    <a:cubicBezTo>
                      <a:pt x="610" y="11"/>
                      <a:pt x="617" y="11"/>
                      <a:pt x="624" y="12"/>
                    </a:cubicBezTo>
                    <a:cubicBezTo>
                      <a:pt x="620" y="11"/>
                      <a:pt x="616" y="10"/>
                      <a:pt x="613" y="9"/>
                    </a:cubicBezTo>
                    <a:cubicBezTo>
                      <a:pt x="610" y="9"/>
                      <a:pt x="608" y="9"/>
                      <a:pt x="606" y="8"/>
                    </a:cubicBezTo>
                    <a:cubicBezTo>
                      <a:pt x="605" y="8"/>
                      <a:pt x="604" y="8"/>
                      <a:pt x="603" y="8"/>
                    </a:cubicBezTo>
                    <a:moveTo>
                      <a:pt x="579" y="4"/>
                    </a:moveTo>
                    <a:cubicBezTo>
                      <a:pt x="587" y="5"/>
                      <a:pt x="594" y="6"/>
                      <a:pt x="602" y="8"/>
                    </a:cubicBezTo>
                    <a:cubicBezTo>
                      <a:pt x="602" y="8"/>
                      <a:pt x="602" y="8"/>
                      <a:pt x="602" y="8"/>
                    </a:cubicBezTo>
                    <a:cubicBezTo>
                      <a:pt x="603" y="8"/>
                      <a:pt x="604" y="8"/>
                      <a:pt x="604" y="8"/>
                    </a:cubicBezTo>
                    <a:cubicBezTo>
                      <a:pt x="597" y="7"/>
                      <a:pt x="589" y="5"/>
                      <a:pt x="582" y="4"/>
                    </a:cubicBezTo>
                    <a:cubicBezTo>
                      <a:pt x="581" y="4"/>
                      <a:pt x="581" y="4"/>
                      <a:pt x="580" y="4"/>
                    </a:cubicBezTo>
                    <a:cubicBezTo>
                      <a:pt x="579" y="4"/>
                      <a:pt x="579" y="4"/>
                      <a:pt x="579" y="4"/>
                    </a:cubicBezTo>
                    <a:moveTo>
                      <a:pt x="560" y="2"/>
                    </a:moveTo>
                    <a:cubicBezTo>
                      <a:pt x="560" y="2"/>
                      <a:pt x="560" y="2"/>
                      <a:pt x="560" y="2"/>
                    </a:cubicBezTo>
                    <a:cubicBezTo>
                      <a:pt x="561" y="2"/>
                      <a:pt x="562" y="2"/>
                      <a:pt x="563" y="2"/>
                    </a:cubicBezTo>
                    <a:cubicBezTo>
                      <a:pt x="563" y="2"/>
                      <a:pt x="563" y="2"/>
                      <a:pt x="563" y="2"/>
                    </a:cubicBezTo>
                    <a:cubicBezTo>
                      <a:pt x="563" y="2"/>
                      <a:pt x="563" y="2"/>
                      <a:pt x="563" y="2"/>
                    </a:cubicBezTo>
                    <a:cubicBezTo>
                      <a:pt x="563" y="2"/>
                      <a:pt x="563" y="2"/>
                      <a:pt x="563" y="2"/>
                    </a:cubicBezTo>
                    <a:cubicBezTo>
                      <a:pt x="563" y="2"/>
                      <a:pt x="563" y="2"/>
                      <a:pt x="563" y="2"/>
                    </a:cubicBezTo>
                    <a:cubicBezTo>
                      <a:pt x="562" y="2"/>
                      <a:pt x="561" y="2"/>
                      <a:pt x="560" y="2"/>
                    </a:cubicBezTo>
                    <a:moveTo>
                      <a:pt x="539" y="0"/>
                    </a:moveTo>
                    <a:cubicBezTo>
                      <a:pt x="546" y="1"/>
                      <a:pt x="552" y="1"/>
                      <a:pt x="559" y="2"/>
                    </a:cubicBezTo>
                    <a:cubicBezTo>
                      <a:pt x="560" y="2"/>
                      <a:pt x="561" y="2"/>
                      <a:pt x="561" y="2"/>
                    </a:cubicBezTo>
                    <a:cubicBezTo>
                      <a:pt x="561" y="2"/>
                      <a:pt x="561" y="2"/>
                      <a:pt x="561" y="2"/>
                    </a:cubicBezTo>
                    <a:cubicBezTo>
                      <a:pt x="555" y="1"/>
                      <a:pt x="549" y="1"/>
                      <a:pt x="543" y="0"/>
                    </a:cubicBezTo>
                    <a:cubicBezTo>
                      <a:pt x="539" y="0"/>
                      <a:pt x="539" y="0"/>
                      <a:pt x="539" y="0"/>
                    </a:cubicBezTo>
                    <a:moveTo>
                      <a:pt x="538" y="0"/>
                    </a:moveTo>
                    <a:cubicBezTo>
                      <a:pt x="539" y="0"/>
                      <a:pt x="539" y="0"/>
                      <a:pt x="539" y="0"/>
                    </a:cubicBezTo>
                    <a:cubicBezTo>
                      <a:pt x="539" y="0"/>
                      <a:pt x="539" y="0"/>
                      <a:pt x="53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69" name="Freeform 130"/>
              <p:cNvSpPr>
                <a:spLocks noEditPoints="1"/>
              </p:cNvSpPr>
              <p:nvPr/>
            </p:nvSpPr>
            <p:spPr bwMode="auto">
              <a:xfrm>
                <a:off x="-864" y="575"/>
                <a:ext cx="1319" cy="714"/>
              </a:xfrm>
              <a:custGeom>
                <a:avLst/>
                <a:gdLst>
                  <a:gd name="T0" fmla="*/ 243 w 849"/>
                  <a:gd name="T1" fmla="*/ 164 h 460"/>
                  <a:gd name="T2" fmla="*/ 242 w 849"/>
                  <a:gd name="T3" fmla="*/ 165 h 460"/>
                  <a:gd name="T4" fmla="*/ 134 w 849"/>
                  <a:gd name="T5" fmla="*/ 267 h 460"/>
                  <a:gd name="T6" fmla="*/ 132 w 849"/>
                  <a:gd name="T7" fmla="*/ 270 h 460"/>
                  <a:gd name="T8" fmla="*/ 1 w 849"/>
                  <a:gd name="T9" fmla="*/ 460 h 460"/>
                  <a:gd name="T10" fmla="*/ 136 w 849"/>
                  <a:gd name="T11" fmla="*/ 267 h 460"/>
                  <a:gd name="T12" fmla="*/ 415 w 849"/>
                  <a:gd name="T13" fmla="*/ 53 h 460"/>
                  <a:gd name="T14" fmla="*/ 414 w 849"/>
                  <a:gd name="T15" fmla="*/ 53 h 460"/>
                  <a:gd name="T16" fmla="*/ 367 w 849"/>
                  <a:gd name="T17" fmla="*/ 78 h 460"/>
                  <a:gd name="T18" fmla="*/ 364 w 849"/>
                  <a:gd name="T19" fmla="*/ 80 h 460"/>
                  <a:gd name="T20" fmla="*/ 282 w 849"/>
                  <a:gd name="T21" fmla="*/ 134 h 460"/>
                  <a:gd name="T22" fmla="*/ 282 w 849"/>
                  <a:gd name="T23" fmla="*/ 134 h 460"/>
                  <a:gd name="T24" fmla="*/ 369 w 849"/>
                  <a:gd name="T25" fmla="*/ 78 h 460"/>
                  <a:gd name="T26" fmla="*/ 849 w 849"/>
                  <a:gd name="T27" fmla="*/ 34 h 460"/>
                  <a:gd name="T28" fmla="*/ 848 w 849"/>
                  <a:gd name="T29" fmla="*/ 36 h 460"/>
                  <a:gd name="T30" fmla="*/ 849 w 849"/>
                  <a:gd name="T31" fmla="*/ 35 h 460"/>
                  <a:gd name="T32" fmla="*/ 748 w 849"/>
                  <a:gd name="T33" fmla="*/ 13 h 460"/>
                  <a:gd name="T34" fmla="*/ 746 w 849"/>
                  <a:gd name="T35" fmla="*/ 14 h 460"/>
                  <a:gd name="T36" fmla="*/ 769 w 849"/>
                  <a:gd name="T37" fmla="*/ 18 h 460"/>
                  <a:gd name="T38" fmla="*/ 770 w 849"/>
                  <a:gd name="T39" fmla="*/ 19 h 460"/>
                  <a:gd name="T40" fmla="*/ 771 w 849"/>
                  <a:gd name="T41" fmla="*/ 19 h 460"/>
                  <a:gd name="T42" fmla="*/ 774 w 849"/>
                  <a:gd name="T43" fmla="*/ 19 h 460"/>
                  <a:gd name="T44" fmla="*/ 844 w 849"/>
                  <a:gd name="T45" fmla="*/ 35 h 460"/>
                  <a:gd name="T46" fmla="*/ 846 w 849"/>
                  <a:gd name="T47" fmla="*/ 34 h 460"/>
                  <a:gd name="T48" fmla="*/ 779 w 849"/>
                  <a:gd name="T49" fmla="*/ 19 h 460"/>
                  <a:gd name="T50" fmla="*/ 777 w 849"/>
                  <a:gd name="T51" fmla="*/ 18 h 460"/>
                  <a:gd name="T52" fmla="*/ 774 w 849"/>
                  <a:gd name="T53" fmla="*/ 18 h 460"/>
                  <a:gd name="T54" fmla="*/ 771 w 849"/>
                  <a:gd name="T55" fmla="*/ 17 h 460"/>
                  <a:gd name="T56" fmla="*/ 748 w 849"/>
                  <a:gd name="T57" fmla="*/ 13 h 460"/>
                  <a:gd name="T58" fmla="*/ 514 w 849"/>
                  <a:gd name="T59" fmla="*/ 11 h 460"/>
                  <a:gd name="T60" fmla="*/ 513 w 849"/>
                  <a:gd name="T61" fmla="*/ 11 h 460"/>
                  <a:gd name="T62" fmla="*/ 498 w 849"/>
                  <a:gd name="T63" fmla="*/ 16 h 460"/>
                  <a:gd name="T64" fmla="*/ 459 w 849"/>
                  <a:gd name="T65" fmla="*/ 32 h 460"/>
                  <a:gd name="T66" fmla="*/ 460 w 849"/>
                  <a:gd name="T67" fmla="*/ 32 h 460"/>
                  <a:gd name="T68" fmla="*/ 460 w 849"/>
                  <a:gd name="T69" fmla="*/ 32 h 460"/>
                  <a:gd name="T70" fmla="*/ 496 w 849"/>
                  <a:gd name="T71" fmla="*/ 17 h 460"/>
                  <a:gd name="T72" fmla="*/ 511 w 849"/>
                  <a:gd name="T73" fmla="*/ 12 h 460"/>
                  <a:gd name="T74" fmla="*/ 584 w 849"/>
                  <a:gd name="T75" fmla="*/ 1 h 460"/>
                  <a:gd name="T76" fmla="*/ 611 w 849"/>
                  <a:gd name="T77" fmla="*/ 0 h 460"/>
                  <a:gd name="T78" fmla="*/ 604 w 849"/>
                  <a:gd name="T79" fmla="*/ 0 h 460"/>
                  <a:gd name="T80" fmla="*/ 603 w 849"/>
                  <a:gd name="T81" fmla="*/ 0 h 460"/>
                  <a:gd name="T82" fmla="*/ 595 w 849"/>
                  <a:gd name="T83" fmla="*/ 1 h 460"/>
                  <a:gd name="T84" fmla="*/ 601 w 849"/>
                  <a:gd name="T85" fmla="*/ 1 h 460"/>
                  <a:gd name="T86" fmla="*/ 714 w 849"/>
                  <a:gd name="T87" fmla="*/ 9 h 460"/>
                  <a:gd name="T88" fmla="*/ 716 w 849"/>
                  <a:gd name="T89" fmla="*/ 8 h 460"/>
                  <a:gd name="T90" fmla="*/ 716 w 849"/>
                  <a:gd name="T91" fmla="*/ 8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49" h="460">
                    <a:moveTo>
                      <a:pt x="243" y="164"/>
                    </a:moveTo>
                    <a:cubicBezTo>
                      <a:pt x="243" y="164"/>
                      <a:pt x="243" y="164"/>
                      <a:pt x="243" y="164"/>
                    </a:cubicBezTo>
                    <a:cubicBezTo>
                      <a:pt x="242" y="165"/>
                      <a:pt x="242" y="165"/>
                      <a:pt x="242" y="165"/>
                    </a:cubicBezTo>
                    <a:cubicBezTo>
                      <a:pt x="242" y="165"/>
                      <a:pt x="242" y="165"/>
                      <a:pt x="242" y="165"/>
                    </a:cubicBezTo>
                    <a:cubicBezTo>
                      <a:pt x="203" y="196"/>
                      <a:pt x="168" y="230"/>
                      <a:pt x="134" y="267"/>
                    </a:cubicBezTo>
                    <a:cubicBezTo>
                      <a:pt x="134" y="267"/>
                      <a:pt x="134" y="267"/>
                      <a:pt x="134" y="267"/>
                    </a:cubicBezTo>
                    <a:cubicBezTo>
                      <a:pt x="134" y="268"/>
                      <a:pt x="133" y="269"/>
                      <a:pt x="132" y="270"/>
                    </a:cubicBezTo>
                    <a:cubicBezTo>
                      <a:pt x="132" y="270"/>
                      <a:pt x="132" y="270"/>
                      <a:pt x="132" y="270"/>
                    </a:cubicBezTo>
                    <a:cubicBezTo>
                      <a:pt x="82" y="327"/>
                      <a:pt x="37" y="391"/>
                      <a:pt x="0" y="460"/>
                    </a:cubicBezTo>
                    <a:cubicBezTo>
                      <a:pt x="0" y="460"/>
                      <a:pt x="1" y="460"/>
                      <a:pt x="1" y="460"/>
                    </a:cubicBezTo>
                    <a:cubicBezTo>
                      <a:pt x="39" y="390"/>
                      <a:pt x="83" y="326"/>
                      <a:pt x="134" y="270"/>
                    </a:cubicBezTo>
                    <a:cubicBezTo>
                      <a:pt x="134" y="269"/>
                      <a:pt x="135" y="268"/>
                      <a:pt x="136" y="267"/>
                    </a:cubicBezTo>
                    <a:cubicBezTo>
                      <a:pt x="169" y="230"/>
                      <a:pt x="205" y="195"/>
                      <a:pt x="243" y="164"/>
                    </a:cubicBezTo>
                    <a:moveTo>
                      <a:pt x="415" y="53"/>
                    </a:moveTo>
                    <a:cubicBezTo>
                      <a:pt x="414" y="53"/>
                      <a:pt x="414" y="53"/>
                      <a:pt x="414" y="53"/>
                    </a:cubicBezTo>
                    <a:cubicBezTo>
                      <a:pt x="414" y="53"/>
                      <a:pt x="414" y="53"/>
                      <a:pt x="414" y="53"/>
                    </a:cubicBezTo>
                    <a:cubicBezTo>
                      <a:pt x="414" y="53"/>
                      <a:pt x="414" y="53"/>
                      <a:pt x="414" y="53"/>
                    </a:cubicBezTo>
                    <a:cubicBezTo>
                      <a:pt x="398" y="61"/>
                      <a:pt x="382" y="69"/>
                      <a:pt x="367" y="78"/>
                    </a:cubicBezTo>
                    <a:cubicBezTo>
                      <a:pt x="366" y="79"/>
                      <a:pt x="365" y="79"/>
                      <a:pt x="364" y="80"/>
                    </a:cubicBezTo>
                    <a:cubicBezTo>
                      <a:pt x="364" y="80"/>
                      <a:pt x="364" y="80"/>
                      <a:pt x="364" y="80"/>
                    </a:cubicBezTo>
                    <a:cubicBezTo>
                      <a:pt x="364" y="80"/>
                      <a:pt x="364" y="80"/>
                      <a:pt x="364" y="80"/>
                    </a:cubicBezTo>
                    <a:cubicBezTo>
                      <a:pt x="336" y="96"/>
                      <a:pt x="308" y="114"/>
                      <a:pt x="282" y="134"/>
                    </a:cubicBezTo>
                    <a:cubicBezTo>
                      <a:pt x="282" y="134"/>
                      <a:pt x="282" y="134"/>
                      <a:pt x="282" y="134"/>
                    </a:cubicBezTo>
                    <a:cubicBezTo>
                      <a:pt x="282" y="134"/>
                      <a:pt x="282" y="134"/>
                      <a:pt x="282" y="134"/>
                    </a:cubicBezTo>
                    <a:cubicBezTo>
                      <a:pt x="309" y="114"/>
                      <a:pt x="337" y="96"/>
                      <a:pt x="365" y="79"/>
                    </a:cubicBezTo>
                    <a:cubicBezTo>
                      <a:pt x="366" y="79"/>
                      <a:pt x="367" y="78"/>
                      <a:pt x="369" y="78"/>
                    </a:cubicBezTo>
                    <a:cubicBezTo>
                      <a:pt x="384" y="69"/>
                      <a:pt x="399" y="61"/>
                      <a:pt x="415" y="53"/>
                    </a:cubicBezTo>
                    <a:moveTo>
                      <a:pt x="849" y="34"/>
                    </a:moveTo>
                    <a:cubicBezTo>
                      <a:pt x="848" y="35"/>
                      <a:pt x="847" y="35"/>
                      <a:pt x="846" y="36"/>
                    </a:cubicBezTo>
                    <a:cubicBezTo>
                      <a:pt x="847" y="36"/>
                      <a:pt x="847" y="36"/>
                      <a:pt x="848" y="36"/>
                    </a:cubicBezTo>
                    <a:cubicBezTo>
                      <a:pt x="848" y="36"/>
                      <a:pt x="849" y="35"/>
                      <a:pt x="849" y="35"/>
                    </a:cubicBezTo>
                    <a:cubicBezTo>
                      <a:pt x="849" y="35"/>
                      <a:pt x="849" y="35"/>
                      <a:pt x="849" y="35"/>
                    </a:cubicBezTo>
                    <a:cubicBezTo>
                      <a:pt x="849" y="34"/>
                      <a:pt x="849" y="34"/>
                      <a:pt x="849" y="34"/>
                    </a:cubicBezTo>
                    <a:moveTo>
                      <a:pt x="748" y="13"/>
                    </a:moveTo>
                    <a:cubicBezTo>
                      <a:pt x="748" y="13"/>
                      <a:pt x="748" y="13"/>
                      <a:pt x="748" y="13"/>
                    </a:cubicBezTo>
                    <a:cubicBezTo>
                      <a:pt x="747" y="13"/>
                      <a:pt x="747" y="14"/>
                      <a:pt x="746" y="14"/>
                    </a:cubicBezTo>
                    <a:cubicBezTo>
                      <a:pt x="750" y="15"/>
                      <a:pt x="754" y="16"/>
                      <a:pt x="758" y="16"/>
                    </a:cubicBezTo>
                    <a:cubicBezTo>
                      <a:pt x="762" y="17"/>
                      <a:pt x="765" y="18"/>
                      <a:pt x="769" y="18"/>
                    </a:cubicBezTo>
                    <a:cubicBezTo>
                      <a:pt x="769" y="18"/>
                      <a:pt x="769" y="18"/>
                      <a:pt x="769" y="18"/>
                    </a:cubicBezTo>
                    <a:cubicBezTo>
                      <a:pt x="769" y="19"/>
                      <a:pt x="770" y="19"/>
                      <a:pt x="770" y="19"/>
                    </a:cubicBezTo>
                    <a:cubicBezTo>
                      <a:pt x="771" y="19"/>
                      <a:pt x="771" y="19"/>
                      <a:pt x="771" y="19"/>
                    </a:cubicBezTo>
                    <a:cubicBezTo>
                      <a:pt x="771" y="19"/>
                      <a:pt x="771" y="19"/>
                      <a:pt x="771" y="19"/>
                    </a:cubicBezTo>
                    <a:cubicBezTo>
                      <a:pt x="771" y="19"/>
                      <a:pt x="771" y="19"/>
                      <a:pt x="771" y="19"/>
                    </a:cubicBezTo>
                    <a:cubicBezTo>
                      <a:pt x="772" y="19"/>
                      <a:pt x="773" y="19"/>
                      <a:pt x="774" y="19"/>
                    </a:cubicBezTo>
                    <a:cubicBezTo>
                      <a:pt x="775" y="20"/>
                      <a:pt x="776" y="20"/>
                      <a:pt x="776" y="20"/>
                    </a:cubicBezTo>
                    <a:cubicBezTo>
                      <a:pt x="798" y="24"/>
                      <a:pt x="821" y="29"/>
                      <a:pt x="844" y="35"/>
                    </a:cubicBezTo>
                    <a:cubicBezTo>
                      <a:pt x="844" y="35"/>
                      <a:pt x="844" y="35"/>
                      <a:pt x="844" y="35"/>
                    </a:cubicBezTo>
                    <a:cubicBezTo>
                      <a:pt x="845" y="35"/>
                      <a:pt x="845" y="34"/>
                      <a:pt x="846" y="34"/>
                    </a:cubicBezTo>
                    <a:cubicBezTo>
                      <a:pt x="823" y="28"/>
                      <a:pt x="801" y="23"/>
                      <a:pt x="779" y="19"/>
                    </a:cubicBezTo>
                    <a:cubicBezTo>
                      <a:pt x="779" y="19"/>
                      <a:pt x="779" y="19"/>
                      <a:pt x="779" y="19"/>
                    </a:cubicBezTo>
                    <a:cubicBezTo>
                      <a:pt x="778" y="18"/>
                      <a:pt x="777" y="18"/>
                      <a:pt x="777" y="18"/>
                    </a:cubicBezTo>
                    <a:cubicBezTo>
                      <a:pt x="777" y="18"/>
                      <a:pt x="777" y="18"/>
                      <a:pt x="777" y="18"/>
                    </a:cubicBezTo>
                    <a:cubicBezTo>
                      <a:pt x="776" y="18"/>
                      <a:pt x="775" y="18"/>
                      <a:pt x="774" y="18"/>
                    </a:cubicBezTo>
                    <a:cubicBezTo>
                      <a:pt x="774" y="18"/>
                      <a:pt x="774" y="18"/>
                      <a:pt x="774" y="18"/>
                    </a:cubicBezTo>
                    <a:cubicBezTo>
                      <a:pt x="773" y="17"/>
                      <a:pt x="772" y="17"/>
                      <a:pt x="771" y="17"/>
                    </a:cubicBezTo>
                    <a:cubicBezTo>
                      <a:pt x="771" y="17"/>
                      <a:pt x="771" y="17"/>
                      <a:pt x="771" y="17"/>
                    </a:cubicBezTo>
                    <a:cubicBezTo>
                      <a:pt x="768" y="16"/>
                      <a:pt x="764" y="16"/>
                      <a:pt x="761" y="15"/>
                    </a:cubicBezTo>
                    <a:cubicBezTo>
                      <a:pt x="757" y="14"/>
                      <a:pt x="752" y="14"/>
                      <a:pt x="748" y="13"/>
                    </a:cubicBezTo>
                    <a:moveTo>
                      <a:pt x="585" y="0"/>
                    </a:moveTo>
                    <a:cubicBezTo>
                      <a:pt x="558" y="2"/>
                      <a:pt x="535" y="5"/>
                      <a:pt x="514" y="11"/>
                    </a:cubicBezTo>
                    <a:cubicBezTo>
                      <a:pt x="514" y="11"/>
                      <a:pt x="514" y="11"/>
                      <a:pt x="514" y="11"/>
                    </a:cubicBezTo>
                    <a:cubicBezTo>
                      <a:pt x="514" y="11"/>
                      <a:pt x="514" y="11"/>
                      <a:pt x="513" y="11"/>
                    </a:cubicBezTo>
                    <a:cubicBezTo>
                      <a:pt x="513" y="11"/>
                      <a:pt x="513" y="11"/>
                      <a:pt x="513" y="11"/>
                    </a:cubicBezTo>
                    <a:cubicBezTo>
                      <a:pt x="508" y="13"/>
                      <a:pt x="503" y="14"/>
                      <a:pt x="498" y="16"/>
                    </a:cubicBezTo>
                    <a:cubicBezTo>
                      <a:pt x="485" y="21"/>
                      <a:pt x="472" y="26"/>
                      <a:pt x="459" y="32"/>
                    </a:cubicBezTo>
                    <a:cubicBezTo>
                      <a:pt x="459" y="32"/>
                      <a:pt x="459" y="32"/>
                      <a:pt x="459" y="32"/>
                    </a:cubicBezTo>
                    <a:cubicBezTo>
                      <a:pt x="460" y="32"/>
                      <a:pt x="460" y="32"/>
                      <a:pt x="460" y="32"/>
                    </a:cubicBezTo>
                    <a:cubicBezTo>
                      <a:pt x="460" y="32"/>
                      <a:pt x="460" y="32"/>
                      <a:pt x="460" y="32"/>
                    </a:cubicBezTo>
                    <a:cubicBezTo>
                      <a:pt x="460" y="32"/>
                      <a:pt x="460" y="32"/>
                      <a:pt x="460" y="32"/>
                    </a:cubicBezTo>
                    <a:cubicBezTo>
                      <a:pt x="460" y="32"/>
                      <a:pt x="460" y="32"/>
                      <a:pt x="460" y="32"/>
                    </a:cubicBezTo>
                    <a:cubicBezTo>
                      <a:pt x="460" y="32"/>
                      <a:pt x="460" y="32"/>
                      <a:pt x="460" y="32"/>
                    </a:cubicBezTo>
                    <a:cubicBezTo>
                      <a:pt x="472" y="26"/>
                      <a:pt x="484" y="22"/>
                      <a:pt x="496" y="17"/>
                    </a:cubicBezTo>
                    <a:cubicBezTo>
                      <a:pt x="501" y="15"/>
                      <a:pt x="505" y="14"/>
                      <a:pt x="510" y="13"/>
                    </a:cubicBezTo>
                    <a:cubicBezTo>
                      <a:pt x="510" y="12"/>
                      <a:pt x="511" y="12"/>
                      <a:pt x="511" y="12"/>
                    </a:cubicBezTo>
                    <a:cubicBezTo>
                      <a:pt x="531" y="7"/>
                      <a:pt x="555" y="3"/>
                      <a:pt x="581" y="2"/>
                    </a:cubicBezTo>
                    <a:cubicBezTo>
                      <a:pt x="582" y="1"/>
                      <a:pt x="583" y="1"/>
                      <a:pt x="584" y="1"/>
                    </a:cubicBezTo>
                    <a:cubicBezTo>
                      <a:pt x="584" y="1"/>
                      <a:pt x="584" y="0"/>
                      <a:pt x="585" y="0"/>
                    </a:cubicBezTo>
                    <a:moveTo>
                      <a:pt x="611" y="0"/>
                    </a:moveTo>
                    <a:cubicBezTo>
                      <a:pt x="609" y="0"/>
                      <a:pt x="606" y="0"/>
                      <a:pt x="604" y="0"/>
                    </a:cubicBezTo>
                    <a:cubicBezTo>
                      <a:pt x="604" y="0"/>
                      <a:pt x="604" y="0"/>
                      <a:pt x="604" y="0"/>
                    </a:cubicBezTo>
                    <a:cubicBezTo>
                      <a:pt x="604" y="0"/>
                      <a:pt x="603" y="0"/>
                      <a:pt x="603" y="0"/>
                    </a:cubicBezTo>
                    <a:cubicBezTo>
                      <a:pt x="603" y="0"/>
                      <a:pt x="603" y="0"/>
                      <a:pt x="603" y="0"/>
                    </a:cubicBezTo>
                    <a:cubicBezTo>
                      <a:pt x="601" y="0"/>
                      <a:pt x="599" y="0"/>
                      <a:pt x="597" y="0"/>
                    </a:cubicBezTo>
                    <a:cubicBezTo>
                      <a:pt x="596" y="0"/>
                      <a:pt x="596" y="1"/>
                      <a:pt x="595" y="1"/>
                    </a:cubicBezTo>
                    <a:cubicBezTo>
                      <a:pt x="596" y="1"/>
                      <a:pt x="598" y="1"/>
                      <a:pt x="600" y="1"/>
                    </a:cubicBezTo>
                    <a:cubicBezTo>
                      <a:pt x="600" y="1"/>
                      <a:pt x="601" y="1"/>
                      <a:pt x="601" y="1"/>
                    </a:cubicBezTo>
                    <a:cubicBezTo>
                      <a:pt x="603" y="1"/>
                      <a:pt x="606" y="1"/>
                      <a:pt x="608" y="1"/>
                    </a:cubicBezTo>
                    <a:cubicBezTo>
                      <a:pt x="639" y="1"/>
                      <a:pt x="674" y="4"/>
                      <a:pt x="714" y="9"/>
                    </a:cubicBezTo>
                    <a:cubicBezTo>
                      <a:pt x="714" y="9"/>
                      <a:pt x="715" y="9"/>
                      <a:pt x="715" y="8"/>
                    </a:cubicBezTo>
                    <a:cubicBezTo>
                      <a:pt x="715" y="8"/>
                      <a:pt x="716" y="8"/>
                      <a:pt x="716" y="8"/>
                    </a:cubicBezTo>
                    <a:cubicBezTo>
                      <a:pt x="716" y="8"/>
                      <a:pt x="716" y="8"/>
                      <a:pt x="716" y="8"/>
                    </a:cubicBezTo>
                    <a:cubicBezTo>
                      <a:pt x="716" y="8"/>
                      <a:pt x="716" y="8"/>
                      <a:pt x="716" y="8"/>
                    </a:cubicBezTo>
                    <a:cubicBezTo>
                      <a:pt x="677" y="2"/>
                      <a:pt x="642" y="0"/>
                      <a:pt x="6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70" name="Freeform 131"/>
              <p:cNvSpPr>
                <a:spLocks noEditPoints="1"/>
              </p:cNvSpPr>
              <p:nvPr/>
            </p:nvSpPr>
            <p:spPr bwMode="auto">
              <a:xfrm>
                <a:off x="-204" y="553"/>
                <a:ext cx="772" cy="430"/>
              </a:xfrm>
              <a:custGeom>
                <a:avLst/>
                <a:gdLst>
                  <a:gd name="T0" fmla="*/ 254 w 497"/>
                  <a:gd name="T1" fmla="*/ 52 h 277"/>
                  <a:gd name="T2" fmla="*/ 252 w 497"/>
                  <a:gd name="T3" fmla="*/ 53 h 277"/>
                  <a:gd name="T4" fmla="*/ 251 w 497"/>
                  <a:gd name="T5" fmla="*/ 54 h 277"/>
                  <a:gd name="T6" fmla="*/ 248 w 497"/>
                  <a:gd name="T7" fmla="*/ 55 h 277"/>
                  <a:gd name="T8" fmla="*/ 159 w 497"/>
                  <a:gd name="T9" fmla="*/ 117 h 277"/>
                  <a:gd name="T10" fmla="*/ 156 w 497"/>
                  <a:gd name="T11" fmla="*/ 119 h 277"/>
                  <a:gd name="T12" fmla="*/ 99 w 497"/>
                  <a:gd name="T13" fmla="*/ 168 h 277"/>
                  <a:gd name="T14" fmla="*/ 97 w 497"/>
                  <a:gd name="T15" fmla="*/ 171 h 277"/>
                  <a:gd name="T16" fmla="*/ 0 w 497"/>
                  <a:gd name="T17" fmla="*/ 277 h 277"/>
                  <a:gd name="T18" fmla="*/ 100 w 497"/>
                  <a:gd name="T19" fmla="*/ 171 h 277"/>
                  <a:gd name="T20" fmla="*/ 159 w 497"/>
                  <a:gd name="T21" fmla="*/ 119 h 277"/>
                  <a:gd name="T22" fmla="*/ 251 w 497"/>
                  <a:gd name="T23" fmla="*/ 56 h 277"/>
                  <a:gd name="T24" fmla="*/ 254 w 497"/>
                  <a:gd name="T25" fmla="*/ 54 h 277"/>
                  <a:gd name="T26" fmla="*/ 290 w 497"/>
                  <a:gd name="T27" fmla="*/ 34 h 277"/>
                  <a:gd name="T28" fmla="*/ 289 w 497"/>
                  <a:gd name="T29" fmla="*/ 34 h 277"/>
                  <a:gd name="T30" fmla="*/ 475 w 497"/>
                  <a:gd name="T31" fmla="*/ 22 h 277"/>
                  <a:gd name="T32" fmla="*/ 475 w 497"/>
                  <a:gd name="T33" fmla="*/ 22 h 277"/>
                  <a:gd name="T34" fmla="*/ 496 w 497"/>
                  <a:gd name="T35" fmla="*/ 29 h 277"/>
                  <a:gd name="T36" fmla="*/ 497 w 497"/>
                  <a:gd name="T37" fmla="*/ 28 h 277"/>
                  <a:gd name="T38" fmla="*/ 497 w 497"/>
                  <a:gd name="T39" fmla="*/ 28 h 277"/>
                  <a:gd name="T40" fmla="*/ 475 w 497"/>
                  <a:gd name="T41" fmla="*/ 22 h 277"/>
                  <a:gd name="T42" fmla="*/ 326 w 497"/>
                  <a:gd name="T43" fmla="*/ 16 h 277"/>
                  <a:gd name="T44" fmla="*/ 328 w 497"/>
                  <a:gd name="T45" fmla="*/ 16 h 277"/>
                  <a:gd name="T46" fmla="*/ 332 w 497"/>
                  <a:gd name="T47" fmla="*/ 13 h 277"/>
                  <a:gd name="T48" fmla="*/ 334 w 497"/>
                  <a:gd name="T49" fmla="*/ 12 h 277"/>
                  <a:gd name="T50" fmla="*/ 336 w 497"/>
                  <a:gd name="T51" fmla="*/ 12 h 277"/>
                  <a:gd name="T52" fmla="*/ 336 w 497"/>
                  <a:gd name="T53" fmla="*/ 12 h 277"/>
                  <a:gd name="T54" fmla="*/ 390 w 497"/>
                  <a:gd name="T55" fmla="*/ 5 h 277"/>
                  <a:gd name="T56" fmla="*/ 400 w 497"/>
                  <a:gd name="T57" fmla="*/ 7 h 277"/>
                  <a:gd name="T58" fmla="*/ 403 w 497"/>
                  <a:gd name="T59" fmla="*/ 8 h 277"/>
                  <a:gd name="T60" fmla="*/ 407 w 497"/>
                  <a:gd name="T61" fmla="*/ 8 h 277"/>
                  <a:gd name="T62" fmla="*/ 470 w 497"/>
                  <a:gd name="T63" fmla="*/ 23 h 277"/>
                  <a:gd name="T64" fmla="*/ 410 w 497"/>
                  <a:gd name="T65" fmla="*/ 7 h 277"/>
                  <a:gd name="T66" fmla="*/ 408 w 497"/>
                  <a:gd name="T67" fmla="*/ 7 h 277"/>
                  <a:gd name="T68" fmla="*/ 405 w 497"/>
                  <a:gd name="T69" fmla="*/ 7 h 277"/>
                  <a:gd name="T70" fmla="*/ 403 w 497"/>
                  <a:gd name="T71" fmla="*/ 6 h 277"/>
                  <a:gd name="T72" fmla="*/ 393 w 497"/>
                  <a:gd name="T73" fmla="*/ 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7" h="277">
                    <a:moveTo>
                      <a:pt x="289" y="34"/>
                    </a:moveTo>
                    <a:cubicBezTo>
                      <a:pt x="276" y="39"/>
                      <a:pt x="265" y="45"/>
                      <a:pt x="254" y="52"/>
                    </a:cubicBezTo>
                    <a:cubicBezTo>
                      <a:pt x="254" y="52"/>
                      <a:pt x="254" y="52"/>
                      <a:pt x="254" y="52"/>
                    </a:cubicBezTo>
                    <a:cubicBezTo>
                      <a:pt x="253" y="52"/>
                      <a:pt x="253" y="53"/>
                      <a:pt x="252" y="53"/>
                    </a:cubicBezTo>
                    <a:cubicBezTo>
                      <a:pt x="252" y="53"/>
                      <a:pt x="252" y="53"/>
                      <a:pt x="252" y="53"/>
                    </a:cubicBezTo>
                    <a:cubicBezTo>
                      <a:pt x="251" y="54"/>
                      <a:pt x="251" y="54"/>
                      <a:pt x="251" y="54"/>
                    </a:cubicBezTo>
                    <a:cubicBezTo>
                      <a:pt x="251" y="54"/>
                      <a:pt x="251" y="54"/>
                      <a:pt x="251" y="54"/>
                    </a:cubicBezTo>
                    <a:cubicBezTo>
                      <a:pt x="250" y="54"/>
                      <a:pt x="249" y="55"/>
                      <a:pt x="248" y="55"/>
                    </a:cubicBezTo>
                    <a:cubicBezTo>
                      <a:pt x="248" y="55"/>
                      <a:pt x="248" y="55"/>
                      <a:pt x="248" y="55"/>
                    </a:cubicBezTo>
                    <a:cubicBezTo>
                      <a:pt x="218" y="73"/>
                      <a:pt x="188" y="94"/>
                      <a:pt x="159" y="117"/>
                    </a:cubicBezTo>
                    <a:cubicBezTo>
                      <a:pt x="159" y="117"/>
                      <a:pt x="159" y="117"/>
                      <a:pt x="159" y="117"/>
                    </a:cubicBezTo>
                    <a:cubicBezTo>
                      <a:pt x="158" y="118"/>
                      <a:pt x="157" y="118"/>
                      <a:pt x="156" y="119"/>
                    </a:cubicBezTo>
                    <a:cubicBezTo>
                      <a:pt x="156" y="119"/>
                      <a:pt x="156" y="119"/>
                      <a:pt x="156" y="119"/>
                    </a:cubicBezTo>
                    <a:cubicBezTo>
                      <a:pt x="137" y="134"/>
                      <a:pt x="118" y="151"/>
                      <a:pt x="99" y="168"/>
                    </a:cubicBezTo>
                    <a:cubicBezTo>
                      <a:pt x="99" y="168"/>
                      <a:pt x="99" y="168"/>
                      <a:pt x="99" y="168"/>
                    </a:cubicBezTo>
                    <a:cubicBezTo>
                      <a:pt x="99" y="169"/>
                      <a:pt x="98" y="170"/>
                      <a:pt x="97" y="171"/>
                    </a:cubicBezTo>
                    <a:cubicBezTo>
                      <a:pt x="97" y="171"/>
                      <a:pt x="97" y="171"/>
                      <a:pt x="97" y="171"/>
                    </a:cubicBezTo>
                    <a:cubicBezTo>
                      <a:pt x="63" y="203"/>
                      <a:pt x="31" y="238"/>
                      <a:pt x="0" y="277"/>
                    </a:cubicBezTo>
                    <a:cubicBezTo>
                      <a:pt x="1" y="277"/>
                      <a:pt x="2" y="277"/>
                      <a:pt x="2" y="277"/>
                    </a:cubicBezTo>
                    <a:cubicBezTo>
                      <a:pt x="34" y="239"/>
                      <a:pt x="66" y="203"/>
                      <a:pt x="100" y="171"/>
                    </a:cubicBezTo>
                    <a:cubicBezTo>
                      <a:pt x="100" y="170"/>
                      <a:pt x="101" y="169"/>
                      <a:pt x="102" y="169"/>
                    </a:cubicBezTo>
                    <a:cubicBezTo>
                      <a:pt x="121" y="151"/>
                      <a:pt x="139" y="135"/>
                      <a:pt x="159" y="119"/>
                    </a:cubicBezTo>
                    <a:cubicBezTo>
                      <a:pt x="160" y="119"/>
                      <a:pt x="160" y="118"/>
                      <a:pt x="161" y="117"/>
                    </a:cubicBezTo>
                    <a:cubicBezTo>
                      <a:pt x="190" y="94"/>
                      <a:pt x="220" y="74"/>
                      <a:pt x="251" y="56"/>
                    </a:cubicBezTo>
                    <a:cubicBezTo>
                      <a:pt x="251" y="55"/>
                      <a:pt x="252" y="55"/>
                      <a:pt x="253" y="54"/>
                    </a:cubicBezTo>
                    <a:cubicBezTo>
                      <a:pt x="254" y="54"/>
                      <a:pt x="254" y="54"/>
                      <a:pt x="254" y="54"/>
                    </a:cubicBezTo>
                    <a:cubicBezTo>
                      <a:pt x="255" y="53"/>
                      <a:pt x="256" y="53"/>
                      <a:pt x="257" y="52"/>
                    </a:cubicBezTo>
                    <a:cubicBezTo>
                      <a:pt x="268" y="46"/>
                      <a:pt x="279" y="40"/>
                      <a:pt x="290" y="34"/>
                    </a:cubicBezTo>
                    <a:cubicBezTo>
                      <a:pt x="290" y="34"/>
                      <a:pt x="290" y="34"/>
                      <a:pt x="289" y="34"/>
                    </a:cubicBezTo>
                    <a:cubicBezTo>
                      <a:pt x="289" y="34"/>
                      <a:pt x="289" y="34"/>
                      <a:pt x="289" y="34"/>
                    </a:cubicBezTo>
                    <a:cubicBezTo>
                      <a:pt x="289" y="34"/>
                      <a:pt x="289" y="34"/>
                      <a:pt x="289" y="34"/>
                    </a:cubicBezTo>
                    <a:moveTo>
                      <a:pt x="475" y="22"/>
                    </a:moveTo>
                    <a:cubicBezTo>
                      <a:pt x="475" y="22"/>
                      <a:pt x="475" y="22"/>
                      <a:pt x="475" y="22"/>
                    </a:cubicBezTo>
                    <a:cubicBezTo>
                      <a:pt x="475" y="22"/>
                      <a:pt x="475" y="22"/>
                      <a:pt x="475" y="22"/>
                    </a:cubicBezTo>
                    <a:cubicBezTo>
                      <a:pt x="474" y="23"/>
                      <a:pt x="473" y="23"/>
                      <a:pt x="473" y="23"/>
                    </a:cubicBezTo>
                    <a:cubicBezTo>
                      <a:pt x="480" y="25"/>
                      <a:pt x="488" y="27"/>
                      <a:pt x="496" y="29"/>
                    </a:cubicBezTo>
                    <a:cubicBezTo>
                      <a:pt x="496" y="29"/>
                      <a:pt x="496" y="29"/>
                      <a:pt x="497" y="28"/>
                    </a:cubicBezTo>
                    <a:cubicBezTo>
                      <a:pt x="497" y="28"/>
                      <a:pt x="497" y="28"/>
                      <a:pt x="497" y="28"/>
                    </a:cubicBezTo>
                    <a:cubicBezTo>
                      <a:pt x="497" y="28"/>
                      <a:pt x="497" y="28"/>
                      <a:pt x="497" y="28"/>
                    </a:cubicBezTo>
                    <a:cubicBezTo>
                      <a:pt x="497" y="28"/>
                      <a:pt x="497" y="28"/>
                      <a:pt x="497" y="28"/>
                    </a:cubicBezTo>
                    <a:cubicBezTo>
                      <a:pt x="497" y="28"/>
                      <a:pt x="497" y="28"/>
                      <a:pt x="497" y="28"/>
                    </a:cubicBezTo>
                    <a:cubicBezTo>
                      <a:pt x="490" y="26"/>
                      <a:pt x="482" y="24"/>
                      <a:pt x="475" y="22"/>
                    </a:cubicBezTo>
                    <a:moveTo>
                      <a:pt x="332" y="13"/>
                    </a:moveTo>
                    <a:cubicBezTo>
                      <a:pt x="330" y="14"/>
                      <a:pt x="328" y="15"/>
                      <a:pt x="326" y="16"/>
                    </a:cubicBezTo>
                    <a:cubicBezTo>
                      <a:pt x="326" y="16"/>
                      <a:pt x="327" y="16"/>
                      <a:pt x="328" y="16"/>
                    </a:cubicBezTo>
                    <a:cubicBezTo>
                      <a:pt x="328" y="16"/>
                      <a:pt x="328" y="16"/>
                      <a:pt x="328" y="16"/>
                    </a:cubicBezTo>
                    <a:cubicBezTo>
                      <a:pt x="330" y="15"/>
                      <a:pt x="332" y="14"/>
                      <a:pt x="334" y="13"/>
                    </a:cubicBezTo>
                    <a:cubicBezTo>
                      <a:pt x="333" y="13"/>
                      <a:pt x="332" y="13"/>
                      <a:pt x="332" y="13"/>
                    </a:cubicBezTo>
                    <a:moveTo>
                      <a:pt x="366" y="0"/>
                    </a:moveTo>
                    <a:cubicBezTo>
                      <a:pt x="355" y="3"/>
                      <a:pt x="345" y="7"/>
                      <a:pt x="334" y="12"/>
                    </a:cubicBezTo>
                    <a:cubicBezTo>
                      <a:pt x="334" y="12"/>
                      <a:pt x="334" y="12"/>
                      <a:pt x="334" y="12"/>
                    </a:cubicBezTo>
                    <a:cubicBezTo>
                      <a:pt x="335" y="12"/>
                      <a:pt x="336" y="12"/>
                      <a:pt x="336" y="12"/>
                    </a:cubicBezTo>
                    <a:cubicBezTo>
                      <a:pt x="336" y="12"/>
                      <a:pt x="336" y="12"/>
                      <a:pt x="336" y="12"/>
                    </a:cubicBezTo>
                    <a:cubicBezTo>
                      <a:pt x="336" y="12"/>
                      <a:pt x="336" y="12"/>
                      <a:pt x="336" y="12"/>
                    </a:cubicBezTo>
                    <a:cubicBezTo>
                      <a:pt x="346" y="8"/>
                      <a:pt x="356" y="4"/>
                      <a:pt x="365" y="1"/>
                    </a:cubicBezTo>
                    <a:cubicBezTo>
                      <a:pt x="374" y="2"/>
                      <a:pt x="382" y="4"/>
                      <a:pt x="390" y="5"/>
                    </a:cubicBezTo>
                    <a:cubicBezTo>
                      <a:pt x="394" y="6"/>
                      <a:pt x="397" y="6"/>
                      <a:pt x="400" y="7"/>
                    </a:cubicBezTo>
                    <a:cubicBezTo>
                      <a:pt x="400" y="7"/>
                      <a:pt x="400" y="7"/>
                      <a:pt x="400" y="7"/>
                    </a:cubicBezTo>
                    <a:cubicBezTo>
                      <a:pt x="401" y="7"/>
                      <a:pt x="402" y="7"/>
                      <a:pt x="403" y="8"/>
                    </a:cubicBezTo>
                    <a:cubicBezTo>
                      <a:pt x="403" y="8"/>
                      <a:pt x="403" y="8"/>
                      <a:pt x="403" y="8"/>
                    </a:cubicBezTo>
                    <a:cubicBezTo>
                      <a:pt x="403" y="8"/>
                      <a:pt x="404" y="8"/>
                      <a:pt x="405" y="8"/>
                    </a:cubicBezTo>
                    <a:cubicBezTo>
                      <a:pt x="406" y="8"/>
                      <a:pt x="407" y="8"/>
                      <a:pt x="407" y="8"/>
                    </a:cubicBezTo>
                    <a:cubicBezTo>
                      <a:pt x="428" y="13"/>
                      <a:pt x="449" y="17"/>
                      <a:pt x="470" y="23"/>
                    </a:cubicBezTo>
                    <a:cubicBezTo>
                      <a:pt x="470" y="23"/>
                      <a:pt x="470" y="23"/>
                      <a:pt x="470" y="23"/>
                    </a:cubicBezTo>
                    <a:cubicBezTo>
                      <a:pt x="471" y="22"/>
                      <a:pt x="472" y="22"/>
                      <a:pt x="473" y="22"/>
                    </a:cubicBezTo>
                    <a:cubicBezTo>
                      <a:pt x="451" y="16"/>
                      <a:pt x="430" y="12"/>
                      <a:pt x="410" y="7"/>
                    </a:cubicBezTo>
                    <a:cubicBezTo>
                      <a:pt x="410" y="7"/>
                      <a:pt x="410" y="7"/>
                      <a:pt x="410" y="7"/>
                    </a:cubicBezTo>
                    <a:cubicBezTo>
                      <a:pt x="409" y="7"/>
                      <a:pt x="408" y="7"/>
                      <a:pt x="408" y="7"/>
                    </a:cubicBezTo>
                    <a:cubicBezTo>
                      <a:pt x="408" y="7"/>
                      <a:pt x="408" y="7"/>
                      <a:pt x="408" y="7"/>
                    </a:cubicBezTo>
                    <a:cubicBezTo>
                      <a:pt x="407" y="7"/>
                      <a:pt x="406" y="7"/>
                      <a:pt x="405" y="7"/>
                    </a:cubicBezTo>
                    <a:cubicBezTo>
                      <a:pt x="405" y="7"/>
                      <a:pt x="405" y="7"/>
                      <a:pt x="405" y="7"/>
                    </a:cubicBezTo>
                    <a:cubicBezTo>
                      <a:pt x="404" y="6"/>
                      <a:pt x="404" y="6"/>
                      <a:pt x="403" y="6"/>
                    </a:cubicBezTo>
                    <a:cubicBezTo>
                      <a:pt x="403" y="6"/>
                      <a:pt x="403" y="6"/>
                      <a:pt x="403" y="6"/>
                    </a:cubicBezTo>
                    <a:cubicBezTo>
                      <a:pt x="400" y="5"/>
                      <a:pt x="396" y="5"/>
                      <a:pt x="393" y="4"/>
                    </a:cubicBezTo>
                    <a:cubicBezTo>
                      <a:pt x="384" y="3"/>
                      <a:pt x="375" y="1"/>
                      <a:pt x="36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71" name="Freeform 132"/>
              <p:cNvSpPr>
                <a:spLocks/>
              </p:cNvSpPr>
              <p:nvPr/>
            </p:nvSpPr>
            <p:spPr bwMode="auto">
              <a:xfrm>
                <a:off x="26" y="570"/>
                <a:ext cx="42" cy="15"/>
              </a:xfrm>
              <a:custGeom>
                <a:avLst/>
                <a:gdLst>
                  <a:gd name="T0" fmla="*/ 26 w 27"/>
                  <a:gd name="T1" fmla="*/ 0 h 10"/>
                  <a:gd name="T2" fmla="*/ 24 w 27"/>
                  <a:gd name="T3" fmla="*/ 0 h 10"/>
                  <a:gd name="T4" fmla="*/ 22 w 27"/>
                  <a:gd name="T5" fmla="*/ 0 h 10"/>
                  <a:gd name="T6" fmla="*/ 11 w 27"/>
                  <a:gd name="T7" fmla="*/ 4 h 10"/>
                  <a:gd name="T8" fmla="*/ 8 w 27"/>
                  <a:gd name="T9" fmla="*/ 5 h 10"/>
                  <a:gd name="T10" fmla="*/ 7 w 27"/>
                  <a:gd name="T11" fmla="*/ 5 h 10"/>
                  <a:gd name="T12" fmla="*/ 0 w 27"/>
                  <a:gd name="T13" fmla="*/ 9 h 10"/>
                  <a:gd name="T14" fmla="*/ 1 w 27"/>
                  <a:gd name="T15" fmla="*/ 10 h 10"/>
                  <a:gd name="T16" fmla="*/ 1 w 27"/>
                  <a:gd name="T17" fmla="*/ 10 h 10"/>
                  <a:gd name="T18" fmla="*/ 27 w 27"/>
                  <a:gd name="T19" fmla="*/ 0 h 10"/>
                  <a:gd name="T20" fmla="*/ 26 w 27"/>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10">
                    <a:moveTo>
                      <a:pt x="26" y="0"/>
                    </a:moveTo>
                    <a:cubicBezTo>
                      <a:pt x="25" y="0"/>
                      <a:pt x="25" y="0"/>
                      <a:pt x="24" y="0"/>
                    </a:cubicBezTo>
                    <a:cubicBezTo>
                      <a:pt x="24" y="0"/>
                      <a:pt x="23" y="0"/>
                      <a:pt x="22" y="0"/>
                    </a:cubicBezTo>
                    <a:cubicBezTo>
                      <a:pt x="19" y="1"/>
                      <a:pt x="15" y="2"/>
                      <a:pt x="11" y="4"/>
                    </a:cubicBezTo>
                    <a:cubicBezTo>
                      <a:pt x="10" y="4"/>
                      <a:pt x="9" y="4"/>
                      <a:pt x="8" y="5"/>
                    </a:cubicBezTo>
                    <a:cubicBezTo>
                      <a:pt x="8" y="5"/>
                      <a:pt x="8" y="5"/>
                      <a:pt x="7" y="5"/>
                    </a:cubicBezTo>
                    <a:cubicBezTo>
                      <a:pt x="2" y="7"/>
                      <a:pt x="0" y="8"/>
                      <a:pt x="0" y="9"/>
                    </a:cubicBezTo>
                    <a:cubicBezTo>
                      <a:pt x="0" y="10"/>
                      <a:pt x="0" y="10"/>
                      <a:pt x="1" y="10"/>
                    </a:cubicBezTo>
                    <a:cubicBezTo>
                      <a:pt x="1" y="10"/>
                      <a:pt x="1" y="10"/>
                      <a:pt x="1" y="10"/>
                    </a:cubicBezTo>
                    <a:cubicBezTo>
                      <a:pt x="8" y="10"/>
                      <a:pt x="27" y="3"/>
                      <a:pt x="27" y="0"/>
                    </a:cubicBezTo>
                    <a:cubicBezTo>
                      <a:pt x="27" y="0"/>
                      <a:pt x="26" y="0"/>
                      <a:pt x="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72" name="Freeform 133"/>
              <p:cNvSpPr>
                <a:spLocks/>
              </p:cNvSpPr>
              <p:nvPr/>
            </p:nvSpPr>
            <p:spPr bwMode="auto">
              <a:xfrm>
                <a:off x="503" y="502"/>
                <a:ext cx="40" cy="6"/>
              </a:xfrm>
              <a:custGeom>
                <a:avLst/>
                <a:gdLst>
                  <a:gd name="T0" fmla="*/ 19 w 26"/>
                  <a:gd name="T1" fmla="*/ 0 h 4"/>
                  <a:gd name="T2" fmla="*/ 8 w 26"/>
                  <a:gd name="T3" fmla="*/ 1 h 4"/>
                  <a:gd name="T4" fmla="*/ 7 w 26"/>
                  <a:gd name="T5" fmla="*/ 1 h 4"/>
                  <a:gd name="T6" fmla="*/ 4 w 26"/>
                  <a:gd name="T7" fmla="*/ 1 h 4"/>
                  <a:gd name="T8" fmla="*/ 1 w 26"/>
                  <a:gd name="T9" fmla="*/ 2 h 4"/>
                  <a:gd name="T10" fmla="*/ 3 w 26"/>
                  <a:gd name="T11" fmla="*/ 3 h 4"/>
                  <a:gd name="T12" fmla="*/ 8 w 26"/>
                  <a:gd name="T13" fmla="*/ 4 h 4"/>
                  <a:gd name="T14" fmla="*/ 26 w 26"/>
                  <a:gd name="T15" fmla="*/ 1 h 4"/>
                  <a:gd name="T16" fmla="*/ 19 w 26"/>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4">
                    <a:moveTo>
                      <a:pt x="19" y="0"/>
                    </a:moveTo>
                    <a:cubicBezTo>
                      <a:pt x="15" y="0"/>
                      <a:pt x="11" y="0"/>
                      <a:pt x="8" y="1"/>
                    </a:cubicBezTo>
                    <a:cubicBezTo>
                      <a:pt x="7" y="1"/>
                      <a:pt x="7" y="1"/>
                      <a:pt x="7" y="1"/>
                    </a:cubicBezTo>
                    <a:cubicBezTo>
                      <a:pt x="6" y="1"/>
                      <a:pt x="5" y="1"/>
                      <a:pt x="4" y="1"/>
                    </a:cubicBezTo>
                    <a:cubicBezTo>
                      <a:pt x="2" y="2"/>
                      <a:pt x="1" y="2"/>
                      <a:pt x="1" y="2"/>
                    </a:cubicBezTo>
                    <a:cubicBezTo>
                      <a:pt x="0" y="3"/>
                      <a:pt x="2" y="3"/>
                      <a:pt x="3" y="3"/>
                    </a:cubicBezTo>
                    <a:cubicBezTo>
                      <a:pt x="4" y="4"/>
                      <a:pt x="6" y="4"/>
                      <a:pt x="8" y="4"/>
                    </a:cubicBezTo>
                    <a:cubicBezTo>
                      <a:pt x="15" y="4"/>
                      <a:pt x="26" y="2"/>
                      <a:pt x="26" y="1"/>
                    </a:cubicBezTo>
                    <a:cubicBezTo>
                      <a:pt x="26" y="0"/>
                      <a:pt x="23" y="0"/>
                      <a:pt x="1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73" name="Freeform 134"/>
              <p:cNvSpPr>
                <a:spLocks/>
              </p:cNvSpPr>
              <p:nvPr/>
            </p:nvSpPr>
            <p:spPr bwMode="auto">
              <a:xfrm>
                <a:off x="-746" y="1014"/>
                <a:ext cx="33" cy="34"/>
              </a:xfrm>
              <a:custGeom>
                <a:avLst/>
                <a:gdLst>
                  <a:gd name="T0" fmla="*/ 21 w 21"/>
                  <a:gd name="T1" fmla="*/ 0 h 22"/>
                  <a:gd name="T2" fmla="*/ 20 w 21"/>
                  <a:gd name="T3" fmla="*/ 1 h 22"/>
                  <a:gd name="T4" fmla="*/ 20 w 21"/>
                  <a:gd name="T5" fmla="*/ 1 h 22"/>
                  <a:gd name="T6" fmla="*/ 20 w 21"/>
                  <a:gd name="T7" fmla="*/ 1 h 22"/>
                  <a:gd name="T8" fmla="*/ 8 w 21"/>
                  <a:gd name="T9" fmla="*/ 12 h 22"/>
                  <a:gd name="T10" fmla="*/ 7 w 21"/>
                  <a:gd name="T11" fmla="*/ 14 h 22"/>
                  <a:gd name="T12" fmla="*/ 7 w 21"/>
                  <a:gd name="T13" fmla="*/ 14 h 22"/>
                  <a:gd name="T14" fmla="*/ 0 w 21"/>
                  <a:gd name="T15" fmla="*/ 22 h 22"/>
                  <a:gd name="T16" fmla="*/ 1 w 21"/>
                  <a:gd name="T17" fmla="*/ 22 h 22"/>
                  <a:gd name="T18" fmla="*/ 1 w 21"/>
                  <a:gd name="T19" fmla="*/ 22 h 22"/>
                  <a:gd name="T20" fmla="*/ 1 w 21"/>
                  <a:gd name="T21" fmla="*/ 22 h 22"/>
                  <a:gd name="T22" fmla="*/ 1 w 21"/>
                  <a:gd name="T23" fmla="*/ 22 h 22"/>
                  <a:gd name="T24" fmla="*/ 1 w 21"/>
                  <a:gd name="T25" fmla="*/ 22 h 22"/>
                  <a:gd name="T26" fmla="*/ 1 w 21"/>
                  <a:gd name="T27" fmla="*/ 22 h 22"/>
                  <a:gd name="T28" fmla="*/ 1 w 21"/>
                  <a:gd name="T29" fmla="*/ 22 h 22"/>
                  <a:gd name="T30" fmla="*/ 1 w 21"/>
                  <a:gd name="T31" fmla="*/ 22 h 22"/>
                  <a:gd name="T32" fmla="*/ 1 w 21"/>
                  <a:gd name="T33" fmla="*/ 22 h 22"/>
                  <a:gd name="T34" fmla="*/ 2 w 21"/>
                  <a:gd name="T35" fmla="*/ 21 h 22"/>
                  <a:gd name="T36" fmla="*/ 15 w 21"/>
                  <a:gd name="T37" fmla="*/ 8 h 22"/>
                  <a:gd name="T38" fmla="*/ 17 w 21"/>
                  <a:gd name="T39" fmla="*/ 6 h 22"/>
                  <a:gd name="T40" fmla="*/ 21 w 21"/>
                  <a:gd name="T41" fmla="*/ 0 h 22"/>
                  <a:gd name="T42" fmla="*/ 21 w 21"/>
                  <a:gd name="T4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 h="22">
                    <a:moveTo>
                      <a:pt x="21" y="0"/>
                    </a:moveTo>
                    <a:cubicBezTo>
                      <a:pt x="21" y="0"/>
                      <a:pt x="20" y="0"/>
                      <a:pt x="20" y="1"/>
                    </a:cubicBezTo>
                    <a:cubicBezTo>
                      <a:pt x="20" y="1"/>
                      <a:pt x="20" y="1"/>
                      <a:pt x="20" y="1"/>
                    </a:cubicBezTo>
                    <a:cubicBezTo>
                      <a:pt x="20" y="1"/>
                      <a:pt x="20" y="1"/>
                      <a:pt x="20" y="1"/>
                    </a:cubicBezTo>
                    <a:cubicBezTo>
                      <a:pt x="18" y="2"/>
                      <a:pt x="12" y="8"/>
                      <a:pt x="8" y="12"/>
                    </a:cubicBezTo>
                    <a:cubicBezTo>
                      <a:pt x="8" y="13"/>
                      <a:pt x="7" y="13"/>
                      <a:pt x="7" y="14"/>
                    </a:cubicBezTo>
                    <a:cubicBezTo>
                      <a:pt x="7" y="14"/>
                      <a:pt x="7" y="14"/>
                      <a:pt x="7" y="14"/>
                    </a:cubicBezTo>
                    <a:cubicBezTo>
                      <a:pt x="4" y="17"/>
                      <a:pt x="0" y="22"/>
                      <a:pt x="0" y="22"/>
                    </a:cubicBezTo>
                    <a:cubicBezTo>
                      <a:pt x="1" y="22"/>
                      <a:pt x="1" y="22"/>
                      <a:pt x="1" y="22"/>
                    </a:cubicBezTo>
                    <a:cubicBezTo>
                      <a:pt x="1" y="22"/>
                      <a:pt x="1" y="22"/>
                      <a:pt x="1" y="22"/>
                    </a:cubicBezTo>
                    <a:cubicBezTo>
                      <a:pt x="1" y="22"/>
                      <a:pt x="1" y="22"/>
                      <a:pt x="1" y="22"/>
                    </a:cubicBezTo>
                    <a:cubicBezTo>
                      <a:pt x="1" y="22"/>
                      <a:pt x="1" y="22"/>
                      <a:pt x="1" y="22"/>
                    </a:cubicBezTo>
                    <a:cubicBezTo>
                      <a:pt x="1" y="22"/>
                      <a:pt x="1" y="22"/>
                      <a:pt x="1" y="22"/>
                    </a:cubicBezTo>
                    <a:cubicBezTo>
                      <a:pt x="1" y="22"/>
                      <a:pt x="1" y="22"/>
                      <a:pt x="1" y="22"/>
                    </a:cubicBezTo>
                    <a:cubicBezTo>
                      <a:pt x="1" y="22"/>
                      <a:pt x="1" y="22"/>
                      <a:pt x="1" y="22"/>
                    </a:cubicBezTo>
                    <a:cubicBezTo>
                      <a:pt x="1" y="22"/>
                      <a:pt x="1" y="22"/>
                      <a:pt x="1" y="22"/>
                    </a:cubicBezTo>
                    <a:cubicBezTo>
                      <a:pt x="1" y="22"/>
                      <a:pt x="1" y="22"/>
                      <a:pt x="1" y="22"/>
                    </a:cubicBezTo>
                    <a:cubicBezTo>
                      <a:pt x="1" y="22"/>
                      <a:pt x="2" y="21"/>
                      <a:pt x="2" y="21"/>
                    </a:cubicBezTo>
                    <a:cubicBezTo>
                      <a:pt x="5" y="18"/>
                      <a:pt x="10" y="13"/>
                      <a:pt x="15" y="8"/>
                    </a:cubicBezTo>
                    <a:cubicBezTo>
                      <a:pt x="15" y="7"/>
                      <a:pt x="16" y="6"/>
                      <a:pt x="17" y="6"/>
                    </a:cubicBezTo>
                    <a:cubicBezTo>
                      <a:pt x="19" y="3"/>
                      <a:pt x="21" y="1"/>
                      <a:pt x="21" y="0"/>
                    </a:cubicBezTo>
                    <a:cubicBezTo>
                      <a:pt x="21" y="0"/>
                      <a:pt x="21" y="0"/>
                      <a:pt x="2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74" name="Freeform 135"/>
              <p:cNvSpPr>
                <a:spLocks noEditPoints="1"/>
              </p:cNvSpPr>
              <p:nvPr/>
            </p:nvSpPr>
            <p:spPr bwMode="auto">
              <a:xfrm>
                <a:off x="29" y="548"/>
                <a:ext cx="42" cy="11"/>
              </a:xfrm>
              <a:custGeom>
                <a:avLst/>
                <a:gdLst>
                  <a:gd name="T0" fmla="*/ 10 w 27"/>
                  <a:gd name="T1" fmla="*/ 4 h 7"/>
                  <a:gd name="T2" fmla="*/ 1 w 27"/>
                  <a:gd name="T3" fmla="*/ 7 h 7"/>
                  <a:gd name="T4" fmla="*/ 1 w 27"/>
                  <a:gd name="T5" fmla="*/ 7 h 7"/>
                  <a:gd name="T6" fmla="*/ 0 w 27"/>
                  <a:gd name="T7" fmla="*/ 7 h 7"/>
                  <a:gd name="T8" fmla="*/ 1 w 27"/>
                  <a:gd name="T9" fmla="*/ 7 h 7"/>
                  <a:gd name="T10" fmla="*/ 1 w 27"/>
                  <a:gd name="T11" fmla="*/ 7 h 7"/>
                  <a:gd name="T12" fmla="*/ 2 w 27"/>
                  <a:gd name="T13" fmla="*/ 7 h 7"/>
                  <a:gd name="T14" fmla="*/ 10 w 27"/>
                  <a:gd name="T15" fmla="*/ 4 h 7"/>
                  <a:gd name="T16" fmla="*/ 27 w 27"/>
                  <a:gd name="T17" fmla="*/ 0 h 7"/>
                  <a:gd name="T18" fmla="*/ 24 w 27"/>
                  <a:gd name="T19" fmla="*/ 0 h 7"/>
                  <a:gd name="T20" fmla="*/ 10 w 27"/>
                  <a:gd name="T21" fmla="*/ 4 h 7"/>
                  <a:gd name="T22" fmla="*/ 22 w 27"/>
                  <a:gd name="T23" fmla="*/ 1 h 7"/>
                  <a:gd name="T24" fmla="*/ 25 w 27"/>
                  <a:gd name="T25" fmla="*/ 0 h 7"/>
                  <a:gd name="T26" fmla="*/ 27 w 27"/>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7">
                    <a:moveTo>
                      <a:pt x="10" y="4"/>
                    </a:moveTo>
                    <a:cubicBezTo>
                      <a:pt x="1" y="7"/>
                      <a:pt x="1" y="7"/>
                      <a:pt x="1" y="7"/>
                    </a:cubicBezTo>
                    <a:cubicBezTo>
                      <a:pt x="1" y="7"/>
                      <a:pt x="1" y="7"/>
                      <a:pt x="1" y="7"/>
                    </a:cubicBezTo>
                    <a:cubicBezTo>
                      <a:pt x="0" y="7"/>
                      <a:pt x="0" y="7"/>
                      <a:pt x="0" y="7"/>
                    </a:cubicBezTo>
                    <a:cubicBezTo>
                      <a:pt x="1" y="7"/>
                      <a:pt x="1" y="7"/>
                      <a:pt x="1" y="7"/>
                    </a:cubicBezTo>
                    <a:cubicBezTo>
                      <a:pt x="1" y="7"/>
                      <a:pt x="1" y="7"/>
                      <a:pt x="1" y="7"/>
                    </a:cubicBezTo>
                    <a:cubicBezTo>
                      <a:pt x="1" y="7"/>
                      <a:pt x="1" y="7"/>
                      <a:pt x="2" y="7"/>
                    </a:cubicBezTo>
                    <a:cubicBezTo>
                      <a:pt x="5" y="6"/>
                      <a:pt x="7" y="5"/>
                      <a:pt x="10" y="4"/>
                    </a:cubicBezTo>
                    <a:moveTo>
                      <a:pt x="27" y="0"/>
                    </a:moveTo>
                    <a:cubicBezTo>
                      <a:pt x="26" y="0"/>
                      <a:pt x="25" y="0"/>
                      <a:pt x="24" y="0"/>
                    </a:cubicBezTo>
                    <a:cubicBezTo>
                      <a:pt x="19" y="2"/>
                      <a:pt x="15" y="3"/>
                      <a:pt x="10" y="4"/>
                    </a:cubicBezTo>
                    <a:cubicBezTo>
                      <a:pt x="22" y="1"/>
                      <a:pt x="22" y="1"/>
                      <a:pt x="22" y="1"/>
                    </a:cubicBezTo>
                    <a:cubicBezTo>
                      <a:pt x="25" y="0"/>
                      <a:pt x="25" y="0"/>
                      <a:pt x="25" y="0"/>
                    </a:cubicBezTo>
                    <a:cubicBezTo>
                      <a:pt x="27" y="0"/>
                      <a:pt x="27" y="0"/>
                      <a:pt x="2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75" name="Freeform 136"/>
              <p:cNvSpPr>
                <a:spLocks/>
              </p:cNvSpPr>
              <p:nvPr/>
            </p:nvSpPr>
            <p:spPr bwMode="auto">
              <a:xfrm>
                <a:off x="-233" y="769"/>
                <a:ext cx="28" cy="15"/>
              </a:xfrm>
              <a:custGeom>
                <a:avLst/>
                <a:gdLst>
                  <a:gd name="T0" fmla="*/ 16 w 18"/>
                  <a:gd name="T1" fmla="*/ 0 h 10"/>
                  <a:gd name="T2" fmla="*/ 5 w 18"/>
                  <a:gd name="T3" fmla="*/ 4 h 10"/>
                  <a:gd name="T4" fmla="*/ 4 w 18"/>
                  <a:gd name="T5" fmla="*/ 5 h 10"/>
                  <a:gd name="T6" fmla="*/ 3 w 18"/>
                  <a:gd name="T7" fmla="*/ 10 h 10"/>
                  <a:gd name="T8" fmla="*/ 3 w 18"/>
                  <a:gd name="T9" fmla="*/ 10 h 10"/>
                  <a:gd name="T10" fmla="*/ 15 w 18"/>
                  <a:gd name="T11" fmla="*/ 5 h 10"/>
                  <a:gd name="T12" fmla="*/ 17 w 18"/>
                  <a:gd name="T13" fmla="*/ 3 h 10"/>
                  <a:gd name="T14" fmla="*/ 18 w 18"/>
                  <a:gd name="T15" fmla="*/ 1 h 10"/>
                  <a:gd name="T16" fmla="*/ 16 w 18"/>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0">
                    <a:moveTo>
                      <a:pt x="16" y="0"/>
                    </a:moveTo>
                    <a:cubicBezTo>
                      <a:pt x="13" y="0"/>
                      <a:pt x="8" y="1"/>
                      <a:pt x="5" y="4"/>
                    </a:cubicBezTo>
                    <a:cubicBezTo>
                      <a:pt x="4" y="5"/>
                      <a:pt x="4" y="5"/>
                      <a:pt x="4" y="5"/>
                    </a:cubicBezTo>
                    <a:cubicBezTo>
                      <a:pt x="1" y="7"/>
                      <a:pt x="0" y="10"/>
                      <a:pt x="3" y="10"/>
                    </a:cubicBezTo>
                    <a:cubicBezTo>
                      <a:pt x="3" y="10"/>
                      <a:pt x="3" y="10"/>
                      <a:pt x="3" y="10"/>
                    </a:cubicBezTo>
                    <a:cubicBezTo>
                      <a:pt x="7" y="10"/>
                      <a:pt x="12" y="8"/>
                      <a:pt x="15" y="5"/>
                    </a:cubicBezTo>
                    <a:cubicBezTo>
                      <a:pt x="16" y="4"/>
                      <a:pt x="17" y="4"/>
                      <a:pt x="17" y="3"/>
                    </a:cubicBezTo>
                    <a:cubicBezTo>
                      <a:pt x="18" y="2"/>
                      <a:pt x="18" y="2"/>
                      <a:pt x="18" y="1"/>
                    </a:cubicBezTo>
                    <a:cubicBezTo>
                      <a:pt x="18" y="0"/>
                      <a:pt x="17"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76" name="Freeform 137"/>
              <p:cNvSpPr>
                <a:spLocks/>
              </p:cNvSpPr>
              <p:nvPr/>
            </p:nvSpPr>
            <p:spPr bwMode="auto">
              <a:xfrm>
                <a:off x="-225" y="983"/>
                <a:ext cx="29" cy="20"/>
              </a:xfrm>
              <a:custGeom>
                <a:avLst/>
                <a:gdLst>
                  <a:gd name="T0" fmla="*/ 14 w 19"/>
                  <a:gd name="T1" fmla="*/ 0 h 13"/>
                  <a:gd name="T2" fmla="*/ 3 w 19"/>
                  <a:gd name="T3" fmla="*/ 5 h 13"/>
                  <a:gd name="T4" fmla="*/ 4 w 19"/>
                  <a:gd name="T5" fmla="*/ 13 h 13"/>
                  <a:gd name="T6" fmla="*/ 6 w 19"/>
                  <a:gd name="T7" fmla="*/ 13 h 13"/>
                  <a:gd name="T8" fmla="*/ 18 w 19"/>
                  <a:gd name="T9" fmla="*/ 3 h 13"/>
                  <a:gd name="T10" fmla="*/ 16 w 19"/>
                  <a:gd name="T11" fmla="*/ 0 h 13"/>
                  <a:gd name="T12" fmla="*/ 14 w 19"/>
                  <a:gd name="T13" fmla="*/ 0 h 13"/>
                  <a:gd name="T14" fmla="*/ 14 w 19"/>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4" y="0"/>
                    </a:moveTo>
                    <a:cubicBezTo>
                      <a:pt x="10" y="0"/>
                      <a:pt x="6" y="2"/>
                      <a:pt x="3" y="5"/>
                    </a:cubicBezTo>
                    <a:cubicBezTo>
                      <a:pt x="0" y="8"/>
                      <a:pt x="0" y="12"/>
                      <a:pt x="4" y="13"/>
                    </a:cubicBezTo>
                    <a:cubicBezTo>
                      <a:pt x="5" y="13"/>
                      <a:pt x="5" y="13"/>
                      <a:pt x="6" y="13"/>
                    </a:cubicBezTo>
                    <a:cubicBezTo>
                      <a:pt x="12" y="13"/>
                      <a:pt x="19" y="8"/>
                      <a:pt x="18" y="3"/>
                    </a:cubicBezTo>
                    <a:cubicBezTo>
                      <a:pt x="18" y="2"/>
                      <a:pt x="17" y="1"/>
                      <a:pt x="16" y="0"/>
                    </a:cubicBezTo>
                    <a:cubicBezTo>
                      <a:pt x="16" y="0"/>
                      <a:pt x="15" y="0"/>
                      <a:pt x="14" y="0"/>
                    </a:cubicBezTo>
                    <a:cubicBezTo>
                      <a:pt x="14" y="0"/>
                      <a:pt x="14"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77" name="Freeform 138"/>
              <p:cNvSpPr>
                <a:spLocks/>
              </p:cNvSpPr>
              <p:nvPr/>
            </p:nvSpPr>
            <p:spPr bwMode="auto">
              <a:xfrm>
                <a:off x="-679" y="1070"/>
                <a:ext cx="25" cy="23"/>
              </a:xfrm>
              <a:custGeom>
                <a:avLst/>
                <a:gdLst>
                  <a:gd name="T0" fmla="*/ 14 w 16"/>
                  <a:gd name="T1" fmla="*/ 0 h 15"/>
                  <a:gd name="T2" fmla="*/ 13 w 16"/>
                  <a:gd name="T3" fmla="*/ 0 h 15"/>
                  <a:gd name="T4" fmla="*/ 13 w 16"/>
                  <a:gd name="T5" fmla="*/ 0 h 15"/>
                  <a:gd name="T6" fmla="*/ 13 w 16"/>
                  <a:gd name="T7" fmla="*/ 0 h 15"/>
                  <a:gd name="T8" fmla="*/ 13 w 16"/>
                  <a:gd name="T9" fmla="*/ 0 h 15"/>
                  <a:gd name="T10" fmla="*/ 13 w 16"/>
                  <a:gd name="T11" fmla="*/ 0 h 15"/>
                  <a:gd name="T12" fmla="*/ 13 w 16"/>
                  <a:gd name="T13" fmla="*/ 0 h 15"/>
                  <a:gd name="T14" fmla="*/ 13 w 16"/>
                  <a:gd name="T15" fmla="*/ 0 h 15"/>
                  <a:gd name="T16" fmla="*/ 13 w 16"/>
                  <a:gd name="T17" fmla="*/ 0 h 15"/>
                  <a:gd name="T18" fmla="*/ 13 w 16"/>
                  <a:gd name="T19" fmla="*/ 0 h 15"/>
                  <a:gd name="T20" fmla="*/ 13 w 16"/>
                  <a:gd name="T21" fmla="*/ 0 h 15"/>
                  <a:gd name="T22" fmla="*/ 13 w 16"/>
                  <a:gd name="T23" fmla="*/ 0 h 15"/>
                  <a:gd name="T24" fmla="*/ 12 w 16"/>
                  <a:gd name="T25" fmla="*/ 0 h 15"/>
                  <a:gd name="T26" fmla="*/ 11 w 16"/>
                  <a:gd name="T27" fmla="*/ 1 h 15"/>
                  <a:gd name="T28" fmla="*/ 4 w 16"/>
                  <a:gd name="T29" fmla="*/ 7 h 15"/>
                  <a:gd name="T30" fmla="*/ 2 w 16"/>
                  <a:gd name="T31" fmla="*/ 15 h 15"/>
                  <a:gd name="T32" fmla="*/ 3 w 16"/>
                  <a:gd name="T33" fmla="*/ 15 h 15"/>
                  <a:gd name="T34" fmla="*/ 12 w 16"/>
                  <a:gd name="T35" fmla="*/ 8 h 15"/>
                  <a:gd name="T36" fmla="*/ 14 w 16"/>
                  <a:gd name="T3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15">
                    <a:moveTo>
                      <a:pt x="14" y="0"/>
                    </a:moveTo>
                    <a:cubicBezTo>
                      <a:pt x="14" y="0"/>
                      <a:pt x="14" y="0"/>
                      <a:pt x="13" y="0"/>
                    </a:cubicBezTo>
                    <a:cubicBezTo>
                      <a:pt x="13" y="0"/>
                      <a:pt x="13" y="0"/>
                      <a:pt x="13" y="0"/>
                    </a:cubicBezTo>
                    <a:cubicBezTo>
                      <a:pt x="13" y="0"/>
                      <a:pt x="13" y="0"/>
                      <a:pt x="13" y="0"/>
                    </a:cubicBezTo>
                    <a:cubicBezTo>
                      <a:pt x="13" y="0"/>
                      <a:pt x="13" y="0"/>
                      <a:pt x="13" y="0"/>
                    </a:cubicBezTo>
                    <a:cubicBezTo>
                      <a:pt x="13" y="0"/>
                      <a:pt x="13" y="0"/>
                      <a:pt x="13" y="0"/>
                    </a:cubicBezTo>
                    <a:cubicBezTo>
                      <a:pt x="13" y="0"/>
                      <a:pt x="13" y="0"/>
                      <a:pt x="13" y="0"/>
                    </a:cubicBezTo>
                    <a:cubicBezTo>
                      <a:pt x="13" y="0"/>
                      <a:pt x="13" y="0"/>
                      <a:pt x="13" y="0"/>
                    </a:cubicBezTo>
                    <a:cubicBezTo>
                      <a:pt x="13" y="0"/>
                      <a:pt x="13" y="0"/>
                      <a:pt x="13" y="0"/>
                    </a:cubicBezTo>
                    <a:cubicBezTo>
                      <a:pt x="13" y="0"/>
                      <a:pt x="13" y="0"/>
                      <a:pt x="13" y="0"/>
                    </a:cubicBezTo>
                    <a:cubicBezTo>
                      <a:pt x="13" y="0"/>
                      <a:pt x="13" y="0"/>
                      <a:pt x="13" y="0"/>
                    </a:cubicBezTo>
                    <a:cubicBezTo>
                      <a:pt x="13" y="0"/>
                      <a:pt x="13" y="0"/>
                      <a:pt x="13" y="0"/>
                    </a:cubicBezTo>
                    <a:cubicBezTo>
                      <a:pt x="12" y="0"/>
                      <a:pt x="12" y="0"/>
                      <a:pt x="12" y="0"/>
                    </a:cubicBezTo>
                    <a:cubicBezTo>
                      <a:pt x="12" y="1"/>
                      <a:pt x="11" y="1"/>
                      <a:pt x="11" y="1"/>
                    </a:cubicBezTo>
                    <a:cubicBezTo>
                      <a:pt x="9" y="2"/>
                      <a:pt x="6" y="5"/>
                      <a:pt x="4" y="7"/>
                    </a:cubicBezTo>
                    <a:cubicBezTo>
                      <a:pt x="1" y="11"/>
                      <a:pt x="0" y="15"/>
                      <a:pt x="2" y="15"/>
                    </a:cubicBezTo>
                    <a:cubicBezTo>
                      <a:pt x="3" y="15"/>
                      <a:pt x="3" y="15"/>
                      <a:pt x="3" y="15"/>
                    </a:cubicBezTo>
                    <a:cubicBezTo>
                      <a:pt x="5" y="14"/>
                      <a:pt x="9" y="11"/>
                      <a:pt x="12" y="8"/>
                    </a:cubicBezTo>
                    <a:cubicBezTo>
                      <a:pt x="15" y="4"/>
                      <a:pt x="16"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78" name="Freeform 139"/>
              <p:cNvSpPr>
                <a:spLocks/>
              </p:cNvSpPr>
              <p:nvPr/>
            </p:nvSpPr>
            <p:spPr bwMode="auto">
              <a:xfrm>
                <a:off x="-828" y="1129"/>
                <a:ext cx="20" cy="23"/>
              </a:xfrm>
              <a:custGeom>
                <a:avLst/>
                <a:gdLst>
                  <a:gd name="T0" fmla="*/ 12 w 13"/>
                  <a:gd name="T1" fmla="*/ 0 h 15"/>
                  <a:gd name="T2" fmla="*/ 12 w 13"/>
                  <a:gd name="T3" fmla="*/ 0 h 15"/>
                  <a:gd name="T4" fmla="*/ 12 w 13"/>
                  <a:gd name="T5" fmla="*/ 0 h 15"/>
                  <a:gd name="T6" fmla="*/ 4 w 13"/>
                  <a:gd name="T7" fmla="*/ 9 h 15"/>
                  <a:gd name="T8" fmla="*/ 0 w 13"/>
                  <a:gd name="T9" fmla="*/ 15 h 15"/>
                  <a:gd name="T10" fmla="*/ 1 w 13"/>
                  <a:gd name="T11" fmla="*/ 15 h 15"/>
                  <a:gd name="T12" fmla="*/ 1 w 13"/>
                  <a:gd name="T13" fmla="*/ 15 h 15"/>
                  <a:gd name="T14" fmla="*/ 12 w 13"/>
                  <a:gd name="T15" fmla="*/ 0 h 15"/>
                  <a:gd name="T16" fmla="*/ 12 w 13"/>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5">
                    <a:moveTo>
                      <a:pt x="12" y="0"/>
                    </a:moveTo>
                    <a:cubicBezTo>
                      <a:pt x="12" y="0"/>
                      <a:pt x="12" y="0"/>
                      <a:pt x="12" y="0"/>
                    </a:cubicBezTo>
                    <a:cubicBezTo>
                      <a:pt x="12" y="0"/>
                      <a:pt x="12" y="0"/>
                      <a:pt x="12" y="0"/>
                    </a:cubicBezTo>
                    <a:cubicBezTo>
                      <a:pt x="10" y="1"/>
                      <a:pt x="7" y="5"/>
                      <a:pt x="4" y="9"/>
                    </a:cubicBezTo>
                    <a:cubicBezTo>
                      <a:pt x="3" y="10"/>
                      <a:pt x="0" y="14"/>
                      <a:pt x="0" y="15"/>
                    </a:cubicBezTo>
                    <a:cubicBezTo>
                      <a:pt x="0" y="15"/>
                      <a:pt x="0" y="15"/>
                      <a:pt x="1" y="15"/>
                    </a:cubicBezTo>
                    <a:cubicBezTo>
                      <a:pt x="1" y="15"/>
                      <a:pt x="1" y="15"/>
                      <a:pt x="1" y="15"/>
                    </a:cubicBezTo>
                    <a:cubicBezTo>
                      <a:pt x="4" y="12"/>
                      <a:pt x="13" y="1"/>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79" name="Freeform 140"/>
              <p:cNvSpPr>
                <a:spLocks/>
              </p:cNvSpPr>
              <p:nvPr/>
            </p:nvSpPr>
            <p:spPr bwMode="auto">
              <a:xfrm>
                <a:off x="447" y="626"/>
                <a:ext cx="33" cy="11"/>
              </a:xfrm>
              <a:custGeom>
                <a:avLst/>
                <a:gdLst>
                  <a:gd name="T0" fmla="*/ 14 w 21"/>
                  <a:gd name="T1" fmla="*/ 0 h 7"/>
                  <a:gd name="T2" fmla="*/ 6 w 21"/>
                  <a:gd name="T3" fmla="*/ 1 h 7"/>
                  <a:gd name="T4" fmla="*/ 5 w 21"/>
                  <a:gd name="T5" fmla="*/ 2 h 7"/>
                  <a:gd name="T6" fmla="*/ 5 w 21"/>
                  <a:gd name="T7" fmla="*/ 2 h 7"/>
                  <a:gd name="T8" fmla="*/ 5 w 21"/>
                  <a:gd name="T9" fmla="*/ 2 h 7"/>
                  <a:gd name="T10" fmla="*/ 6 w 21"/>
                  <a:gd name="T11" fmla="*/ 7 h 7"/>
                  <a:gd name="T12" fmla="*/ 9 w 21"/>
                  <a:gd name="T13" fmla="*/ 7 h 7"/>
                  <a:gd name="T14" fmla="*/ 20 w 21"/>
                  <a:gd name="T15" fmla="*/ 3 h 7"/>
                  <a:gd name="T16" fmla="*/ 14 w 21"/>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7">
                    <a:moveTo>
                      <a:pt x="14" y="0"/>
                    </a:moveTo>
                    <a:cubicBezTo>
                      <a:pt x="11" y="0"/>
                      <a:pt x="8" y="0"/>
                      <a:pt x="6" y="1"/>
                    </a:cubicBezTo>
                    <a:cubicBezTo>
                      <a:pt x="5" y="2"/>
                      <a:pt x="5" y="2"/>
                      <a:pt x="5" y="2"/>
                    </a:cubicBezTo>
                    <a:cubicBezTo>
                      <a:pt x="5" y="2"/>
                      <a:pt x="5" y="2"/>
                      <a:pt x="5" y="2"/>
                    </a:cubicBezTo>
                    <a:cubicBezTo>
                      <a:pt x="5" y="2"/>
                      <a:pt x="5" y="2"/>
                      <a:pt x="5" y="2"/>
                    </a:cubicBezTo>
                    <a:cubicBezTo>
                      <a:pt x="5" y="2"/>
                      <a:pt x="0" y="5"/>
                      <a:pt x="6" y="7"/>
                    </a:cubicBezTo>
                    <a:cubicBezTo>
                      <a:pt x="7" y="7"/>
                      <a:pt x="8" y="7"/>
                      <a:pt x="9" y="7"/>
                    </a:cubicBezTo>
                    <a:cubicBezTo>
                      <a:pt x="14" y="7"/>
                      <a:pt x="19" y="5"/>
                      <a:pt x="20" y="3"/>
                    </a:cubicBezTo>
                    <a:cubicBezTo>
                      <a:pt x="21" y="1"/>
                      <a:pt x="18"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80" name="Freeform 141"/>
              <p:cNvSpPr>
                <a:spLocks/>
              </p:cNvSpPr>
              <p:nvPr/>
            </p:nvSpPr>
            <p:spPr bwMode="auto">
              <a:xfrm>
                <a:off x="562" y="595"/>
                <a:ext cx="29" cy="9"/>
              </a:xfrm>
              <a:custGeom>
                <a:avLst/>
                <a:gdLst>
                  <a:gd name="T0" fmla="*/ 12 w 19"/>
                  <a:gd name="T1" fmla="*/ 0 h 6"/>
                  <a:gd name="T2" fmla="*/ 5 w 19"/>
                  <a:gd name="T3" fmla="*/ 1 h 6"/>
                  <a:gd name="T4" fmla="*/ 4 w 19"/>
                  <a:gd name="T5" fmla="*/ 1 h 6"/>
                  <a:gd name="T6" fmla="*/ 4 w 19"/>
                  <a:gd name="T7" fmla="*/ 1 h 6"/>
                  <a:gd name="T8" fmla="*/ 4 w 19"/>
                  <a:gd name="T9" fmla="*/ 1 h 6"/>
                  <a:gd name="T10" fmla="*/ 4 w 19"/>
                  <a:gd name="T11" fmla="*/ 1 h 6"/>
                  <a:gd name="T12" fmla="*/ 5 w 19"/>
                  <a:gd name="T13" fmla="*/ 5 h 6"/>
                  <a:gd name="T14" fmla="*/ 8 w 19"/>
                  <a:gd name="T15" fmla="*/ 6 h 6"/>
                  <a:gd name="T16" fmla="*/ 18 w 19"/>
                  <a:gd name="T17" fmla="*/ 2 h 6"/>
                  <a:gd name="T18" fmla="*/ 12 w 19"/>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6">
                    <a:moveTo>
                      <a:pt x="12" y="0"/>
                    </a:moveTo>
                    <a:cubicBezTo>
                      <a:pt x="10" y="0"/>
                      <a:pt x="7" y="0"/>
                      <a:pt x="5" y="1"/>
                    </a:cubicBezTo>
                    <a:cubicBezTo>
                      <a:pt x="4" y="1"/>
                      <a:pt x="4" y="1"/>
                      <a:pt x="4" y="1"/>
                    </a:cubicBezTo>
                    <a:cubicBezTo>
                      <a:pt x="4" y="1"/>
                      <a:pt x="4" y="1"/>
                      <a:pt x="4" y="1"/>
                    </a:cubicBezTo>
                    <a:cubicBezTo>
                      <a:pt x="4" y="1"/>
                      <a:pt x="4" y="1"/>
                      <a:pt x="4" y="1"/>
                    </a:cubicBezTo>
                    <a:cubicBezTo>
                      <a:pt x="4" y="1"/>
                      <a:pt x="4" y="1"/>
                      <a:pt x="4" y="1"/>
                    </a:cubicBezTo>
                    <a:cubicBezTo>
                      <a:pt x="3" y="2"/>
                      <a:pt x="0" y="4"/>
                      <a:pt x="5" y="5"/>
                    </a:cubicBezTo>
                    <a:cubicBezTo>
                      <a:pt x="6" y="6"/>
                      <a:pt x="7" y="6"/>
                      <a:pt x="8" y="6"/>
                    </a:cubicBezTo>
                    <a:cubicBezTo>
                      <a:pt x="13" y="6"/>
                      <a:pt x="17" y="4"/>
                      <a:pt x="18" y="2"/>
                    </a:cubicBezTo>
                    <a:cubicBezTo>
                      <a:pt x="19" y="1"/>
                      <a:pt x="16"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81" name="Freeform 142"/>
              <p:cNvSpPr>
                <a:spLocks noEditPoints="1"/>
              </p:cNvSpPr>
              <p:nvPr/>
            </p:nvSpPr>
            <p:spPr bwMode="auto">
              <a:xfrm>
                <a:off x="669" y="571"/>
                <a:ext cx="25" cy="8"/>
              </a:xfrm>
              <a:custGeom>
                <a:avLst/>
                <a:gdLst>
                  <a:gd name="T0" fmla="*/ 3 w 16"/>
                  <a:gd name="T1" fmla="*/ 1 h 5"/>
                  <a:gd name="T2" fmla="*/ 2 w 16"/>
                  <a:gd name="T3" fmla="*/ 1 h 5"/>
                  <a:gd name="T4" fmla="*/ 2 w 16"/>
                  <a:gd name="T5" fmla="*/ 1 h 5"/>
                  <a:gd name="T6" fmla="*/ 2 w 16"/>
                  <a:gd name="T7" fmla="*/ 1 h 5"/>
                  <a:gd name="T8" fmla="*/ 1 w 16"/>
                  <a:gd name="T9" fmla="*/ 2 h 5"/>
                  <a:gd name="T10" fmla="*/ 1 w 16"/>
                  <a:gd name="T11" fmla="*/ 2 h 5"/>
                  <a:gd name="T12" fmla="*/ 1 w 16"/>
                  <a:gd name="T13" fmla="*/ 2 h 5"/>
                  <a:gd name="T14" fmla="*/ 3 w 16"/>
                  <a:gd name="T15" fmla="*/ 1 h 5"/>
                  <a:gd name="T16" fmla="*/ 9 w 16"/>
                  <a:gd name="T17" fmla="*/ 0 h 5"/>
                  <a:gd name="T18" fmla="*/ 9 w 16"/>
                  <a:gd name="T19" fmla="*/ 0 h 5"/>
                  <a:gd name="T20" fmla="*/ 0 w 16"/>
                  <a:gd name="T21" fmla="*/ 4 h 5"/>
                  <a:gd name="T22" fmla="*/ 3 w 16"/>
                  <a:gd name="T23" fmla="*/ 5 h 5"/>
                  <a:gd name="T24" fmla="*/ 7 w 16"/>
                  <a:gd name="T25" fmla="*/ 5 h 5"/>
                  <a:gd name="T26" fmla="*/ 15 w 16"/>
                  <a:gd name="T27" fmla="*/ 2 h 5"/>
                  <a:gd name="T28" fmla="*/ 9 w 16"/>
                  <a:gd name="T2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5">
                    <a:moveTo>
                      <a:pt x="3" y="1"/>
                    </a:moveTo>
                    <a:cubicBezTo>
                      <a:pt x="3" y="1"/>
                      <a:pt x="3" y="1"/>
                      <a:pt x="2" y="1"/>
                    </a:cubicBezTo>
                    <a:cubicBezTo>
                      <a:pt x="2" y="1"/>
                      <a:pt x="2" y="1"/>
                      <a:pt x="2" y="1"/>
                    </a:cubicBezTo>
                    <a:cubicBezTo>
                      <a:pt x="2" y="1"/>
                      <a:pt x="2" y="1"/>
                      <a:pt x="2" y="1"/>
                    </a:cubicBezTo>
                    <a:cubicBezTo>
                      <a:pt x="2" y="1"/>
                      <a:pt x="2" y="1"/>
                      <a:pt x="1" y="2"/>
                    </a:cubicBezTo>
                    <a:cubicBezTo>
                      <a:pt x="1" y="2"/>
                      <a:pt x="1" y="2"/>
                      <a:pt x="1" y="2"/>
                    </a:cubicBezTo>
                    <a:cubicBezTo>
                      <a:pt x="1" y="2"/>
                      <a:pt x="1" y="2"/>
                      <a:pt x="1" y="2"/>
                    </a:cubicBezTo>
                    <a:cubicBezTo>
                      <a:pt x="2" y="2"/>
                      <a:pt x="3" y="1"/>
                      <a:pt x="3" y="1"/>
                    </a:cubicBezTo>
                    <a:moveTo>
                      <a:pt x="9" y="0"/>
                    </a:moveTo>
                    <a:cubicBezTo>
                      <a:pt x="9" y="0"/>
                      <a:pt x="9" y="0"/>
                      <a:pt x="9" y="0"/>
                    </a:cubicBezTo>
                    <a:cubicBezTo>
                      <a:pt x="6" y="1"/>
                      <a:pt x="3" y="3"/>
                      <a:pt x="0" y="4"/>
                    </a:cubicBezTo>
                    <a:cubicBezTo>
                      <a:pt x="0" y="5"/>
                      <a:pt x="2" y="5"/>
                      <a:pt x="3" y="5"/>
                    </a:cubicBezTo>
                    <a:cubicBezTo>
                      <a:pt x="4" y="5"/>
                      <a:pt x="5" y="5"/>
                      <a:pt x="7" y="5"/>
                    </a:cubicBezTo>
                    <a:cubicBezTo>
                      <a:pt x="12" y="5"/>
                      <a:pt x="16" y="4"/>
                      <a:pt x="15" y="2"/>
                    </a:cubicBezTo>
                    <a:cubicBezTo>
                      <a:pt x="14" y="1"/>
                      <a:pt x="10"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82" name="Freeform 143"/>
              <p:cNvSpPr>
                <a:spLocks noEditPoints="1"/>
              </p:cNvSpPr>
              <p:nvPr/>
            </p:nvSpPr>
            <p:spPr bwMode="auto">
              <a:xfrm>
                <a:off x="809" y="537"/>
                <a:ext cx="23" cy="3"/>
              </a:xfrm>
              <a:custGeom>
                <a:avLst/>
                <a:gdLst>
                  <a:gd name="T0" fmla="*/ 12 w 15"/>
                  <a:gd name="T1" fmla="*/ 0 h 2"/>
                  <a:gd name="T2" fmla="*/ 2 w 15"/>
                  <a:gd name="T3" fmla="*/ 1 h 2"/>
                  <a:gd name="T4" fmla="*/ 3 w 15"/>
                  <a:gd name="T5" fmla="*/ 2 h 2"/>
                  <a:gd name="T6" fmla="*/ 9 w 15"/>
                  <a:gd name="T7" fmla="*/ 2 h 2"/>
                  <a:gd name="T8" fmla="*/ 14 w 15"/>
                  <a:gd name="T9" fmla="*/ 1 h 2"/>
                  <a:gd name="T10" fmla="*/ 12 w 15"/>
                  <a:gd name="T11" fmla="*/ 0 h 2"/>
                  <a:gd name="T12" fmla="*/ 5 w 15"/>
                  <a:gd name="T13" fmla="*/ 0 h 2"/>
                  <a:gd name="T14" fmla="*/ 3 w 15"/>
                  <a:gd name="T15" fmla="*/ 0 h 2"/>
                  <a:gd name="T16" fmla="*/ 3 w 15"/>
                  <a:gd name="T17" fmla="*/ 0 h 2"/>
                  <a:gd name="T18" fmla="*/ 3 w 15"/>
                  <a:gd name="T19" fmla="*/ 0 h 2"/>
                  <a:gd name="T20" fmla="*/ 1 w 15"/>
                  <a:gd name="T21" fmla="*/ 1 h 2"/>
                  <a:gd name="T22" fmla="*/ 1 w 15"/>
                  <a:gd name="T23" fmla="*/ 1 h 2"/>
                  <a:gd name="T24" fmla="*/ 10 w 15"/>
                  <a:gd name="T25" fmla="*/ 0 h 2"/>
                  <a:gd name="T26" fmla="*/ 6 w 15"/>
                  <a:gd name="T27" fmla="*/ 0 h 2"/>
                  <a:gd name="T28" fmla="*/ 5 w 15"/>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
                    <a:moveTo>
                      <a:pt x="12" y="0"/>
                    </a:moveTo>
                    <a:cubicBezTo>
                      <a:pt x="9" y="1"/>
                      <a:pt x="6" y="1"/>
                      <a:pt x="2" y="1"/>
                    </a:cubicBezTo>
                    <a:cubicBezTo>
                      <a:pt x="3" y="2"/>
                      <a:pt x="3" y="2"/>
                      <a:pt x="3" y="2"/>
                    </a:cubicBezTo>
                    <a:cubicBezTo>
                      <a:pt x="5" y="2"/>
                      <a:pt x="7" y="2"/>
                      <a:pt x="9" y="2"/>
                    </a:cubicBezTo>
                    <a:cubicBezTo>
                      <a:pt x="12" y="2"/>
                      <a:pt x="15" y="2"/>
                      <a:pt x="14" y="1"/>
                    </a:cubicBezTo>
                    <a:cubicBezTo>
                      <a:pt x="14" y="1"/>
                      <a:pt x="12" y="0"/>
                      <a:pt x="12" y="0"/>
                    </a:cubicBezTo>
                    <a:moveTo>
                      <a:pt x="5" y="0"/>
                    </a:moveTo>
                    <a:cubicBezTo>
                      <a:pt x="5" y="0"/>
                      <a:pt x="4" y="0"/>
                      <a:pt x="3" y="0"/>
                    </a:cubicBezTo>
                    <a:cubicBezTo>
                      <a:pt x="3" y="0"/>
                      <a:pt x="3" y="0"/>
                      <a:pt x="3" y="0"/>
                    </a:cubicBezTo>
                    <a:cubicBezTo>
                      <a:pt x="3" y="0"/>
                      <a:pt x="3" y="0"/>
                      <a:pt x="3" y="0"/>
                    </a:cubicBezTo>
                    <a:cubicBezTo>
                      <a:pt x="1" y="0"/>
                      <a:pt x="0" y="0"/>
                      <a:pt x="1" y="1"/>
                    </a:cubicBezTo>
                    <a:cubicBezTo>
                      <a:pt x="1" y="1"/>
                      <a:pt x="1" y="1"/>
                      <a:pt x="1" y="1"/>
                    </a:cubicBezTo>
                    <a:cubicBezTo>
                      <a:pt x="4" y="1"/>
                      <a:pt x="7" y="0"/>
                      <a:pt x="10" y="0"/>
                    </a:cubicBezTo>
                    <a:cubicBezTo>
                      <a:pt x="8" y="0"/>
                      <a:pt x="7" y="0"/>
                      <a:pt x="6" y="0"/>
                    </a:cubicBezTo>
                    <a:cubicBezTo>
                      <a:pt x="6" y="0"/>
                      <a:pt x="6"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83" name="Freeform 144"/>
              <p:cNvSpPr>
                <a:spLocks/>
              </p:cNvSpPr>
              <p:nvPr/>
            </p:nvSpPr>
            <p:spPr bwMode="auto">
              <a:xfrm>
                <a:off x="913" y="534"/>
                <a:ext cx="18" cy="3"/>
              </a:xfrm>
              <a:custGeom>
                <a:avLst/>
                <a:gdLst>
                  <a:gd name="T0" fmla="*/ 1 w 12"/>
                  <a:gd name="T1" fmla="*/ 0 h 2"/>
                  <a:gd name="T2" fmla="*/ 0 w 12"/>
                  <a:gd name="T3" fmla="*/ 0 h 2"/>
                  <a:gd name="T4" fmla="*/ 1 w 12"/>
                  <a:gd name="T5" fmla="*/ 0 h 2"/>
                  <a:gd name="T6" fmla="*/ 12 w 12"/>
                  <a:gd name="T7" fmla="*/ 2 h 2"/>
                  <a:gd name="T8" fmla="*/ 12 w 12"/>
                  <a:gd name="T9" fmla="*/ 2 h 2"/>
                  <a:gd name="T10" fmla="*/ 12 w 12"/>
                  <a:gd name="T11" fmla="*/ 2 h 2"/>
                  <a:gd name="T12" fmla="*/ 3 w 12"/>
                  <a:gd name="T13" fmla="*/ 0 h 2"/>
                  <a:gd name="T14" fmla="*/ 3 w 12"/>
                  <a:gd name="T15" fmla="*/ 0 h 2"/>
                  <a:gd name="T16" fmla="*/ 3 w 12"/>
                  <a:gd name="T17" fmla="*/ 0 h 2"/>
                  <a:gd name="T18" fmla="*/ 1 w 12"/>
                  <a:gd name="T19" fmla="*/ 0 h 2"/>
                  <a:gd name="T20" fmla="*/ 1 w 1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2">
                    <a:moveTo>
                      <a:pt x="1" y="0"/>
                    </a:moveTo>
                    <a:cubicBezTo>
                      <a:pt x="0" y="0"/>
                      <a:pt x="0" y="0"/>
                      <a:pt x="0" y="0"/>
                    </a:cubicBezTo>
                    <a:cubicBezTo>
                      <a:pt x="0" y="0"/>
                      <a:pt x="1" y="0"/>
                      <a:pt x="1" y="0"/>
                    </a:cubicBezTo>
                    <a:cubicBezTo>
                      <a:pt x="5" y="1"/>
                      <a:pt x="11" y="2"/>
                      <a:pt x="12" y="2"/>
                    </a:cubicBezTo>
                    <a:cubicBezTo>
                      <a:pt x="12" y="2"/>
                      <a:pt x="12" y="2"/>
                      <a:pt x="12" y="2"/>
                    </a:cubicBezTo>
                    <a:cubicBezTo>
                      <a:pt x="12" y="2"/>
                      <a:pt x="12" y="2"/>
                      <a:pt x="12" y="2"/>
                    </a:cubicBezTo>
                    <a:cubicBezTo>
                      <a:pt x="12" y="2"/>
                      <a:pt x="7" y="1"/>
                      <a:pt x="3" y="0"/>
                    </a:cubicBezTo>
                    <a:cubicBezTo>
                      <a:pt x="3" y="0"/>
                      <a:pt x="3" y="0"/>
                      <a:pt x="3" y="0"/>
                    </a:cubicBezTo>
                    <a:cubicBezTo>
                      <a:pt x="3" y="0"/>
                      <a:pt x="3" y="0"/>
                      <a:pt x="3" y="0"/>
                    </a:cubicBezTo>
                    <a:cubicBezTo>
                      <a:pt x="2" y="0"/>
                      <a:pt x="2"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84" name="Freeform 145"/>
              <p:cNvSpPr>
                <a:spLocks noEditPoints="1"/>
              </p:cNvSpPr>
              <p:nvPr/>
            </p:nvSpPr>
            <p:spPr bwMode="auto">
              <a:xfrm>
                <a:off x="-610" y="947"/>
                <a:ext cx="62" cy="53"/>
              </a:xfrm>
              <a:custGeom>
                <a:avLst/>
                <a:gdLst>
                  <a:gd name="T0" fmla="*/ 24 w 40"/>
                  <a:gd name="T1" fmla="*/ 10 h 34"/>
                  <a:gd name="T2" fmla="*/ 27 w 40"/>
                  <a:gd name="T3" fmla="*/ 9 h 34"/>
                  <a:gd name="T4" fmla="*/ 28 w 40"/>
                  <a:gd name="T5" fmla="*/ 9 h 34"/>
                  <a:gd name="T6" fmla="*/ 27 w 40"/>
                  <a:gd name="T7" fmla="*/ 13 h 34"/>
                  <a:gd name="T8" fmla="*/ 26 w 40"/>
                  <a:gd name="T9" fmla="*/ 15 h 34"/>
                  <a:gd name="T10" fmla="*/ 18 w 40"/>
                  <a:gd name="T11" fmla="*/ 22 h 34"/>
                  <a:gd name="T12" fmla="*/ 13 w 40"/>
                  <a:gd name="T13" fmla="*/ 25 h 34"/>
                  <a:gd name="T14" fmla="*/ 13 w 40"/>
                  <a:gd name="T15" fmla="*/ 25 h 34"/>
                  <a:gd name="T16" fmla="*/ 12 w 40"/>
                  <a:gd name="T17" fmla="*/ 25 h 34"/>
                  <a:gd name="T18" fmla="*/ 12 w 40"/>
                  <a:gd name="T19" fmla="*/ 25 h 34"/>
                  <a:gd name="T20" fmla="*/ 12 w 40"/>
                  <a:gd name="T21" fmla="*/ 25 h 34"/>
                  <a:gd name="T22" fmla="*/ 12 w 40"/>
                  <a:gd name="T23" fmla="*/ 25 h 34"/>
                  <a:gd name="T24" fmla="*/ 11 w 40"/>
                  <a:gd name="T25" fmla="*/ 25 h 34"/>
                  <a:gd name="T26" fmla="*/ 14 w 40"/>
                  <a:gd name="T27" fmla="*/ 18 h 34"/>
                  <a:gd name="T28" fmla="*/ 14 w 40"/>
                  <a:gd name="T29" fmla="*/ 18 h 34"/>
                  <a:gd name="T30" fmla="*/ 14 w 40"/>
                  <a:gd name="T31" fmla="*/ 18 h 34"/>
                  <a:gd name="T32" fmla="*/ 14 w 40"/>
                  <a:gd name="T33" fmla="*/ 17 h 34"/>
                  <a:gd name="T34" fmla="*/ 14 w 40"/>
                  <a:gd name="T35" fmla="*/ 17 h 34"/>
                  <a:gd name="T36" fmla="*/ 14 w 40"/>
                  <a:gd name="T37" fmla="*/ 17 h 34"/>
                  <a:gd name="T38" fmla="*/ 15 w 40"/>
                  <a:gd name="T39" fmla="*/ 17 h 34"/>
                  <a:gd name="T40" fmla="*/ 15 w 40"/>
                  <a:gd name="T41" fmla="*/ 17 h 34"/>
                  <a:gd name="T42" fmla="*/ 15 w 40"/>
                  <a:gd name="T43" fmla="*/ 17 h 34"/>
                  <a:gd name="T44" fmla="*/ 15 w 40"/>
                  <a:gd name="T45" fmla="*/ 17 h 34"/>
                  <a:gd name="T46" fmla="*/ 15 w 40"/>
                  <a:gd name="T47" fmla="*/ 17 h 34"/>
                  <a:gd name="T48" fmla="*/ 15 w 40"/>
                  <a:gd name="T49" fmla="*/ 17 h 34"/>
                  <a:gd name="T50" fmla="*/ 15 w 40"/>
                  <a:gd name="T51" fmla="*/ 17 h 34"/>
                  <a:gd name="T52" fmla="*/ 21 w 40"/>
                  <a:gd name="T53" fmla="*/ 12 h 34"/>
                  <a:gd name="T54" fmla="*/ 24 w 40"/>
                  <a:gd name="T55" fmla="*/ 10 h 34"/>
                  <a:gd name="T56" fmla="*/ 35 w 40"/>
                  <a:gd name="T57" fmla="*/ 0 h 34"/>
                  <a:gd name="T58" fmla="*/ 34 w 40"/>
                  <a:gd name="T59" fmla="*/ 0 h 34"/>
                  <a:gd name="T60" fmla="*/ 10 w 40"/>
                  <a:gd name="T61" fmla="*/ 18 h 34"/>
                  <a:gd name="T62" fmla="*/ 10 w 40"/>
                  <a:gd name="T63" fmla="*/ 18 h 34"/>
                  <a:gd name="T64" fmla="*/ 10 w 40"/>
                  <a:gd name="T65" fmla="*/ 18 h 34"/>
                  <a:gd name="T66" fmla="*/ 10 w 40"/>
                  <a:gd name="T67" fmla="*/ 18 h 34"/>
                  <a:gd name="T68" fmla="*/ 10 w 40"/>
                  <a:gd name="T69" fmla="*/ 18 h 34"/>
                  <a:gd name="T70" fmla="*/ 10 w 40"/>
                  <a:gd name="T71" fmla="*/ 18 h 34"/>
                  <a:gd name="T72" fmla="*/ 10 w 40"/>
                  <a:gd name="T73" fmla="*/ 18 h 34"/>
                  <a:gd name="T74" fmla="*/ 9 w 40"/>
                  <a:gd name="T75" fmla="*/ 18 h 34"/>
                  <a:gd name="T76" fmla="*/ 9 w 40"/>
                  <a:gd name="T77" fmla="*/ 18 h 34"/>
                  <a:gd name="T78" fmla="*/ 7 w 40"/>
                  <a:gd name="T79" fmla="*/ 22 h 34"/>
                  <a:gd name="T80" fmla="*/ 4 w 40"/>
                  <a:gd name="T81" fmla="*/ 34 h 34"/>
                  <a:gd name="T82" fmla="*/ 4 w 40"/>
                  <a:gd name="T83" fmla="*/ 34 h 34"/>
                  <a:gd name="T84" fmla="*/ 5 w 40"/>
                  <a:gd name="T85" fmla="*/ 33 h 34"/>
                  <a:gd name="T86" fmla="*/ 7 w 40"/>
                  <a:gd name="T87" fmla="*/ 33 h 34"/>
                  <a:gd name="T88" fmla="*/ 17 w 40"/>
                  <a:gd name="T89" fmla="*/ 27 h 34"/>
                  <a:gd name="T90" fmla="*/ 34 w 40"/>
                  <a:gd name="T91" fmla="*/ 10 h 34"/>
                  <a:gd name="T92" fmla="*/ 35 w 40"/>
                  <a:gd name="T9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0" h="34">
                    <a:moveTo>
                      <a:pt x="24" y="10"/>
                    </a:moveTo>
                    <a:cubicBezTo>
                      <a:pt x="25" y="9"/>
                      <a:pt x="26" y="9"/>
                      <a:pt x="27" y="9"/>
                    </a:cubicBezTo>
                    <a:cubicBezTo>
                      <a:pt x="27" y="9"/>
                      <a:pt x="28" y="9"/>
                      <a:pt x="28" y="9"/>
                    </a:cubicBezTo>
                    <a:cubicBezTo>
                      <a:pt x="29" y="10"/>
                      <a:pt x="28" y="11"/>
                      <a:pt x="27" y="13"/>
                    </a:cubicBezTo>
                    <a:cubicBezTo>
                      <a:pt x="27" y="14"/>
                      <a:pt x="26" y="14"/>
                      <a:pt x="26" y="15"/>
                    </a:cubicBezTo>
                    <a:cubicBezTo>
                      <a:pt x="23" y="18"/>
                      <a:pt x="20" y="20"/>
                      <a:pt x="18" y="22"/>
                    </a:cubicBezTo>
                    <a:cubicBezTo>
                      <a:pt x="16" y="24"/>
                      <a:pt x="14" y="25"/>
                      <a:pt x="13" y="25"/>
                    </a:cubicBezTo>
                    <a:cubicBezTo>
                      <a:pt x="13" y="25"/>
                      <a:pt x="13" y="25"/>
                      <a:pt x="13" y="25"/>
                    </a:cubicBezTo>
                    <a:cubicBezTo>
                      <a:pt x="12" y="25"/>
                      <a:pt x="12" y="25"/>
                      <a:pt x="12" y="25"/>
                    </a:cubicBezTo>
                    <a:cubicBezTo>
                      <a:pt x="12" y="25"/>
                      <a:pt x="12" y="25"/>
                      <a:pt x="12" y="25"/>
                    </a:cubicBezTo>
                    <a:cubicBezTo>
                      <a:pt x="12" y="25"/>
                      <a:pt x="12" y="25"/>
                      <a:pt x="12" y="25"/>
                    </a:cubicBezTo>
                    <a:cubicBezTo>
                      <a:pt x="12" y="25"/>
                      <a:pt x="12" y="25"/>
                      <a:pt x="12" y="25"/>
                    </a:cubicBezTo>
                    <a:cubicBezTo>
                      <a:pt x="12" y="25"/>
                      <a:pt x="11" y="25"/>
                      <a:pt x="11" y="25"/>
                    </a:cubicBezTo>
                    <a:cubicBezTo>
                      <a:pt x="10" y="24"/>
                      <a:pt x="11" y="21"/>
                      <a:pt x="14" y="18"/>
                    </a:cubicBezTo>
                    <a:cubicBezTo>
                      <a:pt x="14" y="18"/>
                      <a:pt x="14" y="18"/>
                      <a:pt x="14" y="18"/>
                    </a:cubicBezTo>
                    <a:cubicBezTo>
                      <a:pt x="14" y="18"/>
                      <a:pt x="14" y="18"/>
                      <a:pt x="14" y="18"/>
                    </a:cubicBezTo>
                    <a:cubicBezTo>
                      <a:pt x="14" y="18"/>
                      <a:pt x="14" y="18"/>
                      <a:pt x="14" y="17"/>
                    </a:cubicBezTo>
                    <a:cubicBezTo>
                      <a:pt x="14" y="17"/>
                      <a:pt x="14" y="17"/>
                      <a:pt x="14" y="17"/>
                    </a:cubicBezTo>
                    <a:cubicBezTo>
                      <a:pt x="14" y="17"/>
                      <a:pt x="14" y="17"/>
                      <a:pt x="14" y="17"/>
                    </a:cubicBezTo>
                    <a:cubicBezTo>
                      <a:pt x="15" y="17"/>
                      <a:pt x="15" y="17"/>
                      <a:pt x="15" y="17"/>
                    </a:cubicBezTo>
                    <a:cubicBezTo>
                      <a:pt x="15" y="17"/>
                      <a:pt x="15" y="17"/>
                      <a:pt x="15" y="17"/>
                    </a:cubicBezTo>
                    <a:cubicBezTo>
                      <a:pt x="15" y="17"/>
                      <a:pt x="15" y="17"/>
                      <a:pt x="15" y="17"/>
                    </a:cubicBezTo>
                    <a:cubicBezTo>
                      <a:pt x="15" y="17"/>
                      <a:pt x="15" y="17"/>
                      <a:pt x="15" y="17"/>
                    </a:cubicBezTo>
                    <a:cubicBezTo>
                      <a:pt x="15" y="17"/>
                      <a:pt x="15" y="17"/>
                      <a:pt x="15" y="17"/>
                    </a:cubicBezTo>
                    <a:cubicBezTo>
                      <a:pt x="15" y="17"/>
                      <a:pt x="15" y="17"/>
                      <a:pt x="15" y="17"/>
                    </a:cubicBezTo>
                    <a:cubicBezTo>
                      <a:pt x="15" y="17"/>
                      <a:pt x="15" y="17"/>
                      <a:pt x="15" y="17"/>
                    </a:cubicBezTo>
                    <a:cubicBezTo>
                      <a:pt x="17" y="15"/>
                      <a:pt x="19" y="13"/>
                      <a:pt x="21" y="12"/>
                    </a:cubicBezTo>
                    <a:cubicBezTo>
                      <a:pt x="22" y="11"/>
                      <a:pt x="23" y="10"/>
                      <a:pt x="24" y="10"/>
                    </a:cubicBezTo>
                    <a:moveTo>
                      <a:pt x="35" y="0"/>
                    </a:moveTo>
                    <a:cubicBezTo>
                      <a:pt x="35" y="0"/>
                      <a:pt x="34" y="0"/>
                      <a:pt x="34" y="0"/>
                    </a:cubicBezTo>
                    <a:cubicBezTo>
                      <a:pt x="28" y="2"/>
                      <a:pt x="18" y="9"/>
                      <a:pt x="10" y="18"/>
                    </a:cubicBezTo>
                    <a:cubicBezTo>
                      <a:pt x="10" y="18"/>
                      <a:pt x="10" y="18"/>
                      <a:pt x="10" y="18"/>
                    </a:cubicBezTo>
                    <a:cubicBezTo>
                      <a:pt x="10" y="18"/>
                      <a:pt x="10" y="18"/>
                      <a:pt x="10" y="18"/>
                    </a:cubicBezTo>
                    <a:cubicBezTo>
                      <a:pt x="10" y="18"/>
                      <a:pt x="10" y="18"/>
                      <a:pt x="10" y="18"/>
                    </a:cubicBezTo>
                    <a:cubicBezTo>
                      <a:pt x="10" y="18"/>
                      <a:pt x="10" y="18"/>
                      <a:pt x="10" y="18"/>
                    </a:cubicBezTo>
                    <a:cubicBezTo>
                      <a:pt x="10" y="18"/>
                      <a:pt x="10" y="18"/>
                      <a:pt x="10" y="18"/>
                    </a:cubicBezTo>
                    <a:cubicBezTo>
                      <a:pt x="10" y="18"/>
                      <a:pt x="10" y="18"/>
                      <a:pt x="10" y="18"/>
                    </a:cubicBezTo>
                    <a:cubicBezTo>
                      <a:pt x="10" y="18"/>
                      <a:pt x="10" y="18"/>
                      <a:pt x="9" y="18"/>
                    </a:cubicBezTo>
                    <a:cubicBezTo>
                      <a:pt x="9" y="18"/>
                      <a:pt x="9" y="18"/>
                      <a:pt x="9" y="18"/>
                    </a:cubicBezTo>
                    <a:cubicBezTo>
                      <a:pt x="8" y="19"/>
                      <a:pt x="7" y="20"/>
                      <a:pt x="7" y="22"/>
                    </a:cubicBezTo>
                    <a:cubicBezTo>
                      <a:pt x="1" y="28"/>
                      <a:pt x="0" y="34"/>
                      <a:pt x="4" y="34"/>
                    </a:cubicBezTo>
                    <a:cubicBezTo>
                      <a:pt x="4" y="34"/>
                      <a:pt x="4" y="34"/>
                      <a:pt x="4" y="34"/>
                    </a:cubicBezTo>
                    <a:cubicBezTo>
                      <a:pt x="5" y="33"/>
                      <a:pt x="5" y="33"/>
                      <a:pt x="5" y="33"/>
                    </a:cubicBezTo>
                    <a:cubicBezTo>
                      <a:pt x="6" y="33"/>
                      <a:pt x="6" y="33"/>
                      <a:pt x="7" y="33"/>
                    </a:cubicBezTo>
                    <a:cubicBezTo>
                      <a:pt x="10" y="32"/>
                      <a:pt x="13" y="30"/>
                      <a:pt x="17" y="27"/>
                    </a:cubicBezTo>
                    <a:cubicBezTo>
                      <a:pt x="23" y="23"/>
                      <a:pt x="30" y="16"/>
                      <a:pt x="34" y="10"/>
                    </a:cubicBezTo>
                    <a:cubicBezTo>
                      <a:pt x="37" y="6"/>
                      <a:pt x="40" y="0"/>
                      <a:pt x="3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85" name="Freeform 146"/>
              <p:cNvSpPr>
                <a:spLocks noEditPoints="1"/>
              </p:cNvSpPr>
              <p:nvPr/>
            </p:nvSpPr>
            <p:spPr bwMode="auto">
              <a:xfrm>
                <a:off x="-617" y="944"/>
                <a:ext cx="78" cy="59"/>
              </a:xfrm>
              <a:custGeom>
                <a:avLst/>
                <a:gdLst>
                  <a:gd name="T0" fmla="*/ 14 w 50"/>
                  <a:gd name="T1" fmla="*/ 20 h 38"/>
                  <a:gd name="T2" fmla="*/ 38 w 50"/>
                  <a:gd name="T3" fmla="*/ 2 h 38"/>
                  <a:gd name="T4" fmla="*/ 39 w 50"/>
                  <a:gd name="T5" fmla="*/ 2 h 38"/>
                  <a:gd name="T6" fmla="*/ 38 w 50"/>
                  <a:gd name="T7" fmla="*/ 12 h 38"/>
                  <a:gd name="T8" fmla="*/ 36 w 50"/>
                  <a:gd name="T9" fmla="*/ 15 h 38"/>
                  <a:gd name="T10" fmla="*/ 21 w 50"/>
                  <a:gd name="T11" fmla="*/ 29 h 38"/>
                  <a:gd name="T12" fmla="*/ 11 w 50"/>
                  <a:gd name="T13" fmla="*/ 35 h 38"/>
                  <a:gd name="T14" fmla="*/ 8 w 50"/>
                  <a:gd name="T15" fmla="*/ 36 h 38"/>
                  <a:gd name="T16" fmla="*/ 6 w 50"/>
                  <a:gd name="T17" fmla="*/ 33 h 38"/>
                  <a:gd name="T18" fmla="*/ 11 w 50"/>
                  <a:gd name="T19" fmla="*/ 24 h 38"/>
                  <a:gd name="T20" fmla="*/ 13 w 50"/>
                  <a:gd name="T21" fmla="*/ 20 h 38"/>
                  <a:gd name="T22" fmla="*/ 13 w 50"/>
                  <a:gd name="T23" fmla="*/ 20 h 38"/>
                  <a:gd name="T24" fmla="*/ 14 w 50"/>
                  <a:gd name="T25" fmla="*/ 20 h 38"/>
                  <a:gd name="T26" fmla="*/ 14 w 50"/>
                  <a:gd name="T27" fmla="*/ 20 h 38"/>
                  <a:gd name="T28" fmla="*/ 14 w 50"/>
                  <a:gd name="T29" fmla="*/ 20 h 38"/>
                  <a:gd name="T30" fmla="*/ 14 w 50"/>
                  <a:gd name="T31" fmla="*/ 20 h 38"/>
                  <a:gd name="T32" fmla="*/ 14 w 50"/>
                  <a:gd name="T33" fmla="*/ 20 h 38"/>
                  <a:gd name="T34" fmla="*/ 14 w 50"/>
                  <a:gd name="T35" fmla="*/ 20 h 38"/>
                  <a:gd name="T36" fmla="*/ 14 w 50"/>
                  <a:gd name="T37" fmla="*/ 20 h 38"/>
                  <a:gd name="T38" fmla="*/ 42 w 50"/>
                  <a:gd name="T39" fmla="*/ 0 h 38"/>
                  <a:gd name="T40" fmla="*/ 40 w 50"/>
                  <a:gd name="T41" fmla="*/ 0 h 38"/>
                  <a:gd name="T42" fmla="*/ 40 w 50"/>
                  <a:gd name="T43" fmla="*/ 0 h 38"/>
                  <a:gd name="T44" fmla="*/ 40 w 50"/>
                  <a:gd name="T45" fmla="*/ 0 h 38"/>
                  <a:gd name="T46" fmla="*/ 40 w 50"/>
                  <a:gd name="T47" fmla="*/ 0 h 38"/>
                  <a:gd name="T48" fmla="*/ 40 w 50"/>
                  <a:gd name="T49" fmla="*/ 0 h 38"/>
                  <a:gd name="T50" fmla="*/ 40 w 50"/>
                  <a:gd name="T51" fmla="*/ 0 h 38"/>
                  <a:gd name="T52" fmla="*/ 40 w 50"/>
                  <a:gd name="T53" fmla="*/ 0 h 38"/>
                  <a:gd name="T54" fmla="*/ 40 w 50"/>
                  <a:gd name="T55" fmla="*/ 0 h 38"/>
                  <a:gd name="T56" fmla="*/ 40 w 50"/>
                  <a:gd name="T57" fmla="*/ 0 h 38"/>
                  <a:gd name="T58" fmla="*/ 40 w 50"/>
                  <a:gd name="T59" fmla="*/ 0 h 38"/>
                  <a:gd name="T60" fmla="*/ 13 w 50"/>
                  <a:gd name="T61" fmla="*/ 19 h 38"/>
                  <a:gd name="T62" fmla="*/ 11 w 50"/>
                  <a:gd name="T63" fmla="*/ 21 h 38"/>
                  <a:gd name="T64" fmla="*/ 11 w 50"/>
                  <a:gd name="T65" fmla="*/ 21 h 38"/>
                  <a:gd name="T66" fmla="*/ 5 w 50"/>
                  <a:gd name="T67" fmla="*/ 38 h 38"/>
                  <a:gd name="T68" fmla="*/ 6 w 50"/>
                  <a:gd name="T69" fmla="*/ 38 h 38"/>
                  <a:gd name="T70" fmla="*/ 6 w 50"/>
                  <a:gd name="T71" fmla="*/ 38 h 38"/>
                  <a:gd name="T72" fmla="*/ 6 w 50"/>
                  <a:gd name="T73" fmla="*/ 38 h 38"/>
                  <a:gd name="T74" fmla="*/ 7 w 50"/>
                  <a:gd name="T75" fmla="*/ 38 h 38"/>
                  <a:gd name="T76" fmla="*/ 7 w 50"/>
                  <a:gd name="T77" fmla="*/ 38 h 38"/>
                  <a:gd name="T78" fmla="*/ 7 w 50"/>
                  <a:gd name="T79" fmla="*/ 38 h 38"/>
                  <a:gd name="T80" fmla="*/ 7 w 50"/>
                  <a:gd name="T81" fmla="*/ 38 h 38"/>
                  <a:gd name="T82" fmla="*/ 7 w 50"/>
                  <a:gd name="T83" fmla="*/ 38 h 38"/>
                  <a:gd name="T84" fmla="*/ 7 w 50"/>
                  <a:gd name="T85" fmla="*/ 38 h 38"/>
                  <a:gd name="T86" fmla="*/ 44 w 50"/>
                  <a:gd name="T87" fmla="*/ 0 h 38"/>
                  <a:gd name="T88" fmla="*/ 42 w 50"/>
                  <a:gd name="T8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0" h="38">
                    <a:moveTo>
                      <a:pt x="14" y="20"/>
                    </a:moveTo>
                    <a:cubicBezTo>
                      <a:pt x="22" y="11"/>
                      <a:pt x="32" y="4"/>
                      <a:pt x="38" y="2"/>
                    </a:cubicBezTo>
                    <a:cubicBezTo>
                      <a:pt x="38" y="2"/>
                      <a:pt x="39" y="2"/>
                      <a:pt x="39" y="2"/>
                    </a:cubicBezTo>
                    <a:cubicBezTo>
                      <a:pt x="44" y="2"/>
                      <a:pt x="41" y="8"/>
                      <a:pt x="38" y="12"/>
                    </a:cubicBezTo>
                    <a:cubicBezTo>
                      <a:pt x="37" y="13"/>
                      <a:pt x="37" y="14"/>
                      <a:pt x="36" y="15"/>
                    </a:cubicBezTo>
                    <a:cubicBezTo>
                      <a:pt x="32" y="20"/>
                      <a:pt x="26" y="26"/>
                      <a:pt x="21" y="29"/>
                    </a:cubicBezTo>
                    <a:cubicBezTo>
                      <a:pt x="17" y="32"/>
                      <a:pt x="14" y="34"/>
                      <a:pt x="11" y="35"/>
                    </a:cubicBezTo>
                    <a:cubicBezTo>
                      <a:pt x="10" y="35"/>
                      <a:pt x="9" y="36"/>
                      <a:pt x="8" y="36"/>
                    </a:cubicBezTo>
                    <a:cubicBezTo>
                      <a:pt x="7" y="36"/>
                      <a:pt x="6" y="35"/>
                      <a:pt x="6" y="33"/>
                    </a:cubicBezTo>
                    <a:cubicBezTo>
                      <a:pt x="6" y="31"/>
                      <a:pt x="7" y="28"/>
                      <a:pt x="11" y="24"/>
                    </a:cubicBezTo>
                    <a:cubicBezTo>
                      <a:pt x="11" y="22"/>
                      <a:pt x="12" y="21"/>
                      <a:pt x="13" y="20"/>
                    </a:cubicBezTo>
                    <a:cubicBezTo>
                      <a:pt x="13" y="20"/>
                      <a:pt x="13" y="20"/>
                      <a:pt x="13" y="20"/>
                    </a:cubicBezTo>
                    <a:cubicBezTo>
                      <a:pt x="14" y="20"/>
                      <a:pt x="14" y="20"/>
                      <a:pt x="14" y="20"/>
                    </a:cubicBezTo>
                    <a:cubicBezTo>
                      <a:pt x="14" y="20"/>
                      <a:pt x="14" y="20"/>
                      <a:pt x="14" y="20"/>
                    </a:cubicBezTo>
                    <a:cubicBezTo>
                      <a:pt x="14" y="20"/>
                      <a:pt x="14" y="20"/>
                      <a:pt x="14" y="20"/>
                    </a:cubicBezTo>
                    <a:cubicBezTo>
                      <a:pt x="14" y="20"/>
                      <a:pt x="14" y="20"/>
                      <a:pt x="14" y="20"/>
                    </a:cubicBezTo>
                    <a:cubicBezTo>
                      <a:pt x="14" y="20"/>
                      <a:pt x="14" y="20"/>
                      <a:pt x="14" y="20"/>
                    </a:cubicBezTo>
                    <a:cubicBezTo>
                      <a:pt x="14" y="20"/>
                      <a:pt x="14" y="20"/>
                      <a:pt x="14" y="20"/>
                    </a:cubicBezTo>
                    <a:cubicBezTo>
                      <a:pt x="14" y="20"/>
                      <a:pt x="14" y="20"/>
                      <a:pt x="14" y="20"/>
                    </a:cubicBezTo>
                    <a:moveTo>
                      <a:pt x="42" y="0"/>
                    </a:moveTo>
                    <a:cubicBezTo>
                      <a:pt x="41" y="0"/>
                      <a:pt x="41" y="0"/>
                      <a:pt x="40" y="0"/>
                    </a:cubicBezTo>
                    <a:cubicBezTo>
                      <a:pt x="40" y="0"/>
                      <a:pt x="40" y="0"/>
                      <a:pt x="40" y="0"/>
                    </a:cubicBezTo>
                    <a:cubicBezTo>
                      <a:pt x="40" y="0"/>
                      <a:pt x="40" y="0"/>
                      <a:pt x="40" y="0"/>
                    </a:cubicBezTo>
                    <a:cubicBezTo>
                      <a:pt x="40" y="0"/>
                      <a:pt x="40" y="0"/>
                      <a:pt x="40" y="0"/>
                    </a:cubicBezTo>
                    <a:cubicBezTo>
                      <a:pt x="40" y="0"/>
                      <a:pt x="40" y="0"/>
                      <a:pt x="40" y="0"/>
                    </a:cubicBezTo>
                    <a:cubicBezTo>
                      <a:pt x="40" y="0"/>
                      <a:pt x="40" y="0"/>
                      <a:pt x="40" y="0"/>
                    </a:cubicBezTo>
                    <a:cubicBezTo>
                      <a:pt x="40" y="0"/>
                      <a:pt x="40" y="0"/>
                      <a:pt x="40" y="0"/>
                    </a:cubicBezTo>
                    <a:cubicBezTo>
                      <a:pt x="40" y="0"/>
                      <a:pt x="40" y="0"/>
                      <a:pt x="40" y="0"/>
                    </a:cubicBezTo>
                    <a:cubicBezTo>
                      <a:pt x="40" y="0"/>
                      <a:pt x="40" y="0"/>
                      <a:pt x="40" y="0"/>
                    </a:cubicBezTo>
                    <a:cubicBezTo>
                      <a:pt x="40" y="0"/>
                      <a:pt x="40" y="0"/>
                      <a:pt x="40" y="0"/>
                    </a:cubicBezTo>
                    <a:cubicBezTo>
                      <a:pt x="33" y="2"/>
                      <a:pt x="22" y="9"/>
                      <a:pt x="13" y="19"/>
                    </a:cubicBezTo>
                    <a:cubicBezTo>
                      <a:pt x="13" y="19"/>
                      <a:pt x="12" y="20"/>
                      <a:pt x="11" y="21"/>
                    </a:cubicBezTo>
                    <a:cubicBezTo>
                      <a:pt x="11" y="21"/>
                      <a:pt x="11" y="21"/>
                      <a:pt x="11" y="21"/>
                    </a:cubicBezTo>
                    <a:cubicBezTo>
                      <a:pt x="3" y="31"/>
                      <a:pt x="0" y="38"/>
                      <a:pt x="5" y="38"/>
                    </a:cubicBezTo>
                    <a:cubicBezTo>
                      <a:pt x="5" y="38"/>
                      <a:pt x="5" y="38"/>
                      <a:pt x="6" y="38"/>
                    </a:cubicBezTo>
                    <a:cubicBezTo>
                      <a:pt x="6" y="38"/>
                      <a:pt x="6" y="38"/>
                      <a:pt x="6" y="38"/>
                    </a:cubicBezTo>
                    <a:cubicBezTo>
                      <a:pt x="6" y="38"/>
                      <a:pt x="6" y="38"/>
                      <a:pt x="6" y="38"/>
                    </a:cubicBezTo>
                    <a:cubicBezTo>
                      <a:pt x="7" y="38"/>
                      <a:pt x="7" y="38"/>
                      <a:pt x="7" y="38"/>
                    </a:cubicBezTo>
                    <a:cubicBezTo>
                      <a:pt x="7" y="38"/>
                      <a:pt x="7" y="38"/>
                      <a:pt x="7" y="38"/>
                    </a:cubicBezTo>
                    <a:cubicBezTo>
                      <a:pt x="7" y="38"/>
                      <a:pt x="7" y="38"/>
                      <a:pt x="7" y="38"/>
                    </a:cubicBezTo>
                    <a:cubicBezTo>
                      <a:pt x="7" y="38"/>
                      <a:pt x="7" y="38"/>
                      <a:pt x="7" y="38"/>
                    </a:cubicBezTo>
                    <a:cubicBezTo>
                      <a:pt x="7" y="38"/>
                      <a:pt x="7" y="38"/>
                      <a:pt x="7" y="38"/>
                    </a:cubicBezTo>
                    <a:cubicBezTo>
                      <a:pt x="7" y="38"/>
                      <a:pt x="7" y="38"/>
                      <a:pt x="7" y="38"/>
                    </a:cubicBezTo>
                    <a:cubicBezTo>
                      <a:pt x="21" y="36"/>
                      <a:pt x="50" y="5"/>
                      <a:pt x="44" y="0"/>
                    </a:cubicBezTo>
                    <a:cubicBezTo>
                      <a:pt x="43" y="0"/>
                      <a:pt x="43" y="0"/>
                      <a:pt x="4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86" name="Freeform 147"/>
              <p:cNvSpPr>
                <a:spLocks/>
              </p:cNvSpPr>
              <p:nvPr/>
            </p:nvSpPr>
            <p:spPr bwMode="auto">
              <a:xfrm>
                <a:off x="-589" y="964"/>
                <a:ext cx="17" cy="17"/>
              </a:xfrm>
              <a:custGeom>
                <a:avLst/>
                <a:gdLst>
                  <a:gd name="T0" fmla="*/ 10 w 11"/>
                  <a:gd name="T1" fmla="*/ 0 h 11"/>
                  <a:gd name="T2" fmla="*/ 10 w 11"/>
                  <a:gd name="T3" fmla="*/ 0 h 11"/>
                  <a:gd name="T4" fmla="*/ 5 w 11"/>
                  <a:gd name="T5" fmla="*/ 3 h 11"/>
                  <a:gd name="T6" fmla="*/ 2 w 11"/>
                  <a:gd name="T7" fmla="*/ 6 h 11"/>
                  <a:gd name="T8" fmla="*/ 2 w 11"/>
                  <a:gd name="T9" fmla="*/ 6 h 11"/>
                  <a:gd name="T10" fmla="*/ 1 w 11"/>
                  <a:gd name="T11" fmla="*/ 7 h 11"/>
                  <a:gd name="T12" fmla="*/ 1 w 11"/>
                  <a:gd name="T13" fmla="*/ 8 h 11"/>
                  <a:gd name="T14" fmla="*/ 0 w 11"/>
                  <a:gd name="T15" fmla="*/ 10 h 11"/>
                  <a:gd name="T16" fmla="*/ 0 w 11"/>
                  <a:gd name="T17" fmla="*/ 10 h 11"/>
                  <a:gd name="T18" fmla="*/ 0 w 11"/>
                  <a:gd name="T19" fmla="*/ 11 h 11"/>
                  <a:gd name="T20" fmla="*/ 0 w 11"/>
                  <a:gd name="T21" fmla="*/ 11 h 11"/>
                  <a:gd name="T22" fmla="*/ 1 w 11"/>
                  <a:gd name="T23" fmla="*/ 11 h 11"/>
                  <a:gd name="T24" fmla="*/ 1 w 11"/>
                  <a:gd name="T25" fmla="*/ 11 h 11"/>
                  <a:gd name="T26" fmla="*/ 6 w 11"/>
                  <a:gd name="T27" fmla="*/ 8 h 11"/>
                  <a:gd name="T28" fmla="*/ 9 w 11"/>
                  <a:gd name="T29" fmla="*/ 5 h 11"/>
                  <a:gd name="T30" fmla="*/ 10 w 11"/>
                  <a:gd name="T31" fmla="*/ 4 h 11"/>
                  <a:gd name="T32" fmla="*/ 11 w 11"/>
                  <a:gd name="T33" fmla="*/ 1 h 11"/>
                  <a:gd name="T34" fmla="*/ 11 w 11"/>
                  <a:gd name="T35" fmla="*/ 1 h 11"/>
                  <a:gd name="T36" fmla="*/ 11 w 11"/>
                  <a:gd name="T37" fmla="*/ 1 h 11"/>
                  <a:gd name="T38" fmla="*/ 10 w 11"/>
                  <a:gd name="T3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1">
                    <a:moveTo>
                      <a:pt x="10" y="0"/>
                    </a:moveTo>
                    <a:cubicBezTo>
                      <a:pt x="10" y="0"/>
                      <a:pt x="10" y="0"/>
                      <a:pt x="10" y="0"/>
                    </a:cubicBezTo>
                    <a:cubicBezTo>
                      <a:pt x="9" y="1"/>
                      <a:pt x="7" y="2"/>
                      <a:pt x="5" y="3"/>
                    </a:cubicBezTo>
                    <a:cubicBezTo>
                      <a:pt x="4" y="4"/>
                      <a:pt x="3" y="5"/>
                      <a:pt x="2" y="6"/>
                    </a:cubicBezTo>
                    <a:cubicBezTo>
                      <a:pt x="2" y="6"/>
                      <a:pt x="2" y="6"/>
                      <a:pt x="2" y="6"/>
                    </a:cubicBezTo>
                    <a:cubicBezTo>
                      <a:pt x="1" y="7"/>
                      <a:pt x="1" y="7"/>
                      <a:pt x="1" y="7"/>
                    </a:cubicBezTo>
                    <a:cubicBezTo>
                      <a:pt x="1" y="7"/>
                      <a:pt x="1" y="8"/>
                      <a:pt x="1" y="8"/>
                    </a:cubicBezTo>
                    <a:cubicBezTo>
                      <a:pt x="0" y="8"/>
                      <a:pt x="0" y="9"/>
                      <a:pt x="0" y="10"/>
                    </a:cubicBezTo>
                    <a:cubicBezTo>
                      <a:pt x="0" y="10"/>
                      <a:pt x="0" y="10"/>
                      <a:pt x="0" y="10"/>
                    </a:cubicBezTo>
                    <a:cubicBezTo>
                      <a:pt x="0" y="11"/>
                      <a:pt x="0" y="11"/>
                      <a:pt x="0" y="11"/>
                    </a:cubicBezTo>
                    <a:cubicBezTo>
                      <a:pt x="0" y="11"/>
                      <a:pt x="0" y="11"/>
                      <a:pt x="0" y="11"/>
                    </a:cubicBezTo>
                    <a:cubicBezTo>
                      <a:pt x="1" y="11"/>
                      <a:pt x="1" y="11"/>
                      <a:pt x="1" y="11"/>
                    </a:cubicBezTo>
                    <a:cubicBezTo>
                      <a:pt x="1" y="11"/>
                      <a:pt x="1" y="11"/>
                      <a:pt x="1" y="11"/>
                    </a:cubicBezTo>
                    <a:cubicBezTo>
                      <a:pt x="2" y="11"/>
                      <a:pt x="4" y="10"/>
                      <a:pt x="6" y="8"/>
                    </a:cubicBezTo>
                    <a:cubicBezTo>
                      <a:pt x="7" y="7"/>
                      <a:pt x="8" y="6"/>
                      <a:pt x="9" y="5"/>
                    </a:cubicBezTo>
                    <a:cubicBezTo>
                      <a:pt x="9" y="5"/>
                      <a:pt x="9" y="5"/>
                      <a:pt x="10" y="4"/>
                    </a:cubicBezTo>
                    <a:cubicBezTo>
                      <a:pt x="10" y="4"/>
                      <a:pt x="11" y="2"/>
                      <a:pt x="11" y="1"/>
                    </a:cubicBezTo>
                    <a:cubicBezTo>
                      <a:pt x="11" y="1"/>
                      <a:pt x="11" y="1"/>
                      <a:pt x="11" y="1"/>
                    </a:cubicBezTo>
                    <a:cubicBezTo>
                      <a:pt x="11" y="1"/>
                      <a:pt x="11" y="1"/>
                      <a:pt x="11" y="1"/>
                    </a:cubicBezTo>
                    <a:cubicBezTo>
                      <a:pt x="11" y="1"/>
                      <a:pt x="11"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87" name="Freeform 148"/>
              <p:cNvSpPr>
                <a:spLocks noEditPoints="1"/>
              </p:cNvSpPr>
              <p:nvPr/>
            </p:nvSpPr>
            <p:spPr bwMode="auto">
              <a:xfrm>
                <a:off x="-595" y="961"/>
                <a:ext cx="30" cy="25"/>
              </a:xfrm>
              <a:custGeom>
                <a:avLst/>
                <a:gdLst>
                  <a:gd name="T0" fmla="*/ 14 w 19"/>
                  <a:gd name="T1" fmla="*/ 2 h 16"/>
                  <a:gd name="T2" fmla="*/ 14 w 19"/>
                  <a:gd name="T3" fmla="*/ 2 h 16"/>
                  <a:gd name="T4" fmla="*/ 15 w 19"/>
                  <a:gd name="T5" fmla="*/ 3 h 16"/>
                  <a:gd name="T6" fmla="*/ 15 w 19"/>
                  <a:gd name="T7" fmla="*/ 3 h 16"/>
                  <a:gd name="T8" fmla="*/ 14 w 19"/>
                  <a:gd name="T9" fmla="*/ 6 h 16"/>
                  <a:gd name="T10" fmla="*/ 13 w 19"/>
                  <a:gd name="T11" fmla="*/ 7 h 16"/>
                  <a:gd name="T12" fmla="*/ 10 w 19"/>
                  <a:gd name="T13" fmla="*/ 10 h 16"/>
                  <a:gd name="T14" fmla="*/ 5 w 19"/>
                  <a:gd name="T15" fmla="*/ 13 h 16"/>
                  <a:gd name="T16" fmla="*/ 4 w 19"/>
                  <a:gd name="T17" fmla="*/ 13 h 16"/>
                  <a:gd name="T18" fmla="*/ 4 w 19"/>
                  <a:gd name="T19" fmla="*/ 13 h 16"/>
                  <a:gd name="T20" fmla="*/ 4 w 19"/>
                  <a:gd name="T21" fmla="*/ 12 h 16"/>
                  <a:gd name="T22" fmla="*/ 4 w 19"/>
                  <a:gd name="T23" fmla="*/ 12 h 16"/>
                  <a:gd name="T24" fmla="*/ 5 w 19"/>
                  <a:gd name="T25" fmla="*/ 10 h 16"/>
                  <a:gd name="T26" fmla="*/ 5 w 19"/>
                  <a:gd name="T27" fmla="*/ 9 h 16"/>
                  <a:gd name="T28" fmla="*/ 6 w 19"/>
                  <a:gd name="T29" fmla="*/ 8 h 16"/>
                  <a:gd name="T30" fmla="*/ 6 w 19"/>
                  <a:gd name="T31" fmla="*/ 8 h 16"/>
                  <a:gd name="T32" fmla="*/ 9 w 19"/>
                  <a:gd name="T33" fmla="*/ 5 h 16"/>
                  <a:gd name="T34" fmla="*/ 14 w 19"/>
                  <a:gd name="T35" fmla="*/ 2 h 16"/>
                  <a:gd name="T36" fmla="*/ 14 w 19"/>
                  <a:gd name="T37" fmla="*/ 2 h 16"/>
                  <a:gd name="T38" fmla="*/ 17 w 19"/>
                  <a:gd name="T39" fmla="*/ 0 h 16"/>
                  <a:gd name="T40" fmla="*/ 14 w 19"/>
                  <a:gd name="T41" fmla="*/ 1 h 16"/>
                  <a:gd name="T42" fmla="*/ 11 w 19"/>
                  <a:gd name="T43" fmla="*/ 3 h 16"/>
                  <a:gd name="T44" fmla="*/ 5 w 19"/>
                  <a:gd name="T45" fmla="*/ 8 h 16"/>
                  <a:gd name="T46" fmla="*/ 5 w 19"/>
                  <a:gd name="T47" fmla="*/ 8 h 16"/>
                  <a:gd name="T48" fmla="*/ 5 w 19"/>
                  <a:gd name="T49" fmla="*/ 8 h 16"/>
                  <a:gd name="T50" fmla="*/ 5 w 19"/>
                  <a:gd name="T51" fmla="*/ 8 h 16"/>
                  <a:gd name="T52" fmla="*/ 5 w 19"/>
                  <a:gd name="T53" fmla="*/ 8 h 16"/>
                  <a:gd name="T54" fmla="*/ 5 w 19"/>
                  <a:gd name="T55" fmla="*/ 8 h 16"/>
                  <a:gd name="T56" fmla="*/ 5 w 19"/>
                  <a:gd name="T57" fmla="*/ 8 h 16"/>
                  <a:gd name="T58" fmla="*/ 4 w 19"/>
                  <a:gd name="T59" fmla="*/ 8 h 16"/>
                  <a:gd name="T60" fmla="*/ 4 w 19"/>
                  <a:gd name="T61" fmla="*/ 8 h 16"/>
                  <a:gd name="T62" fmla="*/ 4 w 19"/>
                  <a:gd name="T63" fmla="*/ 8 h 16"/>
                  <a:gd name="T64" fmla="*/ 4 w 19"/>
                  <a:gd name="T65" fmla="*/ 9 h 16"/>
                  <a:gd name="T66" fmla="*/ 4 w 19"/>
                  <a:gd name="T67" fmla="*/ 9 h 16"/>
                  <a:gd name="T68" fmla="*/ 4 w 19"/>
                  <a:gd name="T69" fmla="*/ 9 h 16"/>
                  <a:gd name="T70" fmla="*/ 1 w 19"/>
                  <a:gd name="T71" fmla="*/ 16 h 16"/>
                  <a:gd name="T72" fmla="*/ 2 w 19"/>
                  <a:gd name="T73" fmla="*/ 16 h 16"/>
                  <a:gd name="T74" fmla="*/ 2 w 19"/>
                  <a:gd name="T75" fmla="*/ 16 h 16"/>
                  <a:gd name="T76" fmla="*/ 2 w 19"/>
                  <a:gd name="T77" fmla="*/ 16 h 16"/>
                  <a:gd name="T78" fmla="*/ 2 w 19"/>
                  <a:gd name="T79" fmla="*/ 16 h 16"/>
                  <a:gd name="T80" fmla="*/ 3 w 19"/>
                  <a:gd name="T81" fmla="*/ 16 h 16"/>
                  <a:gd name="T82" fmla="*/ 3 w 19"/>
                  <a:gd name="T83" fmla="*/ 16 h 16"/>
                  <a:gd name="T84" fmla="*/ 8 w 19"/>
                  <a:gd name="T85" fmla="*/ 13 h 16"/>
                  <a:gd name="T86" fmla="*/ 17 w 19"/>
                  <a:gd name="T87" fmla="*/ 4 h 16"/>
                  <a:gd name="T88" fmla="*/ 18 w 19"/>
                  <a:gd name="T89" fmla="*/ 0 h 16"/>
                  <a:gd name="T90" fmla="*/ 17 w 19"/>
                  <a:gd name="T9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 h="16">
                    <a:moveTo>
                      <a:pt x="14" y="2"/>
                    </a:moveTo>
                    <a:cubicBezTo>
                      <a:pt x="14" y="2"/>
                      <a:pt x="14" y="2"/>
                      <a:pt x="14" y="2"/>
                    </a:cubicBezTo>
                    <a:cubicBezTo>
                      <a:pt x="15" y="2"/>
                      <a:pt x="15" y="3"/>
                      <a:pt x="15" y="3"/>
                    </a:cubicBezTo>
                    <a:cubicBezTo>
                      <a:pt x="15" y="3"/>
                      <a:pt x="15" y="3"/>
                      <a:pt x="15" y="3"/>
                    </a:cubicBezTo>
                    <a:cubicBezTo>
                      <a:pt x="15" y="4"/>
                      <a:pt x="14" y="6"/>
                      <a:pt x="14" y="6"/>
                    </a:cubicBezTo>
                    <a:cubicBezTo>
                      <a:pt x="13" y="7"/>
                      <a:pt x="13" y="7"/>
                      <a:pt x="13" y="7"/>
                    </a:cubicBezTo>
                    <a:cubicBezTo>
                      <a:pt x="12" y="8"/>
                      <a:pt x="11" y="9"/>
                      <a:pt x="10" y="10"/>
                    </a:cubicBezTo>
                    <a:cubicBezTo>
                      <a:pt x="8" y="12"/>
                      <a:pt x="6" y="13"/>
                      <a:pt x="5" y="13"/>
                    </a:cubicBezTo>
                    <a:cubicBezTo>
                      <a:pt x="5" y="13"/>
                      <a:pt x="5" y="13"/>
                      <a:pt x="4" y="13"/>
                    </a:cubicBezTo>
                    <a:cubicBezTo>
                      <a:pt x="4" y="13"/>
                      <a:pt x="4" y="13"/>
                      <a:pt x="4" y="13"/>
                    </a:cubicBezTo>
                    <a:cubicBezTo>
                      <a:pt x="4" y="13"/>
                      <a:pt x="4" y="13"/>
                      <a:pt x="4" y="12"/>
                    </a:cubicBezTo>
                    <a:cubicBezTo>
                      <a:pt x="4" y="12"/>
                      <a:pt x="4" y="12"/>
                      <a:pt x="4" y="12"/>
                    </a:cubicBezTo>
                    <a:cubicBezTo>
                      <a:pt x="4" y="11"/>
                      <a:pt x="4" y="11"/>
                      <a:pt x="5" y="10"/>
                    </a:cubicBezTo>
                    <a:cubicBezTo>
                      <a:pt x="5" y="10"/>
                      <a:pt x="5" y="9"/>
                      <a:pt x="5" y="9"/>
                    </a:cubicBezTo>
                    <a:cubicBezTo>
                      <a:pt x="6" y="9"/>
                      <a:pt x="6" y="8"/>
                      <a:pt x="6" y="8"/>
                    </a:cubicBezTo>
                    <a:cubicBezTo>
                      <a:pt x="6" y="8"/>
                      <a:pt x="6" y="8"/>
                      <a:pt x="6" y="8"/>
                    </a:cubicBezTo>
                    <a:cubicBezTo>
                      <a:pt x="7" y="7"/>
                      <a:pt x="8" y="6"/>
                      <a:pt x="9" y="5"/>
                    </a:cubicBezTo>
                    <a:cubicBezTo>
                      <a:pt x="11" y="4"/>
                      <a:pt x="13" y="3"/>
                      <a:pt x="14" y="2"/>
                    </a:cubicBezTo>
                    <a:cubicBezTo>
                      <a:pt x="14" y="2"/>
                      <a:pt x="14" y="2"/>
                      <a:pt x="14" y="2"/>
                    </a:cubicBezTo>
                    <a:moveTo>
                      <a:pt x="17" y="0"/>
                    </a:moveTo>
                    <a:cubicBezTo>
                      <a:pt x="16" y="0"/>
                      <a:pt x="15" y="0"/>
                      <a:pt x="14" y="1"/>
                    </a:cubicBezTo>
                    <a:cubicBezTo>
                      <a:pt x="13" y="1"/>
                      <a:pt x="12" y="2"/>
                      <a:pt x="11" y="3"/>
                    </a:cubicBezTo>
                    <a:cubicBezTo>
                      <a:pt x="9" y="4"/>
                      <a:pt x="7" y="6"/>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4" y="8"/>
                    </a:cubicBezTo>
                    <a:cubicBezTo>
                      <a:pt x="4" y="8"/>
                      <a:pt x="4" y="8"/>
                      <a:pt x="4" y="8"/>
                    </a:cubicBezTo>
                    <a:cubicBezTo>
                      <a:pt x="4" y="8"/>
                      <a:pt x="4" y="8"/>
                      <a:pt x="4" y="8"/>
                    </a:cubicBezTo>
                    <a:cubicBezTo>
                      <a:pt x="4" y="9"/>
                      <a:pt x="4" y="9"/>
                      <a:pt x="4" y="9"/>
                    </a:cubicBezTo>
                    <a:cubicBezTo>
                      <a:pt x="4" y="9"/>
                      <a:pt x="4" y="9"/>
                      <a:pt x="4" y="9"/>
                    </a:cubicBezTo>
                    <a:cubicBezTo>
                      <a:pt x="4" y="9"/>
                      <a:pt x="4" y="9"/>
                      <a:pt x="4" y="9"/>
                    </a:cubicBezTo>
                    <a:cubicBezTo>
                      <a:pt x="1" y="12"/>
                      <a:pt x="0" y="15"/>
                      <a:pt x="1" y="16"/>
                    </a:cubicBezTo>
                    <a:cubicBezTo>
                      <a:pt x="1" y="16"/>
                      <a:pt x="2" y="16"/>
                      <a:pt x="2" y="16"/>
                    </a:cubicBezTo>
                    <a:cubicBezTo>
                      <a:pt x="2" y="16"/>
                      <a:pt x="2" y="16"/>
                      <a:pt x="2" y="16"/>
                    </a:cubicBezTo>
                    <a:cubicBezTo>
                      <a:pt x="2" y="16"/>
                      <a:pt x="2" y="16"/>
                      <a:pt x="2" y="16"/>
                    </a:cubicBezTo>
                    <a:cubicBezTo>
                      <a:pt x="2" y="16"/>
                      <a:pt x="2" y="16"/>
                      <a:pt x="2" y="16"/>
                    </a:cubicBezTo>
                    <a:cubicBezTo>
                      <a:pt x="3" y="16"/>
                      <a:pt x="3" y="16"/>
                      <a:pt x="3" y="16"/>
                    </a:cubicBezTo>
                    <a:cubicBezTo>
                      <a:pt x="3" y="16"/>
                      <a:pt x="3" y="16"/>
                      <a:pt x="3" y="16"/>
                    </a:cubicBezTo>
                    <a:cubicBezTo>
                      <a:pt x="4" y="16"/>
                      <a:pt x="6" y="15"/>
                      <a:pt x="8" y="13"/>
                    </a:cubicBezTo>
                    <a:cubicBezTo>
                      <a:pt x="11" y="11"/>
                      <a:pt x="15" y="7"/>
                      <a:pt x="17" y="4"/>
                    </a:cubicBezTo>
                    <a:cubicBezTo>
                      <a:pt x="18" y="2"/>
                      <a:pt x="19" y="1"/>
                      <a:pt x="18" y="0"/>
                    </a:cubicBezTo>
                    <a:cubicBezTo>
                      <a:pt x="18" y="0"/>
                      <a:pt x="17"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88" name="Freeform 149"/>
              <p:cNvSpPr>
                <a:spLocks noEditPoints="1"/>
              </p:cNvSpPr>
              <p:nvPr/>
            </p:nvSpPr>
            <p:spPr bwMode="auto">
              <a:xfrm>
                <a:off x="-488" y="786"/>
                <a:ext cx="61" cy="42"/>
              </a:xfrm>
              <a:custGeom>
                <a:avLst/>
                <a:gdLst>
                  <a:gd name="T0" fmla="*/ 27 w 39"/>
                  <a:gd name="T1" fmla="*/ 7 h 27"/>
                  <a:gd name="T2" fmla="*/ 28 w 39"/>
                  <a:gd name="T3" fmla="*/ 7 h 27"/>
                  <a:gd name="T4" fmla="*/ 28 w 39"/>
                  <a:gd name="T5" fmla="*/ 6 h 27"/>
                  <a:gd name="T6" fmla="*/ 29 w 39"/>
                  <a:gd name="T7" fmla="*/ 7 h 27"/>
                  <a:gd name="T8" fmla="*/ 29 w 39"/>
                  <a:gd name="T9" fmla="*/ 7 h 27"/>
                  <a:gd name="T10" fmla="*/ 29 w 39"/>
                  <a:gd name="T11" fmla="*/ 7 h 27"/>
                  <a:gd name="T12" fmla="*/ 29 w 39"/>
                  <a:gd name="T13" fmla="*/ 7 h 27"/>
                  <a:gd name="T14" fmla="*/ 29 w 39"/>
                  <a:gd name="T15" fmla="*/ 7 h 27"/>
                  <a:gd name="T16" fmla="*/ 29 w 39"/>
                  <a:gd name="T17" fmla="*/ 7 h 27"/>
                  <a:gd name="T18" fmla="*/ 12 w 39"/>
                  <a:gd name="T19" fmla="*/ 19 h 27"/>
                  <a:gd name="T20" fmla="*/ 11 w 39"/>
                  <a:gd name="T21" fmla="*/ 19 h 27"/>
                  <a:gd name="T22" fmla="*/ 10 w 39"/>
                  <a:gd name="T23" fmla="*/ 20 h 27"/>
                  <a:gd name="T24" fmla="*/ 10 w 39"/>
                  <a:gd name="T25" fmla="*/ 20 h 27"/>
                  <a:gd name="T26" fmla="*/ 10 w 39"/>
                  <a:gd name="T27" fmla="*/ 20 h 27"/>
                  <a:gd name="T28" fmla="*/ 10 w 39"/>
                  <a:gd name="T29" fmla="*/ 20 h 27"/>
                  <a:gd name="T30" fmla="*/ 10 w 39"/>
                  <a:gd name="T31" fmla="*/ 20 h 27"/>
                  <a:gd name="T32" fmla="*/ 16 w 39"/>
                  <a:gd name="T33" fmla="*/ 14 h 27"/>
                  <a:gd name="T34" fmla="*/ 19 w 39"/>
                  <a:gd name="T35" fmla="*/ 12 h 27"/>
                  <a:gd name="T36" fmla="*/ 25 w 39"/>
                  <a:gd name="T37" fmla="*/ 8 h 27"/>
                  <a:gd name="T38" fmla="*/ 27 w 39"/>
                  <a:gd name="T39" fmla="*/ 7 h 27"/>
                  <a:gd name="T40" fmla="*/ 38 w 39"/>
                  <a:gd name="T41" fmla="*/ 0 h 27"/>
                  <a:gd name="T42" fmla="*/ 35 w 39"/>
                  <a:gd name="T43" fmla="*/ 1 h 27"/>
                  <a:gd name="T44" fmla="*/ 13 w 39"/>
                  <a:gd name="T45" fmla="*/ 15 h 27"/>
                  <a:gd name="T46" fmla="*/ 13 w 39"/>
                  <a:gd name="T47" fmla="*/ 15 h 27"/>
                  <a:gd name="T48" fmla="*/ 13 w 39"/>
                  <a:gd name="T49" fmla="*/ 15 h 27"/>
                  <a:gd name="T50" fmla="*/ 13 w 39"/>
                  <a:gd name="T51" fmla="*/ 15 h 27"/>
                  <a:gd name="T52" fmla="*/ 0 w 39"/>
                  <a:gd name="T53" fmla="*/ 27 h 27"/>
                  <a:gd name="T54" fmla="*/ 1 w 39"/>
                  <a:gd name="T55" fmla="*/ 27 h 27"/>
                  <a:gd name="T56" fmla="*/ 4 w 39"/>
                  <a:gd name="T57" fmla="*/ 26 h 27"/>
                  <a:gd name="T58" fmla="*/ 16 w 39"/>
                  <a:gd name="T59" fmla="*/ 19 h 27"/>
                  <a:gd name="T60" fmla="*/ 22 w 39"/>
                  <a:gd name="T61" fmla="*/ 15 h 27"/>
                  <a:gd name="T62" fmla="*/ 39 w 39"/>
                  <a:gd name="T63" fmla="*/ 0 h 27"/>
                  <a:gd name="T64" fmla="*/ 39 w 39"/>
                  <a:gd name="T65" fmla="*/ 0 h 27"/>
                  <a:gd name="T66" fmla="*/ 38 w 39"/>
                  <a:gd name="T6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 h="27">
                    <a:moveTo>
                      <a:pt x="27" y="7"/>
                    </a:moveTo>
                    <a:cubicBezTo>
                      <a:pt x="27" y="7"/>
                      <a:pt x="28" y="7"/>
                      <a:pt x="28" y="7"/>
                    </a:cubicBezTo>
                    <a:cubicBezTo>
                      <a:pt x="28" y="7"/>
                      <a:pt x="28" y="6"/>
                      <a:pt x="28" y="6"/>
                    </a:cubicBezTo>
                    <a:cubicBezTo>
                      <a:pt x="28" y="6"/>
                      <a:pt x="29" y="6"/>
                      <a:pt x="29" y="7"/>
                    </a:cubicBezTo>
                    <a:cubicBezTo>
                      <a:pt x="29" y="7"/>
                      <a:pt x="29" y="7"/>
                      <a:pt x="29" y="7"/>
                    </a:cubicBezTo>
                    <a:cubicBezTo>
                      <a:pt x="29" y="7"/>
                      <a:pt x="29" y="7"/>
                      <a:pt x="29" y="7"/>
                    </a:cubicBezTo>
                    <a:cubicBezTo>
                      <a:pt x="29" y="7"/>
                      <a:pt x="29" y="7"/>
                      <a:pt x="29" y="7"/>
                    </a:cubicBezTo>
                    <a:cubicBezTo>
                      <a:pt x="29" y="7"/>
                      <a:pt x="29" y="7"/>
                      <a:pt x="29" y="7"/>
                    </a:cubicBezTo>
                    <a:cubicBezTo>
                      <a:pt x="29" y="7"/>
                      <a:pt x="29" y="7"/>
                      <a:pt x="29" y="7"/>
                    </a:cubicBezTo>
                    <a:cubicBezTo>
                      <a:pt x="29" y="8"/>
                      <a:pt x="16" y="17"/>
                      <a:pt x="12" y="19"/>
                    </a:cubicBezTo>
                    <a:cubicBezTo>
                      <a:pt x="12" y="19"/>
                      <a:pt x="11" y="19"/>
                      <a:pt x="11" y="19"/>
                    </a:cubicBezTo>
                    <a:cubicBezTo>
                      <a:pt x="11" y="20"/>
                      <a:pt x="11" y="20"/>
                      <a:pt x="10" y="20"/>
                    </a:cubicBezTo>
                    <a:cubicBezTo>
                      <a:pt x="10" y="20"/>
                      <a:pt x="10" y="20"/>
                      <a:pt x="10" y="20"/>
                    </a:cubicBezTo>
                    <a:cubicBezTo>
                      <a:pt x="10" y="20"/>
                      <a:pt x="10" y="20"/>
                      <a:pt x="10" y="20"/>
                    </a:cubicBezTo>
                    <a:cubicBezTo>
                      <a:pt x="10" y="20"/>
                      <a:pt x="10" y="20"/>
                      <a:pt x="10" y="20"/>
                    </a:cubicBezTo>
                    <a:cubicBezTo>
                      <a:pt x="10" y="20"/>
                      <a:pt x="10" y="20"/>
                      <a:pt x="10" y="20"/>
                    </a:cubicBezTo>
                    <a:cubicBezTo>
                      <a:pt x="10" y="19"/>
                      <a:pt x="15" y="15"/>
                      <a:pt x="16" y="14"/>
                    </a:cubicBezTo>
                    <a:cubicBezTo>
                      <a:pt x="17" y="13"/>
                      <a:pt x="18" y="13"/>
                      <a:pt x="19" y="12"/>
                    </a:cubicBezTo>
                    <a:cubicBezTo>
                      <a:pt x="21" y="11"/>
                      <a:pt x="23" y="9"/>
                      <a:pt x="25" y="8"/>
                    </a:cubicBezTo>
                    <a:cubicBezTo>
                      <a:pt x="26" y="8"/>
                      <a:pt x="27" y="7"/>
                      <a:pt x="27" y="7"/>
                    </a:cubicBezTo>
                    <a:moveTo>
                      <a:pt x="38" y="0"/>
                    </a:moveTo>
                    <a:cubicBezTo>
                      <a:pt x="38" y="0"/>
                      <a:pt x="37" y="0"/>
                      <a:pt x="35" y="1"/>
                    </a:cubicBezTo>
                    <a:cubicBezTo>
                      <a:pt x="29" y="4"/>
                      <a:pt x="18" y="11"/>
                      <a:pt x="13" y="15"/>
                    </a:cubicBezTo>
                    <a:cubicBezTo>
                      <a:pt x="13" y="15"/>
                      <a:pt x="13" y="15"/>
                      <a:pt x="13" y="15"/>
                    </a:cubicBezTo>
                    <a:cubicBezTo>
                      <a:pt x="13" y="15"/>
                      <a:pt x="13" y="15"/>
                      <a:pt x="13" y="15"/>
                    </a:cubicBezTo>
                    <a:cubicBezTo>
                      <a:pt x="13" y="15"/>
                      <a:pt x="13" y="15"/>
                      <a:pt x="13" y="15"/>
                    </a:cubicBezTo>
                    <a:cubicBezTo>
                      <a:pt x="10" y="17"/>
                      <a:pt x="0" y="25"/>
                      <a:pt x="0" y="27"/>
                    </a:cubicBezTo>
                    <a:cubicBezTo>
                      <a:pt x="0" y="27"/>
                      <a:pt x="1" y="27"/>
                      <a:pt x="1" y="27"/>
                    </a:cubicBezTo>
                    <a:cubicBezTo>
                      <a:pt x="1" y="27"/>
                      <a:pt x="3" y="27"/>
                      <a:pt x="4" y="26"/>
                    </a:cubicBezTo>
                    <a:cubicBezTo>
                      <a:pt x="7" y="24"/>
                      <a:pt x="11" y="22"/>
                      <a:pt x="16" y="19"/>
                    </a:cubicBezTo>
                    <a:cubicBezTo>
                      <a:pt x="18" y="17"/>
                      <a:pt x="20" y="16"/>
                      <a:pt x="22" y="15"/>
                    </a:cubicBezTo>
                    <a:cubicBezTo>
                      <a:pt x="31" y="8"/>
                      <a:pt x="38" y="2"/>
                      <a:pt x="39" y="0"/>
                    </a:cubicBezTo>
                    <a:cubicBezTo>
                      <a:pt x="39" y="0"/>
                      <a:pt x="39" y="0"/>
                      <a:pt x="39" y="0"/>
                    </a:cubicBezTo>
                    <a:cubicBezTo>
                      <a:pt x="38" y="0"/>
                      <a:pt x="38" y="0"/>
                      <a:pt x="3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89" name="Freeform 150"/>
              <p:cNvSpPr>
                <a:spLocks noEditPoints="1"/>
              </p:cNvSpPr>
              <p:nvPr/>
            </p:nvSpPr>
            <p:spPr bwMode="auto">
              <a:xfrm>
                <a:off x="-492" y="781"/>
                <a:ext cx="69" cy="50"/>
              </a:xfrm>
              <a:custGeom>
                <a:avLst/>
                <a:gdLst>
                  <a:gd name="T0" fmla="*/ 38 w 45"/>
                  <a:gd name="T1" fmla="*/ 4 h 32"/>
                  <a:gd name="T2" fmla="*/ 40 w 45"/>
                  <a:gd name="T3" fmla="*/ 3 h 32"/>
                  <a:gd name="T4" fmla="*/ 41 w 45"/>
                  <a:gd name="T5" fmla="*/ 3 h 32"/>
                  <a:gd name="T6" fmla="*/ 42 w 45"/>
                  <a:gd name="T7" fmla="*/ 3 h 32"/>
                  <a:gd name="T8" fmla="*/ 42 w 45"/>
                  <a:gd name="T9" fmla="*/ 3 h 32"/>
                  <a:gd name="T10" fmla="*/ 42 w 45"/>
                  <a:gd name="T11" fmla="*/ 3 h 32"/>
                  <a:gd name="T12" fmla="*/ 25 w 45"/>
                  <a:gd name="T13" fmla="*/ 18 h 32"/>
                  <a:gd name="T14" fmla="*/ 19 w 45"/>
                  <a:gd name="T15" fmla="*/ 22 h 32"/>
                  <a:gd name="T16" fmla="*/ 7 w 45"/>
                  <a:gd name="T17" fmla="*/ 29 h 32"/>
                  <a:gd name="T18" fmla="*/ 4 w 45"/>
                  <a:gd name="T19" fmla="*/ 30 h 32"/>
                  <a:gd name="T20" fmla="*/ 3 w 45"/>
                  <a:gd name="T21" fmla="*/ 30 h 32"/>
                  <a:gd name="T22" fmla="*/ 3 w 45"/>
                  <a:gd name="T23" fmla="*/ 30 h 32"/>
                  <a:gd name="T24" fmla="*/ 16 w 45"/>
                  <a:gd name="T25" fmla="*/ 18 h 32"/>
                  <a:gd name="T26" fmla="*/ 16 w 45"/>
                  <a:gd name="T27" fmla="*/ 18 h 32"/>
                  <a:gd name="T28" fmla="*/ 16 w 45"/>
                  <a:gd name="T29" fmla="*/ 18 h 32"/>
                  <a:gd name="T30" fmla="*/ 16 w 45"/>
                  <a:gd name="T31" fmla="*/ 18 h 32"/>
                  <a:gd name="T32" fmla="*/ 38 w 45"/>
                  <a:gd name="T33" fmla="*/ 4 h 32"/>
                  <a:gd name="T34" fmla="*/ 44 w 45"/>
                  <a:gd name="T35" fmla="*/ 0 h 32"/>
                  <a:gd name="T36" fmla="*/ 43 w 45"/>
                  <a:gd name="T37" fmla="*/ 1 h 32"/>
                  <a:gd name="T38" fmla="*/ 43 w 45"/>
                  <a:gd name="T39" fmla="*/ 1 h 32"/>
                  <a:gd name="T40" fmla="*/ 42 w 45"/>
                  <a:gd name="T41" fmla="*/ 1 h 32"/>
                  <a:gd name="T42" fmla="*/ 17 w 45"/>
                  <a:gd name="T43" fmla="*/ 17 h 32"/>
                  <a:gd name="T44" fmla="*/ 15 w 45"/>
                  <a:gd name="T45" fmla="*/ 18 h 32"/>
                  <a:gd name="T46" fmla="*/ 13 w 45"/>
                  <a:gd name="T47" fmla="*/ 20 h 32"/>
                  <a:gd name="T48" fmla="*/ 0 w 45"/>
                  <a:gd name="T49" fmla="*/ 32 h 32"/>
                  <a:gd name="T50" fmla="*/ 1 w 45"/>
                  <a:gd name="T51" fmla="*/ 32 h 32"/>
                  <a:gd name="T52" fmla="*/ 3 w 45"/>
                  <a:gd name="T53" fmla="*/ 32 h 32"/>
                  <a:gd name="T54" fmla="*/ 3 w 45"/>
                  <a:gd name="T55" fmla="*/ 32 h 32"/>
                  <a:gd name="T56" fmla="*/ 4 w 45"/>
                  <a:gd name="T57" fmla="*/ 31 h 32"/>
                  <a:gd name="T58" fmla="*/ 45 w 45"/>
                  <a:gd name="T59" fmla="*/ 1 h 32"/>
                  <a:gd name="T60" fmla="*/ 44 w 45"/>
                  <a:gd name="T6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32">
                    <a:moveTo>
                      <a:pt x="38" y="4"/>
                    </a:moveTo>
                    <a:cubicBezTo>
                      <a:pt x="39" y="3"/>
                      <a:pt x="39" y="3"/>
                      <a:pt x="40" y="3"/>
                    </a:cubicBezTo>
                    <a:cubicBezTo>
                      <a:pt x="40" y="3"/>
                      <a:pt x="41" y="3"/>
                      <a:pt x="41" y="3"/>
                    </a:cubicBezTo>
                    <a:cubicBezTo>
                      <a:pt x="41" y="3"/>
                      <a:pt x="41" y="3"/>
                      <a:pt x="42" y="3"/>
                    </a:cubicBezTo>
                    <a:cubicBezTo>
                      <a:pt x="42" y="3"/>
                      <a:pt x="42" y="3"/>
                      <a:pt x="42" y="3"/>
                    </a:cubicBezTo>
                    <a:cubicBezTo>
                      <a:pt x="42" y="3"/>
                      <a:pt x="42" y="3"/>
                      <a:pt x="42" y="3"/>
                    </a:cubicBezTo>
                    <a:cubicBezTo>
                      <a:pt x="41" y="5"/>
                      <a:pt x="33" y="11"/>
                      <a:pt x="25" y="18"/>
                    </a:cubicBezTo>
                    <a:cubicBezTo>
                      <a:pt x="23" y="19"/>
                      <a:pt x="21" y="20"/>
                      <a:pt x="19" y="22"/>
                    </a:cubicBezTo>
                    <a:cubicBezTo>
                      <a:pt x="14" y="25"/>
                      <a:pt x="10" y="28"/>
                      <a:pt x="7" y="29"/>
                    </a:cubicBezTo>
                    <a:cubicBezTo>
                      <a:pt x="6" y="30"/>
                      <a:pt x="4" y="30"/>
                      <a:pt x="4" y="30"/>
                    </a:cubicBezTo>
                    <a:cubicBezTo>
                      <a:pt x="4" y="30"/>
                      <a:pt x="3" y="30"/>
                      <a:pt x="3" y="30"/>
                    </a:cubicBezTo>
                    <a:cubicBezTo>
                      <a:pt x="3" y="30"/>
                      <a:pt x="3" y="30"/>
                      <a:pt x="3" y="30"/>
                    </a:cubicBezTo>
                    <a:cubicBezTo>
                      <a:pt x="3" y="28"/>
                      <a:pt x="13" y="20"/>
                      <a:pt x="16" y="18"/>
                    </a:cubicBezTo>
                    <a:cubicBezTo>
                      <a:pt x="16" y="18"/>
                      <a:pt x="16" y="18"/>
                      <a:pt x="16" y="18"/>
                    </a:cubicBezTo>
                    <a:cubicBezTo>
                      <a:pt x="16" y="18"/>
                      <a:pt x="16" y="18"/>
                      <a:pt x="16" y="18"/>
                    </a:cubicBezTo>
                    <a:cubicBezTo>
                      <a:pt x="16" y="18"/>
                      <a:pt x="16" y="18"/>
                      <a:pt x="16" y="18"/>
                    </a:cubicBezTo>
                    <a:cubicBezTo>
                      <a:pt x="21" y="14"/>
                      <a:pt x="32" y="7"/>
                      <a:pt x="38" y="4"/>
                    </a:cubicBezTo>
                    <a:moveTo>
                      <a:pt x="44" y="0"/>
                    </a:moveTo>
                    <a:cubicBezTo>
                      <a:pt x="44" y="1"/>
                      <a:pt x="44" y="1"/>
                      <a:pt x="43" y="1"/>
                    </a:cubicBezTo>
                    <a:cubicBezTo>
                      <a:pt x="43" y="1"/>
                      <a:pt x="43" y="1"/>
                      <a:pt x="43" y="1"/>
                    </a:cubicBezTo>
                    <a:cubicBezTo>
                      <a:pt x="42" y="1"/>
                      <a:pt x="42" y="1"/>
                      <a:pt x="42" y="1"/>
                    </a:cubicBezTo>
                    <a:cubicBezTo>
                      <a:pt x="35" y="4"/>
                      <a:pt x="25" y="11"/>
                      <a:pt x="17" y="17"/>
                    </a:cubicBezTo>
                    <a:cubicBezTo>
                      <a:pt x="16" y="17"/>
                      <a:pt x="16" y="18"/>
                      <a:pt x="15" y="18"/>
                    </a:cubicBezTo>
                    <a:cubicBezTo>
                      <a:pt x="15" y="19"/>
                      <a:pt x="14" y="19"/>
                      <a:pt x="13" y="20"/>
                    </a:cubicBezTo>
                    <a:cubicBezTo>
                      <a:pt x="9" y="23"/>
                      <a:pt x="0" y="30"/>
                      <a:pt x="0" y="32"/>
                    </a:cubicBezTo>
                    <a:cubicBezTo>
                      <a:pt x="0" y="32"/>
                      <a:pt x="1" y="32"/>
                      <a:pt x="1" y="32"/>
                    </a:cubicBezTo>
                    <a:cubicBezTo>
                      <a:pt x="1" y="32"/>
                      <a:pt x="2" y="32"/>
                      <a:pt x="3" y="32"/>
                    </a:cubicBezTo>
                    <a:cubicBezTo>
                      <a:pt x="3" y="32"/>
                      <a:pt x="3" y="32"/>
                      <a:pt x="3" y="32"/>
                    </a:cubicBezTo>
                    <a:cubicBezTo>
                      <a:pt x="3" y="32"/>
                      <a:pt x="3" y="32"/>
                      <a:pt x="4" y="31"/>
                    </a:cubicBezTo>
                    <a:cubicBezTo>
                      <a:pt x="14" y="27"/>
                      <a:pt x="43" y="6"/>
                      <a:pt x="45" y="1"/>
                    </a:cubicBezTo>
                    <a:cubicBezTo>
                      <a:pt x="44" y="0"/>
                      <a:pt x="44" y="0"/>
                      <a:pt x="4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90" name="Freeform 151"/>
              <p:cNvSpPr>
                <a:spLocks/>
              </p:cNvSpPr>
              <p:nvPr/>
            </p:nvSpPr>
            <p:spPr bwMode="auto">
              <a:xfrm>
                <a:off x="-468" y="800"/>
                <a:ext cx="21" cy="14"/>
              </a:xfrm>
              <a:custGeom>
                <a:avLst/>
                <a:gdLst>
                  <a:gd name="T0" fmla="*/ 12 w 13"/>
                  <a:gd name="T1" fmla="*/ 0 h 9"/>
                  <a:gd name="T2" fmla="*/ 12 w 13"/>
                  <a:gd name="T3" fmla="*/ 0 h 9"/>
                  <a:gd name="T4" fmla="*/ 10 w 13"/>
                  <a:gd name="T5" fmla="*/ 1 h 9"/>
                  <a:gd name="T6" fmla="*/ 6 w 13"/>
                  <a:gd name="T7" fmla="*/ 4 h 9"/>
                  <a:gd name="T8" fmla="*/ 4 w 13"/>
                  <a:gd name="T9" fmla="*/ 4 h 9"/>
                  <a:gd name="T10" fmla="*/ 4 w 13"/>
                  <a:gd name="T11" fmla="*/ 5 h 9"/>
                  <a:gd name="T12" fmla="*/ 0 w 13"/>
                  <a:gd name="T13" fmla="*/ 8 h 9"/>
                  <a:gd name="T14" fmla="*/ 0 w 13"/>
                  <a:gd name="T15" fmla="*/ 9 h 9"/>
                  <a:gd name="T16" fmla="*/ 1 w 13"/>
                  <a:gd name="T17" fmla="*/ 8 h 9"/>
                  <a:gd name="T18" fmla="*/ 4 w 13"/>
                  <a:gd name="T19" fmla="*/ 7 h 9"/>
                  <a:gd name="T20" fmla="*/ 10 w 13"/>
                  <a:gd name="T21" fmla="*/ 2 h 9"/>
                  <a:gd name="T22" fmla="*/ 13 w 13"/>
                  <a:gd name="T23" fmla="*/ 0 h 9"/>
                  <a:gd name="T24" fmla="*/ 13 w 13"/>
                  <a:gd name="T25" fmla="*/ 0 h 9"/>
                  <a:gd name="T26" fmla="*/ 12 w 13"/>
                  <a:gd name="T2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9">
                    <a:moveTo>
                      <a:pt x="12" y="0"/>
                    </a:moveTo>
                    <a:cubicBezTo>
                      <a:pt x="12" y="0"/>
                      <a:pt x="12" y="0"/>
                      <a:pt x="12" y="0"/>
                    </a:cubicBezTo>
                    <a:cubicBezTo>
                      <a:pt x="11" y="0"/>
                      <a:pt x="11" y="0"/>
                      <a:pt x="10" y="1"/>
                    </a:cubicBezTo>
                    <a:cubicBezTo>
                      <a:pt x="9" y="1"/>
                      <a:pt x="7" y="2"/>
                      <a:pt x="6" y="4"/>
                    </a:cubicBezTo>
                    <a:cubicBezTo>
                      <a:pt x="5" y="4"/>
                      <a:pt x="5" y="4"/>
                      <a:pt x="4" y="4"/>
                    </a:cubicBezTo>
                    <a:cubicBezTo>
                      <a:pt x="4" y="5"/>
                      <a:pt x="4" y="5"/>
                      <a:pt x="4" y="5"/>
                    </a:cubicBezTo>
                    <a:cubicBezTo>
                      <a:pt x="3" y="5"/>
                      <a:pt x="0" y="8"/>
                      <a:pt x="0" y="8"/>
                    </a:cubicBezTo>
                    <a:cubicBezTo>
                      <a:pt x="0" y="8"/>
                      <a:pt x="0" y="9"/>
                      <a:pt x="0" y="9"/>
                    </a:cubicBezTo>
                    <a:cubicBezTo>
                      <a:pt x="0" y="9"/>
                      <a:pt x="1" y="8"/>
                      <a:pt x="1" y="8"/>
                    </a:cubicBezTo>
                    <a:cubicBezTo>
                      <a:pt x="2" y="8"/>
                      <a:pt x="3" y="7"/>
                      <a:pt x="4" y="7"/>
                    </a:cubicBezTo>
                    <a:cubicBezTo>
                      <a:pt x="6" y="5"/>
                      <a:pt x="8" y="4"/>
                      <a:pt x="10" y="2"/>
                    </a:cubicBezTo>
                    <a:cubicBezTo>
                      <a:pt x="12" y="1"/>
                      <a:pt x="12" y="0"/>
                      <a:pt x="13" y="0"/>
                    </a:cubicBezTo>
                    <a:cubicBezTo>
                      <a:pt x="13" y="0"/>
                      <a:pt x="13" y="0"/>
                      <a:pt x="13"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91" name="Freeform 152"/>
              <p:cNvSpPr>
                <a:spLocks noEditPoints="1"/>
              </p:cNvSpPr>
              <p:nvPr/>
            </p:nvSpPr>
            <p:spPr bwMode="auto">
              <a:xfrm>
                <a:off x="-472" y="795"/>
                <a:ext cx="29" cy="22"/>
              </a:xfrm>
              <a:custGeom>
                <a:avLst/>
                <a:gdLst>
                  <a:gd name="T0" fmla="*/ 15 w 19"/>
                  <a:gd name="T1" fmla="*/ 3 h 14"/>
                  <a:gd name="T2" fmla="*/ 15 w 19"/>
                  <a:gd name="T3" fmla="*/ 3 h 14"/>
                  <a:gd name="T4" fmla="*/ 15 w 19"/>
                  <a:gd name="T5" fmla="*/ 3 h 14"/>
                  <a:gd name="T6" fmla="*/ 16 w 19"/>
                  <a:gd name="T7" fmla="*/ 3 h 14"/>
                  <a:gd name="T8" fmla="*/ 16 w 19"/>
                  <a:gd name="T9" fmla="*/ 3 h 14"/>
                  <a:gd name="T10" fmla="*/ 16 w 19"/>
                  <a:gd name="T11" fmla="*/ 3 h 14"/>
                  <a:gd name="T12" fmla="*/ 13 w 19"/>
                  <a:gd name="T13" fmla="*/ 5 h 14"/>
                  <a:gd name="T14" fmla="*/ 7 w 19"/>
                  <a:gd name="T15" fmla="*/ 10 h 14"/>
                  <a:gd name="T16" fmla="*/ 4 w 19"/>
                  <a:gd name="T17" fmla="*/ 11 h 14"/>
                  <a:gd name="T18" fmla="*/ 3 w 19"/>
                  <a:gd name="T19" fmla="*/ 12 h 14"/>
                  <a:gd name="T20" fmla="*/ 3 w 19"/>
                  <a:gd name="T21" fmla="*/ 11 h 14"/>
                  <a:gd name="T22" fmla="*/ 3 w 19"/>
                  <a:gd name="T23" fmla="*/ 11 h 14"/>
                  <a:gd name="T24" fmla="*/ 7 w 19"/>
                  <a:gd name="T25" fmla="*/ 8 h 14"/>
                  <a:gd name="T26" fmla="*/ 7 w 19"/>
                  <a:gd name="T27" fmla="*/ 7 h 14"/>
                  <a:gd name="T28" fmla="*/ 9 w 19"/>
                  <a:gd name="T29" fmla="*/ 7 h 14"/>
                  <a:gd name="T30" fmla="*/ 13 w 19"/>
                  <a:gd name="T31" fmla="*/ 4 h 14"/>
                  <a:gd name="T32" fmla="*/ 15 w 19"/>
                  <a:gd name="T33" fmla="*/ 3 h 14"/>
                  <a:gd name="T34" fmla="*/ 18 w 19"/>
                  <a:gd name="T35" fmla="*/ 0 h 14"/>
                  <a:gd name="T36" fmla="*/ 17 w 19"/>
                  <a:gd name="T37" fmla="*/ 1 h 14"/>
                  <a:gd name="T38" fmla="*/ 15 w 19"/>
                  <a:gd name="T39" fmla="*/ 2 h 14"/>
                  <a:gd name="T40" fmla="*/ 9 w 19"/>
                  <a:gd name="T41" fmla="*/ 6 h 14"/>
                  <a:gd name="T42" fmla="*/ 6 w 19"/>
                  <a:gd name="T43" fmla="*/ 8 h 14"/>
                  <a:gd name="T44" fmla="*/ 0 w 19"/>
                  <a:gd name="T45" fmla="*/ 14 h 14"/>
                  <a:gd name="T46" fmla="*/ 0 w 19"/>
                  <a:gd name="T47" fmla="*/ 14 h 14"/>
                  <a:gd name="T48" fmla="*/ 0 w 19"/>
                  <a:gd name="T49" fmla="*/ 14 h 14"/>
                  <a:gd name="T50" fmla="*/ 0 w 19"/>
                  <a:gd name="T51" fmla="*/ 14 h 14"/>
                  <a:gd name="T52" fmla="*/ 1 w 19"/>
                  <a:gd name="T53" fmla="*/ 13 h 14"/>
                  <a:gd name="T54" fmla="*/ 2 w 19"/>
                  <a:gd name="T55" fmla="*/ 13 h 14"/>
                  <a:gd name="T56" fmla="*/ 19 w 19"/>
                  <a:gd name="T57" fmla="*/ 1 h 14"/>
                  <a:gd name="T58" fmla="*/ 19 w 19"/>
                  <a:gd name="T59" fmla="*/ 1 h 14"/>
                  <a:gd name="T60" fmla="*/ 19 w 19"/>
                  <a:gd name="T61" fmla="*/ 1 h 14"/>
                  <a:gd name="T62" fmla="*/ 19 w 19"/>
                  <a:gd name="T63" fmla="*/ 1 h 14"/>
                  <a:gd name="T64" fmla="*/ 19 w 19"/>
                  <a:gd name="T65" fmla="*/ 1 h 14"/>
                  <a:gd name="T66" fmla="*/ 18 w 19"/>
                  <a:gd name="T6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14">
                    <a:moveTo>
                      <a:pt x="15"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ubicBezTo>
                      <a:pt x="15" y="3"/>
                      <a:pt x="15" y="4"/>
                      <a:pt x="13" y="5"/>
                    </a:cubicBezTo>
                    <a:cubicBezTo>
                      <a:pt x="11" y="7"/>
                      <a:pt x="9" y="8"/>
                      <a:pt x="7" y="10"/>
                    </a:cubicBezTo>
                    <a:cubicBezTo>
                      <a:pt x="6" y="10"/>
                      <a:pt x="5" y="11"/>
                      <a:pt x="4" y="11"/>
                    </a:cubicBezTo>
                    <a:cubicBezTo>
                      <a:pt x="4" y="11"/>
                      <a:pt x="3" y="12"/>
                      <a:pt x="3" y="12"/>
                    </a:cubicBezTo>
                    <a:cubicBezTo>
                      <a:pt x="3" y="12"/>
                      <a:pt x="3" y="11"/>
                      <a:pt x="3" y="11"/>
                    </a:cubicBezTo>
                    <a:cubicBezTo>
                      <a:pt x="3" y="11"/>
                      <a:pt x="3" y="11"/>
                      <a:pt x="3" y="11"/>
                    </a:cubicBezTo>
                    <a:cubicBezTo>
                      <a:pt x="3" y="11"/>
                      <a:pt x="6" y="8"/>
                      <a:pt x="7" y="8"/>
                    </a:cubicBezTo>
                    <a:cubicBezTo>
                      <a:pt x="7" y="8"/>
                      <a:pt x="7" y="8"/>
                      <a:pt x="7" y="7"/>
                    </a:cubicBezTo>
                    <a:cubicBezTo>
                      <a:pt x="8" y="7"/>
                      <a:pt x="8" y="7"/>
                      <a:pt x="9" y="7"/>
                    </a:cubicBezTo>
                    <a:cubicBezTo>
                      <a:pt x="10" y="6"/>
                      <a:pt x="12" y="4"/>
                      <a:pt x="13" y="4"/>
                    </a:cubicBezTo>
                    <a:cubicBezTo>
                      <a:pt x="14" y="3"/>
                      <a:pt x="14" y="3"/>
                      <a:pt x="15" y="3"/>
                    </a:cubicBezTo>
                    <a:moveTo>
                      <a:pt x="18" y="0"/>
                    </a:moveTo>
                    <a:cubicBezTo>
                      <a:pt x="18" y="0"/>
                      <a:pt x="18" y="1"/>
                      <a:pt x="17" y="1"/>
                    </a:cubicBezTo>
                    <a:cubicBezTo>
                      <a:pt x="17" y="1"/>
                      <a:pt x="16" y="2"/>
                      <a:pt x="15" y="2"/>
                    </a:cubicBezTo>
                    <a:cubicBezTo>
                      <a:pt x="13" y="3"/>
                      <a:pt x="11" y="4"/>
                      <a:pt x="9" y="6"/>
                    </a:cubicBezTo>
                    <a:cubicBezTo>
                      <a:pt x="8" y="7"/>
                      <a:pt x="7" y="7"/>
                      <a:pt x="6" y="8"/>
                    </a:cubicBezTo>
                    <a:cubicBezTo>
                      <a:pt x="5" y="9"/>
                      <a:pt x="0" y="13"/>
                      <a:pt x="0" y="14"/>
                    </a:cubicBezTo>
                    <a:cubicBezTo>
                      <a:pt x="0" y="14"/>
                      <a:pt x="0" y="14"/>
                      <a:pt x="0" y="14"/>
                    </a:cubicBezTo>
                    <a:cubicBezTo>
                      <a:pt x="0" y="14"/>
                      <a:pt x="0" y="14"/>
                      <a:pt x="0" y="14"/>
                    </a:cubicBezTo>
                    <a:cubicBezTo>
                      <a:pt x="0" y="14"/>
                      <a:pt x="0" y="14"/>
                      <a:pt x="0" y="14"/>
                    </a:cubicBezTo>
                    <a:cubicBezTo>
                      <a:pt x="1" y="14"/>
                      <a:pt x="1" y="14"/>
                      <a:pt x="1" y="13"/>
                    </a:cubicBezTo>
                    <a:cubicBezTo>
                      <a:pt x="1" y="13"/>
                      <a:pt x="2" y="13"/>
                      <a:pt x="2" y="13"/>
                    </a:cubicBezTo>
                    <a:cubicBezTo>
                      <a:pt x="7" y="11"/>
                      <a:pt x="19" y="2"/>
                      <a:pt x="19" y="1"/>
                    </a:cubicBezTo>
                    <a:cubicBezTo>
                      <a:pt x="19" y="1"/>
                      <a:pt x="19" y="1"/>
                      <a:pt x="19" y="1"/>
                    </a:cubicBezTo>
                    <a:cubicBezTo>
                      <a:pt x="19" y="1"/>
                      <a:pt x="19" y="1"/>
                      <a:pt x="19" y="1"/>
                    </a:cubicBezTo>
                    <a:cubicBezTo>
                      <a:pt x="19" y="1"/>
                      <a:pt x="19" y="1"/>
                      <a:pt x="19" y="1"/>
                    </a:cubicBezTo>
                    <a:cubicBezTo>
                      <a:pt x="19" y="1"/>
                      <a:pt x="19" y="1"/>
                      <a:pt x="19" y="1"/>
                    </a:cubicBezTo>
                    <a:cubicBezTo>
                      <a:pt x="19" y="1"/>
                      <a:pt x="19" y="0"/>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92" name="Freeform 153"/>
              <p:cNvSpPr>
                <a:spLocks noEditPoints="1"/>
              </p:cNvSpPr>
              <p:nvPr/>
            </p:nvSpPr>
            <p:spPr bwMode="auto">
              <a:xfrm>
                <a:off x="240" y="578"/>
                <a:ext cx="72" cy="24"/>
              </a:xfrm>
              <a:custGeom>
                <a:avLst/>
                <a:gdLst>
                  <a:gd name="T0" fmla="*/ 26 w 46"/>
                  <a:gd name="T1" fmla="*/ 4 h 16"/>
                  <a:gd name="T2" fmla="*/ 27 w 46"/>
                  <a:gd name="T3" fmla="*/ 4 h 16"/>
                  <a:gd name="T4" fmla="*/ 29 w 46"/>
                  <a:gd name="T5" fmla="*/ 5 h 16"/>
                  <a:gd name="T6" fmla="*/ 29 w 46"/>
                  <a:gd name="T7" fmla="*/ 5 h 16"/>
                  <a:gd name="T8" fmla="*/ 29 w 46"/>
                  <a:gd name="T9" fmla="*/ 5 h 16"/>
                  <a:gd name="T10" fmla="*/ 31 w 46"/>
                  <a:gd name="T11" fmla="*/ 5 h 16"/>
                  <a:gd name="T12" fmla="*/ 15 w 46"/>
                  <a:gd name="T13" fmla="*/ 12 h 16"/>
                  <a:gd name="T14" fmla="*/ 14 w 46"/>
                  <a:gd name="T15" fmla="*/ 12 h 16"/>
                  <a:gd name="T16" fmla="*/ 12 w 46"/>
                  <a:gd name="T17" fmla="*/ 12 h 16"/>
                  <a:gd name="T18" fmla="*/ 11 w 46"/>
                  <a:gd name="T19" fmla="*/ 11 h 16"/>
                  <a:gd name="T20" fmla="*/ 15 w 46"/>
                  <a:gd name="T21" fmla="*/ 7 h 16"/>
                  <a:gd name="T22" fmla="*/ 15 w 46"/>
                  <a:gd name="T23" fmla="*/ 7 h 16"/>
                  <a:gd name="T24" fmla="*/ 15 w 46"/>
                  <a:gd name="T25" fmla="*/ 7 h 16"/>
                  <a:gd name="T26" fmla="*/ 15 w 46"/>
                  <a:gd name="T27" fmla="*/ 7 h 16"/>
                  <a:gd name="T28" fmla="*/ 15 w 46"/>
                  <a:gd name="T29" fmla="*/ 7 h 16"/>
                  <a:gd name="T30" fmla="*/ 15 w 46"/>
                  <a:gd name="T31" fmla="*/ 7 h 16"/>
                  <a:gd name="T32" fmla="*/ 15 w 46"/>
                  <a:gd name="T33" fmla="*/ 7 h 16"/>
                  <a:gd name="T34" fmla="*/ 15 w 46"/>
                  <a:gd name="T35" fmla="*/ 7 h 16"/>
                  <a:gd name="T36" fmla="*/ 15 w 46"/>
                  <a:gd name="T37" fmla="*/ 7 h 16"/>
                  <a:gd name="T38" fmla="*/ 15 w 46"/>
                  <a:gd name="T39" fmla="*/ 7 h 16"/>
                  <a:gd name="T40" fmla="*/ 15 w 46"/>
                  <a:gd name="T41" fmla="*/ 7 h 16"/>
                  <a:gd name="T42" fmla="*/ 22 w 46"/>
                  <a:gd name="T43" fmla="*/ 5 h 16"/>
                  <a:gd name="T44" fmla="*/ 26 w 46"/>
                  <a:gd name="T45" fmla="*/ 4 h 16"/>
                  <a:gd name="T46" fmla="*/ 33 w 46"/>
                  <a:gd name="T47" fmla="*/ 0 h 16"/>
                  <a:gd name="T48" fmla="*/ 9 w 46"/>
                  <a:gd name="T49" fmla="*/ 5 h 16"/>
                  <a:gd name="T50" fmla="*/ 9 w 46"/>
                  <a:gd name="T51" fmla="*/ 5 h 16"/>
                  <a:gd name="T52" fmla="*/ 9 w 46"/>
                  <a:gd name="T53" fmla="*/ 5 h 16"/>
                  <a:gd name="T54" fmla="*/ 9 w 46"/>
                  <a:gd name="T55" fmla="*/ 5 h 16"/>
                  <a:gd name="T56" fmla="*/ 9 w 46"/>
                  <a:gd name="T57" fmla="*/ 5 h 16"/>
                  <a:gd name="T58" fmla="*/ 0 w 46"/>
                  <a:gd name="T59" fmla="*/ 12 h 16"/>
                  <a:gd name="T60" fmla="*/ 0 w 46"/>
                  <a:gd name="T61" fmla="*/ 13 h 16"/>
                  <a:gd name="T62" fmla="*/ 2 w 46"/>
                  <a:gd name="T63" fmla="*/ 16 h 16"/>
                  <a:gd name="T64" fmla="*/ 6 w 46"/>
                  <a:gd name="T65" fmla="*/ 16 h 16"/>
                  <a:gd name="T66" fmla="*/ 9 w 46"/>
                  <a:gd name="T67" fmla="*/ 16 h 16"/>
                  <a:gd name="T68" fmla="*/ 13 w 46"/>
                  <a:gd name="T69" fmla="*/ 16 h 16"/>
                  <a:gd name="T70" fmla="*/ 39 w 46"/>
                  <a:gd name="T71" fmla="*/ 8 h 16"/>
                  <a:gd name="T72" fmla="*/ 37 w 46"/>
                  <a:gd name="T73" fmla="*/ 1 h 16"/>
                  <a:gd name="T74" fmla="*/ 33 w 46"/>
                  <a:gd name="T7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 h="16">
                    <a:moveTo>
                      <a:pt x="26" y="4"/>
                    </a:moveTo>
                    <a:cubicBezTo>
                      <a:pt x="26" y="4"/>
                      <a:pt x="26" y="4"/>
                      <a:pt x="27" y="4"/>
                    </a:cubicBezTo>
                    <a:cubicBezTo>
                      <a:pt x="28" y="4"/>
                      <a:pt x="28" y="4"/>
                      <a:pt x="29" y="5"/>
                    </a:cubicBezTo>
                    <a:cubicBezTo>
                      <a:pt x="29" y="5"/>
                      <a:pt x="29" y="5"/>
                      <a:pt x="29" y="5"/>
                    </a:cubicBezTo>
                    <a:cubicBezTo>
                      <a:pt x="29" y="5"/>
                      <a:pt x="29" y="5"/>
                      <a:pt x="29" y="5"/>
                    </a:cubicBezTo>
                    <a:cubicBezTo>
                      <a:pt x="30" y="5"/>
                      <a:pt x="31" y="5"/>
                      <a:pt x="31" y="5"/>
                    </a:cubicBezTo>
                    <a:cubicBezTo>
                      <a:pt x="33" y="8"/>
                      <a:pt x="23" y="12"/>
                      <a:pt x="15" y="12"/>
                    </a:cubicBezTo>
                    <a:cubicBezTo>
                      <a:pt x="15" y="12"/>
                      <a:pt x="14" y="12"/>
                      <a:pt x="14" y="12"/>
                    </a:cubicBezTo>
                    <a:cubicBezTo>
                      <a:pt x="13" y="12"/>
                      <a:pt x="13" y="12"/>
                      <a:pt x="12" y="12"/>
                    </a:cubicBezTo>
                    <a:cubicBezTo>
                      <a:pt x="11" y="12"/>
                      <a:pt x="11" y="11"/>
                      <a:pt x="11" y="11"/>
                    </a:cubicBezTo>
                    <a:cubicBezTo>
                      <a:pt x="10" y="10"/>
                      <a:pt x="12" y="8"/>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7" y="6"/>
                      <a:pt x="20" y="5"/>
                      <a:pt x="22" y="5"/>
                    </a:cubicBezTo>
                    <a:cubicBezTo>
                      <a:pt x="23" y="5"/>
                      <a:pt x="25" y="4"/>
                      <a:pt x="26" y="4"/>
                    </a:cubicBezTo>
                    <a:moveTo>
                      <a:pt x="33" y="0"/>
                    </a:moveTo>
                    <a:cubicBezTo>
                      <a:pt x="24" y="0"/>
                      <a:pt x="14" y="4"/>
                      <a:pt x="9" y="5"/>
                    </a:cubicBezTo>
                    <a:cubicBezTo>
                      <a:pt x="9" y="5"/>
                      <a:pt x="9" y="5"/>
                      <a:pt x="9" y="5"/>
                    </a:cubicBezTo>
                    <a:cubicBezTo>
                      <a:pt x="9" y="5"/>
                      <a:pt x="9" y="5"/>
                      <a:pt x="9" y="5"/>
                    </a:cubicBezTo>
                    <a:cubicBezTo>
                      <a:pt x="9" y="5"/>
                      <a:pt x="9" y="5"/>
                      <a:pt x="9" y="5"/>
                    </a:cubicBezTo>
                    <a:cubicBezTo>
                      <a:pt x="9" y="5"/>
                      <a:pt x="9" y="5"/>
                      <a:pt x="9" y="5"/>
                    </a:cubicBezTo>
                    <a:cubicBezTo>
                      <a:pt x="4" y="8"/>
                      <a:pt x="0" y="10"/>
                      <a:pt x="0" y="12"/>
                    </a:cubicBezTo>
                    <a:cubicBezTo>
                      <a:pt x="0" y="13"/>
                      <a:pt x="0" y="13"/>
                      <a:pt x="0" y="13"/>
                    </a:cubicBezTo>
                    <a:cubicBezTo>
                      <a:pt x="0" y="14"/>
                      <a:pt x="1" y="15"/>
                      <a:pt x="2" y="16"/>
                    </a:cubicBezTo>
                    <a:cubicBezTo>
                      <a:pt x="3" y="16"/>
                      <a:pt x="5" y="16"/>
                      <a:pt x="6" y="16"/>
                    </a:cubicBezTo>
                    <a:cubicBezTo>
                      <a:pt x="7" y="16"/>
                      <a:pt x="8" y="16"/>
                      <a:pt x="9" y="16"/>
                    </a:cubicBezTo>
                    <a:cubicBezTo>
                      <a:pt x="10" y="16"/>
                      <a:pt x="12" y="16"/>
                      <a:pt x="13" y="16"/>
                    </a:cubicBezTo>
                    <a:cubicBezTo>
                      <a:pt x="22" y="16"/>
                      <a:pt x="33" y="13"/>
                      <a:pt x="39" y="8"/>
                    </a:cubicBezTo>
                    <a:cubicBezTo>
                      <a:pt x="41" y="7"/>
                      <a:pt x="46" y="2"/>
                      <a:pt x="37" y="1"/>
                    </a:cubicBezTo>
                    <a:cubicBezTo>
                      <a:pt x="36" y="1"/>
                      <a:pt x="34" y="0"/>
                      <a:pt x="3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93" name="Freeform 154"/>
              <p:cNvSpPr>
                <a:spLocks noEditPoints="1"/>
              </p:cNvSpPr>
              <p:nvPr/>
            </p:nvSpPr>
            <p:spPr bwMode="auto">
              <a:xfrm>
                <a:off x="231" y="576"/>
                <a:ext cx="89" cy="30"/>
              </a:xfrm>
              <a:custGeom>
                <a:avLst/>
                <a:gdLst>
                  <a:gd name="T0" fmla="*/ 15 w 57"/>
                  <a:gd name="T1" fmla="*/ 6 h 19"/>
                  <a:gd name="T2" fmla="*/ 39 w 57"/>
                  <a:gd name="T3" fmla="*/ 1 h 19"/>
                  <a:gd name="T4" fmla="*/ 43 w 57"/>
                  <a:gd name="T5" fmla="*/ 2 h 19"/>
                  <a:gd name="T6" fmla="*/ 45 w 57"/>
                  <a:gd name="T7" fmla="*/ 9 h 19"/>
                  <a:gd name="T8" fmla="*/ 19 w 57"/>
                  <a:gd name="T9" fmla="*/ 17 h 19"/>
                  <a:gd name="T10" fmla="*/ 15 w 57"/>
                  <a:gd name="T11" fmla="*/ 17 h 19"/>
                  <a:gd name="T12" fmla="*/ 6 w 57"/>
                  <a:gd name="T13" fmla="*/ 14 h 19"/>
                  <a:gd name="T14" fmla="*/ 6 w 57"/>
                  <a:gd name="T15" fmla="*/ 13 h 19"/>
                  <a:gd name="T16" fmla="*/ 15 w 57"/>
                  <a:gd name="T17" fmla="*/ 6 h 19"/>
                  <a:gd name="T18" fmla="*/ 15 w 57"/>
                  <a:gd name="T19" fmla="*/ 6 h 19"/>
                  <a:gd name="T20" fmla="*/ 15 w 57"/>
                  <a:gd name="T21" fmla="*/ 6 h 19"/>
                  <a:gd name="T22" fmla="*/ 15 w 57"/>
                  <a:gd name="T23" fmla="*/ 6 h 19"/>
                  <a:gd name="T24" fmla="*/ 15 w 57"/>
                  <a:gd name="T25" fmla="*/ 6 h 19"/>
                  <a:gd name="T26" fmla="*/ 41 w 57"/>
                  <a:gd name="T27" fmla="*/ 0 h 19"/>
                  <a:gd name="T28" fmla="*/ 13 w 57"/>
                  <a:gd name="T29" fmla="*/ 6 h 19"/>
                  <a:gd name="T30" fmla="*/ 11 w 57"/>
                  <a:gd name="T31" fmla="*/ 7 h 19"/>
                  <a:gd name="T32" fmla="*/ 11 w 57"/>
                  <a:gd name="T33" fmla="*/ 7 h 19"/>
                  <a:gd name="T34" fmla="*/ 10 w 57"/>
                  <a:gd name="T35" fmla="*/ 7 h 19"/>
                  <a:gd name="T36" fmla="*/ 5 w 57"/>
                  <a:gd name="T37" fmla="*/ 18 h 19"/>
                  <a:gd name="T38" fmla="*/ 8 w 57"/>
                  <a:gd name="T39" fmla="*/ 19 h 19"/>
                  <a:gd name="T40" fmla="*/ 9 w 57"/>
                  <a:gd name="T41" fmla="*/ 19 h 19"/>
                  <a:gd name="T42" fmla="*/ 9 w 57"/>
                  <a:gd name="T43" fmla="*/ 19 h 19"/>
                  <a:gd name="T44" fmla="*/ 13 w 57"/>
                  <a:gd name="T45" fmla="*/ 19 h 19"/>
                  <a:gd name="T46" fmla="*/ 45 w 57"/>
                  <a:gd name="T47" fmla="*/ 11 h 19"/>
                  <a:gd name="T48" fmla="*/ 48 w 57"/>
                  <a:gd name="T49" fmla="*/ 1 h 19"/>
                  <a:gd name="T50" fmla="*/ 48 w 57"/>
                  <a:gd name="T51" fmla="*/ 1 h 19"/>
                  <a:gd name="T52" fmla="*/ 46 w 57"/>
                  <a:gd name="T53" fmla="*/ 1 h 19"/>
                  <a:gd name="T54" fmla="*/ 41 w 57"/>
                  <a:gd name="T5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7" h="19">
                    <a:moveTo>
                      <a:pt x="15" y="6"/>
                    </a:moveTo>
                    <a:cubicBezTo>
                      <a:pt x="20" y="5"/>
                      <a:pt x="30" y="1"/>
                      <a:pt x="39" y="1"/>
                    </a:cubicBezTo>
                    <a:cubicBezTo>
                      <a:pt x="40" y="1"/>
                      <a:pt x="42" y="2"/>
                      <a:pt x="43" y="2"/>
                    </a:cubicBezTo>
                    <a:cubicBezTo>
                      <a:pt x="52" y="3"/>
                      <a:pt x="47" y="8"/>
                      <a:pt x="45" y="9"/>
                    </a:cubicBezTo>
                    <a:cubicBezTo>
                      <a:pt x="39" y="14"/>
                      <a:pt x="28" y="17"/>
                      <a:pt x="19" y="17"/>
                    </a:cubicBezTo>
                    <a:cubicBezTo>
                      <a:pt x="18" y="17"/>
                      <a:pt x="16" y="17"/>
                      <a:pt x="15" y="17"/>
                    </a:cubicBezTo>
                    <a:cubicBezTo>
                      <a:pt x="10" y="17"/>
                      <a:pt x="6" y="17"/>
                      <a:pt x="6" y="14"/>
                    </a:cubicBezTo>
                    <a:cubicBezTo>
                      <a:pt x="6" y="14"/>
                      <a:pt x="6" y="14"/>
                      <a:pt x="6" y="13"/>
                    </a:cubicBezTo>
                    <a:cubicBezTo>
                      <a:pt x="6" y="11"/>
                      <a:pt x="10" y="9"/>
                      <a:pt x="15" y="6"/>
                    </a:cubicBezTo>
                    <a:cubicBezTo>
                      <a:pt x="15" y="6"/>
                      <a:pt x="15" y="6"/>
                      <a:pt x="15" y="6"/>
                    </a:cubicBezTo>
                    <a:cubicBezTo>
                      <a:pt x="15" y="6"/>
                      <a:pt x="15" y="6"/>
                      <a:pt x="15" y="6"/>
                    </a:cubicBezTo>
                    <a:cubicBezTo>
                      <a:pt x="15" y="6"/>
                      <a:pt x="15" y="6"/>
                      <a:pt x="15" y="6"/>
                    </a:cubicBezTo>
                    <a:cubicBezTo>
                      <a:pt x="15" y="6"/>
                      <a:pt x="15" y="6"/>
                      <a:pt x="15" y="6"/>
                    </a:cubicBezTo>
                    <a:moveTo>
                      <a:pt x="41" y="0"/>
                    </a:moveTo>
                    <a:cubicBezTo>
                      <a:pt x="33" y="0"/>
                      <a:pt x="22" y="2"/>
                      <a:pt x="13" y="6"/>
                    </a:cubicBezTo>
                    <a:cubicBezTo>
                      <a:pt x="12" y="6"/>
                      <a:pt x="12" y="7"/>
                      <a:pt x="11" y="7"/>
                    </a:cubicBezTo>
                    <a:cubicBezTo>
                      <a:pt x="11" y="7"/>
                      <a:pt x="11" y="7"/>
                      <a:pt x="11" y="7"/>
                    </a:cubicBezTo>
                    <a:cubicBezTo>
                      <a:pt x="11" y="7"/>
                      <a:pt x="10" y="7"/>
                      <a:pt x="10" y="7"/>
                    </a:cubicBezTo>
                    <a:cubicBezTo>
                      <a:pt x="2" y="11"/>
                      <a:pt x="0" y="16"/>
                      <a:pt x="5" y="18"/>
                    </a:cubicBezTo>
                    <a:cubicBezTo>
                      <a:pt x="6" y="18"/>
                      <a:pt x="7" y="18"/>
                      <a:pt x="8" y="19"/>
                    </a:cubicBezTo>
                    <a:cubicBezTo>
                      <a:pt x="8" y="19"/>
                      <a:pt x="9" y="19"/>
                      <a:pt x="9" y="19"/>
                    </a:cubicBezTo>
                    <a:cubicBezTo>
                      <a:pt x="9" y="19"/>
                      <a:pt x="9" y="19"/>
                      <a:pt x="9" y="19"/>
                    </a:cubicBezTo>
                    <a:cubicBezTo>
                      <a:pt x="11" y="19"/>
                      <a:pt x="12" y="19"/>
                      <a:pt x="13" y="19"/>
                    </a:cubicBezTo>
                    <a:cubicBezTo>
                      <a:pt x="22" y="19"/>
                      <a:pt x="35" y="16"/>
                      <a:pt x="45" y="11"/>
                    </a:cubicBezTo>
                    <a:cubicBezTo>
                      <a:pt x="57" y="4"/>
                      <a:pt x="50" y="2"/>
                      <a:pt x="48" y="1"/>
                    </a:cubicBezTo>
                    <a:cubicBezTo>
                      <a:pt x="48" y="1"/>
                      <a:pt x="48" y="1"/>
                      <a:pt x="48" y="1"/>
                    </a:cubicBezTo>
                    <a:cubicBezTo>
                      <a:pt x="47" y="1"/>
                      <a:pt x="46" y="1"/>
                      <a:pt x="46" y="1"/>
                    </a:cubicBezTo>
                    <a:cubicBezTo>
                      <a:pt x="44" y="0"/>
                      <a:pt x="43" y="0"/>
                      <a:pt x="4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94" name="Freeform 155"/>
              <p:cNvSpPr>
                <a:spLocks/>
              </p:cNvSpPr>
              <p:nvPr/>
            </p:nvSpPr>
            <p:spPr bwMode="auto">
              <a:xfrm>
                <a:off x="262" y="587"/>
                <a:ext cx="23" cy="8"/>
              </a:xfrm>
              <a:custGeom>
                <a:avLst/>
                <a:gdLst>
                  <a:gd name="T0" fmla="*/ 11 w 15"/>
                  <a:gd name="T1" fmla="*/ 0 h 5"/>
                  <a:gd name="T2" fmla="*/ 3 w 15"/>
                  <a:gd name="T3" fmla="*/ 1 h 5"/>
                  <a:gd name="T4" fmla="*/ 3 w 15"/>
                  <a:gd name="T5" fmla="*/ 1 h 5"/>
                  <a:gd name="T6" fmla="*/ 3 w 15"/>
                  <a:gd name="T7" fmla="*/ 1 h 5"/>
                  <a:gd name="T8" fmla="*/ 1 w 15"/>
                  <a:gd name="T9" fmla="*/ 3 h 5"/>
                  <a:gd name="T10" fmla="*/ 0 w 15"/>
                  <a:gd name="T11" fmla="*/ 4 h 5"/>
                  <a:gd name="T12" fmla="*/ 0 w 15"/>
                  <a:gd name="T13" fmla="*/ 4 h 5"/>
                  <a:gd name="T14" fmla="*/ 0 w 15"/>
                  <a:gd name="T15" fmla="*/ 4 h 5"/>
                  <a:gd name="T16" fmla="*/ 1 w 15"/>
                  <a:gd name="T17" fmla="*/ 5 h 5"/>
                  <a:gd name="T18" fmla="*/ 3 w 15"/>
                  <a:gd name="T19" fmla="*/ 5 h 5"/>
                  <a:gd name="T20" fmla="*/ 8 w 15"/>
                  <a:gd name="T21" fmla="*/ 4 h 5"/>
                  <a:gd name="T22" fmla="*/ 13 w 15"/>
                  <a:gd name="T23" fmla="*/ 2 h 5"/>
                  <a:gd name="T24" fmla="*/ 12 w 15"/>
                  <a:gd name="T25" fmla="*/ 0 h 5"/>
                  <a:gd name="T26" fmla="*/ 11 w 15"/>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5">
                    <a:moveTo>
                      <a:pt x="11" y="0"/>
                    </a:moveTo>
                    <a:cubicBezTo>
                      <a:pt x="8" y="0"/>
                      <a:pt x="5" y="1"/>
                      <a:pt x="3" y="1"/>
                    </a:cubicBezTo>
                    <a:cubicBezTo>
                      <a:pt x="3" y="1"/>
                      <a:pt x="3" y="1"/>
                      <a:pt x="3" y="1"/>
                    </a:cubicBezTo>
                    <a:cubicBezTo>
                      <a:pt x="3" y="1"/>
                      <a:pt x="3" y="1"/>
                      <a:pt x="3" y="1"/>
                    </a:cubicBezTo>
                    <a:cubicBezTo>
                      <a:pt x="2" y="2"/>
                      <a:pt x="1" y="2"/>
                      <a:pt x="1" y="3"/>
                    </a:cubicBezTo>
                    <a:cubicBezTo>
                      <a:pt x="0" y="3"/>
                      <a:pt x="0" y="3"/>
                      <a:pt x="0" y="4"/>
                    </a:cubicBezTo>
                    <a:cubicBezTo>
                      <a:pt x="0" y="4"/>
                      <a:pt x="0" y="4"/>
                      <a:pt x="0" y="4"/>
                    </a:cubicBezTo>
                    <a:cubicBezTo>
                      <a:pt x="0" y="4"/>
                      <a:pt x="0" y="4"/>
                      <a:pt x="0" y="4"/>
                    </a:cubicBezTo>
                    <a:cubicBezTo>
                      <a:pt x="0" y="4"/>
                      <a:pt x="0" y="4"/>
                      <a:pt x="1" y="5"/>
                    </a:cubicBezTo>
                    <a:cubicBezTo>
                      <a:pt x="2" y="5"/>
                      <a:pt x="2" y="5"/>
                      <a:pt x="3" y="5"/>
                    </a:cubicBezTo>
                    <a:cubicBezTo>
                      <a:pt x="5" y="5"/>
                      <a:pt x="6" y="5"/>
                      <a:pt x="8" y="4"/>
                    </a:cubicBezTo>
                    <a:cubicBezTo>
                      <a:pt x="10" y="4"/>
                      <a:pt x="12" y="3"/>
                      <a:pt x="13" y="2"/>
                    </a:cubicBezTo>
                    <a:cubicBezTo>
                      <a:pt x="14" y="1"/>
                      <a:pt x="15" y="0"/>
                      <a:pt x="12" y="0"/>
                    </a:cubicBezTo>
                    <a:cubicBezTo>
                      <a:pt x="12" y="0"/>
                      <a:pt x="11"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95" name="Freeform 156"/>
              <p:cNvSpPr>
                <a:spLocks noEditPoints="1"/>
              </p:cNvSpPr>
              <p:nvPr/>
            </p:nvSpPr>
            <p:spPr bwMode="auto">
              <a:xfrm>
                <a:off x="256" y="584"/>
                <a:ext cx="36" cy="12"/>
              </a:xfrm>
              <a:custGeom>
                <a:avLst/>
                <a:gdLst>
                  <a:gd name="T0" fmla="*/ 7 w 23"/>
                  <a:gd name="T1" fmla="*/ 3 h 8"/>
                  <a:gd name="T2" fmla="*/ 15 w 23"/>
                  <a:gd name="T3" fmla="*/ 2 h 8"/>
                  <a:gd name="T4" fmla="*/ 16 w 23"/>
                  <a:gd name="T5" fmla="*/ 2 h 8"/>
                  <a:gd name="T6" fmla="*/ 17 w 23"/>
                  <a:gd name="T7" fmla="*/ 4 h 8"/>
                  <a:gd name="T8" fmla="*/ 17 w 23"/>
                  <a:gd name="T9" fmla="*/ 4 h 8"/>
                  <a:gd name="T10" fmla="*/ 12 w 23"/>
                  <a:gd name="T11" fmla="*/ 6 h 8"/>
                  <a:gd name="T12" fmla="*/ 7 w 23"/>
                  <a:gd name="T13" fmla="*/ 7 h 8"/>
                  <a:gd name="T14" fmla="*/ 5 w 23"/>
                  <a:gd name="T15" fmla="*/ 7 h 8"/>
                  <a:gd name="T16" fmla="*/ 4 w 23"/>
                  <a:gd name="T17" fmla="*/ 6 h 8"/>
                  <a:gd name="T18" fmla="*/ 4 w 23"/>
                  <a:gd name="T19" fmla="*/ 6 h 8"/>
                  <a:gd name="T20" fmla="*/ 4 w 23"/>
                  <a:gd name="T21" fmla="*/ 6 h 8"/>
                  <a:gd name="T22" fmla="*/ 5 w 23"/>
                  <a:gd name="T23" fmla="*/ 5 h 8"/>
                  <a:gd name="T24" fmla="*/ 7 w 23"/>
                  <a:gd name="T25" fmla="*/ 3 h 8"/>
                  <a:gd name="T26" fmla="*/ 7 w 23"/>
                  <a:gd name="T27" fmla="*/ 3 h 8"/>
                  <a:gd name="T28" fmla="*/ 7 w 23"/>
                  <a:gd name="T29" fmla="*/ 3 h 8"/>
                  <a:gd name="T30" fmla="*/ 17 w 23"/>
                  <a:gd name="T31" fmla="*/ 0 h 8"/>
                  <a:gd name="T32" fmla="*/ 16 w 23"/>
                  <a:gd name="T33" fmla="*/ 0 h 8"/>
                  <a:gd name="T34" fmla="*/ 12 w 23"/>
                  <a:gd name="T35" fmla="*/ 1 h 8"/>
                  <a:gd name="T36" fmla="*/ 5 w 23"/>
                  <a:gd name="T37" fmla="*/ 3 h 8"/>
                  <a:gd name="T38" fmla="*/ 5 w 23"/>
                  <a:gd name="T39" fmla="*/ 3 h 8"/>
                  <a:gd name="T40" fmla="*/ 5 w 23"/>
                  <a:gd name="T41" fmla="*/ 3 h 8"/>
                  <a:gd name="T42" fmla="*/ 5 w 23"/>
                  <a:gd name="T43" fmla="*/ 3 h 8"/>
                  <a:gd name="T44" fmla="*/ 5 w 23"/>
                  <a:gd name="T45" fmla="*/ 3 h 8"/>
                  <a:gd name="T46" fmla="*/ 5 w 23"/>
                  <a:gd name="T47" fmla="*/ 3 h 8"/>
                  <a:gd name="T48" fmla="*/ 5 w 23"/>
                  <a:gd name="T49" fmla="*/ 3 h 8"/>
                  <a:gd name="T50" fmla="*/ 5 w 23"/>
                  <a:gd name="T51" fmla="*/ 3 h 8"/>
                  <a:gd name="T52" fmla="*/ 5 w 23"/>
                  <a:gd name="T53" fmla="*/ 3 h 8"/>
                  <a:gd name="T54" fmla="*/ 5 w 23"/>
                  <a:gd name="T55" fmla="*/ 3 h 8"/>
                  <a:gd name="T56" fmla="*/ 5 w 23"/>
                  <a:gd name="T57" fmla="*/ 3 h 8"/>
                  <a:gd name="T58" fmla="*/ 1 w 23"/>
                  <a:gd name="T59" fmla="*/ 7 h 8"/>
                  <a:gd name="T60" fmla="*/ 2 w 23"/>
                  <a:gd name="T61" fmla="*/ 8 h 8"/>
                  <a:gd name="T62" fmla="*/ 2 w 23"/>
                  <a:gd name="T63" fmla="*/ 8 h 8"/>
                  <a:gd name="T64" fmla="*/ 4 w 23"/>
                  <a:gd name="T65" fmla="*/ 8 h 8"/>
                  <a:gd name="T66" fmla="*/ 5 w 23"/>
                  <a:gd name="T67" fmla="*/ 8 h 8"/>
                  <a:gd name="T68" fmla="*/ 21 w 23"/>
                  <a:gd name="T69" fmla="*/ 1 h 8"/>
                  <a:gd name="T70" fmla="*/ 19 w 23"/>
                  <a:gd name="T71" fmla="*/ 1 h 8"/>
                  <a:gd name="T72" fmla="*/ 19 w 23"/>
                  <a:gd name="T73" fmla="*/ 1 h 8"/>
                  <a:gd name="T74" fmla="*/ 17 w 23"/>
                  <a:gd name="T7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 h="8">
                    <a:moveTo>
                      <a:pt x="7" y="3"/>
                    </a:moveTo>
                    <a:cubicBezTo>
                      <a:pt x="9" y="3"/>
                      <a:pt x="12" y="2"/>
                      <a:pt x="15" y="2"/>
                    </a:cubicBezTo>
                    <a:cubicBezTo>
                      <a:pt x="15" y="2"/>
                      <a:pt x="16" y="2"/>
                      <a:pt x="16" y="2"/>
                    </a:cubicBezTo>
                    <a:cubicBezTo>
                      <a:pt x="19" y="2"/>
                      <a:pt x="18" y="3"/>
                      <a:pt x="17" y="4"/>
                    </a:cubicBezTo>
                    <a:cubicBezTo>
                      <a:pt x="17" y="4"/>
                      <a:pt x="17" y="4"/>
                      <a:pt x="17" y="4"/>
                    </a:cubicBezTo>
                    <a:cubicBezTo>
                      <a:pt x="16" y="5"/>
                      <a:pt x="14" y="6"/>
                      <a:pt x="12" y="6"/>
                    </a:cubicBezTo>
                    <a:cubicBezTo>
                      <a:pt x="10" y="7"/>
                      <a:pt x="9" y="7"/>
                      <a:pt x="7" y="7"/>
                    </a:cubicBezTo>
                    <a:cubicBezTo>
                      <a:pt x="6" y="7"/>
                      <a:pt x="6" y="7"/>
                      <a:pt x="5" y="7"/>
                    </a:cubicBezTo>
                    <a:cubicBezTo>
                      <a:pt x="5" y="7"/>
                      <a:pt x="4" y="6"/>
                      <a:pt x="4" y="6"/>
                    </a:cubicBezTo>
                    <a:cubicBezTo>
                      <a:pt x="4" y="6"/>
                      <a:pt x="4" y="6"/>
                      <a:pt x="4" y="6"/>
                    </a:cubicBezTo>
                    <a:cubicBezTo>
                      <a:pt x="4" y="6"/>
                      <a:pt x="4" y="6"/>
                      <a:pt x="4" y="6"/>
                    </a:cubicBezTo>
                    <a:cubicBezTo>
                      <a:pt x="4" y="5"/>
                      <a:pt x="4" y="5"/>
                      <a:pt x="5" y="5"/>
                    </a:cubicBezTo>
                    <a:cubicBezTo>
                      <a:pt x="5" y="4"/>
                      <a:pt x="6" y="4"/>
                      <a:pt x="7" y="3"/>
                    </a:cubicBezTo>
                    <a:cubicBezTo>
                      <a:pt x="7" y="3"/>
                      <a:pt x="7" y="3"/>
                      <a:pt x="7" y="3"/>
                    </a:cubicBezTo>
                    <a:cubicBezTo>
                      <a:pt x="7" y="3"/>
                      <a:pt x="7" y="3"/>
                      <a:pt x="7" y="3"/>
                    </a:cubicBezTo>
                    <a:moveTo>
                      <a:pt x="17" y="0"/>
                    </a:moveTo>
                    <a:cubicBezTo>
                      <a:pt x="16" y="0"/>
                      <a:pt x="16" y="0"/>
                      <a:pt x="16" y="0"/>
                    </a:cubicBezTo>
                    <a:cubicBezTo>
                      <a:pt x="15" y="0"/>
                      <a:pt x="13" y="1"/>
                      <a:pt x="12" y="1"/>
                    </a:cubicBezTo>
                    <a:cubicBezTo>
                      <a:pt x="10" y="1"/>
                      <a:pt x="7" y="2"/>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2" y="4"/>
                      <a:pt x="0" y="6"/>
                      <a:pt x="1" y="7"/>
                    </a:cubicBezTo>
                    <a:cubicBezTo>
                      <a:pt x="1" y="7"/>
                      <a:pt x="1" y="8"/>
                      <a:pt x="2" y="8"/>
                    </a:cubicBezTo>
                    <a:cubicBezTo>
                      <a:pt x="2" y="8"/>
                      <a:pt x="2" y="8"/>
                      <a:pt x="2" y="8"/>
                    </a:cubicBezTo>
                    <a:cubicBezTo>
                      <a:pt x="3" y="8"/>
                      <a:pt x="3" y="8"/>
                      <a:pt x="4" y="8"/>
                    </a:cubicBezTo>
                    <a:cubicBezTo>
                      <a:pt x="4" y="8"/>
                      <a:pt x="5" y="8"/>
                      <a:pt x="5" y="8"/>
                    </a:cubicBezTo>
                    <a:cubicBezTo>
                      <a:pt x="13" y="8"/>
                      <a:pt x="23" y="4"/>
                      <a:pt x="21" y="1"/>
                    </a:cubicBezTo>
                    <a:cubicBezTo>
                      <a:pt x="21" y="1"/>
                      <a:pt x="20" y="1"/>
                      <a:pt x="19" y="1"/>
                    </a:cubicBezTo>
                    <a:cubicBezTo>
                      <a:pt x="19" y="1"/>
                      <a:pt x="19" y="1"/>
                      <a:pt x="19" y="1"/>
                    </a:cubicBezTo>
                    <a:cubicBezTo>
                      <a:pt x="18" y="0"/>
                      <a:pt x="18"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96" name="Freeform 157"/>
              <p:cNvSpPr>
                <a:spLocks noEditPoints="1"/>
              </p:cNvSpPr>
              <p:nvPr/>
            </p:nvSpPr>
            <p:spPr bwMode="auto">
              <a:xfrm>
                <a:off x="-218" y="626"/>
                <a:ext cx="66" cy="29"/>
              </a:xfrm>
              <a:custGeom>
                <a:avLst/>
                <a:gdLst>
                  <a:gd name="T0" fmla="*/ 19 w 42"/>
                  <a:gd name="T1" fmla="*/ 10 h 19"/>
                  <a:gd name="T2" fmla="*/ 31 w 42"/>
                  <a:gd name="T3" fmla="*/ 5 h 19"/>
                  <a:gd name="T4" fmla="*/ 31 w 42"/>
                  <a:gd name="T5" fmla="*/ 4 h 19"/>
                  <a:gd name="T6" fmla="*/ 31 w 42"/>
                  <a:gd name="T7" fmla="*/ 4 h 19"/>
                  <a:gd name="T8" fmla="*/ 31 w 42"/>
                  <a:gd name="T9" fmla="*/ 4 h 19"/>
                  <a:gd name="T10" fmla="*/ 31 w 42"/>
                  <a:gd name="T11" fmla="*/ 4 h 19"/>
                  <a:gd name="T12" fmla="*/ 12 w 42"/>
                  <a:gd name="T13" fmla="*/ 13 h 19"/>
                  <a:gd name="T14" fmla="*/ 11 w 42"/>
                  <a:gd name="T15" fmla="*/ 14 h 19"/>
                  <a:gd name="T16" fmla="*/ 11 w 42"/>
                  <a:gd name="T17" fmla="*/ 14 h 19"/>
                  <a:gd name="T18" fmla="*/ 11 w 42"/>
                  <a:gd name="T19" fmla="*/ 14 h 19"/>
                  <a:gd name="T20" fmla="*/ 11 w 42"/>
                  <a:gd name="T21" fmla="*/ 14 h 19"/>
                  <a:gd name="T22" fmla="*/ 14 w 42"/>
                  <a:gd name="T23" fmla="*/ 12 h 19"/>
                  <a:gd name="T24" fmla="*/ 17 w 42"/>
                  <a:gd name="T25" fmla="*/ 11 h 19"/>
                  <a:gd name="T26" fmla="*/ 19 w 42"/>
                  <a:gd name="T27" fmla="*/ 10 h 19"/>
                  <a:gd name="T28" fmla="*/ 19 w 42"/>
                  <a:gd name="T29" fmla="*/ 10 h 19"/>
                  <a:gd name="T30" fmla="*/ 19 w 42"/>
                  <a:gd name="T31" fmla="*/ 10 h 19"/>
                  <a:gd name="T32" fmla="*/ 19 w 42"/>
                  <a:gd name="T33" fmla="*/ 10 h 19"/>
                  <a:gd name="T34" fmla="*/ 42 w 42"/>
                  <a:gd name="T35" fmla="*/ 0 h 19"/>
                  <a:gd name="T36" fmla="*/ 39 w 42"/>
                  <a:gd name="T37" fmla="*/ 1 h 19"/>
                  <a:gd name="T38" fmla="*/ 33 w 42"/>
                  <a:gd name="T39" fmla="*/ 3 h 19"/>
                  <a:gd name="T40" fmla="*/ 16 w 42"/>
                  <a:gd name="T41" fmla="*/ 11 h 19"/>
                  <a:gd name="T42" fmla="*/ 16 w 42"/>
                  <a:gd name="T43" fmla="*/ 11 h 19"/>
                  <a:gd name="T44" fmla="*/ 12 w 42"/>
                  <a:gd name="T45" fmla="*/ 13 h 19"/>
                  <a:gd name="T46" fmla="*/ 4 w 42"/>
                  <a:gd name="T47" fmla="*/ 17 h 19"/>
                  <a:gd name="T48" fmla="*/ 0 w 42"/>
                  <a:gd name="T49" fmla="*/ 19 h 19"/>
                  <a:gd name="T50" fmla="*/ 0 w 42"/>
                  <a:gd name="T51" fmla="*/ 19 h 19"/>
                  <a:gd name="T52" fmla="*/ 0 w 42"/>
                  <a:gd name="T53" fmla="*/ 19 h 19"/>
                  <a:gd name="T54" fmla="*/ 15 w 42"/>
                  <a:gd name="T55" fmla="*/ 13 h 19"/>
                  <a:gd name="T56" fmla="*/ 41 w 42"/>
                  <a:gd name="T57" fmla="*/ 1 h 19"/>
                  <a:gd name="T58" fmla="*/ 42 w 42"/>
                  <a:gd name="T5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2" h="19">
                    <a:moveTo>
                      <a:pt x="19" y="10"/>
                    </a:moveTo>
                    <a:cubicBezTo>
                      <a:pt x="23" y="8"/>
                      <a:pt x="28" y="6"/>
                      <a:pt x="31" y="5"/>
                    </a:cubicBezTo>
                    <a:cubicBezTo>
                      <a:pt x="31" y="4"/>
                      <a:pt x="31" y="4"/>
                      <a:pt x="31" y="4"/>
                    </a:cubicBezTo>
                    <a:cubicBezTo>
                      <a:pt x="31" y="4"/>
                      <a:pt x="31" y="4"/>
                      <a:pt x="31" y="4"/>
                    </a:cubicBezTo>
                    <a:cubicBezTo>
                      <a:pt x="31" y="4"/>
                      <a:pt x="31" y="4"/>
                      <a:pt x="31" y="4"/>
                    </a:cubicBezTo>
                    <a:cubicBezTo>
                      <a:pt x="31" y="4"/>
                      <a:pt x="31" y="4"/>
                      <a:pt x="31" y="4"/>
                    </a:cubicBezTo>
                    <a:cubicBezTo>
                      <a:pt x="30" y="5"/>
                      <a:pt x="17" y="11"/>
                      <a:pt x="12" y="13"/>
                    </a:cubicBezTo>
                    <a:cubicBezTo>
                      <a:pt x="11" y="14"/>
                      <a:pt x="11" y="14"/>
                      <a:pt x="11" y="14"/>
                    </a:cubicBezTo>
                    <a:cubicBezTo>
                      <a:pt x="11" y="14"/>
                      <a:pt x="11" y="14"/>
                      <a:pt x="11" y="14"/>
                    </a:cubicBezTo>
                    <a:cubicBezTo>
                      <a:pt x="11" y="14"/>
                      <a:pt x="11" y="14"/>
                      <a:pt x="11" y="14"/>
                    </a:cubicBezTo>
                    <a:cubicBezTo>
                      <a:pt x="11" y="14"/>
                      <a:pt x="11" y="14"/>
                      <a:pt x="11" y="14"/>
                    </a:cubicBezTo>
                    <a:cubicBezTo>
                      <a:pt x="11" y="13"/>
                      <a:pt x="13" y="13"/>
                      <a:pt x="14" y="12"/>
                    </a:cubicBezTo>
                    <a:cubicBezTo>
                      <a:pt x="15" y="12"/>
                      <a:pt x="16" y="11"/>
                      <a:pt x="17" y="11"/>
                    </a:cubicBezTo>
                    <a:cubicBezTo>
                      <a:pt x="18" y="10"/>
                      <a:pt x="18" y="10"/>
                      <a:pt x="19" y="10"/>
                    </a:cubicBezTo>
                    <a:cubicBezTo>
                      <a:pt x="19" y="10"/>
                      <a:pt x="19" y="10"/>
                      <a:pt x="19" y="10"/>
                    </a:cubicBezTo>
                    <a:cubicBezTo>
                      <a:pt x="19" y="10"/>
                      <a:pt x="19" y="10"/>
                      <a:pt x="19" y="10"/>
                    </a:cubicBezTo>
                    <a:cubicBezTo>
                      <a:pt x="19" y="10"/>
                      <a:pt x="19" y="10"/>
                      <a:pt x="19" y="10"/>
                    </a:cubicBezTo>
                    <a:moveTo>
                      <a:pt x="42" y="0"/>
                    </a:moveTo>
                    <a:cubicBezTo>
                      <a:pt x="42" y="0"/>
                      <a:pt x="41" y="0"/>
                      <a:pt x="39" y="1"/>
                    </a:cubicBezTo>
                    <a:cubicBezTo>
                      <a:pt x="37" y="2"/>
                      <a:pt x="35" y="2"/>
                      <a:pt x="33" y="3"/>
                    </a:cubicBezTo>
                    <a:cubicBezTo>
                      <a:pt x="28" y="6"/>
                      <a:pt x="21" y="9"/>
                      <a:pt x="16" y="11"/>
                    </a:cubicBezTo>
                    <a:cubicBezTo>
                      <a:pt x="16" y="11"/>
                      <a:pt x="16" y="11"/>
                      <a:pt x="16" y="11"/>
                    </a:cubicBezTo>
                    <a:cubicBezTo>
                      <a:pt x="15" y="11"/>
                      <a:pt x="14" y="12"/>
                      <a:pt x="12" y="13"/>
                    </a:cubicBezTo>
                    <a:cubicBezTo>
                      <a:pt x="9" y="14"/>
                      <a:pt x="6" y="15"/>
                      <a:pt x="4" y="17"/>
                    </a:cubicBezTo>
                    <a:cubicBezTo>
                      <a:pt x="2" y="18"/>
                      <a:pt x="1" y="18"/>
                      <a:pt x="0" y="19"/>
                    </a:cubicBezTo>
                    <a:cubicBezTo>
                      <a:pt x="0" y="19"/>
                      <a:pt x="0" y="19"/>
                      <a:pt x="0" y="19"/>
                    </a:cubicBezTo>
                    <a:cubicBezTo>
                      <a:pt x="0" y="19"/>
                      <a:pt x="0" y="19"/>
                      <a:pt x="0" y="19"/>
                    </a:cubicBezTo>
                    <a:cubicBezTo>
                      <a:pt x="2" y="18"/>
                      <a:pt x="8" y="16"/>
                      <a:pt x="15" y="13"/>
                    </a:cubicBezTo>
                    <a:cubicBezTo>
                      <a:pt x="25" y="8"/>
                      <a:pt x="37" y="3"/>
                      <a:pt x="41" y="1"/>
                    </a:cubicBezTo>
                    <a:cubicBezTo>
                      <a:pt x="42" y="0"/>
                      <a:pt x="42" y="0"/>
                      <a:pt x="4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97" name="Freeform 158"/>
              <p:cNvSpPr>
                <a:spLocks noEditPoints="1"/>
              </p:cNvSpPr>
              <p:nvPr/>
            </p:nvSpPr>
            <p:spPr bwMode="auto">
              <a:xfrm>
                <a:off x="-222" y="623"/>
                <a:ext cx="76" cy="35"/>
              </a:xfrm>
              <a:custGeom>
                <a:avLst/>
                <a:gdLst>
                  <a:gd name="T0" fmla="*/ 42 w 49"/>
                  <a:gd name="T1" fmla="*/ 3 h 23"/>
                  <a:gd name="T2" fmla="*/ 44 w 49"/>
                  <a:gd name="T3" fmla="*/ 2 h 23"/>
                  <a:gd name="T4" fmla="*/ 45 w 49"/>
                  <a:gd name="T5" fmla="*/ 2 h 23"/>
                  <a:gd name="T6" fmla="*/ 45 w 49"/>
                  <a:gd name="T7" fmla="*/ 2 h 23"/>
                  <a:gd name="T8" fmla="*/ 44 w 49"/>
                  <a:gd name="T9" fmla="*/ 3 h 23"/>
                  <a:gd name="T10" fmla="*/ 18 w 49"/>
                  <a:gd name="T11" fmla="*/ 15 h 23"/>
                  <a:gd name="T12" fmla="*/ 3 w 49"/>
                  <a:gd name="T13" fmla="*/ 21 h 23"/>
                  <a:gd name="T14" fmla="*/ 3 w 49"/>
                  <a:gd name="T15" fmla="*/ 21 h 23"/>
                  <a:gd name="T16" fmla="*/ 3 w 49"/>
                  <a:gd name="T17" fmla="*/ 21 h 23"/>
                  <a:gd name="T18" fmla="*/ 7 w 49"/>
                  <a:gd name="T19" fmla="*/ 19 h 23"/>
                  <a:gd name="T20" fmla="*/ 15 w 49"/>
                  <a:gd name="T21" fmla="*/ 15 h 23"/>
                  <a:gd name="T22" fmla="*/ 19 w 49"/>
                  <a:gd name="T23" fmla="*/ 13 h 23"/>
                  <a:gd name="T24" fmla="*/ 19 w 49"/>
                  <a:gd name="T25" fmla="*/ 13 h 23"/>
                  <a:gd name="T26" fmla="*/ 36 w 49"/>
                  <a:gd name="T27" fmla="*/ 5 h 23"/>
                  <a:gd name="T28" fmla="*/ 42 w 49"/>
                  <a:gd name="T29" fmla="*/ 3 h 23"/>
                  <a:gd name="T30" fmla="*/ 49 w 49"/>
                  <a:gd name="T31" fmla="*/ 0 h 23"/>
                  <a:gd name="T32" fmla="*/ 47 w 49"/>
                  <a:gd name="T33" fmla="*/ 1 h 23"/>
                  <a:gd name="T34" fmla="*/ 47 w 49"/>
                  <a:gd name="T35" fmla="*/ 1 h 23"/>
                  <a:gd name="T36" fmla="*/ 47 w 49"/>
                  <a:gd name="T37" fmla="*/ 1 h 23"/>
                  <a:gd name="T38" fmla="*/ 47 w 49"/>
                  <a:gd name="T39" fmla="*/ 1 h 23"/>
                  <a:gd name="T40" fmla="*/ 19 w 49"/>
                  <a:gd name="T41" fmla="*/ 13 h 23"/>
                  <a:gd name="T42" fmla="*/ 16 w 49"/>
                  <a:gd name="T43" fmla="*/ 14 h 23"/>
                  <a:gd name="T44" fmla="*/ 16 w 49"/>
                  <a:gd name="T45" fmla="*/ 14 h 23"/>
                  <a:gd name="T46" fmla="*/ 14 w 49"/>
                  <a:gd name="T47" fmla="*/ 15 h 23"/>
                  <a:gd name="T48" fmla="*/ 0 w 49"/>
                  <a:gd name="T49" fmla="*/ 23 h 23"/>
                  <a:gd name="T50" fmla="*/ 1 w 49"/>
                  <a:gd name="T51" fmla="*/ 22 h 23"/>
                  <a:gd name="T52" fmla="*/ 1 w 49"/>
                  <a:gd name="T53" fmla="*/ 22 h 23"/>
                  <a:gd name="T54" fmla="*/ 1 w 49"/>
                  <a:gd name="T55" fmla="*/ 22 h 23"/>
                  <a:gd name="T56" fmla="*/ 33 w 49"/>
                  <a:gd name="T57" fmla="*/ 8 h 23"/>
                  <a:gd name="T58" fmla="*/ 33 w 49"/>
                  <a:gd name="T59" fmla="*/ 8 h 23"/>
                  <a:gd name="T60" fmla="*/ 36 w 49"/>
                  <a:gd name="T61" fmla="*/ 7 h 23"/>
                  <a:gd name="T62" fmla="*/ 49 w 49"/>
                  <a:gd name="T6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 h="23">
                    <a:moveTo>
                      <a:pt x="42" y="3"/>
                    </a:moveTo>
                    <a:cubicBezTo>
                      <a:pt x="43" y="3"/>
                      <a:pt x="43" y="2"/>
                      <a:pt x="44" y="2"/>
                    </a:cubicBezTo>
                    <a:cubicBezTo>
                      <a:pt x="45" y="2"/>
                      <a:pt x="45" y="2"/>
                      <a:pt x="45" y="2"/>
                    </a:cubicBezTo>
                    <a:cubicBezTo>
                      <a:pt x="45" y="2"/>
                      <a:pt x="45" y="2"/>
                      <a:pt x="45" y="2"/>
                    </a:cubicBezTo>
                    <a:cubicBezTo>
                      <a:pt x="45" y="2"/>
                      <a:pt x="45" y="2"/>
                      <a:pt x="44" y="3"/>
                    </a:cubicBezTo>
                    <a:cubicBezTo>
                      <a:pt x="40" y="5"/>
                      <a:pt x="28" y="10"/>
                      <a:pt x="18" y="15"/>
                    </a:cubicBezTo>
                    <a:cubicBezTo>
                      <a:pt x="11" y="18"/>
                      <a:pt x="5" y="20"/>
                      <a:pt x="3" y="21"/>
                    </a:cubicBezTo>
                    <a:cubicBezTo>
                      <a:pt x="3" y="21"/>
                      <a:pt x="3" y="21"/>
                      <a:pt x="3" y="21"/>
                    </a:cubicBezTo>
                    <a:cubicBezTo>
                      <a:pt x="3" y="21"/>
                      <a:pt x="3" y="21"/>
                      <a:pt x="3" y="21"/>
                    </a:cubicBezTo>
                    <a:cubicBezTo>
                      <a:pt x="4" y="20"/>
                      <a:pt x="5" y="20"/>
                      <a:pt x="7" y="19"/>
                    </a:cubicBezTo>
                    <a:cubicBezTo>
                      <a:pt x="9" y="17"/>
                      <a:pt x="12" y="16"/>
                      <a:pt x="15" y="15"/>
                    </a:cubicBezTo>
                    <a:cubicBezTo>
                      <a:pt x="17" y="14"/>
                      <a:pt x="18" y="13"/>
                      <a:pt x="19" y="13"/>
                    </a:cubicBezTo>
                    <a:cubicBezTo>
                      <a:pt x="19" y="13"/>
                      <a:pt x="19" y="13"/>
                      <a:pt x="19" y="13"/>
                    </a:cubicBezTo>
                    <a:cubicBezTo>
                      <a:pt x="24" y="10"/>
                      <a:pt x="31" y="8"/>
                      <a:pt x="36" y="5"/>
                    </a:cubicBezTo>
                    <a:cubicBezTo>
                      <a:pt x="38" y="4"/>
                      <a:pt x="40" y="4"/>
                      <a:pt x="42" y="3"/>
                    </a:cubicBezTo>
                    <a:moveTo>
                      <a:pt x="49" y="0"/>
                    </a:moveTo>
                    <a:cubicBezTo>
                      <a:pt x="47" y="1"/>
                      <a:pt x="47" y="1"/>
                      <a:pt x="47" y="1"/>
                    </a:cubicBezTo>
                    <a:cubicBezTo>
                      <a:pt x="47" y="1"/>
                      <a:pt x="47" y="1"/>
                      <a:pt x="47" y="1"/>
                    </a:cubicBezTo>
                    <a:cubicBezTo>
                      <a:pt x="47" y="1"/>
                      <a:pt x="47" y="1"/>
                      <a:pt x="47" y="1"/>
                    </a:cubicBezTo>
                    <a:cubicBezTo>
                      <a:pt x="47" y="1"/>
                      <a:pt x="47" y="1"/>
                      <a:pt x="47" y="1"/>
                    </a:cubicBezTo>
                    <a:cubicBezTo>
                      <a:pt x="42" y="2"/>
                      <a:pt x="31" y="7"/>
                      <a:pt x="19" y="13"/>
                    </a:cubicBezTo>
                    <a:cubicBezTo>
                      <a:pt x="18" y="13"/>
                      <a:pt x="17" y="14"/>
                      <a:pt x="16" y="14"/>
                    </a:cubicBezTo>
                    <a:cubicBezTo>
                      <a:pt x="16" y="14"/>
                      <a:pt x="16" y="14"/>
                      <a:pt x="16" y="14"/>
                    </a:cubicBezTo>
                    <a:cubicBezTo>
                      <a:pt x="15" y="15"/>
                      <a:pt x="14" y="15"/>
                      <a:pt x="14" y="15"/>
                    </a:cubicBezTo>
                    <a:cubicBezTo>
                      <a:pt x="0" y="22"/>
                      <a:pt x="0" y="22"/>
                      <a:pt x="0" y="23"/>
                    </a:cubicBezTo>
                    <a:cubicBezTo>
                      <a:pt x="0" y="22"/>
                      <a:pt x="1" y="22"/>
                      <a:pt x="1" y="22"/>
                    </a:cubicBezTo>
                    <a:cubicBezTo>
                      <a:pt x="1" y="22"/>
                      <a:pt x="1" y="22"/>
                      <a:pt x="1" y="22"/>
                    </a:cubicBezTo>
                    <a:cubicBezTo>
                      <a:pt x="1" y="22"/>
                      <a:pt x="1" y="22"/>
                      <a:pt x="1" y="22"/>
                    </a:cubicBezTo>
                    <a:cubicBezTo>
                      <a:pt x="10" y="19"/>
                      <a:pt x="28" y="10"/>
                      <a:pt x="33" y="8"/>
                    </a:cubicBezTo>
                    <a:cubicBezTo>
                      <a:pt x="33" y="8"/>
                      <a:pt x="33" y="8"/>
                      <a:pt x="33" y="8"/>
                    </a:cubicBezTo>
                    <a:cubicBezTo>
                      <a:pt x="34" y="7"/>
                      <a:pt x="35" y="7"/>
                      <a:pt x="36" y="7"/>
                    </a:cubicBezTo>
                    <a:cubicBezTo>
                      <a:pt x="43" y="3"/>
                      <a:pt x="47" y="1"/>
                      <a:pt x="4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98" name="Freeform 159"/>
              <p:cNvSpPr>
                <a:spLocks/>
              </p:cNvSpPr>
              <p:nvPr/>
            </p:nvSpPr>
            <p:spPr bwMode="auto">
              <a:xfrm>
                <a:off x="-196" y="635"/>
                <a:ext cx="22" cy="9"/>
              </a:xfrm>
              <a:custGeom>
                <a:avLst/>
                <a:gdLst>
                  <a:gd name="T0" fmla="*/ 14 w 14"/>
                  <a:gd name="T1" fmla="*/ 0 h 6"/>
                  <a:gd name="T2" fmla="*/ 14 w 14"/>
                  <a:gd name="T3" fmla="*/ 0 h 6"/>
                  <a:gd name="T4" fmla="*/ 14 w 14"/>
                  <a:gd name="T5" fmla="*/ 0 h 6"/>
                  <a:gd name="T6" fmla="*/ 13 w 14"/>
                  <a:gd name="T7" fmla="*/ 0 h 6"/>
                  <a:gd name="T8" fmla="*/ 6 w 14"/>
                  <a:gd name="T9" fmla="*/ 4 h 6"/>
                  <a:gd name="T10" fmla="*/ 5 w 14"/>
                  <a:gd name="T11" fmla="*/ 4 h 6"/>
                  <a:gd name="T12" fmla="*/ 0 w 14"/>
                  <a:gd name="T13" fmla="*/ 6 h 6"/>
                  <a:gd name="T14" fmla="*/ 0 w 14"/>
                  <a:gd name="T15" fmla="*/ 6 h 6"/>
                  <a:gd name="T16" fmla="*/ 1 w 14"/>
                  <a:gd name="T17" fmla="*/ 6 h 6"/>
                  <a:gd name="T18" fmla="*/ 9 w 14"/>
                  <a:gd name="T19" fmla="*/ 3 h 6"/>
                  <a:gd name="T20" fmla="*/ 14 w 14"/>
                  <a:gd name="T21" fmla="*/ 0 h 6"/>
                  <a:gd name="T22" fmla="*/ 14 w 14"/>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14" y="0"/>
                    </a:moveTo>
                    <a:cubicBezTo>
                      <a:pt x="14" y="0"/>
                      <a:pt x="14" y="0"/>
                      <a:pt x="14" y="0"/>
                    </a:cubicBezTo>
                    <a:cubicBezTo>
                      <a:pt x="14" y="0"/>
                      <a:pt x="14" y="0"/>
                      <a:pt x="14" y="0"/>
                    </a:cubicBezTo>
                    <a:cubicBezTo>
                      <a:pt x="14" y="0"/>
                      <a:pt x="13" y="0"/>
                      <a:pt x="13" y="0"/>
                    </a:cubicBezTo>
                    <a:cubicBezTo>
                      <a:pt x="11" y="1"/>
                      <a:pt x="7" y="3"/>
                      <a:pt x="6" y="4"/>
                    </a:cubicBezTo>
                    <a:cubicBezTo>
                      <a:pt x="5" y="4"/>
                      <a:pt x="5" y="4"/>
                      <a:pt x="5" y="4"/>
                    </a:cubicBezTo>
                    <a:cubicBezTo>
                      <a:pt x="4" y="4"/>
                      <a:pt x="1" y="6"/>
                      <a:pt x="0" y="6"/>
                    </a:cubicBezTo>
                    <a:cubicBezTo>
                      <a:pt x="0" y="6"/>
                      <a:pt x="0" y="6"/>
                      <a:pt x="0" y="6"/>
                    </a:cubicBezTo>
                    <a:cubicBezTo>
                      <a:pt x="1" y="6"/>
                      <a:pt x="1" y="6"/>
                      <a:pt x="1" y="6"/>
                    </a:cubicBezTo>
                    <a:cubicBezTo>
                      <a:pt x="1" y="6"/>
                      <a:pt x="5" y="4"/>
                      <a:pt x="9" y="3"/>
                    </a:cubicBezTo>
                    <a:cubicBezTo>
                      <a:pt x="11" y="1"/>
                      <a:pt x="14" y="0"/>
                      <a:pt x="14" y="0"/>
                    </a:cubicBezTo>
                    <a:cubicBezTo>
                      <a:pt x="14" y="0"/>
                      <a:pt x="14"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99" name="Freeform 160"/>
              <p:cNvSpPr>
                <a:spLocks noEditPoints="1"/>
              </p:cNvSpPr>
              <p:nvPr/>
            </p:nvSpPr>
            <p:spPr bwMode="auto">
              <a:xfrm>
                <a:off x="-201" y="632"/>
                <a:ext cx="32" cy="16"/>
              </a:xfrm>
              <a:custGeom>
                <a:avLst/>
                <a:gdLst>
                  <a:gd name="T0" fmla="*/ 17 w 20"/>
                  <a:gd name="T1" fmla="*/ 2 h 10"/>
                  <a:gd name="T2" fmla="*/ 17 w 20"/>
                  <a:gd name="T3" fmla="*/ 2 h 10"/>
                  <a:gd name="T4" fmla="*/ 17 w 20"/>
                  <a:gd name="T5" fmla="*/ 2 h 10"/>
                  <a:gd name="T6" fmla="*/ 17 w 20"/>
                  <a:gd name="T7" fmla="*/ 2 h 10"/>
                  <a:gd name="T8" fmla="*/ 12 w 20"/>
                  <a:gd name="T9" fmla="*/ 5 h 10"/>
                  <a:gd name="T10" fmla="*/ 4 w 20"/>
                  <a:gd name="T11" fmla="*/ 8 h 10"/>
                  <a:gd name="T12" fmla="*/ 3 w 20"/>
                  <a:gd name="T13" fmla="*/ 8 h 10"/>
                  <a:gd name="T14" fmla="*/ 3 w 20"/>
                  <a:gd name="T15" fmla="*/ 8 h 10"/>
                  <a:gd name="T16" fmla="*/ 3 w 20"/>
                  <a:gd name="T17" fmla="*/ 8 h 10"/>
                  <a:gd name="T18" fmla="*/ 8 w 20"/>
                  <a:gd name="T19" fmla="*/ 6 h 10"/>
                  <a:gd name="T20" fmla="*/ 9 w 20"/>
                  <a:gd name="T21" fmla="*/ 6 h 10"/>
                  <a:gd name="T22" fmla="*/ 16 w 20"/>
                  <a:gd name="T23" fmla="*/ 2 h 10"/>
                  <a:gd name="T24" fmla="*/ 17 w 20"/>
                  <a:gd name="T25" fmla="*/ 2 h 10"/>
                  <a:gd name="T26" fmla="*/ 17 w 20"/>
                  <a:gd name="T27" fmla="*/ 2 h 10"/>
                  <a:gd name="T28" fmla="*/ 17 w 20"/>
                  <a:gd name="T29" fmla="*/ 2 h 10"/>
                  <a:gd name="T30" fmla="*/ 20 w 20"/>
                  <a:gd name="T31" fmla="*/ 0 h 10"/>
                  <a:gd name="T32" fmla="*/ 20 w 20"/>
                  <a:gd name="T33" fmla="*/ 0 h 10"/>
                  <a:gd name="T34" fmla="*/ 8 w 20"/>
                  <a:gd name="T35" fmla="*/ 6 h 10"/>
                  <a:gd name="T36" fmla="*/ 8 w 20"/>
                  <a:gd name="T37" fmla="*/ 6 h 10"/>
                  <a:gd name="T38" fmla="*/ 8 w 20"/>
                  <a:gd name="T39" fmla="*/ 6 h 10"/>
                  <a:gd name="T40" fmla="*/ 8 w 20"/>
                  <a:gd name="T41" fmla="*/ 6 h 10"/>
                  <a:gd name="T42" fmla="*/ 6 w 20"/>
                  <a:gd name="T43" fmla="*/ 7 h 10"/>
                  <a:gd name="T44" fmla="*/ 3 w 20"/>
                  <a:gd name="T45" fmla="*/ 8 h 10"/>
                  <a:gd name="T46" fmla="*/ 0 w 20"/>
                  <a:gd name="T47" fmla="*/ 10 h 10"/>
                  <a:gd name="T48" fmla="*/ 0 w 20"/>
                  <a:gd name="T49" fmla="*/ 10 h 10"/>
                  <a:gd name="T50" fmla="*/ 0 w 20"/>
                  <a:gd name="T51" fmla="*/ 10 h 10"/>
                  <a:gd name="T52" fmla="*/ 0 w 20"/>
                  <a:gd name="T53" fmla="*/ 10 h 10"/>
                  <a:gd name="T54" fmla="*/ 1 w 20"/>
                  <a:gd name="T55" fmla="*/ 9 h 10"/>
                  <a:gd name="T56" fmla="*/ 20 w 20"/>
                  <a:gd name="T57" fmla="*/ 0 h 10"/>
                  <a:gd name="T58" fmla="*/ 20 w 20"/>
                  <a:gd name="T5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 h="10">
                    <a:moveTo>
                      <a:pt x="17" y="2"/>
                    </a:moveTo>
                    <a:cubicBezTo>
                      <a:pt x="17" y="2"/>
                      <a:pt x="17" y="2"/>
                      <a:pt x="17" y="2"/>
                    </a:cubicBezTo>
                    <a:cubicBezTo>
                      <a:pt x="17" y="2"/>
                      <a:pt x="17" y="2"/>
                      <a:pt x="17" y="2"/>
                    </a:cubicBezTo>
                    <a:cubicBezTo>
                      <a:pt x="17" y="2"/>
                      <a:pt x="17" y="2"/>
                      <a:pt x="17" y="2"/>
                    </a:cubicBezTo>
                    <a:cubicBezTo>
                      <a:pt x="17" y="2"/>
                      <a:pt x="14" y="3"/>
                      <a:pt x="12" y="5"/>
                    </a:cubicBezTo>
                    <a:cubicBezTo>
                      <a:pt x="8" y="6"/>
                      <a:pt x="4" y="8"/>
                      <a:pt x="4" y="8"/>
                    </a:cubicBezTo>
                    <a:cubicBezTo>
                      <a:pt x="3" y="8"/>
                      <a:pt x="3" y="8"/>
                      <a:pt x="3" y="8"/>
                    </a:cubicBezTo>
                    <a:cubicBezTo>
                      <a:pt x="3" y="8"/>
                      <a:pt x="3" y="8"/>
                      <a:pt x="3" y="8"/>
                    </a:cubicBezTo>
                    <a:cubicBezTo>
                      <a:pt x="3" y="8"/>
                      <a:pt x="3" y="8"/>
                      <a:pt x="3" y="8"/>
                    </a:cubicBezTo>
                    <a:cubicBezTo>
                      <a:pt x="4" y="8"/>
                      <a:pt x="7" y="6"/>
                      <a:pt x="8" y="6"/>
                    </a:cubicBezTo>
                    <a:cubicBezTo>
                      <a:pt x="8" y="6"/>
                      <a:pt x="8" y="6"/>
                      <a:pt x="9" y="6"/>
                    </a:cubicBezTo>
                    <a:cubicBezTo>
                      <a:pt x="10" y="5"/>
                      <a:pt x="14" y="3"/>
                      <a:pt x="16" y="2"/>
                    </a:cubicBezTo>
                    <a:cubicBezTo>
                      <a:pt x="16" y="2"/>
                      <a:pt x="17" y="2"/>
                      <a:pt x="17" y="2"/>
                    </a:cubicBezTo>
                    <a:cubicBezTo>
                      <a:pt x="17" y="2"/>
                      <a:pt x="17" y="2"/>
                      <a:pt x="17" y="2"/>
                    </a:cubicBezTo>
                    <a:cubicBezTo>
                      <a:pt x="17" y="2"/>
                      <a:pt x="17" y="2"/>
                      <a:pt x="17" y="2"/>
                    </a:cubicBezTo>
                    <a:moveTo>
                      <a:pt x="20" y="0"/>
                    </a:moveTo>
                    <a:cubicBezTo>
                      <a:pt x="20" y="0"/>
                      <a:pt x="20" y="0"/>
                      <a:pt x="20" y="0"/>
                    </a:cubicBezTo>
                    <a:cubicBezTo>
                      <a:pt x="20" y="0"/>
                      <a:pt x="12" y="4"/>
                      <a:pt x="8" y="6"/>
                    </a:cubicBezTo>
                    <a:cubicBezTo>
                      <a:pt x="8" y="6"/>
                      <a:pt x="8" y="6"/>
                      <a:pt x="8" y="6"/>
                    </a:cubicBezTo>
                    <a:cubicBezTo>
                      <a:pt x="8" y="6"/>
                      <a:pt x="8" y="6"/>
                      <a:pt x="8" y="6"/>
                    </a:cubicBezTo>
                    <a:cubicBezTo>
                      <a:pt x="8" y="6"/>
                      <a:pt x="8" y="6"/>
                      <a:pt x="8" y="6"/>
                    </a:cubicBezTo>
                    <a:cubicBezTo>
                      <a:pt x="7" y="6"/>
                      <a:pt x="7" y="6"/>
                      <a:pt x="6" y="7"/>
                    </a:cubicBezTo>
                    <a:cubicBezTo>
                      <a:pt x="5" y="7"/>
                      <a:pt x="4" y="8"/>
                      <a:pt x="3" y="8"/>
                    </a:cubicBezTo>
                    <a:cubicBezTo>
                      <a:pt x="2" y="9"/>
                      <a:pt x="0" y="9"/>
                      <a:pt x="0" y="10"/>
                    </a:cubicBezTo>
                    <a:cubicBezTo>
                      <a:pt x="0" y="10"/>
                      <a:pt x="0" y="10"/>
                      <a:pt x="0" y="10"/>
                    </a:cubicBezTo>
                    <a:cubicBezTo>
                      <a:pt x="0" y="10"/>
                      <a:pt x="0" y="10"/>
                      <a:pt x="0" y="10"/>
                    </a:cubicBezTo>
                    <a:cubicBezTo>
                      <a:pt x="0" y="10"/>
                      <a:pt x="0" y="10"/>
                      <a:pt x="0" y="10"/>
                    </a:cubicBezTo>
                    <a:cubicBezTo>
                      <a:pt x="0" y="10"/>
                      <a:pt x="0" y="10"/>
                      <a:pt x="1" y="9"/>
                    </a:cubicBezTo>
                    <a:cubicBezTo>
                      <a:pt x="6" y="7"/>
                      <a:pt x="19" y="1"/>
                      <a:pt x="20" y="0"/>
                    </a:cubicBezTo>
                    <a:cubicBezTo>
                      <a:pt x="20" y="0"/>
                      <a:pt x="20" y="0"/>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00" name="Freeform 161"/>
              <p:cNvSpPr>
                <a:spLocks noEditPoints="1"/>
              </p:cNvSpPr>
              <p:nvPr/>
            </p:nvSpPr>
            <p:spPr bwMode="auto">
              <a:xfrm>
                <a:off x="248" y="505"/>
                <a:ext cx="67" cy="12"/>
              </a:xfrm>
              <a:custGeom>
                <a:avLst/>
                <a:gdLst>
                  <a:gd name="T0" fmla="*/ 30 w 43"/>
                  <a:gd name="T1" fmla="*/ 2 h 8"/>
                  <a:gd name="T2" fmla="*/ 31 w 43"/>
                  <a:gd name="T3" fmla="*/ 2 h 8"/>
                  <a:gd name="T4" fmla="*/ 32 w 43"/>
                  <a:gd name="T5" fmla="*/ 2 h 8"/>
                  <a:gd name="T6" fmla="*/ 32 w 43"/>
                  <a:gd name="T7" fmla="*/ 2 h 8"/>
                  <a:gd name="T8" fmla="*/ 32 w 43"/>
                  <a:gd name="T9" fmla="*/ 2 h 8"/>
                  <a:gd name="T10" fmla="*/ 32 w 43"/>
                  <a:gd name="T11" fmla="*/ 2 h 8"/>
                  <a:gd name="T12" fmla="*/ 32 w 43"/>
                  <a:gd name="T13" fmla="*/ 2 h 8"/>
                  <a:gd name="T14" fmla="*/ 32 w 43"/>
                  <a:gd name="T15" fmla="*/ 2 h 8"/>
                  <a:gd name="T16" fmla="*/ 31 w 43"/>
                  <a:gd name="T17" fmla="*/ 2 h 8"/>
                  <a:gd name="T18" fmla="*/ 24 w 43"/>
                  <a:gd name="T19" fmla="*/ 4 h 8"/>
                  <a:gd name="T20" fmla="*/ 12 w 43"/>
                  <a:gd name="T21" fmla="*/ 6 h 8"/>
                  <a:gd name="T22" fmla="*/ 12 w 43"/>
                  <a:gd name="T23" fmla="*/ 6 h 8"/>
                  <a:gd name="T24" fmla="*/ 11 w 43"/>
                  <a:gd name="T25" fmla="*/ 6 h 8"/>
                  <a:gd name="T26" fmla="*/ 11 w 43"/>
                  <a:gd name="T27" fmla="*/ 6 h 8"/>
                  <a:gd name="T28" fmla="*/ 11 w 43"/>
                  <a:gd name="T29" fmla="*/ 6 h 8"/>
                  <a:gd name="T30" fmla="*/ 11 w 43"/>
                  <a:gd name="T31" fmla="*/ 6 h 8"/>
                  <a:gd name="T32" fmla="*/ 11 w 43"/>
                  <a:gd name="T33" fmla="*/ 6 h 8"/>
                  <a:gd name="T34" fmla="*/ 12 w 43"/>
                  <a:gd name="T35" fmla="*/ 5 h 8"/>
                  <a:gd name="T36" fmla="*/ 18 w 43"/>
                  <a:gd name="T37" fmla="*/ 4 h 8"/>
                  <a:gd name="T38" fmla="*/ 18 w 43"/>
                  <a:gd name="T39" fmla="*/ 4 h 8"/>
                  <a:gd name="T40" fmla="*/ 30 w 43"/>
                  <a:gd name="T41" fmla="*/ 2 h 8"/>
                  <a:gd name="T42" fmla="*/ 41 w 43"/>
                  <a:gd name="T43" fmla="*/ 0 h 8"/>
                  <a:gd name="T44" fmla="*/ 40 w 43"/>
                  <a:gd name="T45" fmla="*/ 0 h 8"/>
                  <a:gd name="T46" fmla="*/ 29 w 43"/>
                  <a:gd name="T47" fmla="*/ 1 h 8"/>
                  <a:gd name="T48" fmla="*/ 14 w 43"/>
                  <a:gd name="T49" fmla="*/ 4 h 8"/>
                  <a:gd name="T50" fmla="*/ 4 w 43"/>
                  <a:gd name="T51" fmla="*/ 6 h 8"/>
                  <a:gd name="T52" fmla="*/ 0 w 43"/>
                  <a:gd name="T53" fmla="*/ 8 h 8"/>
                  <a:gd name="T54" fmla="*/ 0 w 43"/>
                  <a:gd name="T55" fmla="*/ 8 h 8"/>
                  <a:gd name="T56" fmla="*/ 1 w 43"/>
                  <a:gd name="T57" fmla="*/ 8 h 8"/>
                  <a:gd name="T58" fmla="*/ 26 w 43"/>
                  <a:gd name="T59" fmla="*/ 5 h 8"/>
                  <a:gd name="T60" fmla="*/ 43 w 43"/>
                  <a:gd name="T61" fmla="*/ 0 h 8"/>
                  <a:gd name="T62" fmla="*/ 43 w 43"/>
                  <a:gd name="T63" fmla="*/ 0 h 8"/>
                  <a:gd name="T64" fmla="*/ 43 w 43"/>
                  <a:gd name="T65" fmla="*/ 0 h 8"/>
                  <a:gd name="T66" fmla="*/ 41 w 43"/>
                  <a:gd name="T6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 h="8">
                    <a:moveTo>
                      <a:pt x="30" y="2"/>
                    </a:moveTo>
                    <a:cubicBezTo>
                      <a:pt x="30" y="2"/>
                      <a:pt x="31" y="2"/>
                      <a:pt x="31" y="2"/>
                    </a:cubicBezTo>
                    <a:cubicBezTo>
                      <a:pt x="31" y="2"/>
                      <a:pt x="32" y="2"/>
                      <a:pt x="32" y="2"/>
                    </a:cubicBezTo>
                    <a:cubicBezTo>
                      <a:pt x="32" y="2"/>
                      <a:pt x="32" y="2"/>
                      <a:pt x="32" y="2"/>
                    </a:cubicBezTo>
                    <a:cubicBezTo>
                      <a:pt x="32" y="2"/>
                      <a:pt x="32" y="2"/>
                      <a:pt x="32" y="2"/>
                    </a:cubicBezTo>
                    <a:cubicBezTo>
                      <a:pt x="32" y="2"/>
                      <a:pt x="32" y="2"/>
                      <a:pt x="32" y="2"/>
                    </a:cubicBezTo>
                    <a:cubicBezTo>
                      <a:pt x="32" y="2"/>
                      <a:pt x="32" y="2"/>
                      <a:pt x="32" y="2"/>
                    </a:cubicBezTo>
                    <a:cubicBezTo>
                      <a:pt x="32" y="2"/>
                      <a:pt x="32" y="2"/>
                      <a:pt x="32" y="2"/>
                    </a:cubicBezTo>
                    <a:cubicBezTo>
                      <a:pt x="32" y="2"/>
                      <a:pt x="32" y="2"/>
                      <a:pt x="31" y="2"/>
                    </a:cubicBezTo>
                    <a:cubicBezTo>
                      <a:pt x="30" y="3"/>
                      <a:pt x="28" y="4"/>
                      <a:pt x="24" y="4"/>
                    </a:cubicBezTo>
                    <a:cubicBezTo>
                      <a:pt x="20" y="5"/>
                      <a:pt x="15" y="6"/>
                      <a:pt x="12" y="6"/>
                    </a:cubicBezTo>
                    <a:cubicBezTo>
                      <a:pt x="12" y="6"/>
                      <a:pt x="12" y="6"/>
                      <a:pt x="12" y="6"/>
                    </a:cubicBezTo>
                    <a:cubicBezTo>
                      <a:pt x="11" y="6"/>
                      <a:pt x="11" y="6"/>
                      <a:pt x="11" y="6"/>
                    </a:cubicBezTo>
                    <a:cubicBezTo>
                      <a:pt x="11" y="6"/>
                      <a:pt x="11" y="6"/>
                      <a:pt x="11" y="6"/>
                    </a:cubicBezTo>
                    <a:cubicBezTo>
                      <a:pt x="11" y="6"/>
                      <a:pt x="11" y="6"/>
                      <a:pt x="11" y="6"/>
                    </a:cubicBezTo>
                    <a:cubicBezTo>
                      <a:pt x="11" y="6"/>
                      <a:pt x="11" y="6"/>
                      <a:pt x="11" y="6"/>
                    </a:cubicBezTo>
                    <a:cubicBezTo>
                      <a:pt x="11" y="6"/>
                      <a:pt x="11" y="6"/>
                      <a:pt x="11" y="6"/>
                    </a:cubicBezTo>
                    <a:cubicBezTo>
                      <a:pt x="11" y="5"/>
                      <a:pt x="12" y="5"/>
                      <a:pt x="12" y="5"/>
                    </a:cubicBezTo>
                    <a:cubicBezTo>
                      <a:pt x="13" y="5"/>
                      <a:pt x="15" y="4"/>
                      <a:pt x="18" y="4"/>
                    </a:cubicBezTo>
                    <a:cubicBezTo>
                      <a:pt x="18" y="4"/>
                      <a:pt x="18" y="4"/>
                      <a:pt x="18" y="4"/>
                    </a:cubicBezTo>
                    <a:cubicBezTo>
                      <a:pt x="22" y="3"/>
                      <a:pt x="28" y="2"/>
                      <a:pt x="30" y="2"/>
                    </a:cubicBezTo>
                    <a:moveTo>
                      <a:pt x="41" y="0"/>
                    </a:moveTo>
                    <a:cubicBezTo>
                      <a:pt x="41" y="0"/>
                      <a:pt x="40" y="0"/>
                      <a:pt x="40" y="0"/>
                    </a:cubicBezTo>
                    <a:cubicBezTo>
                      <a:pt x="37" y="0"/>
                      <a:pt x="33" y="1"/>
                      <a:pt x="29" y="1"/>
                    </a:cubicBezTo>
                    <a:cubicBezTo>
                      <a:pt x="24" y="2"/>
                      <a:pt x="19" y="3"/>
                      <a:pt x="14" y="4"/>
                    </a:cubicBezTo>
                    <a:cubicBezTo>
                      <a:pt x="12" y="4"/>
                      <a:pt x="7" y="5"/>
                      <a:pt x="4" y="6"/>
                    </a:cubicBezTo>
                    <a:cubicBezTo>
                      <a:pt x="2" y="7"/>
                      <a:pt x="0" y="7"/>
                      <a:pt x="0" y="8"/>
                    </a:cubicBezTo>
                    <a:cubicBezTo>
                      <a:pt x="0" y="8"/>
                      <a:pt x="0" y="8"/>
                      <a:pt x="0" y="8"/>
                    </a:cubicBezTo>
                    <a:cubicBezTo>
                      <a:pt x="0" y="8"/>
                      <a:pt x="1" y="8"/>
                      <a:pt x="1" y="8"/>
                    </a:cubicBezTo>
                    <a:cubicBezTo>
                      <a:pt x="6" y="8"/>
                      <a:pt x="16" y="7"/>
                      <a:pt x="26" y="5"/>
                    </a:cubicBezTo>
                    <a:cubicBezTo>
                      <a:pt x="34" y="3"/>
                      <a:pt x="42" y="1"/>
                      <a:pt x="43" y="0"/>
                    </a:cubicBezTo>
                    <a:cubicBezTo>
                      <a:pt x="43" y="0"/>
                      <a:pt x="43" y="0"/>
                      <a:pt x="43" y="0"/>
                    </a:cubicBezTo>
                    <a:cubicBezTo>
                      <a:pt x="43" y="0"/>
                      <a:pt x="43" y="0"/>
                      <a:pt x="43" y="0"/>
                    </a:cubicBezTo>
                    <a:cubicBezTo>
                      <a:pt x="42" y="0"/>
                      <a:pt x="42" y="0"/>
                      <a:pt x="4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01" name="Freeform 162"/>
              <p:cNvSpPr>
                <a:spLocks noEditPoints="1"/>
              </p:cNvSpPr>
              <p:nvPr/>
            </p:nvSpPr>
            <p:spPr bwMode="auto">
              <a:xfrm>
                <a:off x="242" y="505"/>
                <a:ext cx="78" cy="14"/>
              </a:xfrm>
              <a:custGeom>
                <a:avLst/>
                <a:gdLst>
                  <a:gd name="T0" fmla="*/ 44 w 50"/>
                  <a:gd name="T1" fmla="*/ 0 h 9"/>
                  <a:gd name="T2" fmla="*/ 45 w 50"/>
                  <a:gd name="T3" fmla="*/ 0 h 9"/>
                  <a:gd name="T4" fmla="*/ 47 w 50"/>
                  <a:gd name="T5" fmla="*/ 0 h 9"/>
                  <a:gd name="T6" fmla="*/ 47 w 50"/>
                  <a:gd name="T7" fmla="*/ 0 h 9"/>
                  <a:gd name="T8" fmla="*/ 47 w 50"/>
                  <a:gd name="T9" fmla="*/ 0 h 9"/>
                  <a:gd name="T10" fmla="*/ 47 w 50"/>
                  <a:gd name="T11" fmla="*/ 0 h 9"/>
                  <a:gd name="T12" fmla="*/ 30 w 50"/>
                  <a:gd name="T13" fmla="*/ 5 h 9"/>
                  <a:gd name="T14" fmla="*/ 5 w 50"/>
                  <a:gd name="T15" fmla="*/ 8 h 9"/>
                  <a:gd name="T16" fmla="*/ 4 w 50"/>
                  <a:gd name="T17" fmla="*/ 8 h 9"/>
                  <a:gd name="T18" fmla="*/ 4 w 50"/>
                  <a:gd name="T19" fmla="*/ 8 h 9"/>
                  <a:gd name="T20" fmla="*/ 4 w 50"/>
                  <a:gd name="T21" fmla="*/ 8 h 9"/>
                  <a:gd name="T22" fmla="*/ 8 w 50"/>
                  <a:gd name="T23" fmla="*/ 6 h 9"/>
                  <a:gd name="T24" fmla="*/ 18 w 50"/>
                  <a:gd name="T25" fmla="*/ 4 h 9"/>
                  <a:gd name="T26" fmla="*/ 33 w 50"/>
                  <a:gd name="T27" fmla="*/ 1 h 9"/>
                  <a:gd name="T28" fmla="*/ 44 w 50"/>
                  <a:gd name="T29" fmla="*/ 0 h 9"/>
                  <a:gd name="T30" fmla="*/ 48 w 50"/>
                  <a:gd name="T31" fmla="*/ 0 h 9"/>
                  <a:gd name="T32" fmla="*/ 17 w 50"/>
                  <a:gd name="T33" fmla="*/ 4 h 9"/>
                  <a:gd name="T34" fmla="*/ 14 w 50"/>
                  <a:gd name="T35" fmla="*/ 4 h 9"/>
                  <a:gd name="T36" fmla="*/ 14 w 50"/>
                  <a:gd name="T37" fmla="*/ 4 h 9"/>
                  <a:gd name="T38" fmla="*/ 12 w 50"/>
                  <a:gd name="T39" fmla="*/ 5 h 9"/>
                  <a:gd name="T40" fmla="*/ 0 w 50"/>
                  <a:gd name="T41" fmla="*/ 8 h 9"/>
                  <a:gd name="T42" fmla="*/ 0 w 50"/>
                  <a:gd name="T43" fmla="*/ 9 h 9"/>
                  <a:gd name="T44" fmla="*/ 2 w 50"/>
                  <a:gd name="T45" fmla="*/ 9 h 9"/>
                  <a:gd name="T46" fmla="*/ 3 w 50"/>
                  <a:gd name="T47" fmla="*/ 9 h 9"/>
                  <a:gd name="T48" fmla="*/ 3 w 50"/>
                  <a:gd name="T49" fmla="*/ 9 h 9"/>
                  <a:gd name="T50" fmla="*/ 4 w 50"/>
                  <a:gd name="T51" fmla="*/ 9 h 9"/>
                  <a:gd name="T52" fmla="*/ 38 w 50"/>
                  <a:gd name="T53" fmla="*/ 3 h 9"/>
                  <a:gd name="T54" fmla="*/ 50 w 50"/>
                  <a:gd name="T55" fmla="*/ 0 h 9"/>
                  <a:gd name="T56" fmla="*/ 50 w 50"/>
                  <a:gd name="T57" fmla="*/ 0 h 9"/>
                  <a:gd name="T58" fmla="*/ 48 w 50"/>
                  <a:gd name="T5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 h="9">
                    <a:moveTo>
                      <a:pt x="44" y="0"/>
                    </a:moveTo>
                    <a:cubicBezTo>
                      <a:pt x="44" y="0"/>
                      <a:pt x="45" y="0"/>
                      <a:pt x="45" y="0"/>
                    </a:cubicBezTo>
                    <a:cubicBezTo>
                      <a:pt x="46" y="0"/>
                      <a:pt x="46" y="0"/>
                      <a:pt x="47" y="0"/>
                    </a:cubicBezTo>
                    <a:cubicBezTo>
                      <a:pt x="47" y="0"/>
                      <a:pt x="47" y="0"/>
                      <a:pt x="47" y="0"/>
                    </a:cubicBezTo>
                    <a:cubicBezTo>
                      <a:pt x="47" y="0"/>
                      <a:pt x="47" y="0"/>
                      <a:pt x="47" y="0"/>
                    </a:cubicBezTo>
                    <a:cubicBezTo>
                      <a:pt x="47" y="0"/>
                      <a:pt x="47" y="0"/>
                      <a:pt x="47" y="0"/>
                    </a:cubicBezTo>
                    <a:cubicBezTo>
                      <a:pt x="46" y="1"/>
                      <a:pt x="38" y="3"/>
                      <a:pt x="30" y="5"/>
                    </a:cubicBezTo>
                    <a:cubicBezTo>
                      <a:pt x="20" y="7"/>
                      <a:pt x="10" y="8"/>
                      <a:pt x="5" y="8"/>
                    </a:cubicBezTo>
                    <a:cubicBezTo>
                      <a:pt x="5" y="8"/>
                      <a:pt x="4" y="8"/>
                      <a:pt x="4" y="8"/>
                    </a:cubicBezTo>
                    <a:cubicBezTo>
                      <a:pt x="4" y="8"/>
                      <a:pt x="4" y="8"/>
                      <a:pt x="4" y="8"/>
                    </a:cubicBezTo>
                    <a:cubicBezTo>
                      <a:pt x="4" y="8"/>
                      <a:pt x="4" y="8"/>
                      <a:pt x="4" y="8"/>
                    </a:cubicBezTo>
                    <a:cubicBezTo>
                      <a:pt x="4" y="7"/>
                      <a:pt x="6" y="7"/>
                      <a:pt x="8" y="6"/>
                    </a:cubicBezTo>
                    <a:cubicBezTo>
                      <a:pt x="11" y="5"/>
                      <a:pt x="15" y="4"/>
                      <a:pt x="18" y="4"/>
                    </a:cubicBezTo>
                    <a:cubicBezTo>
                      <a:pt x="23" y="3"/>
                      <a:pt x="28" y="2"/>
                      <a:pt x="33" y="1"/>
                    </a:cubicBezTo>
                    <a:cubicBezTo>
                      <a:pt x="37" y="1"/>
                      <a:pt x="41" y="0"/>
                      <a:pt x="44" y="0"/>
                    </a:cubicBezTo>
                    <a:moveTo>
                      <a:pt x="48" y="0"/>
                    </a:moveTo>
                    <a:cubicBezTo>
                      <a:pt x="43" y="0"/>
                      <a:pt x="28" y="2"/>
                      <a:pt x="17" y="4"/>
                    </a:cubicBezTo>
                    <a:cubicBezTo>
                      <a:pt x="16" y="4"/>
                      <a:pt x="15" y="4"/>
                      <a:pt x="14" y="4"/>
                    </a:cubicBezTo>
                    <a:cubicBezTo>
                      <a:pt x="14" y="4"/>
                      <a:pt x="14" y="4"/>
                      <a:pt x="14" y="4"/>
                    </a:cubicBezTo>
                    <a:cubicBezTo>
                      <a:pt x="14" y="4"/>
                      <a:pt x="13" y="5"/>
                      <a:pt x="12" y="5"/>
                    </a:cubicBezTo>
                    <a:cubicBezTo>
                      <a:pt x="7" y="6"/>
                      <a:pt x="2" y="7"/>
                      <a:pt x="0" y="8"/>
                    </a:cubicBezTo>
                    <a:cubicBezTo>
                      <a:pt x="0" y="9"/>
                      <a:pt x="0" y="9"/>
                      <a:pt x="0" y="9"/>
                    </a:cubicBezTo>
                    <a:cubicBezTo>
                      <a:pt x="1" y="9"/>
                      <a:pt x="1" y="9"/>
                      <a:pt x="2" y="9"/>
                    </a:cubicBezTo>
                    <a:cubicBezTo>
                      <a:pt x="2" y="9"/>
                      <a:pt x="3" y="9"/>
                      <a:pt x="3" y="9"/>
                    </a:cubicBezTo>
                    <a:cubicBezTo>
                      <a:pt x="3" y="9"/>
                      <a:pt x="3" y="9"/>
                      <a:pt x="3" y="9"/>
                    </a:cubicBezTo>
                    <a:cubicBezTo>
                      <a:pt x="3" y="9"/>
                      <a:pt x="4" y="9"/>
                      <a:pt x="4" y="9"/>
                    </a:cubicBezTo>
                    <a:cubicBezTo>
                      <a:pt x="11" y="8"/>
                      <a:pt x="25" y="6"/>
                      <a:pt x="38" y="3"/>
                    </a:cubicBezTo>
                    <a:cubicBezTo>
                      <a:pt x="46" y="2"/>
                      <a:pt x="49" y="1"/>
                      <a:pt x="50" y="0"/>
                    </a:cubicBezTo>
                    <a:cubicBezTo>
                      <a:pt x="50" y="0"/>
                      <a:pt x="50" y="0"/>
                      <a:pt x="50" y="0"/>
                    </a:cubicBezTo>
                    <a:cubicBezTo>
                      <a:pt x="50" y="0"/>
                      <a:pt x="49" y="0"/>
                      <a:pt x="4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02" name="Freeform 163"/>
              <p:cNvSpPr>
                <a:spLocks/>
              </p:cNvSpPr>
              <p:nvPr/>
            </p:nvSpPr>
            <p:spPr bwMode="auto">
              <a:xfrm>
                <a:off x="270" y="509"/>
                <a:ext cx="22" cy="3"/>
              </a:xfrm>
              <a:custGeom>
                <a:avLst/>
                <a:gdLst>
                  <a:gd name="T0" fmla="*/ 14 w 14"/>
                  <a:gd name="T1" fmla="*/ 0 h 2"/>
                  <a:gd name="T2" fmla="*/ 13 w 14"/>
                  <a:gd name="T3" fmla="*/ 0 h 2"/>
                  <a:gd name="T4" fmla="*/ 5 w 14"/>
                  <a:gd name="T5" fmla="*/ 1 h 2"/>
                  <a:gd name="T6" fmla="*/ 5 w 14"/>
                  <a:gd name="T7" fmla="*/ 1 h 2"/>
                  <a:gd name="T8" fmla="*/ 0 w 14"/>
                  <a:gd name="T9" fmla="*/ 2 h 2"/>
                  <a:gd name="T10" fmla="*/ 1 w 14"/>
                  <a:gd name="T11" fmla="*/ 2 h 2"/>
                  <a:gd name="T12" fmla="*/ 9 w 14"/>
                  <a:gd name="T13" fmla="*/ 1 h 2"/>
                  <a:gd name="T14" fmla="*/ 14 w 14"/>
                  <a:gd name="T15" fmla="*/ 0 h 2"/>
                  <a:gd name="T16" fmla="*/ 14 w 14"/>
                  <a:gd name="T17" fmla="*/ 0 h 2"/>
                  <a:gd name="T18" fmla="*/ 14 w 14"/>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2">
                    <a:moveTo>
                      <a:pt x="14" y="0"/>
                    </a:moveTo>
                    <a:cubicBezTo>
                      <a:pt x="14" y="0"/>
                      <a:pt x="13" y="0"/>
                      <a:pt x="13" y="0"/>
                    </a:cubicBezTo>
                    <a:cubicBezTo>
                      <a:pt x="11" y="0"/>
                      <a:pt x="7" y="0"/>
                      <a:pt x="5" y="1"/>
                    </a:cubicBezTo>
                    <a:cubicBezTo>
                      <a:pt x="5" y="1"/>
                      <a:pt x="5" y="1"/>
                      <a:pt x="5" y="1"/>
                    </a:cubicBezTo>
                    <a:cubicBezTo>
                      <a:pt x="2" y="1"/>
                      <a:pt x="1" y="2"/>
                      <a:pt x="0" y="2"/>
                    </a:cubicBezTo>
                    <a:cubicBezTo>
                      <a:pt x="0" y="2"/>
                      <a:pt x="1" y="2"/>
                      <a:pt x="1" y="2"/>
                    </a:cubicBezTo>
                    <a:cubicBezTo>
                      <a:pt x="2" y="2"/>
                      <a:pt x="6" y="2"/>
                      <a:pt x="9" y="1"/>
                    </a:cubicBezTo>
                    <a:cubicBezTo>
                      <a:pt x="12" y="1"/>
                      <a:pt x="14" y="0"/>
                      <a:pt x="14" y="0"/>
                    </a:cubicBezTo>
                    <a:cubicBezTo>
                      <a:pt x="14" y="0"/>
                      <a:pt x="14" y="0"/>
                      <a:pt x="14" y="0"/>
                    </a:cubicBezTo>
                    <a:cubicBezTo>
                      <a:pt x="14" y="0"/>
                      <a:pt x="14"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03" name="Freeform 164"/>
              <p:cNvSpPr>
                <a:spLocks noEditPoints="1"/>
              </p:cNvSpPr>
              <p:nvPr/>
            </p:nvSpPr>
            <p:spPr bwMode="auto">
              <a:xfrm>
                <a:off x="265" y="508"/>
                <a:ext cx="33" cy="6"/>
              </a:xfrm>
              <a:custGeom>
                <a:avLst/>
                <a:gdLst>
                  <a:gd name="T0" fmla="*/ 16 w 21"/>
                  <a:gd name="T1" fmla="*/ 1 h 4"/>
                  <a:gd name="T2" fmla="*/ 17 w 21"/>
                  <a:gd name="T3" fmla="*/ 1 h 4"/>
                  <a:gd name="T4" fmla="*/ 17 w 21"/>
                  <a:gd name="T5" fmla="*/ 1 h 4"/>
                  <a:gd name="T6" fmla="*/ 17 w 21"/>
                  <a:gd name="T7" fmla="*/ 1 h 4"/>
                  <a:gd name="T8" fmla="*/ 17 w 21"/>
                  <a:gd name="T9" fmla="*/ 1 h 4"/>
                  <a:gd name="T10" fmla="*/ 12 w 21"/>
                  <a:gd name="T11" fmla="*/ 2 h 4"/>
                  <a:gd name="T12" fmla="*/ 4 w 21"/>
                  <a:gd name="T13" fmla="*/ 3 h 4"/>
                  <a:gd name="T14" fmla="*/ 3 w 21"/>
                  <a:gd name="T15" fmla="*/ 3 h 4"/>
                  <a:gd name="T16" fmla="*/ 3 w 21"/>
                  <a:gd name="T17" fmla="*/ 3 h 4"/>
                  <a:gd name="T18" fmla="*/ 8 w 21"/>
                  <a:gd name="T19" fmla="*/ 2 h 4"/>
                  <a:gd name="T20" fmla="*/ 8 w 21"/>
                  <a:gd name="T21" fmla="*/ 2 h 4"/>
                  <a:gd name="T22" fmla="*/ 16 w 21"/>
                  <a:gd name="T23" fmla="*/ 1 h 4"/>
                  <a:gd name="T24" fmla="*/ 20 w 21"/>
                  <a:gd name="T25" fmla="*/ 0 h 4"/>
                  <a:gd name="T26" fmla="*/ 19 w 21"/>
                  <a:gd name="T27" fmla="*/ 0 h 4"/>
                  <a:gd name="T28" fmla="*/ 7 w 21"/>
                  <a:gd name="T29" fmla="*/ 2 h 4"/>
                  <a:gd name="T30" fmla="*/ 7 w 21"/>
                  <a:gd name="T31" fmla="*/ 2 h 4"/>
                  <a:gd name="T32" fmla="*/ 1 w 21"/>
                  <a:gd name="T33" fmla="*/ 3 h 4"/>
                  <a:gd name="T34" fmla="*/ 0 w 21"/>
                  <a:gd name="T35" fmla="*/ 4 h 4"/>
                  <a:gd name="T36" fmla="*/ 0 w 21"/>
                  <a:gd name="T37" fmla="*/ 4 h 4"/>
                  <a:gd name="T38" fmla="*/ 0 w 21"/>
                  <a:gd name="T39" fmla="*/ 4 h 4"/>
                  <a:gd name="T40" fmla="*/ 0 w 21"/>
                  <a:gd name="T41" fmla="*/ 4 h 4"/>
                  <a:gd name="T42" fmla="*/ 1 w 21"/>
                  <a:gd name="T43" fmla="*/ 4 h 4"/>
                  <a:gd name="T44" fmla="*/ 1 w 21"/>
                  <a:gd name="T45" fmla="*/ 4 h 4"/>
                  <a:gd name="T46" fmla="*/ 13 w 21"/>
                  <a:gd name="T47" fmla="*/ 2 h 4"/>
                  <a:gd name="T48" fmla="*/ 20 w 21"/>
                  <a:gd name="T49" fmla="*/ 0 h 4"/>
                  <a:gd name="T50" fmla="*/ 21 w 21"/>
                  <a:gd name="T51" fmla="*/ 0 h 4"/>
                  <a:gd name="T52" fmla="*/ 21 w 21"/>
                  <a:gd name="T53" fmla="*/ 0 h 4"/>
                  <a:gd name="T54" fmla="*/ 21 w 21"/>
                  <a:gd name="T55" fmla="*/ 0 h 4"/>
                  <a:gd name="T56" fmla="*/ 21 w 21"/>
                  <a:gd name="T57" fmla="*/ 0 h 4"/>
                  <a:gd name="T58" fmla="*/ 21 w 21"/>
                  <a:gd name="T59" fmla="*/ 0 h 4"/>
                  <a:gd name="T60" fmla="*/ 20 w 21"/>
                  <a:gd name="T6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 h="4">
                    <a:moveTo>
                      <a:pt x="16" y="1"/>
                    </a:moveTo>
                    <a:cubicBezTo>
                      <a:pt x="16" y="1"/>
                      <a:pt x="17" y="1"/>
                      <a:pt x="17" y="1"/>
                    </a:cubicBezTo>
                    <a:cubicBezTo>
                      <a:pt x="17" y="1"/>
                      <a:pt x="17" y="1"/>
                      <a:pt x="17" y="1"/>
                    </a:cubicBezTo>
                    <a:cubicBezTo>
                      <a:pt x="17" y="1"/>
                      <a:pt x="17" y="1"/>
                      <a:pt x="17" y="1"/>
                    </a:cubicBezTo>
                    <a:cubicBezTo>
                      <a:pt x="17" y="1"/>
                      <a:pt x="17" y="1"/>
                      <a:pt x="17" y="1"/>
                    </a:cubicBezTo>
                    <a:cubicBezTo>
                      <a:pt x="17" y="1"/>
                      <a:pt x="15" y="2"/>
                      <a:pt x="12" y="2"/>
                    </a:cubicBezTo>
                    <a:cubicBezTo>
                      <a:pt x="9" y="3"/>
                      <a:pt x="5" y="3"/>
                      <a:pt x="4" y="3"/>
                    </a:cubicBezTo>
                    <a:cubicBezTo>
                      <a:pt x="4" y="3"/>
                      <a:pt x="3" y="3"/>
                      <a:pt x="3" y="3"/>
                    </a:cubicBezTo>
                    <a:cubicBezTo>
                      <a:pt x="3" y="3"/>
                      <a:pt x="3" y="3"/>
                      <a:pt x="3" y="3"/>
                    </a:cubicBezTo>
                    <a:cubicBezTo>
                      <a:pt x="4" y="3"/>
                      <a:pt x="5" y="2"/>
                      <a:pt x="8" y="2"/>
                    </a:cubicBezTo>
                    <a:cubicBezTo>
                      <a:pt x="8" y="2"/>
                      <a:pt x="8" y="2"/>
                      <a:pt x="8" y="2"/>
                    </a:cubicBezTo>
                    <a:cubicBezTo>
                      <a:pt x="10" y="1"/>
                      <a:pt x="14" y="1"/>
                      <a:pt x="16" y="1"/>
                    </a:cubicBezTo>
                    <a:moveTo>
                      <a:pt x="20" y="0"/>
                    </a:moveTo>
                    <a:cubicBezTo>
                      <a:pt x="20" y="0"/>
                      <a:pt x="20" y="0"/>
                      <a:pt x="19" y="0"/>
                    </a:cubicBezTo>
                    <a:cubicBezTo>
                      <a:pt x="17" y="0"/>
                      <a:pt x="11" y="1"/>
                      <a:pt x="7" y="2"/>
                    </a:cubicBezTo>
                    <a:cubicBezTo>
                      <a:pt x="7" y="2"/>
                      <a:pt x="7" y="2"/>
                      <a:pt x="7" y="2"/>
                    </a:cubicBezTo>
                    <a:cubicBezTo>
                      <a:pt x="6" y="2"/>
                      <a:pt x="3" y="3"/>
                      <a:pt x="1" y="3"/>
                    </a:cubicBezTo>
                    <a:cubicBezTo>
                      <a:pt x="1" y="3"/>
                      <a:pt x="0" y="3"/>
                      <a:pt x="0" y="4"/>
                    </a:cubicBezTo>
                    <a:cubicBezTo>
                      <a:pt x="0" y="4"/>
                      <a:pt x="0" y="4"/>
                      <a:pt x="0" y="4"/>
                    </a:cubicBezTo>
                    <a:cubicBezTo>
                      <a:pt x="0" y="4"/>
                      <a:pt x="0" y="4"/>
                      <a:pt x="0" y="4"/>
                    </a:cubicBezTo>
                    <a:cubicBezTo>
                      <a:pt x="0" y="4"/>
                      <a:pt x="0" y="4"/>
                      <a:pt x="0" y="4"/>
                    </a:cubicBezTo>
                    <a:cubicBezTo>
                      <a:pt x="0" y="4"/>
                      <a:pt x="0" y="4"/>
                      <a:pt x="1" y="4"/>
                    </a:cubicBezTo>
                    <a:cubicBezTo>
                      <a:pt x="1" y="4"/>
                      <a:pt x="1" y="4"/>
                      <a:pt x="1" y="4"/>
                    </a:cubicBezTo>
                    <a:cubicBezTo>
                      <a:pt x="4" y="4"/>
                      <a:pt x="9" y="3"/>
                      <a:pt x="13" y="2"/>
                    </a:cubicBezTo>
                    <a:cubicBezTo>
                      <a:pt x="17" y="1"/>
                      <a:pt x="19" y="1"/>
                      <a:pt x="20"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0" y="0"/>
                      <a:pt x="20" y="0"/>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04" name="Freeform 165"/>
              <p:cNvSpPr>
                <a:spLocks noEditPoints="1"/>
              </p:cNvSpPr>
              <p:nvPr/>
            </p:nvSpPr>
            <p:spPr bwMode="auto">
              <a:xfrm>
                <a:off x="650" y="492"/>
                <a:ext cx="59" cy="5"/>
              </a:xfrm>
              <a:custGeom>
                <a:avLst/>
                <a:gdLst>
                  <a:gd name="T0" fmla="*/ 11 w 38"/>
                  <a:gd name="T1" fmla="*/ 1 h 3"/>
                  <a:gd name="T2" fmla="*/ 11 w 38"/>
                  <a:gd name="T3" fmla="*/ 1 h 3"/>
                  <a:gd name="T4" fmla="*/ 12 w 38"/>
                  <a:gd name="T5" fmla="*/ 1 h 3"/>
                  <a:gd name="T6" fmla="*/ 12 w 38"/>
                  <a:gd name="T7" fmla="*/ 1 h 3"/>
                  <a:gd name="T8" fmla="*/ 13 w 38"/>
                  <a:gd name="T9" fmla="*/ 1 h 3"/>
                  <a:gd name="T10" fmla="*/ 16 w 38"/>
                  <a:gd name="T11" fmla="*/ 1 h 3"/>
                  <a:gd name="T12" fmla="*/ 16 w 38"/>
                  <a:gd name="T13" fmla="*/ 1 h 3"/>
                  <a:gd name="T14" fmla="*/ 16 w 38"/>
                  <a:gd name="T15" fmla="*/ 1 h 3"/>
                  <a:gd name="T16" fmla="*/ 23 w 38"/>
                  <a:gd name="T17" fmla="*/ 1 h 3"/>
                  <a:gd name="T18" fmla="*/ 26 w 38"/>
                  <a:gd name="T19" fmla="*/ 2 h 3"/>
                  <a:gd name="T20" fmla="*/ 28 w 38"/>
                  <a:gd name="T21" fmla="*/ 2 h 3"/>
                  <a:gd name="T22" fmla="*/ 28 w 38"/>
                  <a:gd name="T23" fmla="*/ 2 h 3"/>
                  <a:gd name="T24" fmla="*/ 28 w 38"/>
                  <a:gd name="T25" fmla="*/ 2 h 3"/>
                  <a:gd name="T26" fmla="*/ 28 w 38"/>
                  <a:gd name="T27" fmla="*/ 2 h 3"/>
                  <a:gd name="T28" fmla="*/ 28 w 38"/>
                  <a:gd name="T29" fmla="*/ 2 h 3"/>
                  <a:gd name="T30" fmla="*/ 27 w 38"/>
                  <a:gd name="T31" fmla="*/ 2 h 3"/>
                  <a:gd name="T32" fmla="*/ 13 w 38"/>
                  <a:gd name="T33" fmla="*/ 1 h 3"/>
                  <a:gd name="T34" fmla="*/ 11 w 38"/>
                  <a:gd name="T35" fmla="*/ 1 h 3"/>
                  <a:gd name="T36" fmla="*/ 10 w 38"/>
                  <a:gd name="T37" fmla="*/ 1 h 3"/>
                  <a:gd name="T38" fmla="*/ 10 w 38"/>
                  <a:gd name="T39" fmla="*/ 1 h 3"/>
                  <a:gd name="T40" fmla="*/ 10 w 38"/>
                  <a:gd name="T41" fmla="*/ 1 h 3"/>
                  <a:gd name="T42" fmla="*/ 10 w 38"/>
                  <a:gd name="T43" fmla="*/ 1 h 3"/>
                  <a:gd name="T44" fmla="*/ 10 w 38"/>
                  <a:gd name="T45" fmla="*/ 1 h 3"/>
                  <a:gd name="T46" fmla="*/ 10 w 38"/>
                  <a:gd name="T47" fmla="*/ 1 h 3"/>
                  <a:gd name="T48" fmla="*/ 11 w 38"/>
                  <a:gd name="T49" fmla="*/ 1 h 3"/>
                  <a:gd name="T50" fmla="*/ 11 w 38"/>
                  <a:gd name="T51" fmla="*/ 1 h 3"/>
                  <a:gd name="T52" fmla="*/ 11 w 38"/>
                  <a:gd name="T53" fmla="*/ 1 h 3"/>
                  <a:gd name="T54" fmla="*/ 2 w 38"/>
                  <a:gd name="T55" fmla="*/ 0 h 3"/>
                  <a:gd name="T56" fmla="*/ 0 w 38"/>
                  <a:gd name="T57" fmla="*/ 0 h 3"/>
                  <a:gd name="T58" fmla="*/ 1 w 38"/>
                  <a:gd name="T59" fmla="*/ 0 h 3"/>
                  <a:gd name="T60" fmla="*/ 17 w 38"/>
                  <a:gd name="T61" fmla="*/ 2 h 3"/>
                  <a:gd name="T62" fmla="*/ 37 w 38"/>
                  <a:gd name="T63" fmla="*/ 3 h 3"/>
                  <a:gd name="T64" fmla="*/ 38 w 38"/>
                  <a:gd name="T65" fmla="*/ 3 h 3"/>
                  <a:gd name="T66" fmla="*/ 34 w 38"/>
                  <a:gd name="T67" fmla="*/ 2 h 3"/>
                  <a:gd name="T68" fmla="*/ 28 w 38"/>
                  <a:gd name="T69" fmla="*/ 2 h 3"/>
                  <a:gd name="T70" fmla="*/ 13 w 38"/>
                  <a:gd name="T71" fmla="*/ 0 h 3"/>
                  <a:gd name="T72" fmla="*/ 13 w 38"/>
                  <a:gd name="T73" fmla="*/ 0 h 3"/>
                  <a:gd name="T74" fmla="*/ 12 w 38"/>
                  <a:gd name="T75" fmla="*/ 0 h 3"/>
                  <a:gd name="T76" fmla="*/ 4 w 38"/>
                  <a:gd name="T77" fmla="*/ 0 h 3"/>
                  <a:gd name="T78" fmla="*/ 2 w 38"/>
                  <a:gd name="T7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8" h="3">
                    <a:moveTo>
                      <a:pt x="11" y="1"/>
                    </a:moveTo>
                    <a:cubicBezTo>
                      <a:pt x="11" y="1"/>
                      <a:pt x="11" y="1"/>
                      <a:pt x="11" y="1"/>
                    </a:cubicBezTo>
                    <a:cubicBezTo>
                      <a:pt x="11" y="1"/>
                      <a:pt x="12" y="1"/>
                      <a:pt x="12" y="1"/>
                    </a:cubicBezTo>
                    <a:cubicBezTo>
                      <a:pt x="12" y="1"/>
                      <a:pt x="12" y="1"/>
                      <a:pt x="12" y="1"/>
                    </a:cubicBezTo>
                    <a:cubicBezTo>
                      <a:pt x="12" y="1"/>
                      <a:pt x="13" y="1"/>
                      <a:pt x="13" y="1"/>
                    </a:cubicBezTo>
                    <a:cubicBezTo>
                      <a:pt x="14" y="1"/>
                      <a:pt x="15" y="1"/>
                      <a:pt x="16" y="1"/>
                    </a:cubicBezTo>
                    <a:cubicBezTo>
                      <a:pt x="16" y="1"/>
                      <a:pt x="16" y="1"/>
                      <a:pt x="16" y="1"/>
                    </a:cubicBezTo>
                    <a:cubicBezTo>
                      <a:pt x="16" y="1"/>
                      <a:pt x="16" y="1"/>
                      <a:pt x="16" y="1"/>
                    </a:cubicBezTo>
                    <a:cubicBezTo>
                      <a:pt x="18" y="1"/>
                      <a:pt x="21" y="1"/>
                      <a:pt x="23" y="1"/>
                    </a:cubicBezTo>
                    <a:cubicBezTo>
                      <a:pt x="24" y="1"/>
                      <a:pt x="25" y="2"/>
                      <a:pt x="26" y="2"/>
                    </a:cubicBezTo>
                    <a:cubicBezTo>
                      <a:pt x="27" y="2"/>
                      <a:pt x="27" y="2"/>
                      <a:pt x="28" y="2"/>
                    </a:cubicBezTo>
                    <a:cubicBezTo>
                      <a:pt x="28" y="2"/>
                      <a:pt x="28" y="2"/>
                      <a:pt x="28" y="2"/>
                    </a:cubicBezTo>
                    <a:cubicBezTo>
                      <a:pt x="28" y="2"/>
                      <a:pt x="28" y="2"/>
                      <a:pt x="28" y="2"/>
                    </a:cubicBezTo>
                    <a:cubicBezTo>
                      <a:pt x="28" y="2"/>
                      <a:pt x="28" y="2"/>
                      <a:pt x="28" y="2"/>
                    </a:cubicBezTo>
                    <a:cubicBezTo>
                      <a:pt x="28" y="2"/>
                      <a:pt x="28" y="2"/>
                      <a:pt x="28" y="2"/>
                    </a:cubicBezTo>
                    <a:cubicBezTo>
                      <a:pt x="28" y="2"/>
                      <a:pt x="28" y="2"/>
                      <a:pt x="27" y="2"/>
                    </a:cubicBezTo>
                    <a:cubicBezTo>
                      <a:pt x="24" y="2"/>
                      <a:pt x="17" y="1"/>
                      <a:pt x="13" y="1"/>
                    </a:cubicBezTo>
                    <a:cubicBezTo>
                      <a:pt x="12" y="1"/>
                      <a:pt x="12" y="1"/>
                      <a:pt x="11" y="1"/>
                    </a:cubicBezTo>
                    <a:cubicBezTo>
                      <a:pt x="10" y="1"/>
                      <a:pt x="10" y="1"/>
                      <a:pt x="10" y="1"/>
                    </a:cubicBezTo>
                    <a:cubicBezTo>
                      <a:pt x="10" y="1"/>
                      <a:pt x="10" y="1"/>
                      <a:pt x="10" y="1"/>
                    </a:cubicBezTo>
                    <a:cubicBezTo>
                      <a:pt x="10" y="1"/>
                      <a:pt x="10" y="1"/>
                      <a:pt x="10" y="1"/>
                    </a:cubicBezTo>
                    <a:cubicBezTo>
                      <a:pt x="10" y="1"/>
                      <a:pt x="10" y="1"/>
                      <a:pt x="10" y="1"/>
                    </a:cubicBezTo>
                    <a:cubicBezTo>
                      <a:pt x="10" y="1"/>
                      <a:pt x="10" y="1"/>
                      <a:pt x="10" y="1"/>
                    </a:cubicBezTo>
                    <a:cubicBezTo>
                      <a:pt x="10" y="1"/>
                      <a:pt x="10" y="1"/>
                      <a:pt x="10" y="1"/>
                    </a:cubicBezTo>
                    <a:cubicBezTo>
                      <a:pt x="10" y="1"/>
                      <a:pt x="10" y="1"/>
                      <a:pt x="11" y="1"/>
                    </a:cubicBezTo>
                    <a:cubicBezTo>
                      <a:pt x="11" y="1"/>
                      <a:pt x="11" y="1"/>
                      <a:pt x="11" y="1"/>
                    </a:cubicBezTo>
                    <a:cubicBezTo>
                      <a:pt x="11" y="1"/>
                      <a:pt x="11" y="1"/>
                      <a:pt x="11" y="1"/>
                    </a:cubicBezTo>
                    <a:moveTo>
                      <a:pt x="2" y="0"/>
                    </a:moveTo>
                    <a:cubicBezTo>
                      <a:pt x="1" y="0"/>
                      <a:pt x="1" y="0"/>
                      <a:pt x="0" y="0"/>
                    </a:cubicBezTo>
                    <a:cubicBezTo>
                      <a:pt x="0" y="0"/>
                      <a:pt x="1" y="0"/>
                      <a:pt x="1" y="0"/>
                    </a:cubicBezTo>
                    <a:cubicBezTo>
                      <a:pt x="3" y="0"/>
                      <a:pt x="9" y="1"/>
                      <a:pt x="17" y="2"/>
                    </a:cubicBezTo>
                    <a:cubicBezTo>
                      <a:pt x="25" y="2"/>
                      <a:pt x="34" y="3"/>
                      <a:pt x="37" y="3"/>
                    </a:cubicBezTo>
                    <a:cubicBezTo>
                      <a:pt x="37" y="3"/>
                      <a:pt x="38" y="3"/>
                      <a:pt x="38" y="3"/>
                    </a:cubicBezTo>
                    <a:cubicBezTo>
                      <a:pt x="37" y="3"/>
                      <a:pt x="36" y="3"/>
                      <a:pt x="34" y="2"/>
                    </a:cubicBezTo>
                    <a:cubicBezTo>
                      <a:pt x="32" y="2"/>
                      <a:pt x="30" y="2"/>
                      <a:pt x="28" y="2"/>
                    </a:cubicBezTo>
                    <a:cubicBezTo>
                      <a:pt x="23" y="1"/>
                      <a:pt x="17" y="1"/>
                      <a:pt x="13" y="0"/>
                    </a:cubicBezTo>
                    <a:cubicBezTo>
                      <a:pt x="13" y="0"/>
                      <a:pt x="13" y="0"/>
                      <a:pt x="13" y="0"/>
                    </a:cubicBezTo>
                    <a:cubicBezTo>
                      <a:pt x="13" y="0"/>
                      <a:pt x="13" y="0"/>
                      <a:pt x="12" y="0"/>
                    </a:cubicBezTo>
                    <a:cubicBezTo>
                      <a:pt x="10" y="0"/>
                      <a:pt x="7" y="0"/>
                      <a:pt x="4" y="0"/>
                    </a:cubicBezTo>
                    <a:cubicBezTo>
                      <a:pt x="3" y="0"/>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05" name="Freeform 166"/>
              <p:cNvSpPr>
                <a:spLocks noEditPoints="1"/>
              </p:cNvSpPr>
              <p:nvPr/>
            </p:nvSpPr>
            <p:spPr bwMode="auto">
              <a:xfrm>
                <a:off x="646" y="492"/>
                <a:ext cx="68" cy="5"/>
              </a:xfrm>
              <a:custGeom>
                <a:avLst/>
                <a:gdLst>
                  <a:gd name="T0" fmla="*/ 3 w 44"/>
                  <a:gd name="T1" fmla="*/ 0 h 3"/>
                  <a:gd name="T2" fmla="*/ 5 w 44"/>
                  <a:gd name="T3" fmla="*/ 0 h 3"/>
                  <a:gd name="T4" fmla="*/ 7 w 44"/>
                  <a:gd name="T5" fmla="*/ 0 h 3"/>
                  <a:gd name="T6" fmla="*/ 15 w 44"/>
                  <a:gd name="T7" fmla="*/ 0 h 3"/>
                  <a:gd name="T8" fmla="*/ 16 w 44"/>
                  <a:gd name="T9" fmla="*/ 0 h 3"/>
                  <a:gd name="T10" fmla="*/ 16 w 44"/>
                  <a:gd name="T11" fmla="*/ 0 h 3"/>
                  <a:gd name="T12" fmla="*/ 31 w 44"/>
                  <a:gd name="T13" fmla="*/ 2 h 3"/>
                  <a:gd name="T14" fmla="*/ 37 w 44"/>
                  <a:gd name="T15" fmla="*/ 2 h 3"/>
                  <a:gd name="T16" fmla="*/ 39 w 44"/>
                  <a:gd name="T17" fmla="*/ 3 h 3"/>
                  <a:gd name="T18" fmla="*/ 41 w 44"/>
                  <a:gd name="T19" fmla="*/ 3 h 3"/>
                  <a:gd name="T20" fmla="*/ 41 w 44"/>
                  <a:gd name="T21" fmla="*/ 3 h 3"/>
                  <a:gd name="T22" fmla="*/ 40 w 44"/>
                  <a:gd name="T23" fmla="*/ 3 h 3"/>
                  <a:gd name="T24" fmla="*/ 40 w 44"/>
                  <a:gd name="T25" fmla="*/ 3 h 3"/>
                  <a:gd name="T26" fmla="*/ 20 w 44"/>
                  <a:gd name="T27" fmla="*/ 2 h 3"/>
                  <a:gd name="T28" fmla="*/ 4 w 44"/>
                  <a:gd name="T29" fmla="*/ 0 h 3"/>
                  <a:gd name="T30" fmla="*/ 3 w 44"/>
                  <a:gd name="T31" fmla="*/ 0 h 3"/>
                  <a:gd name="T32" fmla="*/ 3 w 44"/>
                  <a:gd name="T33" fmla="*/ 0 h 3"/>
                  <a:gd name="T34" fmla="*/ 2 w 44"/>
                  <a:gd name="T35" fmla="*/ 0 h 3"/>
                  <a:gd name="T36" fmla="*/ 0 w 44"/>
                  <a:gd name="T37" fmla="*/ 0 h 3"/>
                  <a:gd name="T38" fmla="*/ 3 w 44"/>
                  <a:gd name="T39" fmla="*/ 0 h 3"/>
                  <a:gd name="T40" fmla="*/ 32 w 44"/>
                  <a:gd name="T41" fmla="*/ 3 h 3"/>
                  <a:gd name="T42" fmla="*/ 32 w 44"/>
                  <a:gd name="T43" fmla="*/ 3 h 3"/>
                  <a:gd name="T44" fmla="*/ 44 w 44"/>
                  <a:gd name="T45" fmla="*/ 3 h 3"/>
                  <a:gd name="T46" fmla="*/ 44 w 44"/>
                  <a:gd name="T47" fmla="*/ 3 h 3"/>
                  <a:gd name="T48" fmla="*/ 38 w 44"/>
                  <a:gd name="T49" fmla="*/ 2 h 3"/>
                  <a:gd name="T50" fmla="*/ 38 w 44"/>
                  <a:gd name="T51" fmla="*/ 2 h 3"/>
                  <a:gd name="T52" fmla="*/ 38 w 44"/>
                  <a:gd name="T53" fmla="*/ 2 h 3"/>
                  <a:gd name="T54" fmla="*/ 13 w 44"/>
                  <a:gd name="T55" fmla="*/ 0 h 3"/>
                  <a:gd name="T56" fmla="*/ 13 w 44"/>
                  <a:gd name="T57" fmla="*/ 0 h 3"/>
                  <a:gd name="T58" fmla="*/ 12 w 44"/>
                  <a:gd name="T59" fmla="*/ 0 h 3"/>
                  <a:gd name="T60" fmla="*/ 9 w 44"/>
                  <a:gd name="T61" fmla="*/ 0 h 3"/>
                  <a:gd name="T62" fmla="*/ 2 w 44"/>
                  <a:gd name="T6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 h="3">
                    <a:moveTo>
                      <a:pt x="3" y="0"/>
                    </a:moveTo>
                    <a:cubicBezTo>
                      <a:pt x="4" y="0"/>
                      <a:pt x="4" y="0"/>
                      <a:pt x="5" y="0"/>
                    </a:cubicBezTo>
                    <a:cubicBezTo>
                      <a:pt x="6" y="0"/>
                      <a:pt x="6" y="0"/>
                      <a:pt x="7" y="0"/>
                    </a:cubicBezTo>
                    <a:cubicBezTo>
                      <a:pt x="9" y="0"/>
                      <a:pt x="11" y="0"/>
                      <a:pt x="15" y="0"/>
                    </a:cubicBezTo>
                    <a:cubicBezTo>
                      <a:pt x="16" y="0"/>
                      <a:pt x="16" y="0"/>
                      <a:pt x="16" y="0"/>
                    </a:cubicBezTo>
                    <a:cubicBezTo>
                      <a:pt x="16" y="0"/>
                      <a:pt x="16" y="0"/>
                      <a:pt x="16" y="0"/>
                    </a:cubicBezTo>
                    <a:cubicBezTo>
                      <a:pt x="21" y="1"/>
                      <a:pt x="26" y="1"/>
                      <a:pt x="31" y="2"/>
                    </a:cubicBezTo>
                    <a:cubicBezTo>
                      <a:pt x="33" y="2"/>
                      <a:pt x="35" y="2"/>
                      <a:pt x="37" y="2"/>
                    </a:cubicBezTo>
                    <a:cubicBezTo>
                      <a:pt x="38" y="2"/>
                      <a:pt x="39" y="2"/>
                      <a:pt x="39" y="3"/>
                    </a:cubicBezTo>
                    <a:cubicBezTo>
                      <a:pt x="40" y="3"/>
                      <a:pt x="40" y="3"/>
                      <a:pt x="41" y="3"/>
                    </a:cubicBezTo>
                    <a:cubicBezTo>
                      <a:pt x="41" y="3"/>
                      <a:pt x="41" y="3"/>
                      <a:pt x="41" y="3"/>
                    </a:cubicBezTo>
                    <a:cubicBezTo>
                      <a:pt x="41" y="3"/>
                      <a:pt x="40" y="3"/>
                      <a:pt x="40" y="3"/>
                    </a:cubicBezTo>
                    <a:cubicBezTo>
                      <a:pt x="40" y="3"/>
                      <a:pt x="40" y="3"/>
                      <a:pt x="40" y="3"/>
                    </a:cubicBezTo>
                    <a:cubicBezTo>
                      <a:pt x="37" y="3"/>
                      <a:pt x="28" y="2"/>
                      <a:pt x="20" y="2"/>
                    </a:cubicBezTo>
                    <a:cubicBezTo>
                      <a:pt x="12" y="1"/>
                      <a:pt x="6" y="0"/>
                      <a:pt x="4" y="0"/>
                    </a:cubicBezTo>
                    <a:cubicBezTo>
                      <a:pt x="3" y="0"/>
                      <a:pt x="3" y="0"/>
                      <a:pt x="3" y="0"/>
                    </a:cubicBezTo>
                    <a:cubicBezTo>
                      <a:pt x="3" y="0"/>
                      <a:pt x="3" y="0"/>
                      <a:pt x="3" y="0"/>
                    </a:cubicBezTo>
                    <a:moveTo>
                      <a:pt x="2" y="0"/>
                    </a:moveTo>
                    <a:cubicBezTo>
                      <a:pt x="1" y="0"/>
                      <a:pt x="0" y="0"/>
                      <a:pt x="0" y="0"/>
                    </a:cubicBezTo>
                    <a:cubicBezTo>
                      <a:pt x="0" y="0"/>
                      <a:pt x="0" y="0"/>
                      <a:pt x="3" y="0"/>
                    </a:cubicBezTo>
                    <a:cubicBezTo>
                      <a:pt x="9" y="1"/>
                      <a:pt x="17" y="2"/>
                      <a:pt x="32" y="3"/>
                    </a:cubicBezTo>
                    <a:cubicBezTo>
                      <a:pt x="32" y="3"/>
                      <a:pt x="32" y="3"/>
                      <a:pt x="32" y="3"/>
                    </a:cubicBezTo>
                    <a:cubicBezTo>
                      <a:pt x="41" y="3"/>
                      <a:pt x="43" y="3"/>
                      <a:pt x="44" y="3"/>
                    </a:cubicBezTo>
                    <a:cubicBezTo>
                      <a:pt x="44" y="3"/>
                      <a:pt x="44" y="3"/>
                      <a:pt x="44" y="3"/>
                    </a:cubicBezTo>
                    <a:cubicBezTo>
                      <a:pt x="42" y="3"/>
                      <a:pt x="40" y="3"/>
                      <a:pt x="38" y="2"/>
                    </a:cubicBezTo>
                    <a:cubicBezTo>
                      <a:pt x="38" y="2"/>
                      <a:pt x="38" y="2"/>
                      <a:pt x="38" y="2"/>
                    </a:cubicBezTo>
                    <a:cubicBezTo>
                      <a:pt x="38" y="2"/>
                      <a:pt x="38" y="2"/>
                      <a:pt x="38" y="2"/>
                    </a:cubicBezTo>
                    <a:cubicBezTo>
                      <a:pt x="29" y="1"/>
                      <a:pt x="20" y="1"/>
                      <a:pt x="13" y="0"/>
                    </a:cubicBezTo>
                    <a:cubicBezTo>
                      <a:pt x="13" y="0"/>
                      <a:pt x="13" y="0"/>
                      <a:pt x="13" y="0"/>
                    </a:cubicBezTo>
                    <a:cubicBezTo>
                      <a:pt x="12" y="0"/>
                      <a:pt x="12" y="0"/>
                      <a:pt x="12" y="0"/>
                    </a:cubicBezTo>
                    <a:cubicBezTo>
                      <a:pt x="11" y="0"/>
                      <a:pt x="10" y="0"/>
                      <a:pt x="9" y="0"/>
                    </a:cubicBezTo>
                    <a:cubicBezTo>
                      <a:pt x="7" y="0"/>
                      <a:pt x="4"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06" name="Freeform 167"/>
              <p:cNvSpPr>
                <a:spLocks/>
              </p:cNvSpPr>
              <p:nvPr/>
            </p:nvSpPr>
            <p:spPr bwMode="auto">
              <a:xfrm>
                <a:off x="671" y="494"/>
                <a:ext cx="18" cy="1"/>
              </a:xfrm>
              <a:custGeom>
                <a:avLst/>
                <a:gdLst>
                  <a:gd name="T0" fmla="*/ 1 w 12"/>
                  <a:gd name="T1" fmla="*/ 0 h 1"/>
                  <a:gd name="T2" fmla="*/ 0 w 12"/>
                  <a:gd name="T3" fmla="*/ 0 h 1"/>
                  <a:gd name="T4" fmla="*/ 0 w 12"/>
                  <a:gd name="T5" fmla="*/ 0 h 1"/>
                  <a:gd name="T6" fmla="*/ 1 w 12"/>
                  <a:gd name="T7" fmla="*/ 0 h 1"/>
                  <a:gd name="T8" fmla="*/ 6 w 12"/>
                  <a:gd name="T9" fmla="*/ 0 h 1"/>
                  <a:gd name="T10" fmla="*/ 12 w 12"/>
                  <a:gd name="T11" fmla="*/ 1 h 1"/>
                  <a:gd name="T12" fmla="*/ 12 w 12"/>
                  <a:gd name="T13" fmla="*/ 1 h 1"/>
                  <a:gd name="T14" fmla="*/ 12 w 12"/>
                  <a:gd name="T15" fmla="*/ 1 h 1"/>
                  <a:gd name="T16" fmla="*/ 12 w 12"/>
                  <a:gd name="T17" fmla="*/ 1 h 1"/>
                  <a:gd name="T18" fmla="*/ 12 w 12"/>
                  <a:gd name="T19" fmla="*/ 1 h 1"/>
                  <a:gd name="T20" fmla="*/ 12 w 12"/>
                  <a:gd name="T21" fmla="*/ 1 h 1"/>
                  <a:gd name="T22" fmla="*/ 8 w 12"/>
                  <a:gd name="T23" fmla="*/ 0 h 1"/>
                  <a:gd name="T24" fmla="*/ 4 w 12"/>
                  <a:gd name="T25" fmla="*/ 0 h 1"/>
                  <a:gd name="T26" fmla="*/ 1 w 12"/>
                  <a:gd name="T2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1">
                    <a:moveTo>
                      <a:pt x="1" y="0"/>
                    </a:moveTo>
                    <a:cubicBezTo>
                      <a:pt x="0" y="0"/>
                      <a:pt x="0" y="0"/>
                      <a:pt x="0" y="0"/>
                    </a:cubicBezTo>
                    <a:cubicBezTo>
                      <a:pt x="0" y="0"/>
                      <a:pt x="0" y="0"/>
                      <a:pt x="0" y="0"/>
                    </a:cubicBezTo>
                    <a:cubicBezTo>
                      <a:pt x="1" y="0"/>
                      <a:pt x="1" y="0"/>
                      <a:pt x="1" y="0"/>
                    </a:cubicBezTo>
                    <a:cubicBezTo>
                      <a:pt x="2" y="0"/>
                      <a:pt x="4" y="0"/>
                      <a:pt x="6" y="0"/>
                    </a:cubicBezTo>
                    <a:cubicBezTo>
                      <a:pt x="9" y="1"/>
                      <a:pt x="11"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1" y="0"/>
                      <a:pt x="9" y="0"/>
                      <a:pt x="8" y="0"/>
                    </a:cubicBezTo>
                    <a:cubicBezTo>
                      <a:pt x="7" y="0"/>
                      <a:pt x="5" y="0"/>
                      <a:pt x="4" y="0"/>
                    </a:cubicBezTo>
                    <a:cubicBezTo>
                      <a:pt x="2"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07" name="Freeform 168"/>
              <p:cNvSpPr>
                <a:spLocks noEditPoints="1"/>
              </p:cNvSpPr>
              <p:nvPr/>
            </p:nvSpPr>
            <p:spPr bwMode="auto">
              <a:xfrm>
                <a:off x="666" y="494"/>
                <a:ext cx="28" cy="1"/>
              </a:xfrm>
              <a:custGeom>
                <a:avLst/>
                <a:gdLst>
                  <a:gd name="T0" fmla="*/ 3 w 18"/>
                  <a:gd name="T1" fmla="*/ 0 h 1"/>
                  <a:gd name="T2" fmla="*/ 3 w 18"/>
                  <a:gd name="T3" fmla="*/ 0 h 1"/>
                  <a:gd name="T4" fmla="*/ 4 w 18"/>
                  <a:gd name="T5" fmla="*/ 0 h 1"/>
                  <a:gd name="T6" fmla="*/ 7 w 18"/>
                  <a:gd name="T7" fmla="*/ 0 h 1"/>
                  <a:gd name="T8" fmla="*/ 11 w 18"/>
                  <a:gd name="T9" fmla="*/ 0 h 1"/>
                  <a:gd name="T10" fmla="*/ 15 w 18"/>
                  <a:gd name="T11" fmla="*/ 1 h 1"/>
                  <a:gd name="T12" fmla="*/ 15 w 18"/>
                  <a:gd name="T13" fmla="*/ 1 h 1"/>
                  <a:gd name="T14" fmla="*/ 15 w 18"/>
                  <a:gd name="T15" fmla="*/ 1 h 1"/>
                  <a:gd name="T16" fmla="*/ 15 w 18"/>
                  <a:gd name="T17" fmla="*/ 1 h 1"/>
                  <a:gd name="T18" fmla="*/ 15 w 18"/>
                  <a:gd name="T19" fmla="*/ 1 h 1"/>
                  <a:gd name="T20" fmla="*/ 15 w 18"/>
                  <a:gd name="T21" fmla="*/ 1 h 1"/>
                  <a:gd name="T22" fmla="*/ 15 w 18"/>
                  <a:gd name="T23" fmla="*/ 1 h 1"/>
                  <a:gd name="T24" fmla="*/ 9 w 18"/>
                  <a:gd name="T25" fmla="*/ 0 h 1"/>
                  <a:gd name="T26" fmla="*/ 4 w 18"/>
                  <a:gd name="T27" fmla="*/ 0 h 1"/>
                  <a:gd name="T28" fmla="*/ 3 w 18"/>
                  <a:gd name="T29" fmla="*/ 0 h 1"/>
                  <a:gd name="T30" fmla="*/ 3 w 18"/>
                  <a:gd name="T31" fmla="*/ 0 h 1"/>
                  <a:gd name="T32" fmla="*/ 1 w 18"/>
                  <a:gd name="T33" fmla="*/ 0 h 1"/>
                  <a:gd name="T34" fmla="*/ 1 w 18"/>
                  <a:gd name="T35" fmla="*/ 0 h 1"/>
                  <a:gd name="T36" fmla="*/ 1 w 18"/>
                  <a:gd name="T37" fmla="*/ 0 h 1"/>
                  <a:gd name="T38" fmla="*/ 0 w 18"/>
                  <a:gd name="T39" fmla="*/ 0 h 1"/>
                  <a:gd name="T40" fmla="*/ 0 w 18"/>
                  <a:gd name="T41" fmla="*/ 0 h 1"/>
                  <a:gd name="T42" fmla="*/ 0 w 18"/>
                  <a:gd name="T43" fmla="*/ 0 h 1"/>
                  <a:gd name="T44" fmla="*/ 0 w 18"/>
                  <a:gd name="T45" fmla="*/ 0 h 1"/>
                  <a:gd name="T46" fmla="*/ 0 w 18"/>
                  <a:gd name="T47" fmla="*/ 0 h 1"/>
                  <a:gd name="T48" fmla="*/ 1 w 18"/>
                  <a:gd name="T49" fmla="*/ 0 h 1"/>
                  <a:gd name="T50" fmla="*/ 3 w 18"/>
                  <a:gd name="T51" fmla="*/ 0 h 1"/>
                  <a:gd name="T52" fmla="*/ 17 w 18"/>
                  <a:gd name="T53" fmla="*/ 1 h 1"/>
                  <a:gd name="T54" fmla="*/ 18 w 18"/>
                  <a:gd name="T55" fmla="*/ 1 h 1"/>
                  <a:gd name="T56" fmla="*/ 18 w 18"/>
                  <a:gd name="T57" fmla="*/ 1 h 1"/>
                  <a:gd name="T58" fmla="*/ 18 w 18"/>
                  <a:gd name="T59" fmla="*/ 1 h 1"/>
                  <a:gd name="T60" fmla="*/ 16 w 18"/>
                  <a:gd name="T61" fmla="*/ 1 h 1"/>
                  <a:gd name="T62" fmla="*/ 13 w 18"/>
                  <a:gd name="T63" fmla="*/ 0 h 1"/>
                  <a:gd name="T64" fmla="*/ 6 w 18"/>
                  <a:gd name="T65" fmla="*/ 0 h 1"/>
                  <a:gd name="T66" fmla="*/ 6 w 18"/>
                  <a:gd name="T67" fmla="*/ 0 h 1"/>
                  <a:gd name="T68" fmla="*/ 6 w 18"/>
                  <a:gd name="T69" fmla="*/ 0 h 1"/>
                  <a:gd name="T70" fmla="*/ 3 w 18"/>
                  <a:gd name="T71" fmla="*/ 0 h 1"/>
                  <a:gd name="T72" fmla="*/ 2 w 18"/>
                  <a:gd name="T73" fmla="*/ 0 h 1"/>
                  <a:gd name="T74" fmla="*/ 2 w 18"/>
                  <a:gd name="T75" fmla="*/ 0 h 1"/>
                  <a:gd name="T76" fmla="*/ 1 w 18"/>
                  <a:gd name="T7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 h="1">
                    <a:moveTo>
                      <a:pt x="3" y="0"/>
                    </a:moveTo>
                    <a:cubicBezTo>
                      <a:pt x="3" y="0"/>
                      <a:pt x="3" y="0"/>
                      <a:pt x="3" y="0"/>
                    </a:cubicBezTo>
                    <a:cubicBezTo>
                      <a:pt x="3" y="0"/>
                      <a:pt x="3" y="0"/>
                      <a:pt x="4" y="0"/>
                    </a:cubicBezTo>
                    <a:cubicBezTo>
                      <a:pt x="4" y="0"/>
                      <a:pt x="5" y="0"/>
                      <a:pt x="7" y="0"/>
                    </a:cubicBezTo>
                    <a:cubicBezTo>
                      <a:pt x="8" y="0"/>
                      <a:pt x="10" y="0"/>
                      <a:pt x="11" y="0"/>
                    </a:cubicBezTo>
                    <a:cubicBezTo>
                      <a:pt x="12" y="0"/>
                      <a:pt x="14" y="0"/>
                      <a:pt x="15" y="1"/>
                    </a:cubicBezTo>
                    <a:cubicBezTo>
                      <a:pt x="15" y="1"/>
                      <a:pt x="15" y="1"/>
                      <a:pt x="15" y="1"/>
                    </a:cubicBezTo>
                    <a:cubicBezTo>
                      <a:pt x="15" y="1"/>
                      <a:pt x="15" y="1"/>
                      <a:pt x="15" y="1"/>
                    </a:cubicBezTo>
                    <a:cubicBezTo>
                      <a:pt x="15" y="1"/>
                      <a:pt x="15" y="1"/>
                      <a:pt x="15" y="1"/>
                    </a:cubicBezTo>
                    <a:cubicBezTo>
                      <a:pt x="15" y="1"/>
                      <a:pt x="15" y="1"/>
                      <a:pt x="15" y="1"/>
                    </a:cubicBezTo>
                    <a:cubicBezTo>
                      <a:pt x="15" y="1"/>
                      <a:pt x="15" y="1"/>
                      <a:pt x="15" y="1"/>
                    </a:cubicBezTo>
                    <a:cubicBezTo>
                      <a:pt x="15" y="1"/>
                      <a:pt x="15" y="1"/>
                      <a:pt x="15" y="1"/>
                    </a:cubicBezTo>
                    <a:cubicBezTo>
                      <a:pt x="14" y="1"/>
                      <a:pt x="12" y="1"/>
                      <a:pt x="9" y="0"/>
                    </a:cubicBezTo>
                    <a:cubicBezTo>
                      <a:pt x="7" y="0"/>
                      <a:pt x="5" y="0"/>
                      <a:pt x="4" y="0"/>
                    </a:cubicBezTo>
                    <a:cubicBezTo>
                      <a:pt x="3" y="0"/>
                      <a:pt x="3" y="0"/>
                      <a:pt x="3" y="0"/>
                    </a:cubicBezTo>
                    <a:cubicBezTo>
                      <a:pt x="3" y="0"/>
                      <a:pt x="3" y="0"/>
                      <a:pt x="3" y="0"/>
                    </a:cubicBezTo>
                    <a:moveTo>
                      <a:pt x="1" y="0"/>
                    </a:move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1" y="0"/>
                    </a:cubicBezTo>
                    <a:cubicBezTo>
                      <a:pt x="2" y="0"/>
                      <a:pt x="2" y="0"/>
                      <a:pt x="3" y="0"/>
                    </a:cubicBezTo>
                    <a:cubicBezTo>
                      <a:pt x="7" y="0"/>
                      <a:pt x="14" y="1"/>
                      <a:pt x="17" y="1"/>
                    </a:cubicBezTo>
                    <a:cubicBezTo>
                      <a:pt x="18" y="1"/>
                      <a:pt x="18" y="1"/>
                      <a:pt x="18" y="1"/>
                    </a:cubicBezTo>
                    <a:cubicBezTo>
                      <a:pt x="18" y="1"/>
                      <a:pt x="18" y="1"/>
                      <a:pt x="18" y="1"/>
                    </a:cubicBezTo>
                    <a:cubicBezTo>
                      <a:pt x="18" y="1"/>
                      <a:pt x="18" y="1"/>
                      <a:pt x="18" y="1"/>
                    </a:cubicBezTo>
                    <a:cubicBezTo>
                      <a:pt x="18" y="1"/>
                      <a:pt x="17" y="1"/>
                      <a:pt x="16" y="1"/>
                    </a:cubicBezTo>
                    <a:cubicBezTo>
                      <a:pt x="15" y="1"/>
                      <a:pt x="14" y="0"/>
                      <a:pt x="13" y="0"/>
                    </a:cubicBezTo>
                    <a:cubicBezTo>
                      <a:pt x="10" y="0"/>
                      <a:pt x="7" y="0"/>
                      <a:pt x="6" y="0"/>
                    </a:cubicBezTo>
                    <a:cubicBezTo>
                      <a:pt x="6" y="0"/>
                      <a:pt x="6" y="0"/>
                      <a:pt x="6" y="0"/>
                    </a:cubicBezTo>
                    <a:cubicBezTo>
                      <a:pt x="6" y="0"/>
                      <a:pt x="6" y="0"/>
                      <a:pt x="6" y="0"/>
                    </a:cubicBezTo>
                    <a:cubicBezTo>
                      <a:pt x="5" y="0"/>
                      <a:pt x="4" y="0"/>
                      <a:pt x="3" y="0"/>
                    </a:cubicBezTo>
                    <a:cubicBezTo>
                      <a:pt x="3" y="0"/>
                      <a:pt x="2" y="0"/>
                      <a:pt x="2" y="0"/>
                    </a:cubicBezTo>
                    <a:cubicBezTo>
                      <a:pt x="2" y="0"/>
                      <a:pt x="2" y="0"/>
                      <a:pt x="2" y="0"/>
                    </a:cubicBezTo>
                    <a:cubicBezTo>
                      <a:pt x="2"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08" name="Freeform 169"/>
              <p:cNvSpPr>
                <a:spLocks noEditPoints="1"/>
              </p:cNvSpPr>
              <p:nvPr/>
            </p:nvSpPr>
            <p:spPr bwMode="auto">
              <a:xfrm>
                <a:off x="303" y="523"/>
                <a:ext cx="1347" cy="416"/>
              </a:xfrm>
              <a:custGeom>
                <a:avLst/>
                <a:gdLst>
                  <a:gd name="T0" fmla="*/ 796 w 868"/>
                  <a:gd name="T1" fmla="*/ 218 h 268"/>
                  <a:gd name="T2" fmla="*/ 867 w 868"/>
                  <a:gd name="T3" fmla="*/ 266 h 268"/>
                  <a:gd name="T4" fmla="*/ 737 w 868"/>
                  <a:gd name="T5" fmla="*/ 180 h 268"/>
                  <a:gd name="T6" fmla="*/ 794 w 868"/>
                  <a:gd name="T7" fmla="*/ 217 h 268"/>
                  <a:gd name="T8" fmla="*/ 665 w 868"/>
                  <a:gd name="T9" fmla="*/ 140 h 268"/>
                  <a:gd name="T10" fmla="*/ 736 w 868"/>
                  <a:gd name="T11" fmla="*/ 180 h 268"/>
                  <a:gd name="T12" fmla="*/ 502 w 868"/>
                  <a:gd name="T13" fmla="*/ 119 h 268"/>
                  <a:gd name="T14" fmla="*/ 500 w 868"/>
                  <a:gd name="T15" fmla="*/ 121 h 268"/>
                  <a:gd name="T16" fmla="*/ 471 w 868"/>
                  <a:gd name="T17" fmla="*/ 135 h 268"/>
                  <a:gd name="T18" fmla="*/ 471 w 868"/>
                  <a:gd name="T19" fmla="*/ 136 h 268"/>
                  <a:gd name="T20" fmla="*/ 484 w 868"/>
                  <a:gd name="T21" fmla="*/ 142 h 268"/>
                  <a:gd name="T22" fmla="*/ 505 w 868"/>
                  <a:gd name="T23" fmla="*/ 120 h 268"/>
                  <a:gd name="T24" fmla="*/ 399 w 868"/>
                  <a:gd name="T25" fmla="*/ 105 h 268"/>
                  <a:gd name="T26" fmla="*/ 437 w 868"/>
                  <a:gd name="T27" fmla="*/ 121 h 268"/>
                  <a:gd name="T28" fmla="*/ 438 w 868"/>
                  <a:gd name="T29" fmla="*/ 120 h 268"/>
                  <a:gd name="T30" fmla="*/ 421 w 868"/>
                  <a:gd name="T31" fmla="*/ 113 h 268"/>
                  <a:gd name="T32" fmla="*/ 400 w 868"/>
                  <a:gd name="T33" fmla="*/ 104 h 268"/>
                  <a:gd name="T34" fmla="*/ 640 w 868"/>
                  <a:gd name="T35" fmla="*/ 128 h 268"/>
                  <a:gd name="T36" fmla="*/ 640 w 868"/>
                  <a:gd name="T37" fmla="*/ 127 h 268"/>
                  <a:gd name="T38" fmla="*/ 506 w 868"/>
                  <a:gd name="T39" fmla="*/ 116 h 268"/>
                  <a:gd name="T40" fmla="*/ 506 w 868"/>
                  <a:gd name="T41" fmla="*/ 119 h 268"/>
                  <a:gd name="T42" fmla="*/ 525 w 868"/>
                  <a:gd name="T43" fmla="*/ 100 h 268"/>
                  <a:gd name="T44" fmla="*/ 367 w 868"/>
                  <a:gd name="T45" fmla="*/ 91 h 268"/>
                  <a:gd name="T46" fmla="*/ 396 w 868"/>
                  <a:gd name="T47" fmla="*/ 104 h 268"/>
                  <a:gd name="T48" fmla="*/ 547 w 868"/>
                  <a:gd name="T49" fmla="*/ 82 h 268"/>
                  <a:gd name="T50" fmla="*/ 548 w 868"/>
                  <a:gd name="T51" fmla="*/ 83 h 268"/>
                  <a:gd name="T52" fmla="*/ 587 w 868"/>
                  <a:gd name="T53" fmla="*/ 101 h 268"/>
                  <a:gd name="T54" fmla="*/ 269 w 868"/>
                  <a:gd name="T55" fmla="*/ 57 h 268"/>
                  <a:gd name="T56" fmla="*/ 341 w 868"/>
                  <a:gd name="T57" fmla="*/ 83 h 268"/>
                  <a:gd name="T58" fmla="*/ 365 w 868"/>
                  <a:gd name="T59" fmla="*/ 90 h 268"/>
                  <a:gd name="T60" fmla="*/ 345 w 868"/>
                  <a:gd name="T61" fmla="*/ 83 h 268"/>
                  <a:gd name="T62" fmla="*/ 227 w 868"/>
                  <a:gd name="T63" fmla="*/ 44 h 268"/>
                  <a:gd name="T64" fmla="*/ 226 w 868"/>
                  <a:gd name="T65" fmla="*/ 45 h 268"/>
                  <a:gd name="T66" fmla="*/ 265 w 868"/>
                  <a:gd name="T67" fmla="*/ 57 h 268"/>
                  <a:gd name="T68" fmla="*/ 175 w 868"/>
                  <a:gd name="T69" fmla="*/ 30 h 268"/>
                  <a:gd name="T70" fmla="*/ 208 w 868"/>
                  <a:gd name="T71" fmla="*/ 40 h 268"/>
                  <a:gd name="T72" fmla="*/ 209 w 868"/>
                  <a:gd name="T73" fmla="*/ 40 h 268"/>
                  <a:gd name="T74" fmla="*/ 210 w 868"/>
                  <a:gd name="T75" fmla="*/ 39 h 268"/>
                  <a:gd name="T76" fmla="*/ 2 w 868"/>
                  <a:gd name="T77" fmla="*/ 0 h 268"/>
                  <a:gd name="T78" fmla="*/ 35 w 868"/>
                  <a:gd name="T79" fmla="*/ 5 h 268"/>
                  <a:gd name="T80" fmla="*/ 104 w 868"/>
                  <a:gd name="T81" fmla="*/ 16 h 268"/>
                  <a:gd name="T82" fmla="*/ 108 w 868"/>
                  <a:gd name="T83" fmla="*/ 16 h 268"/>
                  <a:gd name="T84" fmla="*/ 171 w 868"/>
                  <a:gd name="T85" fmla="*/ 31 h 268"/>
                  <a:gd name="T86" fmla="*/ 113 w 868"/>
                  <a:gd name="T87" fmla="*/ 16 h 268"/>
                  <a:gd name="T88" fmla="*/ 111 w 868"/>
                  <a:gd name="T89" fmla="*/ 16 h 268"/>
                  <a:gd name="T90" fmla="*/ 106 w 868"/>
                  <a:gd name="T91" fmla="*/ 15 h 268"/>
                  <a:gd name="T92" fmla="*/ 40 w 868"/>
                  <a:gd name="T93" fmla="*/ 4 h 268"/>
                  <a:gd name="T94" fmla="*/ 38 w 868"/>
                  <a:gd name="T95" fmla="*/ 4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8" h="268">
                    <a:moveTo>
                      <a:pt x="796" y="217"/>
                    </a:moveTo>
                    <a:cubicBezTo>
                      <a:pt x="796" y="217"/>
                      <a:pt x="796" y="218"/>
                      <a:pt x="796" y="218"/>
                    </a:cubicBezTo>
                    <a:cubicBezTo>
                      <a:pt x="796" y="218"/>
                      <a:pt x="796" y="218"/>
                      <a:pt x="796" y="218"/>
                    </a:cubicBezTo>
                    <a:cubicBezTo>
                      <a:pt x="821" y="235"/>
                      <a:pt x="845" y="251"/>
                      <a:pt x="868" y="268"/>
                    </a:cubicBezTo>
                    <a:cubicBezTo>
                      <a:pt x="868" y="267"/>
                      <a:pt x="867" y="267"/>
                      <a:pt x="867" y="267"/>
                    </a:cubicBezTo>
                    <a:cubicBezTo>
                      <a:pt x="867" y="267"/>
                      <a:pt x="867" y="266"/>
                      <a:pt x="867" y="266"/>
                    </a:cubicBezTo>
                    <a:cubicBezTo>
                      <a:pt x="867" y="266"/>
                      <a:pt x="867" y="266"/>
                      <a:pt x="867" y="266"/>
                    </a:cubicBezTo>
                    <a:cubicBezTo>
                      <a:pt x="844" y="250"/>
                      <a:pt x="820" y="233"/>
                      <a:pt x="796" y="217"/>
                    </a:cubicBezTo>
                    <a:moveTo>
                      <a:pt x="737" y="180"/>
                    </a:moveTo>
                    <a:cubicBezTo>
                      <a:pt x="737" y="181"/>
                      <a:pt x="737" y="181"/>
                      <a:pt x="737" y="181"/>
                    </a:cubicBezTo>
                    <a:cubicBezTo>
                      <a:pt x="737" y="181"/>
                      <a:pt x="737" y="181"/>
                      <a:pt x="737" y="181"/>
                    </a:cubicBezTo>
                    <a:cubicBezTo>
                      <a:pt x="757" y="193"/>
                      <a:pt x="776" y="205"/>
                      <a:pt x="794" y="217"/>
                    </a:cubicBezTo>
                    <a:cubicBezTo>
                      <a:pt x="794" y="217"/>
                      <a:pt x="794" y="216"/>
                      <a:pt x="794" y="216"/>
                    </a:cubicBezTo>
                    <a:cubicBezTo>
                      <a:pt x="775" y="204"/>
                      <a:pt x="756" y="192"/>
                      <a:pt x="737" y="180"/>
                    </a:cubicBezTo>
                    <a:moveTo>
                      <a:pt x="665" y="140"/>
                    </a:moveTo>
                    <a:cubicBezTo>
                      <a:pt x="665" y="140"/>
                      <a:pt x="665" y="140"/>
                      <a:pt x="665" y="140"/>
                    </a:cubicBezTo>
                    <a:cubicBezTo>
                      <a:pt x="665" y="141"/>
                      <a:pt x="665" y="141"/>
                      <a:pt x="665" y="141"/>
                    </a:cubicBezTo>
                    <a:cubicBezTo>
                      <a:pt x="689" y="154"/>
                      <a:pt x="713" y="167"/>
                      <a:pt x="736" y="180"/>
                    </a:cubicBezTo>
                    <a:cubicBezTo>
                      <a:pt x="735" y="180"/>
                      <a:pt x="735" y="180"/>
                      <a:pt x="735" y="179"/>
                    </a:cubicBezTo>
                    <a:cubicBezTo>
                      <a:pt x="712" y="166"/>
                      <a:pt x="689" y="153"/>
                      <a:pt x="665" y="140"/>
                    </a:cubicBezTo>
                    <a:moveTo>
                      <a:pt x="502" y="119"/>
                    </a:moveTo>
                    <a:cubicBezTo>
                      <a:pt x="502" y="119"/>
                      <a:pt x="502" y="119"/>
                      <a:pt x="502" y="119"/>
                    </a:cubicBezTo>
                    <a:cubicBezTo>
                      <a:pt x="502" y="119"/>
                      <a:pt x="501" y="120"/>
                      <a:pt x="500" y="121"/>
                    </a:cubicBezTo>
                    <a:cubicBezTo>
                      <a:pt x="500" y="121"/>
                      <a:pt x="500" y="121"/>
                      <a:pt x="500" y="121"/>
                    </a:cubicBezTo>
                    <a:cubicBezTo>
                      <a:pt x="495" y="126"/>
                      <a:pt x="489" y="133"/>
                      <a:pt x="483" y="139"/>
                    </a:cubicBezTo>
                    <a:cubicBezTo>
                      <a:pt x="479" y="138"/>
                      <a:pt x="476" y="136"/>
                      <a:pt x="472" y="134"/>
                    </a:cubicBezTo>
                    <a:cubicBezTo>
                      <a:pt x="472" y="135"/>
                      <a:pt x="472" y="135"/>
                      <a:pt x="471" y="135"/>
                    </a:cubicBezTo>
                    <a:cubicBezTo>
                      <a:pt x="471" y="135"/>
                      <a:pt x="471" y="135"/>
                      <a:pt x="471" y="136"/>
                    </a:cubicBezTo>
                    <a:cubicBezTo>
                      <a:pt x="471" y="136"/>
                      <a:pt x="471" y="136"/>
                      <a:pt x="471" y="136"/>
                    </a:cubicBezTo>
                    <a:cubicBezTo>
                      <a:pt x="471" y="136"/>
                      <a:pt x="471" y="136"/>
                      <a:pt x="471" y="136"/>
                    </a:cubicBezTo>
                    <a:cubicBezTo>
                      <a:pt x="475" y="137"/>
                      <a:pt x="478" y="139"/>
                      <a:pt x="482" y="141"/>
                    </a:cubicBezTo>
                    <a:cubicBezTo>
                      <a:pt x="482" y="141"/>
                      <a:pt x="482" y="141"/>
                      <a:pt x="482" y="141"/>
                    </a:cubicBezTo>
                    <a:cubicBezTo>
                      <a:pt x="483" y="141"/>
                      <a:pt x="483" y="141"/>
                      <a:pt x="484" y="142"/>
                    </a:cubicBezTo>
                    <a:cubicBezTo>
                      <a:pt x="484" y="142"/>
                      <a:pt x="484" y="142"/>
                      <a:pt x="484" y="142"/>
                    </a:cubicBezTo>
                    <a:cubicBezTo>
                      <a:pt x="490" y="134"/>
                      <a:pt x="497" y="128"/>
                      <a:pt x="503" y="122"/>
                    </a:cubicBezTo>
                    <a:cubicBezTo>
                      <a:pt x="503" y="121"/>
                      <a:pt x="504" y="120"/>
                      <a:pt x="505" y="120"/>
                    </a:cubicBezTo>
                    <a:cubicBezTo>
                      <a:pt x="504" y="119"/>
                      <a:pt x="503" y="119"/>
                      <a:pt x="502" y="119"/>
                    </a:cubicBezTo>
                    <a:moveTo>
                      <a:pt x="400" y="104"/>
                    </a:moveTo>
                    <a:cubicBezTo>
                      <a:pt x="400" y="105"/>
                      <a:pt x="399" y="105"/>
                      <a:pt x="399" y="105"/>
                    </a:cubicBezTo>
                    <a:cubicBezTo>
                      <a:pt x="405" y="108"/>
                      <a:pt x="411" y="110"/>
                      <a:pt x="417" y="113"/>
                    </a:cubicBezTo>
                    <a:cubicBezTo>
                      <a:pt x="418" y="113"/>
                      <a:pt x="419" y="113"/>
                      <a:pt x="419" y="114"/>
                    </a:cubicBezTo>
                    <a:cubicBezTo>
                      <a:pt x="425" y="116"/>
                      <a:pt x="431" y="119"/>
                      <a:pt x="437" y="121"/>
                    </a:cubicBezTo>
                    <a:cubicBezTo>
                      <a:pt x="437" y="121"/>
                      <a:pt x="437" y="121"/>
                      <a:pt x="437" y="121"/>
                    </a:cubicBezTo>
                    <a:cubicBezTo>
                      <a:pt x="437" y="121"/>
                      <a:pt x="437" y="121"/>
                      <a:pt x="437" y="121"/>
                    </a:cubicBezTo>
                    <a:cubicBezTo>
                      <a:pt x="437" y="121"/>
                      <a:pt x="438" y="120"/>
                      <a:pt x="438" y="120"/>
                    </a:cubicBezTo>
                    <a:cubicBezTo>
                      <a:pt x="438" y="120"/>
                      <a:pt x="438" y="120"/>
                      <a:pt x="438" y="120"/>
                    </a:cubicBezTo>
                    <a:cubicBezTo>
                      <a:pt x="432" y="117"/>
                      <a:pt x="427" y="115"/>
                      <a:pt x="421" y="113"/>
                    </a:cubicBezTo>
                    <a:cubicBezTo>
                      <a:pt x="421" y="113"/>
                      <a:pt x="421" y="113"/>
                      <a:pt x="421" y="113"/>
                    </a:cubicBezTo>
                    <a:cubicBezTo>
                      <a:pt x="420" y="112"/>
                      <a:pt x="419" y="112"/>
                      <a:pt x="418" y="112"/>
                    </a:cubicBezTo>
                    <a:cubicBezTo>
                      <a:pt x="418" y="112"/>
                      <a:pt x="418" y="112"/>
                      <a:pt x="418" y="112"/>
                    </a:cubicBezTo>
                    <a:cubicBezTo>
                      <a:pt x="412" y="109"/>
                      <a:pt x="406" y="107"/>
                      <a:pt x="400" y="104"/>
                    </a:cubicBezTo>
                    <a:moveTo>
                      <a:pt x="589" y="101"/>
                    </a:moveTo>
                    <a:cubicBezTo>
                      <a:pt x="588" y="102"/>
                      <a:pt x="588" y="102"/>
                      <a:pt x="588" y="102"/>
                    </a:cubicBezTo>
                    <a:cubicBezTo>
                      <a:pt x="606" y="110"/>
                      <a:pt x="623" y="119"/>
                      <a:pt x="640" y="128"/>
                    </a:cubicBezTo>
                    <a:cubicBezTo>
                      <a:pt x="640" y="128"/>
                      <a:pt x="640" y="128"/>
                      <a:pt x="640" y="128"/>
                    </a:cubicBezTo>
                    <a:cubicBezTo>
                      <a:pt x="640" y="127"/>
                      <a:pt x="640" y="127"/>
                      <a:pt x="640" y="127"/>
                    </a:cubicBezTo>
                    <a:cubicBezTo>
                      <a:pt x="640" y="127"/>
                      <a:pt x="640" y="127"/>
                      <a:pt x="640" y="127"/>
                    </a:cubicBezTo>
                    <a:cubicBezTo>
                      <a:pt x="623" y="118"/>
                      <a:pt x="606" y="110"/>
                      <a:pt x="589" y="101"/>
                    </a:cubicBezTo>
                    <a:moveTo>
                      <a:pt x="523" y="99"/>
                    </a:moveTo>
                    <a:cubicBezTo>
                      <a:pt x="518" y="104"/>
                      <a:pt x="512" y="110"/>
                      <a:pt x="506" y="116"/>
                    </a:cubicBezTo>
                    <a:cubicBezTo>
                      <a:pt x="506" y="116"/>
                      <a:pt x="506" y="116"/>
                      <a:pt x="506" y="116"/>
                    </a:cubicBezTo>
                    <a:cubicBezTo>
                      <a:pt x="505" y="116"/>
                      <a:pt x="504" y="117"/>
                      <a:pt x="504" y="118"/>
                    </a:cubicBezTo>
                    <a:cubicBezTo>
                      <a:pt x="504" y="118"/>
                      <a:pt x="505" y="118"/>
                      <a:pt x="506" y="119"/>
                    </a:cubicBezTo>
                    <a:cubicBezTo>
                      <a:pt x="506" y="119"/>
                      <a:pt x="506" y="119"/>
                      <a:pt x="506" y="119"/>
                    </a:cubicBezTo>
                    <a:cubicBezTo>
                      <a:pt x="507" y="118"/>
                      <a:pt x="507" y="117"/>
                      <a:pt x="508" y="116"/>
                    </a:cubicBezTo>
                    <a:cubicBezTo>
                      <a:pt x="514" y="110"/>
                      <a:pt x="520" y="105"/>
                      <a:pt x="525" y="100"/>
                    </a:cubicBezTo>
                    <a:cubicBezTo>
                      <a:pt x="525" y="100"/>
                      <a:pt x="525" y="100"/>
                      <a:pt x="525" y="100"/>
                    </a:cubicBezTo>
                    <a:cubicBezTo>
                      <a:pt x="524" y="100"/>
                      <a:pt x="524" y="100"/>
                      <a:pt x="523" y="99"/>
                    </a:cubicBezTo>
                    <a:moveTo>
                      <a:pt x="367" y="91"/>
                    </a:moveTo>
                    <a:cubicBezTo>
                      <a:pt x="367" y="92"/>
                      <a:pt x="366" y="92"/>
                      <a:pt x="366" y="92"/>
                    </a:cubicBezTo>
                    <a:cubicBezTo>
                      <a:pt x="376" y="96"/>
                      <a:pt x="386" y="100"/>
                      <a:pt x="396" y="104"/>
                    </a:cubicBezTo>
                    <a:cubicBezTo>
                      <a:pt x="396" y="104"/>
                      <a:pt x="396" y="104"/>
                      <a:pt x="396" y="104"/>
                    </a:cubicBezTo>
                    <a:cubicBezTo>
                      <a:pt x="397" y="104"/>
                      <a:pt x="397" y="104"/>
                      <a:pt x="398" y="103"/>
                    </a:cubicBezTo>
                    <a:cubicBezTo>
                      <a:pt x="388" y="99"/>
                      <a:pt x="377" y="95"/>
                      <a:pt x="367" y="91"/>
                    </a:cubicBezTo>
                    <a:moveTo>
                      <a:pt x="547" y="82"/>
                    </a:moveTo>
                    <a:cubicBezTo>
                      <a:pt x="542" y="85"/>
                      <a:pt x="536" y="89"/>
                      <a:pt x="531" y="93"/>
                    </a:cubicBezTo>
                    <a:cubicBezTo>
                      <a:pt x="532" y="93"/>
                      <a:pt x="532" y="93"/>
                      <a:pt x="533" y="94"/>
                    </a:cubicBezTo>
                    <a:cubicBezTo>
                      <a:pt x="538" y="90"/>
                      <a:pt x="543" y="86"/>
                      <a:pt x="548" y="83"/>
                    </a:cubicBezTo>
                    <a:cubicBezTo>
                      <a:pt x="561" y="89"/>
                      <a:pt x="574" y="95"/>
                      <a:pt x="587" y="101"/>
                    </a:cubicBezTo>
                    <a:cubicBezTo>
                      <a:pt x="587" y="101"/>
                      <a:pt x="587" y="101"/>
                      <a:pt x="587" y="101"/>
                    </a:cubicBezTo>
                    <a:cubicBezTo>
                      <a:pt x="587" y="101"/>
                      <a:pt x="587" y="101"/>
                      <a:pt x="587" y="101"/>
                    </a:cubicBezTo>
                    <a:cubicBezTo>
                      <a:pt x="574" y="94"/>
                      <a:pt x="560" y="88"/>
                      <a:pt x="547" y="82"/>
                    </a:cubicBezTo>
                    <a:moveTo>
                      <a:pt x="269" y="57"/>
                    </a:moveTo>
                    <a:cubicBezTo>
                      <a:pt x="269" y="57"/>
                      <a:pt x="269" y="57"/>
                      <a:pt x="269" y="57"/>
                    </a:cubicBezTo>
                    <a:cubicBezTo>
                      <a:pt x="268" y="57"/>
                      <a:pt x="268" y="58"/>
                      <a:pt x="267" y="58"/>
                    </a:cubicBezTo>
                    <a:cubicBezTo>
                      <a:pt x="267" y="58"/>
                      <a:pt x="267" y="58"/>
                      <a:pt x="267" y="58"/>
                    </a:cubicBezTo>
                    <a:cubicBezTo>
                      <a:pt x="291" y="66"/>
                      <a:pt x="316" y="74"/>
                      <a:pt x="341" y="83"/>
                    </a:cubicBezTo>
                    <a:cubicBezTo>
                      <a:pt x="342" y="84"/>
                      <a:pt x="343" y="84"/>
                      <a:pt x="343" y="84"/>
                    </a:cubicBezTo>
                    <a:cubicBezTo>
                      <a:pt x="350" y="87"/>
                      <a:pt x="357" y="89"/>
                      <a:pt x="363" y="92"/>
                    </a:cubicBezTo>
                    <a:cubicBezTo>
                      <a:pt x="364" y="91"/>
                      <a:pt x="364" y="91"/>
                      <a:pt x="365" y="90"/>
                    </a:cubicBezTo>
                    <a:cubicBezTo>
                      <a:pt x="358" y="88"/>
                      <a:pt x="352" y="86"/>
                      <a:pt x="345" y="83"/>
                    </a:cubicBezTo>
                    <a:cubicBezTo>
                      <a:pt x="345" y="83"/>
                      <a:pt x="345" y="83"/>
                      <a:pt x="345" y="83"/>
                    </a:cubicBezTo>
                    <a:cubicBezTo>
                      <a:pt x="345" y="83"/>
                      <a:pt x="345" y="83"/>
                      <a:pt x="345" y="83"/>
                    </a:cubicBezTo>
                    <a:cubicBezTo>
                      <a:pt x="344" y="83"/>
                      <a:pt x="344" y="83"/>
                      <a:pt x="343" y="82"/>
                    </a:cubicBezTo>
                    <a:cubicBezTo>
                      <a:pt x="318" y="73"/>
                      <a:pt x="293" y="65"/>
                      <a:pt x="269" y="57"/>
                    </a:cubicBezTo>
                    <a:moveTo>
                      <a:pt x="227" y="44"/>
                    </a:moveTo>
                    <a:cubicBezTo>
                      <a:pt x="227" y="45"/>
                      <a:pt x="227" y="45"/>
                      <a:pt x="226" y="45"/>
                    </a:cubicBezTo>
                    <a:cubicBezTo>
                      <a:pt x="226" y="45"/>
                      <a:pt x="226" y="45"/>
                      <a:pt x="226" y="45"/>
                    </a:cubicBezTo>
                    <a:cubicBezTo>
                      <a:pt x="226" y="45"/>
                      <a:pt x="226" y="45"/>
                      <a:pt x="226" y="45"/>
                    </a:cubicBezTo>
                    <a:cubicBezTo>
                      <a:pt x="226" y="45"/>
                      <a:pt x="226" y="45"/>
                      <a:pt x="225" y="45"/>
                    </a:cubicBezTo>
                    <a:cubicBezTo>
                      <a:pt x="238" y="49"/>
                      <a:pt x="252" y="53"/>
                      <a:pt x="265" y="57"/>
                    </a:cubicBezTo>
                    <a:cubicBezTo>
                      <a:pt x="265" y="57"/>
                      <a:pt x="265" y="57"/>
                      <a:pt x="265" y="57"/>
                    </a:cubicBezTo>
                    <a:cubicBezTo>
                      <a:pt x="265" y="57"/>
                      <a:pt x="266" y="57"/>
                      <a:pt x="267" y="56"/>
                    </a:cubicBezTo>
                    <a:cubicBezTo>
                      <a:pt x="254" y="52"/>
                      <a:pt x="240" y="48"/>
                      <a:pt x="227" y="44"/>
                    </a:cubicBezTo>
                    <a:moveTo>
                      <a:pt x="175" y="30"/>
                    </a:moveTo>
                    <a:cubicBezTo>
                      <a:pt x="175" y="30"/>
                      <a:pt x="174" y="31"/>
                      <a:pt x="173" y="31"/>
                    </a:cubicBezTo>
                    <a:cubicBezTo>
                      <a:pt x="185" y="34"/>
                      <a:pt x="196" y="37"/>
                      <a:pt x="208" y="40"/>
                    </a:cubicBezTo>
                    <a:cubicBezTo>
                      <a:pt x="208" y="40"/>
                      <a:pt x="208" y="40"/>
                      <a:pt x="208" y="40"/>
                    </a:cubicBezTo>
                    <a:cubicBezTo>
                      <a:pt x="208" y="40"/>
                      <a:pt x="208" y="40"/>
                      <a:pt x="208" y="40"/>
                    </a:cubicBezTo>
                    <a:cubicBezTo>
                      <a:pt x="208" y="40"/>
                      <a:pt x="208" y="40"/>
                      <a:pt x="208" y="40"/>
                    </a:cubicBezTo>
                    <a:cubicBezTo>
                      <a:pt x="208" y="40"/>
                      <a:pt x="208" y="40"/>
                      <a:pt x="209" y="40"/>
                    </a:cubicBezTo>
                    <a:cubicBezTo>
                      <a:pt x="209" y="40"/>
                      <a:pt x="209" y="40"/>
                      <a:pt x="209" y="40"/>
                    </a:cubicBezTo>
                    <a:cubicBezTo>
                      <a:pt x="210" y="40"/>
                      <a:pt x="210" y="40"/>
                      <a:pt x="210" y="40"/>
                    </a:cubicBezTo>
                    <a:cubicBezTo>
                      <a:pt x="210" y="39"/>
                      <a:pt x="210" y="39"/>
                      <a:pt x="210" y="39"/>
                    </a:cubicBezTo>
                    <a:cubicBezTo>
                      <a:pt x="198" y="36"/>
                      <a:pt x="187" y="33"/>
                      <a:pt x="175" y="30"/>
                    </a:cubicBezTo>
                    <a:moveTo>
                      <a:pt x="2" y="0"/>
                    </a:moveTo>
                    <a:cubicBezTo>
                      <a:pt x="2" y="0"/>
                      <a:pt x="2" y="0"/>
                      <a:pt x="2" y="0"/>
                    </a:cubicBezTo>
                    <a:cubicBezTo>
                      <a:pt x="1" y="1"/>
                      <a:pt x="1" y="1"/>
                      <a:pt x="0" y="1"/>
                    </a:cubicBezTo>
                    <a:cubicBezTo>
                      <a:pt x="0" y="1"/>
                      <a:pt x="0" y="1"/>
                      <a:pt x="0" y="1"/>
                    </a:cubicBezTo>
                    <a:cubicBezTo>
                      <a:pt x="11" y="2"/>
                      <a:pt x="23" y="3"/>
                      <a:pt x="35" y="5"/>
                    </a:cubicBezTo>
                    <a:cubicBezTo>
                      <a:pt x="36" y="5"/>
                      <a:pt x="36" y="5"/>
                      <a:pt x="37" y="5"/>
                    </a:cubicBezTo>
                    <a:cubicBezTo>
                      <a:pt x="55" y="7"/>
                      <a:pt x="74" y="10"/>
                      <a:pt x="94" y="14"/>
                    </a:cubicBezTo>
                    <a:cubicBezTo>
                      <a:pt x="97" y="14"/>
                      <a:pt x="100" y="15"/>
                      <a:pt x="104" y="16"/>
                    </a:cubicBezTo>
                    <a:cubicBezTo>
                      <a:pt x="104" y="16"/>
                      <a:pt x="105" y="16"/>
                      <a:pt x="106" y="16"/>
                    </a:cubicBezTo>
                    <a:cubicBezTo>
                      <a:pt x="107" y="16"/>
                      <a:pt x="107" y="16"/>
                      <a:pt x="108" y="16"/>
                    </a:cubicBezTo>
                    <a:cubicBezTo>
                      <a:pt x="108" y="16"/>
                      <a:pt x="108" y="16"/>
                      <a:pt x="108" y="16"/>
                    </a:cubicBezTo>
                    <a:cubicBezTo>
                      <a:pt x="109" y="17"/>
                      <a:pt x="110" y="17"/>
                      <a:pt x="110" y="17"/>
                    </a:cubicBezTo>
                    <a:cubicBezTo>
                      <a:pt x="110" y="17"/>
                      <a:pt x="110" y="17"/>
                      <a:pt x="110" y="17"/>
                    </a:cubicBezTo>
                    <a:cubicBezTo>
                      <a:pt x="130" y="21"/>
                      <a:pt x="150" y="25"/>
                      <a:pt x="171" y="31"/>
                    </a:cubicBezTo>
                    <a:cubicBezTo>
                      <a:pt x="171" y="31"/>
                      <a:pt x="171" y="31"/>
                      <a:pt x="171" y="31"/>
                    </a:cubicBezTo>
                    <a:cubicBezTo>
                      <a:pt x="172" y="30"/>
                      <a:pt x="172" y="30"/>
                      <a:pt x="173" y="30"/>
                    </a:cubicBezTo>
                    <a:cubicBezTo>
                      <a:pt x="153" y="24"/>
                      <a:pt x="133" y="20"/>
                      <a:pt x="113" y="16"/>
                    </a:cubicBezTo>
                    <a:cubicBezTo>
                      <a:pt x="113" y="16"/>
                      <a:pt x="113" y="16"/>
                      <a:pt x="113" y="16"/>
                    </a:cubicBezTo>
                    <a:cubicBezTo>
                      <a:pt x="112" y="16"/>
                      <a:pt x="111" y="16"/>
                      <a:pt x="111" y="16"/>
                    </a:cubicBezTo>
                    <a:cubicBezTo>
                      <a:pt x="111" y="16"/>
                      <a:pt x="111" y="16"/>
                      <a:pt x="111" y="16"/>
                    </a:cubicBezTo>
                    <a:cubicBezTo>
                      <a:pt x="110" y="15"/>
                      <a:pt x="109" y="15"/>
                      <a:pt x="108" y="15"/>
                    </a:cubicBezTo>
                    <a:cubicBezTo>
                      <a:pt x="108" y="15"/>
                      <a:pt x="108" y="15"/>
                      <a:pt x="108" y="15"/>
                    </a:cubicBezTo>
                    <a:cubicBezTo>
                      <a:pt x="108" y="15"/>
                      <a:pt x="107" y="15"/>
                      <a:pt x="106" y="15"/>
                    </a:cubicBezTo>
                    <a:cubicBezTo>
                      <a:pt x="106" y="15"/>
                      <a:pt x="106" y="15"/>
                      <a:pt x="106" y="15"/>
                    </a:cubicBezTo>
                    <a:cubicBezTo>
                      <a:pt x="103" y="14"/>
                      <a:pt x="100" y="13"/>
                      <a:pt x="97" y="13"/>
                    </a:cubicBezTo>
                    <a:cubicBezTo>
                      <a:pt x="77" y="9"/>
                      <a:pt x="58" y="6"/>
                      <a:pt x="40" y="4"/>
                    </a:cubicBezTo>
                    <a:cubicBezTo>
                      <a:pt x="40" y="4"/>
                      <a:pt x="40" y="4"/>
                      <a:pt x="40" y="4"/>
                    </a:cubicBezTo>
                    <a:cubicBezTo>
                      <a:pt x="39" y="4"/>
                      <a:pt x="39" y="4"/>
                      <a:pt x="38" y="4"/>
                    </a:cubicBezTo>
                    <a:cubicBezTo>
                      <a:pt x="38" y="4"/>
                      <a:pt x="38" y="4"/>
                      <a:pt x="38" y="4"/>
                    </a:cubicBezTo>
                    <a:cubicBezTo>
                      <a:pt x="25" y="2"/>
                      <a:pt x="13"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09" name="Freeform 170"/>
              <p:cNvSpPr>
                <a:spLocks noEditPoints="1"/>
              </p:cNvSpPr>
              <p:nvPr/>
            </p:nvSpPr>
            <p:spPr bwMode="auto">
              <a:xfrm>
                <a:off x="276" y="565"/>
                <a:ext cx="1053" cy="346"/>
              </a:xfrm>
              <a:custGeom>
                <a:avLst/>
                <a:gdLst>
                  <a:gd name="T0" fmla="*/ 625 w 678"/>
                  <a:gd name="T1" fmla="*/ 219 h 223"/>
                  <a:gd name="T2" fmla="*/ 626 w 678"/>
                  <a:gd name="T3" fmla="*/ 223 h 223"/>
                  <a:gd name="T4" fmla="*/ 652 w 678"/>
                  <a:gd name="T5" fmla="*/ 156 h 223"/>
                  <a:gd name="T6" fmla="*/ 654 w 678"/>
                  <a:gd name="T7" fmla="*/ 155 h 223"/>
                  <a:gd name="T8" fmla="*/ 659 w 678"/>
                  <a:gd name="T9" fmla="*/ 137 h 223"/>
                  <a:gd name="T10" fmla="*/ 471 w 678"/>
                  <a:gd name="T11" fmla="*/ 147 h 223"/>
                  <a:gd name="T12" fmla="*/ 511 w 678"/>
                  <a:gd name="T13" fmla="*/ 165 h 223"/>
                  <a:gd name="T14" fmla="*/ 604 w 678"/>
                  <a:gd name="T15" fmla="*/ 209 h 223"/>
                  <a:gd name="T16" fmla="*/ 510 w 678"/>
                  <a:gd name="T17" fmla="*/ 163 h 223"/>
                  <a:gd name="T18" fmla="*/ 475 w 678"/>
                  <a:gd name="T19" fmla="*/ 147 h 223"/>
                  <a:gd name="T20" fmla="*/ 442 w 678"/>
                  <a:gd name="T21" fmla="*/ 132 h 223"/>
                  <a:gd name="T22" fmla="*/ 662 w 678"/>
                  <a:gd name="T23" fmla="*/ 137 h 223"/>
                  <a:gd name="T24" fmla="*/ 668 w 678"/>
                  <a:gd name="T25" fmla="*/ 113 h 223"/>
                  <a:gd name="T26" fmla="*/ 381 w 678"/>
                  <a:gd name="T27" fmla="*/ 109 h 223"/>
                  <a:gd name="T28" fmla="*/ 438 w 678"/>
                  <a:gd name="T29" fmla="*/ 133 h 223"/>
                  <a:gd name="T30" fmla="*/ 439 w 678"/>
                  <a:gd name="T31" fmla="*/ 131 h 223"/>
                  <a:gd name="T32" fmla="*/ 402 w 678"/>
                  <a:gd name="T33" fmla="*/ 116 h 223"/>
                  <a:gd name="T34" fmla="*/ 353 w 678"/>
                  <a:gd name="T35" fmla="*/ 96 h 223"/>
                  <a:gd name="T36" fmla="*/ 378 w 678"/>
                  <a:gd name="T37" fmla="*/ 108 h 223"/>
                  <a:gd name="T38" fmla="*/ 674 w 678"/>
                  <a:gd name="T39" fmla="*/ 92 h 223"/>
                  <a:gd name="T40" fmla="*/ 676 w 678"/>
                  <a:gd name="T41" fmla="*/ 93 h 223"/>
                  <a:gd name="T42" fmla="*/ 674 w 678"/>
                  <a:gd name="T43" fmla="*/ 91 h 223"/>
                  <a:gd name="T44" fmla="*/ 677 w 678"/>
                  <a:gd name="T45" fmla="*/ 81 h 223"/>
                  <a:gd name="T46" fmla="*/ 676 w 678"/>
                  <a:gd name="T47" fmla="*/ 80 h 223"/>
                  <a:gd name="T48" fmla="*/ 677 w 678"/>
                  <a:gd name="T49" fmla="*/ 81 h 223"/>
                  <a:gd name="T50" fmla="*/ 675 w 678"/>
                  <a:gd name="T51" fmla="*/ 77 h 223"/>
                  <a:gd name="T52" fmla="*/ 259 w 678"/>
                  <a:gd name="T53" fmla="*/ 65 h 223"/>
                  <a:gd name="T54" fmla="*/ 262 w 678"/>
                  <a:gd name="T55" fmla="*/ 65 h 223"/>
                  <a:gd name="T56" fmla="*/ 321 w 678"/>
                  <a:gd name="T57" fmla="*/ 86 h 223"/>
                  <a:gd name="T58" fmla="*/ 332 w 678"/>
                  <a:gd name="T59" fmla="*/ 90 h 223"/>
                  <a:gd name="T60" fmla="*/ 334 w 678"/>
                  <a:gd name="T61" fmla="*/ 89 h 223"/>
                  <a:gd name="T62" fmla="*/ 320 w 678"/>
                  <a:gd name="T63" fmla="*/ 84 h 223"/>
                  <a:gd name="T64" fmla="*/ 264 w 678"/>
                  <a:gd name="T65" fmla="*/ 64 h 223"/>
                  <a:gd name="T66" fmla="*/ 258 w 678"/>
                  <a:gd name="T67" fmla="*/ 62 h 223"/>
                  <a:gd name="T68" fmla="*/ 183 w 678"/>
                  <a:gd name="T69" fmla="*/ 41 h 223"/>
                  <a:gd name="T70" fmla="*/ 220 w 678"/>
                  <a:gd name="T71" fmla="*/ 52 h 223"/>
                  <a:gd name="T72" fmla="*/ 186 w 678"/>
                  <a:gd name="T73" fmla="*/ 40 h 223"/>
                  <a:gd name="T74" fmla="*/ 181 w 678"/>
                  <a:gd name="T75" fmla="*/ 41 h 223"/>
                  <a:gd name="T76" fmla="*/ 147 w 678"/>
                  <a:gd name="T77" fmla="*/ 30 h 223"/>
                  <a:gd name="T78" fmla="*/ 1 w 678"/>
                  <a:gd name="T79" fmla="*/ 1 h 223"/>
                  <a:gd name="T80" fmla="*/ 25 w 678"/>
                  <a:gd name="T81" fmla="*/ 5 h 223"/>
                  <a:gd name="T82" fmla="*/ 63 w 678"/>
                  <a:gd name="T83" fmla="*/ 12 h 223"/>
                  <a:gd name="T84" fmla="*/ 66 w 678"/>
                  <a:gd name="T85" fmla="*/ 13 h 223"/>
                  <a:gd name="T86" fmla="*/ 126 w 678"/>
                  <a:gd name="T87" fmla="*/ 26 h 223"/>
                  <a:gd name="T88" fmla="*/ 71 w 678"/>
                  <a:gd name="T89" fmla="*/ 12 h 223"/>
                  <a:gd name="T90" fmla="*/ 69 w 678"/>
                  <a:gd name="T91" fmla="*/ 12 h 223"/>
                  <a:gd name="T92" fmla="*/ 64 w 678"/>
                  <a:gd name="T93" fmla="*/ 11 h 223"/>
                  <a:gd name="T94" fmla="*/ 27 w 678"/>
                  <a:gd name="T95" fmla="*/ 4 h 223"/>
                  <a:gd name="T96" fmla="*/ 25 w 678"/>
                  <a:gd name="T97" fmla="*/ 4 h 223"/>
                  <a:gd name="T98" fmla="*/ 1 w 678"/>
                  <a:gd name="T9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78" h="223">
                    <a:moveTo>
                      <a:pt x="652" y="156"/>
                    </a:moveTo>
                    <a:cubicBezTo>
                      <a:pt x="647" y="166"/>
                      <a:pt x="642" y="178"/>
                      <a:pt x="637" y="191"/>
                    </a:cubicBezTo>
                    <a:cubicBezTo>
                      <a:pt x="633" y="200"/>
                      <a:pt x="629" y="210"/>
                      <a:pt x="625" y="219"/>
                    </a:cubicBezTo>
                    <a:cubicBezTo>
                      <a:pt x="619" y="216"/>
                      <a:pt x="613" y="213"/>
                      <a:pt x="607" y="210"/>
                    </a:cubicBezTo>
                    <a:cubicBezTo>
                      <a:pt x="606" y="211"/>
                      <a:pt x="606" y="211"/>
                      <a:pt x="606" y="212"/>
                    </a:cubicBezTo>
                    <a:cubicBezTo>
                      <a:pt x="613" y="215"/>
                      <a:pt x="619" y="219"/>
                      <a:pt x="626" y="223"/>
                    </a:cubicBezTo>
                    <a:cubicBezTo>
                      <a:pt x="631" y="212"/>
                      <a:pt x="635" y="202"/>
                      <a:pt x="639" y="192"/>
                    </a:cubicBezTo>
                    <a:cubicBezTo>
                      <a:pt x="645" y="179"/>
                      <a:pt x="650" y="168"/>
                      <a:pt x="654" y="157"/>
                    </a:cubicBezTo>
                    <a:cubicBezTo>
                      <a:pt x="653" y="156"/>
                      <a:pt x="652" y="156"/>
                      <a:pt x="652" y="156"/>
                    </a:cubicBezTo>
                    <a:moveTo>
                      <a:pt x="659" y="137"/>
                    </a:moveTo>
                    <a:cubicBezTo>
                      <a:pt x="657" y="142"/>
                      <a:pt x="655" y="148"/>
                      <a:pt x="652" y="154"/>
                    </a:cubicBezTo>
                    <a:cubicBezTo>
                      <a:pt x="653" y="155"/>
                      <a:pt x="654" y="155"/>
                      <a:pt x="654" y="155"/>
                    </a:cubicBezTo>
                    <a:cubicBezTo>
                      <a:pt x="654" y="155"/>
                      <a:pt x="654" y="155"/>
                      <a:pt x="654" y="155"/>
                    </a:cubicBezTo>
                    <a:cubicBezTo>
                      <a:pt x="657" y="149"/>
                      <a:pt x="659" y="143"/>
                      <a:pt x="661" y="138"/>
                    </a:cubicBezTo>
                    <a:cubicBezTo>
                      <a:pt x="661" y="137"/>
                      <a:pt x="660" y="137"/>
                      <a:pt x="659" y="137"/>
                    </a:cubicBezTo>
                    <a:moveTo>
                      <a:pt x="442" y="132"/>
                    </a:moveTo>
                    <a:cubicBezTo>
                      <a:pt x="441" y="133"/>
                      <a:pt x="441" y="133"/>
                      <a:pt x="441" y="134"/>
                    </a:cubicBezTo>
                    <a:cubicBezTo>
                      <a:pt x="451" y="138"/>
                      <a:pt x="461" y="143"/>
                      <a:pt x="471" y="147"/>
                    </a:cubicBezTo>
                    <a:cubicBezTo>
                      <a:pt x="472" y="147"/>
                      <a:pt x="472" y="148"/>
                      <a:pt x="473" y="148"/>
                    </a:cubicBezTo>
                    <a:cubicBezTo>
                      <a:pt x="485" y="153"/>
                      <a:pt x="497" y="159"/>
                      <a:pt x="509" y="164"/>
                    </a:cubicBezTo>
                    <a:cubicBezTo>
                      <a:pt x="509" y="165"/>
                      <a:pt x="510" y="165"/>
                      <a:pt x="511" y="165"/>
                    </a:cubicBezTo>
                    <a:cubicBezTo>
                      <a:pt x="542" y="180"/>
                      <a:pt x="573" y="195"/>
                      <a:pt x="603" y="211"/>
                    </a:cubicBezTo>
                    <a:cubicBezTo>
                      <a:pt x="603" y="211"/>
                      <a:pt x="603" y="211"/>
                      <a:pt x="603" y="211"/>
                    </a:cubicBezTo>
                    <a:cubicBezTo>
                      <a:pt x="604" y="210"/>
                      <a:pt x="604" y="209"/>
                      <a:pt x="604" y="209"/>
                    </a:cubicBezTo>
                    <a:cubicBezTo>
                      <a:pt x="574" y="193"/>
                      <a:pt x="543" y="178"/>
                      <a:pt x="512" y="164"/>
                    </a:cubicBezTo>
                    <a:cubicBezTo>
                      <a:pt x="512" y="164"/>
                      <a:pt x="512" y="164"/>
                      <a:pt x="512" y="164"/>
                    </a:cubicBezTo>
                    <a:cubicBezTo>
                      <a:pt x="511" y="163"/>
                      <a:pt x="511" y="163"/>
                      <a:pt x="510" y="163"/>
                    </a:cubicBezTo>
                    <a:cubicBezTo>
                      <a:pt x="510" y="163"/>
                      <a:pt x="510" y="163"/>
                      <a:pt x="510" y="163"/>
                    </a:cubicBezTo>
                    <a:cubicBezTo>
                      <a:pt x="498" y="157"/>
                      <a:pt x="486" y="152"/>
                      <a:pt x="475" y="147"/>
                    </a:cubicBezTo>
                    <a:cubicBezTo>
                      <a:pt x="475" y="147"/>
                      <a:pt x="475" y="147"/>
                      <a:pt x="475" y="147"/>
                    </a:cubicBezTo>
                    <a:cubicBezTo>
                      <a:pt x="474" y="146"/>
                      <a:pt x="473" y="146"/>
                      <a:pt x="472" y="146"/>
                    </a:cubicBezTo>
                    <a:cubicBezTo>
                      <a:pt x="472" y="146"/>
                      <a:pt x="472" y="146"/>
                      <a:pt x="472" y="146"/>
                    </a:cubicBezTo>
                    <a:cubicBezTo>
                      <a:pt x="462" y="141"/>
                      <a:pt x="452" y="137"/>
                      <a:pt x="442" y="132"/>
                    </a:cubicBezTo>
                    <a:moveTo>
                      <a:pt x="668" y="113"/>
                    </a:moveTo>
                    <a:cubicBezTo>
                      <a:pt x="666" y="120"/>
                      <a:pt x="663" y="127"/>
                      <a:pt x="660" y="135"/>
                    </a:cubicBezTo>
                    <a:cubicBezTo>
                      <a:pt x="660" y="136"/>
                      <a:pt x="661" y="136"/>
                      <a:pt x="662" y="137"/>
                    </a:cubicBezTo>
                    <a:cubicBezTo>
                      <a:pt x="662" y="137"/>
                      <a:pt x="662" y="137"/>
                      <a:pt x="662" y="137"/>
                    </a:cubicBezTo>
                    <a:cubicBezTo>
                      <a:pt x="665" y="128"/>
                      <a:pt x="668" y="120"/>
                      <a:pt x="670" y="114"/>
                    </a:cubicBezTo>
                    <a:cubicBezTo>
                      <a:pt x="669" y="113"/>
                      <a:pt x="669" y="113"/>
                      <a:pt x="668" y="113"/>
                    </a:cubicBezTo>
                    <a:cubicBezTo>
                      <a:pt x="668" y="113"/>
                      <a:pt x="668" y="113"/>
                      <a:pt x="668" y="113"/>
                    </a:cubicBezTo>
                    <a:moveTo>
                      <a:pt x="382" y="108"/>
                    </a:moveTo>
                    <a:cubicBezTo>
                      <a:pt x="382" y="108"/>
                      <a:pt x="381" y="109"/>
                      <a:pt x="381" y="109"/>
                    </a:cubicBezTo>
                    <a:cubicBezTo>
                      <a:pt x="387" y="112"/>
                      <a:pt x="394" y="114"/>
                      <a:pt x="400" y="117"/>
                    </a:cubicBezTo>
                    <a:cubicBezTo>
                      <a:pt x="401" y="117"/>
                      <a:pt x="402" y="118"/>
                      <a:pt x="403" y="118"/>
                    </a:cubicBezTo>
                    <a:cubicBezTo>
                      <a:pt x="415" y="123"/>
                      <a:pt x="426" y="128"/>
                      <a:pt x="438" y="133"/>
                    </a:cubicBezTo>
                    <a:cubicBezTo>
                      <a:pt x="438" y="133"/>
                      <a:pt x="438" y="133"/>
                      <a:pt x="438" y="133"/>
                    </a:cubicBezTo>
                    <a:cubicBezTo>
                      <a:pt x="438" y="132"/>
                      <a:pt x="439" y="132"/>
                      <a:pt x="439" y="131"/>
                    </a:cubicBezTo>
                    <a:cubicBezTo>
                      <a:pt x="439" y="131"/>
                      <a:pt x="439" y="131"/>
                      <a:pt x="439" y="131"/>
                    </a:cubicBezTo>
                    <a:cubicBezTo>
                      <a:pt x="428" y="126"/>
                      <a:pt x="416" y="121"/>
                      <a:pt x="404" y="117"/>
                    </a:cubicBezTo>
                    <a:cubicBezTo>
                      <a:pt x="404" y="117"/>
                      <a:pt x="404" y="117"/>
                      <a:pt x="404" y="117"/>
                    </a:cubicBezTo>
                    <a:cubicBezTo>
                      <a:pt x="403" y="116"/>
                      <a:pt x="403" y="116"/>
                      <a:pt x="402" y="116"/>
                    </a:cubicBezTo>
                    <a:cubicBezTo>
                      <a:pt x="402" y="116"/>
                      <a:pt x="402" y="116"/>
                      <a:pt x="402" y="116"/>
                    </a:cubicBezTo>
                    <a:cubicBezTo>
                      <a:pt x="395" y="113"/>
                      <a:pt x="389" y="110"/>
                      <a:pt x="382" y="108"/>
                    </a:cubicBezTo>
                    <a:moveTo>
                      <a:pt x="353" y="96"/>
                    </a:moveTo>
                    <a:cubicBezTo>
                      <a:pt x="353" y="97"/>
                      <a:pt x="353" y="97"/>
                      <a:pt x="352" y="98"/>
                    </a:cubicBezTo>
                    <a:cubicBezTo>
                      <a:pt x="361" y="101"/>
                      <a:pt x="369" y="105"/>
                      <a:pt x="378" y="108"/>
                    </a:cubicBezTo>
                    <a:cubicBezTo>
                      <a:pt x="378" y="108"/>
                      <a:pt x="378" y="108"/>
                      <a:pt x="378" y="108"/>
                    </a:cubicBezTo>
                    <a:cubicBezTo>
                      <a:pt x="378" y="108"/>
                      <a:pt x="379" y="107"/>
                      <a:pt x="379" y="107"/>
                    </a:cubicBezTo>
                    <a:cubicBezTo>
                      <a:pt x="371" y="103"/>
                      <a:pt x="362" y="100"/>
                      <a:pt x="353" y="96"/>
                    </a:cubicBezTo>
                    <a:moveTo>
                      <a:pt x="674" y="92"/>
                    </a:moveTo>
                    <a:cubicBezTo>
                      <a:pt x="674" y="95"/>
                      <a:pt x="673" y="98"/>
                      <a:pt x="672" y="101"/>
                    </a:cubicBezTo>
                    <a:cubicBezTo>
                      <a:pt x="672" y="101"/>
                      <a:pt x="673" y="101"/>
                      <a:pt x="674" y="102"/>
                    </a:cubicBezTo>
                    <a:cubicBezTo>
                      <a:pt x="675" y="98"/>
                      <a:pt x="675" y="95"/>
                      <a:pt x="676" y="93"/>
                    </a:cubicBezTo>
                    <a:cubicBezTo>
                      <a:pt x="675" y="93"/>
                      <a:pt x="675" y="92"/>
                      <a:pt x="674" y="92"/>
                    </a:cubicBezTo>
                    <a:moveTo>
                      <a:pt x="676" y="80"/>
                    </a:moveTo>
                    <a:cubicBezTo>
                      <a:pt x="676" y="83"/>
                      <a:pt x="676" y="87"/>
                      <a:pt x="674" y="91"/>
                    </a:cubicBezTo>
                    <a:cubicBezTo>
                      <a:pt x="675" y="92"/>
                      <a:pt x="675" y="92"/>
                      <a:pt x="676" y="92"/>
                    </a:cubicBezTo>
                    <a:cubicBezTo>
                      <a:pt x="676" y="92"/>
                      <a:pt x="676" y="92"/>
                      <a:pt x="676" y="92"/>
                    </a:cubicBezTo>
                    <a:cubicBezTo>
                      <a:pt x="677" y="87"/>
                      <a:pt x="678" y="84"/>
                      <a:pt x="677" y="81"/>
                    </a:cubicBezTo>
                    <a:cubicBezTo>
                      <a:pt x="677" y="81"/>
                      <a:pt x="677" y="81"/>
                      <a:pt x="676" y="80"/>
                    </a:cubicBezTo>
                    <a:moveTo>
                      <a:pt x="675" y="77"/>
                    </a:moveTo>
                    <a:cubicBezTo>
                      <a:pt x="676" y="78"/>
                      <a:pt x="676" y="79"/>
                      <a:pt x="676" y="80"/>
                    </a:cubicBezTo>
                    <a:cubicBezTo>
                      <a:pt x="676" y="80"/>
                      <a:pt x="676" y="80"/>
                      <a:pt x="676" y="80"/>
                    </a:cubicBezTo>
                    <a:cubicBezTo>
                      <a:pt x="676" y="80"/>
                      <a:pt x="676" y="80"/>
                      <a:pt x="676" y="80"/>
                    </a:cubicBezTo>
                    <a:cubicBezTo>
                      <a:pt x="677" y="80"/>
                      <a:pt x="677" y="81"/>
                      <a:pt x="677" y="81"/>
                    </a:cubicBezTo>
                    <a:cubicBezTo>
                      <a:pt x="677" y="81"/>
                      <a:pt x="677" y="81"/>
                      <a:pt x="677" y="81"/>
                    </a:cubicBezTo>
                    <a:cubicBezTo>
                      <a:pt x="677" y="79"/>
                      <a:pt x="677" y="78"/>
                      <a:pt x="677" y="78"/>
                    </a:cubicBezTo>
                    <a:cubicBezTo>
                      <a:pt x="676" y="77"/>
                      <a:pt x="676" y="77"/>
                      <a:pt x="675" y="77"/>
                    </a:cubicBezTo>
                    <a:moveTo>
                      <a:pt x="258" y="62"/>
                    </a:moveTo>
                    <a:cubicBezTo>
                      <a:pt x="257" y="63"/>
                      <a:pt x="257" y="63"/>
                      <a:pt x="256" y="64"/>
                    </a:cubicBezTo>
                    <a:cubicBezTo>
                      <a:pt x="257" y="64"/>
                      <a:pt x="258" y="64"/>
                      <a:pt x="259" y="65"/>
                    </a:cubicBezTo>
                    <a:cubicBezTo>
                      <a:pt x="259" y="65"/>
                      <a:pt x="259" y="65"/>
                      <a:pt x="259" y="65"/>
                    </a:cubicBezTo>
                    <a:cubicBezTo>
                      <a:pt x="260" y="65"/>
                      <a:pt x="261" y="65"/>
                      <a:pt x="262" y="65"/>
                    </a:cubicBezTo>
                    <a:cubicBezTo>
                      <a:pt x="262" y="65"/>
                      <a:pt x="262" y="65"/>
                      <a:pt x="262" y="65"/>
                    </a:cubicBezTo>
                    <a:cubicBezTo>
                      <a:pt x="280" y="72"/>
                      <a:pt x="299" y="78"/>
                      <a:pt x="318" y="85"/>
                    </a:cubicBezTo>
                    <a:cubicBezTo>
                      <a:pt x="318" y="85"/>
                      <a:pt x="318" y="85"/>
                      <a:pt x="318" y="85"/>
                    </a:cubicBezTo>
                    <a:cubicBezTo>
                      <a:pt x="319" y="86"/>
                      <a:pt x="320" y="86"/>
                      <a:pt x="321" y="86"/>
                    </a:cubicBezTo>
                    <a:cubicBezTo>
                      <a:pt x="321" y="86"/>
                      <a:pt x="321" y="86"/>
                      <a:pt x="321" y="86"/>
                    </a:cubicBezTo>
                    <a:cubicBezTo>
                      <a:pt x="324" y="88"/>
                      <a:pt x="328" y="89"/>
                      <a:pt x="332" y="90"/>
                    </a:cubicBezTo>
                    <a:cubicBezTo>
                      <a:pt x="332" y="90"/>
                      <a:pt x="332" y="90"/>
                      <a:pt x="332" y="90"/>
                    </a:cubicBezTo>
                    <a:cubicBezTo>
                      <a:pt x="332" y="90"/>
                      <a:pt x="332" y="90"/>
                      <a:pt x="332" y="90"/>
                    </a:cubicBezTo>
                    <a:cubicBezTo>
                      <a:pt x="332" y="90"/>
                      <a:pt x="332" y="90"/>
                      <a:pt x="333" y="90"/>
                    </a:cubicBezTo>
                    <a:cubicBezTo>
                      <a:pt x="333" y="90"/>
                      <a:pt x="333" y="89"/>
                      <a:pt x="334" y="89"/>
                    </a:cubicBezTo>
                    <a:cubicBezTo>
                      <a:pt x="330" y="88"/>
                      <a:pt x="326" y="86"/>
                      <a:pt x="322" y="85"/>
                    </a:cubicBezTo>
                    <a:cubicBezTo>
                      <a:pt x="322" y="85"/>
                      <a:pt x="322" y="85"/>
                      <a:pt x="322" y="85"/>
                    </a:cubicBezTo>
                    <a:cubicBezTo>
                      <a:pt x="322" y="84"/>
                      <a:pt x="321" y="84"/>
                      <a:pt x="320" y="84"/>
                    </a:cubicBezTo>
                    <a:cubicBezTo>
                      <a:pt x="320" y="84"/>
                      <a:pt x="320" y="84"/>
                      <a:pt x="320" y="84"/>
                    </a:cubicBezTo>
                    <a:cubicBezTo>
                      <a:pt x="301" y="77"/>
                      <a:pt x="282" y="70"/>
                      <a:pt x="264" y="64"/>
                    </a:cubicBezTo>
                    <a:cubicBezTo>
                      <a:pt x="264" y="64"/>
                      <a:pt x="264" y="64"/>
                      <a:pt x="264" y="64"/>
                    </a:cubicBezTo>
                    <a:cubicBezTo>
                      <a:pt x="263" y="64"/>
                      <a:pt x="262" y="64"/>
                      <a:pt x="261" y="63"/>
                    </a:cubicBezTo>
                    <a:cubicBezTo>
                      <a:pt x="261" y="63"/>
                      <a:pt x="261" y="63"/>
                      <a:pt x="261" y="63"/>
                    </a:cubicBezTo>
                    <a:cubicBezTo>
                      <a:pt x="260" y="63"/>
                      <a:pt x="259" y="63"/>
                      <a:pt x="258" y="62"/>
                    </a:cubicBezTo>
                    <a:moveTo>
                      <a:pt x="186" y="40"/>
                    </a:moveTo>
                    <a:cubicBezTo>
                      <a:pt x="185" y="40"/>
                      <a:pt x="184" y="41"/>
                      <a:pt x="183" y="41"/>
                    </a:cubicBezTo>
                    <a:cubicBezTo>
                      <a:pt x="183" y="41"/>
                      <a:pt x="183" y="41"/>
                      <a:pt x="183" y="41"/>
                    </a:cubicBezTo>
                    <a:cubicBezTo>
                      <a:pt x="196" y="45"/>
                      <a:pt x="208" y="48"/>
                      <a:pt x="220" y="52"/>
                    </a:cubicBezTo>
                    <a:cubicBezTo>
                      <a:pt x="220" y="52"/>
                      <a:pt x="220" y="52"/>
                      <a:pt x="220" y="52"/>
                    </a:cubicBezTo>
                    <a:cubicBezTo>
                      <a:pt x="220" y="52"/>
                      <a:pt x="220" y="52"/>
                      <a:pt x="220" y="52"/>
                    </a:cubicBezTo>
                    <a:cubicBezTo>
                      <a:pt x="221" y="52"/>
                      <a:pt x="222" y="51"/>
                      <a:pt x="222" y="51"/>
                    </a:cubicBezTo>
                    <a:cubicBezTo>
                      <a:pt x="210" y="47"/>
                      <a:pt x="198" y="43"/>
                      <a:pt x="186" y="40"/>
                    </a:cubicBezTo>
                    <a:cubicBezTo>
                      <a:pt x="186" y="40"/>
                      <a:pt x="186" y="40"/>
                      <a:pt x="186" y="40"/>
                    </a:cubicBezTo>
                    <a:moveTo>
                      <a:pt x="147" y="30"/>
                    </a:moveTo>
                    <a:cubicBezTo>
                      <a:pt x="147" y="30"/>
                      <a:pt x="146" y="30"/>
                      <a:pt x="145" y="31"/>
                    </a:cubicBezTo>
                    <a:cubicBezTo>
                      <a:pt x="157" y="34"/>
                      <a:pt x="169" y="37"/>
                      <a:pt x="181" y="41"/>
                    </a:cubicBezTo>
                    <a:cubicBezTo>
                      <a:pt x="181" y="41"/>
                      <a:pt x="181" y="41"/>
                      <a:pt x="181" y="41"/>
                    </a:cubicBezTo>
                    <a:cubicBezTo>
                      <a:pt x="182" y="40"/>
                      <a:pt x="182" y="40"/>
                      <a:pt x="183" y="39"/>
                    </a:cubicBezTo>
                    <a:cubicBezTo>
                      <a:pt x="171" y="36"/>
                      <a:pt x="159" y="33"/>
                      <a:pt x="147" y="30"/>
                    </a:cubicBezTo>
                    <a:moveTo>
                      <a:pt x="1" y="0"/>
                    </a:moveTo>
                    <a:cubicBezTo>
                      <a:pt x="1" y="0"/>
                      <a:pt x="1" y="0"/>
                      <a:pt x="1" y="0"/>
                    </a:cubicBezTo>
                    <a:cubicBezTo>
                      <a:pt x="1" y="1"/>
                      <a:pt x="1" y="1"/>
                      <a:pt x="1" y="1"/>
                    </a:cubicBezTo>
                    <a:cubicBezTo>
                      <a:pt x="0" y="1"/>
                      <a:pt x="0" y="1"/>
                      <a:pt x="0" y="1"/>
                    </a:cubicBezTo>
                    <a:cubicBezTo>
                      <a:pt x="7" y="3"/>
                      <a:pt x="15" y="4"/>
                      <a:pt x="23" y="5"/>
                    </a:cubicBezTo>
                    <a:cubicBezTo>
                      <a:pt x="23" y="5"/>
                      <a:pt x="24" y="5"/>
                      <a:pt x="25" y="5"/>
                    </a:cubicBezTo>
                    <a:cubicBezTo>
                      <a:pt x="33" y="7"/>
                      <a:pt x="42" y="8"/>
                      <a:pt x="51" y="10"/>
                    </a:cubicBezTo>
                    <a:cubicBezTo>
                      <a:pt x="54" y="10"/>
                      <a:pt x="58" y="11"/>
                      <a:pt x="61" y="12"/>
                    </a:cubicBezTo>
                    <a:cubicBezTo>
                      <a:pt x="62" y="12"/>
                      <a:pt x="62" y="12"/>
                      <a:pt x="63" y="12"/>
                    </a:cubicBezTo>
                    <a:cubicBezTo>
                      <a:pt x="63" y="12"/>
                      <a:pt x="63" y="12"/>
                      <a:pt x="64" y="12"/>
                    </a:cubicBezTo>
                    <a:cubicBezTo>
                      <a:pt x="64" y="12"/>
                      <a:pt x="64" y="12"/>
                      <a:pt x="64" y="12"/>
                    </a:cubicBezTo>
                    <a:cubicBezTo>
                      <a:pt x="64" y="12"/>
                      <a:pt x="65" y="13"/>
                      <a:pt x="66" y="13"/>
                    </a:cubicBezTo>
                    <a:cubicBezTo>
                      <a:pt x="67" y="13"/>
                      <a:pt x="68" y="13"/>
                      <a:pt x="69" y="13"/>
                    </a:cubicBezTo>
                    <a:cubicBezTo>
                      <a:pt x="88" y="17"/>
                      <a:pt x="107" y="21"/>
                      <a:pt x="126" y="26"/>
                    </a:cubicBezTo>
                    <a:cubicBezTo>
                      <a:pt x="126" y="26"/>
                      <a:pt x="126" y="26"/>
                      <a:pt x="126" y="26"/>
                    </a:cubicBezTo>
                    <a:cubicBezTo>
                      <a:pt x="127" y="26"/>
                      <a:pt x="127" y="26"/>
                      <a:pt x="127" y="26"/>
                    </a:cubicBezTo>
                    <a:cubicBezTo>
                      <a:pt x="127" y="26"/>
                      <a:pt x="128" y="25"/>
                      <a:pt x="129" y="25"/>
                    </a:cubicBezTo>
                    <a:cubicBezTo>
                      <a:pt x="109" y="20"/>
                      <a:pt x="90" y="16"/>
                      <a:pt x="71" y="12"/>
                    </a:cubicBezTo>
                    <a:cubicBezTo>
                      <a:pt x="71" y="12"/>
                      <a:pt x="71" y="12"/>
                      <a:pt x="71" y="12"/>
                    </a:cubicBezTo>
                    <a:cubicBezTo>
                      <a:pt x="70" y="12"/>
                      <a:pt x="70" y="12"/>
                      <a:pt x="69" y="12"/>
                    </a:cubicBezTo>
                    <a:cubicBezTo>
                      <a:pt x="69" y="12"/>
                      <a:pt x="69" y="12"/>
                      <a:pt x="69" y="12"/>
                    </a:cubicBezTo>
                    <a:cubicBezTo>
                      <a:pt x="68" y="11"/>
                      <a:pt x="67" y="11"/>
                      <a:pt x="66" y="11"/>
                    </a:cubicBezTo>
                    <a:cubicBezTo>
                      <a:pt x="66" y="11"/>
                      <a:pt x="66" y="11"/>
                      <a:pt x="66" y="11"/>
                    </a:cubicBezTo>
                    <a:cubicBezTo>
                      <a:pt x="65" y="11"/>
                      <a:pt x="65" y="11"/>
                      <a:pt x="64" y="11"/>
                    </a:cubicBezTo>
                    <a:cubicBezTo>
                      <a:pt x="64" y="11"/>
                      <a:pt x="64" y="11"/>
                      <a:pt x="64" y="11"/>
                    </a:cubicBezTo>
                    <a:cubicBezTo>
                      <a:pt x="60" y="10"/>
                      <a:pt x="57" y="9"/>
                      <a:pt x="54" y="9"/>
                    </a:cubicBezTo>
                    <a:cubicBezTo>
                      <a:pt x="45" y="7"/>
                      <a:pt x="36" y="6"/>
                      <a:pt x="27" y="4"/>
                    </a:cubicBezTo>
                    <a:cubicBezTo>
                      <a:pt x="27" y="4"/>
                      <a:pt x="27" y="4"/>
                      <a:pt x="27" y="4"/>
                    </a:cubicBezTo>
                    <a:cubicBezTo>
                      <a:pt x="27" y="4"/>
                      <a:pt x="27" y="4"/>
                      <a:pt x="27" y="4"/>
                    </a:cubicBezTo>
                    <a:cubicBezTo>
                      <a:pt x="27" y="4"/>
                      <a:pt x="26" y="4"/>
                      <a:pt x="25" y="4"/>
                    </a:cubicBezTo>
                    <a:cubicBezTo>
                      <a:pt x="25" y="4"/>
                      <a:pt x="25" y="4"/>
                      <a:pt x="25" y="4"/>
                    </a:cubicBezTo>
                    <a:cubicBezTo>
                      <a:pt x="25" y="4"/>
                      <a:pt x="25" y="4"/>
                      <a:pt x="25" y="4"/>
                    </a:cubicBezTo>
                    <a:cubicBezTo>
                      <a:pt x="17" y="3"/>
                      <a:pt x="9"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10" name="Freeform 171"/>
              <p:cNvSpPr>
                <a:spLocks noEditPoints="1"/>
              </p:cNvSpPr>
              <p:nvPr/>
            </p:nvSpPr>
            <p:spPr bwMode="auto">
              <a:xfrm>
                <a:off x="1012" y="557"/>
                <a:ext cx="556" cy="283"/>
              </a:xfrm>
              <a:custGeom>
                <a:avLst/>
                <a:gdLst>
                  <a:gd name="T0" fmla="*/ 306 w 358"/>
                  <a:gd name="T1" fmla="*/ 146 h 182"/>
                  <a:gd name="T2" fmla="*/ 307 w 358"/>
                  <a:gd name="T3" fmla="*/ 147 h 182"/>
                  <a:gd name="T4" fmla="*/ 307 w 358"/>
                  <a:gd name="T5" fmla="*/ 147 h 182"/>
                  <a:gd name="T6" fmla="*/ 358 w 358"/>
                  <a:gd name="T7" fmla="*/ 182 h 182"/>
                  <a:gd name="T8" fmla="*/ 358 w 358"/>
                  <a:gd name="T9" fmla="*/ 182 h 182"/>
                  <a:gd name="T10" fmla="*/ 357 w 358"/>
                  <a:gd name="T11" fmla="*/ 181 h 182"/>
                  <a:gd name="T12" fmla="*/ 306 w 358"/>
                  <a:gd name="T13" fmla="*/ 146 h 182"/>
                  <a:gd name="T14" fmla="*/ 263 w 358"/>
                  <a:gd name="T15" fmla="*/ 119 h 182"/>
                  <a:gd name="T16" fmla="*/ 264 w 358"/>
                  <a:gd name="T17" fmla="*/ 120 h 182"/>
                  <a:gd name="T18" fmla="*/ 264 w 358"/>
                  <a:gd name="T19" fmla="*/ 120 h 182"/>
                  <a:gd name="T20" fmla="*/ 306 w 358"/>
                  <a:gd name="T21" fmla="*/ 146 h 182"/>
                  <a:gd name="T22" fmla="*/ 305 w 358"/>
                  <a:gd name="T23" fmla="*/ 145 h 182"/>
                  <a:gd name="T24" fmla="*/ 263 w 358"/>
                  <a:gd name="T25" fmla="*/ 119 h 182"/>
                  <a:gd name="T26" fmla="*/ 121 w 358"/>
                  <a:gd name="T27" fmla="*/ 46 h 182"/>
                  <a:gd name="T28" fmla="*/ 202 w 358"/>
                  <a:gd name="T29" fmla="*/ 85 h 182"/>
                  <a:gd name="T30" fmla="*/ 203 w 358"/>
                  <a:gd name="T31" fmla="*/ 86 h 182"/>
                  <a:gd name="T32" fmla="*/ 263 w 358"/>
                  <a:gd name="T33" fmla="*/ 119 h 182"/>
                  <a:gd name="T34" fmla="*/ 262 w 358"/>
                  <a:gd name="T35" fmla="*/ 119 h 182"/>
                  <a:gd name="T36" fmla="*/ 203 w 358"/>
                  <a:gd name="T37" fmla="*/ 86 h 182"/>
                  <a:gd name="T38" fmla="*/ 203 w 358"/>
                  <a:gd name="T39" fmla="*/ 86 h 182"/>
                  <a:gd name="T40" fmla="*/ 203 w 358"/>
                  <a:gd name="T41" fmla="*/ 86 h 182"/>
                  <a:gd name="T42" fmla="*/ 202 w 358"/>
                  <a:gd name="T43" fmla="*/ 85 h 182"/>
                  <a:gd name="T44" fmla="*/ 202 w 358"/>
                  <a:gd name="T45" fmla="*/ 85 h 182"/>
                  <a:gd name="T46" fmla="*/ 202 w 358"/>
                  <a:gd name="T47" fmla="*/ 85 h 182"/>
                  <a:gd name="T48" fmla="*/ 122 w 358"/>
                  <a:gd name="T49" fmla="*/ 46 h 182"/>
                  <a:gd name="T50" fmla="*/ 121 w 358"/>
                  <a:gd name="T51" fmla="*/ 46 h 182"/>
                  <a:gd name="T52" fmla="*/ 94 w 358"/>
                  <a:gd name="T53" fmla="*/ 35 h 182"/>
                  <a:gd name="T54" fmla="*/ 103 w 358"/>
                  <a:gd name="T55" fmla="*/ 39 h 182"/>
                  <a:gd name="T56" fmla="*/ 103 w 358"/>
                  <a:gd name="T57" fmla="*/ 38 h 182"/>
                  <a:gd name="T58" fmla="*/ 104 w 358"/>
                  <a:gd name="T59" fmla="*/ 38 h 182"/>
                  <a:gd name="T60" fmla="*/ 104 w 358"/>
                  <a:gd name="T61" fmla="*/ 38 h 182"/>
                  <a:gd name="T62" fmla="*/ 95 w 358"/>
                  <a:gd name="T63" fmla="*/ 35 h 182"/>
                  <a:gd name="T64" fmla="*/ 95 w 358"/>
                  <a:gd name="T65" fmla="*/ 35 h 182"/>
                  <a:gd name="T66" fmla="*/ 95 w 358"/>
                  <a:gd name="T67" fmla="*/ 35 h 182"/>
                  <a:gd name="T68" fmla="*/ 94 w 358"/>
                  <a:gd name="T69" fmla="*/ 35 h 182"/>
                  <a:gd name="T70" fmla="*/ 59 w 358"/>
                  <a:gd name="T71" fmla="*/ 21 h 182"/>
                  <a:gd name="T72" fmla="*/ 84 w 358"/>
                  <a:gd name="T73" fmla="*/ 30 h 182"/>
                  <a:gd name="T74" fmla="*/ 84 w 358"/>
                  <a:gd name="T75" fmla="*/ 30 h 182"/>
                  <a:gd name="T76" fmla="*/ 84 w 358"/>
                  <a:gd name="T77" fmla="*/ 30 h 182"/>
                  <a:gd name="T78" fmla="*/ 84 w 358"/>
                  <a:gd name="T79" fmla="*/ 31 h 182"/>
                  <a:gd name="T80" fmla="*/ 85 w 358"/>
                  <a:gd name="T81" fmla="*/ 31 h 182"/>
                  <a:gd name="T82" fmla="*/ 61 w 358"/>
                  <a:gd name="T83" fmla="*/ 21 h 182"/>
                  <a:gd name="T84" fmla="*/ 59 w 358"/>
                  <a:gd name="T85" fmla="*/ 21 h 182"/>
                  <a:gd name="T86" fmla="*/ 34 w 358"/>
                  <a:gd name="T87" fmla="*/ 12 h 182"/>
                  <a:gd name="T88" fmla="*/ 58 w 358"/>
                  <a:gd name="T89" fmla="*/ 20 h 182"/>
                  <a:gd name="T90" fmla="*/ 58 w 358"/>
                  <a:gd name="T91" fmla="*/ 20 h 182"/>
                  <a:gd name="T92" fmla="*/ 59 w 358"/>
                  <a:gd name="T93" fmla="*/ 21 h 182"/>
                  <a:gd name="T94" fmla="*/ 36 w 358"/>
                  <a:gd name="T95" fmla="*/ 12 h 182"/>
                  <a:gd name="T96" fmla="*/ 34 w 358"/>
                  <a:gd name="T97" fmla="*/ 12 h 182"/>
                  <a:gd name="T98" fmla="*/ 0 w 358"/>
                  <a:gd name="T99" fmla="*/ 0 h 182"/>
                  <a:gd name="T100" fmla="*/ 33 w 358"/>
                  <a:gd name="T101" fmla="*/ 11 h 182"/>
                  <a:gd name="T102" fmla="*/ 33 w 358"/>
                  <a:gd name="T103" fmla="*/ 11 h 182"/>
                  <a:gd name="T104" fmla="*/ 34 w 358"/>
                  <a:gd name="T105" fmla="*/ 12 h 182"/>
                  <a:gd name="T106" fmla="*/ 3 w 358"/>
                  <a:gd name="T107" fmla="*/ 1 h 182"/>
                  <a:gd name="T108" fmla="*/ 17 w 358"/>
                  <a:gd name="T109" fmla="*/ 5 h 182"/>
                  <a:gd name="T110" fmla="*/ 16 w 358"/>
                  <a:gd name="T111" fmla="*/ 5 h 182"/>
                  <a:gd name="T112" fmla="*/ 0 w 358"/>
                  <a:gd name="T11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8" h="182">
                    <a:moveTo>
                      <a:pt x="306" y="146"/>
                    </a:moveTo>
                    <a:cubicBezTo>
                      <a:pt x="307" y="147"/>
                      <a:pt x="307" y="147"/>
                      <a:pt x="307" y="147"/>
                    </a:cubicBezTo>
                    <a:cubicBezTo>
                      <a:pt x="307" y="147"/>
                      <a:pt x="307" y="147"/>
                      <a:pt x="307" y="147"/>
                    </a:cubicBezTo>
                    <a:cubicBezTo>
                      <a:pt x="325" y="158"/>
                      <a:pt x="342" y="170"/>
                      <a:pt x="358" y="182"/>
                    </a:cubicBezTo>
                    <a:cubicBezTo>
                      <a:pt x="358" y="182"/>
                      <a:pt x="358" y="182"/>
                      <a:pt x="358" y="182"/>
                    </a:cubicBezTo>
                    <a:cubicBezTo>
                      <a:pt x="358" y="182"/>
                      <a:pt x="357" y="181"/>
                      <a:pt x="357" y="181"/>
                    </a:cubicBezTo>
                    <a:cubicBezTo>
                      <a:pt x="341" y="169"/>
                      <a:pt x="324" y="158"/>
                      <a:pt x="306" y="146"/>
                    </a:cubicBezTo>
                    <a:moveTo>
                      <a:pt x="263" y="119"/>
                    </a:moveTo>
                    <a:cubicBezTo>
                      <a:pt x="264" y="120"/>
                      <a:pt x="264" y="120"/>
                      <a:pt x="264" y="120"/>
                    </a:cubicBezTo>
                    <a:cubicBezTo>
                      <a:pt x="264" y="120"/>
                      <a:pt x="264" y="120"/>
                      <a:pt x="264" y="120"/>
                    </a:cubicBezTo>
                    <a:cubicBezTo>
                      <a:pt x="278" y="129"/>
                      <a:pt x="292" y="137"/>
                      <a:pt x="306" y="146"/>
                    </a:cubicBezTo>
                    <a:cubicBezTo>
                      <a:pt x="305" y="145"/>
                      <a:pt x="305" y="145"/>
                      <a:pt x="305" y="145"/>
                    </a:cubicBezTo>
                    <a:cubicBezTo>
                      <a:pt x="292" y="136"/>
                      <a:pt x="278" y="128"/>
                      <a:pt x="263" y="119"/>
                    </a:cubicBezTo>
                    <a:moveTo>
                      <a:pt x="121" y="46"/>
                    </a:moveTo>
                    <a:cubicBezTo>
                      <a:pt x="148" y="58"/>
                      <a:pt x="175" y="71"/>
                      <a:pt x="202" y="85"/>
                    </a:cubicBezTo>
                    <a:cubicBezTo>
                      <a:pt x="203" y="86"/>
                      <a:pt x="203" y="86"/>
                      <a:pt x="203" y="86"/>
                    </a:cubicBezTo>
                    <a:cubicBezTo>
                      <a:pt x="224" y="97"/>
                      <a:pt x="243" y="108"/>
                      <a:pt x="263" y="119"/>
                    </a:cubicBezTo>
                    <a:cubicBezTo>
                      <a:pt x="262" y="119"/>
                      <a:pt x="262" y="119"/>
                      <a:pt x="262" y="119"/>
                    </a:cubicBezTo>
                    <a:cubicBezTo>
                      <a:pt x="243" y="107"/>
                      <a:pt x="223" y="96"/>
                      <a:pt x="203" y="86"/>
                    </a:cubicBezTo>
                    <a:cubicBezTo>
                      <a:pt x="203" y="86"/>
                      <a:pt x="203" y="86"/>
                      <a:pt x="203" y="86"/>
                    </a:cubicBezTo>
                    <a:cubicBezTo>
                      <a:pt x="203" y="86"/>
                      <a:pt x="203" y="86"/>
                      <a:pt x="203" y="86"/>
                    </a:cubicBezTo>
                    <a:cubicBezTo>
                      <a:pt x="203" y="86"/>
                      <a:pt x="203" y="85"/>
                      <a:pt x="202" y="85"/>
                    </a:cubicBezTo>
                    <a:cubicBezTo>
                      <a:pt x="202" y="85"/>
                      <a:pt x="202" y="85"/>
                      <a:pt x="202" y="85"/>
                    </a:cubicBezTo>
                    <a:cubicBezTo>
                      <a:pt x="202" y="85"/>
                      <a:pt x="202" y="85"/>
                      <a:pt x="202" y="85"/>
                    </a:cubicBezTo>
                    <a:cubicBezTo>
                      <a:pt x="176" y="71"/>
                      <a:pt x="149" y="58"/>
                      <a:pt x="122" y="46"/>
                    </a:cubicBezTo>
                    <a:cubicBezTo>
                      <a:pt x="121" y="46"/>
                      <a:pt x="121" y="46"/>
                      <a:pt x="121" y="46"/>
                    </a:cubicBezTo>
                    <a:moveTo>
                      <a:pt x="94" y="35"/>
                    </a:moveTo>
                    <a:cubicBezTo>
                      <a:pt x="97" y="36"/>
                      <a:pt x="100" y="37"/>
                      <a:pt x="103" y="39"/>
                    </a:cubicBezTo>
                    <a:cubicBezTo>
                      <a:pt x="103" y="38"/>
                      <a:pt x="103" y="38"/>
                      <a:pt x="103" y="38"/>
                    </a:cubicBezTo>
                    <a:cubicBezTo>
                      <a:pt x="103" y="38"/>
                      <a:pt x="103" y="38"/>
                      <a:pt x="104" y="38"/>
                    </a:cubicBezTo>
                    <a:cubicBezTo>
                      <a:pt x="104" y="38"/>
                      <a:pt x="104" y="38"/>
                      <a:pt x="104" y="38"/>
                    </a:cubicBezTo>
                    <a:cubicBezTo>
                      <a:pt x="101" y="37"/>
                      <a:pt x="98" y="36"/>
                      <a:pt x="95" y="35"/>
                    </a:cubicBezTo>
                    <a:cubicBezTo>
                      <a:pt x="95" y="35"/>
                      <a:pt x="95" y="35"/>
                      <a:pt x="95" y="35"/>
                    </a:cubicBezTo>
                    <a:cubicBezTo>
                      <a:pt x="95" y="35"/>
                      <a:pt x="95" y="35"/>
                      <a:pt x="95" y="35"/>
                    </a:cubicBezTo>
                    <a:cubicBezTo>
                      <a:pt x="94" y="35"/>
                      <a:pt x="94" y="35"/>
                      <a:pt x="94" y="35"/>
                    </a:cubicBezTo>
                    <a:moveTo>
                      <a:pt x="59" y="21"/>
                    </a:moveTo>
                    <a:cubicBezTo>
                      <a:pt x="68" y="24"/>
                      <a:pt x="76" y="27"/>
                      <a:pt x="84" y="30"/>
                    </a:cubicBezTo>
                    <a:cubicBezTo>
                      <a:pt x="84" y="30"/>
                      <a:pt x="84" y="30"/>
                      <a:pt x="84" y="30"/>
                    </a:cubicBezTo>
                    <a:cubicBezTo>
                      <a:pt x="84" y="30"/>
                      <a:pt x="84" y="30"/>
                      <a:pt x="84" y="30"/>
                    </a:cubicBezTo>
                    <a:cubicBezTo>
                      <a:pt x="84" y="31"/>
                      <a:pt x="84" y="31"/>
                      <a:pt x="84" y="31"/>
                    </a:cubicBezTo>
                    <a:cubicBezTo>
                      <a:pt x="84" y="31"/>
                      <a:pt x="85" y="31"/>
                      <a:pt x="85" y="31"/>
                    </a:cubicBezTo>
                    <a:cubicBezTo>
                      <a:pt x="77" y="27"/>
                      <a:pt x="69" y="24"/>
                      <a:pt x="61" y="21"/>
                    </a:cubicBezTo>
                    <a:cubicBezTo>
                      <a:pt x="60" y="21"/>
                      <a:pt x="60" y="21"/>
                      <a:pt x="59" y="21"/>
                    </a:cubicBezTo>
                    <a:moveTo>
                      <a:pt x="34" y="12"/>
                    </a:moveTo>
                    <a:cubicBezTo>
                      <a:pt x="42" y="14"/>
                      <a:pt x="50" y="17"/>
                      <a:pt x="58" y="20"/>
                    </a:cubicBezTo>
                    <a:cubicBezTo>
                      <a:pt x="58" y="20"/>
                      <a:pt x="58" y="20"/>
                      <a:pt x="58" y="20"/>
                    </a:cubicBezTo>
                    <a:cubicBezTo>
                      <a:pt x="59" y="20"/>
                      <a:pt x="59" y="21"/>
                      <a:pt x="59" y="21"/>
                    </a:cubicBezTo>
                    <a:cubicBezTo>
                      <a:pt x="51" y="18"/>
                      <a:pt x="43" y="15"/>
                      <a:pt x="36" y="12"/>
                    </a:cubicBezTo>
                    <a:cubicBezTo>
                      <a:pt x="35" y="12"/>
                      <a:pt x="35" y="12"/>
                      <a:pt x="34" y="12"/>
                    </a:cubicBezTo>
                    <a:moveTo>
                      <a:pt x="0" y="0"/>
                    </a:moveTo>
                    <a:cubicBezTo>
                      <a:pt x="11" y="4"/>
                      <a:pt x="22" y="7"/>
                      <a:pt x="33" y="11"/>
                    </a:cubicBezTo>
                    <a:cubicBezTo>
                      <a:pt x="33" y="11"/>
                      <a:pt x="33" y="11"/>
                      <a:pt x="33" y="11"/>
                    </a:cubicBezTo>
                    <a:cubicBezTo>
                      <a:pt x="33" y="11"/>
                      <a:pt x="34" y="11"/>
                      <a:pt x="34" y="12"/>
                    </a:cubicBezTo>
                    <a:cubicBezTo>
                      <a:pt x="24" y="8"/>
                      <a:pt x="14" y="4"/>
                      <a:pt x="3" y="1"/>
                    </a:cubicBezTo>
                    <a:cubicBezTo>
                      <a:pt x="8" y="2"/>
                      <a:pt x="12" y="3"/>
                      <a:pt x="17" y="5"/>
                    </a:cubicBezTo>
                    <a:cubicBezTo>
                      <a:pt x="16" y="5"/>
                      <a:pt x="16" y="5"/>
                      <a:pt x="16" y="5"/>
                    </a:cubicBezTo>
                    <a:cubicBezTo>
                      <a:pt x="11" y="3"/>
                      <a:pt x="6"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11" name="Freeform 172"/>
              <p:cNvSpPr>
                <a:spLocks noEditPoints="1"/>
              </p:cNvSpPr>
              <p:nvPr/>
            </p:nvSpPr>
            <p:spPr bwMode="auto">
              <a:xfrm>
                <a:off x="692" y="494"/>
                <a:ext cx="483" cy="121"/>
              </a:xfrm>
              <a:custGeom>
                <a:avLst/>
                <a:gdLst>
                  <a:gd name="T0" fmla="*/ 300 w 311"/>
                  <a:gd name="T1" fmla="*/ 75 h 78"/>
                  <a:gd name="T2" fmla="*/ 310 w 311"/>
                  <a:gd name="T3" fmla="*/ 77 h 78"/>
                  <a:gd name="T4" fmla="*/ 233 w 311"/>
                  <a:gd name="T5" fmla="*/ 61 h 78"/>
                  <a:gd name="T6" fmla="*/ 267 w 311"/>
                  <a:gd name="T7" fmla="*/ 74 h 78"/>
                  <a:gd name="T8" fmla="*/ 270 w 311"/>
                  <a:gd name="T9" fmla="*/ 76 h 78"/>
                  <a:gd name="T10" fmla="*/ 282 w 311"/>
                  <a:gd name="T11" fmla="*/ 74 h 78"/>
                  <a:gd name="T12" fmla="*/ 293 w 311"/>
                  <a:gd name="T13" fmla="*/ 74 h 78"/>
                  <a:gd name="T14" fmla="*/ 292 w 311"/>
                  <a:gd name="T15" fmla="*/ 74 h 78"/>
                  <a:gd name="T16" fmla="*/ 286 w 311"/>
                  <a:gd name="T17" fmla="*/ 73 h 78"/>
                  <a:gd name="T18" fmla="*/ 281 w 311"/>
                  <a:gd name="T19" fmla="*/ 73 h 78"/>
                  <a:gd name="T20" fmla="*/ 276 w 311"/>
                  <a:gd name="T21" fmla="*/ 74 h 78"/>
                  <a:gd name="T22" fmla="*/ 269 w 311"/>
                  <a:gd name="T23" fmla="*/ 75 h 78"/>
                  <a:gd name="T24" fmla="*/ 268 w 311"/>
                  <a:gd name="T25" fmla="*/ 74 h 78"/>
                  <a:gd name="T26" fmla="*/ 213 w 311"/>
                  <a:gd name="T27" fmla="*/ 53 h 78"/>
                  <a:gd name="T28" fmla="*/ 211 w 311"/>
                  <a:gd name="T29" fmla="*/ 53 h 78"/>
                  <a:gd name="T30" fmla="*/ 211 w 311"/>
                  <a:gd name="T31" fmla="*/ 53 h 78"/>
                  <a:gd name="T32" fmla="*/ 231 w 311"/>
                  <a:gd name="T33" fmla="*/ 60 h 78"/>
                  <a:gd name="T34" fmla="*/ 213 w 311"/>
                  <a:gd name="T35" fmla="*/ 53 h 78"/>
                  <a:gd name="T36" fmla="*/ 189 w 311"/>
                  <a:gd name="T37" fmla="*/ 45 h 78"/>
                  <a:gd name="T38" fmla="*/ 189 w 311"/>
                  <a:gd name="T39" fmla="*/ 45 h 78"/>
                  <a:gd name="T40" fmla="*/ 140 w 311"/>
                  <a:gd name="T41" fmla="*/ 29 h 78"/>
                  <a:gd name="T42" fmla="*/ 139 w 311"/>
                  <a:gd name="T43" fmla="*/ 29 h 78"/>
                  <a:gd name="T44" fmla="*/ 138 w 311"/>
                  <a:gd name="T45" fmla="*/ 29 h 78"/>
                  <a:gd name="T46" fmla="*/ 43 w 311"/>
                  <a:gd name="T47" fmla="*/ 7 h 78"/>
                  <a:gd name="T48" fmla="*/ 126 w 311"/>
                  <a:gd name="T49" fmla="*/ 26 h 78"/>
                  <a:gd name="T50" fmla="*/ 126 w 311"/>
                  <a:gd name="T51" fmla="*/ 26 h 78"/>
                  <a:gd name="T52" fmla="*/ 52 w 311"/>
                  <a:gd name="T53" fmla="*/ 8 h 78"/>
                  <a:gd name="T54" fmla="*/ 43 w 311"/>
                  <a:gd name="T55" fmla="*/ 7 h 78"/>
                  <a:gd name="T56" fmla="*/ 8 w 311"/>
                  <a:gd name="T57" fmla="*/ 1 h 78"/>
                  <a:gd name="T58" fmla="*/ 8 w 311"/>
                  <a:gd name="T59" fmla="*/ 1 h 78"/>
                  <a:gd name="T60" fmla="*/ 42 w 311"/>
                  <a:gd name="T61" fmla="*/ 6 h 78"/>
                  <a:gd name="T62" fmla="*/ 44 w 311"/>
                  <a:gd name="T63" fmla="*/ 7 h 78"/>
                  <a:gd name="T64" fmla="*/ 14 w 311"/>
                  <a:gd name="T65" fmla="*/ 2 h 78"/>
                  <a:gd name="T66" fmla="*/ 12 w 311"/>
                  <a:gd name="T67" fmla="*/ 2 h 78"/>
                  <a:gd name="T68" fmla="*/ 4 w 311"/>
                  <a:gd name="T69" fmla="*/ 1 h 78"/>
                  <a:gd name="T70" fmla="*/ 4 w 311"/>
                  <a:gd name="T71" fmla="*/ 1 h 78"/>
                  <a:gd name="T72" fmla="*/ 2 w 311"/>
                  <a:gd name="T73" fmla="*/ 1 h 78"/>
                  <a:gd name="T74" fmla="*/ 0 w 311"/>
                  <a:gd name="T75" fmla="*/ 1 h 78"/>
                  <a:gd name="T76" fmla="*/ 1 w 311"/>
                  <a:gd name="T77"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11" h="78">
                    <a:moveTo>
                      <a:pt x="299" y="74"/>
                    </a:moveTo>
                    <a:cubicBezTo>
                      <a:pt x="300" y="75"/>
                      <a:pt x="300" y="75"/>
                      <a:pt x="300" y="75"/>
                    </a:cubicBezTo>
                    <a:cubicBezTo>
                      <a:pt x="304" y="75"/>
                      <a:pt x="307" y="76"/>
                      <a:pt x="311" y="78"/>
                    </a:cubicBezTo>
                    <a:cubicBezTo>
                      <a:pt x="310" y="77"/>
                      <a:pt x="310" y="77"/>
                      <a:pt x="310" y="77"/>
                    </a:cubicBezTo>
                    <a:cubicBezTo>
                      <a:pt x="306" y="76"/>
                      <a:pt x="303" y="75"/>
                      <a:pt x="299" y="74"/>
                    </a:cubicBezTo>
                    <a:moveTo>
                      <a:pt x="233" y="61"/>
                    </a:moveTo>
                    <a:cubicBezTo>
                      <a:pt x="233" y="61"/>
                      <a:pt x="233" y="61"/>
                      <a:pt x="232" y="61"/>
                    </a:cubicBezTo>
                    <a:cubicBezTo>
                      <a:pt x="244" y="65"/>
                      <a:pt x="255" y="70"/>
                      <a:pt x="267" y="74"/>
                    </a:cubicBezTo>
                    <a:cubicBezTo>
                      <a:pt x="267" y="75"/>
                      <a:pt x="268" y="75"/>
                      <a:pt x="268" y="75"/>
                    </a:cubicBezTo>
                    <a:cubicBezTo>
                      <a:pt x="269" y="75"/>
                      <a:pt x="270" y="76"/>
                      <a:pt x="270" y="76"/>
                    </a:cubicBezTo>
                    <a:cubicBezTo>
                      <a:pt x="273" y="75"/>
                      <a:pt x="275" y="75"/>
                      <a:pt x="277" y="75"/>
                    </a:cubicBezTo>
                    <a:cubicBezTo>
                      <a:pt x="279" y="74"/>
                      <a:pt x="280" y="74"/>
                      <a:pt x="282" y="74"/>
                    </a:cubicBezTo>
                    <a:cubicBezTo>
                      <a:pt x="284" y="74"/>
                      <a:pt x="286" y="74"/>
                      <a:pt x="288" y="74"/>
                    </a:cubicBezTo>
                    <a:cubicBezTo>
                      <a:pt x="290" y="74"/>
                      <a:pt x="292" y="74"/>
                      <a:pt x="293" y="74"/>
                    </a:cubicBezTo>
                    <a:cubicBezTo>
                      <a:pt x="293" y="74"/>
                      <a:pt x="293" y="74"/>
                      <a:pt x="292" y="74"/>
                    </a:cubicBezTo>
                    <a:cubicBezTo>
                      <a:pt x="292" y="74"/>
                      <a:pt x="292" y="74"/>
                      <a:pt x="292" y="74"/>
                    </a:cubicBezTo>
                    <a:cubicBezTo>
                      <a:pt x="292" y="74"/>
                      <a:pt x="292" y="74"/>
                      <a:pt x="292" y="74"/>
                    </a:cubicBezTo>
                    <a:cubicBezTo>
                      <a:pt x="290" y="73"/>
                      <a:pt x="288" y="73"/>
                      <a:pt x="286" y="73"/>
                    </a:cubicBezTo>
                    <a:cubicBezTo>
                      <a:pt x="284" y="73"/>
                      <a:pt x="283" y="73"/>
                      <a:pt x="281" y="73"/>
                    </a:cubicBezTo>
                    <a:cubicBezTo>
                      <a:pt x="281" y="73"/>
                      <a:pt x="281" y="73"/>
                      <a:pt x="281" y="73"/>
                    </a:cubicBezTo>
                    <a:cubicBezTo>
                      <a:pt x="281" y="73"/>
                      <a:pt x="281" y="73"/>
                      <a:pt x="281" y="73"/>
                    </a:cubicBezTo>
                    <a:cubicBezTo>
                      <a:pt x="279" y="74"/>
                      <a:pt x="277" y="74"/>
                      <a:pt x="276" y="74"/>
                    </a:cubicBezTo>
                    <a:cubicBezTo>
                      <a:pt x="274" y="74"/>
                      <a:pt x="272" y="75"/>
                      <a:pt x="270" y="75"/>
                    </a:cubicBezTo>
                    <a:cubicBezTo>
                      <a:pt x="269" y="75"/>
                      <a:pt x="269" y="75"/>
                      <a:pt x="269" y="75"/>
                    </a:cubicBezTo>
                    <a:cubicBezTo>
                      <a:pt x="269" y="75"/>
                      <a:pt x="268" y="74"/>
                      <a:pt x="268" y="74"/>
                    </a:cubicBezTo>
                    <a:cubicBezTo>
                      <a:pt x="268" y="74"/>
                      <a:pt x="268" y="74"/>
                      <a:pt x="268" y="74"/>
                    </a:cubicBezTo>
                    <a:cubicBezTo>
                      <a:pt x="256" y="69"/>
                      <a:pt x="245" y="65"/>
                      <a:pt x="233" y="61"/>
                    </a:cubicBezTo>
                    <a:moveTo>
                      <a:pt x="213" y="53"/>
                    </a:moveTo>
                    <a:cubicBezTo>
                      <a:pt x="212" y="53"/>
                      <a:pt x="212" y="53"/>
                      <a:pt x="212" y="53"/>
                    </a:cubicBezTo>
                    <a:cubicBezTo>
                      <a:pt x="212" y="53"/>
                      <a:pt x="212" y="53"/>
                      <a:pt x="211" y="53"/>
                    </a:cubicBezTo>
                    <a:cubicBezTo>
                      <a:pt x="211" y="53"/>
                      <a:pt x="211" y="53"/>
                      <a:pt x="211" y="53"/>
                    </a:cubicBezTo>
                    <a:cubicBezTo>
                      <a:pt x="211" y="53"/>
                      <a:pt x="211" y="53"/>
                      <a:pt x="211" y="53"/>
                    </a:cubicBezTo>
                    <a:cubicBezTo>
                      <a:pt x="218" y="55"/>
                      <a:pt x="224" y="58"/>
                      <a:pt x="231" y="60"/>
                    </a:cubicBezTo>
                    <a:cubicBezTo>
                      <a:pt x="231" y="60"/>
                      <a:pt x="231" y="60"/>
                      <a:pt x="231" y="60"/>
                    </a:cubicBezTo>
                    <a:cubicBezTo>
                      <a:pt x="231" y="60"/>
                      <a:pt x="231" y="60"/>
                      <a:pt x="232" y="60"/>
                    </a:cubicBezTo>
                    <a:cubicBezTo>
                      <a:pt x="225" y="58"/>
                      <a:pt x="219" y="55"/>
                      <a:pt x="213" y="53"/>
                    </a:cubicBezTo>
                    <a:moveTo>
                      <a:pt x="138" y="29"/>
                    </a:moveTo>
                    <a:cubicBezTo>
                      <a:pt x="154" y="34"/>
                      <a:pt x="171" y="39"/>
                      <a:pt x="189" y="45"/>
                    </a:cubicBezTo>
                    <a:cubicBezTo>
                      <a:pt x="189" y="45"/>
                      <a:pt x="189" y="45"/>
                      <a:pt x="189" y="45"/>
                    </a:cubicBezTo>
                    <a:cubicBezTo>
                      <a:pt x="189" y="45"/>
                      <a:pt x="189" y="45"/>
                      <a:pt x="189" y="45"/>
                    </a:cubicBezTo>
                    <a:cubicBezTo>
                      <a:pt x="189" y="45"/>
                      <a:pt x="190" y="45"/>
                      <a:pt x="190" y="45"/>
                    </a:cubicBezTo>
                    <a:cubicBezTo>
                      <a:pt x="173" y="39"/>
                      <a:pt x="156" y="34"/>
                      <a:pt x="140" y="29"/>
                    </a:cubicBezTo>
                    <a:cubicBezTo>
                      <a:pt x="140" y="29"/>
                      <a:pt x="139" y="29"/>
                      <a:pt x="139" y="29"/>
                    </a:cubicBezTo>
                    <a:cubicBezTo>
                      <a:pt x="139" y="29"/>
                      <a:pt x="139" y="29"/>
                      <a:pt x="139" y="29"/>
                    </a:cubicBezTo>
                    <a:cubicBezTo>
                      <a:pt x="139" y="29"/>
                      <a:pt x="139" y="29"/>
                      <a:pt x="139" y="29"/>
                    </a:cubicBezTo>
                    <a:cubicBezTo>
                      <a:pt x="139" y="29"/>
                      <a:pt x="138" y="29"/>
                      <a:pt x="138" y="29"/>
                    </a:cubicBezTo>
                    <a:cubicBezTo>
                      <a:pt x="138" y="29"/>
                      <a:pt x="138" y="29"/>
                      <a:pt x="138" y="29"/>
                    </a:cubicBezTo>
                    <a:moveTo>
                      <a:pt x="43" y="7"/>
                    </a:moveTo>
                    <a:cubicBezTo>
                      <a:pt x="45" y="7"/>
                      <a:pt x="47" y="7"/>
                      <a:pt x="49" y="8"/>
                    </a:cubicBezTo>
                    <a:cubicBezTo>
                      <a:pt x="74" y="12"/>
                      <a:pt x="100" y="18"/>
                      <a:pt x="126" y="26"/>
                    </a:cubicBezTo>
                    <a:cubicBezTo>
                      <a:pt x="126" y="26"/>
                      <a:pt x="126" y="26"/>
                      <a:pt x="126" y="26"/>
                    </a:cubicBezTo>
                    <a:cubicBezTo>
                      <a:pt x="126" y="26"/>
                      <a:pt x="126" y="26"/>
                      <a:pt x="126" y="26"/>
                    </a:cubicBezTo>
                    <a:cubicBezTo>
                      <a:pt x="127" y="26"/>
                      <a:pt x="127" y="26"/>
                      <a:pt x="128" y="26"/>
                    </a:cubicBezTo>
                    <a:cubicBezTo>
                      <a:pt x="102" y="18"/>
                      <a:pt x="76" y="12"/>
                      <a:pt x="52" y="8"/>
                    </a:cubicBezTo>
                    <a:cubicBezTo>
                      <a:pt x="50" y="7"/>
                      <a:pt x="48" y="7"/>
                      <a:pt x="45" y="7"/>
                    </a:cubicBezTo>
                    <a:cubicBezTo>
                      <a:pt x="45" y="7"/>
                      <a:pt x="44" y="7"/>
                      <a:pt x="43" y="7"/>
                    </a:cubicBezTo>
                    <a:moveTo>
                      <a:pt x="2" y="1"/>
                    </a:moveTo>
                    <a:cubicBezTo>
                      <a:pt x="4" y="1"/>
                      <a:pt x="6" y="1"/>
                      <a:pt x="8" y="1"/>
                    </a:cubicBezTo>
                    <a:cubicBezTo>
                      <a:pt x="8" y="1"/>
                      <a:pt x="8" y="1"/>
                      <a:pt x="8" y="1"/>
                    </a:cubicBezTo>
                    <a:cubicBezTo>
                      <a:pt x="8" y="1"/>
                      <a:pt x="8" y="1"/>
                      <a:pt x="8" y="1"/>
                    </a:cubicBezTo>
                    <a:cubicBezTo>
                      <a:pt x="10" y="2"/>
                      <a:pt x="12" y="2"/>
                      <a:pt x="14" y="2"/>
                    </a:cubicBezTo>
                    <a:cubicBezTo>
                      <a:pt x="23" y="3"/>
                      <a:pt x="32" y="5"/>
                      <a:pt x="42" y="6"/>
                    </a:cubicBezTo>
                    <a:cubicBezTo>
                      <a:pt x="42" y="6"/>
                      <a:pt x="42" y="6"/>
                      <a:pt x="42" y="6"/>
                    </a:cubicBezTo>
                    <a:cubicBezTo>
                      <a:pt x="42" y="6"/>
                      <a:pt x="43" y="6"/>
                      <a:pt x="44" y="7"/>
                    </a:cubicBezTo>
                    <a:cubicBezTo>
                      <a:pt x="34" y="5"/>
                      <a:pt x="23" y="3"/>
                      <a:pt x="14" y="2"/>
                    </a:cubicBezTo>
                    <a:cubicBezTo>
                      <a:pt x="14" y="2"/>
                      <a:pt x="14" y="2"/>
                      <a:pt x="14" y="2"/>
                    </a:cubicBezTo>
                    <a:cubicBezTo>
                      <a:pt x="13" y="2"/>
                      <a:pt x="13" y="2"/>
                      <a:pt x="12" y="2"/>
                    </a:cubicBezTo>
                    <a:cubicBezTo>
                      <a:pt x="12" y="2"/>
                      <a:pt x="12" y="2"/>
                      <a:pt x="12" y="2"/>
                    </a:cubicBezTo>
                    <a:cubicBezTo>
                      <a:pt x="10" y="2"/>
                      <a:pt x="8" y="1"/>
                      <a:pt x="5" y="1"/>
                    </a:cubicBezTo>
                    <a:cubicBezTo>
                      <a:pt x="4" y="1"/>
                      <a:pt x="4" y="1"/>
                      <a:pt x="4" y="1"/>
                    </a:cubicBezTo>
                    <a:cubicBezTo>
                      <a:pt x="4" y="1"/>
                      <a:pt x="4" y="1"/>
                      <a:pt x="4" y="1"/>
                    </a:cubicBezTo>
                    <a:cubicBezTo>
                      <a:pt x="4" y="1"/>
                      <a:pt x="4" y="1"/>
                      <a:pt x="4" y="1"/>
                    </a:cubicBezTo>
                    <a:cubicBezTo>
                      <a:pt x="3" y="1"/>
                      <a:pt x="2" y="1"/>
                      <a:pt x="2" y="1"/>
                    </a:cubicBezTo>
                    <a:cubicBezTo>
                      <a:pt x="2" y="1"/>
                      <a:pt x="2" y="1"/>
                      <a:pt x="2" y="1"/>
                    </a:cubicBezTo>
                    <a:moveTo>
                      <a:pt x="0" y="0"/>
                    </a:moveTo>
                    <a:cubicBezTo>
                      <a:pt x="0" y="1"/>
                      <a:pt x="0" y="1"/>
                      <a:pt x="0" y="1"/>
                    </a:cubicBezTo>
                    <a:cubicBezTo>
                      <a:pt x="0" y="1"/>
                      <a:pt x="0" y="1"/>
                      <a:pt x="0" y="1"/>
                    </a:cubicBezTo>
                    <a:cubicBezTo>
                      <a:pt x="1" y="1"/>
                      <a:pt x="1"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12" name="Freeform 173"/>
              <p:cNvSpPr>
                <a:spLocks noEditPoints="1"/>
              </p:cNvSpPr>
              <p:nvPr/>
            </p:nvSpPr>
            <p:spPr bwMode="auto">
              <a:xfrm>
                <a:off x="279" y="492"/>
                <a:ext cx="1171" cy="287"/>
              </a:xfrm>
              <a:custGeom>
                <a:avLst/>
                <a:gdLst>
                  <a:gd name="T0" fmla="*/ 747 w 754"/>
                  <a:gd name="T1" fmla="*/ 181 h 185"/>
                  <a:gd name="T2" fmla="*/ 754 w 754"/>
                  <a:gd name="T3" fmla="*/ 185 h 185"/>
                  <a:gd name="T4" fmla="*/ 746 w 754"/>
                  <a:gd name="T5" fmla="*/ 180 h 185"/>
                  <a:gd name="T6" fmla="*/ 602 w 754"/>
                  <a:gd name="T7" fmla="*/ 121 h 185"/>
                  <a:gd name="T8" fmla="*/ 602 w 754"/>
                  <a:gd name="T9" fmla="*/ 121 h 185"/>
                  <a:gd name="T10" fmla="*/ 589 w 754"/>
                  <a:gd name="T11" fmla="*/ 136 h 185"/>
                  <a:gd name="T12" fmla="*/ 552 w 754"/>
                  <a:gd name="T13" fmla="*/ 119 h 185"/>
                  <a:gd name="T14" fmla="*/ 590 w 754"/>
                  <a:gd name="T15" fmla="*/ 138 h 185"/>
                  <a:gd name="T16" fmla="*/ 604 w 754"/>
                  <a:gd name="T17" fmla="*/ 121 h 185"/>
                  <a:gd name="T18" fmla="*/ 672 w 754"/>
                  <a:gd name="T19" fmla="*/ 139 h 185"/>
                  <a:gd name="T20" fmla="*/ 745 w 754"/>
                  <a:gd name="T21" fmla="*/ 180 h 185"/>
                  <a:gd name="T22" fmla="*/ 674 w 754"/>
                  <a:gd name="T23" fmla="*/ 139 h 185"/>
                  <a:gd name="T24" fmla="*/ 672 w 754"/>
                  <a:gd name="T25" fmla="*/ 138 h 185"/>
                  <a:gd name="T26" fmla="*/ 615 w 754"/>
                  <a:gd name="T27" fmla="*/ 110 h 185"/>
                  <a:gd name="T28" fmla="*/ 451 w 754"/>
                  <a:gd name="T29" fmla="*/ 78 h 185"/>
                  <a:gd name="T30" fmla="*/ 490 w 754"/>
                  <a:gd name="T31" fmla="*/ 93 h 185"/>
                  <a:gd name="T32" fmla="*/ 537 w 754"/>
                  <a:gd name="T33" fmla="*/ 112 h 185"/>
                  <a:gd name="T34" fmla="*/ 492 w 754"/>
                  <a:gd name="T35" fmla="*/ 93 h 185"/>
                  <a:gd name="T36" fmla="*/ 490 w 754"/>
                  <a:gd name="T37" fmla="*/ 92 h 185"/>
                  <a:gd name="T38" fmla="*/ 409 w 754"/>
                  <a:gd name="T39" fmla="*/ 61 h 185"/>
                  <a:gd name="T40" fmla="*/ 436 w 754"/>
                  <a:gd name="T41" fmla="*/ 72 h 185"/>
                  <a:gd name="T42" fmla="*/ 409 w 754"/>
                  <a:gd name="T43" fmla="*/ 61 h 185"/>
                  <a:gd name="T44" fmla="*/ 321 w 754"/>
                  <a:gd name="T45" fmla="*/ 34 h 185"/>
                  <a:gd name="T46" fmla="*/ 405 w 754"/>
                  <a:gd name="T47" fmla="*/ 61 h 185"/>
                  <a:gd name="T48" fmla="*/ 323 w 754"/>
                  <a:gd name="T49" fmla="*/ 34 h 185"/>
                  <a:gd name="T50" fmla="*/ 285 w 754"/>
                  <a:gd name="T51" fmla="*/ 24 h 185"/>
                  <a:gd name="T52" fmla="*/ 319 w 754"/>
                  <a:gd name="T53" fmla="*/ 34 h 185"/>
                  <a:gd name="T54" fmla="*/ 287 w 754"/>
                  <a:gd name="T55" fmla="*/ 24 h 185"/>
                  <a:gd name="T56" fmla="*/ 221 w 754"/>
                  <a:gd name="T57" fmla="*/ 10 h 185"/>
                  <a:gd name="T58" fmla="*/ 232 w 754"/>
                  <a:gd name="T59" fmla="*/ 12 h 185"/>
                  <a:gd name="T60" fmla="*/ 283 w 754"/>
                  <a:gd name="T61" fmla="*/ 24 h 185"/>
                  <a:gd name="T62" fmla="*/ 285 w 754"/>
                  <a:gd name="T63" fmla="*/ 23 h 185"/>
                  <a:gd name="T64" fmla="*/ 235 w 754"/>
                  <a:gd name="T65" fmla="*/ 12 h 185"/>
                  <a:gd name="T66" fmla="*/ 233 w 754"/>
                  <a:gd name="T67" fmla="*/ 12 h 185"/>
                  <a:gd name="T68" fmla="*/ 150 w 754"/>
                  <a:gd name="T69" fmla="*/ 0 h 185"/>
                  <a:gd name="T70" fmla="*/ 116 w 754"/>
                  <a:gd name="T71" fmla="*/ 3 h 185"/>
                  <a:gd name="T72" fmla="*/ 113 w 754"/>
                  <a:gd name="T73" fmla="*/ 3 h 185"/>
                  <a:gd name="T74" fmla="*/ 48 w 754"/>
                  <a:gd name="T75" fmla="*/ 5 h 185"/>
                  <a:gd name="T76" fmla="*/ 42 w 754"/>
                  <a:gd name="T77" fmla="*/ 5 h 185"/>
                  <a:gd name="T78" fmla="*/ 41 w 754"/>
                  <a:gd name="T79" fmla="*/ 5 h 185"/>
                  <a:gd name="T80" fmla="*/ 0 w 754"/>
                  <a:gd name="T81" fmla="*/ 8 h 185"/>
                  <a:gd name="T82" fmla="*/ 39 w 754"/>
                  <a:gd name="T83" fmla="*/ 5 h 185"/>
                  <a:gd name="T84" fmla="*/ 91 w 754"/>
                  <a:gd name="T85" fmla="*/ 7 h 185"/>
                  <a:gd name="T86" fmla="*/ 115 w 754"/>
                  <a:gd name="T87" fmla="*/ 4 h 185"/>
                  <a:gd name="T88" fmla="*/ 118 w 754"/>
                  <a:gd name="T89" fmla="*/ 3 h 185"/>
                  <a:gd name="T90" fmla="*/ 169 w 754"/>
                  <a:gd name="T91" fmla="*/ 2 h 185"/>
                  <a:gd name="T92" fmla="*/ 197 w 754"/>
                  <a:gd name="T93" fmla="*/ 6 h 185"/>
                  <a:gd name="T94" fmla="*/ 174 w 754"/>
                  <a:gd name="T95" fmla="*/ 2 h 185"/>
                  <a:gd name="T96" fmla="*/ 172 w 754"/>
                  <a:gd name="T97" fmla="*/ 2 h 185"/>
                  <a:gd name="T98" fmla="*/ 150 w 754"/>
                  <a:gd name="T9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54" h="185">
                    <a:moveTo>
                      <a:pt x="746" y="180"/>
                    </a:moveTo>
                    <a:cubicBezTo>
                      <a:pt x="747" y="181"/>
                      <a:pt x="747" y="181"/>
                      <a:pt x="747" y="181"/>
                    </a:cubicBezTo>
                    <a:cubicBezTo>
                      <a:pt x="747" y="181"/>
                      <a:pt x="747" y="181"/>
                      <a:pt x="747" y="181"/>
                    </a:cubicBezTo>
                    <a:cubicBezTo>
                      <a:pt x="749" y="182"/>
                      <a:pt x="752" y="184"/>
                      <a:pt x="754" y="185"/>
                    </a:cubicBezTo>
                    <a:cubicBezTo>
                      <a:pt x="754" y="185"/>
                      <a:pt x="754" y="185"/>
                      <a:pt x="754" y="184"/>
                    </a:cubicBezTo>
                    <a:cubicBezTo>
                      <a:pt x="751" y="183"/>
                      <a:pt x="749" y="181"/>
                      <a:pt x="746" y="180"/>
                    </a:cubicBezTo>
                    <a:moveTo>
                      <a:pt x="615" y="110"/>
                    </a:moveTo>
                    <a:cubicBezTo>
                      <a:pt x="611" y="112"/>
                      <a:pt x="607" y="116"/>
                      <a:pt x="602" y="121"/>
                    </a:cubicBezTo>
                    <a:cubicBezTo>
                      <a:pt x="602" y="121"/>
                      <a:pt x="602" y="121"/>
                      <a:pt x="602" y="121"/>
                    </a:cubicBezTo>
                    <a:cubicBezTo>
                      <a:pt x="602" y="121"/>
                      <a:pt x="602" y="121"/>
                      <a:pt x="602" y="121"/>
                    </a:cubicBezTo>
                    <a:cubicBezTo>
                      <a:pt x="602" y="121"/>
                      <a:pt x="602" y="121"/>
                      <a:pt x="602" y="121"/>
                    </a:cubicBezTo>
                    <a:cubicBezTo>
                      <a:pt x="598" y="125"/>
                      <a:pt x="593" y="130"/>
                      <a:pt x="589" y="136"/>
                    </a:cubicBezTo>
                    <a:cubicBezTo>
                      <a:pt x="576" y="130"/>
                      <a:pt x="564" y="124"/>
                      <a:pt x="552" y="119"/>
                    </a:cubicBezTo>
                    <a:cubicBezTo>
                      <a:pt x="552" y="119"/>
                      <a:pt x="552" y="119"/>
                      <a:pt x="552" y="119"/>
                    </a:cubicBezTo>
                    <a:cubicBezTo>
                      <a:pt x="552" y="119"/>
                      <a:pt x="551" y="119"/>
                      <a:pt x="551" y="119"/>
                    </a:cubicBezTo>
                    <a:cubicBezTo>
                      <a:pt x="564" y="125"/>
                      <a:pt x="577" y="131"/>
                      <a:pt x="590" y="138"/>
                    </a:cubicBezTo>
                    <a:cubicBezTo>
                      <a:pt x="595" y="132"/>
                      <a:pt x="599" y="126"/>
                      <a:pt x="603" y="122"/>
                    </a:cubicBezTo>
                    <a:cubicBezTo>
                      <a:pt x="604" y="121"/>
                      <a:pt x="604" y="121"/>
                      <a:pt x="604" y="121"/>
                    </a:cubicBezTo>
                    <a:cubicBezTo>
                      <a:pt x="608" y="117"/>
                      <a:pt x="612" y="113"/>
                      <a:pt x="616" y="111"/>
                    </a:cubicBezTo>
                    <a:cubicBezTo>
                      <a:pt x="635" y="120"/>
                      <a:pt x="654" y="129"/>
                      <a:pt x="672" y="139"/>
                    </a:cubicBezTo>
                    <a:cubicBezTo>
                      <a:pt x="673" y="139"/>
                      <a:pt x="673" y="140"/>
                      <a:pt x="674" y="140"/>
                    </a:cubicBezTo>
                    <a:cubicBezTo>
                      <a:pt x="698" y="153"/>
                      <a:pt x="722" y="166"/>
                      <a:pt x="745" y="180"/>
                    </a:cubicBezTo>
                    <a:cubicBezTo>
                      <a:pt x="745" y="179"/>
                      <a:pt x="745" y="179"/>
                      <a:pt x="745" y="179"/>
                    </a:cubicBezTo>
                    <a:cubicBezTo>
                      <a:pt x="722" y="165"/>
                      <a:pt x="698" y="152"/>
                      <a:pt x="674" y="139"/>
                    </a:cubicBezTo>
                    <a:cubicBezTo>
                      <a:pt x="674" y="139"/>
                      <a:pt x="674" y="139"/>
                      <a:pt x="674" y="139"/>
                    </a:cubicBezTo>
                    <a:cubicBezTo>
                      <a:pt x="673" y="139"/>
                      <a:pt x="673" y="139"/>
                      <a:pt x="672" y="138"/>
                    </a:cubicBezTo>
                    <a:cubicBezTo>
                      <a:pt x="672" y="138"/>
                      <a:pt x="672" y="138"/>
                      <a:pt x="672" y="138"/>
                    </a:cubicBezTo>
                    <a:cubicBezTo>
                      <a:pt x="653" y="128"/>
                      <a:pt x="634" y="119"/>
                      <a:pt x="615" y="110"/>
                    </a:cubicBezTo>
                    <a:moveTo>
                      <a:pt x="452" y="77"/>
                    </a:moveTo>
                    <a:cubicBezTo>
                      <a:pt x="452" y="77"/>
                      <a:pt x="452" y="78"/>
                      <a:pt x="451" y="78"/>
                    </a:cubicBezTo>
                    <a:cubicBezTo>
                      <a:pt x="464" y="83"/>
                      <a:pt x="476" y="87"/>
                      <a:pt x="488" y="93"/>
                    </a:cubicBezTo>
                    <a:cubicBezTo>
                      <a:pt x="489" y="93"/>
                      <a:pt x="490" y="93"/>
                      <a:pt x="490" y="93"/>
                    </a:cubicBezTo>
                    <a:cubicBezTo>
                      <a:pt x="505" y="100"/>
                      <a:pt x="521" y="106"/>
                      <a:pt x="536" y="113"/>
                    </a:cubicBezTo>
                    <a:cubicBezTo>
                      <a:pt x="536" y="112"/>
                      <a:pt x="536" y="112"/>
                      <a:pt x="537" y="112"/>
                    </a:cubicBezTo>
                    <a:cubicBezTo>
                      <a:pt x="522" y="105"/>
                      <a:pt x="507" y="99"/>
                      <a:pt x="492" y="93"/>
                    </a:cubicBezTo>
                    <a:cubicBezTo>
                      <a:pt x="492" y="93"/>
                      <a:pt x="492" y="93"/>
                      <a:pt x="492" y="93"/>
                    </a:cubicBezTo>
                    <a:cubicBezTo>
                      <a:pt x="491" y="92"/>
                      <a:pt x="490" y="92"/>
                      <a:pt x="490" y="92"/>
                    </a:cubicBezTo>
                    <a:cubicBezTo>
                      <a:pt x="490" y="92"/>
                      <a:pt x="490" y="92"/>
                      <a:pt x="490" y="92"/>
                    </a:cubicBezTo>
                    <a:cubicBezTo>
                      <a:pt x="477" y="87"/>
                      <a:pt x="465" y="82"/>
                      <a:pt x="452" y="77"/>
                    </a:cubicBezTo>
                    <a:moveTo>
                      <a:pt x="409" y="61"/>
                    </a:moveTo>
                    <a:cubicBezTo>
                      <a:pt x="408" y="61"/>
                      <a:pt x="408" y="61"/>
                      <a:pt x="407" y="62"/>
                    </a:cubicBezTo>
                    <a:cubicBezTo>
                      <a:pt x="417" y="65"/>
                      <a:pt x="426" y="68"/>
                      <a:pt x="436" y="72"/>
                    </a:cubicBezTo>
                    <a:cubicBezTo>
                      <a:pt x="436" y="72"/>
                      <a:pt x="437" y="72"/>
                      <a:pt x="438" y="72"/>
                    </a:cubicBezTo>
                    <a:cubicBezTo>
                      <a:pt x="428" y="68"/>
                      <a:pt x="419" y="64"/>
                      <a:pt x="409" y="61"/>
                    </a:cubicBezTo>
                    <a:moveTo>
                      <a:pt x="323" y="34"/>
                    </a:moveTo>
                    <a:cubicBezTo>
                      <a:pt x="322" y="34"/>
                      <a:pt x="322" y="34"/>
                      <a:pt x="321" y="34"/>
                    </a:cubicBezTo>
                    <a:cubicBezTo>
                      <a:pt x="349" y="42"/>
                      <a:pt x="377" y="51"/>
                      <a:pt x="405" y="61"/>
                    </a:cubicBezTo>
                    <a:cubicBezTo>
                      <a:pt x="405" y="61"/>
                      <a:pt x="405" y="61"/>
                      <a:pt x="405" y="61"/>
                    </a:cubicBezTo>
                    <a:cubicBezTo>
                      <a:pt x="406" y="61"/>
                      <a:pt x="406" y="61"/>
                      <a:pt x="407" y="60"/>
                    </a:cubicBezTo>
                    <a:cubicBezTo>
                      <a:pt x="379" y="50"/>
                      <a:pt x="351" y="41"/>
                      <a:pt x="323" y="34"/>
                    </a:cubicBezTo>
                    <a:moveTo>
                      <a:pt x="287" y="24"/>
                    </a:moveTo>
                    <a:cubicBezTo>
                      <a:pt x="286" y="24"/>
                      <a:pt x="285" y="24"/>
                      <a:pt x="285" y="24"/>
                    </a:cubicBezTo>
                    <a:cubicBezTo>
                      <a:pt x="296" y="27"/>
                      <a:pt x="307" y="30"/>
                      <a:pt x="319" y="34"/>
                    </a:cubicBezTo>
                    <a:cubicBezTo>
                      <a:pt x="319" y="34"/>
                      <a:pt x="319" y="34"/>
                      <a:pt x="319" y="34"/>
                    </a:cubicBezTo>
                    <a:cubicBezTo>
                      <a:pt x="320" y="33"/>
                      <a:pt x="320" y="33"/>
                      <a:pt x="321" y="33"/>
                    </a:cubicBezTo>
                    <a:cubicBezTo>
                      <a:pt x="310" y="30"/>
                      <a:pt x="298" y="27"/>
                      <a:pt x="287" y="24"/>
                    </a:cubicBezTo>
                    <a:moveTo>
                      <a:pt x="224" y="10"/>
                    </a:moveTo>
                    <a:cubicBezTo>
                      <a:pt x="223" y="10"/>
                      <a:pt x="222" y="10"/>
                      <a:pt x="221" y="10"/>
                    </a:cubicBezTo>
                    <a:cubicBezTo>
                      <a:pt x="224" y="11"/>
                      <a:pt x="227" y="11"/>
                      <a:pt x="230" y="12"/>
                    </a:cubicBezTo>
                    <a:cubicBezTo>
                      <a:pt x="231" y="12"/>
                      <a:pt x="232" y="12"/>
                      <a:pt x="232" y="12"/>
                    </a:cubicBezTo>
                    <a:cubicBezTo>
                      <a:pt x="249" y="16"/>
                      <a:pt x="266" y="20"/>
                      <a:pt x="283" y="24"/>
                    </a:cubicBezTo>
                    <a:cubicBezTo>
                      <a:pt x="283" y="24"/>
                      <a:pt x="283" y="24"/>
                      <a:pt x="283" y="24"/>
                    </a:cubicBezTo>
                    <a:cubicBezTo>
                      <a:pt x="284" y="24"/>
                      <a:pt x="284" y="24"/>
                      <a:pt x="285" y="23"/>
                    </a:cubicBezTo>
                    <a:cubicBezTo>
                      <a:pt x="285" y="23"/>
                      <a:pt x="285" y="23"/>
                      <a:pt x="285" y="23"/>
                    </a:cubicBezTo>
                    <a:cubicBezTo>
                      <a:pt x="268" y="19"/>
                      <a:pt x="251" y="15"/>
                      <a:pt x="235" y="12"/>
                    </a:cubicBezTo>
                    <a:cubicBezTo>
                      <a:pt x="235" y="12"/>
                      <a:pt x="235" y="12"/>
                      <a:pt x="235" y="12"/>
                    </a:cubicBezTo>
                    <a:cubicBezTo>
                      <a:pt x="234" y="12"/>
                      <a:pt x="233" y="12"/>
                      <a:pt x="233" y="12"/>
                    </a:cubicBezTo>
                    <a:cubicBezTo>
                      <a:pt x="233" y="12"/>
                      <a:pt x="233" y="12"/>
                      <a:pt x="233" y="12"/>
                    </a:cubicBezTo>
                    <a:cubicBezTo>
                      <a:pt x="230" y="11"/>
                      <a:pt x="227" y="11"/>
                      <a:pt x="224" y="10"/>
                    </a:cubicBezTo>
                    <a:moveTo>
                      <a:pt x="150" y="0"/>
                    </a:moveTo>
                    <a:cubicBezTo>
                      <a:pt x="138" y="1"/>
                      <a:pt x="127" y="2"/>
                      <a:pt x="116" y="3"/>
                    </a:cubicBezTo>
                    <a:cubicBezTo>
                      <a:pt x="116" y="3"/>
                      <a:pt x="116" y="3"/>
                      <a:pt x="116" y="3"/>
                    </a:cubicBezTo>
                    <a:cubicBezTo>
                      <a:pt x="115" y="3"/>
                      <a:pt x="114" y="3"/>
                      <a:pt x="113" y="3"/>
                    </a:cubicBezTo>
                    <a:cubicBezTo>
                      <a:pt x="113" y="3"/>
                      <a:pt x="113" y="3"/>
                      <a:pt x="113" y="3"/>
                    </a:cubicBezTo>
                    <a:cubicBezTo>
                      <a:pt x="106" y="4"/>
                      <a:pt x="99" y="5"/>
                      <a:pt x="92" y="7"/>
                    </a:cubicBezTo>
                    <a:cubicBezTo>
                      <a:pt x="76" y="5"/>
                      <a:pt x="62" y="5"/>
                      <a:pt x="48" y="5"/>
                    </a:cubicBezTo>
                    <a:cubicBezTo>
                      <a:pt x="46" y="5"/>
                      <a:pt x="44" y="5"/>
                      <a:pt x="42" y="5"/>
                    </a:cubicBezTo>
                    <a:cubicBezTo>
                      <a:pt x="42" y="5"/>
                      <a:pt x="42" y="5"/>
                      <a:pt x="42" y="5"/>
                    </a:cubicBezTo>
                    <a:cubicBezTo>
                      <a:pt x="42" y="5"/>
                      <a:pt x="42" y="5"/>
                      <a:pt x="41" y="5"/>
                    </a:cubicBezTo>
                    <a:cubicBezTo>
                      <a:pt x="41" y="5"/>
                      <a:pt x="41" y="5"/>
                      <a:pt x="41" y="5"/>
                    </a:cubicBezTo>
                    <a:cubicBezTo>
                      <a:pt x="28" y="5"/>
                      <a:pt x="15" y="6"/>
                      <a:pt x="3" y="7"/>
                    </a:cubicBezTo>
                    <a:cubicBezTo>
                      <a:pt x="2" y="7"/>
                      <a:pt x="1" y="8"/>
                      <a:pt x="0" y="8"/>
                    </a:cubicBezTo>
                    <a:cubicBezTo>
                      <a:pt x="11" y="6"/>
                      <a:pt x="24" y="5"/>
                      <a:pt x="38" y="5"/>
                    </a:cubicBezTo>
                    <a:cubicBezTo>
                      <a:pt x="38" y="5"/>
                      <a:pt x="39" y="5"/>
                      <a:pt x="39" y="5"/>
                    </a:cubicBezTo>
                    <a:cubicBezTo>
                      <a:pt x="41" y="5"/>
                      <a:pt x="43" y="5"/>
                      <a:pt x="45" y="5"/>
                    </a:cubicBezTo>
                    <a:cubicBezTo>
                      <a:pt x="59" y="5"/>
                      <a:pt x="74" y="6"/>
                      <a:pt x="91" y="7"/>
                    </a:cubicBezTo>
                    <a:cubicBezTo>
                      <a:pt x="99" y="6"/>
                      <a:pt x="107" y="5"/>
                      <a:pt x="115" y="4"/>
                    </a:cubicBezTo>
                    <a:cubicBezTo>
                      <a:pt x="115" y="4"/>
                      <a:pt x="115" y="4"/>
                      <a:pt x="115" y="4"/>
                    </a:cubicBezTo>
                    <a:cubicBezTo>
                      <a:pt x="116" y="3"/>
                      <a:pt x="117" y="3"/>
                      <a:pt x="118" y="3"/>
                    </a:cubicBezTo>
                    <a:cubicBezTo>
                      <a:pt x="118" y="3"/>
                      <a:pt x="118" y="3"/>
                      <a:pt x="118" y="3"/>
                    </a:cubicBezTo>
                    <a:cubicBezTo>
                      <a:pt x="128" y="2"/>
                      <a:pt x="138" y="1"/>
                      <a:pt x="148" y="0"/>
                    </a:cubicBezTo>
                    <a:cubicBezTo>
                      <a:pt x="155" y="1"/>
                      <a:pt x="162" y="1"/>
                      <a:pt x="169" y="2"/>
                    </a:cubicBezTo>
                    <a:cubicBezTo>
                      <a:pt x="170" y="2"/>
                      <a:pt x="170" y="2"/>
                      <a:pt x="171" y="2"/>
                    </a:cubicBezTo>
                    <a:cubicBezTo>
                      <a:pt x="179" y="3"/>
                      <a:pt x="188" y="5"/>
                      <a:pt x="197" y="6"/>
                    </a:cubicBezTo>
                    <a:cubicBezTo>
                      <a:pt x="197" y="6"/>
                      <a:pt x="198" y="6"/>
                      <a:pt x="199" y="6"/>
                    </a:cubicBezTo>
                    <a:cubicBezTo>
                      <a:pt x="191" y="4"/>
                      <a:pt x="182" y="3"/>
                      <a:pt x="174" y="2"/>
                    </a:cubicBezTo>
                    <a:cubicBezTo>
                      <a:pt x="174" y="2"/>
                      <a:pt x="174" y="2"/>
                      <a:pt x="174" y="2"/>
                    </a:cubicBezTo>
                    <a:cubicBezTo>
                      <a:pt x="173" y="2"/>
                      <a:pt x="173" y="2"/>
                      <a:pt x="172" y="2"/>
                    </a:cubicBezTo>
                    <a:cubicBezTo>
                      <a:pt x="172" y="2"/>
                      <a:pt x="172" y="2"/>
                      <a:pt x="172" y="2"/>
                    </a:cubicBezTo>
                    <a:cubicBezTo>
                      <a:pt x="164" y="1"/>
                      <a:pt x="157" y="0"/>
                      <a:pt x="15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13" name="Freeform 174"/>
              <p:cNvSpPr>
                <a:spLocks noEditPoints="1"/>
              </p:cNvSpPr>
              <p:nvPr/>
            </p:nvSpPr>
            <p:spPr bwMode="auto">
              <a:xfrm>
                <a:off x="778" y="570"/>
                <a:ext cx="312" cy="619"/>
              </a:xfrm>
              <a:custGeom>
                <a:avLst/>
                <a:gdLst>
                  <a:gd name="T0" fmla="*/ 74 w 201"/>
                  <a:gd name="T1" fmla="*/ 358 h 399"/>
                  <a:gd name="T2" fmla="*/ 73 w 201"/>
                  <a:gd name="T3" fmla="*/ 360 h 399"/>
                  <a:gd name="T4" fmla="*/ 55 w 201"/>
                  <a:gd name="T5" fmla="*/ 399 h 399"/>
                  <a:gd name="T6" fmla="*/ 76 w 201"/>
                  <a:gd name="T7" fmla="*/ 362 h 399"/>
                  <a:gd name="T8" fmla="*/ 78 w 201"/>
                  <a:gd name="T9" fmla="*/ 360 h 399"/>
                  <a:gd name="T10" fmla="*/ 78 w 201"/>
                  <a:gd name="T11" fmla="*/ 360 h 399"/>
                  <a:gd name="T12" fmla="*/ 78 w 201"/>
                  <a:gd name="T13" fmla="*/ 360 h 399"/>
                  <a:gd name="T14" fmla="*/ 78 w 201"/>
                  <a:gd name="T15" fmla="*/ 360 h 399"/>
                  <a:gd name="T16" fmla="*/ 78 w 201"/>
                  <a:gd name="T17" fmla="*/ 360 h 399"/>
                  <a:gd name="T18" fmla="*/ 77 w 201"/>
                  <a:gd name="T19" fmla="*/ 359 h 399"/>
                  <a:gd name="T20" fmla="*/ 87 w 201"/>
                  <a:gd name="T21" fmla="*/ 195 h 399"/>
                  <a:gd name="T22" fmla="*/ 102 w 201"/>
                  <a:gd name="T23" fmla="*/ 204 h 399"/>
                  <a:gd name="T24" fmla="*/ 144 w 201"/>
                  <a:gd name="T25" fmla="*/ 223 h 399"/>
                  <a:gd name="T26" fmla="*/ 153 w 201"/>
                  <a:gd name="T27" fmla="*/ 228 h 399"/>
                  <a:gd name="T28" fmla="*/ 95 w 201"/>
                  <a:gd name="T29" fmla="*/ 323 h 399"/>
                  <a:gd name="T30" fmla="*/ 98 w 201"/>
                  <a:gd name="T31" fmla="*/ 324 h 399"/>
                  <a:gd name="T32" fmla="*/ 157 w 201"/>
                  <a:gd name="T33" fmla="*/ 227 h 399"/>
                  <a:gd name="T34" fmla="*/ 148 w 201"/>
                  <a:gd name="T35" fmla="*/ 223 h 399"/>
                  <a:gd name="T36" fmla="*/ 145 w 201"/>
                  <a:gd name="T37" fmla="*/ 221 h 399"/>
                  <a:gd name="T38" fmla="*/ 106 w 201"/>
                  <a:gd name="T39" fmla="*/ 204 h 399"/>
                  <a:gd name="T40" fmla="*/ 103 w 201"/>
                  <a:gd name="T41" fmla="*/ 203 h 399"/>
                  <a:gd name="T42" fmla="*/ 89 w 201"/>
                  <a:gd name="T43" fmla="*/ 44 h 399"/>
                  <a:gd name="T44" fmla="*/ 116 w 201"/>
                  <a:gd name="T45" fmla="*/ 56 h 399"/>
                  <a:gd name="T46" fmla="*/ 92 w 201"/>
                  <a:gd name="T47" fmla="*/ 73 h 399"/>
                  <a:gd name="T48" fmla="*/ 90 w 201"/>
                  <a:gd name="T49" fmla="*/ 74 h 399"/>
                  <a:gd name="T50" fmla="*/ 56 w 201"/>
                  <a:gd name="T51" fmla="*/ 104 h 399"/>
                  <a:gd name="T52" fmla="*/ 55 w 201"/>
                  <a:gd name="T53" fmla="*/ 105 h 399"/>
                  <a:gd name="T54" fmla="*/ 8 w 201"/>
                  <a:gd name="T55" fmla="*/ 153 h 399"/>
                  <a:gd name="T56" fmla="*/ 6 w 201"/>
                  <a:gd name="T57" fmla="*/ 154 h 399"/>
                  <a:gd name="T58" fmla="*/ 0 w 201"/>
                  <a:gd name="T59" fmla="*/ 162 h 399"/>
                  <a:gd name="T60" fmla="*/ 27 w 201"/>
                  <a:gd name="T61" fmla="*/ 173 h 399"/>
                  <a:gd name="T62" fmla="*/ 46 w 201"/>
                  <a:gd name="T63" fmla="*/ 180 h 399"/>
                  <a:gd name="T64" fmla="*/ 47 w 201"/>
                  <a:gd name="T65" fmla="*/ 179 h 399"/>
                  <a:gd name="T66" fmla="*/ 29 w 201"/>
                  <a:gd name="T67" fmla="*/ 171 h 399"/>
                  <a:gd name="T68" fmla="*/ 26 w 201"/>
                  <a:gd name="T69" fmla="*/ 170 h 399"/>
                  <a:gd name="T70" fmla="*/ 9 w 201"/>
                  <a:gd name="T71" fmla="*/ 155 h 399"/>
                  <a:gd name="T72" fmla="*/ 58 w 201"/>
                  <a:gd name="T73" fmla="*/ 106 h 399"/>
                  <a:gd name="T74" fmla="*/ 84 w 201"/>
                  <a:gd name="T75" fmla="*/ 82 h 399"/>
                  <a:gd name="T76" fmla="*/ 94 w 201"/>
                  <a:gd name="T77" fmla="*/ 74 h 399"/>
                  <a:gd name="T78" fmla="*/ 89 w 201"/>
                  <a:gd name="T79" fmla="*/ 44 h 399"/>
                  <a:gd name="T80" fmla="*/ 86 w 201"/>
                  <a:gd name="T81" fmla="*/ 10 h 399"/>
                  <a:gd name="T82" fmla="*/ 84 w 201"/>
                  <a:gd name="T83" fmla="*/ 11 h 399"/>
                  <a:gd name="T84" fmla="*/ 42 w 201"/>
                  <a:gd name="T85" fmla="*/ 28 h 399"/>
                  <a:gd name="T86" fmla="*/ 67 w 201"/>
                  <a:gd name="T87" fmla="*/ 37 h 399"/>
                  <a:gd name="T88" fmla="*/ 85 w 201"/>
                  <a:gd name="T89" fmla="*/ 44 h 399"/>
                  <a:gd name="T90" fmla="*/ 68 w 201"/>
                  <a:gd name="T91" fmla="*/ 36 h 399"/>
                  <a:gd name="T92" fmla="*/ 66 w 201"/>
                  <a:gd name="T93" fmla="*/ 35 h 399"/>
                  <a:gd name="T94" fmla="*/ 66 w 201"/>
                  <a:gd name="T95" fmla="*/ 35 h 399"/>
                  <a:gd name="T96" fmla="*/ 46 w 201"/>
                  <a:gd name="T97" fmla="*/ 28 h 399"/>
                  <a:gd name="T98" fmla="*/ 88 w 201"/>
                  <a:gd name="T99" fmla="*/ 11 h 399"/>
                  <a:gd name="T100" fmla="*/ 117 w 201"/>
                  <a:gd name="T101" fmla="*/ 3 h 399"/>
                  <a:gd name="T102" fmla="*/ 119 w 201"/>
                  <a:gd name="T103" fmla="*/ 3 h 399"/>
                  <a:gd name="T104" fmla="*/ 120 w 201"/>
                  <a:gd name="T105" fmla="*/ 3 h 399"/>
                  <a:gd name="T106" fmla="*/ 135 w 201"/>
                  <a:gd name="T107" fmla="*/ 1 h 399"/>
                  <a:gd name="T108" fmla="*/ 134 w 201"/>
                  <a:gd name="T109" fmla="*/ 1 h 399"/>
                  <a:gd name="T110" fmla="*/ 156 w 201"/>
                  <a:gd name="T111" fmla="*/ 0 h 399"/>
                  <a:gd name="T112" fmla="*/ 185 w 201"/>
                  <a:gd name="T113" fmla="*/ 4 h 399"/>
                  <a:gd name="T114" fmla="*/ 201 w 201"/>
                  <a:gd name="T115" fmla="*/ 8 h 399"/>
                  <a:gd name="T116" fmla="*/ 185 w 201"/>
                  <a:gd name="T117" fmla="*/ 4 h 399"/>
                  <a:gd name="T118" fmla="*/ 184 w 201"/>
                  <a:gd name="T119" fmla="*/ 3 h 399"/>
                  <a:gd name="T120" fmla="*/ 156 w 201"/>
                  <a:gd name="T121" fmla="*/ 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1" h="399">
                    <a:moveTo>
                      <a:pt x="74" y="358"/>
                    </a:moveTo>
                    <a:cubicBezTo>
                      <a:pt x="74" y="358"/>
                      <a:pt x="74" y="358"/>
                      <a:pt x="74" y="358"/>
                    </a:cubicBezTo>
                    <a:cubicBezTo>
                      <a:pt x="74" y="359"/>
                      <a:pt x="74" y="360"/>
                      <a:pt x="73" y="360"/>
                    </a:cubicBezTo>
                    <a:cubicBezTo>
                      <a:pt x="73" y="360"/>
                      <a:pt x="73" y="360"/>
                      <a:pt x="73" y="360"/>
                    </a:cubicBezTo>
                    <a:cubicBezTo>
                      <a:pt x="66" y="372"/>
                      <a:pt x="59" y="385"/>
                      <a:pt x="52" y="398"/>
                    </a:cubicBezTo>
                    <a:cubicBezTo>
                      <a:pt x="53" y="398"/>
                      <a:pt x="54" y="398"/>
                      <a:pt x="55" y="399"/>
                    </a:cubicBezTo>
                    <a:cubicBezTo>
                      <a:pt x="55" y="399"/>
                      <a:pt x="55" y="399"/>
                      <a:pt x="55" y="399"/>
                    </a:cubicBezTo>
                    <a:cubicBezTo>
                      <a:pt x="62" y="386"/>
                      <a:pt x="69" y="374"/>
                      <a:pt x="76" y="362"/>
                    </a:cubicBezTo>
                    <a:cubicBezTo>
                      <a:pt x="77" y="361"/>
                      <a:pt x="77" y="360"/>
                      <a:pt x="78" y="360"/>
                    </a:cubicBezTo>
                    <a:cubicBezTo>
                      <a:pt x="78" y="360"/>
                      <a:pt x="78" y="360"/>
                      <a:pt x="78" y="360"/>
                    </a:cubicBezTo>
                    <a:cubicBezTo>
                      <a:pt x="78" y="360"/>
                      <a:pt x="78" y="360"/>
                      <a:pt x="78" y="360"/>
                    </a:cubicBezTo>
                    <a:cubicBezTo>
                      <a:pt x="78" y="360"/>
                      <a:pt x="78" y="360"/>
                      <a:pt x="78" y="360"/>
                    </a:cubicBezTo>
                    <a:cubicBezTo>
                      <a:pt x="78" y="360"/>
                      <a:pt x="78" y="360"/>
                      <a:pt x="78" y="360"/>
                    </a:cubicBezTo>
                    <a:cubicBezTo>
                      <a:pt x="78" y="360"/>
                      <a:pt x="78" y="360"/>
                      <a:pt x="78" y="360"/>
                    </a:cubicBezTo>
                    <a:cubicBezTo>
                      <a:pt x="78" y="360"/>
                      <a:pt x="78" y="360"/>
                      <a:pt x="78" y="360"/>
                    </a:cubicBezTo>
                    <a:cubicBezTo>
                      <a:pt x="78" y="360"/>
                      <a:pt x="78" y="360"/>
                      <a:pt x="78" y="360"/>
                    </a:cubicBezTo>
                    <a:cubicBezTo>
                      <a:pt x="78" y="360"/>
                      <a:pt x="78" y="360"/>
                      <a:pt x="78" y="360"/>
                    </a:cubicBezTo>
                    <a:cubicBezTo>
                      <a:pt x="78" y="360"/>
                      <a:pt x="78" y="360"/>
                      <a:pt x="78" y="360"/>
                    </a:cubicBezTo>
                    <a:cubicBezTo>
                      <a:pt x="77" y="360"/>
                      <a:pt x="77" y="360"/>
                      <a:pt x="77" y="360"/>
                    </a:cubicBezTo>
                    <a:cubicBezTo>
                      <a:pt x="77" y="360"/>
                      <a:pt x="77" y="359"/>
                      <a:pt x="77" y="359"/>
                    </a:cubicBezTo>
                    <a:cubicBezTo>
                      <a:pt x="76" y="359"/>
                      <a:pt x="76" y="359"/>
                      <a:pt x="74" y="358"/>
                    </a:cubicBezTo>
                    <a:moveTo>
                      <a:pt x="87" y="195"/>
                    </a:moveTo>
                    <a:cubicBezTo>
                      <a:pt x="87" y="196"/>
                      <a:pt x="87" y="197"/>
                      <a:pt x="87" y="197"/>
                    </a:cubicBezTo>
                    <a:cubicBezTo>
                      <a:pt x="92" y="200"/>
                      <a:pt x="97" y="202"/>
                      <a:pt x="102" y="204"/>
                    </a:cubicBezTo>
                    <a:cubicBezTo>
                      <a:pt x="103" y="205"/>
                      <a:pt x="104" y="205"/>
                      <a:pt x="105" y="206"/>
                    </a:cubicBezTo>
                    <a:cubicBezTo>
                      <a:pt x="118" y="212"/>
                      <a:pt x="131" y="217"/>
                      <a:pt x="144" y="223"/>
                    </a:cubicBezTo>
                    <a:cubicBezTo>
                      <a:pt x="144" y="224"/>
                      <a:pt x="145" y="224"/>
                      <a:pt x="146" y="225"/>
                    </a:cubicBezTo>
                    <a:cubicBezTo>
                      <a:pt x="148" y="226"/>
                      <a:pt x="151" y="227"/>
                      <a:pt x="153" y="228"/>
                    </a:cubicBezTo>
                    <a:cubicBezTo>
                      <a:pt x="135" y="257"/>
                      <a:pt x="115" y="288"/>
                      <a:pt x="95" y="323"/>
                    </a:cubicBezTo>
                    <a:cubicBezTo>
                      <a:pt x="95" y="323"/>
                      <a:pt x="95" y="323"/>
                      <a:pt x="95" y="323"/>
                    </a:cubicBezTo>
                    <a:cubicBezTo>
                      <a:pt x="96" y="324"/>
                      <a:pt x="96" y="324"/>
                      <a:pt x="97" y="324"/>
                    </a:cubicBezTo>
                    <a:cubicBezTo>
                      <a:pt x="98" y="324"/>
                      <a:pt x="98" y="324"/>
                      <a:pt x="98" y="324"/>
                    </a:cubicBezTo>
                    <a:cubicBezTo>
                      <a:pt x="98" y="324"/>
                      <a:pt x="98" y="324"/>
                      <a:pt x="98" y="324"/>
                    </a:cubicBezTo>
                    <a:cubicBezTo>
                      <a:pt x="119" y="289"/>
                      <a:pt x="138" y="256"/>
                      <a:pt x="157" y="227"/>
                    </a:cubicBezTo>
                    <a:cubicBezTo>
                      <a:pt x="154" y="226"/>
                      <a:pt x="151" y="224"/>
                      <a:pt x="148" y="223"/>
                    </a:cubicBezTo>
                    <a:cubicBezTo>
                      <a:pt x="148" y="223"/>
                      <a:pt x="148" y="223"/>
                      <a:pt x="148" y="223"/>
                    </a:cubicBezTo>
                    <a:cubicBezTo>
                      <a:pt x="147" y="222"/>
                      <a:pt x="146" y="222"/>
                      <a:pt x="145" y="221"/>
                    </a:cubicBezTo>
                    <a:cubicBezTo>
                      <a:pt x="145" y="221"/>
                      <a:pt x="145" y="221"/>
                      <a:pt x="145" y="221"/>
                    </a:cubicBezTo>
                    <a:cubicBezTo>
                      <a:pt x="132" y="215"/>
                      <a:pt x="119" y="210"/>
                      <a:pt x="106" y="204"/>
                    </a:cubicBezTo>
                    <a:cubicBezTo>
                      <a:pt x="106" y="204"/>
                      <a:pt x="106" y="204"/>
                      <a:pt x="106" y="204"/>
                    </a:cubicBezTo>
                    <a:cubicBezTo>
                      <a:pt x="105" y="203"/>
                      <a:pt x="104" y="203"/>
                      <a:pt x="103" y="203"/>
                    </a:cubicBezTo>
                    <a:cubicBezTo>
                      <a:pt x="103" y="203"/>
                      <a:pt x="103" y="203"/>
                      <a:pt x="103" y="203"/>
                    </a:cubicBezTo>
                    <a:cubicBezTo>
                      <a:pt x="98" y="200"/>
                      <a:pt x="93" y="198"/>
                      <a:pt x="87" y="195"/>
                    </a:cubicBezTo>
                    <a:moveTo>
                      <a:pt x="89" y="44"/>
                    </a:moveTo>
                    <a:cubicBezTo>
                      <a:pt x="88" y="44"/>
                      <a:pt x="88" y="44"/>
                      <a:pt x="87" y="45"/>
                    </a:cubicBezTo>
                    <a:cubicBezTo>
                      <a:pt x="97" y="48"/>
                      <a:pt x="106" y="52"/>
                      <a:pt x="116" y="56"/>
                    </a:cubicBezTo>
                    <a:cubicBezTo>
                      <a:pt x="108" y="61"/>
                      <a:pt x="100" y="67"/>
                      <a:pt x="92" y="73"/>
                    </a:cubicBezTo>
                    <a:cubicBezTo>
                      <a:pt x="92" y="73"/>
                      <a:pt x="92" y="73"/>
                      <a:pt x="92" y="73"/>
                    </a:cubicBezTo>
                    <a:cubicBezTo>
                      <a:pt x="91" y="74"/>
                      <a:pt x="91" y="74"/>
                      <a:pt x="90" y="74"/>
                    </a:cubicBezTo>
                    <a:cubicBezTo>
                      <a:pt x="90" y="74"/>
                      <a:pt x="90" y="74"/>
                      <a:pt x="90" y="74"/>
                    </a:cubicBezTo>
                    <a:cubicBezTo>
                      <a:pt x="88" y="77"/>
                      <a:pt x="85" y="79"/>
                      <a:pt x="82" y="81"/>
                    </a:cubicBezTo>
                    <a:cubicBezTo>
                      <a:pt x="74" y="88"/>
                      <a:pt x="65" y="96"/>
                      <a:pt x="56" y="104"/>
                    </a:cubicBezTo>
                    <a:cubicBezTo>
                      <a:pt x="56" y="104"/>
                      <a:pt x="56" y="104"/>
                      <a:pt x="56" y="104"/>
                    </a:cubicBezTo>
                    <a:cubicBezTo>
                      <a:pt x="56" y="104"/>
                      <a:pt x="55" y="105"/>
                      <a:pt x="55" y="105"/>
                    </a:cubicBezTo>
                    <a:cubicBezTo>
                      <a:pt x="55" y="105"/>
                      <a:pt x="55" y="105"/>
                      <a:pt x="55" y="105"/>
                    </a:cubicBezTo>
                    <a:cubicBezTo>
                      <a:pt x="40" y="119"/>
                      <a:pt x="24" y="135"/>
                      <a:pt x="8" y="153"/>
                    </a:cubicBezTo>
                    <a:cubicBezTo>
                      <a:pt x="8" y="153"/>
                      <a:pt x="8" y="153"/>
                      <a:pt x="8" y="153"/>
                    </a:cubicBezTo>
                    <a:cubicBezTo>
                      <a:pt x="8" y="153"/>
                      <a:pt x="7" y="154"/>
                      <a:pt x="6" y="154"/>
                    </a:cubicBezTo>
                    <a:cubicBezTo>
                      <a:pt x="6" y="154"/>
                      <a:pt x="6" y="154"/>
                      <a:pt x="6" y="154"/>
                    </a:cubicBezTo>
                    <a:cubicBezTo>
                      <a:pt x="4" y="157"/>
                      <a:pt x="2" y="159"/>
                      <a:pt x="0" y="162"/>
                    </a:cubicBezTo>
                    <a:cubicBezTo>
                      <a:pt x="8" y="165"/>
                      <a:pt x="16" y="168"/>
                      <a:pt x="24" y="171"/>
                    </a:cubicBezTo>
                    <a:cubicBezTo>
                      <a:pt x="25" y="172"/>
                      <a:pt x="26" y="172"/>
                      <a:pt x="27" y="173"/>
                    </a:cubicBezTo>
                    <a:cubicBezTo>
                      <a:pt x="33" y="175"/>
                      <a:pt x="40" y="178"/>
                      <a:pt x="46" y="180"/>
                    </a:cubicBezTo>
                    <a:cubicBezTo>
                      <a:pt x="46" y="180"/>
                      <a:pt x="46" y="180"/>
                      <a:pt x="46" y="180"/>
                    </a:cubicBezTo>
                    <a:cubicBezTo>
                      <a:pt x="46" y="180"/>
                      <a:pt x="47" y="180"/>
                      <a:pt x="47" y="179"/>
                    </a:cubicBezTo>
                    <a:cubicBezTo>
                      <a:pt x="47" y="179"/>
                      <a:pt x="47" y="179"/>
                      <a:pt x="47" y="179"/>
                    </a:cubicBezTo>
                    <a:cubicBezTo>
                      <a:pt x="42" y="176"/>
                      <a:pt x="35" y="173"/>
                      <a:pt x="29" y="171"/>
                    </a:cubicBezTo>
                    <a:cubicBezTo>
                      <a:pt x="29" y="171"/>
                      <a:pt x="29" y="171"/>
                      <a:pt x="29" y="171"/>
                    </a:cubicBezTo>
                    <a:cubicBezTo>
                      <a:pt x="28" y="170"/>
                      <a:pt x="27" y="170"/>
                      <a:pt x="26" y="170"/>
                    </a:cubicBezTo>
                    <a:cubicBezTo>
                      <a:pt x="26" y="170"/>
                      <a:pt x="26" y="170"/>
                      <a:pt x="26" y="170"/>
                    </a:cubicBezTo>
                    <a:cubicBezTo>
                      <a:pt x="19" y="167"/>
                      <a:pt x="12" y="164"/>
                      <a:pt x="4" y="161"/>
                    </a:cubicBezTo>
                    <a:cubicBezTo>
                      <a:pt x="6" y="159"/>
                      <a:pt x="8" y="157"/>
                      <a:pt x="9" y="155"/>
                    </a:cubicBezTo>
                    <a:cubicBezTo>
                      <a:pt x="10" y="155"/>
                      <a:pt x="10" y="154"/>
                      <a:pt x="11" y="154"/>
                    </a:cubicBezTo>
                    <a:cubicBezTo>
                      <a:pt x="27" y="136"/>
                      <a:pt x="42" y="120"/>
                      <a:pt x="58" y="106"/>
                    </a:cubicBezTo>
                    <a:cubicBezTo>
                      <a:pt x="58" y="106"/>
                      <a:pt x="59" y="105"/>
                      <a:pt x="59" y="105"/>
                    </a:cubicBezTo>
                    <a:cubicBezTo>
                      <a:pt x="68" y="97"/>
                      <a:pt x="76" y="89"/>
                      <a:pt x="84" y="82"/>
                    </a:cubicBezTo>
                    <a:cubicBezTo>
                      <a:pt x="87" y="80"/>
                      <a:pt x="90" y="78"/>
                      <a:pt x="93" y="75"/>
                    </a:cubicBezTo>
                    <a:cubicBezTo>
                      <a:pt x="93" y="75"/>
                      <a:pt x="94" y="75"/>
                      <a:pt x="94" y="74"/>
                    </a:cubicBezTo>
                    <a:cubicBezTo>
                      <a:pt x="103" y="67"/>
                      <a:pt x="111" y="61"/>
                      <a:pt x="120" y="56"/>
                    </a:cubicBezTo>
                    <a:cubicBezTo>
                      <a:pt x="109" y="52"/>
                      <a:pt x="99" y="47"/>
                      <a:pt x="89" y="44"/>
                    </a:cubicBezTo>
                    <a:moveTo>
                      <a:pt x="117" y="3"/>
                    </a:moveTo>
                    <a:cubicBezTo>
                      <a:pt x="107" y="5"/>
                      <a:pt x="97" y="7"/>
                      <a:pt x="86" y="10"/>
                    </a:cubicBezTo>
                    <a:cubicBezTo>
                      <a:pt x="86" y="10"/>
                      <a:pt x="86" y="10"/>
                      <a:pt x="86" y="10"/>
                    </a:cubicBezTo>
                    <a:cubicBezTo>
                      <a:pt x="85" y="11"/>
                      <a:pt x="85" y="11"/>
                      <a:pt x="84" y="11"/>
                    </a:cubicBezTo>
                    <a:cubicBezTo>
                      <a:pt x="84" y="11"/>
                      <a:pt x="84" y="11"/>
                      <a:pt x="84" y="11"/>
                    </a:cubicBezTo>
                    <a:cubicBezTo>
                      <a:pt x="71" y="15"/>
                      <a:pt x="57" y="21"/>
                      <a:pt x="42" y="28"/>
                    </a:cubicBezTo>
                    <a:cubicBezTo>
                      <a:pt x="50" y="31"/>
                      <a:pt x="57" y="33"/>
                      <a:pt x="64" y="36"/>
                    </a:cubicBezTo>
                    <a:cubicBezTo>
                      <a:pt x="65" y="36"/>
                      <a:pt x="66" y="37"/>
                      <a:pt x="67" y="37"/>
                    </a:cubicBezTo>
                    <a:cubicBezTo>
                      <a:pt x="73" y="39"/>
                      <a:pt x="79" y="41"/>
                      <a:pt x="85" y="44"/>
                    </a:cubicBezTo>
                    <a:cubicBezTo>
                      <a:pt x="85" y="44"/>
                      <a:pt x="85" y="44"/>
                      <a:pt x="85" y="44"/>
                    </a:cubicBezTo>
                    <a:cubicBezTo>
                      <a:pt x="85" y="43"/>
                      <a:pt x="86" y="43"/>
                      <a:pt x="86" y="43"/>
                    </a:cubicBezTo>
                    <a:cubicBezTo>
                      <a:pt x="80" y="40"/>
                      <a:pt x="74" y="38"/>
                      <a:pt x="68" y="36"/>
                    </a:cubicBezTo>
                    <a:cubicBezTo>
                      <a:pt x="68" y="36"/>
                      <a:pt x="68" y="36"/>
                      <a:pt x="68" y="36"/>
                    </a:cubicBezTo>
                    <a:cubicBezTo>
                      <a:pt x="68" y="36"/>
                      <a:pt x="67" y="35"/>
                      <a:pt x="66" y="35"/>
                    </a:cubicBezTo>
                    <a:cubicBezTo>
                      <a:pt x="66" y="35"/>
                      <a:pt x="66" y="35"/>
                      <a:pt x="66" y="35"/>
                    </a:cubicBezTo>
                    <a:cubicBezTo>
                      <a:pt x="66" y="35"/>
                      <a:pt x="66" y="35"/>
                      <a:pt x="66" y="35"/>
                    </a:cubicBezTo>
                    <a:cubicBezTo>
                      <a:pt x="66" y="35"/>
                      <a:pt x="66" y="35"/>
                      <a:pt x="66" y="35"/>
                    </a:cubicBezTo>
                    <a:cubicBezTo>
                      <a:pt x="59" y="33"/>
                      <a:pt x="53" y="30"/>
                      <a:pt x="46" y="28"/>
                    </a:cubicBezTo>
                    <a:cubicBezTo>
                      <a:pt x="60" y="21"/>
                      <a:pt x="73" y="16"/>
                      <a:pt x="86" y="12"/>
                    </a:cubicBezTo>
                    <a:cubicBezTo>
                      <a:pt x="87" y="11"/>
                      <a:pt x="87" y="11"/>
                      <a:pt x="88" y="11"/>
                    </a:cubicBezTo>
                    <a:cubicBezTo>
                      <a:pt x="98" y="8"/>
                      <a:pt x="109" y="5"/>
                      <a:pt x="119" y="3"/>
                    </a:cubicBezTo>
                    <a:cubicBezTo>
                      <a:pt x="118" y="3"/>
                      <a:pt x="117" y="3"/>
                      <a:pt x="117" y="3"/>
                    </a:cubicBezTo>
                    <a:moveTo>
                      <a:pt x="134" y="1"/>
                    </a:moveTo>
                    <a:cubicBezTo>
                      <a:pt x="129" y="1"/>
                      <a:pt x="124" y="2"/>
                      <a:pt x="119" y="3"/>
                    </a:cubicBezTo>
                    <a:cubicBezTo>
                      <a:pt x="119" y="3"/>
                      <a:pt x="120" y="3"/>
                      <a:pt x="120" y="3"/>
                    </a:cubicBezTo>
                    <a:cubicBezTo>
                      <a:pt x="120" y="3"/>
                      <a:pt x="120" y="3"/>
                      <a:pt x="120" y="3"/>
                    </a:cubicBezTo>
                    <a:cubicBezTo>
                      <a:pt x="125" y="2"/>
                      <a:pt x="131" y="2"/>
                      <a:pt x="136" y="1"/>
                    </a:cubicBezTo>
                    <a:cubicBezTo>
                      <a:pt x="136" y="1"/>
                      <a:pt x="135" y="1"/>
                      <a:pt x="135" y="1"/>
                    </a:cubicBezTo>
                    <a:cubicBezTo>
                      <a:pt x="135" y="1"/>
                      <a:pt x="134" y="1"/>
                      <a:pt x="134" y="1"/>
                    </a:cubicBezTo>
                    <a:cubicBezTo>
                      <a:pt x="134" y="1"/>
                      <a:pt x="134" y="1"/>
                      <a:pt x="134" y="1"/>
                    </a:cubicBezTo>
                    <a:cubicBezTo>
                      <a:pt x="134" y="1"/>
                      <a:pt x="134" y="1"/>
                      <a:pt x="134" y="1"/>
                    </a:cubicBezTo>
                    <a:moveTo>
                      <a:pt x="156" y="0"/>
                    </a:moveTo>
                    <a:cubicBezTo>
                      <a:pt x="156" y="0"/>
                      <a:pt x="157" y="0"/>
                      <a:pt x="157" y="0"/>
                    </a:cubicBezTo>
                    <a:cubicBezTo>
                      <a:pt x="167" y="1"/>
                      <a:pt x="176" y="2"/>
                      <a:pt x="185" y="4"/>
                    </a:cubicBezTo>
                    <a:cubicBezTo>
                      <a:pt x="186" y="4"/>
                      <a:pt x="186" y="4"/>
                      <a:pt x="187" y="4"/>
                    </a:cubicBezTo>
                    <a:cubicBezTo>
                      <a:pt x="191" y="5"/>
                      <a:pt x="196" y="6"/>
                      <a:pt x="201" y="8"/>
                    </a:cubicBezTo>
                    <a:cubicBezTo>
                      <a:pt x="200" y="8"/>
                      <a:pt x="200" y="7"/>
                      <a:pt x="199" y="7"/>
                    </a:cubicBezTo>
                    <a:cubicBezTo>
                      <a:pt x="195" y="6"/>
                      <a:pt x="190" y="5"/>
                      <a:pt x="185" y="4"/>
                    </a:cubicBezTo>
                    <a:cubicBezTo>
                      <a:pt x="185" y="4"/>
                      <a:pt x="185" y="4"/>
                      <a:pt x="185" y="4"/>
                    </a:cubicBezTo>
                    <a:cubicBezTo>
                      <a:pt x="185" y="3"/>
                      <a:pt x="184" y="3"/>
                      <a:pt x="184" y="3"/>
                    </a:cubicBezTo>
                    <a:cubicBezTo>
                      <a:pt x="184" y="3"/>
                      <a:pt x="184" y="3"/>
                      <a:pt x="184" y="3"/>
                    </a:cubicBezTo>
                    <a:cubicBezTo>
                      <a:pt x="175" y="1"/>
                      <a:pt x="165" y="0"/>
                      <a:pt x="15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14" name="Freeform 175"/>
              <p:cNvSpPr>
                <a:spLocks noEditPoints="1"/>
              </p:cNvSpPr>
              <p:nvPr/>
            </p:nvSpPr>
            <p:spPr bwMode="auto">
              <a:xfrm>
                <a:off x="518" y="587"/>
                <a:ext cx="615" cy="458"/>
              </a:xfrm>
              <a:custGeom>
                <a:avLst/>
                <a:gdLst>
                  <a:gd name="T0" fmla="*/ 27 w 396"/>
                  <a:gd name="T1" fmla="*/ 256 h 295"/>
                  <a:gd name="T2" fmla="*/ 25 w 396"/>
                  <a:gd name="T3" fmla="*/ 258 h 295"/>
                  <a:gd name="T4" fmla="*/ 0 w 396"/>
                  <a:gd name="T5" fmla="*/ 293 h 295"/>
                  <a:gd name="T6" fmla="*/ 0 w 396"/>
                  <a:gd name="T7" fmla="*/ 293 h 295"/>
                  <a:gd name="T8" fmla="*/ 3 w 396"/>
                  <a:gd name="T9" fmla="*/ 295 h 295"/>
                  <a:gd name="T10" fmla="*/ 30 w 396"/>
                  <a:gd name="T11" fmla="*/ 257 h 295"/>
                  <a:gd name="T12" fmla="*/ 35 w 396"/>
                  <a:gd name="T13" fmla="*/ 249 h 295"/>
                  <a:gd name="T14" fmla="*/ 33 w 396"/>
                  <a:gd name="T15" fmla="*/ 249 h 295"/>
                  <a:gd name="T16" fmla="*/ 32 w 396"/>
                  <a:gd name="T17" fmla="*/ 248 h 295"/>
                  <a:gd name="T18" fmla="*/ 32 w 396"/>
                  <a:gd name="T19" fmla="*/ 248 h 295"/>
                  <a:gd name="T20" fmla="*/ 32 w 396"/>
                  <a:gd name="T21" fmla="*/ 248 h 295"/>
                  <a:gd name="T22" fmla="*/ 136 w 396"/>
                  <a:gd name="T23" fmla="*/ 126 h 295"/>
                  <a:gd name="T24" fmla="*/ 134 w 396"/>
                  <a:gd name="T25" fmla="*/ 128 h 295"/>
                  <a:gd name="T26" fmla="*/ 105 w 396"/>
                  <a:gd name="T27" fmla="*/ 159 h 295"/>
                  <a:gd name="T28" fmla="*/ 103 w 396"/>
                  <a:gd name="T29" fmla="*/ 161 h 295"/>
                  <a:gd name="T30" fmla="*/ 46 w 396"/>
                  <a:gd name="T31" fmla="*/ 230 h 295"/>
                  <a:gd name="T32" fmla="*/ 46 w 396"/>
                  <a:gd name="T33" fmla="*/ 230 h 295"/>
                  <a:gd name="T34" fmla="*/ 46 w 396"/>
                  <a:gd name="T35" fmla="*/ 230 h 295"/>
                  <a:gd name="T36" fmla="*/ 46 w 396"/>
                  <a:gd name="T37" fmla="*/ 230 h 295"/>
                  <a:gd name="T38" fmla="*/ 47 w 396"/>
                  <a:gd name="T39" fmla="*/ 230 h 295"/>
                  <a:gd name="T40" fmla="*/ 106 w 396"/>
                  <a:gd name="T41" fmla="*/ 162 h 295"/>
                  <a:gd name="T42" fmla="*/ 137 w 396"/>
                  <a:gd name="T43" fmla="*/ 129 h 295"/>
                  <a:gd name="T44" fmla="*/ 182 w 396"/>
                  <a:gd name="T45" fmla="*/ 86 h 295"/>
                  <a:gd name="T46" fmla="*/ 180 w 396"/>
                  <a:gd name="T47" fmla="*/ 86 h 295"/>
                  <a:gd name="T48" fmla="*/ 283 w 396"/>
                  <a:gd name="T49" fmla="*/ 17 h 295"/>
                  <a:gd name="T50" fmla="*/ 253 w 396"/>
                  <a:gd name="T51" fmla="*/ 32 h 295"/>
                  <a:gd name="T52" fmla="*/ 252 w 396"/>
                  <a:gd name="T53" fmla="*/ 33 h 295"/>
                  <a:gd name="T54" fmla="*/ 226 w 396"/>
                  <a:gd name="T55" fmla="*/ 49 h 295"/>
                  <a:gd name="T56" fmla="*/ 224 w 396"/>
                  <a:gd name="T57" fmla="*/ 51 h 295"/>
                  <a:gd name="T58" fmla="*/ 215 w 396"/>
                  <a:gd name="T59" fmla="*/ 57 h 295"/>
                  <a:gd name="T60" fmla="*/ 193 w 396"/>
                  <a:gd name="T61" fmla="*/ 75 h 295"/>
                  <a:gd name="T62" fmla="*/ 218 w 396"/>
                  <a:gd name="T63" fmla="*/ 58 h 295"/>
                  <a:gd name="T64" fmla="*/ 228 w 396"/>
                  <a:gd name="T65" fmla="*/ 50 h 295"/>
                  <a:gd name="T66" fmla="*/ 256 w 396"/>
                  <a:gd name="T67" fmla="*/ 33 h 295"/>
                  <a:gd name="T68" fmla="*/ 283 w 396"/>
                  <a:gd name="T69" fmla="*/ 17 h 295"/>
                  <a:gd name="T70" fmla="*/ 283 w 396"/>
                  <a:gd name="T71" fmla="*/ 17 h 295"/>
                  <a:gd name="T72" fmla="*/ 295 w 396"/>
                  <a:gd name="T73" fmla="*/ 12 h 295"/>
                  <a:gd name="T74" fmla="*/ 295 w 396"/>
                  <a:gd name="T75" fmla="*/ 12 h 295"/>
                  <a:gd name="T76" fmla="*/ 296 w 396"/>
                  <a:gd name="T77" fmla="*/ 13 h 295"/>
                  <a:gd name="T78" fmla="*/ 318 w 396"/>
                  <a:gd name="T79" fmla="*/ 4 h 295"/>
                  <a:gd name="T80" fmla="*/ 344 w 396"/>
                  <a:gd name="T81" fmla="*/ 0 h 295"/>
                  <a:gd name="T82" fmla="*/ 343 w 396"/>
                  <a:gd name="T83" fmla="*/ 0 h 295"/>
                  <a:gd name="T84" fmla="*/ 320 w 396"/>
                  <a:gd name="T85" fmla="*/ 4 h 295"/>
                  <a:gd name="T86" fmla="*/ 321 w 396"/>
                  <a:gd name="T87" fmla="*/ 5 h 295"/>
                  <a:gd name="T88" fmla="*/ 345 w 396"/>
                  <a:gd name="T89" fmla="*/ 1 h 295"/>
                  <a:gd name="T90" fmla="*/ 377 w 396"/>
                  <a:gd name="T91" fmla="*/ 2 h 295"/>
                  <a:gd name="T92" fmla="*/ 396 w 396"/>
                  <a:gd name="T93" fmla="*/ 7 h 295"/>
                  <a:gd name="T94" fmla="*/ 377 w 396"/>
                  <a:gd name="T95" fmla="*/ 2 h 295"/>
                  <a:gd name="T96" fmla="*/ 376 w 396"/>
                  <a:gd name="T97" fmla="*/ 1 h 295"/>
                  <a:gd name="T98" fmla="*/ 355 w 396"/>
                  <a:gd name="T99"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96" h="295">
                    <a:moveTo>
                      <a:pt x="32" y="248"/>
                    </a:moveTo>
                    <a:cubicBezTo>
                      <a:pt x="30" y="251"/>
                      <a:pt x="28" y="253"/>
                      <a:pt x="27" y="256"/>
                    </a:cubicBezTo>
                    <a:cubicBezTo>
                      <a:pt x="27" y="256"/>
                      <a:pt x="27" y="256"/>
                      <a:pt x="27" y="256"/>
                    </a:cubicBezTo>
                    <a:cubicBezTo>
                      <a:pt x="26" y="257"/>
                      <a:pt x="25" y="257"/>
                      <a:pt x="25" y="258"/>
                    </a:cubicBezTo>
                    <a:cubicBezTo>
                      <a:pt x="25" y="258"/>
                      <a:pt x="25" y="258"/>
                      <a:pt x="25" y="258"/>
                    </a:cubicBezTo>
                    <a:cubicBezTo>
                      <a:pt x="16" y="269"/>
                      <a:pt x="8" y="281"/>
                      <a:pt x="0" y="293"/>
                    </a:cubicBezTo>
                    <a:cubicBezTo>
                      <a:pt x="0" y="293"/>
                      <a:pt x="0" y="293"/>
                      <a:pt x="0" y="293"/>
                    </a:cubicBezTo>
                    <a:cubicBezTo>
                      <a:pt x="0" y="293"/>
                      <a:pt x="0" y="293"/>
                      <a:pt x="0" y="293"/>
                    </a:cubicBezTo>
                    <a:cubicBezTo>
                      <a:pt x="1" y="293"/>
                      <a:pt x="1" y="294"/>
                      <a:pt x="2" y="294"/>
                    </a:cubicBezTo>
                    <a:cubicBezTo>
                      <a:pt x="2" y="295"/>
                      <a:pt x="2" y="295"/>
                      <a:pt x="3" y="295"/>
                    </a:cubicBezTo>
                    <a:cubicBezTo>
                      <a:pt x="11" y="283"/>
                      <a:pt x="20" y="271"/>
                      <a:pt x="28" y="259"/>
                    </a:cubicBezTo>
                    <a:cubicBezTo>
                      <a:pt x="29" y="258"/>
                      <a:pt x="29" y="258"/>
                      <a:pt x="30" y="257"/>
                    </a:cubicBezTo>
                    <a:cubicBezTo>
                      <a:pt x="32" y="254"/>
                      <a:pt x="34" y="252"/>
                      <a:pt x="36" y="249"/>
                    </a:cubicBezTo>
                    <a:cubicBezTo>
                      <a:pt x="35" y="249"/>
                      <a:pt x="35" y="249"/>
                      <a:pt x="35" y="249"/>
                    </a:cubicBezTo>
                    <a:cubicBezTo>
                      <a:pt x="35" y="249"/>
                      <a:pt x="35" y="249"/>
                      <a:pt x="35" y="249"/>
                    </a:cubicBezTo>
                    <a:cubicBezTo>
                      <a:pt x="34" y="249"/>
                      <a:pt x="34" y="249"/>
                      <a:pt x="33" y="249"/>
                    </a:cubicBezTo>
                    <a:cubicBezTo>
                      <a:pt x="33" y="248"/>
                      <a:pt x="32" y="248"/>
                      <a:pt x="32" y="248"/>
                    </a:cubicBezTo>
                    <a:cubicBezTo>
                      <a:pt x="32" y="248"/>
                      <a:pt x="32" y="248"/>
                      <a:pt x="32" y="248"/>
                    </a:cubicBezTo>
                    <a:cubicBezTo>
                      <a:pt x="32" y="248"/>
                      <a:pt x="32" y="248"/>
                      <a:pt x="32" y="248"/>
                    </a:cubicBezTo>
                    <a:cubicBezTo>
                      <a:pt x="32" y="248"/>
                      <a:pt x="32" y="248"/>
                      <a:pt x="32" y="248"/>
                    </a:cubicBezTo>
                    <a:cubicBezTo>
                      <a:pt x="32" y="248"/>
                      <a:pt x="32" y="248"/>
                      <a:pt x="32" y="248"/>
                    </a:cubicBezTo>
                    <a:cubicBezTo>
                      <a:pt x="32" y="248"/>
                      <a:pt x="32" y="248"/>
                      <a:pt x="32" y="248"/>
                    </a:cubicBezTo>
                    <a:moveTo>
                      <a:pt x="180" y="86"/>
                    </a:moveTo>
                    <a:cubicBezTo>
                      <a:pt x="165" y="98"/>
                      <a:pt x="151" y="112"/>
                      <a:pt x="136" y="126"/>
                    </a:cubicBezTo>
                    <a:cubicBezTo>
                      <a:pt x="136" y="126"/>
                      <a:pt x="136" y="126"/>
                      <a:pt x="136" y="126"/>
                    </a:cubicBezTo>
                    <a:cubicBezTo>
                      <a:pt x="136" y="127"/>
                      <a:pt x="135" y="128"/>
                      <a:pt x="134" y="128"/>
                    </a:cubicBezTo>
                    <a:cubicBezTo>
                      <a:pt x="134" y="128"/>
                      <a:pt x="134" y="128"/>
                      <a:pt x="134" y="128"/>
                    </a:cubicBezTo>
                    <a:cubicBezTo>
                      <a:pt x="125" y="138"/>
                      <a:pt x="115" y="148"/>
                      <a:pt x="105" y="159"/>
                    </a:cubicBezTo>
                    <a:cubicBezTo>
                      <a:pt x="105" y="159"/>
                      <a:pt x="105" y="159"/>
                      <a:pt x="105" y="159"/>
                    </a:cubicBezTo>
                    <a:cubicBezTo>
                      <a:pt x="104" y="160"/>
                      <a:pt x="104" y="161"/>
                      <a:pt x="103" y="161"/>
                    </a:cubicBezTo>
                    <a:cubicBezTo>
                      <a:pt x="103" y="161"/>
                      <a:pt x="103" y="161"/>
                      <a:pt x="103" y="161"/>
                    </a:cubicBezTo>
                    <a:cubicBezTo>
                      <a:pt x="84" y="182"/>
                      <a:pt x="65" y="205"/>
                      <a:pt x="46" y="230"/>
                    </a:cubicBezTo>
                    <a:cubicBezTo>
                      <a:pt x="46" y="230"/>
                      <a:pt x="46" y="230"/>
                      <a:pt x="46" y="230"/>
                    </a:cubicBezTo>
                    <a:cubicBezTo>
                      <a:pt x="46" y="230"/>
                      <a:pt x="46" y="230"/>
                      <a:pt x="46" y="230"/>
                    </a:cubicBezTo>
                    <a:cubicBezTo>
                      <a:pt x="46" y="230"/>
                      <a:pt x="46" y="230"/>
                      <a:pt x="46" y="230"/>
                    </a:cubicBezTo>
                    <a:cubicBezTo>
                      <a:pt x="46" y="230"/>
                      <a:pt x="46" y="230"/>
                      <a:pt x="46" y="230"/>
                    </a:cubicBezTo>
                    <a:cubicBezTo>
                      <a:pt x="46" y="230"/>
                      <a:pt x="46" y="230"/>
                      <a:pt x="46" y="230"/>
                    </a:cubicBezTo>
                    <a:cubicBezTo>
                      <a:pt x="46" y="230"/>
                      <a:pt x="46" y="230"/>
                      <a:pt x="46" y="230"/>
                    </a:cubicBezTo>
                    <a:cubicBezTo>
                      <a:pt x="46" y="230"/>
                      <a:pt x="46" y="230"/>
                      <a:pt x="46" y="230"/>
                    </a:cubicBezTo>
                    <a:cubicBezTo>
                      <a:pt x="46" y="230"/>
                      <a:pt x="46" y="230"/>
                      <a:pt x="47" y="230"/>
                    </a:cubicBezTo>
                    <a:cubicBezTo>
                      <a:pt x="47" y="231"/>
                      <a:pt x="48" y="231"/>
                      <a:pt x="49" y="232"/>
                    </a:cubicBezTo>
                    <a:cubicBezTo>
                      <a:pt x="68" y="207"/>
                      <a:pt x="87" y="184"/>
                      <a:pt x="106" y="162"/>
                    </a:cubicBezTo>
                    <a:cubicBezTo>
                      <a:pt x="107" y="162"/>
                      <a:pt x="107" y="161"/>
                      <a:pt x="108" y="161"/>
                    </a:cubicBezTo>
                    <a:cubicBezTo>
                      <a:pt x="118" y="150"/>
                      <a:pt x="127" y="139"/>
                      <a:pt x="137" y="129"/>
                    </a:cubicBezTo>
                    <a:cubicBezTo>
                      <a:pt x="138" y="129"/>
                      <a:pt x="138" y="128"/>
                      <a:pt x="139" y="127"/>
                    </a:cubicBezTo>
                    <a:cubicBezTo>
                      <a:pt x="153" y="113"/>
                      <a:pt x="168" y="99"/>
                      <a:pt x="182" y="86"/>
                    </a:cubicBezTo>
                    <a:cubicBezTo>
                      <a:pt x="181" y="86"/>
                      <a:pt x="181" y="86"/>
                      <a:pt x="180" y="86"/>
                    </a:cubicBezTo>
                    <a:cubicBezTo>
                      <a:pt x="180" y="86"/>
                      <a:pt x="180" y="86"/>
                      <a:pt x="180" y="86"/>
                    </a:cubicBezTo>
                    <a:cubicBezTo>
                      <a:pt x="180" y="86"/>
                      <a:pt x="180" y="86"/>
                      <a:pt x="180" y="86"/>
                    </a:cubicBezTo>
                    <a:moveTo>
                      <a:pt x="283" y="17"/>
                    </a:moveTo>
                    <a:cubicBezTo>
                      <a:pt x="273" y="21"/>
                      <a:pt x="264" y="26"/>
                      <a:pt x="253" y="32"/>
                    </a:cubicBezTo>
                    <a:cubicBezTo>
                      <a:pt x="253" y="32"/>
                      <a:pt x="253" y="32"/>
                      <a:pt x="253" y="32"/>
                    </a:cubicBezTo>
                    <a:cubicBezTo>
                      <a:pt x="253" y="32"/>
                      <a:pt x="252" y="32"/>
                      <a:pt x="252" y="33"/>
                    </a:cubicBezTo>
                    <a:cubicBezTo>
                      <a:pt x="252" y="33"/>
                      <a:pt x="252" y="33"/>
                      <a:pt x="252" y="33"/>
                    </a:cubicBezTo>
                    <a:cubicBezTo>
                      <a:pt x="243" y="38"/>
                      <a:pt x="235" y="43"/>
                      <a:pt x="226" y="49"/>
                    </a:cubicBezTo>
                    <a:cubicBezTo>
                      <a:pt x="226" y="49"/>
                      <a:pt x="226" y="49"/>
                      <a:pt x="226" y="49"/>
                    </a:cubicBezTo>
                    <a:cubicBezTo>
                      <a:pt x="225" y="50"/>
                      <a:pt x="225" y="50"/>
                      <a:pt x="224" y="51"/>
                    </a:cubicBezTo>
                    <a:cubicBezTo>
                      <a:pt x="224" y="51"/>
                      <a:pt x="224" y="51"/>
                      <a:pt x="224" y="51"/>
                    </a:cubicBezTo>
                    <a:cubicBezTo>
                      <a:pt x="224" y="51"/>
                      <a:pt x="224" y="51"/>
                      <a:pt x="224" y="51"/>
                    </a:cubicBezTo>
                    <a:cubicBezTo>
                      <a:pt x="221" y="53"/>
                      <a:pt x="218" y="55"/>
                      <a:pt x="215" y="57"/>
                    </a:cubicBezTo>
                    <a:cubicBezTo>
                      <a:pt x="208" y="63"/>
                      <a:pt x="200" y="68"/>
                      <a:pt x="193" y="75"/>
                    </a:cubicBezTo>
                    <a:cubicBezTo>
                      <a:pt x="193" y="75"/>
                      <a:pt x="193" y="75"/>
                      <a:pt x="193" y="75"/>
                    </a:cubicBezTo>
                    <a:cubicBezTo>
                      <a:pt x="194" y="75"/>
                      <a:pt x="194" y="75"/>
                      <a:pt x="195" y="76"/>
                    </a:cubicBezTo>
                    <a:cubicBezTo>
                      <a:pt x="203" y="69"/>
                      <a:pt x="210" y="64"/>
                      <a:pt x="218" y="58"/>
                    </a:cubicBezTo>
                    <a:cubicBezTo>
                      <a:pt x="221" y="56"/>
                      <a:pt x="224" y="54"/>
                      <a:pt x="227" y="51"/>
                    </a:cubicBezTo>
                    <a:cubicBezTo>
                      <a:pt x="227" y="51"/>
                      <a:pt x="228" y="51"/>
                      <a:pt x="228" y="50"/>
                    </a:cubicBezTo>
                    <a:cubicBezTo>
                      <a:pt x="237" y="44"/>
                      <a:pt x="246" y="39"/>
                      <a:pt x="254" y="34"/>
                    </a:cubicBezTo>
                    <a:cubicBezTo>
                      <a:pt x="255" y="33"/>
                      <a:pt x="255" y="33"/>
                      <a:pt x="256" y="33"/>
                    </a:cubicBezTo>
                    <a:cubicBezTo>
                      <a:pt x="266" y="27"/>
                      <a:pt x="276" y="22"/>
                      <a:pt x="285" y="17"/>
                    </a:cubicBezTo>
                    <a:cubicBezTo>
                      <a:pt x="284" y="17"/>
                      <a:pt x="284" y="17"/>
                      <a:pt x="283" y="17"/>
                    </a:cubicBezTo>
                    <a:cubicBezTo>
                      <a:pt x="283" y="17"/>
                      <a:pt x="283" y="17"/>
                      <a:pt x="283" y="17"/>
                    </a:cubicBezTo>
                    <a:cubicBezTo>
                      <a:pt x="283" y="17"/>
                      <a:pt x="283" y="17"/>
                      <a:pt x="283" y="17"/>
                    </a:cubicBezTo>
                    <a:moveTo>
                      <a:pt x="318" y="4"/>
                    </a:moveTo>
                    <a:cubicBezTo>
                      <a:pt x="310" y="6"/>
                      <a:pt x="303" y="9"/>
                      <a:pt x="295" y="12"/>
                    </a:cubicBezTo>
                    <a:cubicBezTo>
                      <a:pt x="295" y="12"/>
                      <a:pt x="295" y="12"/>
                      <a:pt x="295" y="12"/>
                    </a:cubicBezTo>
                    <a:cubicBezTo>
                      <a:pt x="295" y="12"/>
                      <a:pt x="295" y="12"/>
                      <a:pt x="295" y="12"/>
                    </a:cubicBezTo>
                    <a:cubicBezTo>
                      <a:pt x="295" y="12"/>
                      <a:pt x="295" y="12"/>
                      <a:pt x="295" y="12"/>
                    </a:cubicBezTo>
                    <a:cubicBezTo>
                      <a:pt x="295" y="12"/>
                      <a:pt x="296" y="12"/>
                      <a:pt x="296" y="13"/>
                    </a:cubicBezTo>
                    <a:cubicBezTo>
                      <a:pt x="304" y="9"/>
                      <a:pt x="312" y="7"/>
                      <a:pt x="320" y="5"/>
                    </a:cubicBezTo>
                    <a:cubicBezTo>
                      <a:pt x="319" y="5"/>
                      <a:pt x="319" y="5"/>
                      <a:pt x="318" y="4"/>
                    </a:cubicBezTo>
                    <a:moveTo>
                      <a:pt x="355" y="0"/>
                    </a:moveTo>
                    <a:cubicBezTo>
                      <a:pt x="351" y="0"/>
                      <a:pt x="348" y="0"/>
                      <a:pt x="344" y="0"/>
                    </a:cubicBezTo>
                    <a:cubicBezTo>
                      <a:pt x="344" y="0"/>
                      <a:pt x="344" y="0"/>
                      <a:pt x="344" y="0"/>
                    </a:cubicBezTo>
                    <a:cubicBezTo>
                      <a:pt x="343" y="0"/>
                      <a:pt x="343" y="0"/>
                      <a:pt x="343" y="0"/>
                    </a:cubicBezTo>
                    <a:cubicBezTo>
                      <a:pt x="343" y="0"/>
                      <a:pt x="343" y="0"/>
                      <a:pt x="343" y="0"/>
                    </a:cubicBezTo>
                    <a:cubicBezTo>
                      <a:pt x="335" y="1"/>
                      <a:pt x="327" y="2"/>
                      <a:pt x="320" y="4"/>
                    </a:cubicBezTo>
                    <a:cubicBezTo>
                      <a:pt x="320" y="4"/>
                      <a:pt x="321" y="4"/>
                      <a:pt x="321" y="5"/>
                    </a:cubicBezTo>
                    <a:cubicBezTo>
                      <a:pt x="321" y="5"/>
                      <a:pt x="321" y="5"/>
                      <a:pt x="321" y="5"/>
                    </a:cubicBezTo>
                    <a:cubicBezTo>
                      <a:pt x="329" y="3"/>
                      <a:pt x="337" y="1"/>
                      <a:pt x="344" y="1"/>
                    </a:cubicBezTo>
                    <a:cubicBezTo>
                      <a:pt x="345" y="1"/>
                      <a:pt x="345" y="1"/>
                      <a:pt x="345" y="1"/>
                    </a:cubicBezTo>
                    <a:cubicBezTo>
                      <a:pt x="349" y="0"/>
                      <a:pt x="353" y="0"/>
                      <a:pt x="357" y="0"/>
                    </a:cubicBezTo>
                    <a:cubicBezTo>
                      <a:pt x="364" y="0"/>
                      <a:pt x="371" y="1"/>
                      <a:pt x="377" y="2"/>
                    </a:cubicBezTo>
                    <a:cubicBezTo>
                      <a:pt x="378" y="2"/>
                      <a:pt x="378" y="2"/>
                      <a:pt x="379" y="2"/>
                    </a:cubicBezTo>
                    <a:cubicBezTo>
                      <a:pt x="385" y="3"/>
                      <a:pt x="390" y="5"/>
                      <a:pt x="396" y="7"/>
                    </a:cubicBezTo>
                    <a:cubicBezTo>
                      <a:pt x="395" y="7"/>
                      <a:pt x="395" y="7"/>
                      <a:pt x="395" y="7"/>
                    </a:cubicBezTo>
                    <a:cubicBezTo>
                      <a:pt x="389" y="4"/>
                      <a:pt x="383" y="3"/>
                      <a:pt x="377" y="2"/>
                    </a:cubicBezTo>
                    <a:cubicBezTo>
                      <a:pt x="377" y="2"/>
                      <a:pt x="377" y="2"/>
                      <a:pt x="377" y="2"/>
                    </a:cubicBezTo>
                    <a:cubicBezTo>
                      <a:pt x="377" y="2"/>
                      <a:pt x="377" y="1"/>
                      <a:pt x="376" y="1"/>
                    </a:cubicBezTo>
                    <a:cubicBezTo>
                      <a:pt x="376" y="1"/>
                      <a:pt x="376" y="1"/>
                      <a:pt x="376" y="1"/>
                    </a:cubicBezTo>
                    <a:cubicBezTo>
                      <a:pt x="369" y="0"/>
                      <a:pt x="362" y="0"/>
                      <a:pt x="35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15" name="Freeform 176"/>
              <p:cNvSpPr>
                <a:spLocks noEditPoints="1"/>
              </p:cNvSpPr>
              <p:nvPr/>
            </p:nvSpPr>
            <p:spPr bwMode="auto">
              <a:xfrm>
                <a:off x="275" y="534"/>
                <a:ext cx="1177" cy="646"/>
              </a:xfrm>
              <a:custGeom>
                <a:avLst/>
                <a:gdLst>
                  <a:gd name="T0" fmla="*/ 356 w 758"/>
                  <a:gd name="T1" fmla="*/ 339 h 416"/>
                  <a:gd name="T2" fmla="*/ 391 w 758"/>
                  <a:gd name="T3" fmla="*/ 352 h 416"/>
                  <a:gd name="T4" fmla="*/ 354 w 758"/>
                  <a:gd name="T5" fmla="*/ 335 h 416"/>
                  <a:gd name="T6" fmla="*/ 302 w 758"/>
                  <a:gd name="T7" fmla="*/ 316 h 416"/>
                  <a:gd name="T8" fmla="*/ 314 w 758"/>
                  <a:gd name="T9" fmla="*/ 318 h 416"/>
                  <a:gd name="T10" fmla="*/ 303 w 758"/>
                  <a:gd name="T11" fmla="*/ 313 h 416"/>
                  <a:gd name="T12" fmla="*/ 605 w 758"/>
                  <a:gd name="T13" fmla="*/ 229 h 416"/>
                  <a:gd name="T14" fmla="*/ 577 w 758"/>
                  <a:gd name="T15" fmla="*/ 287 h 416"/>
                  <a:gd name="T16" fmla="*/ 521 w 758"/>
                  <a:gd name="T17" fmla="*/ 401 h 416"/>
                  <a:gd name="T18" fmla="*/ 515 w 758"/>
                  <a:gd name="T19" fmla="*/ 412 h 416"/>
                  <a:gd name="T20" fmla="*/ 485 w 758"/>
                  <a:gd name="T21" fmla="*/ 397 h 416"/>
                  <a:gd name="T22" fmla="*/ 486 w 758"/>
                  <a:gd name="T23" fmla="*/ 401 h 416"/>
                  <a:gd name="T24" fmla="*/ 579 w 758"/>
                  <a:gd name="T25" fmla="*/ 290 h 416"/>
                  <a:gd name="T26" fmla="*/ 621 w 758"/>
                  <a:gd name="T27" fmla="*/ 202 h 416"/>
                  <a:gd name="T28" fmla="*/ 632 w 758"/>
                  <a:gd name="T29" fmla="*/ 172 h 416"/>
                  <a:gd name="T30" fmla="*/ 738 w 758"/>
                  <a:gd name="T31" fmla="*/ 134 h 416"/>
                  <a:gd name="T32" fmla="*/ 753 w 758"/>
                  <a:gd name="T33" fmla="*/ 172 h 416"/>
                  <a:gd name="T34" fmla="*/ 663 w 758"/>
                  <a:gd name="T35" fmla="*/ 157 h 416"/>
                  <a:gd name="T36" fmla="*/ 637 w 758"/>
                  <a:gd name="T37" fmla="*/ 162 h 416"/>
                  <a:gd name="T38" fmla="*/ 660 w 758"/>
                  <a:gd name="T39" fmla="*/ 157 h 416"/>
                  <a:gd name="T40" fmla="*/ 755 w 758"/>
                  <a:gd name="T41" fmla="*/ 174 h 416"/>
                  <a:gd name="T42" fmla="*/ 750 w 758"/>
                  <a:gd name="T43" fmla="*/ 154 h 416"/>
                  <a:gd name="T44" fmla="*/ 738 w 758"/>
                  <a:gd name="T45" fmla="*/ 134 h 416"/>
                  <a:gd name="T46" fmla="*/ 224 w 758"/>
                  <a:gd name="T47" fmla="*/ 39 h 416"/>
                  <a:gd name="T48" fmla="*/ 216 w 758"/>
                  <a:gd name="T49" fmla="*/ 43 h 416"/>
                  <a:gd name="T50" fmla="*/ 182 w 758"/>
                  <a:gd name="T51" fmla="*/ 61 h 416"/>
                  <a:gd name="T52" fmla="*/ 116 w 758"/>
                  <a:gd name="T53" fmla="*/ 104 h 416"/>
                  <a:gd name="T54" fmla="*/ 77 w 758"/>
                  <a:gd name="T55" fmla="*/ 135 h 416"/>
                  <a:gd name="T56" fmla="*/ 33 w 758"/>
                  <a:gd name="T57" fmla="*/ 218 h 416"/>
                  <a:gd name="T58" fmla="*/ 184 w 758"/>
                  <a:gd name="T59" fmla="*/ 268 h 416"/>
                  <a:gd name="T60" fmla="*/ 172 w 758"/>
                  <a:gd name="T61" fmla="*/ 261 h 416"/>
                  <a:gd name="T62" fmla="*/ 35 w 758"/>
                  <a:gd name="T63" fmla="*/ 216 h 416"/>
                  <a:gd name="T64" fmla="*/ 80 w 758"/>
                  <a:gd name="T65" fmla="*/ 135 h 416"/>
                  <a:gd name="T66" fmla="*/ 184 w 758"/>
                  <a:gd name="T67" fmla="*/ 61 h 416"/>
                  <a:gd name="T68" fmla="*/ 219 w 758"/>
                  <a:gd name="T69" fmla="*/ 43 h 416"/>
                  <a:gd name="T70" fmla="*/ 226 w 758"/>
                  <a:gd name="T71" fmla="*/ 40 h 416"/>
                  <a:gd name="T72" fmla="*/ 280 w 758"/>
                  <a:gd name="T73" fmla="*/ 17 h 416"/>
                  <a:gd name="T74" fmla="*/ 255 w 758"/>
                  <a:gd name="T75" fmla="*/ 26 h 416"/>
                  <a:gd name="T76" fmla="*/ 241 w 758"/>
                  <a:gd name="T77" fmla="*/ 32 h 416"/>
                  <a:gd name="T78" fmla="*/ 254 w 758"/>
                  <a:gd name="T79" fmla="*/ 28 h 416"/>
                  <a:gd name="T80" fmla="*/ 407 w 758"/>
                  <a:gd name="T81" fmla="*/ 1 h 416"/>
                  <a:gd name="T82" fmla="*/ 459 w 758"/>
                  <a:gd name="T83" fmla="*/ 10 h 416"/>
                  <a:gd name="T84" fmla="*/ 354 w 758"/>
                  <a:gd name="T85" fmla="*/ 2 h 416"/>
                  <a:gd name="T86" fmla="*/ 324 w 758"/>
                  <a:gd name="T87" fmla="*/ 6 h 416"/>
                  <a:gd name="T88" fmla="*/ 284 w 758"/>
                  <a:gd name="T89" fmla="*/ 17 h 416"/>
                  <a:gd name="T90" fmla="*/ 346 w 758"/>
                  <a:gd name="T91" fmla="*/ 3 h 416"/>
                  <a:gd name="T92" fmla="*/ 384 w 758"/>
                  <a:gd name="T93" fmla="*/ 0 h 416"/>
                  <a:gd name="T94" fmla="*/ 386 w 758"/>
                  <a:gd name="T95" fmla="*/ 1 h 416"/>
                  <a:gd name="T96" fmla="*/ 392 w 758"/>
                  <a:gd name="T97" fmla="*/ 1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8" h="416">
                    <a:moveTo>
                      <a:pt x="317" y="319"/>
                    </a:moveTo>
                    <a:cubicBezTo>
                      <a:pt x="317" y="320"/>
                      <a:pt x="316" y="321"/>
                      <a:pt x="316" y="322"/>
                    </a:cubicBezTo>
                    <a:cubicBezTo>
                      <a:pt x="328" y="327"/>
                      <a:pt x="340" y="332"/>
                      <a:pt x="352" y="338"/>
                    </a:cubicBezTo>
                    <a:cubicBezTo>
                      <a:pt x="353" y="338"/>
                      <a:pt x="355" y="339"/>
                      <a:pt x="356" y="339"/>
                    </a:cubicBezTo>
                    <a:cubicBezTo>
                      <a:pt x="367" y="344"/>
                      <a:pt x="378" y="349"/>
                      <a:pt x="389" y="354"/>
                    </a:cubicBezTo>
                    <a:cubicBezTo>
                      <a:pt x="389" y="354"/>
                      <a:pt x="389" y="354"/>
                      <a:pt x="389" y="354"/>
                    </a:cubicBezTo>
                    <a:cubicBezTo>
                      <a:pt x="390" y="354"/>
                      <a:pt x="390" y="354"/>
                      <a:pt x="390" y="354"/>
                    </a:cubicBezTo>
                    <a:cubicBezTo>
                      <a:pt x="390" y="353"/>
                      <a:pt x="391" y="353"/>
                      <a:pt x="391" y="352"/>
                    </a:cubicBezTo>
                    <a:cubicBezTo>
                      <a:pt x="380" y="347"/>
                      <a:pt x="368" y="342"/>
                      <a:pt x="357" y="337"/>
                    </a:cubicBezTo>
                    <a:cubicBezTo>
                      <a:pt x="357" y="337"/>
                      <a:pt x="357" y="337"/>
                      <a:pt x="357" y="337"/>
                    </a:cubicBezTo>
                    <a:cubicBezTo>
                      <a:pt x="356" y="336"/>
                      <a:pt x="355" y="336"/>
                      <a:pt x="354" y="335"/>
                    </a:cubicBezTo>
                    <a:cubicBezTo>
                      <a:pt x="354" y="335"/>
                      <a:pt x="354" y="335"/>
                      <a:pt x="354" y="335"/>
                    </a:cubicBezTo>
                    <a:cubicBezTo>
                      <a:pt x="342" y="330"/>
                      <a:pt x="330" y="324"/>
                      <a:pt x="317" y="319"/>
                    </a:cubicBezTo>
                    <a:moveTo>
                      <a:pt x="210" y="275"/>
                    </a:moveTo>
                    <a:cubicBezTo>
                      <a:pt x="209" y="276"/>
                      <a:pt x="209" y="277"/>
                      <a:pt x="209" y="278"/>
                    </a:cubicBezTo>
                    <a:cubicBezTo>
                      <a:pt x="239" y="290"/>
                      <a:pt x="271" y="302"/>
                      <a:pt x="302" y="316"/>
                    </a:cubicBezTo>
                    <a:cubicBezTo>
                      <a:pt x="303" y="316"/>
                      <a:pt x="304" y="316"/>
                      <a:pt x="305" y="317"/>
                    </a:cubicBezTo>
                    <a:cubicBezTo>
                      <a:pt x="307" y="318"/>
                      <a:pt x="310" y="319"/>
                      <a:pt x="313" y="320"/>
                    </a:cubicBezTo>
                    <a:cubicBezTo>
                      <a:pt x="313" y="320"/>
                      <a:pt x="313" y="320"/>
                      <a:pt x="313" y="320"/>
                    </a:cubicBezTo>
                    <a:cubicBezTo>
                      <a:pt x="313" y="319"/>
                      <a:pt x="314" y="319"/>
                      <a:pt x="314" y="318"/>
                    </a:cubicBezTo>
                    <a:cubicBezTo>
                      <a:pt x="312" y="317"/>
                      <a:pt x="309" y="316"/>
                      <a:pt x="306" y="315"/>
                    </a:cubicBezTo>
                    <a:cubicBezTo>
                      <a:pt x="306" y="315"/>
                      <a:pt x="306" y="315"/>
                      <a:pt x="306" y="315"/>
                    </a:cubicBezTo>
                    <a:cubicBezTo>
                      <a:pt x="305" y="314"/>
                      <a:pt x="304" y="314"/>
                      <a:pt x="303" y="313"/>
                    </a:cubicBezTo>
                    <a:cubicBezTo>
                      <a:pt x="303" y="313"/>
                      <a:pt x="303" y="313"/>
                      <a:pt x="303" y="313"/>
                    </a:cubicBezTo>
                    <a:cubicBezTo>
                      <a:pt x="272" y="300"/>
                      <a:pt x="241" y="287"/>
                      <a:pt x="210" y="275"/>
                    </a:cubicBezTo>
                    <a:moveTo>
                      <a:pt x="632" y="172"/>
                    </a:moveTo>
                    <a:cubicBezTo>
                      <a:pt x="628" y="181"/>
                      <a:pt x="624" y="191"/>
                      <a:pt x="619" y="201"/>
                    </a:cubicBezTo>
                    <a:cubicBezTo>
                      <a:pt x="614" y="210"/>
                      <a:pt x="610" y="219"/>
                      <a:pt x="605" y="229"/>
                    </a:cubicBezTo>
                    <a:cubicBezTo>
                      <a:pt x="605" y="229"/>
                      <a:pt x="605" y="229"/>
                      <a:pt x="605" y="229"/>
                    </a:cubicBezTo>
                    <a:cubicBezTo>
                      <a:pt x="605" y="229"/>
                      <a:pt x="605" y="230"/>
                      <a:pt x="604" y="231"/>
                    </a:cubicBezTo>
                    <a:cubicBezTo>
                      <a:pt x="604" y="231"/>
                      <a:pt x="604" y="231"/>
                      <a:pt x="604" y="231"/>
                    </a:cubicBezTo>
                    <a:cubicBezTo>
                      <a:pt x="596" y="248"/>
                      <a:pt x="587" y="267"/>
                      <a:pt x="577" y="287"/>
                    </a:cubicBezTo>
                    <a:cubicBezTo>
                      <a:pt x="577" y="287"/>
                      <a:pt x="577" y="287"/>
                      <a:pt x="577" y="287"/>
                    </a:cubicBezTo>
                    <a:cubicBezTo>
                      <a:pt x="576" y="288"/>
                      <a:pt x="576" y="288"/>
                      <a:pt x="576" y="289"/>
                    </a:cubicBezTo>
                    <a:cubicBezTo>
                      <a:pt x="576" y="289"/>
                      <a:pt x="576" y="289"/>
                      <a:pt x="576" y="289"/>
                    </a:cubicBezTo>
                    <a:cubicBezTo>
                      <a:pt x="559" y="323"/>
                      <a:pt x="541" y="360"/>
                      <a:pt x="521" y="401"/>
                    </a:cubicBezTo>
                    <a:cubicBezTo>
                      <a:pt x="521" y="401"/>
                      <a:pt x="521" y="401"/>
                      <a:pt x="521" y="401"/>
                    </a:cubicBezTo>
                    <a:cubicBezTo>
                      <a:pt x="520" y="401"/>
                      <a:pt x="520" y="402"/>
                      <a:pt x="519" y="403"/>
                    </a:cubicBezTo>
                    <a:cubicBezTo>
                      <a:pt x="519" y="403"/>
                      <a:pt x="519" y="403"/>
                      <a:pt x="519" y="403"/>
                    </a:cubicBezTo>
                    <a:cubicBezTo>
                      <a:pt x="518" y="406"/>
                      <a:pt x="516" y="409"/>
                      <a:pt x="515" y="412"/>
                    </a:cubicBezTo>
                    <a:cubicBezTo>
                      <a:pt x="506" y="408"/>
                      <a:pt x="497" y="403"/>
                      <a:pt x="488" y="398"/>
                    </a:cubicBezTo>
                    <a:cubicBezTo>
                      <a:pt x="488" y="398"/>
                      <a:pt x="488" y="398"/>
                      <a:pt x="488" y="398"/>
                    </a:cubicBezTo>
                    <a:cubicBezTo>
                      <a:pt x="487" y="398"/>
                      <a:pt x="486" y="397"/>
                      <a:pt x="485" y="397"/>
                    </a:cubicBezTo>
                    <a:cubicBezTo>
                      <a:pt x="485" y="397"/>
                      <a:pt x="485" y="397"/>
                      <a:pt x="485" y="397"/>
                    </a:cubicBezTo>
                    <a:cubicBezTo>
                      <a:pt x="468" y="389"/>
                      <a:pt x="452" y="381"/>
                      <a:pt x="435" y="373"/>
                    </a:cubicBezTo>
                    <a:cubicBezTo>
                      <a:pt x="435" y="374"/>
                      <a:pt x="435" y="375"/>
                      <a:pt x="434" y="375"/>
                    </a:cubicBezTo>
                    <a:cubicBezTo>
                      <a:pt x="451" y="383"/>
                      <a:pt x="467" y="391"/>
                      <a:pt x="483" y="399"/>
                    </a:cubicBezTo>
                    <a:cubicBezTo>
                      <a:pt x="484" y="400"/>
                      <a:pt x="485" y="400"/>
                      <a:pt x="486" y="401"/>
                    </a:cubicBezTo>
                    <a:cubicBezTo>
                      <a:pt x="496" y="406"/>
                      <a:pt x="507" y="411"/>
                      <a:pt x="517" y="416"/>
                    </a:cubicBezTo>
                    <a:cubicBezTo>
                      <a:pt x="519" y="412"/>
                      <a:pt x="521" y="409"/>
                      <a:pt x="522" y="405"/>
                    </a:cubicBezTo>
                    <a:cubicBezTo>
                      <a:pt x="523" y="404"/>
                      <a:pt x="523" y="403"/>
                      <a:pt x="524" y="402"/>
                    </a:cubicBezTo>
                    <a:cubicBezTo>
                      <a:pt x="544" y="362"/>
                      <a:pt x="562" y="324"/>
                      <a:pt x="579" y="290"/>
                    </a:cubicBezTo>
                    <a:cubicBezTo>
                      <a:pt x="579" y="290"/>
                      <a:pt x="579" y="289"/>
                      <a:pt x="580" y="288"/>
                    </a:cubicBezTo>
                    <a:cubicBezTo>
                      <a:pt x="589" y="268"/>
                      <a:pt x="598" y="249"/>
                      <a:pt x="607" y="232"/>
                    </a:cubicBezTo>
                    <a:cubicBezTo>
                      <a:pt x="607" y="231"/>
                      <a:pt x="607" y="231"/>
                      <a:pt x="608" y="230"/>
                    </a:cubicBezTo>
                    <a:cubicBezTo>
                      <a:pt x="612" y="220"/>
                      <a:pt x="617" y="211"/>
                      <a:pt x="621" y="202"/>
                    </a:cubicBezTo>
                    <a:cubicBezTo>
                      <a:pt x="626" y="192"/>
                      <a:pt x="630" y="182"/>
                      <a:pt x="634" y="174"/>
                    </a:cubicBezTo>
                    <a:cubicBezTo>
                      <a:pt x="634" y="174"/>
                      <a:pt x="634" y="174"/>
                      <a:pt x="634" y="174"/>
                    </a:cubicBezTo>
                    <a:cubicBezTo>
                      <a:pt x="634" y="173"/>
                      <a:pt x="633" y="173"/>
                      <a:pt x="632" y="172"/>
                    </a:cubicBezTo>
                    <a:cubicBezTo>
                      <a:pt x="632" y="172"/>
                      <a:pt x="632" y="172"/>
                      <a:pt x="632" y="172"/>
                    </a:cubicBezTo>
                    <a:moveTo>
                      <a:pt x="732" y="129"/>
                    </a:moveTo>
                    <a:cubicBezTo>
                      <a:pt x="734" y="130"/>
                      <a:pt x="736" y="132"/>
                      <a:pt x="737" y="134"/>
                    </a:cubicBezTo>
                    <a:cubicBezTo>
                      <a:pt x="737" y="134"/>
                      <a:pt x="737" y="134"/>
                      <a:pt x="737" y="134"/>
                    </a:cubicBezTo>
                    <a:cubicBezTo>
                      <a:pt x="738" y="134"/>
                      <a:pt x="738" y="134"/>
                      <a:pt x="738" y="134"/>
                    </a:cubicBezTo>
                    <a:cubicBezTo>
                      <a:pt x="738" y="134"/>
                      <a:pt x="738" y="134"/>
                      <a:pt x="738" y="134"/>
                    </a:cubicBezTo>
                    <a:cubicBezTo>
                      <a:pt x="742" y="139"/>
                      <a:pt x="745" y="145"/>
                      <a:pt x="748" y="152"/>
                    </a:cubicBezTo>
                    <a:cubicBezTo>
                      <a:pt x="748" y="153"/>
                      <a:pt x="748" y="153"/>
                      <a:pt x="748" y="153"/>
                    </a:cubicBezTo>
                    <a:cubicBezTo>
                      <a:pt x="750" y="159"/>
                      <a:pt x="752" y="165"/>
                      <a:pt x="753" y="172"/>
                    </a:cubicBezTo>
                    <a:cubicBezTo>
                      <a:pt x="753" y="173"/>
                      <a:pt x="753" y="173"/>
                      <a:pt x="754" y="173"/>
                    </a:cubicBezTo>
                    <a:cubicBezTo>
                      <a:pt x="755" y="184"/>
                      <a:pt x="756" y="196"/>
                      <a:pt x="756" y="209"/>
                    </a:cubicBezTo>
                    <a:cubicBezTo>
                      <a:pt x="726" y="191"/>
                      <a:pt x="694" y="173"/>
                      <a:pt x="663" y="157"/>
                    </a:cubicBezTo>
                    <a:cubicBezTo>
                      <a:pt x="663" y="157"/>
                      <a:pt x="663" y="157"/>
                      <a:pt x="663" y="157"/>
                    </a:cubicBezTo>
                    <a:cubicBezTo>
                      <a:pt x="662" y="156"/>
                      <a:pt x="661" y="156"/>
                      <a:pt x="661" y="155"/>
                    </a:cubicBezTo>
                    <a:cubicBezTo>
                      <a:pt x="661" y="155"/>
                      <a:pt x="661" y="155"/>
                      <a:pt x="661" y="155"/>
                    </a:cubicBezTo>
                    <a:cubicBezTo>
                      <a:pt x="655" y="153"/>
                      <a:pt x="650" y="150"/>
                      <a:pt x="644" y="147"/>
                    </a:cubicBezTo>
                    <a:cubicBezTo>
                      <a:pt x="642" y="152"/>
                      <a:pt x="640" y="157"/>
                      <a:pt x="637" y="162"/>
                    </a:cubicBezTo>
                    <a:cubicBezTo>
                      <a:pt x="637" y="162"/>
                      <a:pt x="637" y="162"/>
                      <a:pt x="637" y="162"/>
                    </a:cubicBezTo>
                    <a:cubicBezTo>
                      <a:pt x="638" y="163"/>
                      <a:pt x="638" y="163"/>
                      <a:pt x="639" y="163"/>
                    </a:cubicBezTo>
                    <a:cubicBezTo>
                      <a:pt x="642" y="158"/>
                      <a:pt x="644" y="154"/>
                      <a:pt x="646" y="149"/>
                    </a:cubicBezTo>
                    <a:cubicBezTo>
                      <a:pt x="651" y="152"/>
                      <a:pt x="655" y="154"/>
                      <a:pt x="660" y="157"/>
                    </a:cubicBezTo>
                    <a:cubicBezTo>
                      <a:pt x="661" y="157"/>
                      <a:pt x="662" y="157"/>
                      <a:pt x="662" y="158"/>
                    </a:cubicBezTo>
                    <a:cubicBezTo>
                      <a:pt x="695" y="175"/>
                      <a:pt x="727" y="193"/>
                      <a:pt x="758" y="211"/>
                    </a:cubicBezTo>
                    <a:cubicBezTo>
                      <a:pt x="758" y="197"/>
                      <a:pt x="757" y="185"/>
                      <a:pt x="755" y="174"/>
                    </a:cubicBezTo>
                    <a:cubicBezTo>
                      <a:pt x="755" y="174"/>
                      <a:pt x="755" y="174"/>
                      <a:pt x="755" y="174"/>
                    </a:cubicBezTo>
                    <a:cubicBezTo>
                      <a:pt x="755" y="174"/>
                      <a:pt x="755" y="174"/>
                      <a:pt x="755" y="173"/>
                    </a:cubicBezTo>
                    <a:cubicBezTo>
                      <a:pt x="755" y="173"/>
                      <a:pt x="755" y="173"/>
                      <a:pt x="755" y="173"/>
                    </a:cubicBezTo>
                    <a:cubicBezTo>
                      <a:pt x="754" y="166"/>
                      <a:pt x="752" y="159"/>
                      <a:pt x="750" y="154"/>
                    </a:cubicBezTo>
                    <a:cubicBezTo>
                      <a:pt x="750" y="154"/>
                      <a:pt x="750" y="154"/>
                      <a:pt x="750" y="154"/>
                    </a:cubicBezTo>
                    <a:cubicBezTo>
                      <a:pt x="749" y="153"/>
                      <a:pt x="749" y="153"/>
                      <a:pt x="749" y="153"/>
                    </a:cubicBezTo>
                    <a:cubicBezTo>
                      <a:pt x="747" y="146"/>
                      <a:pt x="743" y="140"/>
                      <a:pt x="739" y="135"/>
                    </a:cubicBezTo>
                    <a:cubicBezTo>
                      <a:pt x="739" y="135"/>
                      <a:pt x="739" y="135"/>
                      <a:pt x="739" y="135"/>
                    </a:cubicBezTo>
                    <a:cubicBezTo>
                      <a:pt x="738" y="134"/>
                      <a:pt x="738" y="134"/>
                      <a:pt x="738" y="134"/>
                    </a:cubicBezTo>
                    <a:cubicBezTo>
                      <a:pt x="737" y="132"/>
                      <a:pt x="735" y="131"/>
                      <a:pt x="733" y="129"/>
                    </a:cubicBezTo>
                    <a:cubicBezTo>
                      <a:pt x="733" y="129"/>
                      <a:pt x="733" y="129"/>
                      <a:pt x="733" y="129"/>
                    </a:cubicBezTo>
                    <a:cubicBezTo>
                      <a:pt x="732" y="129"/>
                      <a:pt x="732" y="129"/>
                      <a:pt x="732" y="129"/>
                    </a:cubicBezTo>
                    <a:moveTo>
                      <a:pt x="224" y="39"/>
                    </a:moveTo>
                    <a:cubicBezTo>
                      <a:pt x="223" y="39"/>
                      <a:pt x="222" y="40"/>
                      <a:pt x="220" y="41"/>
                    </a:cubicBezTo>
                    <a:cubicBezTo>
                      <a:pt x="220" y="41"/>
                      <a:pt x="219" y="41"/>
                      <a:pt x="218" y="41"/>
                    </a:cubicBezTo>
                    <a:cubicBezTo>
                      <a:pt x="218" y="41"/>
                      <a:pt x="218" y="41"/>
                      <a:pt x="218" y="41"/>
                    </a:cubicBezTo>
                    <a:cubicBezTo>
                      <a:pt x="218" y="42"/>
                      <a:pt x="217" y="42"/>
                      <a:pt x="216" y="43"/>
                    </a:cubicBezTo>
                    <a:cubicBezTo>
                      <a:pt x="216" y="43"/>
                      <a:pt x="216" y="43"/>
                      <a:pt x="216" y="43"/>
                    </a:cubicBezTo>
                    <a:cubicBezTo>
                      <a:pt x="206" y="48"/>
                      <a:pt x="195" y="53"/>
                      <a:pt x="184" y="59"/>
                    </a:cubicBezTo>
                    <a:cubicBezTo>
                      <a:pt x="184" y="59"/>
                      <a:pt x="184" y="59"/>
                      <a:pt x="184" y="59"/>
                    </a:cubicBezTo>
                    <a:cubicBezTo>
                      <a:pt x="183" y="60"/>
                      <a:pt x="183" y="60"/>
                      <a:pt x="182" y="61"/>
                    </a:cubicBezTo>
                    <a:cubicBezTo>
                      <a:pt x="182" y="61"/>
                      <a:pt x="182" y="61"/>
                      <a:pt x="182" y="61"/>
                    </a:cubicBezTo>
                    <a:cubicBezTo>
                      <a:pt x="161" y="73"/>
                      <a:pt x="139" y="87"/>
                      <a:pt x="118" y="102"/>
                    </a:cubicBezTo>
                    <a:cubicBezTo>
                      <a:pt x="118" y="102"/>
                      <a:pt x="118" y="102"/>
                      <a:pt x="118" y="102"/>
                    </a:cubicBezTo>
                    <a:cubicBezTo>
                      <a:pt x="118" y="103"/>
                      <a:pt x="117" y="103"/>
                      <a:pt x="116" y="104"/>
                    </a:cubicBezTo>
                    <a:cubicBezTo>
                      <a:pt x="116" y="104"/>
                      <a:pt x="116" y="104"/>
                      <a:pt x="116" y="104"/>
                    </a:cubicBezTo>
                    <a:cubicBezTo>
                      <a:pt x="104" y="113"/>
                      <a:pt x="92" y="123"/>
                      <a:pt x="80" y="133"/>
                    </a:cubicBezTo>
                    <a:cubicBezTo>
                      <a:pt x="80" y="133"/>
                      <a:pt x="80" y="133"/>
                      <a:pt x="80" y="133"/>
                    </a:cubicBezTo>
                    <a:cubicBezTo>
                      <a:pt x="79" y="133"/>
                      <a:pt x="78" y="134"/>
                      <a:pt x="77" y="135"/>
                    </a:cubicBezTo>
                    <a:cubicBezTo>
                      <a:pt x="77" y="135"/>
                      <a:pt x="77" y="135"/>
                      <a:pt x="77" y="135"/>
                    </a:cubicBezTo>
                    <a:cubicBezTo>
                      <a:pt x="51" y="157"/>
                      <a:pt x="26" y="181"/>
                      <a:pt x="0" y="208"/>
                    </a:cubicBezTo>
                    <a:cubicBezTo>
                      <a:pt x="10" y="211"/>
                      <a:pt x="20" y="214"/>
                      <a:pt x="30" y="217"/>
                    </a:cubicBezTo>
                    <a:cubicBezTo>
                      <a:pt x="31" y="217"/>
                      <a:pt x="32" y="217"/>
                      <a:pt x="33" y="218"/>
                    </a:cubicBezTo>
                    <a:cubicBezTo>
                      <a:pt x="77" y="231"/>
                      <a:pt x="122" y="246"/>
                      <a:pt x="167" y="262"/>
                    </a:cubicBezTo>
                    <a:cubicBezTo>
                      <a:pt x="168" y="263"/>
                      <a:pt x="169" y="263"/>
                      <a:pt x="170" y="264"/>
                    </a:cubicBezTo>
                    <a:cubicBezTo>
                      <a:pt x="175" y="265"/>
                      <a:pt x="179" y="267"/>
                      <a:pt x="184" y="269"/>
                    </a:cubicBezTo>
                    <a:cubicBezTo>
                      <a:pt x="184" y="268"/>
                      <a:pt x="184" y="268"/>
                      <a:pt x="184" y="268"/>
                    </a:cubicBezTo>
                    <a:cubicBezTo>
                      <a:pt x="185" y="268"/>
                      <a:pt x="185" y="267"/>
                      <a:pt x="186" y="267"/>
                    </a:cubicBezTo>
                    <a:cubicBezTo>
                      <a:pt x="186" y="267"/>
                      <a:pt x="186" y="267"/>
                      <a:pt x="186" y="267"/>
                    </a:cubicBezTo>
                    <a:cubicBezTo>
                      <a:pt x="181" y="265"/>
                      <a:pt x="177" y="263"/>
                      <a:pt x="172" y="261"/>
                    </a:cubicBezTo>
                    <a:cubicBezTo>
                      <a:pt x="172" y="261"/>
                      <a:pt x="172" y="261"/>
                      <a:pt x="172" y="261"/>
                    </a:cubicBezTo>
                    <a:cubicBezTo>
                      <a:pt x="171" y="261"/>
                      <a:pt x="170" y="260"/>
                      <a:pt x="169" y="260"/>
                    </a:cubicBezTo>
                    <a:cubicBezTo>
                      <a:pt x="169" y="260"/>
                      <a:pt x="169" y="260"/>
                      <a:pt x="169" y="260"/>
                    </a:cubicBezTo>
                    <a:cubicBezTo>
                      <a:pt x="124" y="244"/>
                      <a:pt x="79" y="229"/>
                      <a:pt x="35" y="216"/>
                    </a:cubicBezTo>
                    <a:cubicBezTo>
                      <a:pt x="35" y="216"/>
                      <a:pt x="35" y="216"/>
                      <a:pt x="35" y="216"/>
                    </a:cubicBezTo>
                    <a:cubicBezTo>
                      <a:pt x="34" y="215"/>
                      <a:pt x="33" y="215"/>
                      <a:pt x="32" y="215"/>
                    </a:cubicBezTo>
                    <a:cubicBezTo>
                      <a:pt x="32" y="215"/>
                      <a:pt x="32" y="215"/>
                      <a:pt x="32" y="215"/>
                    </a:cubicBezTo>
                    <a:cubicBezTo>
                      <a:pt x="23" y="212"/>
                      <a:pt x="14" y="209"/>
                      <a:pt x="6" y="207"/>
                    </a:cubicBezTo>
                    <a:cubicBezTo>
                      <a:pt x="30" y="181"/>
                      <a:pt x="55" y="157"/>
                      <a:pt x="80" y="135"/>
                    </a:cubicBezTo>
                    <a:cubicBezTo>
                      <a:pt x="81" y="135"/>
                      <a:pt x="82" y="134"/>
                      <a:pt x="82" y="134"/>
                    </a:cubicBezTo>
                    <a:cubicBezTo>
                      <a:pt x="94" y="123"/>
                      <a:pt x="107" y="114"/>
                      <a:pt x="119" y="105"/>
                    </a:cubicBezTo>
                    <a:cubicBezTo>
                      <a:pt x="119" y="104"/>
                      <a:pt x="120" y="104"/>
                      <a:pt x="121" y="103"/>
                    </a:cubicBezTo>
                    <a:cubicBezTo>
                      <a:pt x="142" y="87"/>
                      <a:pt x="163" y="73"/>
                      <a:pt x="184" y="61"/>
                    </a:cubicBezTo>
                    <a:cubicBezTo>
                      <a:pt x="184" y="61"/>
                      <a:pt x="184" y="61"/>
                      <a:pt x="184" y="61"/>
                    </a:cubicBezTo>
                    <a:cubicBezTo>
                      <a:pt x="185" y="61"/>
                      <a:pt x="186" y="60"/>
                      <a:pt x="187" y="60"/>
                    </a:cubicBezTo>
                    <a:cubicBezTo>
                      <a:pt x="187" y="60"/>
                      <a:pt x="187" y="60"/>
                      <a:pt x="187" y="60"/>
                    </a:cubicBezTo>
                    <a:cubicBezTo>
                      <a:pt x="197" y="54"/>
                      <a:pt x="208" y="48"/>
                      <a:pt x="219" y="43"/>
                    </a:cubicBezTo>
                    <a:cubicBezTo>
                      <a:pt x="219" y="43"/>
                      <a:pt x="220" y="42"/>
                      <a:pt x="221" y="42"/>
                    </a:cubicBezTo>
                    <a:cubicBezTo>
                      <a:pt x="221" y="42"/>
                      <a:pt x="222" y="42"/>
                      <a:pt x="223" y="41"/>
                    </a:cubicBezTo>
                    <a:cubicBezTo>
                      <a:pt x="224" y="41"/>
                      <a:pt x="225" y="40"/>
                      <a:pt x="226" y="40"/>
                    </a:cubicBezTo>
                    <a:cubicBezTo>
                      <a:pt x="226" y="40"/>
                      <a:pt x="226" y="40"/>
                      <a:pt x="226" y="40"/>
                    </a:cubicBezTo>
                    <a:cubicBezTo>
                      <a:pt x="226" y="40"/>
                      <a:pt x="226" y="40"/>
                      <a:pt x="226" y="40"/>
                    </a:cubicBezTo>
                    <a:cubicBezTo>
                      <a:pt x="225" y="39"/>
                      <a:pt x="225" y="39"/>
                      <a:pt x="225" y="39"/>
                    </a:cubicBezTo>
                    <a:cubicBezTo>
                      <a:pt x="225" y="39"/>
                      <a:pt x="224" y="39"/>
                      <a:pt x="224" y="39"/>
                    </a:cubicBezTo>
                    <a:moveTo>
                      <a:pt x="280" y="17"/>
                    </a:moveTo>
                    <a:cubicBezTo>
                      <a:pt x="272" y="20"/>
                      <a:pt x="265" y="22"/>
                      <a:pt x="257" y="25"/>
                    </a:cubicBezTo>
                    <a:cubicBezTo>
                      <a:pt x="257" y="25"/>
                      <a:pt x="257" y="25"/>
                      <a:pt x="257" y="25"/>
                    </a:cubicBezTo>
                    <a:cubicBezTo>
                      <a:pt x="257" y="25"/>
                      <a:pt x="256" y="26"/>
                      <a:pt x="255" y="26"/>
                    </a:cubicBezTo>
                    <a:cubicBezTo>
                      <a:pt x="255" y="26"/>
                      <a:pt x="255" y="26"/>
                      <a:pt x="255" y="26"/>
                    </a:cubicBezTo>
                    <a:cubicBezTo>
                      <a:pt x="254" y="26"/>
                      <a:pt x="254" y="26"/>
                      <a:pt x="254" y="26"/>
                    </a:cubicBezTo>
                    <a:cubicBezTo>
                      <a:pt x="254" y="26"/>
                      <a:pt x="254" y="26"/>
                      <a:pt x="254" y="26"/>
                    </a:cubicBezTo>
                    <a:cubicBezTo>
                      <a:pt x="250" y="28"/>
                      <a:pt x="245" y="30"/>
                      <a:pt x="241" y="32"/>
                    </a:cubicBezTo>
                    <a:cubicBezTo>
                      <a:pt x="241" y="32"/>
                      <a:pt x="241" y="32"/>
                      <a:pt x="241" y="32"/>
                    </a:cubicBezTo>
                    <a:cubicBezTo>
                      <a:pt x="242" y="32"/>
                      <a:pt x="242" y="32"/>
                      <a:pt x="243" y="32"/>
                    </a:cubicBezTo>
                    <a:cubicBezTo>
                      <a:pt x="243" y="32"/>
                      <a:pt x="243" y="32"/>
                      <a:pt x="243" y="32"/>
                    </a:cubicBezTo>
                    <a:cubicBezTo>
                      <a:pt x="243" y="32"/>
                      <a:pt x="243" y="32"/>
                      <a:pt x="243" y="32"/>
                    </a:cubicBezTo>
                    <a:cubicBezTo>
                      <a:pt x="247" y="31"/>
                      <a:pt x="250" y="29"/>
                      <a:pt x="254" y="28"/>
                    </a:cubicBezTo>
                    <a:cubicBezTo>
                      <a:pt x="257" y="27"/>
                      <a:pt x="260" y="25"/>
                      <a:pt x="263" y="24"/>
                    </a:cubicBezTo>
                    <a:cubicBezTo>
                      <a:pt x="269" y="22"/>
                      <a:pt x="276" y="20"/>
                      <a:pt x="282" y="18"/>
                    </a:cubicBezTo>
                    <a:cubicBezTo>
                      <a:pt x="281" y="18"/>
                      <a:pt x="281" y="17"/>
                      <a:pt x="280" y="17"/>
                    </a:cubicBezTo>
                    <a:moveTo>
                      <a:pt x="407" y="1"/>
                    </a:moveTo>
                    <a:cubicBezTo>
                      <a:pt x="407" y="1"/>
                      <a:pt x="407" y="1"/>
                      <a:pt x="407" y="1"/>
                    </a:cubicBezTo>
                    <a:cubicBezTo>
                      <a:pt x="407" y="1"/>
                      <a:pt x="408" y="2"/>
                      <a:pt x="408" y="2"/>
                    </a:cubicBezTo>
                    <a:cubicBezTo>
                      <a:pt x="426" y="3"/>
                      <a:pt x="444" y="6"/>
                      <a:pt x="461" y="11"/>
                    </a:cubicBezTo>
                    <a:cubicBezTo>
                      <a:pt x="460" y="10"/>
                      <a:pt x="460" y="10"/>
                      <a:pt x="459" y="10"/>
                    </a:cubicBezTo>
                    <a:cubicBezTo>
                      <a:pt x="442" y="6"/>
                      <a:pt x="425" y="3"/>
                      <a:pt x="407" y="1"/>
                    </a:cubicBezTo>
                    <a:moveTo>
                      <a:pt x="363" y="1"/>
                    </a:moveTo>
                    <a:cubicBezTo>
                      <a:pt x="360" y="1"/>
                      <a:pt x="357" y="2"/>
                      <a:pt x="354" y="2"/>
                    </a:cubicBezTo>
                    <a:cubicBezTo>
                      <a:pt x="354" y="2"/>
                      <a:pt x="354" y="2"/>
                      <a:pt x="354" y="2"/>
                    </a:cubicBezTo>
                    <a:cubicBezTo>
                      <a:pt x="351" y="2"/>
                      <a:pt x="348" y="3"/>
                      <a:pt x="345" y="3"/>
                    </a:cubicBezTo>
                    <a:cubicBezTo>
                      <a:pt x="345" y="3"/>
                      <a:pt x="345" y="3"/>
                      <a:pt x="345" y="3"/>
                    </a:cubicBezTo>
                    <a:cubicBezTo>
                      <a:pt x="338" y="4"/>
                      <a:pt x="331" y="5"/>
                      <a:pt x="324" y="6"/>
                    </a:cubicBezTo>
                    <a:cubicBezTo>
                      <a:pt x="324" y="6"/>
                      <a:pt x="324" y="6"/>
                      <a:pt x="324" y="6"/>
                    </a:cubicBezTo>
                    <a:cubicBezTo>
                      <a:pt x="323" y="6"/>
                      <a:pt x="323" y="6"/>
                      <a:pt x="322" y="7"/>
                    </a:cubicBezTo>
                    <a:cubicBezTo>
                      <a:pt x="322" y="7"/>
                      <a:pt x="322" y="7"/>
                      <a:pt x="322" y="7"/>
                    </a:cubicBezTo>
                    <a:cubicBezTo>
                      <a:pt x="309" y="9"/>
                      <a:pt x="295" y="12"/>
                      <a:pt x="282" y="17"/>
                    </a:cubicBezTo>
                    <a:cubicBezTo>
                      <a:pt x="283" y="17"/>
                      <a:pt x="283" y="17"/>
                      <a:pt x="284" y="17"/>
                    </a:cubicBezTo>
                    <a:cubicBezTo>
                      <a:pt x="284" y="17"/>
                      <a:pt x="284" y="17"/>
                      <a:pt x="284" y="17"/>
                    </a:cubicBezTo>
                    <a:cubicBezTo>
                      <a:pt x="297" y="13"/>
                      <a:pt x="311" y="10"/>
                      <a:pt x="324" y="7"/>
                    </a:cubicBezTo>
                    <a:cubicBezTo>
                      <a:pt x="325" y="7"/>
                      <a:pt x="325" y="7"/>
                      <a:pt x="326" y="7"/>
                    </a:cubicBezTo>
                    <a:cubicBezTo>
                      <a:pt x="333" y="5"/>
                      <a:pt x="340" y="4"/>
                      <a:pt x="346" y="3"/>
                    </a:cubicBezTo>
                    <a:cubicBezTo>
                      <a:pt x="350" y="3"/>
                      <a:pt x="353" y="3"/>
                      <a:pt x="356" y="2"/>
                    </a:cubicBezTo>
                    <a:cubicBezTo>
                      <a:pt x="359" y="2"/>
                      <a:pt x="362" y="2"/>
                      <a:pt x="365" y="2"/>
                    </a:cubicBezTo>
                    <a:cubicBezTo>
                      <a:pt x="364" y="1"/>
                      <a:pt x="364" y="1"/>
                      <a:pt x="363" y="1"/>
                    </a:cubicBezTo>
                    <a:moveTo>
                      <a:pt x="384" y="0"/>
                    </a:moveTo>
                    <a:cubicBezTo>
                      <a:pt x="378" y="0"/>
                      <a:pt x="372" y="1"/>
                      <a:pt x="365" y="1"/>
                    </a:cubicBezTo>
                    <a:cubicBezTo>
                      <a:pt x="366" y="1"/>
                      <a:pt x="366" y="1"/>
                      <a:pt x="367" y="1"/>
                    </a:cubicBezTo>
                    <a:cubicBezTo>
                      <a:pt x="367" y="1"/>
                      <a:pt x="367" y="1"/>
                      <a:pt x="367" y="1"/>
                    </a:cubicBezTo>
                    <a:cubicBezTo>
                      <a:pt x="374" y="1"/>
                      <a:pt x="380" y="1"/>
                      <a:pt x="386" y="1"/>
                    </a:cubicBezTo>
                    <a:cubicBezTo>
                      <a:pt x="389" y="1"/>
                      <a:pt x="391" y="1"/>
                      <a:pt x="393" y="1"/>
                    </a:cubicBezTo>
                    <a:cubicBezTo>
                      <a:pt x="393" y="1"/>
                      <a:pt x="393" y="1"/>
                      <a:pt x="393" y="1"/>
                    </a:cubicBezTo>
                    <a:cubicBezTo>
                      <a:pt x="393" y="1"/>
                      <a:pt x="392" y="1"/>
                      <a:pt x="392" y="1"/>
                    </a:cubicBezTo>
                    <a:cubicBezTo>
                      <a:pt x="392" y="1"/>
                      <a:pt x="392" y="1"/>
                      <a:pt x="392" y="1"/>
                    </a:cubicBezTo>
                    <a:cubicBezTo>
                      <a:pt x="389" y="0"/>
                      <a:pt x="387" y="0"/>
                      <a:pt x="38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16" name="Freeform 177"/>
              <p:cNvSpPr>
                <a:spLocks noEditPoints="1"/>
              </p:cNvSpPr>
              <p:nvPr/>
            </p:nvSpPr>
            <p:spPr bwMode="auto">
              <a:xfrm>
                <a:off x="93" y="522"/>
                <a:ext cx="1113" cy="416"/>
              </a:xfrm>
              <a:custGeom>
                <a:avLst/>
                <a:gdLst>
                  <a:gd name="T0" fmla="*/ 710 w 717"/>
                  <a:gd name="T1" fmla="*/ 66 h 268"/>
                  <a:gd name="T2" fmla="*/ 711 w 717"/>
                  <a:gd name="T3" fmla="*/ 66 h 268"/>
                  <a:gd name="T4" fmla="*/ 716 w 717"/>
                  <a:gd name="T5" fmla="*/ 67 h 268"/>
                  <a:gd name="T6" fmla="*/ 244 w 717"/>
                  <a:gd name="T7" fmla="*/ 61 h 268"/>
                  <a:gd name="T8" fmla="*/ 230 w 717"/>
                  <a:gd name="T9" fmla="*/ 68 h 268"/>
                  <a:gd name="T10" fmla="*/ 228 w 717"/>
                  <a:gd name="T11" fmla="*/ 69 h 268"/>
                  <a:gd name="T12" fmla="*/ 184 w 717"/>
                  <a:gd name="T13" fmla="*/ 97 h 268"/>
                  <a:gd name="T14" fmla="*/ 182 w 717"/>
                  <a:gd name="T15" fmla="*/ 98 h 268"/>
                  <a:gd name="T16" fmla="*/ 45 w 717"/>
                  <a:gd name="T17" fmla="*/ 217 h 268"/>
                  <a:gd name="T18" fmla="*/ 43 w 717"/>
                  <a:gd name="T19" fmla="*/ 219 h 268"/>
                  <a:gd name="T20" fmla="*/ 12 w 717"/>
                  <a:gd name="T21" fmla="*/ 253 h 268"/>
                  <a:gd name="T22" fmla="*/ 10 w 717"/>
                  <a:gd name="T23" fmla="*/ 256 h 268"/>
                  <a:gd name="T24" fmla="*/ 3 w 717"/>
                  <a:gd name="T25" fmla="*/ 268 h 268"/>
                  <a:gd name="T26" fmla="*/ 15 w 717"/>
                  <a:gd name="T27" fmla="*/ 254 h 268"/>
                  <a:gd name="T28" fmla="*/ 48 w 717"/>
                  <a:gd name="T29" fmla="*/ 217 h 268"/>
                  <a:gd name="T30" fmla="*/ 187 w 717"/>
                  <a:gd name="T31" fmla="*/ 97 h 268"/>
                  <a:gd name="T32" fmla="*/ 233 w 717"/>
                  <a:gd name="T33" fmla="*/ 68 h 268"/>
                  <a:gd name="T34" fmla="*/ 245 w 717"/>
                  <a:gd name="T35" fmla="*/ 61 h 268"/>
                  <a:gd name="T36" fmla="*/ 244 w 717"/>
                  <a:gd name="T37" fmla="*/ 61 h 268"/>
                  <a:gd name="T38" fmla="*/ 357 w 717"/>
                  <a:gd name="T39" fmla="*/ 15 h 268"/>
                  <a:gd name="T40" fmla="*/ 332 w 717"/>
                  <a:gd name="T41" fmla="*/ 22 h 268"/>
                  <a:gd name="T42" fmla="*/ 329 w 717"/>
                  <a:gd name="T43" fmla="*/ 23 h 268"/>
                  <a:gd name="T44" fmla="*/ 308 w 717"/>
                  <a:gd name="T45" fmla="*/ 31 h 268"/>
                  <a:gd name="T46" fmla="*/ 306 w 717"/>
                  <a:gd name="T47" fmla="*/ 32 h 268"/>
                  <a:gd name="T48" fmla="*/ 282 w 717"/>
                  <a:gd name="T49" fmla="*/ 42 h 268"/>
                  <a:gd name="T50" fmla="*/ 279 w 717"/>
                  <a:gd name="T51" fmla="*/ 43 h 268"/>
                  <a:gd name="T52" fmla="*/ 261 w 717"/>
                  <a:gd name="T53" fmla="*/ 51 h 268"/>
                  <a:gd name="T54" fmla="*/ 263 w 717"/>
                  <a:gd name="T55" fmla="*/ 52 h 268"/>
                  <a:gd name="T56" fmla="*/ 284 w 717"/>
                  <a:gd name="T57" fmla="*/ 42 h 268"/>
                  <a:gd name="T58" fmla="*/ 284 w 717"/>
                  <a:gd name="T59" fmla="*/ 42 h 268"/>
                  <a:gd name="T60" fmla="*/ 289 w 717"/>
                  <a:gd name="T61" fmla="*/ 40 h 268"/>
                  <a:gd name="T62" fmla="*/ 295 w 717"/>
                  <a:gd name="T63" fmla="*/ 37 h 268"/>
                  <a:gd name="T64" fmla="*/ 308 w 717"/>
                  <a:gd name="T65" fmla="*/ 32 h 268"/>
                  <a:gd name="T66" fmla="*/ 331 w 717"/>
                  <a:gd name="T67" fmla="*/ 24 h 268"/>
                  <a:gd name="T68" fmla="*/ 359 w 717"/>
                  <a:gd name="T69" fmla="*/ 15 h 268"/>
                  <a:gd name="T70" fmla="*/ 450 w 717"/>
                  <a:gd name="T71" fmla="*/ 0 h 268"/>
                  <a:gd name="T72" fmla="*/ 435 w 717"/>
                  <a:gd name="T73" fmla="*/ 1 h 268"/>
                  <a:gd name="T74" fmla="*/ 433 w 717"/>
                  <a:gd name="T75" fmla="*/ 1 h 268"/>
                  <a:gd name="T76" fmla="*/ 405 w 717"/>
                  <a:gd name="T77" fmla="*/ 4 h 268"/>
                  <a:gd name="T78" fmla="*/ 403 w 717"/>
                  <a:gd name="T79" fmla="*/ 5 h 268"/>
                  <a:gd name="T80" fmla="*/ 403 w 717"/>
                  <a:gd name="T81" fmla="*/ 5 h 268"/>
                  <a:gd name="T82" fmla="*/ 361 w 717"/>
                  <a:gd name="T83" fmla="*/ 14 h 268"/>
                  <a:gd name="T84" fmla="*/ 405 w 717"/>
                  <a:gd name="T85" fmla="*/ 5 h 268"/>
                  <a:gd name="T86" fmla="*/ 434 w 717"/>
                  <a:gd name="T87" fmla="*/ 2 h 268"/>
                  <a:gd name="T88" fmla="*/ 449 w 717"/>
                  <a:gd name="T89" fmla="*/ 1 h 268"/>
                  <a:gd name="T90" fmla="*/ 482 w 717"/>
                  <a:gd name="T91" fmla="*/ 10 h 268"/>
                  <a:gd name="T92" fmla="*/ 560 w 717"/>
                  <a:gd name="T93" fmla="*/ 34 h 268"/>
                  <a:gd name="T94" fmla="*/ 594 w 717"/>
                  <a:gd name="T95" fmla="*/ 47 h 268"/>
                  <a:gd name="T96" fmla="*/ 634 w 717"/>
                  <a:gd name="T97" fmla="*/ 63 h 268"/>
                  <a:gd name="T98" fmla="*/ 700 w 717"/>
                  <a:gd name="T99" fmla="*/ 65 h 268"/>
                  <a:gd name="T100" fmla="*/ 700 w 717"/>
                  <a:gd name="T101" fmla="*/ 65 h 268"/>
                  <a:gd name="T102" fmla="*/ 700 w 717"/>
                  <a:gd name="T103" fmla="*/ 65 h 268"/>
                  <a:gd name="T104" fmla="*/ 665 w 717"/>
                  <a:gd name="T105" fmla="*/ 75 h 268"/>
                  <a:gd name="T106" fmla="*/ 636 w 717"/>
                  <a:gd name="T107" fmla="*/ 63 h 268"/>
                  <a:gd name="T108" fmla="*/ 634 w 717"/>
                  <a:gd name="T109" fmla="*/ 62 h 268"/>
                  <a:gd name="T110" fmla="*/ 595 w 717"/>
                  <a:gd name="T111" fmla="*/ 47 h 268"/>
                  <a:gd name="T112" fmla="*/ 594 w 717"/>
                  <a:gd name="T113" fmla="*/ 46 h 268"/>
                  <a:gd name="T114" fmla="*/ 561 w 717"/>
                  <a:gd name="T115" fmla="*/ 34 h 268"/>
                  <a:gd name="T116" fmla="*/ 560 w 717"/>
                  <a:gd name="T117" fmla="*/ 34 h 268"/>
                  <a:gd name="T118" fmla="*/ 484 w 717"/>
                  <a:gd name="T119" fmla="*/ 9 h 268"/>
                  <a:gd name="T120" fmla="*/ 482 w 717"/>
                  <a:gd name="T121" fmla="*/ 9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17" h="268">
                    <a:moveTo>
                      <a:pt x="710" y="66"/>
                    </a:moveTo>
                    <a:cubicBezTo>
                      <a:pt x="710" y="66"/>
                      <a:pt x="710" y="66"/>
                      <a:pt x="710" y="66"/>
                    </a:cubicBezTo>
                    <a:cubicBezTo>
                      <a:pt x="710" y="66"/>
                      <a:pt x="710" y="66"/>
                      <a:pt x="710" y="66"/>
                    </a:cubicBezTo>
                    <a:cubicBezTo>
                      <a:pt x="710" y="66"/>
                      <a:pt x="711" y="66"/>
                      <a:pt x="711" y="66"/>
                    </a:cubicBezTo>
                    <a:cubicBezTo>
                      <a:pt x="713" y="67"/>
                      <a:pt x="715" y="67"/>
                      <a:pt x="717" y="68"/>
                    </a:cubicBezTo>
                    <a:cubicBezTo>
                      <a:pt x="716" y="68"/>
                      <a:pt x="716" y="68"/>
                      <a:pt x="716" y="67"/>
                    </a:cubicBezTo>
                    <a:cubicBezTo>
                      <a:pt x="714" y="67"/>
                      <a:pt x="712" y="66"/>
                      <a:pt x="710" y="66"/>
                    </a:cubicBezTo>
                    <a:moveTo>
                      <a:pt x="244" y="61"/>
                    </a:moveTo>
                    <a:cubicBezTo>
                      <a:pt x="239" y="63"/>
                      <a:pt x="235" y="65"/>
                      <a:pt x="230" y="68"/>
                    </a:cubicBezTo>
                    <a:cubicBezTo>
                      <a:pt x="230" y="68"/>
                      <a:pt x="230" y="68"/>
                      <a:pt x="230" y="68"/>
                    </a:cubicBezTo>
                    <a:cubicBezTo>
                      <a:pt x="229" y="68"/>
                      <a:pt x="229" y="69"/>
                      <a:pt x="228" y="69"/>
                    </a:cubicBezTo>
                    <a:cubicBezTo>
                      <a:pt x="228" y="69"/>
                      <a:pt x="228" y="69"/>
                      <a:pt x="228" y="69"/>
                    </a:cubicBezTo>
                    <a:cubicBezTo>
                      <a:pt x="213" y="78"/>
                      <a:pt x="199" y="87"/>
                      <a:pt x="184" y="97"/>
                    </a:cubicBezTo>
                    <a:cubicBezTo>
                      <a:pt x="184" y="97"/>
                      <a:pt x="184" y="97"/>
                      <a:pt x="184" y="97"/>
                    </a:cubicBezTo>
                    <a:cubicBezTo>
                      <a:pt x="184" y="97"/>
                      <a:pt x="183" y="98"/>
                      <a:pt x="182" y="98"/>
                    </a:cubicBezTo>
                    <a:cubicBezTo>
                      <a:pt x="182" y="98"/>
                      <a:pt x="182" y="98"/>
                      <a:pt x="182" y="98"/>
                    </a:cubicBezTo>
                    <a:cubicBezTo>
                      <a:pt x="135" y="131"/>
                      <a:pt x="89" y="170"/>
                      <a:pt x="45" y="217"/>
                    </a:cubicBezTo>
                    <a:cubicBezTo>
                      <a:pt x="45" y="217"/>
                      <a:pt x="45" y="217"/>
                      <a:pt x="45" y="217"/>
                    </a:cubicBezTo>
                    <a:cubicBezTo>
                      <a:pt x="45" y="217"/>
                      <a:pt x="44" y="218"/>
                      <a:pt x="43" y="219"/>
                    </a:cubicBezTo>
                    <a:cubicBezTo>
                      <a:pt x="43" y="219"/>
                      <a:pt x="43" y="219"/>
                      <a:pt x="43" y="219"/>
                    </a:cubicBezTo>
                    <a:cubicBezTo>
                      <a:pt x="33" y="230"/>
                      <a:pt x="22" y="241"/>
                      <a:pt x="12" y="253"/>
                    </a:cubicBezTo>
                    <a:cubicBezTo>
                      <a:pt x="12" y="253"/>
                      <a:pt x="12" y="253"/>
                      <a:pt x="12" y="253"/>
                    </a:cubicBezTo>
                    <a:cubicBezTo>
                      <a:pt x="11" y="254"/>
                      <a:pt x="11" y="255"/>
                      <a:pt x="10" y="256"/>
                    </a:cubicBezTo>
                    <a:cubicBezTo>
                      <a:pt x="10" y="256"/>
                      <a:pt x="10" y="256"/>
                      <a:pt x="10" y="256"/>
                    </a:cubicBezTo>
                    <a:cubicBezTo>
                      <a:pt x="7" y="259"/>
                      <a:pt x="4" y="263"/>
                      <a:pt x="0" y="267"/>
                    </a:cubicBezTo>
                    <a:cubicBezTo>
                      <a:pt x="2" y="267"/>
                      <a:pt x="2" y="268"/>
                      <a:pt x="3" y="268"/>
                    </a:cubicBezTo>
                    <a:cubicBezTo>
                      <a:pt x="6" y="264"/>
                      <a:pt x="10" y="260"/>
                      <a:pt x="13" y="257"/>
                    </a:cubicBezTo>
                    <a:cubicBezTo>
                      <a:pt x="14" y="256"/>
                      <a:pt x="14" y="255"/>
                      <a:pt x="15" y="254"/>
                    </a:cubicBezTo>
                    <a:cubicBezTo>
                      <a:pt x="25" y="242"/>
                      <a:pt x="36" y="231"/>
                      <a:pt x="46" y="220"/>
                    </a:cubicBezTo>
                    <a:cubicBezTo>
                      <a:pt x="47" y="219"/>
                      <a:pt x="47" y="218"/>
                      <a:pt x="48" y="217"/>
                    </a:cubicBezTo>
                    <a:cubicBezTo>
                      <a:pt x="92" y="171"/>
                      <a:pt x="138" y="131"/>
                      <a:pt x="185" y="99"/>
                    </a:cubicBezTo>
                    <a:cubicBezTo>
                      <a:pt x="185" y="98"/>
                      <a:pt x="186" y="98"/>
                      <a:pt x="187" y="97"/>
                    </a:cubicBezTo>
                    <a:cubicBezTo>
                      <a:pt x="201" y="87"/>
                      <a:pt x="216" y="78"/>
                      <a:pt x="230" y="70"/>
                    </a:cubicBezTo>
                    <a:cubicBezTo>
                      <a:pt x="231" y="69"/>
                      <a:pt x="232" y="69"/>
                      <a:pt x="233" y="68"/>
                    </a:cubicBezTo>
                    <a:cubicBezTo>
                      <a:pt x="237" y="66"/>
                      <a:pt x="241" y="64"/>
                      <a:pt x="245" y="61"/>
                    </a:cubicBezTo>
                    <a:cubicBezTo>
                      <a:pt x="245" y="61"/>
                      <a:pt x="245" y="61"/>
                      <a:pt x="245" y="61"/>
                    </a:cubicBezTo>
                    <a:cubicBezTo>
                      <a:pt x="245" y="61"/>
                      <a:pt x="245" y="61"/>
                      <a:pt x="245" y="61"/>
                    </a:cubicBezTo>
                    <a:cubicBezTo>
                      <a:pt x="244" y="61"/>
                      <a:pt x="244" y="61"/>
                      <a:pt x="244" y="61"/>
                    </a:cubicBezTo>
                    <a:cubicBezTo>
                      <a:pt x="244" y="61"/>
                      <a:pt x="244" y="61"/>
                      <a:pt x="244" y="61"/>
                    </a:cubicBezTo>
                    <a:moveTo>
                      <a:pt x="357" y="15"/>
                    </a:moveTo>
                    <a:cubicBezTo>
                      <a:pt x="349" y="17"/>
                      <a:pt x="340" y="19"/>
                      <a:pt x="332" y="22"/>
                    </a:cubicBezTo>
                    <a:cubicBezTo>
                      <a:pt x="332" y="22"/>
                      <a:pt x="332" y="22"/>
                      <a:pt x="332" y="22"/>
                    </a:cubicBezTo>
                    <a:cubicBezTo>
                      <a:pt x="331" y="23"/>
                      <a:pt x="330" y="23"/>
                      <a:pt x="329" y="23"/>
                    </a:cubicBezTo>
                    <a:cubicBezTo>
                      <a:pt x="329" y="23"/>
                      <a:pt x="329" y="23"/>
                      <a:pt x="329" y="23"/>
                    </a:cubicBezTo>
                    <a:cubicBezTo>
                      <a:pt x="322" y="25"/>
                      <a:pt x="315" y="28"/>
                      <a:pt x="308" y="31"/>
                    </a:cubicBezTo>
                    <a:cubicBezTo>
                      <a:pt x="308" y="31"/>
                      <a:pt x="308" y="31"/>
                      <a:pt x="308" y="31"/>
                    </a:cubicBezTo>
                    <a:cubicBezTo>
                      <a:pt x="307" y="31"/>
                      <a:pt x="307" y="31"/>
                      <a:pt x="306" y="32"/>
                    </a:cubicBezTo>
                    <a:cubicBezTo>
                      <a:pt x="306" y="32"/>
                      <a:pt x="306" y="32"/>
                      <a:pt x="306" y="32"/>
                    </a:cubicBezTo>
                    <a:cubicBezTo>
                      <a:pt x="302" y="33"/>
                      <a:pt x="297" y="35"/>
                      <a:pt x="293" y="37"/>
                    </a:cubicBezTo>
                    <a:cubicBezTo>
                      <a:pt x="289" y="38"/>
                      <a:pt x="286" y="40"/>
                      <a:pt x="282" y="42"/>
                    </a:cubicBezTo>
                    <a:cubicBezTo>
                      <a:pt x="282" y="42"/>
                      <a:pt x="282" y="42"/>
                      <a:pt x="282" y="42"/>
                    </a:cubicBezTo>
                    <a:cubicBezTo>
                      <a:pt x="281" y="42"/>
                      <a:pt x="280" y="42"/>
                      <a:pt x="279" y="43"/>
                    </a:cubicBezTo>
                    <a:cubicBezTo>
                      <a:pt x="279" y="43"/>
                      <a:pt x="279" y="43"/>
                      <a:pt x="279" y="43"/>
                    </a:cubicBezTo>
                    <a:cubicBezTo>
                      <a:pt x="273" y="45"/>
                      <a:pt x="267" y="48"/>
                      <a:pt x="261" y="51"/>
                    </a:cubicBezTo>
                    <a:cubicBezTo>
                      <a:pt x="261" y="51"/>
                      <a:pt x="261" y="51"/>
                      <a:pt x="261" y="51"/>
                    </a:cubicBezTo>
                    <a:cubicBezTo>
                      <a:pt x="262" y="52"/>
                      <a:pt x="262" y="52"/>
                      <a:pt x="263" y="52"/>
                    </a:cubicBezTo>
                    <a:cubicBezTo>
                      <a:pt x="270" y="49"/>
                      <a:pt x="276" y="46"/>
                      <a:pt x="282" y="43"/>
                    </a:cubicBezTo>
                    <a:cubicBezTo>
                      <a:pt x="282" y="43"/>
                      <a:pt x="283" y="43"/>
                      <a:pt x="284" y="42"/>
                    </a:cubicBezTo>
                    <a:cubicBezTo>
                      <a:pt x="284" y="42"/>
                      <a:pt x="284" y="42"/>
                      <a:pt x="284" y="42"/>
                    </a:cubicBezTo>
                    <a:cubicBezTo>
                      <a:pt x="284" y="42"/>
                      <a:pt x="284" y="42"/>
                      <a:pt x="284" y="42"/>
                    </a:cubicBezTo>
                    <a:cubicBezTo>
                      <a:pt x="286" y="42"/>
                      <a:pt x="287" y="41"/>
                      <a:pt x="289" y="40"/>
                    </a:cubicBezTo>
                    <a:cubicBezTo>
                      <a:pt x="289" y="40"/>
                      <a:pt x="289" y="40"/>
                      <a:pt x="289" y="40"/>
                    </a:cubicBezTo>
                    <a:cubicBezTo>
                      <a:pt x="291" y="39"/>
                      <a:pt x="293" y="38"/>
                      <a:pt x="295" y="38"/>
                    </a:cubicBezTo>
                    <a:cubicBezTo>
                      <a:pt x="295" y="37"/>
                      <a:pt x="295" y="37"/>
                      <a:pt x="295" y="37"/>
                    </a:cubicBezTo>
                    <a:cubicBezTo>
                      <a:pt x="296" y="37"/>
                      <a:pt x="297" y="37"/>
                      <a:pt x="298" y="36"/>
                    </a:cubicBezTo>
                    <a:cubicBezTo>
                      <a:pt x="301" y="35"/>
                      <a:pt x="305" y="33"/>
                      <a:pt x="308" y="32"/>
                    </a:cubicBezTo>
                    <a:cubicBezTo>
                      <a:pt x="309" y="32"/>
                      <a:pt x="310" y="31"/>
                      <a:pt x="310" y="31"/>
                    </a:cubicBezTo>
                    <a:cubicBezTo>
                      <a:pt x="317" y="28"/>
                      <a:pt x="324" y="26"/>
                      <a:pt x="331" y="24"/>
                    </a:cubicBezTo>
                    <a:cubicBezTo>
                      <a:pt x="332" y="23"/>
                      <a:pt x="333" y="23"/>
                      <a:pt x="334" y="23"/>
                    </a:cubicBezTo>
                    <a:cubicBezTo>
                      <a:pt x="342" y="20"/>
                      <a:pt x="351" y="17"/>
                      <a:pt x="359" y="15"/>
                    </a:cubicBezTo>
                    <a:cubicBezTo>
                      <a:pt x="358" y="15"/>
                      <a:pt x="358" y="15"/>
                      <a:pt x="357" y="15"/>
                    </a:cubicBezTo>
                    <a:moveTo>
                      <a:pt x="450" y="0"/>
                    </a:moveTo>
                    <a:cubicBezTo>
                      <a:pt x="445" y="0"/>
                      <a:pt x="440" y="1"/>
                      <a:pt x="435" y="1"/>
                    </a:cubicBezTo>
                    <a:cubicBezTo>
                      <a:pt x="435" y="1"/>
                      <a:pt x="435" y="1"/>
                      <a:pt x="435" y="1"/>
                    </a:cubicBezTo>
                    <a:cubicBezTo>
                      <a:pt x="434" y="1"/>
                      <a:pt x="433" y="1"/>
                      <a:pt x="433" y="1"/>
                    </a:cubicBezTo>
                    <a:cubicBezTo>
                      <a:pt x="433" y="1"/>
                      <a:pt x="433" y="1"/>
                      <a:pt x="433" y="1"/>
                    </a:cubicBezTo>
                    <a:cubicBezTo>
                      <a:pt x="424" y="2"/>
                      <a:pt x="414" y="3"/>
                      <a:pt x="405" y="4"/>
                    </a:cubicBezTo>
                    <a:cubicBezTo>
                      <a:pt x="405" y="4"/>
                      <a:pt x="405" y="4"/>
                      <a:pt x="405" y="4"/>
                    </a:cubicBezTo>
                    <a:cubicBezTo>
                      <a:pt x="405" y="4"/>
                      <a:pt x="405" y="4"/>
                      <a:pt x="405" y="4"/>
                    </a:cubicBezTo>
                    <a:cubicBezTo>
                      <a:pt x="404" y="5"/>
                      <a:pt x="404" y="5"/>
                      <a:pt x="403" y="5"/>
                    </a:cubicBezTo>
                    <a:cubicBezTo>
                      <a:pt x="403" y="5"/>
                      <a:pt x="403" y="5"/>
                      <a:pt x="403" y="5"/>
                    </a:cubicBezTo>
                    <a:cubicBezTo>
                      <a:pt x="403" y="5"/>
                      <a:pt x="403" y="5"/>
                      <a:pt x="403" y="5"/>
                    </a:cubicBezTo>
                    <a:cubicBezTo>
                      <a:pt x="388" y="7"/>
                      <a:pt x="374" y="10"/>
                      <a:pt x="359" y="14"/>
                    </a:cubicBezTo>
                    <a:cubicBezTo>
                      <a:pt x="360" y="14"/>
                      <a:pt x="361" y="14"/>
                      <a:pt x="361" y="14"/>
                    </a:cubicBezTo>
                    <a:cubicBezTo>
                      <a:pt x="361" y="14"/>
                      <a:pt x="361" y="14"/>
                      <a:pt x="361" y="14"/>
                    </a:cubicBezTo>
                    <a:cubicBezTo>
                      <a:pt x="376" y="11"/>
                      <a:pt x="390" y="8"/>
                      <a:pt x="405" y="5"/>
                    </a:cubicBezTo>
                    <a:cubicBezTo>
                      <a:pt x="405" y="5"/>
                      <a:pt x="406" y="5"/>
                      <a:pt x="407" y="5"/>
                    </a:cubicBezTo>
                    <a:cubicBezTo>
                      <a:pt x="416" y="4"/>
                      <a:pt x="425" y="2"/>
                      <a:pt x="434" y="2"/>
                    </a:cubicBezTo>
                    <a:cubicBezTo>
                      <a:pt x="435" y="2"/>
                      <a:pt x="436" y="2"/>
                      <a:pt x="437" y="2"/>
                    </a:cubicBezTo>
                    <a:cubicBezTo>
                      <a:pt x="441" y="1"/>
                      <a:pt x="445" y="1"/>
                      <a:pt x="449" y="1"/>
                    </a:cubicBezTo>
                    <a:cubicBezTo>
                      <a:pt x="460" y="3"/>
                      <a:pt x="470" y="6"/>
                      <a:pt x="480" y="9"/>
                    </a:cubicBezTo>
                    <a:cubicBezTo>
                      <a:pt x="481" y="9"/>
                      <a:pt x="481" y="9"/>
                      <a:pt x="482" y="10"/>
                    </a:cubicBezTo>
                    <a:cubicBezTo>
                      <a:pt x="507" y="17"/>
                      <a:pt x="532" y="25"/>
                      <a:pt x="558" y="34"/>
                    </a:cubicBezTo>
                    <a:cubicBezTo>
                      <a:pt x="558" y="34"/>
                      <a:pt x="559" y="34"/>
                      <a:pt x="560" y="34"/>
                    </a:cubicBezTo>
                    <a:cubicBezTo>
                      <a:pt x="570" y="38"/>
                      <a:pt x="581" y="42"/>
                      <a:pt x="592" y="46"/>
                    </a:cubicBezTo>
                    <a:cubicBezTo>
                      <a:pt x="593" y="47"/>
                      <a:pt x="593" y="47"/>
                      <a:pt x="594" y="47"/>
                    </a:cubicBezTo>
                    <a:cubicBezTo>
                      <a:pt x="607" y="52"/>
                      <a:pt x="620" y="57"/>
                      <a:pt x="633" y="62"/>
                    </a:cubicBezTo>
                    <a:cubicBezTo>
                      <a:pt x="633" y="62"/>
                      <a:pt x="634" y="63"/>
                      <a:pt x="634" y="63"/>
                    </a:cubicBezTo>
                    <a:cubicBezTo>
                      <a:pt x="645" y="67"/>
                      <a:pt x="655" y="72"/>
                      <a:pt x="665" y="76"/>
                    </a:cubicBezTo>
                    <a:cubicBezTo>
                      <a:pt x="678" y="69"/>
                      <a:pt x="690" y="66"/>
                      <a:pt x="700" y="65"/>
                    </a:cubicBezTo>
                    <a:cubicBezTo>
                      <a:pt x="700" y="65"/>
                      <a:pt x="700" y="65"/>
                      <a:pt x="700" y="65"/>
                    </a:cubicBezTo>
                    <a:cubicBezTo>
                      <a:pt x="700" y="65"/>
                      <a:pt x="700" y="65"/>
                      <a:pt x="700" y="65"/>
                    </a:cubicBezTo>
                    <a:cubicBezTo>
                      <a:pt x="700" y="65"/>
                      <a:pt x="700" y="65"/>
                      <a:pt x="700" y="65"/>
                    </a:cubicBezTo>
                    <a:cubicBezTo>
                      <a:pt x="700" y="65"/>
                      <a:pt x="700" y="65"/>
                      <a:pt x="700" y="65"/>
                    </a:cubicBezTo>
                    <a:cubicBezTo>
                      <a:pt x="700" y="65"/>
                      <a:pt x="699" y="65"/>
                      <a:pt x="699" y="65"/>
                    </a:cubicBezTo>
                    <a:cubicBezTo>
                      <a:pt x="688" y="65"/>
                      <a:pt x="677" y="69"/>
                      <a:pt x="665" y="75"/>
                    </a:cubicBezTo>
                    <a:cubicBezTo>
                      <a:pt x="655" y="71"/>
                      <a:pt x="645" y="67"/>
                      <a:pt x="636" y="63"/>
                    </a:cubicBezTo>
                    <a:cubicBezTo>
                      <a:pt x="636" y="63"/>
                      <a:pt x="636" y="63"/>
                      <a:pt x="636" y="63"/>
                    </a:cubicBezTo>
                    <a:cubicBezTo>
                      <a:pt x="635" y="62"/>
                      <a:pt x="634" y="62"/>
                      <a:pt x="634" y="62"/>
                    </a:cubicBezTo>
                    <a:cubicBezTo>
                      <a:pt x="634" y="62"/>
                      <a:pt x="634" y="62"/>
                      <a:pt x="634" y="62"/>
                    </a:cubicBezTo>
                    <a:cubicBezTo>
                      <a:pt x="621" y="57"/>
                      <a:pt x="608" y="51"/>
                      <a:pt x="595" y="47"/>
                    </a:cubicBezTo>
                    <a:cubicBezTo>
                      <a:pt x="595" y="47"/>
                      <a:pt x="595" y="47"/>
                      <a:pt x="595" y="47"/>
                    </a:cubicBezTo>
                    <a:cubicBezTo>
                      <a:pt x="595" y="46"/>
                      <a:pt x="594" y="46"/>
                      <a:pt x="594" y="46"/>
                    </a:cubicBezTo>
                    <a:cubicBezTo>
                      <a:pt x="594" y="46"/>
                      <a:pt x="594" y="46"/>
                      <a:pt x="594" y="46"/>
                    </a:cubicBezTo>
                    <a:cubicBezTo>
                      <a:pt x="583" y="42"/>
                      <a:pt x="572" y="38"/>
                      <a:pt x="561" y="34"/>
                    </a:cubicBezTo>
                    <a:cubicBezTo>
                      <a:pt x="561" y="34"/>
                      <a:pt x="561" y="34"/>
                      <a:pt x="561" y="34"/>
                    </a:cubicBezTo>
                    <a:cubicBezTo>
                      <a:pt x="561" y="34"/>
                      <a:pt x="560" y="34"/>
                      <a:pt x="560" y="34"/>
                    </a:cubicBezTo>
                    <a:cubicBezTo>
                      <a:pt x="560" y="34"/>
                      <a:pt x="560" y="34"/>
                      <a:pt x="560" y="34"/>
                    </a:cubicBezTo>
                    <a:cubicBezTo>
                      <a:pt x="534" y="25"/>
                      <a:pt x="509" y="17"/>
                      <a:pt x="484" y="9"/>
                    </a:cubicBezTo>
                    <a:cubicBezTo>
                      <a:pt x="484" y="9"/>
                      <a:pt x="484" y="9"/>
                      <a:pt x="484" y="9"/>
                    </a:cubicBezTo>
                    <a:cubicBezTo>
                      <a:pt x="483" y="9"/>
                      <a:pt x="483" y="9"/>
                      <a:pt x="482" y="9"/>
                    </a:cubicBezTo>
                    <a:cubicBezTo>
                      <a:pt x="482" y="9"/>
                      <a:pt x="482" y="9"/>
                      <a:pt x="482" y="9"/>
                    </a:cubicBezTo>
                    <a:cubicBezTo>
                      <a:pt x="471" y="6"/>
                      <a:pt x="461" y="3"/>
                      <a:pt x="45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17" name="Freeform 178"/>
              <p:cNvSpPr>
                <a:spLocks noEditPoints="1"/>
              </p:cNvSpPr>
              <p:nvPr/>
            </p:nvSpPr>
            <p:spPr bwMode="auto">
              <a:xfrm>
                <a:off x="1268" y="660"/>
                <a:ext cx="298" cy="444"/>
              </a:xfrm>
              <a:custGeom>
                <a:avLst/>
                <a:gdLst>
                  <a:gd name="T0" fmla="*/ 189 w 192"/>
                  <a:gd name="T1" fmla="*/ 236 h 286"/>
                  <a:gd name="T2" fmla="*/ 150 w 192"/>
                  <a:gd name="T3" fmla="*/ 212 h 286"/>
                  <a:gd name="T4" fmla="*/ 190 w 192"/>
                  <a:gd name="T5" fmla="*/ 198 h 286"/>
                  <a:gd name="T6" fmla="*/ 84 w 192"/>
                  <a:gd name="T7" fmla="*/ 171 h 286"/>
                  <a:gd name="T8" fmla="*/ 70 w 192"/>
                  <a:gd name="T9" fmla="*/ 227 h 286"/>
                  <a:gd name="T10" fmla="*/ 70 w 192"/>
                  <a:gd name="T11" fmla="*/ 229 h 286"/>
                  <a:gd name="T12" fmla="*/ 57 w 192"/>
                  <a:gd name="T13" fmla="*/ 271 h 286"/>
                  <a:gd name="T14" fmla="*/ 56 w 192"/>
                  <a:gd name="T15" fmla="*/ 274 h 286"/>
                  <a:gd name="T16" fmla="*/ 53 w 192"/>
                  <a:gd name="T17" fmla="*/ 282 h 286"/>
                  <a:gd name="T18" fmla="*/ 0 w 192"/>
                  <a:gd name="T19" fmla="*/ 255 h 286"/>
                  <a:gd name="T20" fmla="*/ 59 w 192"/>
                  <a:gd name="T21" fmla="*/ 275 h 286"/>
                  <a:gd name="T22" fmla="*/ 72 w 192"/>
                  <a:gd name="T23" fmla="*/ 231 h 286"/>
                  <a:gd name="T24" fmla="*/ 85 w 192"/>
                  <a:gd name="T25" fmla="*/ 178 h 286"/>
                  <a:gd name="T26" fmla="*/ 147 w 192"/>
                  <a:gd name="T27" fmla="*/ 211 h 286"/>
                  <a:gd name="T28" fmla="*/ 148 w 192"/>
                  <a:gd name="T29" fmla="*/ 209 h 286"/>
                  <a:gd name="T30" fmla="*/ 182 w 192"/>
                  <a:gd name="T31" fmla="*/ 160 h 286"/>
                  <a:gd name="T32" fmla="*/ 187 w 192"/>
                  <a:gd name="T33" fmla="*/ 195 h 286"/>
                  <a:gd name="T34" fmla="*/ 184 w 192"/>
                  <a:gd name="T35" fmla="*/ 161 h 286"/>
                  <a:gd name="T36" fmla="*/ 126 w 192"/>
                  <a:gd name="T37" fmla="*/ 68 h 286"/>
                  <a:gd name="T38" fmla="*/ 141 w 192"/>
                  <a:gd name="T39" fmla="*/ 80 h 286"/>
                  <a:gd name="T40" fmla="*/ 172 w 192"/>
                  <a:gd name="T41" fmla="*/ 129 h 286"/>
                  <a:gd name="T42" fmla="*/ 181 w 192"/>
                  <a:gd name="T43" fmla="*/ 158 h 286"/>
                  <a:gd name="T44" fmla="*/ 174 w 192"/>
                  <a:gd name="T45" fmla="*/ 130 h 286"/>
                  <a:gd name="T46" fmla="*/ 174 w 192"/>
                  <a:gd name="T47" fmla="*/ 129 h 286"/>
                  <a:gd name="T48" fmla="*/ 142 w 192"/>
                  <a:gd name="T49" fmla="*/ 81 h 286"/>
                  <a:gd name="T50" fmla="*/ 141 w 192"/>
                  <a:gd name="T51" fmla="*/ 80 h 286"/>
                  <a:gd name="T52" fmla="*/ 127 w 192"/>
                  <a:gd name="T53" fmla="*/ 69 h 286"/>
                  <a:gd name="T54" fmla="*/ 96 w 192"/>
                  <a:gd name="T55" fmla="*/ 49 h 286"/>
                  <a:gd name="T56" fmla="*/ 102 w 192"/>
                  <a:gd name="T57" fmla="*/ 53 h 286"/>
                  <a:gd name="T58" fmla="*/ 96 w 192"/>
                  <a:gd name="T59" fmla="*/ 49 h 286"/>
                  <a:gd name="T60" fmla="*/ 40 w 192"/>
                  <a:gd name="T61" fmla="*/ 18 h 286"/>
                  <a:gd name="T62" fmla="*/ 40 w 192"/>
                  <a:gd name="T63" fmla="*/ 18 h 286"/>
                  <a:gd name="T64" fmla="*/ 81 w 192"/>
                  <a:gd name="T65" fmla="*/ 41 h 286"/>
                  <a:gd name="T66" fmla="*/ 5 w 192"/>
                  <a:gd name="T67" fmla="*/ 0 h 286"/>
                  <a:gd name="T68" fmla="*/ 32 w 192"/>
                  <a:gd name="T69" fmla="*/ 13 h 286"/>
                  <a:gd name="T70" fmla="*/ 7 w 192"/>
                  <a:gd name="T71" fmla="*/ 1 h 286"/>
                  <a:gd name="T72" fmla="*/ 5 w 192"/>
                  <a:gd name="T73" fmla="*/ 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286">
                    <a:moveTo>
                      <a:pt x="188" y="197"/>
                    </a:moveTo>
                    <a:cubicBezTo>
                      <a:pt x="189" y="209"/>
                      <a:pt x="189" y="222"/>
                      <a:pt x="189" y="236"/>
                    </a:cubicBezTo>
                    <a:cubicBezTo>
                      <a:pt x="176" y="227"/>
                      <a:pt x="163" y="219"/>
                      <a:pt x="150" y="210"/>
                    </a:cubicBezTo>
                    <a:cubicBezTo>
                      <a:pt x="150" y="211"/>
                      <a:pt x="150" y="212"/>
                      <a:pt x="150" y="212"/>
                    </a:cubicBezTo>
                    <a:cubicBezTo>
                      <a:pt x="164" y="221"/>
                      <a:pt x="178" y="230"/>
                      <a:pt x="192" y="239"/>
                    </a:cubicBezTo>
                    <a:cubicBezTo>
                      <a:pt x="192" y="225"/>
                      <a:pt x="191" y="211"/>
                      <a:pt x="190" y="198"/>
                    </a:cubicBezTo>
                    <a:cubicBezTo>
                      <a:pt x="189" y="198"/>
                      <a:pt x="188" y="197"/>
                      <a:pt x="188" y="197"/>
                    </a:cubicBezTo>
                    <a:moveTo>
                      <a:pt x="84" y="171"/>
                    </a:moveTo>
                    <a:cubicBezTo>
                      <a:pt x="84" y="173"/>
                      <a:pt x="83" y="175"/>
                      <a:pt x="83" y="177"/>
                    </a:cubicBezTo>
                    <a:cubicBezTo>
                      <a:pt x="79" y="193"/>
                      <a:pt x="75" y="209"/>
                      <a:pt x="70" y="227"/>
                    </a:cubicBezTo>
                    <a:cubicBezTo>
                      <a:pt x="70" y="227"/>
                      <a:pt x="70" y="227"/>
                      <a:pt x="70" y="227"/>
                    </a:cubicBezTo>
                    <a:cubicBezTo>
                      <a:pt x="70" y="228"/>
                      <a:pt x="70" y="229"/>
                      <a:pt x="70" y="229"/>
                    </a:cubicBezTo>
                    <a:cubicBezTo>
                      <a:pt x="70" y="229"/>
                      <a:pt x="70" y="229"/>
                      <a:pt x="70" y="229"/>
                    </a:cubicBezTo>
                    <a:cubicBezTo>
                      <a:pt x="66" y="243"/>
                      <a:pt x="62" y="257"/>
                      <a:pt x="57" y="271"/>
                    </a:cubicBezTo>
                    <a:cubicBezTo>
                      <a:pt x="57" y="271"/>
                      <a:pt x="57" y="271"/>
                      <a:pt x="57" y="271"/>
                    </a:cubicBezTo>
                    <a:cubicBezTo>
                      <a:pt x="57" y="272"/>
                      <a:pt x="56" y="273"/>
                      <a:pt x="56" y="274"/>
                    </a:cubicBezTo>
                    <a:cubicBezTo>
                      <a:pt x="56" y="274"/>
                      <a:pt x="56" y="274"/>
                      <a:pt x="56" y="274"/>
                    </a:cubicBezTo>
                    <a:cubicBezTo>
                      <a:pt x="55" y="276"/>
                      <a:pt x="54" y="279"/>
                      <a:pt x="53" y="282"/>
                    </a:cubicBezTo>
                    <a:cubicBezTo>
                      <a:pt x="36" y="272"/>
                      <a:pt x="18" y="262"/>
                      <a:pt x="1" y="252"/>
                    </a:cubicBezTo>
                    <a:cubicBezTo>
                      <a:pt x="1" y="253"/>
                      <a:pt x="1" y="254"/>
                      <a:pt x="0" y="255"/>
                    </a:cubicBezTo>
                    <a:cubicBezTo>
                      <a:pt x="19" y="265"/>
                      <a:pt x="37" y="275"/>
                      <a:pt x="55" y="286"/>
                    </a:cubicBezTo>
                    <a:cubicBezTo>
                      <a:pt x="57" y="282"/>
                      <a:pt x="58" y="279"/>
                      <a:pt x="59" y="275"/>
                    </a:cubicBezTo>
                    <a:cubicBezTo>
                      <a:pt x="59" y="274"/>
                      <a:pt x="59" y="274"/>
                      <a:pt x="60" y="273"/>
                    </a:cubicBezTo>
                    <a:cubicBezTo>
                      <a:pt x="64" y="258"/>
                      <a:pt x="68" y="244"/>
                      <a:pt x="72" y="231"/>
                    </a:cubicBezTo>
                    <a:cubicBezTo>
                      <a:pt x="72" y="230"/>
                      <a:pt x="72" y="229"/>
                      <a:pt x="73" y="229"/>
                    </a:cubicBezTo>
                    <a:cubicBezTo>
                      <a:pt x="78" y="211"/>
                      <a:pt x="82" y="194"/>
                      <a:pt x="85" y="178"/>
                    </a:cubicBezTo>
                    <a:cubicBezTo>
                      <a:pt x="85" y="177"/>
                      <a:pt x="86" y="176"/>
                      <a:pt x="86" y="174"/>
                    </a:cubicBezTo>
                    <a:cubicBezTo>
                      <a:pt x="107" y="186"/>
                      <a:pt x="127" y="199"/>
                      <a:pt x="147" y="211"/>
                    </a:cubicBezTo>
                    <a:cubicBezTo>
                      <a:pt x="147" y="211"/>
                      <a:pt x="147" y="211"/>
                      <a:pt x="147" y="211"/>
                    </a:cubicBezTo>
                    <a:cubicBezTo>
                      <a:pt x="147" y="210"/>
                      <a:pt x="148" y="210"/>
                      <a:pt x="148" y="209"/>
                    </a:cubicBezTo>
                    <a:cubicBezTo>
                      <a:pt x="127" y="196"/>
                      <a:pt x="106" y="184"/>
                      <a:pt x="84" y="171"/>
                    </a:cubicBezTo>
                    <a:moveTo>
                      <a:pt x="182" y="160"/>
                    </a:moveTo>
                    <a:cubicBezTo>
                      <a:pt x="184" y="171"/>
                      <a:pt x="186" y="183"/>
                      <a:pt x="187" y="195"/>
                    </a:cubicBezTo>
                    <a:cubicBezTo>
                      <a:pt x="187" y="195"/>
                      <a:pt x="187" y="195"/>
                      <a:pt x="187" y="195"/>
                    </a:cubicBezTo>
                    <a:cubicBezTo>
                      <a:pt x="188" y="196"/>
                      <a:pt x="189" y="196"/>
                      <a:pt x="189" y="196"/>
                    </a:cubicBezTo>
                    <a:cubicBezTo>
                      <a:pt x="188" y="184"/>
                      <a:pt x="186" y="172"/>
                      <a:pt x="184" y="161"/>
                    </a:cubicBezTo>
                    <a:cubicBezTo>
                      <a:pt x="183" y="161"/>
                      <a:pt x="182" y="160"/>
                      <a:pt x="182" y="160"/>
                    </a:cubicBezTo>
                    <a:moveTo>
                      <a:pt x="126" y="68"/>
                    </a:moveTo>
                    <a:cubicBezTo>
                      <a:pt x="131" y="72"/>
                      <a:pt x="136" y="75"/>
                      <a:pt x="140" y="79"/>
                    </a:cubicBezTo>
                    <a:cubicBezTo>
                      <a:pt x="141" y="80"/>
                      <a:pt x="141" y="80"/>
                      <a:pt x="141" y="80"/>
                    </a:cubicBezTo>
                    <a:cubicBezTo>
                      <a:pt x="154" y="92"/>
                      <a:pt x="164" y="108"/>
                      <a:pt x="172" y="128"/>
                    </a:cubicBezTo>
                    <a:cubicBezTo>
                      <a:pt x="172" y="128"/>
                      <a:pt x="172" y="129"/>
                      <a:pt x="172" y="129"/>
                    </a:cubicBezTo>
                    <a:cubicBezTo>
                      <a:pt x="176" y="138"/>
                      <a:pt x="179" y="148"/>
                      <a:pt x="181" y="158"/>
                    </a:cubicBezTo>
                    <a:cubicBezTo>
                      <a:pt x="181" y="158"/>
                      <a:pt x="181" y="158"/>
                      <a:pt x="181" y="158"/>
                    </a:cubicBezTo>
                    <a:cubicBezTo>
                      <a:pt x="182" y="159"/>
                      <a:pt x="183" y="159"/>
                      <a:pt x="183" y="159"/>
                    </a:cubicBezTo>
                    <a:cubicBezTo>
                      <a:pt x="181" y="149"/>
                      <a:pt x="178" y="139"/>
                      <a:pt x="174" y="130"/>
                    </a:cubicBezTo>
                    <a:cubicBezTo>
                      <a:pt x="174" y="130"/>
                      <a:pt x="174" y="130"/>
                      <a:pt x="174" y="130"/>
                    </a:cubicBezTo>
                    <a:cubicBezTo>
                      <a:pt x="174" y="130"/>
                      <a:pt x="174" y="129"/>
                      <a:pt x="174" y="129"/>
                    </a:cubicBezTo>
                    <a:cubicBezTo>
                      <a:pt x="174" y="129"/>
                      <a:pt x="174" y="129"/>
                      <a:pt x="174" y="129"/>
                    </a:cubicBezTo>
                    <a:cubicBezTo>
                      <a:pt x="166" y="109"/>
                      <a:pt x="155" y="93"/>
                      <a:pt x="142" y="81"/>
                    </a:cubicBezTo>
                    <a:cubicBezTo>
                      <a:pt x="142" y="81"/>
                      <a:pt x="142" y="81"/>
                      <a:pt x="142" y="81"/>
                    </a:cubicBezTo>
                    <a:cubicBezTo>
                      <a:pt x="141" y="80"/>
                      <a:pt x="141" y="80"/>
                      <a:pt x="141" y="80"/>
                    </a:cubicBezTo>
                    <a:cubicBezTo>
                      <a:pt x="137" y="76"/>
                      <a:pt x="132" y="72"/>
                      <a:pt x="127" y="69"/>
                    </a:cubicBezTo>
                    <a:cubicBezTo>
                      <a:pt x="127" y="69"/>
                      <a:pt x="127" y="69"/>
                      <a:pt x="127" y="69"/>
                    </a:cubicBezTo>
                    <a:cubicBezTo>
                      <a:pt x="127" y="69"/>
                      <a:pt x="126" y="69"/>
                      <a:pt x="126" y="68"/>
                    </a:cubicBezTo>
                    <a:moveTo>
                      <a:pt x="96" y="49"/>
                    </a:moveTo>
                    <a:cubicBezTo>
                      <a:pt x="97" y="50"/>
                      <a:pt x="97" y="50"/>
                      <a:pt x="97" y="50"/>
                    </a:cubicBezTo>
                    <a:cubicBezTo>
                      <a:pt x="99" y="51"/>
                      <a:pt x="101" y="52"/>
                      <a:pt x="102" y="53"/>
                    </a:cubicBezTo>
                    <a:cubicBezTo>
                      <a:pt x="102" y="53"/>
                      <a:pt x="101" y="53"/>
                      <a:pt x="101" y="52"/>
                    </a:cubicBezTo>
                    <a:cubicBezTo>
                      <a:pt x="99" y="51"/>
                      <a:pt x="98" y="50"/>
                      <a:pt x="96" y="49"/>
                    </a:cubicBezTo>
                    <a:moveTo>
                      <a:pt x="40" y="18"/>
                    </a:moveTo>
                    <a:cubicBezTo>
                      <a:pt x="40" y="18"/>
                      <a:pt x="40" y="18"/>
                      <a:pt x="40" y="18"/>
                    </a:cubicBezTo>
                    <a:cubicBezTo>
                      <a:pt x="40" y="18"/>
                      <a:pt x="40" y="18"/>
                      <a:pt x="40" y="18"/>
                    </a:cubicBezTo>
                    <a:cubicBezTo>
                      <a:pt x="40" y="18"/>
                      <a:pt x="40" y="18"/>
                      <a:pt x="40" y="18"/>
                    </a:cubicBezTo>
                    <a:cubicBezTo>
                      <a:pt x="54" y="25"/>
                      <a:pt x="68" y="33"/>
                      <a:pt x="82" y="41"/>
                    </a:cubicBezTo>
                    <a:cubicBezTo>
                      <a:pt x="81" y="41"/>
                      <a:pt x="81" y="41"/>
                      <a:pt x="81" y="41"/>
                    </a:cubicBezTo>
                    <a:cubicBezTo>
                      <a:pt x="68" y="33"/>
                      <a:pt x="54" y="25"/>
                      <a:pt x="40" y="18"/>
                    </a:cubicBezTo>
                    <a:moveTo>
                      <a:pt x="5" y="0"/>
                    </a:moveTo>
                    <a:cubicBezTo>
                      <a:pt x="14" y="4"/>
                      <a:pt x="23" y="9"/>
                      <a:pt x="32" y="13"/>
                    </a:cubicBezTo>
                    <a:cubicBezTo>
                      <a:pt x="32" y="13"/>
                      <a:pt x="32" y="13"/>
                      <a:pt x="32" y="13"/>
                    </a:cubicBezTo>
                    <a:cubicBezTo>
                      <a:pt x="23" y="9"/>
                      <a:pt x="15" y="5"/>
                      <a:pt x="6" y="1"/>
                    </a:cubicBezTo>
                    <a:cubicBezTo>
                      <a:pt x="7" y="1"/>
                      <a:pt x="7" y="1"/>
                      <a:pt x="7" y="1"/>
                    </a:cubicBezTo>
                    <a:cubicBezTo>
                      <a:pt x="6" y="0"/>
                      <a:pt x="6" y="0"/>
                      <a:pt x="6" y="0"/>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18" name="Freeform 179"/>
              <p:cNvSpPr>
                <a:spLocks noEditPoints="1"/>
              </p:cNvSpPr>
              <p:nvPr/>
            </p:nvSpPr>
            <p:spPr bwMode="auto">
              <a:xfrm>
                <a:off x="486" y="500"/>
                <a:ext cx="317" cy="278"/>
              </a:xfrm>
              <a:custGeom>
                <a:avLst/>
                <a:gdLst>
                  <a:gd name="T0" fmla="*/ 41 w 204"/>
                  <a:gd name="T1" fmla="*/ 142 h 179"/>
                  <a:gd name="T2" fmla="*/ 39 w 204"/>
                  <a:gd name="T3" fmla="*/ 144 h 179"/>
                  <a:gd name="T4" fmla="*/ 5 w 204"/>
                  <a:gd name="T5" fmla="*/ 173 h 179"/>
                  <a:gd name="T6" fmla="*/ 3 w 204"/>
                  <a:gd name="T7" fmla="*/ 175 h 179"/>
                  <a:gd name="T8" fmla="*/ 0 w 204"/>
                  <a:gd name="T9" fmla="*/ 179 h 179"/>
                  <a:gd name="T10" fmla="*/ 3 w 204"/>
                  <a:gd name="T11" fmla="*/ 179 h 179"/>
                  <a:gd name="T12" fmla="*/ 8 w 204"/>
                  <a:gd name="T13" fmla="*/ 174 h 179"/>
                  <a:gd name="T14" fmla="*/ 44 w 204"/>
                  <a:gd name="T15" fmla="*/ 143 h 179"/>
                  <a:gd name="T16" fmla="*/ 89 w 204"/>
                  <a:gd name="T17" fmla="*/ 109 h 179"/>
                  <a:gd name="T18" fmla="*/ 55 w 204"/>
                  <a:gd name="T19" fmla="*/ 6 h 179"/>
                  <a:gd name="T20" fmla="*/ 34 w 204"/>
                  <a:gd name="T21" fmla="*/ 13 h 179"/>
                  <a:gd name="T22" fmla="*/ 44 w 204"/>
                  <a:gd name="T23" fmla="*/ 15 h 179"/>
                  <a:gd name="T24" fmla="*/ 49 w 204"/>
                  <a:gd name="T25" fmla="*/ 16 h 179"/>
                  <a:gd name="T26" fmla="*/ 106 w 204"/>
                  <a:gd name="T27" fmla="*/ 29 h 179"/>
                  <a:gd name="T28" fmla="*/ 146 w 204"/>
                  <a:gd name="T29" fmla="*/ 40 h 179"/>
                  <a:gd name="T30" fmla="*/ 149 w 204"/>
                  <a:gd name="T31" fmla="*/ 71 h 179"/>
                  <a:gd name="T32" fmla="*/ 147 w 204"/>
                  <a:gd name="T33" fmla="*/ 72 h 179"/>
                  <a:gd name="T34" fmla="*/ 136 w 204"/>
                  <a:gd name="T35" fmla="*/ 78 h 179"/>
                  <a:gd name="T36" fmla="*/ 134 w 204"/>
                  <a:gd name="T37" fmla="*/ 79 h 179"/>
                  <a:gd name="T38" fmla="*/ 132 w 204"/>
                  <a:gd name="T39" fmla="*/ 80 h 179"/>
                  <a:gd name="T40" fmla="*/ 115 w 204"/>
                  <a:gd name="T41" fmla="*/ 90 h 179"/>
                  <a:gd name="T42" fmla="*/ 117 w 204"/>
                  <a:gd name="T43" fmla="*/ 90 h 179"/>
                  <a:gd name="T44" fmla="*/ 134 w 204"/>
                  <a:gd name="T45" fmla="*/ 81 h 179"/>
                  <a:gd name="T46" fmla="*/ 138 w 204"/>
                  <a:gd name="T47" fmla="*/ 79 h 179"/>
                  <a:gd name="T48" fmla="*/ 149 w 204"/>
                  <a:gd name="T49" fmla="*/ 73 h 179"/>
                  <a:gd name="T50" fmla="*/ 151 w 204"/>
                  <a:gd name="T51" fmla="*/ 72 h 179"/>
                  <a:gd name="T52" fmla="*/ 148 w 204"/>
                  <a:gd name="T53" fmla="*/ 39 h 179"/>
                  <a:gd name="T54" fmla="*/ 146 w 204"/>
                  <a:gd name="T55" fmla="*/ 39 h 179"/>
                  <a:gd name="T56" fmla="*/ 108 w 204"/>
                  <a:gd name="T57" fmla="*/ 28 h 179"/>
                  <a:gd name="T58" fmla="*/ 106 w 204"/>
                  <a:gd name="T59" fmla="*/ 28 h 179"/>
                  <a:gd name="T60" fmla="*/ 51 w 204"/>
                  <a:gd name="T61" fmla="*/ 15 h 179"/>
                  <a:gd name="T62" fmla="*/ 49 w 204"/>
                  <a:gd name="T63" fmla="*/ 15 h 179"/>
                  <a:gd name="T64" fmla="*/ 47 w 204"/>
                  <a:gd name="T65" fmla="*/ 15 h 179"/>
                  <a:gd name="T66" fmla="*/ 45 w 204"/>
                  <a:gd name="T67" fmla="*/ 14 h 179"/>
                  <a:gd name="T68" fmla="*/ 36 w 204"/>
                  <a:gd name="T69" fmla="*/ 13 h 179"/>
                  <a:gd name="T70" fmla="*/ 57 w 204"/>
                  <a:gd name="T71" fmla="*/ 6 h 179"/>
                  <a:gd name="T72" fmla="*/ 55 w 204"/>
                  <a:gd name="T73" fmla="*/ 6 h 179"/>
                  <a:gd name="T74" fmla="*/ 55 w 204"/>
                  <a:gd name="T75" fmla="*/ 6 h 179"/>
                  <a:gd name="T76" fmla="*/ 113 w 204"/>
                  <a:gd name="T77" fmla="*/ 0 h 179"/>
                  <a:gd name="T78" fmla="*/ 111 w 204"/>
                  <a:gd name="T79" fmla="*/ 1 h 179"/>
                  <a:gd name="T80" fmla="*/ 111 w 204"/>
                  <a:gd name="T81" fmla="*/ 1 h 179"/>
                  <a:gd name="T82" fmla="*/ 94 w 204"/>
                  <a:gd name="T83" fmla="*/ 2 h 179"/>
                  <a:gd name="T84" fmla="*/ 115 w 204"/>
                  <a:gd name="T85" fmla="*/ 1 h 179"/>
                  <a:gd name="T86" fmla="*/ 155 w 204"/>
                  <a:gd name="T87" fmla="*/ 1 h 179"/>
                  <a:gd name="T88" fmla="*/ 176 w 204"/>
                  <a:gd name="T89" fmla="*/ 3 h 179"/>
                  <a:gd name="T90" fmla="*/ 204 w 204"/>
                  <a:gd name="T91" fmla="*/ 6 h 179"/>
                  <a:gd name="T92" fmla="*/ 177 w 204"/>
                  <a:gd name="T93" fmla="*/ 3 h 179"/>
                  <a:gd name="T94" fmla="*/ 175 w 204"/>
                  <a:gd name="T95" fmla="*/ 2 h 179"/>
                  <a:gd name="T96" fmla="*/ 156 w 204"/>
                  <a:gd name="T97" fmla="*/ 1 h 179"/>
                  <a:gd name="T98" fmla="*/ 154 w 204"/>
                  <a:gd name="T99" fmla="*/ 1 h 179"/>
                  <a:gd name="T100" fmla="*/ 130 w 204"/>
                  <a:gd name="T101"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179">
                    <a:moveTo>
                      <a:pt x="86" y="109"/>
                    </a:moveTo>
                    <a:cubicBezTo>
                      <a:pt x="71" y="119"/>
                      <a:pt x="56" y="130"/>
                      <a:pt x="41" y="142"/>
                    </a:cubicBezTo>
                    <a:cubicBezTo>
                      <a:pt x="41" y="142"/>
                      <a:pt x="41" y="142"/>
                      <a:pt x="41" y="142"/>
                    </a:cubicBezTo>
                    <a:cubicBezTo>
                      <a:pt x="41" y="143"/>
                      <a:pt x="40" y="143"/>
                      <a:pt x="39" y="144"/>
                    </a:cubicBezTo>
                    <a:cubicBezTo>
                      <a:pt x="39" y="144"/>
                      <a:pt x="39" y="144"/>
                      <a:pt x="39" y="144"/>
                    </a:cubicBezTo>
                    <a:cubicBezTo>
                      <a:pt x="28" y="153"/>
                      <a:pt x="17" y="163"/>
                      <a:pt x="5" y="173"/>
                    </a:cubicBezTo>
                    <a:cubicBezTo>
                      <a:pt x="5" y="173"/>
                      <a:pt x="5" y="173"/>
                      <a:pt x="5" y="173"/>
                    </a:cubicBezTo>
                    <a:cubicBezTo>
                      <a:pt x="5" y="174"/>
                      <a:pt x="4" y="175"/>
                      <a:pt x="3" y="175"/>
                    </a:cubicBezTo>
                    <a:cubicBezTo>
                      <a:pt x="3" y="175"/>
                      <a:pt x="3" y="175"/>
                      <a:pt x="3" y="175"/>
                    </a:cubicBezTo>
                    <a:cubicBezTo>
                      <a:pt x="2" y="176"/>
                      <a:pt x="1" y="178"/>
                      <a:pt x="0" y="179"/>
                    </a:cubicBezTo>
                    <a:cubicBezTo>
                      <a:pt x="0" y="179"/>
                      <a:pt x="0" y="179"/>
                      <a:pt x="0" y="179"/>
                    </a:cubicBezTo>
                    <a:cubicBezTo>
                      <a:pt x="1" y="179"/>
                      <a:pt x="2" y="179"/>
                      <a:pt x="3" y="179"/>
                    </a:cubicBezTo>
                    <a:cubicBezTo>
                      <a:pt x="4" y="178"/>
                      <a:pt x="5" y="177"/>
                      <a:pt x="6" y="176"/>
                    </a:cubicBezTo>
                    <a:cubicBezTo>
                      <a:pt x="7" y="176"/>
                      <a:pt x="8" y="175"/>
                      <a:pt x="8" y="174"/>
                    </a:cubicBezTo>
                    <a:cubicBezTo>
                      <a:pt x="20" y="164"/>
                      <a:pt x="31" y="154"/>
                      <a:pt x="42" y="145"/>
                    </a:cubicBezTo>
                    <a:cubicBezTo>
                      <a:pt x="43" y="144"/>
                      <a:pt x="44" y="144"/>
                      <a:pt x="44" y="143"/>
                    </a:cubicBezTo>
                    <a:cubicBezTo>
                      <a:pt x="59" y="131"/>
                      <a:pt x="74" y="120"/>
                      <a:pt x="89" y="109"/>
                    </a:cubicBezTo>
                    <a:cubicBezTo>
                      <a:pt x="89" y="109"/>
                      <a:pt x="89" y="109"/>
                      <a:pt x="89" y="109"/>
                    </a:cubicBezTo>
                    <a:cubicBezTo>
                      <a:pt x="88" y="109"/>
                      <a:pt x="87" y="109"/>
                      <a:pt x="86" y="109"/>
                    </a:cubicBezTo>
                    <a:moveTo>
                      <a:pt x="55" y="6"/>
                    </a:moveTo>
                    <a:cubicBezTo>
                      <a:pt x="44" y="7"/>
                      <a:pt x="34" y="9"/>
                      <a:pt x="23" y="11"/>
                    </a:cubicBezTo>
                    <a:cubicBezTo>
                      <a:pt x="27" y="12"/>
                      <a:pt x="30" y="13"/>
                      <a:pt x="34" y="13"/>
                    </a:cubicBezTo>
                    <a:cubicBezTo>
                      <a:pt x="37" y="14"/>
                      <a:pt x="39" y="14"/>
                      <a:pt x="42" y="15"/>
                    </a:cubicBezTo>
                    <a:cubicBezTo>
                      <a:pt x="43" y="15"/>
                      <a:pt x="44" y="15"/>
                      <a:pt x="44" y="15"/>
                    </a:cubicBezTo>
                    <a:cubicBezTo>
                      <a:pt x="45" y="15"/>
                      <a:pt x="46" y="16"/>
                      <a:pt x="47" y="16"/>
                    </a:cubicBezTo>
                    <a:cubicBezTo>
                      <a:pt x="47" y="16"/>
                      <a:pt x="48" y="16"/>
                      <a:pt x="49" y="16"/>
                    </a:cubicBezTo>
                    <a:cubicBezTo>
                      <a:pt x="67" y="20"/>
                      <a:pt x="85" y="24"/>
                      <a:pt x="104" y="29"/>
                    </a:cubicBezTo>
                    <a:cubicBezTo>
                      <a:pt x="105" y="29"/>
                      <a:pt x="105" y="29"/>
                      <a:pt x="106" y="29"/>
                    </a:cubicBezTo>
                    <a:cubicBezTo>
                      <a:pt x="119" y="32"/>
                      <a:pt x="131" y="36"/>
                      <a:pt x="144" y="39"/>
                    </a:cubicBezTo>
                    <a:cubicBezTo>
                      <a:pt x="145" y="39"/>
                      <a:pt x="145" y="40"/>
                      <a:pt x="146" y="40"/>
                    </a:cubicBezTo>
                    <a:cubicBezTo>
                      <a:pt x="160" y="44"/>
                      <a:pt x="175" y="48"/>
                      <a:pt x="190" y="53"/>
                    </a:cubicBezTo>
                    <a:cubicBezTo>
                      <a:pt x="176" y="58"/>
                      <a:pt x="163" y="64"/>
                      <a:pt x="149" y="71"/>
                    </a:cubicBezTo>
                    <a:cubicBezTo>
                      <a:pt x="149" y="71"/>
                      <a:pt x="149" y="71"/>
                      <a:pt x="149" y="71"/>
                    </a:cubicBezTo>
                    <a:cubicBezTo>
                      <a:pt x="148" y="72"/>
                      <a:pt x="147" y="72"/>
                      <a:pt x="147" y="72"/>
                    </a:cubicBezTo>
                    <a:cubicBezTo>
                      <a:pt x="147" y="72"/>
                      <a:pt x="147" y="72"/>
                      <a:pt x="147" y="72"/>
                    </a:cubicBezTo>
                    <a:cubicBezTo>
                      <a:pt x="143" y="74"/>
                      <a:pt x="139" y="76"/>
                      <a:pt x="136" y="78"/>
                    </a:cubicBezTo>
                    <a:cubicBezTo>
                      <a:pt x="135" y="78"/>
                      <a:pt x="135" y="79"/>
                      <a:pt x="134" y="79"/>
                    </a:cubicBezTo>
                    <a:cubicBezTo>
                      <a:pt x="134" y="79"/>
                      <a:pt x="134" y="79"/>
                      <a:pt x="134" y="79"/>
                    </a:cubicBezTo>
                    <a:cubicBezTo>
                      <a:pt x="133" y="79"/>
                      <a:pt x="133" y="80"/>
                      <a:pt x="132" y="80"/>
                    </a:cubicBezTo>
                    <a:cubicBezTo>
                      <a:pt x="132" y="80"/>
                      <a:pt x="132" y="80"/>
                      <a:pt x="132" y="80"/>
                    </a:cubicBezTo>
                    <a:cubicBezTo>
                      <a:pt x="126" y="83"/>
                      <a:pt x="121" y="87"/>
                      <a:pt x="115" y="90"/>
                    </a:cubicBezTo>
                    <a:cubicBezTo>
                      <a:pt x="115" y="90"/>
                      <a:pt x="115" y="90"/>
                      <a:pt x="115" y="90"/>
                    </a:cubicBezTo>
                    <a:cubicBezTo>
                      <a:pt x="115" y="90"/>
                      <a:pt x="115" y="90"/>
                      <a:pt x="115" y="90"/>
                    </a:cubicBezTo>
                    <a:cubicBezTo>
                      <a:pt x="116" y="90"/>
                      <a:pt x="116" y="90"/>
                      <a:pt x="117" y="90"/>
                    </a:cubicBezTo>
                    <a:cubicBezTo>
                      <a:pt x="117" y="90"/>
                      <a:pt x="117" y="91"/>
                      <a:pt x="117" y="91"/>
                    </a:cubicBezTo>
                    <a:cubicBezTo>
                      <a:pt x="123" y="87"/>
                      <a:pt x="129" y="84"/>
                      <a:pt x="134" y="81"/>
                    </a:cubicBezTo>
                    <a:cubicBezTo>
                      <a:pt x="135" y="80"/>
                      <a:pt x="136" y="80"/>
                      <a:pt x="136" y="80"/>
                    </a:cubicBezTo>
                    <a:cubicBezTo>
                      <a:pt x="137" y="79"/>
                      <a:pt x="138" y="79"/>
                      <a:pt x="138" y="79"/>
                    </a:cubicBezTo>
                    <a:cubicBezTo>
                      <a:pt x="142" y="77"/>
                      <a:pt x="145" y="75"/>
                      <a:pt x="149" y="73"/>
                    </a:cubicBezTo>
                    <a:cubicBezTo>
                      <a:pt x="149" y="73"/>
                      <a:pt x="149" y="73"/>
                      <a:pt x="149" y="73"/>
                    </a:cubicBezTo>
                    <a:cubicBezTo>
                      <a:pt x="150" y="73"/>
                      <a:pt x="150" y="72"/>
                      <a:pt x="151" y="72"/>
                    </a:cubicBezTo>
                    <a:cubicBezTo>
                      <a:pt x="151" y="72"/>
                      <a:pt x="151" y="72"/>
                      <a:pt x="151" y="72"/>
                    </a:cubicBezTo>
                    <a:cubicBezTo>
                      <a:pt x="166" y="65"/>
                      <a:pt x="180" y="58"/>
                      <a:pt x="194" y="53"/>
                    </a:cubicBezTo>
                    <a:cubicBezTo>
                      <a:pt x="179" y="48"/>
                      <a:pt x="163" y="43"/>
                      <a:pt x="148" y="39"/>
                    </a:cubicBezTo>
                    <a:cubicBezTo>
                      <a:pt x="148" y="39"/>
                      <a:pt x="148" y="39"/>
                      <a:pt x="148" y="39"/>
                    </a:cubicBezTo>
                    <a:cubicBezTo>
                      <a:pt x="147" y="39"/>
                      <a:pt x="147" y="39"/>
                      <a:pt x="146" y="39"/>
                    </a:cubicBezTo>
                    <a:cubicBezTo>
                      <a:pt x="146" y="39"/>
                      <a:pt x="146" y="39"/>
                      <a:pt x="146" y="39"/>
                    </a:cubicBezTo>
                    <a:cubicBezTo>
                      <a:pt x="133" y="35"/>
                      <a:pt x="121" y="32"/>
                      <a:pt x="108" y="28"/>
                    </a:cubicBezTo>
                    <a:cubicBezTo>
                      <a:pt x="108" y="28"/>
                      <a:pt x="108" y="28"/>
                      <a:pt x="108" y="28"/>
                    </a:cubicBezTo>
                    <a:cubicBezTo>
                      <a:pt x="108" y="28"/>
                      <a:pt x="107" y="28"/>
                      <a:pt x="106" y="28"/>
                    </a:cubicBezTo>
                    <a:cubicBezTo>
                      <a:pt x="106" y="28"/>
                      <a:pt x="106" y="28"/>
                      <a:pt x="106" y="28"/>
                    </a:cubicBezTo>
                    <a:cubicBezTo>
                      <a:pt x="88" y="23"/>
                      <a:pt x="69" y="19"/>
                      <a:pt x="51" y="15"/>
                    </a:cubicBezTo>
                    <a:cubicBezTo>
                      <a:pt x="51" y="15"/>
                      <a:pt x="51" y="15"/>
                      <a:pt x="51" y="15"/>
                    </a:cubicBezTo>
                    <a:cubicBezTo>
                      <a:pt x="50" y="15"/>
                      <a:pt x="50" y="15"/>
                      <a:pt x="49" y="15"/>
                    </a:cubicBezTo>
                    <a:cubicBezTo>
                      <a:pt x="49" y="15"/>
                      <a:pt x="49" y="15"/>
                      <a:pt x="49" y="15"/>
                    </a:cubicBezTo>
                    <a:cubicBezTo>
                      <a:pt x="48" y="15"/>
                      <a:pt x="48" y="15"/>
                      <a:pt x="47" y="15"/>
                    </a:cubicBezTo>
                    <a:cubicBezTo>
                      <a:pt x="47" y="15"/>
                      <a:pt x="47" y="15"/>
                      <a:pt x="47" y="15"/>
                    </a:cubicBezTo>
                    <a:cubicBezTo>
                      <a:pt x="46" y="15"/>
                      <a:pt x="46" y="14"/>
                      <a:pt x="45" y="14"/>
                    </a:cubicBezTo>
                    <a:cubicBezTo>
                      <a:pt x="45" y="14"/>
                      <a:pt x="45" y="14"/>
                      <a:pt x="45" y="14"/>
                    </a:cubicBezTo>
                    <a:cubicBezTo>
                      <a:pt x="42" y="14"/>
                      <a:pt x="39" y="13"/>
                      <a:pt x="36" y="13"/>
                    </a:cubicBezTo>
                    <a:cubicBezTo>
                      <a:pt x="33" y="12"/>
                      <a:pt x="30" y="12"/>
                      <a:pt x="28" y="11"/>
                    </a:cubicBezTo>
                    <a:cubicBezTo>
                      <a:pt x="37" y="9"/>
                      <a:pt x="47" y="7"/>
                      <a:pt x="57" y="6"/>
                    </a:cubicBezTo>
                    <a:cubicBezTo>
                      <a:pt x="56" y="6"/>
                      <a:pt x="56" y="6"/>
                      <a:pt x="56" y="6"/>
                    </a:cubicBezTo>
                    <a:cubicBezTo>
                      <a:pt x="56" y="6"/>
                      <a:pt x="55" y="6"/>
                      <a:pt x="55" y="6"/>
                    </a:cubicBezTo>
                    <a:cubicBezTo>
                      <a:pt x="55" y="6"/>
                      <a:pt x="55" y="6"/>
                      <a:pt x="55" y="6"/>
                    </a:cubicBezTo>
                    <a:cubicBezTo>
                      <a:pt x="55" y="6"/>
                      <a:pt x="55" y="6"/>
                      <a:pt x="55" y="6"/>
                    </a:cubicBezTo>
                    <a:moveTo>
                      <a:pt x="130" y="0"/>
                    </a:moveTo>
                    <a:cubicBezTo>
                      <a:pt x="124" y="0"/>
                      <a:pt x="119" y="0"/>
                      <a:pt x="113" y="0"/>
                    </a:cubicBezTo>
                    <a:cubicBezTo>
                      <a:pt x="113" y="0"/>
                      <a:pt x="113" y="0"/>
                      <a:pt x="113" y="0"/>
                    </a:cubicBezTo>
                    <a:cubicBezTo>
                      <a:pt x="112" y="1"/>
                      <a:pt x="112" y="1"/>
                      <a:pt x="111" y="1"/>
                    </a:cubicBezTo>
                    <a:cubicBezTo>
                      <a:pt x="111" y="1"/>
                      <a:pt x="111" y="1"/>
                      <a:pt x="111" y="1"/>
                    </a:cubicBezTo>
                    <a:cubicBezTo>
                      <a:pt x="111" y="1"/>
                      <a:pt x="111" y="1"/>
                      <a:pt x="111" y="1"/>
                    </a:cubicBezTo>
                    <a:cubicBezTo>
                      <a:pt x="105" y="1"/>
                      <a:pt x="98" y="1"/>
                      <a:pt x="92" y="2"/>
                    </a:cubicBezTo>
                    <a:cubicBezTo>
                      <a:pt x="93" y="2"/>
                      <a:pt x="93" y="2"/>
                      <a:pt x="94" y="2"/>
                    </a:cubicBezTo>
                    <a:cubicBezTo>
                      <a:pt x="100" y="1"/>
                      <a:pt x="106" y="1"/>
                      <a:pt x="112" y="1"/>
                    </a:cubicBezTo>
                    <a:cubicBezTo>
                      <a:pt x="113" y="1"/>
                      <a:pt x="114" y="1"/>
                      <a:pt x="115" y="1"/>
                    </a:cubicBezTo>
                    <a:cubicBezTo>
                      <a:pt x="120" y="1"/>
                      <a:pt x="126" y="0"/>
                      <a:pt x="131" y="0"/>
                    </a:cubicBezTo>
                    <a:cubicBezTo>
                      <a:pt x="139" y="0"/>
                      <a:pt x="147" y="1"/>
                      <a:pt x="155" y="1"/>
                    </a:cubicBezTo>
                    <a:cubicBezTo>
                      <a:pt x="156" y="1"/>
                      <a:pt x="157" y="1"/>
                      <a:pt x="158" y="1"/>
                    </a:cubicBezTo>
                    <a:cubicBezTo>
                      <a:pt x="164" y="2"/>
                      <a:pt x="170" y="2"/>
                      <a:pt x="176" y="3"/>
                    </a:cubicBezTo>
                    <a:cubicBezTo>
                      <a:pt x="177" y="3"/>
                      <a:pt x="178" y="3"/>
                      <a:pt x="178" y="3"/>
                    </a:cubicBezTo>
                    <a:cubicBezTo>
                      <a:pt x="187" y="4"/>
                      <a:pt x="196" y="5"/>
                      <a:pt x="204" y="6"/>
                    </a:cubicBezTo>
                    <a:cubicBezTo>
                      <a:pt x="203" y="6"/>
                      <a:pt x="202" y="6"/>
                      <a:pt x="201" y="5"/>
                    </a:cubicBezTo>
                    <a:cubicBezTo>
                      <a:pt x="193" y="4"/>
                      <a:pt x="185" y="3"/>
                      <a:pt x="177" y="3"/>
                    </a:cubicBezTo>
                    <a:cubicBezTo>
                      <a:pt x="177" y="3"/>
                      <a:pt x="177" y="3"/>
                      <a:pt x="177" y="3"/>
                    </a:cubicBezTo>
                    <a:cubicBezTo>
                      <a:pt x="176" y="2"/>
                      <a:pt x="175" y="2"/>
                      <a:pt x="175" y="2"/>
                    </a:cubicBezTo>
                    <a:cubicBezTo>
                      <a:pt x="175" y="2"/>
                      <a:pt x="175" y="2"/>
                      <a:pt x="175" y="2"/>
                    </a:cubicBezTo>
                    <a:cubicBezTo>
                      <a:pt x="169" y="2"/>
                      <a:pt x="163" y="1"/>
                      <a:pt x="156" y="1"/>
                    </a:cubicBezTo>
                    <a:cubicBezTo>
                      <a:pt x="156" y="1"/>
                      <a:pt x="156" y="1"/>
                      <a:pt x="156" y="1"/>
                    </a:cubicBezTo>
                    <a:cubicBezTo>
                      <a:pt x="156" y="1"/>
                      <a:pt x="155" y="1"/>
                      <a:pt x="154" y="1"/>
                    </a:cubicBezTo>
                    <a:cubicBezTo>
                      <a:pt x="154" y="1"/>
                      <a:pt x="154" y="1"/>
                      <a:pt x="154" y="1"/>
                    </a:cubicBezTo>
                    <a:cubicBezTo>
                      <a:pt x="146" y="0"/>
                      <a:pt x="138" y="0"/>
                      <a:pt x="13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19" name="Freeform 180"/>
              <p:cNvSpPr>
                <a:spLocks noEditPoints="1"/>
              </p:cNvSpPr>
              <p:nvPr/>
            </p:nvSpPr>
            <p:spPr bwMode="auto">
              <a:xfrm>
                <a:off x="601" y="686"/>
                <a:ext cx="1049" cy="609"/>
              </a:xfrm>
              <a:custGeom>
                <a:avLst/>
                <a:gdLst>
                  <a:gd name="T0" fmla="*/ 594 w 676"/>
                  <a:gd name="T1" fmla="*/ 163 h 392"/>
                  <a:gd name="T2" fmla="*/ 618 w 676"/>
                  <a:gd name="T3" fmla="*/ 180 h 392"/>
                  <a:gd name="T4" fmla="*/ 676 w 676"/>
                  <a:gd name="T5" fmla="*/ 219 h 392"/>
                  <a:gd name="T6" fmla="*/ 675 w 676"/>
                  <a:gd name="T7" fmla="*/ 217 h 392"/>
                  <a:gd name="T8" fmla="*/ 619 w 676"/>
                  <a:gd name="T9" fmla="*/ 179 h 392"/>
                  <a:gd name="T10" fmla="*/ 617 w 676"/>
                  <a:gd name="T11" fmla="*/ 178 h 392"/>
                  <a:gd name="T12" fmla="*/ 594 w 676"/>
                  <a:gd name="T13" fmla="*/ 163 h 392"/>
                  <a:gd name="T14" fmla="*/ 112 w 676"/>
                  <a:gd name="T15" fmla="*/ 209 h 392"/>
                  <a:gd name="T16" fmla="*/ 110 w 676"/>
                  <a:gd name="T17" fmla="*/ 211 h 392"/>
                  <a:gd name="T18" fmla="*/ 104 w 676"/>
                  <a:gd name="T19" fmla="*/ 220 h 392"/>
                  <a:gd name="T20" fmla="*/ 103 w 676"/>
                  <a:gd name="T21" fmla="*/ 222 h 392"/>
                  <a:gd name="T22" fmla="*/ 91 w 676"/>
                  <a:gd name="T23" fmla="*/ 239 h 392"/>
                  <a:gd name="T24" fmla="*/ 90 w 676"/>
                  <a:gd name="T25" fmla="*/ 242 h 392"/>
                  <a:gd name="T26" fmla="*/ 84 w 676"/>
                  <a:gd name="T27" fmla="*/ 251 h 392"/>
                  <a:gd name="T28" fmla="*/ 83 w 676"/>
                  <a:gd name="T29" fmla="*/ 253 h 392"/>
                  <a:gd name="T30" fmla="*/ 1 w 676"/>
                  <a:gd name="T31" fmla="*/ 388 h 392"/>
                  <a:gd name="T32" fmla="*/ 1 w 676"/>
                  <a:gd name="T33" fmla="*/ 388 h 392"/>
                  <a:gd name="T34" fmla="*/ 0 w 676"/>
                  <a:gd name="T35" fmla="*/ 391 h 392"/>
                  <a:gd name="T36" fmla="*/ 3 w 676"/>
                  <a:gd name="T37" fmla="*/ 392 h 392"/>
                  <a:gd name="T38" fmla="*/ 5 w 676"/>
                  <a:gd name="T39" fmla="*/ 389 h 392"/>
                  <a:gd name="T40" fmla="*/ 87 w 676"/>
                  <a:gd name="T41" fmla="*/ 252 h 392"/>
                  <a:gd name="T42" fmla="*/ 95 w 676"/>
                  <a:gd name="T43" fmla="*/ 241 h 392"/>
                  <a:gd name="T44" fmla="*/ 107 w 676"/>
                  <a:gd name="T45" fmla="*/ 221 h 392"/>
                  <a:gd name="T46" fmla="*/ 115 w 676"/>
                  <a:gd name="T47" fmla="*/ 210 h 392"/>
                  <a:gd name="T48" fmla="*/ 171 w 676"/>
                  <a:gd name="T49" fmla="*/ 130 h 392"/>
                  <a:gd name="T50" fmla="*/ 168 w 676"/>
                  <a:gd name="T51" fmla="*/ 129 h 392"/>
                  <a:gd name="T52" fmla="*/ 436 w 676"/>
                  <a:gd name="T53" fmla="*/ 73 h 392"/>
                  <a:gd name="T54" fmla="*/ 443 w 676"/>
                  <a:gd name="T55" fmla="*/ 78 h 392"/>
                  <a:gd name="T56" fmla="*/ 565 w 676"/>
                  <a:gd name="T57" fmla="*/ 147 h 392"/>
                  <a:gd name="T58" fmla="*/ 565 w 676"/>
                  <a:gd name="T59" fmla="*/ 145 h 392"/>
                  <a:gd name="T60" fmla="*/ 445 w 676"/>
                  <a:gd name="T61" fmla="*/ 77 h 392"/>
                  <a:gd name="T62" fmla="*/ 443 w 676"/>
                  <a:gd name="T63" fmla="*/ 76 h 392"/>
                  <a:gd name="T64" fmla="*/ 436 w 676"/>
                  <a:gd name="T65" fmla="*/ 73 h 392"/>
                  <a:gd name="T66" fmla="*/ 230 w 676"/>
                  <a:gd name="T67" fmla="*/ 53 h 392"/>
                  <a:gd name="T68" fmla="*/ 230 w 676"/>
                  <a:gd name="T69" fmla="*/ 53 h 392"/>
                  <a:gd name="T70" fmla="*/ 229 w 676"/>
                  <a:gd name="T71" fmla="*/ 55 h 392"/>
                  <a:gd name="T72" fmla="*/ 189 w 676"/>
                  <a:gd name="T73" fmla="*/ 102 h 392"/>
                  <a:gd name="T74" fmla="*/ 232 w 676"/>
                  <a:gd name="T75" fmla="*/ 56 h 392"/>
                  <a:gd name="T76" fmla="*/ 253 w 676"/>
                  <a:gd name="T77" fmla="*/ 33 h 392"/>
                  <a:gd name="T78" fmla="*/ 253 w 676"/>
                  <a:gd name="T79" fmla="*/ 33 h 392"/>
                  <a:gd name="T80" fmla="*/ 250 w 676"/>
                  <a:gd name="T81" fmla="*/ 32 h 392"/>
                  <a:gd name="T82" fmla="*/ 269 w 676"/>
                  <a:gd name="T83" fmla="*/ 14 h 392"/>
                  <a:gd name="T84" fmla="*/ 285 w 676"/>
                  <a:gd name="T85" fmla="*/ 2 h 392"/>
                  <a:gd name="T86" fmla="*/ 310 w 676"/>
                  <a:gd name="T87" fmla="*/ 14 h 392"/>
                  <a:gd name="T88" fmla="*/ 318 w 676"/>
                  <a:gd name="T89" fmla="*/ 17 h 392"/>
                  <a:gd name="T90" fmla="*/ 346 w 676"/>
                  <a:gd name="T91" fmla="*/ 30 h 392"/>
                  <a:gd name="T92" fmla="*/ 421 w 676"/>
                  <a:gd name="T93" fmla="*/ 65 h 392"/>
                  <a:gd name="T94" fmla="*/ 347 w 676"/>
                  <a:gd name="T95" fmla="*/ 28 h 392"/>
                  <a:gd name="T96" fmla="*/ 344 w 676"/>
                  <a:gd name="T97" fmla="*/ 27 h 392"/>
                  <a:gd name="T98" fmla="*/ 319 w 676"/>
                  <a:gd name="T99" fmla="*/ 16 h 392"/>
                  <a:gd name="T100" fmla="*/ 314 w 676"/>
                  <a:gd name="T101" fmla="*/ 14 h 392"/>
                  <a:gd name="T102" fmla="*/ 312 w 676"/>
                  <a:gd name="T103" fmla="*/ 13 h 392"/>
                  <a:gd name="T104" fmla="*/ 308 w 676"/>
                  <a:gd name="T105" fmla="*/ 11 h 392"/>
                  <a:gd name="T106" fmla="*/ 284 w 676"/>
                  <a:gd name="T107"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76" h="392">
                    <a:moveTo>
                      <a:pt x="594" y="163"/>
                    </a:moveTo>
                    <a:cubicBezTo>
                      <a:pt x="594" y="163"/>
                      <a:pt x="594" y="163"/>
                      <a:pt x="594" y="163"/>
                    </a:cubicBezTo>
                    <a:cubicBezTo>
                      <a:pt x="594" y="163"/>
                      <a:pt x="594" y="164"/>
                      <a:pt x="594" y="164"/>
                    </a:cubicBezTo>
                    <a:cubicBezTo>
                      <a:pt x="602" y="170"/>
                      <a:pt x="610" y="175"/>
                      <a:pt x="618" y="180"/>
                    </a:cubicBezTo>
                    <a:cubicBezTo>
                      <a:pt x="618" y="180"/>
                      <a:pt x="619" y="181"/>
                      <a:pt x="620" y="181"/>
                    </a:cubicBezTo>
                    <a:cubicBezTo>
                      <a:pt x="639" y="194"/>
                      <a:pt x="657" y="206"/>
                      <a:pt x="676" y="219"/>
                    </a:cubicBezTo>
                    <a:cubicBezTo>
                      <a:pt x="675" y="218"/>
                      <a:pt x="675" y="218"/>
                      <a:pt x="675" y="217"/>
                    </a:cubicBezTo>
                    <a:cubicBezTo>
                      <a:pt x="675" y="217"/>
                      <a:pt x="675" y="217"/>
                      <a:pt x="675" y="217"/>
                    </a:cubicBezTo>
                    <a:cubicBezTo>
                      <a:pt x="675" y="217"/>
                      <a:pt x="675" y="217"/>
                      <a:pt x="675" y="217"/>
                    </a:cubicBezTo>
                    <a:cubicBezTo>
                      <a:pt x="657" y="204"/>
                      <a:pt x="638" y="192"/>
                      <a:pt x="619" y="179"/>
                    </a:cubicBezTo>
                    <a:cubicBezTo>
                      <a:pt x="619" y="179"/>
                      <a:pt x="619" y="179"/>
                      <a:pt x="619" y="179"/>
                    </a:cubicBezTo>
                    <a:cubicBezTo>
                      <a:pt x="619" y="179"/>
                      <a:pt x="618" y="179"/>
                      <a:pt x="617" y="178"/>
                    </a:cubicBezTo>
                    <a:cubicBezTo>
                      <a:pt x="617" y="178"/>
                      <a:pt x="617" y="178"/>
                      <a:pt x="617" y="178"/>
                    </a:cubicBezTo>
                    <a:cubicBezTo>
                      <a:pt x="610" y="173"/>
                      <a:pt x="602" y="168"/>
                      <a:pt x="594" y="163"/>
                    </a:cubicBezTo>
                    <a:moveTo>
                      <a:pt x="168" y="129"/>
                    </a:moveTo>
                    <a:cubicBezTo>
                      <a:pt x="150" y="154"/>
                      <a:pt x="131" y="180"/>
                      <a:pt x="112" y="209"/>
                    </a:cubicBezTo>
                    <a:cubicBezTo>
                      <a:pt x="112" y="209"/>
                      <a:pt x="112" y="209"/>
                      <a:pt x="112" y="209"/>
                    </a:cubicBezTo>
                    <a:cubicBezTo>
                      <a:pt x="111" y="210"/>
                      <a:pt x="111" y="210"/>
                      <a:pt x="110" y="211"/>
                    </a:cubicBezTo>
                    <a:cubicBezTo>
                      <a:pt x="110" y="211"/>
                      <a:pt x="110" y="211"/>
                      <a:pt x="110" y="211"/>
                    </a:cubicBezTo>
                    <a:cubicBezTo>
                      <a:pt x="108" y="214"/>
                      <a:pt x="106" y="217"/>
                      <a:pt x="104" y="220"/>
                    </a:cubicBezTo>
                    <a:cubicBezTo>
                      <a:pt x="104" y="220"/>
                      <a:pt x="104" y="220"/>
                      <a:pt x="104" y="220"/>
                    </a:cubicBezTo>
                    <a:cubicBezTo>
                      <a:pt x="104" y="221"/>
                      <a:pt x="103" y="221"/>
                      <a:pt x="103" y="222"/>
                    </a:cubicBezTo>
                    <a:cubicBezTo>
                      <a:pt x="103" y="222"/>
                      <a:pt x="103" y="222"/>
                      <a:pt x="103" y="222"/>
                    </a:cubicBezTo>
                    <a:cubicBezTo>
                      <a:pt x="99" y="228"/>
                      <a:pt x="95" y="234"/>
                      <a:pt x="91" y="239"/>
                    </a:cubicBezTo>
                    <a:cubicBezTo>
                      <a:pt x="91" y="240"/>
                      <a:pt x="90" y="241"/>
                      <a:pt x="90" y="242"/>
                    </a:cubicBezTo>
                    <a:cubicBezTo>
                      <a:pt x="90" y="242"/>
                      <a:pt x="90" y="242"/>
                      <a:pt x="90" y="242"/>
                    </a:cubicBezTo>
                    <a:cubicBezTo>
                      <a:pt x="90" y="242"/>
                      <a:pt x="90" y="242"/>
                      <a:pt x="90" y="242"/>
                    </a:cubicBezTo>
                    <a:cubicBezTo>
                      <a:pt x="88" y="245"/>
                      <a:pt x="86" y="248"/>
                      <a:pt x="84" y="251"/>
                    </a:cubicBezTo>
                    <a:cubicBezTo>
                      <a:pt x="84" y="251"/>
                      <a:pt x="84" y="251"/>
                      <a:pt x="84" y="251"/>
                    </a:cubicBezTo>
                    <a:cubicBezTo>
                      <a:pt x="84" y="251"/>
                      <a:pt x="83" y="252"/>
                      <a:pt x="83" y="253"/>
                    </a:cubicBezTo>
                    <a:cubicBezTo>
                      <a:pt x="83" y="253"/>
                      <a:pt x="83" y="253"/>
                      <a:pt x="83" y="253"/>
                    </a:cubicBezTo>
                    <a:cubicBezTo>
                      <a:pt x="56" y="294"/>
                      <a:pt x="29" y="339"/>
                      <a:pt x="1" y="388"/>
                    </a:cubicBezTo>
                    <a:cubicBezTo>
                      <a:pt x="1" y="388"/>
                      <a:pt x="1" y="388"/>
                      <a:pt x="1" y="388"/>
                    </a:cubicBezTo>
                    <a:cubicBezTo>
                      <a:pt x="1" y="388"/>
                      <a:pt x="1" y="388"/>
                      <a:pt x="1" y="388"/>
                    </a:cubicBezTo>
                    <a:cubicBezTo>
                      <a:pt x="1" y="389"/>
                      <a:pt x="0" y="390"/>
                      <a:pt x="0" y="391"/>
                    </a:cubicBezTo>
                    <a:cubicBezTo>
                      <a:pt x="0" y="391"/>
                      <a:pt x="0" y="391"/>
                      <a:pt x="0" y="391"/>
                    </a:cubicBezTo>
                    <a:cubicBezTo>
                      <a:pt x="0" y="391"/>
                      <a:pt x="0" y="391"/>
                      <a:pt x="0" y="391"/>
                    </a:cubicBezTo>
                    <a:cubicBezTo>
                      <a:pt x="1" y="391"/>
                      <a:pt x="2" y="392"/>
                      <a:pt x="3" y="392"/>
                    </a:cubicBezTo>
                    <a:cubicBezTo>
                      <a:pt x="3" y="392"/>
                      <a:pt x="3" y="392"/>
                      <a:pt x="3" y="392"/>
                    </a:cubicBezTo>
                    <a:cubicBezTo>
                      <a:pt x="4" y="391"/>
                      <a:pt x="4" y="390"/>
                      <a:pt x="5" y="389"/>
                    </a:cubicBezTo>
                    <a:cubicBezTo>
                      <a:pt x="32" y="341"/>
                      <a:pt x="59" y="296"/>
                      <a:pt x="86" y="254"/>
                    </a:cubicBezTo>
                    <a:cubicBezTo>
                      <a:pt x="86" y="254"/>
                      <a:pt x="87" y="253"/>
                      <a:pt x="87" y="252"/>
                    </a:cubicBezTo>
                    <a:cubicBezTo>
                      <a:pt x="89" y="249"/>
                      <a:pt x="91" y="246"/>
                      <a:pt x="93" y="243"/>
                    </a:cubicBezTo>
                    <a:cubicBezTo>
                      <a:pt x="94" y="242"/>
                      <a:pt x="94" y="241"/>
                      <a:pt x="95" y="241"/>
                    </a:cubicBezTo>
                    <a:cubicBezTo>
                      <a:pt x="98" y="235"/>
                      <a:pt x="102" y="229"/>
                      <a:pt x="106" y="224"/>
                    </a:cubicBezTo>
                    <a:cubicBezTo>
                      <a:pt x="106" y="223"/>
                      <a:pt x="107" y="222"/>
                      <a:pt x="107" y="221"/>
                    </a:cubicBezTo>
                    <a:cubicBezTo>
                      <a:pt x="109" y="218"/>
                      <a:pt x="111" y="215"/>
                      <a:pt x="113" y="213"/>
                    </a:cubicBezTo>
                    <a:cubicBezTo>
                      <a:pt x="114" y="212"/>
                      <a:pt x="114" y="211"/>
                      <a:pt x="115" y="210"/>
                    </a:cubicBezTo>
                    <a:cubicBezTo>
                      <a:pt x="134" y="181"/>
                      <a:pt x="153" y="155"/>
                      <a:pt x="171" y="130"/>
                    </a:cubicBezTo>
                    <a:cubicBezTo>
                      <a:pt x="171" y="130"/>
                      <a:pt x="171" y="130"/>
                      <a:pt x="171" y="130"/>
                    </a:cubicBezTo>
                    <a:cubicBezTo>
                      <a:pt x="170" y="130"/>
                      <a:pt x="169" y="130"/>
                      <a:pt x="169" y="129"/>
                    </a:cubicBezTo>
                    <a:cubicBezTo>
                      <a:pt x="168" y="129"/>
                      <a:pt x="168" y="129"/>
                      <a:pt x="168" y="129"/>
                    </a:cubicBezTo>
                    <a:cubicBezTo>
                      <a:pt x="168" y="129"/>
                      <a:pt x="168" y="129"/>
                      <a:pt x="168" y="129"/>
                    </a:cubicBezTo>
                    <a:moveTo>
                      <a:pt x="436" y="73"/>
                    </a:moveTo>
                    <a:cubicBezTo>
                      <a:pt x="436" y="73"/>
                      <a:pt x="436" y="74"/>
                      <a:pt x="436" y="74"/>
                    </a:cubicBezTo>
                    <a:cubicBezTo>
                      <a:pt x="438" y="75"/>
                      <a:pt x="441" y="77"/>
                      <a:pt x="443" y="78"/>
                    </a:cubicBezTo>
                    <a:cubicBezTo>
                      <a:pt x="443" y="78"/>
                      <a:pt x="444" y="78"/>
                      <a:pt x="445" y="79"/>
                    </a:cubicBezTo>
                    <a:cubicBezTo>
                      <a:pt x="486" y="100"/>
                      <a:pt x="526" y="123"/>
                      <a:pt x="565" y="147"/>
                    </a:cubicBezTo>
                    <a:cubicBezTo>
                      <a:pt x="565" y="147"/>
                      <a:pt x="565" y="146"/>
                      <a:pt x="565" y="146"/>
                    </a:cubicBezTo>
                    <a:cubicBezTo>
                      <a:pt x="565" y="146"/>
                      <a:pt x="565" y="146"/>
                      <a:pt x="565" y="145"/>
                    </a:cubicBezTo>
                    <a:cubicBezTo>
                      <a:pt x="565" y="145"/>
                      <a:pt x="565" y="145"/>
                      <a:pt x="565" y="145"/>
                    </a:cubicBezTo>
                    <a:cubicBezTo>
                      <a:pt x="526" y="122"/>
                      <a:pt x="486" y="99"/>
                      <a:pt x="445" y="77"/>
                    </a:cubicBezTo>
                    <a:cubicBezTo>
                      <a:pt x="445" y="77"/>
                      <a:pt x="445" y="77"/>
                      <a:pt x="445" y="77"/>
                    </a:cubicBezTo>
                    <a:cubicBezTo>
                      <a:pt x="445" y="77"/>
                      <a:pt x="444" y="77"/>
                      <a:pt x="443" y="76"/>
                    </a:cubicBezTo>
                    <a:cubicBezTo>
                      <a:pt x="443" y="76"/>
                      <a:pt x="443" y="76"/>
                      <a:pt x="443" y="76"/>
                    </a:cubicBezTo>
                    <a:cubicBezTo>
                      <a:pt x="441" y="75"/>
                      <a:pt x="439" y="74"/>
                      <a:pt x="436" y="73"/>
                    </a:cubicBezTo>
                    <a:moveTo>
                      <a:pt x="250" y="32"/>
                    </a:moveTo>
                    <a:cubicBezTo>
                      <a:pt x="244" y="39"/>
                      <a:pt x="237" y="46"/>
                      <a:pt x="230" y="53"/>
                    </a:cubicBezTo>
                    <a:cubicBezTo>
                      <a:pt x="230" y="53"/>
                      <a:pt x="230" y="53"/>
                      <a:pt x="230" y="53"/>
                    </a:cubicBezTo>
                    <a:cubicBezTo>
                      <a:pt x="230" y="53"/>
                      <a:pt x="230" y="53"/>
                      <a:pt x="230" y="53"/>
                    </a:cubicBezTo>
                    <a:cubicBezTo>
                      <a:pt x="230" y="54"/>
                      <a:pt x="229" y="54"/>
                      <a:pt x="229" y="55"/>
                    </a:cubicBezTo>
                    <a:cubicBezTo>
                      <a:pt x="229" y="55"/>
                      <a:pt x="229" y="55"/>
                      <a:pt x="229" y="55"/>
                    </a:cubicBezTo>
                    <a:cubicBezTo>
                      <a:pt x="229" y="55"/>
                      <a:pt x="229" y="55"/>
                      <a:pt x="229" y="55"/>
                    </a:cubicBezTo>
                    <a:cubicBezTo>
                      <a:pt x="216" y="69"/>
                      <a:pt x="203" y="85"/>
                      <a:pt x="189" y="102"/>
                    </a:cubicBezTo>
                    <a:cubicBezTo>
                      <a:pt x="190" y="102"/>
                      <a:pt x="191" y="103"/>
                      <a:pt x="192" y="103"/>
                    </a:cubicBezTo>
                    <a:cubicBezTo>
                      <a:pt x="206" y="86"/>
                      <a:pt x="219" y="70"/>
                      <a:pt x="232" y="56"/>
                    </a:cubicBezTo>
                    <a:cubicBezTo>
                      <a:pt x="232" y="55"/>
                      <a:pt x="232" y="55"/>
                      <a:pt x="233" y="54"/>
                    </a:cubicBezTo>
                    <a:cubicBezTo>
                      <a:pt x="240" y="47"/>
                      <a:pt x="246" y="40"/>
                      <a:pt x="253" y="33"/>
                    </a:cubicBezTo>
                    <a:cubicBezTo>
                      <a:pt x="253" y="33"/>
                      <a:pt x="253" y="33"/>
                      <a:pt x="253" y="33"/>
                    </a:cubicBezTo>
                    <a:cubicBezTo>
                      <a:pt x="253" y="33"/>
                      <a:pt x="253" y="33"/>
                      <a:pt x="253" y="33"/>
                    </a:cubicBezTo>
                    <a:cubicBezTo>
                      <a:pt x="252" y="33"/>
                      <a:pt x="252" y="33"/>
                      <a:pt x="252" y="33"/>
                    </a:cubicBezTo>
                    <a:cubicBezTo>
                      <a:pt x="251" y="32"/>
                      <a:pt x="251" y="32"/>
                      <a:pt x="250" y="32"/>
                    </a:cubicBezTo>
                    <a:moveTo>
                      <a:pt x="284" y="0"/>
                    </a:moveTo>
                    <a:cubicBezTo>
                      <a:pt x="279" y="5"/>
                      <a:pt x="274" y="9"/>
                      <a:pt x="269" y="14"/>
                    </a:cubicBezTo>
                    <a:cubicBezTo>
                      <a:pt x="270" y="14"/>
                      <a:pt x="270" y="14"/>
                      <a:pt x="271" y="14"/>
                    </a:cubicBezTo>
                    <a:cubicBezTo>
                      <a:pt x="276" y="10"/>
                      <a:pt x="280" y="6"/>
                      <a:pt x="285" y="2"/>
                    </a:cubicBezTo>
                    <a:cubicBezTo>
                      <a:pt x="292" y="6"/>
                      <a:pt x="299" y="9"/>
                      <a:pt x="307" y="12"/>
                    </a:cubicBezTo>
                    <a:cubicBezTo>
                      <a:pt x="308" y="13"/>
                      <a:pt x="309" y="13"/>
                      <a:pt x="310" y="14"/>
                    </a:cubicBezTo>
                    <a:cubicBezTo>
                      <a:pt x="311" y="14"/>
                      <a:pt x="312" y="14"/>
                      <a:pt x="313" y="15"/>
                    </a:cubicBezTo>
                    <a:cubicBezTo>
                      <a:pt x="314" y="15"/>
                      <a:pt x="316" y="16"/>
                      <a:pt x="318" y="17"/>
                    </a:cubicBezTo>
                    <a:cubicBezTo>
                      <a:pt x="326" y="21"/>
                      <a:pt x="335" y="25"/>
                      <a:pt x="343" y="29"/>
                    </a:cubicBezTo>
                    <a:cubicBezTo>
                      <a:pt x="344" y="29"/>
                      <a:pt x="345" y="29"/>
                      <a:pt x="346" y="30"/>
                    </a:cubicBezTo>
                    <a:cubicBezTo>
                      <a:pt x="370" y="41"/>
                      <a:pt x="395" y="53"/>
                      <a:pt x="419" y="66"/>
                    </a:cubicBezTo>
                    <a:cubicBezTo>
                      <a:pt x="420" y="65"/>
                      <a:pt x="420" y="65"/>
                      <a:pt x="421" y="65"/>
                    </a:cubicBezTo>
                    <a:cubicBezTo>
                      <a:pt x="396" y="52"/>
                      <a:pt x="371" y="40"/>
                      <a:pt x="347" y="28"/>
                    </a:cubicBezTo>
                    <a:cubicBezTo>
                      <a:pt x="347" y="28"/>
                      <a:pt x="347" y="28"/>
                      <a:pt x="347" y="28"/>
                    </a:cubicBezTo>
                    <a:cubicBezTo>
                      <a:pt x="346" y="28"/>
                      <a:pt x="345" y="28"/>
                      <a:pt x="344" y="27"/>
                    </a:cubicBezTo>
                    <a:cubicBezTo>
                      <a:pt x="344" y="27"/>
                      <a:pt x="344" y="27"/>
                      <a:pt x="344" y="27"/>
                    </a:cubicBezTo>
                    <a:cubicBezTo>
                      <a:pt x="336" y="23"/>
                      <a:pt x="327" y="20"/>
                      <a:pt x="319" y="16"/>
                    </a:cubicBezTo>
                    <a:cubicBezTo>
                      <a:pt x="319" y="16"/>
                      <a:pt x="319" y="16"/>
                      <a:pt x="319" y="16"/>
                    </a:cubicBezTo>
                    <a:cubicBezTo>
                      <a:pt x="317" y="15"/>
                      <a:pt x="315" y="14"/>
                      <a:pt x="314" y="14"/>
                    </a:cubicBezTo>
                    <a:cubicBezTo>
                      <a:pt x="314" y="14"/>
                      <a:pt x="314" y="14"/>
                      <a:pt x="314" y="14"/>
                    </a:cubicBezTo>
                    <a:cubicBezTo>
                      <a:pt x="314" y="14"/>
                      <a:pt x="314" y="14"/>
                      <a:pt x="314" y="14"/>
                    </a:cubicBezTo>
                    <a:cubicBezTo>
                      <a:pt x="313" y="13"/>
                      <a:pt x="312" y="13"/>
                      <a:pt x="312" y="13"/>
                    </a:cubicBezTo>
                    <a:cubicBezTo>
                      <a:pt x="312" y="13"/>
                      <a:pt x="312" y="13"/>
                      <a:pt x="312" y="13"/>
                    </a:cubicBezTo>
                    <a:cubicBezTo>
                      <a:pt x="310" y="12"/>
                      <a:pt x="309" y="11"/>
                      <a:pt x="308" y="11"/>
                    </a:cubicBezTo>
                    <a:cubicBezTo>
                      <a:pt x="308" y="11"/>
                      <a:pt x="308" y="11"/>
                      <a:pt x="308" y="11"/>
                    </a:cubicBezTo>
                    <a:cubicBezTo>
                      <a:pt x="300" y="7"/>
                      <a:pt x="292" y="4"/>
                      <a:pt x="28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20" name="Freeform 181"/>
              <p:cNvSpPr>
                <a:spLocks noEditPoints="1"/>
              </p:cNvSpPr>
              <p:nvPr/>
            </p:nvSpPr>
            <p:spPr bwMode="auto">
              <a:xfrm>
                <a:off x="1410" y="871"/>
                <a:ext cx="247" cy="500"/>
              </a:xfrm>
              <a:custGeom>
                <a:avLst/>
                <a:gdLst>
                  <a:gd name="T0" fmla="*/ 59 w 159"/>
                  <a:gd name="T1" fmla="*/ 47 h 322"/>
                  <a:gd name="T2" fmla="*/ 57 w 159"/>
                  <a:gd name="T3" fmla="*/ 73 h 322"/>
                  <a:gd name="T4" fmla="*/ 57 w 159"/>
                  <a:gd name="T5" fmla="*/ 73 h 322"/>
                  <a:gd name="T6" fmla="*/ 56 w 159"/>
                  <a:gd name="T7" fmla="*/ 75 h 322"/>
                  <a:gd name="T8" fmla="*/ 56 w 159"/>
                  <a:gd name="T9" fmla="*/ 75 h 322"/>
                  <a:gd name="T10" fmla="*/ 56 w 159"/>
                  <a:gd name="T11" fmla="*/ 79 h 322"/>
                  <a:gd name="T12" fmla="*/ 40 w 159"/>
                  <a:gd name="T13" fmla="*/ 179 h 322"/>
                  <a:gd name="T14" fmla="*/ 40 w 159"/>
                  <a:gd name="T15" fmla="*/ 179 h 322"/>
                  <a:gd name="T16" fmla="*/ 39 w 159"/>
                  <a:gd name="T17" fmla="*/ 182 h 322"/>
                  <a:gd name="T18" fmla="*/ 39 w 159"/>
                  <a:gd name="T19" fmla="*/ 182 h 322"/>
                  <a:gd name="T20" fmla="*/ 5 w 159"/>
                  <a:gd name="T21" fmla="*/ 305 h 322"/>
                  <a:gd name="T22" fmla="*/ 4 w 159"/>
                  <a:gd name="T23" fmla="*/ 308 h 322"/>
                  <a:gd name="T24" fmla="*/ 4 w 159"/>
                  <a:gd name="T25" fmla="*/ 308 h 322"/>
                  <a:gd name="T26" fmla="*/ 4 w 159"/>
                  <a:gd name="T27" fmla="*/ 308 h 322"/>
                  <a:gd name="T28" fmla="*/ 0 w 159"/>
                  <a:gd name="T29" fmla="*/ 320 h 322"/>
                  <a:gd name="T30" fmla="*/ 2 w 159"/>
                  <a:gd name="T31" fmla="*/ 322 h 322"/>
                  <a:gd name="T32" fmla="*/ 7 w 159"/>
                  <a:gd name="T33" fmla="*/ 309 h 322"/>
                  <a:gd name="T34" fmla="*/ 8 w 159"/>
                  <a:gd name="T35" fmla="*/ 307 h 322"/>
                  <a:gd name="T36" fmla="*/ 42 w 159"/>
                  <a:gd name="T37" fmla="*/ 183 h 322"/>
                  <a:gd name="T38" fmla="*/ 42 w 159"/>
                  <a:gd name="T39" fmla="*/ 181 h 322"/>
                  <a:gd name="T40" fmla="*/ 58 w 159"/>
                  <a:gd name="T41" fmla="*/ 80 h 322"/>
                  <a:gd name="T42" fmla="*/ 59 w 159"/>
                  <a:gd name="T43" fmla="*/ 76 h 322"/>
                  <a:gd name="T44" fmla="*/ 59 w 159"/>
                  <a:gd name="T45" fmla="*/ 74 h 322"/>
                  <a:gd name="T46" fmla="*/ 60 w 159"/>
                  <a:gd name="T47" fmla="*/ 48 h 322"/>
                  <a:gd name="T48" fmla="*/ 60 w 159"/>
                  <a:gd name="T49" fmla="*/ 48 h 322"/>
                  <a:gd name="T50" fmla="*/ 59 w 159"/>
                  <a:gd name="T51" fmla="*/ 47 h 322"/>
                  <a:gd name="T52" fmla="*/ 59 w 159"/>
                  <a:gd name="T53" fmla="*/ 47 h 322"/>
                  <a:gd name="T54" fmla="*/ 56 w 159"/>
                  <a:gd name="T55" fmla="*/ 0 h 322"/>
                  <a:gd name="T56" fmla="*/ 58 w 159"/>
                  <a:gd name="T57" fmla="*/ 23 h 322"/>
                  <a:gd name="T58" fmla="*/ 59 w 159"/>
                  <a:gd name="T59" fmla="*/ 24 h 322"/>
                  <a:gd name="T60" fmla="*/ 59 w 159"/>
                  <a:gd name="T61" fmla="*/ 24 h 322"/>
                  <a:gd name="T62" fmla="*/ 58 w 159"/>
                  <a:gd name="T63" fmla="*/ 3 h 322"/>
                  <a:gd name="T64" fmla="*/ 91 w 159"/>
                  <a:gd name="T65" fmla="*/ 24 h 322"/>
                  <a:gd name="T66" fmla="*/ 93 w 159"/>
                  <a:gd name="T67" fmla="*/ 25 h 322"/>
                  <a:gd name="T68" fmla="*/ 159 w 159"/>
                  <a:gd name="T69" fmla="*/ 71 h 322"/>
                  <a:gd name="T70" fmla="*/ 158 w 159"/>
                  <a:gd name="T71" fmla="*/ 69 h 322"/>
                  <a:gd name="T72" fmla="*/ 158 w 159"/>
                  <a:gd name="T73" fmla="*/ 69 h 322"/>
                  <a:gd name="T74" fmla="*/ 158 w 159"/>
                  <a:gd name="T75" fmla="*/ 69 h 322"/>
                  <a:gd name="T76" fmla="*/ 92 w 159"/>
                  <a:gd name="T77" fmla="*/ 23 h 322"/>
                  <a:gd name="T78" fmla="*/ 92 w 159"/>
                  <a:gd name="T79" fmla="*/ 23 h 322"/>
                  <a:gd name="T80" fmla="*/ 90 w 159"/>
                  <a:gd name="T81" fmla="*/ 22 h 322"/>
                  <a:gd name="T82" fmla="*/ 90 w 159"/>
                  <a:gd name="T83" fmla="*/ 22 h 322"/>
                  <a:gd name="T84" fmla="*/ 56 w 159"/>
                  <a:gd name="T85"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322">
                    <a:moveTo>
                      <a:pt x="59" y="47"/>
                    </a:moveTo>
                    <a:cubicBezTo>
                      <a:pt x="58" y="55"/>
                      <a:pt x="57" y="64"/>
                      <a:pt x="57" y="73"/>
                    </a:cubicBezTo>
                    <a:cubicBezTo>
                      <a:pt x="57" y="73"/>
                      <a:pt x="57" y="73"/>
                      <a:pt x="57" y="73"/>
                    </a:cubicBezTo>
                    <a:cubicBezTo>
                      <a:pt x="57" y="74"/>
                      <a:pt x="56" y="74"/>
                      <a:pt x="56" y="75"/>
                    </a:cubicBezTo>
                    <a:cubicBezTo>
                      <a:pt x="56" y="75"/>
                      <a:pt x="56" y="75"/>
                      <a:pt x="56" y="75"/>
                    </a:cubicBezTo>
                    <a:cubicBezTo>
                      <a:pt x="56" y="76"/>
                      <a:pt x="56" y="78"/>
                      <a:pt x="56" y="79"/>
                    </a:cubicBezTo>
                    <a:cubicBezTo>
                      <a:pt x="53" y="109"/>
                      <a:pt x="48" y="143"/>
                      <a:pt x="40" y="179"/>
                    </a:cubicBezTo>
                    <a:cubicBezTo>
                      <a:pt x="40" y="179"/>
                      <a:pt x="40" y="179"/>
                      <a:pt x="40" y="179"/>
                    </a:cubicBezTo>
                    <a:cubicBezTo>
                      <a:pt x="40" y="180"/>
                      <a:pt x="39" y="181"/>
                      <a:pt x="39" y="182"/>
                    </a:cubicBezTo>
                    <a:cubicBezTo>
                      <a:pt x="39" y="182"/>
                      <a:pt x="39" y="182"/>
                      <a:pt x="39" y="182"/>
                    </a:cubicBezTo>
                    <a:cubicBezTo>
                      <a:pt x="31" y="220"/>
                      <a:pt x="19" y="261"/>
                      <a:pt x="5" y="305"/>
                    </a:cubicBezTo>
                    <a:cubicBezTo>
                      <a:pt x="4" y="306"/>
                      <a:pt x="4" y="307"/>
                      <a:pt x="4" y="308"/>
                    </a:cubicBezTo>
                    <a:cubicBezTo>
                      <a:pt x="4" y="308"/>
                      <a:pt x="4" y="308"/>
                      <a:pt x="4" y="308"/>
                    </a:cubicBezTo>
                    <a:cubicBezTo>
                      <a:pt x="4" y="308"/>
                      <a:pt x="4" y="308"/>
                      <a:pt x="4" y="308"/>
                    </a:cubicBezTo>
                    <a:cubicBezTo>
                      <a:pt x="2" y="312"/>
                      <a:pt x="1" y="316"/>
                      <a:pt x="0" y="320"/>
                    </a:cubicBezTo>
                    <a:cubicBezTo>
                      <a:pt x="0" y="321"/>
                      <a:pt x="1" y="321"/>
                      <a:pt x="2" y="322"/>
                    </a:cubicBezTo>
                    <a:cubicBezTo>
                      <a:pt x="4" y="318"/>
                      <a:pt x="5" y="314"/>
                      <a:pt x="7" y="309"/>
                    </a:cubicBezTo>
                    <a:cubicBezTo>
                      <a:pt x="7" y="309"/>
                      <a:pt x="7" y="308"/>
                      <a:pt x="8" y="307"/>
                    </a:cubicBezTo>
                    <a:cubicBezTo>
                      <a:pt x="22" y="263"/>
                      <a:pt x="33" y="222"/>
                      <a:pt x="42" y="183"/>
                    </a:cubicBezTo>
                    <a:cubicBezTo>
                      <a:pt x="42" y="183"/>
                      <a:pt x="42" y="182"/>
                      <a:pt x="42" y="181"/>
                    </a:cubicBezTo>
                    <a:cubicBezTo>
                      <a:pt x="50" y="145"/>
                      <a:pt x="56" y="111"/>
                      <a:pt x="58" y="80"/>
                    </a:cubicBezTo>
                    <a:cubicBezTo>
                      <a:pt x="58" y="79"/>
                      <a:pt x="59" y="78"/>
                      <a:pt x="59" y="76"/>
                    </a:cubicBezTo>
                    <a:cubicBezTo>
                      <a:pt x="59" y="76"/>
                      <a:pt x="59" y="75"/>
                      <a:pt x="59" y="74"/>
                    </a:cubicBezTo>
                    <a:cubicBezTo>
                      <a:pt x="59" y="65"/>
                      <a:pt x="60" y="57"/>
                      <a:pt x="60" y="48"/>
                    </a:cubicBezTo>
                    <a:cubicBezTo>
                      <a:pt x="60" y="48"/>
                      <a:pt x="60" y="48"/>
                      <a:pt x="60" y="48"/>
                    </a:cubicBezTo>
                    <a:cubicBezTo>
                      <a:pt x="59" y="48"/>
                      <a:pt x="59" y="48"/>
                      <a:pt x="59" y="47"/>
                    </a:cubicBezTo>
                    <a:cubicBezTo>
                      <a:pt x="59" y="47"/>
                      <a:pt x="59" y="47"/>
                      <a:pt x="59" y="47"/>
                    </a:cubicBezTo>
                    <a:moveTo>
                      <a:pt x="56" y="0"/>
                    </a:moveTo>
                    <a:cubicBezTo>
                      <a:pt x="57" y="7"/>
                      <a:pt x="57" y="15"/>
                      <a:pt x="58" y="23"/>
                    </a:cubicBezTo>
                    <a:cubicBezTo>
                      <a:pt x="58" y="23"/>
                      <a:pt x="59" y="23"/>
                      <a:pt x="59" y="24"/>
                    </a:cubicBezTo>
                    <a:cubicBezTo>
                      <a:pt x="59" y="24"/>
                      <a:pt x="59" y="24"/>
                      <a:pt x="59" y="24"/>
                    </a:cubicBezTo>
                    <a:cubicBezTo>
                      <a:pt x="59" y="17"/>
                      <a:pt x="58" y="10"/>
                      <a:pt x="58" y="3"/>
                    </a:cubicBezTo>
                    <a:cubicBezTo>
                      <a:pt x="69" y="10"/>
                      <a:pt x="80" y="17"/>
                      <a:pt x="91" y="24"/>
                    </a:cubicBezTo>
                    <a:cubicBezTo>
                      <a:pt x="91" y="24"/>
                      <a:pt x="92" y="25"/>
                      <a:pt x="93" y="25"/>
                    </a:cubicBezTo>
                    <a:cubicBezTo>
                      <a:pt x="115" y="40"/>
                      <a:pt x="138" y="55"/>
                      <a:pt x="159" y="71"/>
                    </a:cubicBezTo>
                    <a:cubicBezTo>
                      <a:pt x="158" y="70"/>
                      <a:pt x="158" y="69"/>
                      <a:pt x="158" y="69"/>
                    </a:cubicBezTo>
                    <a:cubicBezTo>
                      <a:pt x="158" y="69"/>
                      <a:pt x="158" y="69"/>
                      <a:pt x="158" y="69"/>
                    </a:cubicBezTo>
                    <a:cubicBezTo>
                      <a:pt x="158" y="69"/>
                      <a:pt x="158" y="69"/>
                      <a:pt x="158" y="69"/>
                    </a:cubicBezTo>
                    <a:cubicBezTo>
                      <a:pt x="137" y="53"/>
                      <a:pt x="115" y="38"/>
                      <a:pt x="92" y="23"/>
                    </a:cubicBezTo>
                    <a:cubicBezTo>
                      <a:pt x="92" y="23"/>
                      <a:pt x="92" y="23"/>
                      <a:pt x="92" y="23"/>
                    </a:cubicBezTo>
                    <a:cubicBezTo>
                      <a:pt x="92" y="23"/>
                      <a:pt x="91" y="23"/>
                      <a:pt x="90" y="22"/>
                    </a:cubicBezTo>
                    <a:cubicBezTo>
                      <a:pt x="90" y="22"/>
                      <a:pt x="90" y="22"/>
                      <a:pt x="90" y="22"/>
                    </a:cubicBezTo>
                    <a:cubicBezTo>
                      <a:pt x="79" y="15"/>
                      <a:pt x="67" y="7"/>
                      <a:pt x="5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21" name="Freeform 182"/>
              <p:cNvSpPr>
                <a:spLocks noEditPoints="1"/>
              </p:cNvSpPr>
              <p:nvPr/>
            </p:nvSpPr>
            <p:spPr bwMode="auto">
              <a:xfrm>
                <a:off x="613" y="489"/>
                <a:ext cx="85" cy="6"/>
              </a:xfrm>
              <a:custGeom>
                <a:avLst/>
                <a:gdLst>
                  <a:gd name="T0" fmla="*/ 2 w 55"/>
                  <a:gd name="T1" fmla="*/ 0 h 4"/>
                  <a:gd name="T2" fmla="*/ 2 w 55"/>
                  <a:gd name="T3" fmla="*/ 0 h 4"/>
                  <a:gd name="T4" fmla="*/ 2 w 55"/>
                  <a:gd name="T5" fmla="*/ 0 h 4"/>
                  <a:gd name="T6" fmla="*/ 2 w 55"/>
                  <a:gd name="T7" fmla="*/ 0 h 4"/>
                  <a:gd name="T8" fmla="*/ 0 w 55"/>
                  <a:gd name="T9" fmla="*/ 0 h 4"/>
                  <a:gd name="T10" fmla="*/ 22 w 55"/>
                  <a:gd name="T11" fmla="*/ 2 h 4"/>
                  <a:gd name="T12" fmla="*/ 30 w 55"/>
                  <a:gd name="T13" fmla="*/ 2 h 4"/>
                  <a:gd name="T14" fmla="*/ 33 w 55"/>
                  <a:gd name="T15" fmla="*/ 2 h 4"/>
                  <a:gd name="T16" fmla="*/ 33 w 55"/>
                  <a:gd name="T17" fmla="*/ 2 h 4"/>
                  <a:gd name="T18" fmla="*/ 33 w 55"/>
                  <a:gd name="T19" fmla="*/ 2 h 4"/>
                  <a:gd name="T20" fmla="*/ 53 w 55"/>
                  <a:gd name="T21" fmla="*/ 4 h 4"/>
                  <a:gd name="T22" fmla="*/ 53 w 55"/>
                  <a:gd name="T23" fmla="*/ 4 h 4"/>
                  <a:gd name="T24" fmla="*/ 55 w 55"/>
                  <a:gd name="T25" fmla="*/ 4 h 4"/>
                  <a:gd name="T26" fmla="*/ 55 w 55"/>
                  <a:gd name="T27" fmla="*/ 4 h 4"/>
                  <a:gd name="T28" fmla="*/ 52 w 55"/>
                  <a:gd name="T29" fmla="*/ 4 h 4"/>
                  <a:gd name="T30" fmla="*/ 51 w 55"/>
                  <a:gd name="T31" fmla="*/ 4 h 4"/>
                  <a:gd name="T32" fmla="*/ 51 w 55"/>
                  <a:gd name="T33" fmla="*/ 4 h 4"/>
                  <a:gd name="T34" fmla="*/ 31 w 55"/>
                  <a:gd name="T35" fmla="*/ 2 h 4"/>
                  <a:gd name="T36" fmla="*/ 31 w 55"/>
                  <a:gd name="T37" fmla="*/ 2 h 4"/>
                  <a:gd name="T38" fmla="*/ 31 w 55"/>
                  <a:gd name="T39" fmla="*/ 2 h 4"/>
                  <a:gd name="T40" fmla="*/ 29 w 55"/>
                  <a:gd name="T41" fmla="*/ 2 h 4"/>
                  <a:gd name="T42" fmla="*/ 24 w 55"/>
                  <a:gd name="T43" fmla="*/ 2 h 4"/>
                  <a:gd name="T44" fmla="*/ 3 w 55"/>
                  <a:gd name="T45" fmla="*/ 0 h 4"/>
                  <a:gd name="T46" fmla="*/ 1 w 55"/>
                  <a:gd name="T47" fmla="*/ 0 h 4"/>
                  <a:gd name="T48" fmla="*/ 0 w 55"/>
                  <a:gd name="T4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4">
                    <a:moveTo>
                      <a:pt x="2" y="0"/>
                    </a:moveTo>
                    <a:cubicBezTo>
                      <a:pt x="2" y="0"/>
                      <a:pt x="2" y="0"/>
                      <a:pt x="2" y="0"/>
                    </a:cubicBezTo>
                    <a:cubicBezTo>
                      <a:pt x="2" y="0"/>
                      <a:pt x="2" y="0"/>
                      <a:pt x="2" y="0"/>
                    </a:cubicBezTo>
                    <a:cubicBezTo>
                      <a:pt x="2" y="0"/>
                      <a:pt x="2" y="0"/>
                      <a:pt x="2" y="0"/>
                    </a:cubicBezTo>
                    <a:moveTo>
                      <a:pt x="0" y="0"/>
                    </a:moveTo>
                    <a:cubicBezTo>
                      <a:pt x="7" y="0"/>
                      <a:pt x="14" y="1"/>
                      <a:pt x="22" y="2"/>
                    </a:cubicBezTo>
                    <a:cubicBezTo>
                      <a:pt x="25" y="2"/>
                      <a:pt x="27" y="2"/>
                      <a:pt x="30" y="2"/>
                    </a:cubicBezTo>
                    <a:cubicBezTo>
                      <a:pt x="31" y="2"/>
                      <a:pt x="32" y="2"/>
                      <a:pt x="33" y="2"/>
                    </a:cubicBezTo>
                    <a:cubicBezTo>
                      <a:pt x="33" y="2"/>
                      <a:pt x="33" y="2"/>
                      <a:pt x="33" y="2"/>
                    </a:cubicBezTo>
                    <a:cubicBezTo>
                      <a:pt x="33" y="2"/>
                      <a:pt x="33" y="2"/>
                      <a:pt x="33" y="2"/>
                    </a:cubicBezTo>
                    <a:cubicBezTo>
                      <a:pt x="39" y="3"/>
                      <a:pt x="46" y="3"/>
                      <a:pt x="53" y="4"/>
                    </a:cubicBezTo>
                    <a:cubicBezTo>
                      <a:pt x="53" y="4"/>
                      <a:pt x="53" y="4"/>
                      <a:pt x="53" y="4"/>
                    </a:cubicBezTo>
                    <a:cubicBezTo>
                      <a:pt x="53" y="4"/>
                      <a:pt x="54" y="4"/>
                      <a:pt x="55" y="4"/>
                    </a:cubicBezTo>
                    <a:cubicBezTo>
                      <a:pt x="55" y="4"/>
                      <a:pt x="55" y="4"/>
                      <a:pt x="55" y="4"/>
                    </a:cubicBezTo>
                    <a:cubicBezTo>
                      <a:pt x="52" y="4"/>
                      <a:pt x="52" y="4"/>
                      <a:pt x="52" y="4"/>
                    </a:cubicBezTo>
                    <a:cubicBezTo>
                      <a:pt x="51" y="4"/>
                      <a:pt x="51" y="4"/>
                      <a:pt x="51" y="4"/>
                    </a:cubicBezTo>
                    <a:cubicBezTo>
                      <a:pt x="51" y="4"/>
                      <a:pt x="51" y="4"/>
                      <a:pt x="51" y="4"/>
                    </a:cubicBezTo>
                    <a:cubicBezTo>
                      <a:pt x="45" y="3"/>
                      <a:pt x="38" y="2"/>
                      <a:pt x="31" y="2"/>
                    </a:cubicBezTo>
                    <a:cubicBezTo>
                      <a:pt x="31" y="2"/>
                      <a:pt x="31" y="2"/>
                      <a:pt x="31" y="2"/>
                    </a:cubicBezTo>
                    <a:cubicBezTo>
                      <a:pt x="31" y="2"/>
                      <a:pt x="31" y="2"/>
                      <a:pt x="31" y="2"/>
                    </a:cubicBezTo>
                    <a:cubicBezTo>
                      <a:pt x="31" y="2"/>
                      <a:pt x="30" y="2"/>
                      <a:pt x="29" y="2"/>
                    </a:cubicBezTo>
                    <a:cubicBezTo>
                      <a:pt x="27" y="2"/>
                      <a:pt x="25" y="2"/>
                      <a:pt x="24" y="2"/>
                    </a:cubicBezTo>
                    <a:cubicBezTo>
                      <a:pt x="16" y="1"/>
                      <a:pt x="9" y="0"/>
                      <a:pt x="3" y="0"/>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22" name="Freeform 183"/>
              <p:cNvSpPr>
                <a:spLocks/>
              </p:cNvSpPr>
              <p:nvPr/>
            </p:nvSpPr>
            <p:spPr bwMode="auto">
              <a:xfrm>
                <a:off x="1250" y="786"/>
                <a:ext cx="28" cy="21"/>
              </a:xfrm>
              <a:custGeom>
                <a:avLst/>
                <a:gdLst>
                  <a:gd name="T0" fmla="*/ 6 w 18"/>
                  <a:gd name="T1" fmla="*/ 0 h 14"/>
                  <a:gd name="T2" fmla="*/ 3 w 18"/>
                  <a:gd name="T3" fmla="*/ 1 h 14"/>
                  <a:gd name="T4" fmla="*/ 1 w 18"/>
                  <a:gd name="T5" fmla="*/ 2 h 14"/>
                  <a:gd name="T6" fmla="*/ 1 w 18"/>
                  <a:gd name="T7" fmla="*/ 2 h 14"/>
                  <a:gd name="T8" fmla="*/ 4 w 18"/>
                  <a:gd name="T9" fmla="*/ 10 h 14"/>
                  <a:gd name="T10" fmla="*/ 6 w 18"/>
                  <a:gd name="T11" fmla="*/ 12 h 14"/>
                  <a:gd name="T12" fmla="*/ 7 w 18"/>
                  <a:gd name="T13" fmla="*/ 12 h 14"/>
                  <a:gd name="T14" fmla="*/ 8 w 18"/>
                  <a:gd name="T15" fmla="*/ 12 h 14"/>
                  <a:gd name="T16" fmla="*/ 13 w 18"/>
                  <a:gd name="T17" fmla="*/ 14 h 14"/>
                  <a:gd name="T18" fmla="*/ 18 w 18"/>
                  <a:gd name="T19" fmla="*/ 10 h 14"/>
                  <a:gd name="T20" fmla="*/ 18 w 18"/>
                  <a:gd name="T21" fmla="*/ 9 h 14"/>
                  <a:gd name="T22" fmla="*/ 18 w 18"/>
                  <a:gd name="T23" fmla="*/ 8 h 14"/>
                  <a:gd name="T24" fmla="*/ 6 w 18"/>
                  <a:gd name="T2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4">
                    <a:moveTo>
                      <a:pt x="6" y="0"/>
                    </a:moveTo>
                    <a:cubicBezTo>
                      <a:pt x="5" y="0"/>
                      <a:pt x="3" y="0"/>
                      <a:pt x="3" y="1"/>
                    </a:cubicBezTo>
                    <a:cubicBezTo>
                      <a:pt x="2" y="1"/>
                      <a:pt x="2" y="1"/>
                      <a:pt x="1" y="2"/>
                    </a:cubicBezTo>
                    <a:cubicBezTo>
                      <a:pt x="1" y="2"/>
                      <a:pt x="1" y="2"/>
                      <a:pt x="1" y="2"/>
                    </a:cubicBezTo>
                    <a:cubicBezTo>
                      <a:pt x="0" y="4"/>
                      <a:pt x="1" y="8"/>
                      <a:pt x="4" y="10"/>
                    </a:cubicBezTo>
                    <a:cubicBezTo>
                      <a:pt x="5" y="11"/>
                      <a:pt x="6" y="11"/>
                      <a:pt x="6" y="12"/>
                    </a:cubicBezTo>
                    <a:cubicBezTo>
                      <a:pt x="7" y="12"/>
                      <a:pt x="7" y="12"/>
                      <a:pt x="7" y="12"/>
                    </a:cubicBezTo>
                    <a:cubicBezTo>
                      <a:pt x="8" y="12"/>
                      <a:pt x="8" y="12"/>
                      <a:pt x="8" y="12"/>
                    </a:cubicBezTo>
                    <a:cubicBezTo>
                      <a:pt x="10" y="13"/>
                      <a:pt x="12" y="14"/>
                      <a:pt x="13" y="14"/>
                    </a:cubicBezTo>
                    <a:cubicBezTo>
                      <a:pt x="16" y="14"/>
                      <a:pt x="18" y="12"/>
                      <a:pt x="18" y="10"/>
                    </a:cubicBezTo>
                    <a:cubicBezTo>
                      <a:pt x="18" y="10"/>
                      <a:pt x="18" y="9"/>
                      <a:pt x="18" y="9"/>
                    </a:cubicBezTo>
                    <a:cubicBezTo>
                      <a:pt x="18" y="8"/>
                      <a:pt x="18" y="8"/>
                      <a:pt x="18" y="8"/>
                    </a:cubicBezTo>
                    <a:cubicBezTo>
                      <a:pt x="16" y="3"/>
                      <a:pt x="10"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23" name="Freeform 184"/>
              <p:cNvSpPr>
                <a:spLocks/>
              </p:cNvSpPr>
              <p:nvPr/>
            </p:nvSpPr>
            <p:spPr bwMode="auto">
              <a:xfrm>
                <a:off x="1139" y="604"/>
                <a:ext cx="21" cy="8"/>
              </a:xfrm>
              <a:custGeom>
                <a:avLst/>
                <a:gdLst>
                  <a:gd name="T0" fmla="*/ 1 w 13"/>
                  <a:gd name="T1" fmla="*/ 0 h 5"/>
                  <a:gd name="T2" fmla="*/ 1 w 13"/>
                  <a:gd name="T3" fmla="*/ 0 h 5"/>
                  <a:gd name="T4" fmla="*/ 3 w 13"/>
                  <a:gd name="T5" fmla="*/ 2 h 5"/>
                  <a:gd name="T6" fmla="*/ 4 w 13"/>
                  <a:gd name="T7" fmla="*/ 3 h 5"/>
                  <a:gd name="T8" fmla="*/ 4 w 13"/>
                  <a:gd name="T9" fmla="*/ 3 h 5"/>
                  <a:gd name="T10" fmla="*/ 12 w 13"/>
                  <a:gd name="T11" fmla="*/ 5 h 5"/>
                  <a:gd name="T12" fmla="*/ 13 w 13"/>
                  <a:gd name="T13" fmla="*/ 5 h 5"/>
                  <a:gd name="T14" fmla="*/ 13 w 13"/>
                  <a:gd name="T15" fmla="*/ 5 h 5"/>
                  <a:gd name="T16" fmla="*/ 13 w 13"/>
                  <a:gd name="T17" fmla="*/ 5 h 5"/>
                  <a:gd name="T18" fmla="*/ 2 w 13"/>
                  <a:gd name="T19" fmla="*/ 1 h 5"/>
                  <a:gd name="T20" fmla="*/ 2 w 13"/>
                  <a:gd name="T21" fmla="*/ 0 h 5"/>
                  <a:gd name="T22" fmla="*/ 2 w 13"/>
                  <a:gd name="T23" fmla="*/ 0 h 5"/>
                  <a:gd name="T24" fmla="*/ 1 w 13"/>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5">
                    <a:moveTo>
                      <a:pt x="1" y="0"/>
                    </a:moveTo>
                    <a:cubicBezTo>
                      <a:pt x="1" y="0"/>
                      <a:pt x="1" y="0"/>
                      <a:pt x="1" y="0"/>
                    </a:cubicBezTo>
                    <a:cubicBezTo>
                      <a:pt x="0" y="1"/>
                      <a:pt x="0" y="1"/>
                      <a:pt x="3" y="2"/>
                    </a:cubicBezTo>
                    <a:cubicBezTo>
                      <a:pt x="4" y="2"/>
                      <a:pt x="4" y="2"/>
                      <a:pt x="4" y="3"/>
                    </a:cubicBezTo>
                    <a:cubicBezTo>
                      <a:pt x="4" y="3"/>
                      <a:pt x="4" y="3"/>
                      <a:pt x="4" y="3"/>
                    </a:cubicBezTo>
                    <a:cubicBezTo>
                      <a:pt x="7" y="4"/>
                      <a:pt x="10" y="5"/>
                      <a:pt x="12" y="5"/>
                    </a:cubicBezTo>
                    <a:cubicBezTo>
                      <a:pt x="12" y="5"/>
                      <a:pt x="12" y="5"/>
                      <a:pt x="13" y="5"/>
                    </a:cubicBezTo>
                    <a:cubicBezTo>
                      <a:pt x="13" y="5"/>
                      <a:pt x="13" y="5"/>
                      <a:pt x="13" y="5"/>
                    </a:cubicBezTo>
                    <a:cubicBezTo>
                      <a:pt x="13" y="5"/>
                      <a:pt x="13" y="5"/>
                      <a:pt x="13" y="5"/>
                    </a:cubicBezTo>
                    <a:cubicBezTo>
                      <a:pt x="13" y="4"/>
                      <a:pt x="6" y="1"/>
                      <a:pt x="2" y="1"/>
                    </a:cubicBezTo>
                    <a:cubicBezTo>
                      <a:pt x="2" y="1"/>
                      <a:pt x="2" y="1"/>
                      <a:pt x="2" y="0"/>
                    </a:cubicBezTo>
                    <a:cubicBezTo>
                      <a:pt x="2" y="0"/>
                      <a:pt x="2" y="0"/>
                      <a:pt x="2" y="0"/>
                    </a:cubicBezTo>
                    <a:cubicBezTo>
                      <a:pt x="2"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24" name="Freeform 185"/>
              <p:cNvSpPr>
                <a:spLocks/>
              </p:cNvSpPr>
              <p:nvPr/>
            </p:nvSpPr>
            <p:spPr bwMode="auto">
              <a:xfrm>
                <a:off x="1450" y="776"/>
                <a:ext cx="20" cy="16"/>
              </a:xfrm>
              <a:custGeom>
                <a:avLst/>
                <a:gdLst>
                  <a:gd name="T0" fmla="*/ 0 w 13"/>
                  <a:gd name="T1" fmla="*/ 0 h 10"/>
                  <a:gd name="T2" fmla="*/ 0 w 13"/>
                  <a:gd name="T3" fmla="*/ 1 h 10"/>
                  <a:gd name="T4" fmla="*/ 7 w 13"/>
                  <a:gd name="T5" fmla="*/ 8 h 10"/>
                  <a:gd name="T6" fmla="*/ 11 w 13"/>
                  <a:gd name="T7" fmla="*/ 10 h 10"/>
                  <a:gd name="T8" fmla="*/ 11 w 13"/>
                  <a:gd name="T9" fmla="*/ 10 h 10"/>
                  <a:gd name="T10" fmla="*/ 3 w 13"/>
                  <a:gd name="T11" fmla="*/ 0 h 10"/>
                  <a:gd name="T12" fmla="*/ 0 w 13"/>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0" y="0"/>
                    </a:moveTo>
                    <a:cubicBezTo>
                      <a:pt x="0" y="0"/>
                      <a:pt x="0" y="0"/>
                      <a:pt x="0" y="1"/>
                    </a:cubicBezTo>
                    <a:cubicBezTo>
                      <a:pt x="0" y="2"/>
                      <a:pt x="3" y="6"/>
                      <a:pt x="7" y="8"/>
                    </a:cubicBezTo>
                    <a:cubicBezTo>
                      <a:pt x="9" y="9"/>
                      <a:pt x="10" y="10"/>
                      <a:pt x="11" y="10"/>
                    </a:cubicBezTo>
                    <a:cubicBezTo>
                      <a:pt x="11" y="10"/>
                      <a:pt x="11" y="10"/>
                      <a:pt x="11" y="10"/>
                    </a:cubicBezTo>
                    <a:cubicBezTo>
                      <a:pt x="13" y="9"/>
                      <a:pt x="8" y="3"/>
                      <a:pt x="3" y="0"/>
                    </a:cubicBezTo>
                    <a:cubicBezTo>
                      <a:pt x="2"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25" name="Freeform 186"/>
              <p:cNvSpPr>
                <a:spLocks/>
              </p:cNvSpPr>
              <p:nvPr/>
            </p:nvSpPr>
            <p:spPr bwMode="auto">
              <a:xfrm>
                <a:off x="556" y="943"/>
                <a:ext cx="46" cy="31"/>
              </a:xfrm>
              <a:custGeom>
                <a:avLst/>
                <a:gdLst>
                  <a:gd name="T0" fmla="*/ 16 w 30"/>
                  <a:gd name="T1" fmla="*/ 0 h 20"/>
                  <a:gd name="T2" fmla="*/ 5 w 30"/>
                  <a:gd name="T3" fmla="*/ 4 h 20"/>
                  <a:gd name="T4" fmla="*/ 3 w 30"/>
                  <a:gd name="T5" fmla="*/ 5 h 20"/>
                  <a:gd name="T6" fmla="*/ 3 w 30"/>
                  <a:gd name="T7" fmla="*/ 6 h 20"/>
                  <a:gd name="T8" fmla="*/ 8 w 30"/>
                  <a:gd name="T9" fmla="*/ 19 h 20"/>
                  <a:gd name="T10" fmla="*/ 8 w 30"/>
                  <a:gd name="T11" fmla="*/ 19 h 20"/>
                  <a:gd name="T12" fmla="*/ 8 w 30"/>
                  <a:gd name="T13" fmla="*/ 19 h 20"/>
                  <a:gd name="T14" fmla="*/ 8 w 30"/>
                  <a:gd name="T15" fmla="*/ 19 h 20"/>
                  <a:gd name="T16" fmla="*/ 8 w 30"/>
                  <a:gd name="T17" fmla="*/ 19 h 20"/>
                  <a:gd name="T18" fmla="*/ 8 w 30"/>
                  <a:gd name="T19" fmla="*/ 19 h 20"/>
                  <a:gd name="T20" fmla="*/ 9 w 30"/>
                  <a:gd name="T21" fmla="*/ 20 h 20"/>
                  <a:gd name="T22" fmla="*/ 11 w 30"/>
                  <a:gd name="T23" fmla="*/ 20 h 20"/>
                  <a:gd name="T24" fmla="*/ 11 w 30"/>
                  <a:gd name="T25" fmla="*/ 20 h 20"/>
                  <a:gd name="T26" fmla="*/ 15 w 30"/>
                  <a:gd name="T27" fmla="*/ 20 h 20"/>
                  <a:gd name="T28" fmla="*/ 22 w 30"/>
                  <a:gd name="T29" fmla="*/ 19 h 20"/>
                  <a:gd name="T30" fmla="*/ 28 w 30"/>
                  <a:gd name="T31" fmla="*/ 15 h 20"/>
                  <a:gd name="T32" fmla="*/ 29 w 30"/>
                  <a:gd name="T33" fmla="*/ 12 h 20"/>
                  <a:gd name="T34" fmla="*/ 23 w 30"/>
                  <a:gd name="T35" fmla="*/ 1 h 20"/>
                  <a:gd name="T36" fmla="*/ 22 w 30"/>
                  <a:gd name="T37" fmla="*/ 1 h 20"/>
                  <a:gd name="T38" fmla="*/ 22 w 30"/>
                  <a:gd name="T39" fmla="*/ 1 h 20"/>
                  <a:gd name="T40" fmla="*/ 22 w 30"/>
                  <a:gd name="T41" fmla="*/ 1 h 20"/>
                  <a:gd name="T42" fmla="*/ 22 w 30"/>
                  <a:gd name="T43" fmla="*/ 1 h 20"/>
                  <a:gd name="T44" fmla="*/ 22 w 30"/>
                  <a:gd name="T45" fmla="*/ 1 h 20"/>
                  <a:gd name="T46" fmla="*/ 22 w 30"/>
                  <a:gd name="T47" fmla="*/ 1 h 20"/>
                  <a:gd name="T48" fmla="*/ 22 w 30"/>
                  <a:gd name="T49" fmla="*/ 1 h 20"/>
                  <a:gd name="T50" fmla="*/ 22 w 30"/>
                  <a:gd name="T51" fmla="*/ 1 h 20"/>
                  <a:gd name="T52" fmla="*/ 16 w 30"/>
                  <a:gd name="T5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 h="20">
                    <a:moveTo>
                      <a:pt x="16" y="0"/>
                    </a:moveTo>
                    <a:cubicBezTo>
                      <a:pt x="11" y="0"/>
                      <a:pt x="7" y="2"/>
                      <a:pt x="5" y="4"/>
                    </a:cubicBezTo>
                    <a:cubicBezTo>
                      <a:pt x="4" y="4"/>
                      <a:pt x="4" y="5"/>
                      <a:pt x="3" y="5"/>
                    </a:cubicBezTo>
                    <a:cubicBezTo>
                      <a:pt x="3" y="5"/>
                      <a:pt x="3" y="5"/>
                      <a:pt x="3" y="6"/>
                    </a:cubicBezTo>
                    <a:cubicBezTo>
                      <a:pt x="0" y="10"/>
                      <a:pt x="0" y="16"/>
                      <a:pt x="8" y="19"/>
                    </a:cubicBezTo>
                    <a:cubicBezTo>
                      <a:pt x="8" y="19"/>
                      <a:pt x="8" y="19"/>
                      <a:pt x="8" y="19"/>
                    </a:cubicBezTo>
                    <a:cubicBezTo>
                      <a:pt x="8" y="19"/>
                      <a:pt x="8" y="19"/>
                      <a:pt x="8" y="19"/>
                    </a:cubicBezTo>
                    <a:cubicBezTo>
                      <a:pt x="8" y="19"/>
                      <a:pt x="8" y="19"/>
                      <a:pt x="8" y="19"/>
                    </a:cubicBezTo>
                    <a:cubicBezTo>
                      <a:pt x="8" y="19"/>
                      <a:pt x="8" y="19"/>
                      <a:pt x="8" y="19"/>
                    </a:cubicBezTo>
                    <a:cubicBezTo>
                      <a:pt x="8" y="19"/>
                      <a:pt x="8" y="19"/>
                      <a:pt x="8" y="19"/>
                    </a:cubicBezTo>
                    <a:cubicBezTo>
                      <a:pt x="8" y="19"/>
                      <a:pt x="9" y="19"/>
                      <a:pt x="9" y="20"/>
                    </a:cubicBezTo>
                    <a:cubicBezTo>
                      <a:pt x="10" y="20"/>
                      <a:pt x="10" y="20"/>
                      <a:pt x="11" y="20"/>
                    </a:cubicBezTo>
                    <a:cubicBezTo>
                      <a:pt x="11" y="20"/>
                      <a:pt x="11" y="20"/>
                      <a:pt x="11" y="20"/>
                    </a:cubicBezTo>
                    <a:cubicBezTo>
                      <a:pt x="12" y="20"/>
                      <a:pt x="13" y="20"/>
                      <a:pt x="15" y="20"/>
                    </a:cubicBezTo>
                    <a:cubicBezTo>
                      <a:pt x="17" y="20"/>
                      <a:pt x="19" y="20"/>
                      <a:pt x="22" y="19"/>
                    </a:cubicBezTo>
                    <a:cubicBezTo>
                      <a:pt x="24" y="18"/>
                      <a:pt x="26" y="16"/>
                      <a:pt x="28" y="15"/>
                    </a:cubicBezTo>
                    <a:cubicBezTo>
                      <a:pt x="28" y="14"/>
                      <a:pt x="28" y="13"/>
                      <a:pt x="29" y="12"/>
                    </a:cubicBezTo>
                    <a:cubicBezTo>
                      <a:pt x="30" y="8"/>
                      <a:pt x="28" y="4"/>
                      <a:pt x="23" y="1"/>
                    </a:cubicBezTo>
                    <a:cubicBezTo>
                      <a:pt x="22" y="1"/>
                      <a:pt x="22" y="1"/>
                      <a:pt x="22" y="1"/>
                    </a:cubicBezTo>
                    <a:cubicBezTo>
                      <a:pt x="22" y="1"/>
                      <a:pt x="22" y="1"/>
                      <a:pt x="22" y="1"/>
                    </a:cubicBezTo>
                    <a:cubicBezTo>
                      <a:pt x="22" y="1"/>
                      <a:pt x="22" y="1"/>
                      <a:pt x="22" y="1"/>
                    </a:cubicBezTo>
                    <a:cubicBezTo>
                      <a:pt x="22" y="1"/>
                      <a:pt x="22" y="1"/>
                      <a:pt x="22" y="1"/>
                    </a:cubicBezTo>
                    <a:cubicBezTo>
                      <a:pt x="22" y="1"/>
                      <a:pt x="22" y="1"/>
                      <a:pt x="22" y="1"/>
                    </a:cubicBezTo>
                    <a:cubicBezTo>
                      <a:pt x="22" y="1"/>
                      <a:pt x="22" y="1"/>
                      <a:pt x="22" y="1"/>
                    </a:cubicBezTo>
                    <a:cubicBezTo>
                      <a:pt x="22" y="1"/>
                      <a:pt x="22" y="1"/>
                      <a:pt x="22" y="1"/>
                    </a:cubicBezTo>
                    <a:cubicBezTo>
                      <a:pt x="22" y="1"/>
                      <a:pt x="22" y="1"/>
                      <a:pt x="22" y="1"/>
                    </a:cubicBezTo>
                    <a:cubicBezTo>
                      <a:pt x="20" y="0"/>
                      <a:pt x="18"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26" name="Freeform 187"/>
              <p:cNvSpPr>
                <a:spLocks/>
              </p:cNvSpPr>
              <p:nvPr/>
            </p:nvSpPr>
            <p:spPr bwMode="auto">
              <a:xfrm>
                <a:off x="1107" y="666"/>
                <a:ext cx="29" cy="14"/>
              </a:xfrm>
              <a:custGeom>
                <a:avLst/>
                <a:gdLst>
                  <a:gd name="T0" fmla="*/ 7 w 19"/>
                  <a:gd name="T1" fmla="*/ 0 h 9"/>
                  <a:gd name="T2" fmla="*/ 4 w 19"/>
                  <a:gd name="T3" fmla="*/ 0 h 9"/>
                  <a:gd name="T4" fmla="*/ 3 w 19"/>
                  <a:gd name="T5" fmla="*/ 1 h 9"/>
                  <a:gd name="T6" fmla="*/ 2 w 19"/>
                  <a:gd name="T7" fmla="*/ 1 h 9"/>
                  <a:gd name="T8" fmla="*/ 6 w 19"/>
                  <a:gd name="T9" fmla="*/ 8 h 9"/>
                  <a:gd name="T10" fmla="*/ 7 w 19"/>
                  <a:gd name="T11" fmla="*/ 8 h 9"/>
                  <a:gd name="T12" fmla="*/ 7 w 19"/>
                  <a:gd name="T13" fmla="*/ 8 h 9"/>
                  <a:gd name="T14" fmla="*/ 13 w 19"/>
                  <a:gd name="T15" fmla="*/ 9 h 9"/>
                  <a:gd name="T16" fmla="*/ 18 w 19"/>
                  <a:gd name="T17" fmla="*/ 7 h 9"/>
                  <a:gd name="T18" fmla="*/ 19 w 19"/>
                  <a:gd name="T19" fmla="*/ 7 h 9"/>
                  <a:gd name="T20" fmla="*/ 19 w 19"/>
                  <a:gd name="T21" fmla="*/ 7 h 9"/>
                  <a:gd name="T22" fmla="*/ 7 w 19"/>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9">
                    <a:moveTo>
                      <a:pt x="7" y="0"/>
                    </a:moveTo>
                    <a:cubicBezTo>
                      <a:pt x="6" y="0"/>
                      <a:pt x="5" y="0"/>
                      <a:pt x="4" y="0"/>
                    </a:cubicBezTo>
                    <a:cubicBezTo>
                      <a:pt x="3" y="0"/>
                      <a:pt x="3" y="0"/>
                      <a:pt x="3" y="1"/>
                    </a:cubicBezTo>
                    <a:cubicBezTo>
                      <a:pt x="3" y="1"/>
                      <a:pt x="2" y="1"/>
                      <a:pt x="2" y="1"/>
                    </a:cubicBezTo>
                    <a:cubicBezTo>
                      <a:pt x="0" y="3"/>
                      <a:pt x="2" y="6"/>
                      <a:pt x="6" y="8"/>
                    </a:cubicBezTo>
                    <a:cubicBezTo>
                      <a:pt x="6" y="8"/>
                      <a:pt x="7" y="8"/>
                      <a:pt x="7" y="8"/>
                    </a:cubicBezTo>
                    <a:cubicBezTo>
                      <a:pt x="7" y="8"/>
                      <a:pt x="7" y="8"/>
                      <a:pt x="7" y="8"/>
                    </a:cubicBezTo>
                    <a:cubicBezTo>
                      <a:pt x="9" y="9"/>
                      <a:pt x="11" y="9"/>
                      <a:pt x="13" y="9"/>
                    </a:cubicBezTo>
                    <a:cubicBezTo>
                      <a:pt x="16" y="9"/>
                      <a:pt x="18" y="9"/>
                      <a:pt x="18" y="7"/>
                    </a:cubicBezTo>
                    <a:cubicBezTo>
                      <a:pt x="18" y="7"/>
                      <a:pt x="19" y="7"/>
                      <a:pt x="19" y="7"/>
                    </a:cubicBezTo>
                    <a:cubicBezTo>
                      <a:pt x="19" y="7"/>
                      <a:pt x="19" y="7"/>
                      <a:pt x="19" y="7"/>
                    </a:cubicBezTo>
                    <a:cubicBezTo>
                      <a:pt x="19" y="3"/>
                      <a:pt x="12"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27" name="Freeform 188"/>
              <p:cNvSpPr>
                <a:spLocks/>
              </p:cNvSpPr>
              <p:nvPr/>
            </p:nvSpPr>
            <p:spPr bwMode="auto">
              <a:xfrm>
                <a:off x="464" y="601"/>
                <a:ext cx="45" cy="17"/>
              </a:xfrm>
              <a:custGeom>
                <a:avLst/>
                <a:gdLst>
                  <a:gd name="T0" fmla="*/ 18 w 29"/>
                  <a:gd name="T1" fmla="*/ 0 h 11"/>
                  <a:gd name="T2" fmla="*/ 8 w 29"/>
                  <a:gd name="T3" fmla="*/ 2 h 11"/>
                  <a:gd name="T4" fmla="*/ 6 w 29"/>
                  <a:gd name="T5" fmla="*/ 3 h 11"/>
                  <a:gd name="T6" fmla="*/ 5 w 29"/>
                  <a:gd name="T7" fmla="*/ 3 h 11"/>
                  <a:gd name="T8" fmla="*/ 5 w 29"/>
                  <a:gd name="T9" fmla="*/ 4 h 11"/>
                  <a:gd name="T10" fmla="*/ 5 w 29"/>
                  <a:gd name="T11" fmla="*/ 10 h 11"/>
                  <a:gd name="T12" fmla="*/ 6 w 29"/>
                  <a:gd name="T13" fmla="*/ 10 h 11"/>
                  <a:gd name="T14" fmla="*/ 6 w 29"/>
                  <a:gd name="T15" fmla="*/ 10 h 11"/>
                  <a:gd name="T16" fmla="*/ 11 w 29"/>
                  <a:gd name="T17" fmla="*/ 11 h 11"/>
                  <a:gd name="T18" fmla="*/ 24 w 29"/>
                  <a:gd name="T19" fmla="*/ 8 h 11"/>
                  <a:gd name="T20" fmla="*/ 28 w 29"/>
                  <a:gd name="T21" fmla="*/ 5 h 11"/>
                  <a:gd name="T22" fmla="*/ 18 w 29"/>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11">
                    <a:moveTo>
                      <a:pt x="18" y="0"/>
                    </a:moveTo>
                    <a:cubicBezTo>
                      <a:pt x="15" y="0"/>
                      <a:pt x="11" y="1"/>
                      <a:pt x="8" y="2"/>
                    </a:cubicBezTo>
                    <a:cubicBezTo>
                      <a:pt x="7" y="2"/>
                      <a:pt x="6" y="3"/>
                      <a:pt x="6" y="3"/>
                    </a:cubicBezTo>
                    <a:cubicBezTo>
                      <a:pt x="5" y="3"/>
                      <a:pt x="5" y="3"/>
                      <a:pt x="5" y="3"/>
                    </a:cubicBezTo>
                    <a:cubicBezTo>
                      <a:pt x="5" y="4"/>
                      <a:pt x="5" y="4"/>
                      <a:pt x="5" y="4"/>
                    </a:cubicBezTo>
                    <a:cubicBezTo>
                      <a:pt x="0" y="6"/>
                      <a:pt x="1" y="9"/>
                      <a:pt x="5" y="10"/>
                    </a:cubicBezTo>
                    <a:cubicBezTo>
                      <a:pt x="5" y="10"/>
                      <a:pt x="5" y="10"/>
                      <a:pt x="6" y="10"/>
                    </a:cubicBezTo>
                    <a:cubicBezTo>
                      <a:pt x="6" y="10"/>
                      <a:pt x="6" y="10"/>
                      <a:pt x="6" y="10"/>
                    </a:cubicBezTo>
                    <a:cubicBezTo>
                      <a:pt x="8" y="11"/>
                      <a:pt x="9" y="11"/>
                      <a:pt x="11" y="11"/>
                    </a:cubicBezTo>
                    <a:cubicBezTo>
                      <a:pt x="15" y="11"/>
                      <a:pt x="20" y="10"/>
                      <a:pt x="24" y="8"/>
                    </a:cubicBezTo>
                    <a:cubicBezTo>
                      <a:pt x="26" y="7"/>
                      <a:pt x="27" y="6"/>
                      <a:pt x="28" y="5"/>
                    </a:cubicBezTo>
                    <a:cubicBezTo>
                      <a:pt x="29" y="2"/>
                      <a:pt x="24" y="0"/>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28" name="Freeform 189"/>
              <p:cNvSpPr>
                <a:spLocks/>
              </p:cNvSpPr>
              <p:nvPr/>
            </p:nvSpPr>
            <p:spPr bwMode="auto">
              <a:xfrm>
                <a:off x="785" y="700"/>
                <a:ext cx="42" cy="22"/>
              </a:xfrm>
              <a:custGeom>
                <a:avLst/>
                <a:gdLst>
                  <a:gd name="T0" fmla="*/ 14 w 27"/>
                  <a:gd name="T1" fmla="*/ 0 h 14"/>
                  <a:gd name="T2" fmla="*/ 5 w 27"/>
                  <a:gd name="T3" fmla="*/ 3 h 14"/>
                  <a:gd name="T4" fmla="*/ 4 w 27"/>
                  <a:gd name="T5" fmla="*/ 3 h 14"/>
                  <a:gd name="T6" fmla="*/ 4 w 27"/>
                  <a:gd name="T7" fmla="*/ 3 h 14"/>
                  <a:gd name="T8" fmla="*/ 4 w 27"/>
                  <a:gd name="T9" fmla="*/ 3 h 14"/>
                  <a:gd name="T10" fmla="*/ 7 w 27"/>
                  <a:gd name="T11" fmla="*/ 13 h 14"/>
                  <a:gd name="T12" fmla="*/ 8 w 27"/>
                  <a:gd name="T13" fmla="*/ 13 h 14"/>
                  <a:gd name="T14" fmla="*/ 8 w 27"/>
                  <a:gd name="T15" fmla="*/ 13 h 14"/>
                  <a:gd name="T16" fmla="*/ 14 w 27"/>
                  <a:gd name="T17" fmla="*/ 14 h 14"/>
                  <a:gd name="T18" fmla="*/ 24 w 27"/>
                  <a:gd name="T19" fmla="*/ 11 h 14"/>
                  <a:gd name="T20" fmla="*/ 21 w 27"/>
                  <a:gd name="T21" fmla="*/ 2 h 14"/>
                  <a:gd name="T22" fmla="*/ 21 w 27"/>
                  <a:gd name="T23" fmla="*/ 2 h 14"/>
                  <a:gd name="T24" fmla="*/ 21 w 27"/>
                  <a:gd name="T25" fmla="*/ 2 h 14"/>
                  <a:gd name="T26" fmla="*/ 14 w 27"/>
                  <a:gd name="T2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14">
                    <a:moveTo>
                      <a:pt x="14" y="0"/>
                    </a:moveTo>
                    <a:cubicBezTo>
                      <a:pt x="10" y="0"/>
                      <a:pt x="6" y="2"/>
                      <a:pt x="5" y="3"/>
                    </a:cubicBezTo>
                    <a:cubicBezTo>
                      <a:pt x="4" y="3"/>
                      <a:pt x="4" y="3"/>
                      <a:pt x="4" y="3"/>
                    </a:cubicBezTo>
                    <a:cubicBezTo>
                      <a:pt x="4" y="3"/>
                      <a:pt x="4" y="3"/>
                      <a:pt x="4" y="3"/>
                    </a:cubicBezTo>
                    <a:cubicBezTo>
                      <a:pt x="4" y="3"/>
                      <a:pt x="4" y="3"/>
                      <a:pt x="4" y="3"/>
                    </a:cubicBezTo>
                    <a:cubicBezTo>
                      <a:pt x="0" y="7"/>
                      <a:pt x="2" y="10"/>
                      <a:pt x="7" y="13"/>
                    </a:cubicBezTo>
                    <a:cubicBezTo>
                      <a:pt x="8" y="13"/>
                      <a:pt x="8" y="13"/>
                      <a:pt x="8" y="13"/>
                    </a:cubicBezTo>
                    <a:cubicBezTo>
                      <a:pt x="8" y="13"/>
                      <a:pt x="8" y="13"/>
                      <a:pt x="8" y="13"/>
                    </a:cubicBezTo>
                    <a:cubicBezTo>
                      <a:pt x="10" y="14"/>
                      <a:pt x="12" y="14"/>
                      <a:pt x="14" y="14"/>
                    </a:cubicBezTo>
                    <a:cubicBezTo>
                      <a:pt x="18" y="14"/>
                      <a:pt x="21" y="13"/>
                      <a:pt x="24" y="11"/>
                    </a:cubicBezTo>
                    <a:cubicBezTo>
                      <a:pt x="27" y="8"/>
                      <a:pt x="26" y="4"/>
                      <a:pt x="21" y="2"/>
                    </a:cubicBezTo>
                    <a:cubicBezTo>
                      <a:pt x="21" y="2"/>
                      <a:pt x="21" y="2"/>
                      <a:pt x="21" y="2"/>
                    </a:cubicBezTo>
                    <a:cubicBezTo>
                      <a:pt x="21" y="2"/>
                      <a:pt x="21" y="2"/>
                      <a:pt x="21" y="2"/>
                    </a:cubicBezTo>
                    <a:cubicBezTo>
                      <a:pt x="18" y="1"/>
                      <a:pt x="16"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29" name="Freeform 190"/>
              <p:cNvSpPr>
                <a:spLocks/>
              </p:cNvSpPr>
              <p:nvPr/>
            </p:nvSpPr>
            <p:spPr bwMode="auto">
              <a:xfrm>
                <a:off x="618" y="582"/>
                <a:ext cx="42" cy="14"/>
              </a:xfrm>
              <a:custGeom>
                <a:avLst/>
                <a:gdLst>
                  <a:gd name="T0" fmla="*/ 16 w 27"/>
                  <a:gd name="T1" fmla="*/ 0 h 9"/>
                  <a:gd name="T2" fmla="*/ 7 w 27"/>
                  <a:gd name="T3" fmla="*/ 2 h 9"/>
                  <a:gd name="T4" fmla="*/ 6 w 27"/>
                  <a:gd name="T5" fmla="*/ 2 h 9"/>
                  <a:gd name="T6" fmla="*/ 6 w 27"/>
                  <a:gd name="T7" fmla="*/ 2 h 9"/>
                  <a:gd name="T8" fmla="*/ 5 w 27"/>
                  <a:gd name="T9" fmla="*/ 2 h 9"/>
                  <a:gd name="T10" fmla="*/ 5 w 27"/>
                  <a:gd name="T11" fmla="*/ 2 h 9"/>
                  <a:gd name="T12" fmla="*/ 5 w 27"/>
                  <a:gd name="T13" fmla="*/ 2 h 9"/>
                  <a:gd name="T14" fmla="*/ 4 w 27"/>
                  <a:gd name="T15" fmla="*/ 3 h 9"/>
                  <a:gd name="T16" fmla="*/ 4 w 27"/>
                  <a:gd name="T17" fmla="*/ 8 h 9"/>
                  <a:gd name="T18" fmla="*/ 5 w 27"/>
                  <a:gd name="T19" fmla="*/ 9 h 9"/>
                  <a:gd name="T20" fmla="*/ 5 w 27"/>
                  <a:gd name="T21" fmla="*/ 9 h 9"/>
                  <a:gd name="T22" fmla="*/ 12 w 27"/>
                  <a:gd name="T23" fmla="*/ 9 h 9"/>
                  <a:gd name="T24" fmla="*/ 22 w 27"/>
                  <a:gd name="T25" fmla="*/ 7 h 9"/>
                  <a:gd name="T26" fmla="*/ 23 w 27"/>
                  <a:gd name="T27" fmla="*/ 7 h 9"/>
                  <a:gd name="T28" fmla="*/ 23 w 27"/>
                  <a:gd name="T29" fmla="*/ 7 h 9"/>
                  <a:gd name="T30" fmla="*/ 23 w 27"/>
                  <a:gd name="T31" fmla="*/ 7 h 9"/>
                  <a:gd name="T32" fmla="*/ 22 w 27"/>
                  <a:gd name="T33" fmla="*/ 1 h 9"/>
                  <a:gd name="T34" fmla="*/ 22 w 27"/>
                  <a:gd name="T35" fmla="*/ 1 h 9"/>
                  <a:gd name="T36" fmla="*/ 22 w 27"/>
                  <a:gd name="T37" fmla="*/ 1 h 9"/>
                  <a:gd name="T38" fmla="*/ 16 w 27"/>
                  <a:gd name="T3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 h="9">
                    <a:moveTo>
                      <a:pt x="16" y="0"/>
                    </a:moveTo>
                    <a:cubicBezTo>
                      <a:pt x="13" y="0"/>
                      <a:pt x="9" y="1"/>
                      <a:pt x="7" y="2"/>
                    </a:cubicBezTo>
                    <a:cubicBezTo>
                      <a:pt x="7" y="2"/>
                      <a:pt x="7" y="2"/>
                      <a:pt x="6" y="2"/>
                    </a:cubicBezTo>
                    <a:cubicBezTo>
                      <a:pt x="6" y="2"/>
                      <a:pt x="6" y="2"/>
                      <a:pt x="6" y="2"/>
                    </a:cubicBezTo>
                    <a:cubicBezTo>
                      <a:pt x="5" y="2"/>
                      <a:pt x="5" y="2"/>
                      <a:pt x="5" y="2"/>
                    </a:cubicBezTo>
                    <a:cubicBezTo>
                      <a:pt x="5" y="2"/>
                      <a:pt x="5" y="2"/>
                      <a:pt x="5" y="2"/>
                    </a:cubicBezTo>
                    <a:cubicBezTo>
                      <a:pt x="5" y="2"/>
                      <a:pt x="5" y="2"/>
                      <a:pt x="5" y="2"/>
                    </a:cubicBezTo>
                    <a:cubicBezTo>
                      <a:pt x="4" y="3"/>
                      <a:pt x="4" y="3"/>
                      <a:pt x="4" y="3"/>
                    </a:cubicBezTo>
                    <a:cubicBezTo>
                      <a:pt x="1" y="4"/>
                      <a:pt x="0" y="7"/>
                      <a:pt x="4" y="8"/>
                    </a:cubicBezTo>
                    <a:cubicBezTo>
                      <a:pt x="4" y="8"/>
                      <a:pt x="4" y="8"/>
                      <a:pt x="5" y="9"/>
                    </a:cubicBezTo>
                    <a:cubicBezTo>
                      <a:pt x="5" y="9"/>
                      <a:pt x="5" y="9"/>
                      <a:pt x="5" y="9"/>
                    </a:cubicBezTo>
                    <a:cubicBezTo>
                      <a:pt x="7" y="9"/>
                      <a:pt x="9" y="9"/>
                      <a:pt x="12" y="9"/>
                    </a:cubicBezTo>
                    <a:cubicBezTo>
                      <a:pt x="15" y="9"/>
                      <a:pt x="19" y="9"/>
                      <a:pt x="22" y="7"/>
                    </a:cubicBezTo>
                    <a:cubicBezTo>
                      <a:pt x="23" y="7"/>
                      <a:pt x="23" y="7"/>
                      <a:pt x="23" y="7"/>
                    </a:cubicBezTo>
                    <a:cubicBezTo>
                      <a:pt x="23" y="7"/>
                      <a:pt x="23" y="7"/>
                      <a:pt x="23" y="7"/>
                    </a:cubicBezTo>
                    <a:cubicBezTo>
                      <a:pt x="23" y="7"/>
                      <a:pt x="23" y="7"/>
                      <a:pt x="23" y="7"/>
                    </a:cubicBezTo>
                    <a:cubicBezTo>
                      <a:pt x="26" y="5"/>
                      <a:pt x="27" y="3"/>
                      <a:pt x="22" y="1"/>
                    </a:cubicBezTo>
                    <a:cubicBezTo>
                      <a:pt x="22" y="1"/>
                      <a:pt x="22" y="1"/>
                      <a:pt x="22" y="1"/>
                    </a:cubicBezTo>
                    <a:cubicBezTo>
                      <a:pt x="22" y="1"/>
                      <a:pt x="22" y="1"/>
                      <a:pt x="22" y="1"/>
                    </a:cubicBezTo>
                    <a:cubicBezTo>
                      <a:pt x="20" y="1"/>
                      <a:pt x="18"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30" name="Freeform 191"/>
              <p:cNvSpPr>
                <a:spLocks/>
              </p:cNvSpPr>
              <p:nvPr/>
            </p:nvSpPr>
            <p:spPr bwMode="auto">
              <a:xfrm>
                <a:off x="882" y="533"/>
                <a:ext cx="29" cy="6"/>
              </a:xfrm>
              <a:custGeom>
                <a:avLst/>
                <a:gdLst>
                  <a:gd name="T0" fmla="*/ 2 w 19"/>
                  <a:gd name="T1" fmla="*/ 0 h 4"/>
                  <a:gd name="T2" fmla="*/ 0 w 19"/>
                  <a:gd name="T3" fmla="*/ 1 h 4"/>
                  <a:gd name="T4" fmla="*/ 1 w 19"/>
                  <a:gd name="T5" fmla="*/ 2 h 4"/>
                  <a:gd name="T6" fmla="*/ 2 w 19"/>
                  <a:gd name="T7" fmla="*/ 2 h 4"/>
                  <a:gd name="T8" fmla="*/ 2 w 19"/>
                  <a:gd name="T9" fmla="*/ 2 h 4"/>
                  <a:gd name="T10" fmla="*/ 16 w 19"/>
                  <a:gd name="T11" fmla="*/ 4 h 4"/>
                  <a:gd name="T12" fmla="*/ 16 w 19"/>
                  <a:gd name="T13" fmla="*/ 4 h 4"/>
                  <a:gd name="T14" fmla="*/ 17 w 19"/>
                  <a:gd name="T15" fmla="*/ 4 h 4"/>
                  <a:gd name="T16" fmla="*/ 17 w 19"/>
                  <a:gd name="T17" fmla="*/ 4 h 4"/>
                  <a:gd name="T18" fmla="*/ 19 w 19"/>
                  <a:gd name="T19" fmla="*/ 4 h 4"/>
                  <a:gd name="T20" fmla="*/ 18 w 19"/>
                  <a:gd name="T21" fmla="*/ 3 h 4"/>
                  <a:gd name="T22" fmla="*/ 6 w 19"/>
                  <a:gd name="T23" fmla="*/ 1 h 4"/>
                  <a:gd name="T24" fmla="*/ 4 w 19"/>
                  <a:gd name="T25" fmla="*/ 1 h 4"/>
                  <a:gd name="T26" fmla="*/ 4 w 19"/>
                  <a:gd name="T27" fmla="*/ 1 h 4"/>
                  <a:gd name="T28" fmla="*/ 4 w 19"/>
                  <a:gd name="T29" fmla="*/ 1 h 4"/>
                  <a:gd name="T30" fmla="*/ 2 w 19"/>
                  <a:gd name="T3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4">
                    <a:moveTo>
                      <a:pt x="2" y="0"/>
                    </a:moveTo>
                    <a:cubicBezTo>
                      <a:pt x="1" y="0"/>
                      <a:pt x="0" y="1"/>
                      <a:pt x="0" y="1"/>
                    </a:cubicBezTo>
                    <a:cubicBezTo>
                      <a:pt x="0" y="1"/>
                      <a:pt x="0" y="1"/>
                      <a:pt x="1" y="2"/>
                    </a:cubicBezTo>
                    <a:cubicBezTo>
                      <a:pt x="1" y="2"/>
                      <a:pt x="2" y="2"/>
                      <a:pt x="2" y="2"/>
                    </a:cubicBezTo>
                    <a:cubicBezTo>
                      <a:pt x="2" y="2"/>
                      <a:pt x="2" y="2"/>
                      <a:pt x="2" y="2"/>
                    </a:cubicBezTo>
                    <a:cubicBezTo>
                      <a:pt x="6" y="3"/>
                      <a:pt x="12" y="4"/>
                      <a:pt x="16" y="4"/>
                    </a:cubicBezTo>
                    <a:cubicBezTo>
                      <a:pt x="16" y="4"/>
                      <a:pt x="16" y="4"/>
                      <a:pt x="16" y="4"/>
                    </a:cubicBezTo>
                    <a:cubicBezTo>
                      <a:pt x="16" y="4"/>
                      <a:pt x="17" y="4"/>
                      <a:pt x="17" y="4"/>
                    </a:cubicBezTo>
                    <a:cubicBezTo>
                      <a:pt x="17" y="4"/>
                      <a:pt x="17" y="4"/>
                      <a:pt x="17" y="4"/>
                    </a:cubicBezTo>
                    <a:cubicBezTo>
                      <a:pt x="19" y="4"/>
                      <a:pt x="19" y="4"/>
                      <a:pt x="19" y="4"/>
                    </a:cubicBezTo>
                    <a:cubicBezTo>
                      <a:pt x="19" y="3"/>
                      <a:pt x="19" y="3"/>
                      <a:pt x="18" y="3"/>
                    </a:cubicBezTo>
                    <a:cubicBezTo>
                      <a:pt x="15" y="2"/>
                      <a:pt x="10" y="1"/>
                      <a:pt x="6" y="1"/>
                    </a:cubicBezTo>
                    <a:cubicBezTo>
                      <a:pt x="5" y="1"/>
                      <a:pt x="5" y="1"/>
                      <a:pt x="4" y="1"/>
                    </a:cubicBezTo>
                    <a:cubicBezTo>
                      <a:pt x="4" y="1"/>
                      <a:pt x="4" y="1"/>
                      <a:pt x="4" y="1"/>
                    </a:cubicBezTo>
                    <a:cubicBezTo>
                      <a:pt x="4" y="1"/>
                      <a:pt x="4" y="1"/>
                      <a:pt x="4" y="1"/>
                    </a:cubicBezTo>
                    <a:cubicBezTo>
                      <a:pt x="3"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31" name="Freeform 192"/>
              <p:cNvSpPr>
                <a:spLocks/>
              </p:cNvSpPr>
              <p:nvPr/>
            </p:nvSpPr>
            <p:spPr bwMode="auto">
              <a:xfrm>
                <a:off x="950" y="602"/>
                <a:ext cx="33" cy="13"/>
              </a:xfrm>
              <a:custGeom>
                <a:avLst/>
                <a:gdLst>
                  <a:gd name="T0" fmla="*/ 8 w 21"/>
                  <a:gd name="T1" fmla="*/ 0 h 8"/>
                  <a:gd name="T2" fmla="*/ 3 w 21"/>
                  <a:gd name="T3" fmla="*/ 1 h 8"/>
                  <a:gd name="T4" fmla="*/ 3 w 21"/>
                  <a:gd name="T5" fmla="*/ 1 h 8"/>
                  <a:gd name="T6" fmla="*/ 5 w 21"/>
                  <a:gd name="T7" fmla="*/ 7 h 8"/>
                  <a:gd name="T8" fmla="*/ 5 w 21"/>
                  <a:gd name="T9" fmla="*/ 7 h 8"/>
                  <a:gd name="T10" fmla="*/ 5 w 21"/>
                  <a:gd name="T11" fmla="*/ 7 h 8"/>
                  <a:gd name="T12" fmla="*/ 13 w 21"/>
                  <a:gd name="T13" fmla="*/ 8 h 8"/>
                  <a:gd name="T14" fmla="*/ 19 w 21"/>
                  <a:gd name="T15" fmla="*/ 7 h 8"/>
                  <a:gd name="T16" fmla="*/ 19 w 21"/>
                  <a:gd name="T17" fmla="*/ 7 h 8"/>
                  <a:gd name="T18" fmla="*/ 20 w 21"/>
                  <a:gd name="T19" fmla="*/ 6 h 8"/>
                  <a:gd name="T20" fmla="*/ 17 w 21"/>
                  <a:gd name="T21" fmla="*/ 2 h 8"/>
                  <a:gd name="T22" fmla="*/ 17 w 21"/>
                  <a:gd name="T23" fmla="*/ 2 h 8"/>
                  <a:gd name="T24" fmla="*/ 17 w 21"/>
                  <a:gd name="T25" fmla="*/ 2 h 8"/>
                  <a:gd name="T26" fmla="*/ 17 w 21"/>
                  <a:gd name="T27" fmla="*/ 2 h 8"/>
                  <a:gd name="T28" fmla="*/ 17 w 21"/>
                  <a:gd name="T29" fmla="*/ 2 h 8"/>
                  <a:gd name="T30" fmla="*/ 8 w 21"/>
                  <a:gd name="T3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 h="8">
                    <a:moveTo>
                      <a:pt x="8" y="0"/>
                    </a:moveTo>
                    <a:cubicBezTo>
                      <a:pt x="5" y="0"/>
                      <a:pt x="3" y="1"/>
                      <a:pt x="3" y="1"/>
                    </a:cubicBezTo>
                    <a:cubicBezTo>
                      <a:pt x="3" y="1"/>
                      <a:pt x="3" y="1"/>
                      <a:pt x="3" y="1"/>
                    </a:cubicBezTo>
                    <a:cubicBezTo>
                      <a:pt x="0" y="2"/>
                      <a:pt x="0" y="4"/>
                      <a:pt x="5" y="7"/>
                    </a:cubicBezTo>
                    <a:cubicBezTo>
                      <a:pt x="5" y="7"/>
                      <a:pt x="5" y="7"/>
                      <a:pt x="5" y="7"/>
                    </a:cubicBezTo>
                    <a:cubicBezTo>
                      <a:pt x="5" y="7"/>
                      <a:pt x="5" y="7"/>
                      <a:pt x="5" y="7"/>
                    </a:cubicBezTo>
                    <a:cubicBezTo>
                      <a:pt x="8" y="8"/>
                      <a:pt x="11" y="8"/>
                      <a:pt x="13" y="8"/>
                    </a:cubicBezTo>
                    <a:cubicBezTo>
                      <a:pt x="15" y="8"/>
                      <a:pt x="17" y="8"/>
                      <a:pt x="19" y="7"/>
                    </a:cubicBezTo>
                    <a:cubicBezTo>
                      <a:pt x="19" y="7"/>
                      <a:pt x="19" y="7"/>
                      <a:pt x="19" y="7"/>
                    </a:cubicBezTo>
                    <a:cubicBezTo>
                      <a:pt x="20" y="7"/>
                      <a:pt x="20" y="6"/>
                      <a:pt x="20" y="6"/>
                    </a:cubicBezTo>
                    <a:cubicBezTo>
                      <a:pt x="21" y="5"/>
                      <a:pt x="20" y="3"/>
                      <a:pt x="17" y="2"/>
                    </a:cubicBezTo>
                    <a:cubicBezTo>
                      <a:pt x="17" y="2"/>
                      <a:pt x="17" y="2"/>
                      <a:pt x="17" y="2"/>
                    </a:cubicBezTo>
                    <a:cubicBezTo>
                      <a:pt x="17" y="2"/>
                      <a:pt x="17" y="2"/>
                      <a:pt x="17" y="2"/>
                    </a:cubicBezTo>
                    <a:cubicBezTo>
                      <a:pt x="17" y="2"/>
                      <a:pt x="17" y="2"/>
                      <a:pt x="17" y="2"/>
                    </a:cubicBezTo>
                    <a:cubicBezTo>
                      <a:pt x="17" y="2"/>
                      <a:pt x="17" y="2"/>
                      <a:pt x="17" y="2"/>
                    </a:cubicBezTo>
                    <a:cubicBezTo>
                      <a:pt x="13" y="1"/>
                      <a:pt x="11"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32" name="Freeform 193"/>
              <p:cNvSpPr>
                <a:spLocks/>
              </p:cNvSpPr>
              <p:nvPr/>
            </p:nvSpPr>
            <p:spPr bwMode="auto">
              <a:xfrm>
                <a:off x="1318" y="680"/>
                <a:ext cx="12" cy="8"/>
              </a:xfrm>
              <a:custGeom>
                <a:avLst/>
                <a:gdLst>
                  <a:gd name="T0" fmla="*/ 0 w 8"/>
                  <a:gd name="T1" fmla="*/ 0 h 5"/>
                  <a:gd name="T2" fmla="*/ 4 w 8"/>
                  <a:gd name="T3" fmla="*/ 3 h 5"/>
                  <a:gd name="T4" fmla="*/ 8 w 8"/>
                  <a:gd name="T5" fmla="*/ 5 h 5"/>
                  <a:gd name="T6" fmla="*/ 8 w 8"/>
                  <a:gd name="T7" fmla="*/ 5 h 5"/>
                  <a:gd name="T8" fmla="*/ 8 w 8"/>
                  <a:gd name="T9" fmla="*/ 5 h 5"/>
                  <a:gd name="T10" fmla="*/ 8 w 8"/>
                  <a:gd name="T11" fmla="*/ 5 h 5"/>
                  <a:gd name="T12" fmla="*/ 6 w 8"/>
                  <a:gd name="T13" fmla="*/ 3 h 5"/>
                  <a:gd name="T14" fmla="*/ 1 w 8"/>
                  <a:gd name="T15" fmla="*/ 1 h 5"/>
                  <a:gd name="T16" fmla="*/ 0 w 8"/>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5">
                    <a:moveTo>
                      <a:pt x="0" y="0"/>
                    </a:moveTo>
                    <a:cubicBezTo>
                      <a:pt x="0" y="0"/>
                      <a:pt x="1" y="1"/>
                      <a:pt x="4" y="3"/>
                    </a:cubicBezTo>
                    <a:cubicBezTo>
                      <a:pt x="7" y="4"/>
                      <a:pt x="8" y="5"/>
                      <a:pt x="8" y="5"/>
                    </a:cubicBezTo>
                    <a:cubicBezTo>
                      <a:pt x="8" y="5"/>
                      <a:pt x="8" y="5"/>
                      <a:pt x="8" y="5"/>
                    </a:cubicBezTo>
                    <a:cubicBezTo>
                      <a:pt x="8" y="5"/>
                      <a:pt x="8" y="5"/>
                      <a:pt x="8" y="5"/>
                    </a:cubicBezTo>
                    <a:cubicBezTo>
                      <a:pt x="8" y="5"/>
                      <a:pt x="8" y="5"/>
                      <a:pt x="8" y="5"/>
                    </a:cubicBezTo>
                    <a:cubicBezTo>
                      <a:pt x="8" y="5"/>
                      <a:pt x="7" y="4"/>
                      <a:pt x="6" y="3"/>
                    </a:cubicBezTo>
                    <a:cubicBezTo>
                      <a:pt x="1" y="1"/>
                      <a:pt x="1"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33" name="Freeform 194"/>
              <p:cNvSpPr>
                <a:spLocks/>
              </p:cNvSpPr>
              <p:nvPr/>
            </p:nvSpPr>
            <p:spPr bwMode="auto">
              <a:xfrm>
                <a:off x="1245" y="1040"/>
                <a:ext cx="25" cy="21"/>
              </a:xfrm>
              <a:custGeom>
                <a:avLst/>
                <a:gdLst>
                  <a:gd name="T0" fmla="*/ 6 w 16"/>
                  <a:gd name="T1" fmla="*/ 0 h 13"/>
                  <a:gd name="T2" fmla="*/ 2 w 16"/>
                  <a:gd name="T3" fmla="*/ 2 h 13"/>
                  <a:gd name="T4" fmla="*/ 6 w 16"/>
                  <a:gd name="T5" fmla="*/ 12 h 13"/>
                  <a:gd name="T6" fmla="*/ 11 w 16"/>
                  <a:gd name="T7" fmla="*/ 13 h 13"/>
                  <a:gd name="T8" fmla="*/ 15 w 16"/>
                  <a:gd name="T9" fmla="*/ 10 h 13"/>
                  <a:gd name="T10" fmla="*/ 16 w 16"/>
                  <a:gd name="T11" fmla="*/ 7 h 13"/>
                  <a:gd name="T12" fmla="*/ 15 w 16"/>
                  <a:gd name="T13" fmla="*/ 6 h 13"/>
                  <a:gd name="T14" fmla="*/ 6 w 16"/>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3">
                    <a:moveTo>
                      <a:pt x="6" y="0"/>
                    </a:moveTo>
                    <a:cubicBezTo>
                      <a:pt x="4" y="0"/>
                      <a:pt x="3" y="0"/>
                      <a:pt x="2" y="2"/>
                    </a:cubicBezTo>
                    <a:cubicBezTo>
                      <a:pt x="0" y="5"/>
                      <a:pt x="2" y="9"/>
                      <a:pt x="6" y="12"/>
                    </a:cubicBezTo>
                    <a:cubicBezTo>
                      <a:pt x="8" y="12"/>
                      <a:pt x="9" y="13"/>
                      <a:pt x="11" y="13"/>
                    </a:cubicBezTo>
                    <a:cubicBezTo>
                      <a:pt x="13" y="13"/>
                      <a:pt x="15" y="12"/>
                      <a:pt x="15" y="10"/>
                    </a:cubicBezTo>
                    <a:cubicBezTo>
                      <a:pt x="16" y="9"/>
                      <a:pt x="16" y="8"/>
                      <a:pt x="16" y="7"/>
                    </a:cubicBezTo>
                    <a:cubicBezTo>
                      <a:pt x="16" y="7"/>
                      <a:pt x="16" y="7"/>
                      <a:pt x="15" y="6"/>
                    </a:cubicBezTo>
                    <a:cubicBezTo>
                      <a:pt x="14" y="2"/>
                      <a:pt x="10"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34" name="Freeform 195"/>
              <p:cNvSpPr>
                <a:spLocks/>
              </p:cNvSpPr>
              <p:nvPr/>
            </p:nvSpPr>
            <p:spPr bwMode="auto">
              <a:xfrm>
                <a:off x="1393" y="1366"/>
                <a:ext cx="27" cy="27"/>
              </a:xfrm>
              <a:custGeom>
                <a:avLst/>
                <a:gdLst>
                  <a:gd name="T0" fmla="*/ 7 w 18"/>
                  <a:gd name="T1" fmla="*/ 0 h 17"/>
                  <a:gd name="T2" fmla="*/ 2 w 18"/>
                  <a:gd name="T3" fmla="*/ 4 h 17"/>
                  <a:gd name="T4" fmla="*/ 6 w 18"/>
                  <a:gd name="T5" fmla="*/ 15 h 17"/>
                  <a:gd name="T6" fmla="*/ 7 w 18"/>
                  <a:gd name="T7" fmla="*/ 16 h 17"/>
                  <a:gd name="T8" fmla="*/ 11 w 18"/>
                  <a:gd name="T9" fmla="*/ 17 h 17"/>
                  <a:gd name="T10" fmla="*/ 16 w 18"/>
                  <a:gd name="T11" fmla="*/ 8 h 17"/>
                  <a:gd name="T12" fmla="*/ 13 w 18"/>
                  <a:gd name="T13" fmla="*/ 3 h 17"/>
                  <a:gd name="T14" fmla="*/ 11 w 18"/>
                  <a:gd name="T15" fmla="*/ 1 h 17"/>
                  <a:gd name="T16" fmla="*/ 7 w 18"/>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
                    <a:moveTo>
                      <a:pt x="7" y="0"/>
                    </a:moveTo>
                    <a:cubicBezTo>
                      <a:pt x="5" y="0"/>
                      <a:pt x="3" y="1"/>
                      <a:pt x="2" y="4"/>
                    </a:cubicBezTo>
                    <a:cubicBezTo>
                      <a:pt x="0" y="7"/>
                      <a:pt x="1" y="12"/>
                      <a:pt x="6" y="15"/>
                    </a:cubicBezTo>
                    <a:cubicBezTo>
                      <a:pt x="7" y="16"/>
                      <a:pt x="7" y="16"/>
                      <a:pt x="7" y="16"/>
                    </a:cubicBezTo>
                    <a:cubicBezTo>
                      <a:pt x="8" y="16"/>
                      <a:pt x="10" y="17"/>
                      <a:pt x="11" y="17"/>
                    </a:cubicBezTo>
                    <a:cubicBezTo>
                      <a:pt x="15" y="17"/>
                      <a:pt x="18" y="13"/>
                      <a:pt x="16" y="8"/>
                    </a:cubicBezTo>
                    <a:cubicBezTo>
                      <a:pt x="15" y="6"/>
                      <a:pt x="14" y="4"/>
                      <a:pt x="13" y="3"/>
                    </a:cubicBezTo>
                    <a:cubicBezTo>
                      <a:pt x="12" y="2"/>
                      <a:pt x="11" y="2"/>
                      <a:pt x="11" y="1"/>
                    </a:cubicBezTo>
                    <a:cubicBezTo>
                      <a:pt x="9" y="1"/>
                      <a:pt x="8"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35" name="Freeform 196"/>
              <p:cNvSpPr>
                <a:spLocks/>
              </p:cNvSpPr>
              <p:nvPr/>
            </p:nvSpPr>
            <p:spPr bwMode="auto">
              <a:xfrm>
                <a:off x="843" y="1188"/>
                <a:ext cx="32" cy="23"/>
              </a:xfrm>
              <a:custGeom>
                <a:avLst/>
                <a:gdLst>
                  <a:gd name="T0" fmla="*/ 9 w 21"/>
                  <a:gd name="T1" fmla="*/ 0 h 15"/>
                  <a:gd name="T2" fmla="*/ 2 w 21"/>
                  <a:gd name="T3" fmla="*/ 3 h 15"/>
                  <a:gd name="T4" fmla="*/ 6 w 21"/>
                  <a:gd name="T5" fmla="*/ 14 h 15"/>
                  <a:gd name="T6" fmla="*/ 10 w 21"/>
                  <a:gd name="T7" fmla="*/ 15 h 15"/>
                  <a:gd name="T8" fmla="*/ 13 w 21"/>
                  <a:gd name="T9" fmla="*/ 15 h 15"/>
                  <a:gd name="T10" fmla="*/ 13 w 21"/>
                  <a:gd name="T11" fmla="*/ 1 h 15"/>
                  <a:gd name="T12" fmla="*/ 13 w 21"/>
                  <a:gd name="T13" fmla="*/ 1 h 15"/>
                  <a:gd name="T14" fmla="*/ 10 w 21"/>
                  <a:gd name="T15" fmla="*/ 0 h 15"/>
                  <a:gd name="T16" fmla="*/ 9 w 21"/>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5">
                    <a:moveTo>
                      <a:pt x="9" y="0"/>
                    </a:moveTo>
                    <a:cubicBezTo>
                      <a:pt x="6" y="0"/>
                      <a:pt x="3" y="1"/>
                      <a:pt x="2" y="3"/>
                    </a:cubicBezTo>
                    <a:cubicBezTo>
                      <a:pt x="0" y="6"/>
                      <a:pt x="0" y="11"/>
                      <a:pt x="6" y="14"/>
                    </a:cubicBezTo>
                    <a:cubicBezTo>
                      <a:pt x="7" y="15"/>
                      <a:pt x="9" y="15"/>
                      <a:pt x="10" y="15"/>
                    </a:cubicBezTo>
                    <a:cubicBezTo>
                      <a:pt x="11" y="15"/>
                      <a:pt x="12" y="15"/>
                      <a:pt x="13" y="15"/>
                    </a:cubicBezTo>
                    <a:cubicBezTo>
                      <a:pt x="20" y="13"/>
                      <a:pt x="21" y="4"/>
                      <a:pt x="13" y="1"/>
                    </a:cubicBezTo>
                    <a:cubicBezTo>
                      <a:pt x="13" y="1"/>
                      <a:pt x="13" y="1"/>
                      <a:pt x="13" y="1"/>
                    </a:cubicBezTo>
                    <a:cubicBezTo>
                      <a:pt x="12" y="0"/>
                      <a:pt x="11" y="0"/>
                      <a:pt x="10" y="0"/>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36" name="Freeform 197"/>
              <p:cNvSpPr>
                <a:spLocks/>
              </p:cNvSpPr>
              <p:nvPr/>
            </p:nvSpPr>
            <p:spPr bwMode="auto">
              <a:xfrm>
                <a:off x="495" y="1040"/>
                <a:ext cx="33" cy="22"/>
              </a:xfrm>
              <a:custGeom>
                <a:avLst/>
                <a:gdLst>
                  <a:gd name="T0" fmla="*/ 11 w 21"/>
                  <a:gd name="T1" fmla="*/ 0 h 14"/>
                  <a:gd name="T2" fmla="*/ 3 w 21"/>
                  <a:gd name="T3" fmla="*/ 4 h 14"/>
                  <a:gd name="T4" fmla="*/ 6 w 21"/>
                  <a:gd name="T5" fmla="*/ 14 h 14"/>
                  <a:gd name="T6" fmla="*/ 10 w 21"/>
                  <a:gd name="T7" fmla="*/ 14 h 14"/>
                  <a:gd name="T8" fmla="*/ 14 w 21"/>
                  <a:gd name="T9" fmla="*/ 14 h 14"/>
                  <a:gd name="T10" fmla="*/ 18 w 21"/>
                  <a:gd name="T11" fmla="*/ 3 h 14"/>
                  <a:gd name="T12" fmla="*/ 17 w 21"/>
                  <a:gd name="T13" fmla="*/ 2 h 14"/>
                  <a:gd name="T14" fmla="*/ 15 w 21"/>
                  <a:gd name="T15" fmla="*/ 1 h 14"/>
                  <a:gd name="T16" fmla="*/ 15 w 21"/>
                  <a:gd name="T17" fmla="*/ 1 h 14"/>
                  <a:gd name="T18" fmla="*/ 15 w 21"/>
                  <a:gd name="T19" fmla="*/ 1 h 14"/>
                  <a:gd name="T20" fmla="*/ 11 w 21"/>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4">
                    <a:moveTo>
                      <a:pt x="11" y="0"/>
                    </a:moveTo>
                    <a:cubicBezTo>
                      <a:pt x="7" y="0"/>
                      <a:pt x="4" y="2"/>
                      <a:pt x="3" y="4"/>
                    </a:cubicBezTo>
                    <a:cubicBezTo>
                      <a:pt x="0" y="7"/>
                      <a:pt x="0" y="11"/>
                      <a:pt x="6" y="14"/>
                    </a:cubicBezTo>
                    <a:cubicBezTo>
                      <a:pt x="7" y="14"/>
                      <a:pt x="9" y="14"/>
                      <a:pt x="10" y="14"/>
                    </a:cubicBezTo>
                    <a:cubicBezTo>
                      <a:pt x="11" y="14"/>
                      <a:pt x="13" y="14"/>
                      <a:pt x="14" y="14"/>
                    </a:cubicBezTo>
                    <a:cubicBezTo>
                      <a:pt x="19" y="12"/>
                      <a:pt x="21" y="6"/>
                      <a:pt x="18" y="3"/>
                    </a:cubicBezTo>
                    <a:cubicBezTo>
                      <a:pt x="17" y="3"/>
                      <a:pt x="17" y="3"/>
                      <a:pt x="17" y="2"/>
                    </a:cubicBezTo>
                    <a:cubicBezTo>
                      <a:pt x="17" y="2"/>
                      <a:pt x="16" y="1"/>
                      <a:pt x="15" y="1"/>
                    </a:cubicBezTo>
                    <a:cubicBezTo>
                      <a:pt x="15" y="1"/>
                      <a:pt x="15" y="1"/>
                      <a:pt x="15" y="1"/>
                    </a:cubicBezTo>
                    <a:cubicBezTo>
                      <a:pt x="15" y="1"/>
                      <a:pt x="15" y="1"/>
                      <a:pt x="15" y="1"/>
                    </a:cubicBezTo>
                    <a:cubicBezTo>
                      <a:pt x="13" y="1"/>
                      <a:pt x="12"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37" name="Freeform 198"/>
              <p:cNvSpPr>
                <a:spLocks/>
              </p:cNvSpPr>
              <p:nvPr/>
            </p:nvSpPr>
            <p:spPr bwMode="auto">
              <a:xfrm>
                <a:off x="70" y="936"/>
                <a:ext cx="32" cy="20"/>
              </a:xfrm>
              <a:custGeom>
                <a:avLst/>
                <a:gdLst>
                  <a:gd name="T0" fmla="*/ 13 w 21"/>
                  <a:gd name="T1" fmla="*/ 0 h 13"/>
                  <a:gd name="T2" fmla="*/ 3 w 21"/>
                  <a:gd name="T3" fmla="*/ 4 h 13"/>
                  <a:gd name="T4" fmla="*/ 5 w 21"/>
                  <a:gd name="T5" fmla="*/ 12 h 13"/>
                  <a:gd name="T6" fmla="*/ 8 w 21"/>
                  <a:gd name="T7" fmla="*/ 13 h 13"/>
                  <a:gd name="T8" fmla="*/ 15 w 21"/>
                  <a:gd name="T9" fmla="*/ 11 h 13"/>
                  <a:gd name="T10" fmla="*/ 18 w 21"/>
                  <a:gd name="T11" fmla="*/ 1 h 13"/>
                  <a:gd name="T12" fmla="*/ 15 w 21"/>
                  <a:gd name="T13" fmla="*/ 0 h 13"/>
                  <a:gd name="T14" fmla="*/ 15 w 21"/>
                  <a:gd name="T15" fmla="*/ 0 h 13"/>
                  <a:gd name="T16" fmla="*/ 15 w 21"/>
                  <a:gd name="T17" fmla="*/ 0 h 13"/>
                  <a:gd name="T18" fmla="*/ 13 w 21"/>
                  <a:gd name="T1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13">
                    <a:moveTo>
                      <a:pt x="13" y="0"/>
                    </a:moveTo>
                    <a:cubicBezTo>
                      <a:pt x="9" y="0"/>
                      <a:pt x="5" y="1"/>
                      <a:pt x="3" y="4"/>
                    </a:cubicBezTo>
                    <a:cubicBezTo>
                      <a:pt x="0" y="7"/>
                      <a:pt x="0" y="11"/>
                      <a:pt x="5" y="12"/>
                    </a:cubicBezTo>
                    <a:cubicBezTo>
                      <a:pt x="6" y="13"/>
                      <a:pt x="7" y="13"/>
                      <a:pt x="8" y="13"/>
                    </a:cubicBezTo>
                    <a:cubicBezTo>
                      <a:pt x="10" y="13"/>
                      <a:pt x="13" y="12"/>
                      <a:pt x="15" y="11"/>
                    </a:cubicBezTo>
                    <a:cubicBezTo>
                      <a:pt x="19" y="8"/>
                      <a:pt x="21" y="4"/>
                      <a:pt x="18" y="1"/>
                    </a:cubicBezTo>
                    <a:cubicBezTo>
                      <a:pt x="17" y="1"/>
                      <a:pt x="17" y="0"/>
                      <a:pt x="15" y="0"/>
                    </a:cubicBezTo>
                    <a:cubicBezTo>
                      <a:pt x="15" y="0"/>
                      <a:pt x="15" y="0"/>
                      <a:pt x="15" y="0"/>
                    </a:cubicBezTo>
                    <a:cubicBezTo>
                      <a:pt x="15" y="0"/>
                      <a:pt x="15" y="0"/>
                      <a:pt x="15" y="0"/>
                    </a:cubicBezTo>
                    <a:cubicBezTo>
                      <a:pt x="15" y="0"/>
                      <a:pt x="14"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38" name="Freeform 199"/>
              <p:cNvSpPr>
                <a:spLocks/>
              </p:cNvSpPr>
              <p:nvPr/>
            </p:nvSpPr>
            <p:spPr bwMode="auto">
              <a:xfrm>
                <a:off x="467" y="778"/>
                <a:ext cx="33" cy="15"/>
              </a:xfrm>
              <a:custGeom>
                <a:avLst/>
                <a:gdLst>
                  <a:gd name="T0" fmla="*/ 11 w 21"/>
                  <a:gd name="T1" fmla="*/ 0 h 10"/>
                  <a:gd name="T2" fmla="*/ 3 w 21"/>
                  <a:gd name="T3" fmla="*/ 2 h 10"/>
                  <a:gd name="T4" fmla="*/ 5 w 21"/>
                  <a:gd name="T5" fmla="*/ 10 h 10"/>
                  <a:gd name="T6" fmla="*/ 9 w 21"/>
                  <a:gd name="T7" fmla="*/ 10 h 10"/>
                  <a:gd name="T8" fmla="*/ 15 w 21"/>
                  <a:gd name="T9" fmla="*/ 9 h 10"/>
                  <a:gd name="T10" fmla="*/ 15 w 21"/>
                  <a:gd name="T11" fmla="*/ 0 h 10"/>
                  <a:gd name="T12" fmla="*/ 11 w 21"/>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1" y="0"/>
                    </a:moveTo>
                    <a:cubicBezTo>
                      <a:pt x="8" y="0"/>
                      <a:pt x="5" y="1"/>
                      <a:pt x="3" y="2"/>
                    </a:cubicBezTo>
                    <a:cubicBezTo>
                      <a:pt x="1" y="4"/>
                      <a:pt x="0" y="8"/>
                      <a:pt x="5" y="10"/>
                    </a:cubicBezTo>
                    <a:cubicBezTo>
                      <a:pt x="6" y="10"/>
                      <a:pt x="8" y="10"/>
                      <a:pt x="9" y="10"/>
                    </a:cubicBezTo>
                    <a:cubicBezTo>
                      <a:pt x="11" y="10"/>
                      <a:pt x="13" y="9"/>
                      <a:pt x="15" y="9"/>
                    </a:cubicBezTo>
                    <a:cubicBezTo>
                      <a:pt x="19" y="7"/>
                      <a:pt x="21" y="2"/>
                      <a:pt x="15" y="0"/>
                    </a:cubicBezTo>
                    <a:cubicBezTo>
                      <a:pt x="14" y="0"/>
                      <a:pt x="12"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39" name="Freeform 200"/>
              <p:cNvSpPr>
                <a:spLocks/>
              </p:cNvSpPr>
              <p:nvPr/>
            </p:nvSpPr>
            <p:spPr bwMode="auto">
              <a:xfrm>
                <a:off x="253" y="562"/>
                <a:ext cx="28" cy="9"/>
              </a:xfrm>
              <a:custGeom>
                <a:avLst/>
                <a:gdLst>
                  <a:gd name="T0" fmla="*/ 14 w 18"/>
                  <a:gd name="T1" fmla="*/ 0 h 6"/>
                  <a:gd name="T2" fmla="*/ 4 w 18"/>
                  <a:gd name="T3" fmla="*/ 2 h 6"/>
                  <a:gd name="T4" fmla="*/ 1 w 18"/>
                  <a:gd name="T5" fmla="*/ 4 h 6"/>
                  <a:gd name="T6" fmla="*/ 2 w 18"/>
                  <a:gd name="T7" fmla="*/ 6 h 6"/>
                  <a:gd name="T8" fmla="*/ 3 w 18"/>
                  <a:gd name="T9" fmla="*/ 6 h 6"/>
                  <a:gd name="T10" fmla="*/ 14 w 18"/>
                  <a:gd name="T11" fmla="*/ 4 h 6"/>
                  <a:gd name="T12" fmla="*/ 16 w 18"/>
                  <a:gd name="T13" fmla="*/ 3 h 6"/>
                  <a:gd name="T14" fmla="*/ 16 w 18"/>
                  <a:gd name="T15" fmla="*/ 2 h 6"/>
                  <a:gd name="T16" fmla="*/ 18 w 18"/>
                  <a:gd name="T17" fmla="*/ 1 h 6"/>
                  <a:gd name="T18" fmla="*/ 14 w 18"/>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6">
                    <a:moveTo>
                      <a:pt x="14" y="0"/>
                    </a:moveTo>
                    <a:cubicBezTo>
                      <a:pt x="12" y="0"/>
                      <a:pt x="8" y="1"/>
                      <a:pt x="4" y="2"/>
                    </a:cubicBezTo>
                    <a:cubicBezTo>
                      <a:pt x="3" y="3"/>
                      <a:pt x="2" y="3"/>
                      <a:pt x="1" y="4"/>
                    </a:cubicBezTo>
                    <a:cubicBezTo>
                      <a:pt x="0" y="4"/>
                      <a:pt x="0" y="5"/>
                      <a:pt x="2" y="6"/>
                    </a:cubicBezTo>
                    <a:cubicBezTo>
                      <a:pt x="2" y="6"/>
                      <a:pt x="3" y="6"/>
                      <a:pt x="3" y="6"/>
                    </a:cubicBezTo>
                    <a:cubicBezTo>
                      <a:pt x="7" y="6"/>
                      <a:pt x="11" y="5"/>
                      <a:pt x="14" y="4"/>
                    </a:cubicBezTo>
                    <a:cubicBezTo>
                      <a:pt x="15" y="3"/>
                      <a:pt x="15" y="3"/>
                      <a:pt x="16" y="3"/>
                    </a:cubicBezTo>
                    <a:cubicBezTo>
                      <a:pt x="16" y="3"/>
                      <a:pt x="16" y="3"/>
                      <a:pt x="16" y="2"/>
                    </a:cubicBezTo>
                    <a:cubicBezTo>
                      <a:pt x="17" y="2"/>
                      <a:pt x="17" y="2"/>
                      <a:pt x="18" y="1"/>
                    </a:cubicBezTo>
                    <a:cubicBezTo>
                      <a:pt x="18" y="0"/>
                      <a:pt x="16"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40" name="Freeform 201"/>
              <p:cNvSpPr>
                <a:spLocks/>
              </p:cNvSpPr>
              <p:nvPr/>
            </p:nvSpPr>
            <p:spPr bwMode="auto">
              <a:xfrm>
                <a:off x="279" y="522"/>
                <a:ext cx="28" cy="6"/>
              </a:xfrm>
              <a:custGeom>
                <a:avLst/>
                <a:gdLst>
                  <a:gd name="T0" fmla="*/ 16 w 18"/>
                  <a:gd name="T1" fmla="*/ 0 h 4"/>
                  <a:gd name="T2" fmla="*/ 6 w 18"/>
                  <a:gd name="T3" fmla="*/ 1 h 4"/>
                  <a:gd name="T4" fmla="*/ 1 w 18"/>
                  <a:gd name="T5" fmla="*/ 3 h 4"/>
                  <a:gd name="T6" fmla="*/ 2 w 18"/>
                  <a:gd name="T7" fmla="*/ 4 h 4"/>
                  <a:gd name="T8" fmla="*/ 3 w 18"/>
                  <a:gd name="T9" fmla="*/ 4 h 4"/>
                  <a:gd name="T10" fmla="*/ 14 w 18"/>
                  <a:gd name="T11" fmla="*/ 2 h 4"/>
                  <a:gd name="T12" fmla="*/ 15 w 18"/>
                  <a:gd name="T13" fmla="*/ 2 h 4"/>
                  <a:gd name="T14" fmla="*/ 17 w 18"/>
                  <a:gd name="T15" fmla="*/ 1 h 4"/>
                  <a:gd name="T16" fmla="*/ 18 w 18"/>
                  <a:gd name="T17" fmla="*/ 0 h 4"/>
                  <a:gd name="T18" fmla="*/ 16 w 18"/>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4">
                    <a:moveTo>
                      <a:pt x="16" y="0"/>
                    </a:moveTo>
                    <a:cubicBezTo>
                      <a:pt x="14" y="0"/>
                      <a:pt x="9" y="1"/>
                      <a:pt x="6" y="1"/>
                    </a:cubicBezTo>
                    <a:cubicBezTo>
                      <a:pt x="4" y="2"/>
                      <a:pt x="2" y="3"/>
                      <a:pt x="1" y="3"/>
                    </a:cubicBezTo>
                    <a:cubicBezTo>
                      <a:pt x="0" y="4"/>
                      <a:pt x="2" y="4"/>
                      <a:pt x="2" y="4"/>
                    </a:cubicBezTo>
                    <a:cubicBezTo>
                      <a:pt x="2" y="4"/>
                      <a:pt x="3" y="4"/>
                      <a:pt x="3" y="4"/>
                    </a:cubicBezTo>
                    <a:cubicBezTo>
                      <a:pt x="6" y="4"/>
                      <a:pt x="10" y="3"/>
                      <a:pt x="14" y="2"/>
                    </a:cubicBezTo>
                    <a:cubicBezTo>
                      <a:pt x="14" y="2"/>
                      <a:pt x="15" y="2"/>
                      <a:pt x="15" y="2"/>
                    </a:cubicBezTo>
                    <a:cubicBezTo>
                      <a:pt x="16" y="2"/>
                      <a:pt x="16" y="2"/>
                      <a:pt x="17" y="1"/>
                    </a:cubicBezTo>
                    <a:cubicBezTo>
                      <a:pt x="18" y="1"/>
                      <a:pt x="18" y="0"/>
                      <a:pt x="18" y="0"/>
                    </a:cubicBezTo>
                    <a:cubicBezTo>
                      <a:pt x="18" y="0"/>
                      <a:pt x="17"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41" name="Freeform 202"/>
              <p:cNvSpPr>
                <a:spLocks/>
              </p:cNvSpPr>
              <p:nvPr/>
            </p:nvSpPr>
            <p:spPr bwMode="auto">
              <a:xfrm>
                <a:off x="258" y="505"/>
                <a:ext cx="13" cy="3"/>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6" y="1"/>
                      <a:pt x="3" y="1"/>
                      <a:pt x="0" y="2"/>
                    </a:cubicBezTo>
                    <a:cubicBezTo>
                      <a:pt x="3" y="1"/>
                      <a:pt x="6" y="1"/>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42" name="Freeform 203"/>
              <p:cNvSpPr>
                <a:spLocks/>
              </p:cNvSpPr>
              <p:nvPr/>
            </p:nvSpPr>
            <p:spPr bwMode="auto">
              <a:xfrm>
                <a:off x="1649" y="1019"/>
                <a:ext cx="17" cy="18"/>
              </a:xfrm>
              <a:custGeom>
                <a:avLst/>
                <a:gdLst>
                  <a:gd name="T0" fmla="*/ 1 w 11"/>
                  <a:gd name="T1" fmla="*/ 0 h 12"/>
                  <a:gd name="T2" fmla="*/ 0 w 11"/>
                  <a:gd name="T3" fmla="*/ 2 h 12"/>
                  <a:gd name="T4" fmla="*/ 0 w 11"/>
                  <a:gd name="T5" fmla="*/ 3 h 12"/>
                  <a:gd name="T6" fmla="*/ 0 w 11"/>
                  <a:gd name="T7" fmla="*/ 3 h 12"/>
                  <a:gd name="T8" fmla="*/ 0 w 11"/>
                  <a:gd name="T9" fmla="*/ 3 h 12"/>
                  <a:gd name="T10" fmla="*/ 6 w 11"/>
                  <a:gd name="T11" fmla="*/ 11 h 12"/>
                  <a:gd name="T12" fmla="*/ 8 w 11"/>
                  <a:gd name="T13" fmla="*/ 12 h 12"/>
                  <a:gd name="T14" fmla="*/ 8 w 11"/>
                  <a:gd name="T15" fmla="*/ 12 h 12"/>
                  <a:gd name="T16" fmla="*/ 4 w 11"/>
                  <a:gd name="T17" fmla="*/ 2 h 12"/>
                  <a:gd name="T18" fmla="*/ 1 w 11"/>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2">
                    <a:moveTo>
                      <a:pt x="1" y="0"/>
                    </a:moveTo>
                    <a:cubicBezTo>
                      <a:pt x="0" y="0"/>
                      <a:pt x="0" y="1"/>
                      <a:pt x="0" y="2"/>
                    </a:cubicBezTo>
                    <a:cubicBezTo>
                      <a:pt x="0" y="3"/>
                      <a:pt x="0" y="3"/>
                      <a:pt x="0" y="3"/>
                    </a:cubicBezTo>
                    <a:cubicBezTo>
                      <a:pt x="0" y="3"/>
                      <a:pt x="0" y="3"/>
                      <a:pt x="0" y="3"/>
                    </a:cubicBezTo>
                    <a:cubicBezTo>
                      <a:pt x="0" y="3"/>
                      <a:pt x="0" y="3"/>
                      <a:pt x="0" y="3"/>
                    </a:cubicBezTo>
                    <a:cubicBezTo>
                      <a:pt x="0" y="4"/>
                      <a:pt x="1" y="8"/>
                      <a:pt x="6" y="11"/>
                    </a:cubicBezTo>
                    <a:cubicBezTo>
                      <a:pt x="6" y="11"/>
                      <a:pt x="7" y="12"/>
                      <a:pt x="8" y="12"/>
                    </a:cubicBezTo>
                    <a:cubicBezTo>
                      <a:pt x="8" y="12"/>
                      <a:pt x="8" y="12"/>
                      <a:pt x="8" y="12"/>
                    </a:cubicBezTo>
                    <a:cubicBezTo>
                      <a:pt x="11" y="12"/>
                      <a:pt x="8" y="5"/>
                      <a:pt x="4" y="2"/>
                    </a:cubicBezTo>
                    <a:cubicBezTo>
                      <a:pt x="3"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43" name="Freeform 204"/>
              <p:cNvSpPr>
                <a:spLocks/>
              </p:cNvSpPr>
              <p:nvPr/>
            </p:nvSpPr>
            <p:spPr bwMode="auto">
              <a:xfrm>
                <a:off x="1653" y="974"/>
                <a:ext cx="17" cy="17"/>
              </a:xfrm>
              <a:custGeom>
                <a:avLst/>
                <a:gdLst>
                  <a:gd name="T0" fmla="*/ 1 w 11"/>
                  <a:gd name="T1" fmla="*/ 0 h 11"/>
                  <a:gd name="T2" fmla="*/ 1 w 11"/>
                  <a:gd name="T3" fmla="*/ 2 h 11"/>
                  <a:gd name="T4" fmla="*/ 1 w 11"/>
                  <a:gd name="T5" fmla="*/ 3 h 11"/>
                  <a:gd name="T6" fmla="*/ 1 w 11"/>
                  <a:gd name="T7" fmla="*/ 3 h 11"/>
                  <a:gd name="T8" fmla="*/ 1 w 11"/>
                  <a:gd name="T9" fmla="*/ 3 h 11"/>
                  <a:gd name="T10" fmla="*/ 7 w 11"/>
                  <a:gd name="T11" fmla="*/ 10 h 11"/>
                  <a:gd name="T12" fmla="*/ 9 w 11"/>
                  <a:gd name="T13" fmla="*/ 11 h 11"/>
                  <a:gd name="T14" fmla="*/ 9 w 11"/>
                  <a:gd name="T15" fmla="*/ 11 h 11"/>
                  <a:gd name="T16" fmla="*/ 2 w 11"/>
                  <a:gd name="T17" fmla="*/ 1 h 11"/>
                  <a:gd name="T18" fmla="*/ 1 w 11"/>
                  <a:gd name="T1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1">
                    <a:moveTo>
                      <a:pt x="1" y="0"/>
                    </a:moveTo>
                    <a:cubicBezTo>
                      <a:pt x="1" y="0"/>
                      <a:pt x="0" y="1"/>
                      <a:pt x="1" y="2"/>
                    </a:cubicBezTo>
                    <a:cubicBezTo>
                      <a:pt x="1" y="3"/>
                      <a:pt x="1" y="3"/>
                      <a:pt x="1" y="3"/>
                    </a:cubicBezTo>
                    <a:cubicBezTo>
                      <a:pt x="1" y="3"/>
                      <a:pt x="1" y="3"/>
                      <a:pt x="1" y="3"/>
                    </a:cubicBezTo>
                    <a:cubicBezTo>
                      <a:pt x="1" y="3"/>
                      <a:pt x="1" y="3"/>
                      <a:pt x="1" y="3"/>
                    </a:cubicBezTo>
                    <a:cubicBezTo>
                      <a:pt x="1" y="4"/>
                      <a:pt x="3" y="7"/>
                      <a:pt x="7" y="10"/>
                    </a:cubicBezTo>
                    <a:cubicBezTo>
                      <a:pt x="7" y="10"/>
                      <a:pt x="8" y="11"/>
                      <a:pt x="9" y="11"/>
                    </a:cubicBezTo>
                    <a:cubicBezTo>
                      <a:pt x="9" y="11"/>
                      <a:pt x="9" y="11"/>
                      <a:pt x="9" y="11"/>
                    </a:cubicBezTo>
                    <a:cubicBezTo>
                      <a:pt x="11" y="10"/>
                      <a:pt x="6" y="3"/>
                      <a:pt x="2" y="1"/>
                    </a:cubicBezTo>
                    <a:cubicBezTo>
                      <a:pt x="2"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grpSp>
        <p:grpSp>
          <p:nvGrpSpPr>
            <p:cNvPr id="9" name="Group 406"/>
            <p:cNvGrpSpPr>
              <a:grpSpLocks/>
            </p:cNvGrpSpPr>
            <p:nvPr/>
          </p:nvGrpSpPr>
          <p:grpSpPr bwMode="auto">
            <a:xfrm>
              <a:off x="141" y="488"/>
              <a:ext cx="2106" cy="3439"/>
              <a:chOff x="141" y="488"/>
              <a:chExt cx="2106" cy="3439"/>
            </a:xfrm>
            <a:grpFill/>
          </p:grpSpPr>
          <p:sp>
            <p:nvSpPr>
              <p:cNvPr id="24666" name="Freeform 206"/>
              <p:cNvSpPr>
                <a:spLocks/>
              </p:cNvSpPr>
              <p:nvPr/>
            </p:nvSpPr>
            <p:spPr bwMode="auto">
              <a:xfrm>
                <a:off x="1647" y="933"/>
                <a:ext cx="16" cy="16"/>
              </a:xfrm>
              <a:custGeom>
                <a:avLst/>
                <a:gdLst>
                  <a:gd name="T0" fmla="*/ 1 w 10"/>
                  <a:gd name="T1" fmla="*/ 0 h 10"/>
                  <a:gd name="T2" fmla="*/ 1 w 10"/>
                  <a:gd name="T3" fmla="*/ 2 h 10"/>
                  <a:gd name="T4" fmla="*/ 1 w 10"/>
                  <a:gd name="T5" fmla="*/ 2 h 10"/>
                  <a:gd name="T6" fmla="*/ 1 w 10"/>
                  <a:gd name="T7" fmla="*/ 2 h 10"/>
                  <a:gd name="T8" fmla="*/ 1 w 10"/>
                  <a:gd name="T9" fmla="*/ 3 h 10"/>
                  <a:gd name="T10" fmla="*/ 7 w 10"/>
                  <a:gd name="T11" fmla="*/ 9 h 10"/>
                  <a:gd name="T12" fmla="*/ 9 w 10"/>
                  <a:gd name="T13" fmla="*/ 10 h 10"/>
                  <a:gd name="T14" fmla="*/ 9 w 10"/>
                  <a:gd name="T15" fmla="*/ 10 h 10"/>
                  <a:gd name="T16" fmla="*/ 1 w 10"/>
                  <a:gd name="T17" fmla="*/ 0 h 10"/>
                  <a:gd name="T18" fmla="*/ 1 w 10"/>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1" y="0"/>
                    </a:moveTo>
                    <a:cubicBezTo>
                      <a:pt x="0" y="0"/>
                      <a:pt x="0" y="1"/>
                      <a:pt x="1" y="2"/>
                    </a:cubicBezTo>
                    <a:cubicBezTo>
                      <a:pt x="1" y="2"/>
                      <a:pt x="1" y="2"/>
                      <a:pt x="1" y="2"/>
                    </a:cubicBezTo>
                    <a:cubicBezTo>
                      <a:pt x="1" y="2"/>
                      <a:pt x="1" y="2"/>
                      <a:pt x="1" y="2"/>
                    </a:cubicBezTo>
                    <a:cubicBezTo>
                      <a:pt x="1" y="2"/>
                      <a:pt x="1" y="3"/>
                      <a:pt x="1" y="3"/>
                    </a:cubicBezTo>
                    <a:cubicBezTo>
                      <a:pt x="2" y="4"/>
                      <a:pt x="4" y="7"/>
                      <a:pt x="7" y="9"/>
                    </a:cubicBezTo>
                    <a:cubicBezTo>
                      <a:pt x="7" y="9"/>
                      <a:pt x="8" y="10"/>
                      <a:pt x="9" y="10"/>
                    </a:cubicBezTo>
                    <a:cubicBezTo>
                      <a:pt x="9" y="10"/>
                      <a:pt x="9" y="10"/>
                      <a:pt x="9" y="10"/>
                    </a:cubicBezTo>
                    <a:cubicBezTo>
                      <a:pt x="10" y="9"/>
                      <a:pt x="3"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67" name="Freeform 207"/>
              <p:cNvSpPr>
                <a:spLocks/>
              </p:cNvSpPr>
              <p:nvPr/>
            </p:nvSpPr>
            <p:spPr bwMode="auto">
              <a:xfrm>
                <a:off x="1566" y="838"/>
                <a:ext cx="13" cy="11"/>
              </a:xfrm>
              <a:custGeom>
                <a:avLst/>
                <a:gdLst>
                  <a:gd name="T0" fmla="*/ 0 w 8"/>
                  <a:gd name="T1" fmla="*/ 0 h 7"/>
                  <a:gd name="T2" fmla="*/ 0 w 8"/>
                  <a:gd name="T3" fmla="*/ 0 h 7"/>
                  <a:gd name="T4" fmla="*/ 1 w 8"/>
                  <a:gd name="T5" fmla="*/ 1 h 7"/>
                  <a:gd name="T6" fmla="*/ 1 w 8"/>
                  <a:gd name="T7" fmla="*/ 1 h 7"/>
                  <a:gd name="T8" fmla="*/ 1 w 8"/>
                  <a:gd name="T9" fmla="*/ 1 h 7"/>
                  <a:gd name="T10" fmla="*/ 7 w 8"/>
                  <a:gd name="T11" fmla="*/ 6 h 7"/>
                  <a:gd name="T12" fmla="*/ 8 w 8"/>
                  <a:gd name="T13" fmla="*/ 7 h 7"/>
                  <a:gd name="T14" fmla="*/ 0 w 8"/>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7">
                    <a:moveTo>
                      <a:pt x="0" y="0"/>
                    </a:moveTo>
                    <a:cubicBezTo>
                      <a:pt x="0" y="0"/>
                      <a:pt x="0" y="0"/>
                      <a:pt x="0" y="0"/>
                    </a:cubicBezTo>
                    <a:cubicBezTo>
                      <a:pt x="0" y="0"/>
                      <a:pt x="1" y="1"/>
                      <a:pt x="1" y="1"/>
                    </a:cubicBezTo>
                    <a:cubicBezTo>
                      <a:pt x="1" y="1"/>
                      <a:pt x="1" y="1"/>
                      <a:pt x="1" y="1"/>
                    </a:cubicBezTo>
                    <a:cubicBezTo>
                      <a:pt x="1" y="1"/>
                      <a:pt x="1" y="1"/>
                      <a:pt x="1" y="1"/>
                    </a:cubicBezTo>
                    <a:cubicBezTo>
                      <a:pt x="2" y="2"/>
                      <a:pt x="5" y="5"/>
                      <a:pt x="7" y="6"/>
                    </a:cubicBezTo>
                    <a:cubicBezTo>
                      <a:pt x="8" y="7"/>
                      <a:pt x="8" y="7"/>
                      <a:pt x="8" y="7"/>
                    </a:cubicBezTo>
                    <a:cubicBezTo>
                      <a:pt x="8" y="6"/>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68" name="Freeform 208"/>
              <p:cNvSpPr>
                <a:spLocks noEditPoints="1"/>
              </p:cNvSpPr>
              <p:nvPr/>
            </p:nvSpPr>
            <p:spPr bwMode="auto">
              <a:xfrm>
                <a:off x="594" y="488"/>
                <a:ext cx="25" cy="1"/>
              </a:xfrm>
              <a:custGeom>
                <a:avLst/>
                <a:gdLst>
                  <a:gd name="T0" fmla="*/ 12 w 16"/>
                  <a:gd name="T1" fmla="*/ 1 h 1"/>
                  <a:gd name="T2" fmla="*/ 13 w 16"/>
                  <a:gd name="T3" fmla="*/ 1 h 1"/>
                  <a:gd name="T4" fmla="*/ 15 w 16"/>
                  <a:gd name="T5" fmla="*/ 1 h 1"/>
                  <a:gd name="T6" fmla="*/ 16 w 16"/>
                  <a:gd name="T7" fmla="*/ 1 h 1"/>
                  <a:gd name="T8" fmla="*/ 14 w 16"/>
                  <a:gd name="T9" fmla="*/ 1 h 1"/>
                  <a:gd name="T10" fmla="*/ 14 w 16"/>
                  <a:gd name="T11" fmla="*/ 1 h 1"/>
                  <a:gd name="T12" fmla="*/ 12 w 16"/>
                  <a:gd name="T13" fmla="*/ 1 h 1"/>
                  <a:gd name="T14" fmla="*/ 1 w 16"/>
                  <a:gd name="T15" fmla="*/ 0 h 1"/>
                  <a:gd name="T16" fmla="*/ 0 w 16"/>
                  <a:gd name="T17" fmla="*/ 0 h 1"/>
                  <a:gd name="T18" fmla="*/ 1 w 16"/>
                  <a:gd name="T19" fmla="*/ 0 h 1"/>
                  <a:gd name="T20" fmla="*/ 12 w 16"/>
                  <a:gd name="T21" fmla="*/ 1 h 1"/>
                  <a:gd name="T22" fmla="*/ 12 w 16"/>
                  <a:gd name="T23" fmla="*/ 1 h 1"/>
                  <a:gd name="T24" fmla="*/ 3 w 16"/>
                  <a:gd name="T25" fmla="*/ 0 h 1"/>
                  <a:gd name="T26" fmla="*/ 2 w 16"/>
                  <a:gd name="T27" fmla="*/ 0 h 1"/>
                  <a:gd name="T28" fmla="*/ 1 w 16"/>
                  <a:gd name="T29" fmla="*/ 0 h 1"/>
                  <a:gd name="T30" fmla="*/ 1 w 16"/>
                  <a:gd name="T3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1">
                    <a:moveTo>
                      <a:pt x="12" y="1"/>
                    </a:moveTo>
                    <a:cubicBezTo>
                      <a:pt x="13" y="1"/>
                      <a:pt x="13" y="1"/>
                      <a:pt x="13" y="1"/>
                    </a:cubicBezTo>
                    <a:cubicBezTo>
                      <a:pt x="15" y="1"/>
                      <a:pt x="15" y="1"/>
                      <a:pt x="15" y="1"/>
                    </a:cubicBezTo>
                    <a:cubicBezTo>
                      <a:pt x="16" y="1"/>
                      <a:pt x="16" y="1"/>
                      <a:pt x="16" y="1"/>
                    </a:cubicBezTo>
                    <a:cubicBezTo>
                      <a:pt x="16" y="1"/>
                      <a:pt x="15" y="1"/>
                      <a:pt x="14" y="1"/>
                    </a:cubicBezTo>
                    <a:cubicBezTo>
                      <a:pt x="14" y="1"/>
                      <a:pt x="14" y="1"/>
                      <a:pt x="14" y="1"/>
                    </a:cubicBezTo>
                    <a:cubicBezTo>
                      <a:pt x="14" y="1"/>
                      <a:pt x="13" y="1"/>
                      <a:pt x="12" y="1"/>
                    </a:cubicBezTo>
                    <a:moveTo>
                      <a:pt x="1" y="0"/>
                    </a:moveTo>
                    <a:cubicBezTo>
                      <a:pt x="1" y="0"/>
                      <a:pt x="1" y="0"/>
                      <a:pt x="0" y="0"/>
                    </a:cubicBezTo>
                    <a:cubicBezTo>
                      <a:pt x="1" y="0"/>
                      <a:pt x="1" y="0"/>
                      <a:pt x="1" y="0"/>
                    </a:cubicBezTo>
                    <a:cubicBezTo>
                      <a:pt x="5" y="0"/>
                      <a:pt x="8" y="1"/>
                      <a:pt x="12" y="1"/>
                    </a:cubicBezTo>
                    <a:cubicBezTo>
                      <a:pt x="12" y="1"/>
                      <a:pt x="12" y="1"/>
                      <a:pt x="12" y="1"/>
                    </a:cubicBezTo>
                    <a:cubicBezTo>
                      <a:pt x="3" y="0"/>
                      <a:pt x="3" y="0"/>
                      <a:pt x="3" y="0"/>
                    </a:cubicBezTo>
                    <a:cubicBezTo>
                      <a:pt x="3" y="0"/>
                      <a:pt x="2" y="0"/>
                      <a:pt x="2" y="0"/>
                    </a:cubicBezTo>
                    <a:cubicBezTo>
                      <a:pt x="2"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69" name="Freeform 209"/>
              <p:cNvSpPr>
                <a:spLocks noEditPoints="1"/>
              </p:cNvSpPr>
              <p:nvPr/>
            </p:nvSpPr>
            <p:spPr bwMode="auto">
              <a:xfrm>
                <a:off x="615" y="641"/>
                <a:ext cx="66" cy="28"/>
              </a:xfrm>
              <a:custGeom>
                <a:avLst/>
                <a:gdLst>
                  <a:gd name="T0" fmla="*/ 19 w 43"/>
                  <a:gd name="T1" fmla="*/ 4 h 18"/>
                  <a:gd name="T2" fmla="*/ 21 w 43"/>
                  <a:gd name="T3" fmla="*/ 4 h 18"/>
                  <a:gd name="T4" fmla="*/ 26 w 43"/>
                  <a:gd name="T5" fmla="*/ 5 h 18"/>
                  <a:gd name="T6" fmla="*/ 26 w 43"/>
                  <a:gd name="T7" fmla="*/ 5 h 18"/>
                  <a:gd name="T8" fmla="*/ 29 w 43"/>
                  <a:gd name="T9" fmla="*/ 7 h 18"/>
                  <a:gd name="T10" fmla="*/ 26 w 43"/>
                  <a:gd name="T11" fmla="*/ 12 h 18"/>
                  <a:gd name="T12" fmla="*/ 21 w 43"/>
                  <a:gd name="T13" fmla="*/ 13 h 18"/>
                  <a:gd name="T14" fmla="*/ 19 w 43"/>
                  <a:gd name="T15" fmla="*/ 13 h 18"/>
                  <a:gd name="T16" fmla="*/ 14 w 43"/>
                  <a:gd name="T17" fmla="*/ 13 h 18"/>
                  <a:gd name="T18" fmla="*/ 12 w 43"/>
                  <a:gd name="T19" fmla="*/ 7 h 18"/>
                  <a:gd name="T20" fmla="*/ 12 w 43"/>
                  <a:gd name="T21" fmla="*/ 7 h 18"/>
                  <a:gd name="T22" fmla="*/ 12 w 43"/>
                  <a:gd name="T23" fmla="*/ 7 h 18"/>
                  <a:gd name="T24" fmla="*/ 13 w 43"/>
                  <a:gd name="T25" fmla="*/ 6 h 18"/>
                  <a:gd name="T26" fmla="*/ 13 w 43"/>
                  <a:gd name="T27" fmla="*/ 6 h 18"/>
                  <a:gd name="T28" fmla="*/ 13 w 43"/>
                  <a:gd name="T29" fmla="*/ 6 h 18"/>
                  <a:gd name="T30" fmla="*/ 13 w 43"/>
                  <a:gd name="T31" fmla="*/ 6 h 18"/>
                  <a:gd name="T32" fmla="*/ 13 w 43"/>
                  <a:gd name="T33" fmla="*/ 6 h 18"/>
                  <a:gd name="T34" fmla="*/ 13 w 43"/>
                  <a:gd name="T35" fmla="*/ 6 h 18"/>
                  <a:gd name="T36" fmla="*/ 13 w 43"/>
                  <a:gd name="T37" fmla="*/ 6 h 18"/>
                  <a:gd name="T38" fmla="*/ 13 w 43"/>
                  <a:gd name="T39" fmla="*/ 6 h 18"/>
                  <a:gd name="T40" fmla="*/ 13 w 43"/>
                  <a:gd name="T41" fmla="*/ 6 h 18"/>
                  <a:gd name="T42" fmla="*/ 13 w 43"/>
                  <a:gd name="T43" fmla="*/ 6 h 18"/>
                  <a:gd name="T44" fmla="*/ 13 w 43"/>
                  <a:gd name="T45" fmla="*/ 6 h 18"/>
                  <a:gd name="T46" fmla="*/ 13 w 43"/>
                  <a:gd name="T47" fmla="*/ 6 h 18"/>
                  <a:gd name="T48" fmla="*/ 19 w 43"/>
                  <a:gd name="T49" fmla="*/ 4 h 18"/>
                  <a:gd name="T50" fmla="*/ 22 w 43"/>
                  <a:gd name="T51" fmla="*/ 0 h 18"/>
                  <a:gd name="T52" fmla="*/ 18 w 43"/>
                  <a:gd name="T53" fmla="*/ 0 h 18"/>
                  <a:gd name="T54" fmla="*/ 6 w 43"/>
                  <a:gd name="T55" fmla="*/ 3 h 18"/>
                  <a:gd name="T56" fmla="*/ 5 w 43"/>
                  <a:gd name="T57" fmla="*/ 3 h 18"/>
                  <a:gd name="T58" fmla="*/ 5 w 43"/>
                  <a:gd name="T59" fmla="*/ 3 h 18"/>
                  <a:gd name="T60" fmla="*/ 5 w 43"/>
                  <a:gd name="T61" fmla="*/ 3 h 18"/>
                  <a:gd name="T62" fmla="*/ 5 w 43"/>
                  <a:gd name="T63" fmla="*/ 3 h 18"/>
                  <a:gd name="T64" fmla="*/ 1 w 43"/>
                  <a:gd name="T65" fmla="*/ 8 h 18"/>
                  <a:gd name="T66" fmla="*/ 0 w 43"/>
                  <a:gd name="T67" fmla="*/ 10 h 18"/>
                  <a:gd name="T68" fmla="*/ 8 w 43"/>
                  <a:gd name="T69" fmla="*/ 17 h 18"/>
                  <a:gd name="T70" fmla="*/ 18 w 43"/>
                  <a:gd name="T71" fmla="*/ 18 h 18"/>
                  <a:gd name="T72" fmla="*/ 31 w 43"/>
                  <a:gd name="T73" fmla="*/ 16 h 18"/>
                  <a:gd name="T74" fmla="*/ 33 w 43"/>
                  <a:gd name="T75" fmla="*/ 15 h 18"/>
                  <a:gd name="T76" fmla="*/ 33 w 43"/>
                  <a:gd name="T77" fmla="*/ 1 h 18"/>
                  <a:gd name="T78" fmla="*/ 22 w 43"/>
                  <a:gd name="T7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18">
                    <a:moveTo>
                      <a:pt x="19" y="4"/>
                    </a:moveTo>
                    <a:cubicBezTo>
                      <a:pt x="20" y="4"/>
                      <a:pt x="21" y="4"/>
                      <a:pt x="21" y="4"/>
                    </a:cubicBezTo>
                    <a:cubicBezTo>
                      <a:pt x="23" y="4"/>
                      <a:pt x="25" y="4"/>
                      <a:pt x="26" y="5"/>
                    </a:cubicBezTo>
                    <a:cubicBezTo>
                      <a:pt x="26" y="5"/>
                      <a:pt x="26" y="5"/>
                      <a:pt x="26" y="5"/>
                    </a:cubicBezTo>
                    <a:cubicBezTo>
                      <a:pt x="28" y="6"/>
                      <a:pt x="29" y="6"/>
                      <a:pt x="29" y="7"/>
                    </a:cubicBezTo>
                    <a:cubicBezTo>
                      <a:pt x="30" y="9"/>
                      <a:pt x="29" y="11"/>
                      <a:pt x="26" y="12"/>
                    </a:cubicBezTo>
                    <a:cubicBezTo>
                      <a:pt x="25" y="13"/>
                      <a:pt x="23" y="13"/>
                      <a:pt x="21" y="13"/>
                    </a:cubicBezTo>
                    <a:cubicBezTo>
                      <a:pt x="20" y="13"/>
                      <a:pt x="20" y="13"/>
                      <a:pt x="19" y="13"/>
                    </a:cubicBezTo>
                    <a:cubicBezTo>
                      <a:pt x="17" y="13"/>
                      <a:pt x="16" y="13"/>
                      <a:pt x="14" y="13"/>
                    </a:cubicBezTo>
                    <a:cubicBezTo>
                      <a:pt x="10" y="12"/>
                      <a:pt x="9" y="9"/>
                      <a:pt x="12" y="7"/>
                    </a:cubicBezTo>
                    <a:cubicBezTo>
                      <a:pt x="12" y="7"/>
                      <a:pt x="12" y="7"/>
                      <a:pt x="12" y="7"/>
                    </a:cubicBezTo>
                    <a:cubicBezTo>
                      <a:pt x="12" y="7"/>
                      <a:pt x="12" y="7"/>
                      <a:pt x="12" y="7"/>
                    </a:cubicBezTo>
                    <a:cubicBezTo>
                      <a:pt x="12" y="7"/>
                      <a:pt x="12" y="7"/>
                      <a:pt x="13" y="6"/>
                    </a:cubicBezTo>
                    <a:cubicBezTo>
                      <a:pt x="13" y="6"/>
                      <a:pt x="13" y="6"/>
                      <a:pt x="13" y="6"/>
                    </a:cubicBezTo>
                    <a:cubicBezTo>
                      <a:pt x="13" y="6"/>
                      <a:pt x="13" y="6"/>
                      <a:pt x="13" y="6"/>
                    </a:cubicBezTo>
                    <a:cubicBezTo>
                      <a:pt x="13" y="6"/>
                      <a:pt x="13" y="6"/>
                      <a:pt x="13" y="6"/>
                    </a:cubicBezTo>
                    <a:cubicBezTo>
                      <a:pt x="13" y="6"/>
                      <a:pt x="13" y="6"/>
                      <a:pt x="13" y="6"/>
                    </a:cubicBezTo>
                    <a:cubicBezTo>
                      <a:pt x="13" y="6"/>
                      <a:pt x="13" y="6"/>
                      <a:pt x="13" y="6"/>
                    </a:cubicBezTo>
                    <a:cubicBezTo>
                      <a:pt x="13" y="6"/>
                      <a:pt x="13" y="6"/>
                      <a:pt x="13" y="6"/>
                    </a:cubicBezTo>
                    <a:cubicBezTo>
                      <a:pt x="13" y="6"/>
                      <a:pt x="13" y="6"/>
                      <a:pt x="13" y="6"/>
                    </a:cubicBezTo>
                    <a:cubicBezTo>
                      <a:pt x="13" y="6"/>
                      <a:pt x="13" y="6"/>
                      <a:pt x="13" y="6"/>
                    </a:cubicBezTo>
                    <a:cubicBezTo>
                      <a:pt x="13" y="6"/>
                      <a:pt x="13" y="6"/>
                      <a:pt x="13" y="6"/>
                    </a:cubicBezTo>
                    <a:cubicBezTo>
                      <a:pt x="13" y="6"/>
                      <a:pt x="13" y="6"/>
                      <a:pt x="13" y="6"/>
                    </a:cubicBezTo>
                    <a:cubicBezTo>
                      <a:pt x="13" y="6"/>
                      <a:pt x="13" y="6"/>
                      <a:pt x="13" y="6"/>
                    </a:cubicBezTo>
                    <a:cubicBezTo>
                      <a:pt x="15" y="5"/>
                      <a:pt x="17" y="5"/>
                      <a:pt x="19" y="4"/>
                    </a:cubicBezTo>
                    <a:moveTo>
                      <a:pt x="22" y="0"/>
                    </a:moveTo>
                    <a:cubicBezTo>
                      <a:pt x="21" y="0"/>
                      <a:pt x="20" y="0"/>
                      <a:pt x="18" y="0"/>
                    </a:cubicBezTo>
                    <a:cubicBezTo>
                      <a:pt x="13" y="0"/>
                      <a:pt x="9" y="2"/>
                      <a:pt x="6" y="3"/>
                    </a:cubicBezTo>
                    <a:cubicBezTo>
                      <a:pt x="6" y="3"/>
                      <a:pt x="6" y="3"/>
                      <a:pt x="5" y="3"/>
                    </a:cubicBezTo>
                    <a:cubicBezTo>
                      <a:pt x="5" y="3"/>
                      <a:pt x="5" y="3"/>
                      <a:pt x="5" y="3"/>
                    </a:cubicBezTo>
                    <a:cubicBezTo>
                      <a:pt x="5" y="3"/>
                      <a:pt x="5" y="3"/>
                      <a:pt x="5" y="3"/>
                    </a:cubicBezTo>
                    <a:cubicBezTo>
                      <a:pt x="5" y="3"/>
                      <a:pt x="5" y="3"/>
                      <a:pt x="5" y="3"/>
                    </a:cubicBezTo>
                    <a:cubicBezTo>
                      <a:pt x="4" y="4"/>
                      <a:pt x="1" y="6"/>
                      <a:pt x="1" y="8"/>
                    </a:cubicBezTo>
                    <a:cubicBezTo>
                      <a:pt x="0" y="9"/>
                      <a:pt x="0" y="9"/>
                      <a:pt x="0" y="10"/>
                    </a:cubicBezTo>
                    <a:cubicBezTo>
                      <a:pt x="0" y="13"/>
                      <a:pt x="3" y="15"/>
                      <a:pt x="8" y="17"/>
                    </a:cubicBezTo>
                    <a:cubicBezTo>
                      <a:pt x="11" y="18"/>
                      <a:pt x="14" y="18"/>
                      <a:pt x="18" y="18"/>
                    </a:cubicBezTo>
                    <a:cubicBezTo>
                      <a:pt x="22" y="18"/>
                      <a:pt x="27" y="18"/>
                      <a:pt x="31" y="16"/>
                    </a:cubicBezTo>
                    <a:cubicBezTo>
                      <a:pt x="32" y="16"/>
                      <a:pt x="33" y="15"/>
                      <a:pt x="33" y="15"/>
                    </a:cubicBezTo>
                    <a:cubicBezTo>
                      <a:pt x="41" y="11"/>
                      <a:pt x="43" y="5"/>
                      <a:pt x="33" y="1"/>
                    </a:cubicBezTo>
                    <a:cubicBezTo>
                      <a:pt x="30" y="0"/>
                      <a:pt x="26" y="0"/>
                      <a:pt x="2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70" name="Freeform 210"/>
              <p:cNvSpPr>
                <a:spLocks noEditPoints="1"/>
              </p:cNvSpPr>
              <p:nvPr/>
            </p:nvSpPr>
            <p:spPr bwMode="auto">
              <a:xfrm>
                <a:off x="604" y="638"/>
                <a:ext cx="79" cy="34"/>
              </a:xfrm>
              <a:custGeom>
                <a:avLst/>
                <a:gdLst>
                  <a:gd name="T0" fmla="*/ 25 w 51"/>
                  <a:gd name="T1" fmla="*/ 2 h 22"/>
                  <a:gd name="T2" fmla="*/ 30 w 51"/>
                  <a:gd name="T3" fmla="*/ 2 h 22"/>
                  <a:gd name="T4" fmla="*/ 39 w 51"/>
                  <a:gd name="T5" fmla="*/ 3 h 22"/>
                  <a:gd name="T6" fmla="*/ 40 w 51"/>
                  <a:gd name="T7" fmla="*/ 3 h 22"/>
                  <a:gd name="T8" fmla="*/ 40 w 51"/>
                  <a:gd name="T9" fmla="*/ 17 h 22"/>
                  <a:gd name="T10" fmla="*/ 38 w 51"/>
                  <a:gd name="T11" fmla="*/ 18 h 22"/>
                  <a:gd name="T12" fmla="*/ 25 w 51"/>
                  <a:gd name="T13" fmla="*/ 20 h 22"/>
                  <a:gd name="T14" fmla="*/ 7 w 51"/>
                  <a:gd name="T15" fmla="*/ 12 h 22"/>
                  <a:gd name="T16" fmla="*/ 8 w 51"/>
                  <a:gd name="T17" fmla="*/ 10 h 22"/>
                  <a:gd name="T18" fmla="*/ 12 w 51"/>
                  <a:gd name="T19" fmla="*/ 5 h 22"/>
                  <a:gd name="T20" fmla="*/ 12 w 51"/>
                  <a:gd name="T21" fmla="*/ 5 h 22"/>
                  <a:gd name="T22" fmla="*/ 12 w 51"/>
                  <a:gd name="T23" fmla="*/ 5 h 22"/>
                  <a:gd name="T24" fmla="*/ 12 w 51"/>
                  <a:gd name="T25" fmla="*/ 5 h 22"/>
                  <a:gd name="T26" fmla="*/ 13 w 51"/>
                  <a:gd name="T27" fmla="*/ 5 h 22"/>
                  <a:gd name="T28" fmla="*/ 25 w 51"/>
                  <a:gd name="T29" fmla="*/ 2 h 22"/>
                  <a:gd name="T30" fmla="*/ 30 w 51"/>
                  <a:gd name="T31" fmla="*/ 0 h 22"/>
                  <a:gd name="T32" fmla="*/ 11 w 51"/>
                  <a:gd name="T33" fmla="*/ 4 h 22"/>
                  <a:gd name="T34" fmla="*/ 9 w 51"/>
                  <a:gd name="T35" fmla="*/ 5 h 22"/>
                  <a:gd name="T36" fmla="*/ 9 w 51"/>
                  <a:gd name="T37" fmla="*/ 5 h 22"/>
                  <a:gd name="T38" fmla="*/ 10 w 51"/>
                  <a:gd name="T39" fmla="*/ 20 h 22"/>
                  <a:gd name="T40" fmla="*/ 13 w 51"/>
                  <a:gd name="T41" fmla="*/ 20 h 22"/>
                  <a:gd name="T42" fmla="*/ 13 w 51"/>
                  <a:gd name="T43" fmla="*/ 20 h 22"/>
                  <a:gd name="T44" fmla="*/ 13 w 51"/>
                  <a:gd name="T45" fmla="*/ 20 h 22"/>
                  <a:gd name="T46" fmla="*/ 13 w 51"/>
                  <a:gd name="T47" fmla="*/ 20 h 22"/>
                  <a:gd name="T48" fmla="*/ 13 w 51"/>
                  <a:gd name="T49" fmla="*/ 20 h 22"/>
                  <a:gd name="T50" fmla="*/ 13 w 51"/>
                  <a:gd name="T51" fmla="*/ 20 h 22"/>
                  <a:gd name="T52" fmla="*/ 13 w 51"/>
                  <a:gd name="T53" fmla="*/ 20 h 22"/>
                  <a:gd name="T54" fmla="*/ 13 w 51"/>
                  <a:gd name="T55" fmla="*/ 20 h 22"/>
                  <a:gd name="T56" fmla="*/ 24 w 51"/>
                  <a:gd name="T57" fmla="*/ 22 h 22"/>
                  <a:gd name="T58" fmla="*/ 45 w 51"/>
                  <a:gd name="T59" fmla="*/ 17 h 22"/>
                  <a:gd name="T60" fmla="*/ 47 w 51"/>
                  <a:gd name="T61" fmla="*/ 15 h 22"/>
                  <a:gd name="T62" fmla="*/ 49 w 51"/>
                  <a:gd name="T63" fmla="*/ 7 h 22"/>
                  <a:gd name="T64" fmla="*/ 41 w 51"/>
                  <a:gd name="T65" fmla="*/ 2 h 22"/>
                  <a:gd name="T66" fmla="*/ 41 w 51"/>
                  <a:gd name="T67" fmla="*/ 2 h 22"/>
                  <a:gd name="T68" fmla="*/ 41 w 51"/>
                  <a:gd name="T69" fmla="*/ 2 h 22"/>
                  <a:gd name="T70" fmla="*/ 41 w 51"/>
                  <a:gd name="T71" fmla="*/ 2 h 22"/>
                  <a:gd name="T72" fmla="*/ 41 w 51"/>
                  <a:gd name="T73" fmla="*/ 2 h 22"/>
                  <a:gd name="T74" fmla="*/ 41 w 51"/>
                  <a:gd name="T75" fmla="*/ 2 h 22"/>
                  <a:gd name="T76" fmla="*/ 41 w 51"/>
                  <a:gd name="T77" fmla="*/ 2 h 22"/>
                  <a:gd name="T78" fmla="*/ 41 w 51"/>
                  <a:gd name="T79" fmla="*/ 2 h 22"/>
                  <a:gd name="T80" fmla="*/ 41 w 51"/>
                  <a:gd name="T81" fmla="*/ 2 h 22"/>
                  <a:gd name="T82" fmla="*/ 41 w 51"/>
                  <a:gd name="T83" fmla="*/ 1 h 22"/>
                  <a:gd name="T84" fmla="*/ 39 w 51"/>
                  <a:gd name="T85" fmla="*/ 1 h 22"/>
                  <a:gd name="T86" fmla="*/ 30 w 51"/>
                  <a:gd name="T8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 h="22">
                    <a:moveTo>
                      <a:pt x="25" y="2"/>
                    </a:moveTo>
                    <a:cubicBezTo>
                      <a:pt x="27" y="2"/>
                      <a:pt x="28" y="2"/>
                      <a:pt x="30" y="2"/>
                    </a:cubicBezTo>
                    <a:cubicBezTo>
                      <a:pt x="33" y="2"/>
                      <a:pt x="36" y="2"/>
                      <a:pt x="39" y="3"/>
                    </a:cubicBezTo>
                    <a:cubicBezTo>
                      <a:pt x="40" y="3"/>
                      <a:pt x="40" y="3"/>
                      <a:pt x="40" y="3"/>
                    </a:cubicBezTo>
                    <a:cubicBezTo>
                      <a:pt x="50" y="7"/>
                      <a:pt x="48" y="13"/>
                      <a:pt x="40" y="17"/>
                    </a:cubicBezTo>
                    <a:cubicBezTo>
                      <a:pt x="40" y="17"/>
                      <a:pt x="39" y="18"/>
                      <a:pt x="38" y="18"/>
                    </a:cubicBezTo>
                    <a:cubicBezTo>
                      <a:pt x="34" y="20"/>
                      <a:pt x="29" y="20"/>
                      <a:pt x="25" y="20"/>
                    </a:cubicBezTo>
                    <a:cubicBezTo>
                      <a:pt x="15" y="20"/>
                      <a:pt x="7" y="17"/>
                      <a:pt x="7" y="12"/>
                    </a:cubicBezTo>
                    <a:cubicBezTo>
                      <a:pt x="7" y="11"/>
                      <a:pt x="7" y="11"/>
                      <a:pt x="8" y="10"/>
                    </a:cubicBezTo>
                    <a:cubicBezTo>
                      <a:pt x="8" y="8"/>
                      <a:pt x="11" y="6"/>
                      <a:pt x="12" y="5"/>
                    </a:cubicBezTo>
                    <a:cubicBezTo>
                      <a:pt x="12" y="5"/>
                      <a:pt x="12" y="5"/>
                      <a:pt x="12" y="5"/>
                    </a:cubicBezTo>
                    <a:cubicBezTo>
                      <a:pt x="12" y="5"/>
                      <a:pt x="12" y="5"/>
                      <a:pt x="12" y="5"/>
                    </a:cubicBezTo>
                    <a:cubicBezTo>
                      <a:pt x="12" y="5"/>
                      <a:pt x="12" y="5"/>
                      <a:pt x="12" y="5"/>
                    </a:cubicBezTo>
                    <a:cubicBezTo>
                      <a:pt x="13" y="5"/>
                      <a:pt x="13" y="5"/>
                      <a:pt x="13" y="5"/>
                    </a:cubicBezTo>
                    <a:cubicBezTo>
                      <a:pt x="16" y="4"/>
                      <a:pt x="20" y="2"/>
                      <a:pt x="25" y="2"/>
                    </a:cubicBezTo>
                    <a:moveTo>
                      <a:pt x="30" y="0"/>
                    </a:moveTo>
                    <a:cubicBezTo>
                      <a:pt x="23" y="0"/>
                      <a:pt x="16" y="1"/>
                      <a:pt x="11" y="4"/>
                    </a:cubicBezTo>
                    <a:cubicBezTo>
                      <a:pt x="11" y="4"/>
                      <a:pt x="10" y="5"/>
                      <a:pt x="9" y="5"/>
                    </a:cubicBezTo>
                    <a:cubicBezTo>
                      <a:pt x="9" y="5"/>
                      <a:pt x="9" y="5"/>
                      <a:pt x="9" y="5"/>
                    </a:cubicBezTo>
                    <a:cubicBezTo>
                      <a:pt x="0" y="11"/>
                      <a:pt x="5" y="17"/>
                      <a:pt x="10" y="20"/>
                    </a:cubicBezTo>
                    <a:cubicBezTo>
                      <a:pt x="11" y="20"/>
                      <a:pt x="12"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7" y="22"/>
                      <a:pt x="20" y="22"/>
                      <a:pt x="24" y="22"/>
                    </a:cubicBezTo>
                    <a:cubicBezTo>
                      <a:pt x="32" y="22"/>
                      <a:pt x="40" y="20"/>
                      <a:pt x="45" y="17"/>
                    </a:cubicBezTo>
                    <a:cubicBezTo>
                      <a:pt x="46" y="16"/>
                      <a:pt x="46" y="16"/>
                      <a:pt x="47" y="15"/>
                    </a:cubicBezTo>
                    <a:cubicBezTo>
                      <a:pt x="50" y="13"/>
                      <a:pt x="51" y="10"/>
                      <a:pt x="49" y="7"/>
                    </a:cubicBezTo>
                    <a:cubicBezTo>
                      <a:pt x="47" y="4"/>
                      <a:pt x="43" y="2"/>
                      <a:pt x="41" y="2"/>
                    </a:cubicBezTo>
                    <a:cubicBezTo>
                      <a:pt x="41" y="2"/>
                      <a:pt x="41" y="2"/>
                      <a:pt x="41" y="2"/>
                    </a:cubicBezTo>
                    <a:cubicBezTo>
                      <a:pt x="41" y="2"/>
                      <a:pt x="41" y="2"/>
                      <a:pt x="41" y="2"/>
                    </a:cubicBezTo>
                    <a:cubicBezTo>
                      <a:pt x="41" y="2"/>
                      <a:pt x="41" y="2"/>
                      <a:pt x="41" y="2"/>
                    </a:cubicBezTo>
                    <a:cubicBezTo>
                      <a:pt x="41" y="2"/>
                      <a:pt x="41" y="2"/>
                      <a:pt x="41" y="2"/>
                    </a:cubicBezTo>
                    <a:cubicBezTo>
                      <a:pt x="41" y="2"/>
                      <a:pt x="41" y="2"/>
                      <a:pt x="41" y="2"/>
                    </a:cubicBezTo>
                    <a:cubicBezTo>
                      <a:pt x="41" y="2"/>
                      <a:pt x="41" y="2"/>
                      <a:pt x="41" y="2"/>
                    </a:cubicBezTo>
                    <a:cubicBezTo>
                      <a:pt x="41" y="2"/>
                      <a:pt x="41" y="2"/>
                      <a:pt x="41" y="2"/>
                    </a:cubicBezTo>
                    <a:cubicBezTo>
                      <a:pt x="41" y="2"/>
                      <a:pt x="41" y="2"/>
                      <a:pt x="41" y="2"/>
                    </a:cubicBezTo>
                    <a:cubicBezTo>
                      <a:pt x="41" y="2"/>
                      <a:pt x="41" y="2"/>
                      <a:pt x="41" y="1"/>
                    </a:cubicBezTo>
                    <a:cubicBezTo>
                      <a:pt x="40" y="1"/>
                      <a:pt x="40" y="1"/>
                      <a:pt x="39" y="1"/>
                    </a:cubicBezTo>
                    <a:cubicBezTo>
                      <a:pt x="36" y="0"/>
                      <a:pt x="33" y="0"/>
                      <a:pt x="3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71" name="Freeform 211"/>
              <p:cNvSpPr>
                <a:spLocks/>
              </p:cNvSpPr>
              <p:nvPr/>
            </p:nvSpPr>
            <p:spPr bwMode="auto">
              <a:xfrm>
                <a:off x="635" y="651"/>
                <a:ext cx="20" cy="9"/>
              </a:xfrm>
              <a:custGeom>
                <a:avLst/>
                <a:gdLst>
                  <a:gd name="T0" fmla="*/ 8 w 13"/>
                  <a:gd name="T1" fmla="*/ 0 h 6"/>
                  <a:gd name="T2" fmla="*/ 2 w 13"/>
                  <a:gd name="T3" fmla="*/ 1 h 6"/>
                  <a:gd name="T4" fmla="*/ 2 w 13"/>
                  <a:gd name="T5" fmla="*/ 1 h 6"/>
                  <a:gd name="T6" fmla="*/ 2 w 13"/>
                  <a:gd name="T7" fmla="*/ 1 h 6"/>
                  <a:gd name="T8" fmla="*/ 2 w 13"/>
                  <a:gd name="T9" fmla="*/ 1 h 6"/>
                  <a:gd name="T10" fmla="*/ 2 w 13"/>
                  <a:gd name="T11" fmla="*/ 5 h 6"/>
                  <a:gd name="T12" fmla="*/ 6 w 13"/>
                  <a:gd name="T13" fmla="*/ 6 h 6"/>
                  <a:gd name="T14" fmla="*/ 8 w 13"/>
                  <a:gd name="T15" fmla="*/ 6 h 6"/>
                  <a:gd name="T16" fmla="*/ 13 w 13"/>
                  <a:gd name="T17" fmla="*/ 3 h 6"/>
                  <a:gd name="T18" fmla="*/ 13 w 13"/>
                  <a:gd name="T19" fmla="*/ 2 h 6"/>
                  <a:gd name="T20" fmla="*/ 11 w 13"/>
                  <a:gd name="T21" fmla="*/ 0 h 6"/>
                  <a:gd name="T22" fmla="*/ 8 w 13"/>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6">
                    <a:moveTo>
                      <a:pt x="8" y="0"/>
                    </a:moveTo>
                    <a:cubicBezTo>
                      <a:pt x="6" y="0"/>
                      <a:pt x="4" y="0"/>
                      <a:pt x="2" y="1"/>
                    </a:cubicBezTo>
                    <a:cubicBezTo>
                      <a:pt x="2" y="1"/>
                      <a:pt x="2" y="1"/>
                      <a:pt x="2" y="1"/>
                    </a:cubicBezTo>
                    <a:cubicBezTo>
                      <a:pt x="2" y="1"/>
                      <a:pt x="2" y="1"/>
                      <a:pt x="2" y="1"/>
                    </a:cubicBezTo>
                    <a:cubicBezTo>
                      <a:pt x="2" y="1"/>
                      <a:pt x="2" y="1"/>
                      <a:pt x="2" y="1"/>
                    </a:cubicBezTo>
                    <a:cubicBezTo>
                      <a:pt x="1" y="2"/>
                      <a:pt x="0" y="4"/>
                      <a:pt x="2" y="5"/>
                    </a:cubicBezTo>
                    <a:cubicBezTo>
                      <a:pt x="3" y="5"/>
                      <a:pt x="5" y="6"/>
                      <a:pt x="6" y="6"/>
                    </a:cubicBezTo>
                    <a:cubicBezTo>
                      <a:pt x="7" y="6"/>
                      <a:pt x="7" y="6"/>
                      <a:pt x="8" y="6"/>
                    </a:cubicBezTo>
                    <a:cubicBezTo>
                      <a:pt x="11" y="5"/>
                      <a:pt x="13" y="4"/>
                      <a:pt x="13" y="3"/>
                    </a:cubicBezTo>
                    <a:cubicBezTo>
                      <a:pt x="13" y="3"/>
                      <a:pt x="13" y="2"/>
                      <a:pt x="13" y="2"/>
                    </a:cubicBezTo>
                    <a:cubicBezTo>
                      <a:pt x="13" y="2"/>
                      <a:pt x="13" y="1"/>
                      <a:pt x="11" y="0"/>
                    </a:cubicBezTo>
                    <a:cubicBezTo>
                      <a:pt x="10" y="0"/>
                      <a:pt x="9"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72" name="Freeform 212"/>
              <p:cNvSpPr>
                <a:spLocks noEditPoints="1"/>
              </p:cNvSpPr>
              <p:nvPr/>
            </p:nvSpPr>
            <p:spPr bwMode="auto">
              <a:xfrm>
                <a:off x="629" y="648"/>
                <a:ext cx="32" cy="13"/>
              </a:xfrm>
              <a:custGeom>
                <a:avLst/>
                <a:gdLst>
                  <a:gd name="T0" fmla="*/ 6 w 21"/>
                  <a:gd name="T1" fmla="*/ 3 h 9"/>
                  <a:gd name="T2" fmla="*/ 12 w 21"/>
                  <a:gd name="T3" fmla="*/ 2 h 9"/>
                  <a:gd name="T4" fmla="*/ 15 w 21"/>
                  <a:gd name="T5" fmla="*/ 2 h 9"/>
                  <a:gd name="T6" fmla="*/ 17 w 21"/>
                  <a:gd name="T7" fmla="*/ 4 h 9"/>
                  <a:gd name="T8" fmla="*/ 15 w 21"/>
                  <a:gd name="T9" fmla="*/ 7 h 9"/>
                  <a:gd name="T10" fmla="*/ 12 w 21"/>
                  <a:gd name="T11" fmla="*/ 8 h 9"/>
                  <a:gd name="T12" fmla="*/ 10 w 21"/>
                  <a:gd name="T13" fmla="*/ 8 h 9"/>
                  <a:gd name="T14" fmla="*/ 6 w 21"/>
                  <a:gd name="T15" fmla="*/ 7 h 9"/>
                  <a:gd name="T16" fmla="*/ 5 w 21"/>
                  <a:gd name="T17" fmla="*/ 5 h 9"/>
                  <a:gd name="T18" fmla="*/ 6 w 21"/>
                  <a:gd name="T19" fmla="*/ 3 h 9"/>
                  <a:gd name="T20" fmla="*/ 6 w 21"/>
                  <a:gd name="T21" fmla="*/ 3 h 9"/>
                  <a:gd name="T22" fmla="*/ 6 w 21"/>
                  <a:gd name="T23" fmla="*/ 3 h 9"/>
                  <a:gd name="T24" fmla="*/ 6 w 21"/>
                  <a:gd name="T25" fmla="*/ 3 h 9"/>
                  <a:gd name="T26" fmla="*/ 12 w 21"/>
                  <a:gd name="T27" fmla="*/ 0 h 9"/>
                  <a:gd name="T28" fmla="*/ 10 w 21"/>
                  <a:gd name="T29" fmla="*/ 0 h 9"/>
                  <a:gd name="T30" fmla="*/ 4 w 21"/>
                  <a:gd name="T31" fmla="*/ 2 h 9"/>
                  <a:gd name="T32" fmla="*/ 4 w 21"/>
                  <a:gd name="T33" fmla="*/ 2 h 9"/>
                  <a:gd name="T34" fmla="*/ 4 w 21"/>
                  <a:gd name="T35" fmla="*/ 2 h 9"/>
                  <a:gd name="T36" fmla="*/ 4 w 21"/>
                  <a:gd name="T37" fmla="*/ 2 h 9"/>
                  <a:gd name="T38" fmla="*/ 4 w 21"/>
                  <a:gd name="T39" fmla="*/ 2 h 9"/>
                  <a:gd name="T40" fmla="*/ 4 w 21"/>
                  <a:gd name="T41" fmla="*/ 2 h 9"/>
                  <a:gd name="T42" fmla="*/ 4 w 21"/>
                  <a:gd name="T43" fmla="*/ 2 h 9"/>
                  <a:gd name="T44" fmla="*/ 4 w 21"/>
                  <a:gd name="T45" fmla="*/ 2 h 9"/>
                  <a:gd name="T46" fmla="*/ 4 w 21"/>
                  <a:gd name="T47" fmla="*/ 2 h 9"/>
                  <a:gd name="T48" fmla="*/ 4 w 21"/>
                  <a:gd name="T49" fmla="*/ 2 h 9"/>
                  <a:gd name="T50" fmla="*/ 4 w 21"/>
                  <a:gd name="T51" fmla="*/ 2 h 9"/>
                  <a:gd name="T52" fmla="*/ 4 w 21"/>
                  <a:gd name="T53" fmla="*/ 2 h 9"/>
                  <a:gd name="T54" fmla="*/ 3 w 21"/>
                  <a:gd name="T55" fmla="*/ 3 h 9"/>
                  <a:gd name="T56" fmla="*/ 3 w 21"/>
                  <a:gd name="T57" fmla="*/ 3 h 9"/>
                  <a:gd name="T58" fmla="*/ 3 w 21"/>
                  <a:gd name="T59" fmla="*/ 3 h 9"/>
                  <a:gd name="T60" fmla="*/ 5 w 21"/>
                  <a:gd name="T61" fmla="*/ 9 h 9"/>
                  <a:gd name="T62" fmla="*/ 10 w 21"/>
                  <a:gd name="T63" fmla="*/ 9 h 9"/>
                  <a:gd name="T64" fmla="*/ 12 w 21"/>
                  <a:gd name="T65" fmla="*/ 9 h 9"/>
                  <a:gd name="T66" fmla="*/ 17 w 21"/>
                  <a:gd name="T67" fmla="*/ 8 h 9"/>
                  <a:gd name="T68" fmla="*/ 20 w 21"/>
                  <a:gd name="T69" fmla="*/ 3 h 9"/>
                  <a:gd name="T70" fmla="*/ 17 w 21"/>
                  <a:gd name="T71" fmla="*/ 1 h 9"/>
                  <a:gd name="T72" fmla="*/ 12 w 21"/>
                  <a:gd name="T7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1" h="9">
                    <a:moveTo>
                      <a:pt x="6" y="3"/>
                    </a:moveTo>
                    <a:cubicBezTo>
                      <a:pt x="8" y="2"/>
                      <a:pt x="10" y="2"/>
                      <a:pt x="12" y="2"/>
                    </a:cubicBezTo>
                    <a:cubicBezTo>
                      <a:pt x="13" y="2"/>
                      <a:pt x="14" y="2"/>
                      <a:pt x="15" y="2"/>
                    </a:cubicBezTo>
                    <a:cubicBezTo>
                      <a:pt x="17" y="3"/>
                      <a:pt x="17" y="4"/>
                      <a:pt x="17" y="4"/>
                    </a:cubicBezTo>
                    <a:cubicBezTo>
                      <a:pt x="18" y="5"/>
                      <a:pt x="17" y="6"/>
                      <a:pt x="15" y="7"/>
                    </a:cubicBezTo>
                    <a:cubicBezTo>
                      <a:pt x="14" y="7"/>
                      <a:pt x="13" y="8"/>
                      <a:pt x="12" y="8"/>
                    </a:cubicBezTo>
                    <a:cubicBezTo>
                      <a:pt x="11" y="8"/>
                      <a:pt x="11" y="8"/>
                      <a:pt x="10" y="8"/>
                    </a:cubicBezTo>
                    <a:cubicBezTo>
                      <a:pt x="9" y="8"/>
                      <a:pt x="7" y="7"/>
                      <a:pt x="6" y="7"/>
                    </a:cubicBezTo>
                    <a:cubicBezTo>
                      <a:pt x="5" y="6"/>
                      <a:pt x="4" y="5"/>
                      <a:pt x="5" y="5"/>
                    </a:cubicBezTo>
                    <a:cubicBezTo>
                      <a:pt x="5" y="4"/>
                      <a:pt x="6" y="3"/>
                      <a:pt x="6" y="3"/>
                    </a:cubicBezTo>
                    <a:cubicBezTo>
                      <a:pt x="6" y="3"/>
                      <a:pt x="6" y="3"/>
                      <a:pt x="6" y="3"/>
                    </a:cubicBezTo>
                    <a:cubicBezTo>
                      <a:pt x="6" y="3"/>
                      <a:pt x="6" y="3"/>
                      <a:pt x="6" y="3"/>
                    </a:cubicBezTo>
                    <a:cubicBezTo>
                      <a:pt x="6" y="3"/>
                      <a:pt x="6" y="3"/>
                      <a:pt x="6" y="3"/>
                    </a:cubicBezTo>
                    <a:moveTo>
                      <a:pt x="12" y="0"/>
                    </a:moveTo>
                    <a:cubicBezTo>
                      <a:pt x="11" y="0"/>
                      <a:pt x="11" y="0"/>
                      <a:pt x="10" y="0"/>
                    </a:cubicBezTo>
                    <a:cubicBezTo>
                      <a:pt x="8" y="1"/>
                      <a:pt x="6" y="1"/>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3" y="3"/>
                      <a:pt x="3" y="3"/>
                      <a:pt x="3" y="3"/>
                    </a:cubicBezTo>
                    <a:cubicBezTo>
                      <a:pt x="3" y="3"/>
                      <a:pt x="3" y="3"/>
                      <a:pt x="3" y="3"/>
                    </a:cubicBezTo>
                    <a:cubicBezTo>
                      <a:pt x="3" y="3"/>
                      <a:pt x="3" y="3"/>
                      <a:pt x="3" y="3"/>
                    </a:cubicBezTo>
                    <a:cubicBezTo>
                      <a:pt x="0" y="5"/>
                      <a:pt x="1" y="8"/>
                      <a:pt x="5" y="9"/>
                    </a:cubicBezTo>
                    <a:cubicBezTo>
                      <a:pt x="7" y="9"/>
                      <a:pt x="8" y="9"/>
                      <a:pt x="10" y="9"/>
                    </a:cubicBezTo>
                    <a:cubicBezTo>
                      <a:pt x="11" y="9"/>
                      <a:pt x="11" y="9"/>
                      <a:pt x="12" y="9"/>
                    </a:cubicBezTo>
                    <a:cubicBezTo>
                      <a:pt x="14" y="9"/>
                      <a:pt x="16" y="9"/>
                      <a:pt x="17" y="8"/>
                    </a:cubicBezTo>
                    <a:cubicBezTo>
                      <a:pt x="20" y="7"/>
                      <a:pt x="21" y="5"/>
                      <a:pt x="20" y="3"/>
                    </a:cubicBezTo>
                    <a:cubicBezTo>
                      <a:pt x="20" y="2"/>
                      <a:pt x="19" y="2"/>
                      <a:pt x="17" y="1"/>
                    </a:cubicBezTo>
                    <a:cubicBezTo>
                      <a:pt x="16" y="1"/>
                      <a:pt x="14"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73" name="Freeform 213"/>
              <p:cNvSpPr>
                <a:spLocks noEditPoints="1"/>
              </p:cNvSpPr>
              <p:nvPr/>
            </p:nvSpPr>
            <p:spPr bwMode="auto">
              <a:xfrm>
                <a:off x="1174" y="618"/>
                <a:ext cx="29" cy="11"/>
              </a:xfrm>
              <a:custGeom>
                <a:avLst/>
                <a:gdLst>
                  <a:gd name="T0" fmla="*/ 5 w 19"/>
                  <a:gd name="T1" fmla="*/ 2 h 7"/>
                  <a:gd name="T2" fmla="*/ 6 w 19"/>
                  <a:gd name="T3" fmla="*/ 2 h 7"/>
                  <a:gd name="T4" fmla="*/ 6 w 19"/>
                  <a:gd name="T5" fmla="*/ 2 h 7"/>
                  <a:gd name="T6" fmla="*/ 8 w 19"/>
                  <a:gd name="T7" fmla="*/ 2 h 7"/>
                  <a:gd name="T8" fmla="*/ 12 w 19"/>
                  <a:gd name="T9" fmla="*/ 4 h 7"/>
                  <a:gd name="T10" fmla="*/ 12 w 19"/>
                  <a:gd name="T11" fmla="*/ 4 h 7"/>
                  <a:gd name="T12" fmla="*/ 14 w 19"/>
                  <a:gd name="T13" fmla="*/ 5 h 7"/>
                  <a:gd name="T14" fmla="*/ 14 w 19"/>
                  <a:gd name="T15" fmla="*/ 5 h 7"/>
                  <a:gd name="T16" fmla="*/ 14 w 19"/>
                  <a:gd name="T17" fmla="*/ 5 h 7"/>
                  <a:gd name="T18" fmla="*/ 14 w 19"/>
                  <a:gd name="T19" fmla="*/ 5 h 7"/>
                  <a:gd name="T20" fmla="*/ 11 w 19"/>
                  <a:gd name="T21" fmla="*/ 4 h 7"/>
                  <a:gd name="T22" fmla="*/ 8 w 19"/>
                  <a:gd name="T23" fmla="*/ 3 h 7"/>
                  <a:gd name="T24" fmla="*/ 7 w 19"/>
                  <a:gd name="T25" fmla="*/ 3 h 7"/>
                  <a:gd name="T26" fmla="*/ 5 w 19"/>
                  <a:gd name="T27" fmla="*/ 2 h 7"/>
                  <a:gd name="T28" fmla="*/ 5 w 19"/>
                  <a:gd name="T29" fmla="*/ 2 h 7"/>
                  <a:gd name="T30" fmla="*/ 1 w 19"/>
                  <a:gd name="T31" fmla="*/ 0 h 7"/>
                  <a:gd name="T32" fmla="*/ 1 w 19"/>
                  <a:gd name="T33" fmla="*/ 1 h 7"/>
                  <a:gd name="T34" fmla="*/ 5 w 19"/>
                  <a:gd name="T35" fmla="*/ 3 h 7"/>
                  <a:gd name="T36" fmla="*/ 18 w 19"/>
                  <a:gd name="T37" fmla="*/ 7 h 7"/>
                  <a:gd name="T38" fmla="*/ 19 w 19"/>
                  <a:gd name="T39" fmla="*/ 7 h 7"/>
                  <a:gd name="T40" fmla="*/ 18 w 19"/>
                  <a:gd name="T41" fmla="*/ 6 h 7"/>
                  <a:gd name="T42" fmla="*/ 18 w 19"/>
                  <a:gd name="T43" fmla="*/ 6 h 7"/>
                  <a:gd name="T44" fmla="*/ 14 w 19"/>
                  <a:gd name="T45" fmla="*/ 4 h 7"/>
                  <a:gd name="T46" fmla="*/ 2 w 19"/>
                  <a:gd name="T47" fmla="*/ 0 h 7"/>
                  <a:gd name="T48" fmla="*/ 2 w 19"/>
                  <a:gd name="T49" fmla="*/ 0 h 7"/>
                  <a:gd name="T50" fmla="*/ 2 w 19"/>
                  <a:gd name="T51" fmla="*/ 0 h 7"/>
                  <a:gd name="T52" fmla="*/ 2 w 19"/>
                  <a:gd name="T53" fmla="*/ 0 h 7"/>
                  <a:gd name="T54" fmla="*/ 2 w 19"/>
                  <a:gd name="T55" fmla="*/ 0 h 7"/>
                  <a:gd name="T56" fmla="*/ 2 w 19"/>
                  <a:gd name="T57" fmla="*/ 0 h 7"/>
                  <a:gd name="T58" fmla="*/ 2 w 19"/>
                  <a:gd name="T59" fmla="*/ 0 h 7"/>
                  <a:gd name="T60" fmla="*/ 2 w 19"/>
                  <a:gd name="T61" fmla="*/ 0 h 7"/>
                  <a:gd name="T62" fmla="*/ 1 w 19"/>
                  <a:gd name="T6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 h="7">
                    <a:moveTo>
                      <a:pt x="5" y="2"/>
                    </a:moveTo>
                    <a:cubicBezTo>
                      <a:pt x="5" y="2"/>
                      <a:pt x="6" y="2"/>
                      <a:pt x="6" y="2"/>
                    </a:cubicBezTo>
                    <a:cubicBezTo>
                      <a:pt x="6" y="2"/>
                      <a:pt x="6" y="2"/>
                      <a:pt x="6" y="2"/>
                    </a:cubicBezTo>
                    <a:cubicBezTo>
                      <a:pt x="7" y="2"/>
                      <a:pt x="7" y="2"/>
                      <a:pt x="8" y="2"/>
                    </a:cubicBezTo>
                    <a:cubicBezTo>
                      <a:pt x="9" y="2"/>
                      <a:pt x="11" y="3"/>
                      <a:pt x="12" y="4"/>
                    </a:cubicBezTo>
                    <a:cubicBezTo>
                      <a:pt x="12" y="4"/>
                      <a:pt x="12" y="4"/>
                      <a:pt x="12" y="4"/>
                    </a:cubicBezTo>
                    <a:cubicBezTo>
                      <a:pt x="13" y="4"/>
                      <a:pt x="14" y="5"/>
                      <a:pt x="14" y="5"/>
                    </a:cubicBezTo>
                    <a:cubicBezTo>
                      <a:pt x="14" y="5"/>
                      <a:pt x="14" y="5"/>
                      <a:pt x="14" y="5"/>
                    </a:cubicBezTo>
                    <a:cubicBezTo>
                      <a:pt x="14" y="5"/>
                      <a:pt x="14" y="5"/>
                      <a:pt x="14" y="5"/>
                    </a:cubicBezTo>
                    <a:cubicBezTo>
                      <a:pt x="14" y="5"/>
                      <a:pt x="14" y="5"/>
                      <a:pt x="14" y="5"/>
                    </a:cubicBezTo>
                    <a:cubicBezTo>
                      <a:pt x="13" y="5"/>
                      <a:pt x="12" y="5"/>
                      <a:pt x="11" y="4"/>
                    </a:cubicBezTo>
                    <a:cubicBezTo>
                      <a:pt x="10" y="4"/>
                      <a:pt x="9" y="4"/>
                      <a:pt x="8" y="3"/>
                    </a:cubicBezTo>
                    <a:cubicBezTo>
                      <a:pt x="7" y="3"/>
                      <a:pt x="7" y="3"/>
                      <a:pt x="7" y="3"/>
                    </a:cubicBezTo>
                    <a:cubicBezTo>
                      <a:pt x="6" y="2"/>
                      <a:pt x="5" y="2"/>
                      <a:pt x="5" y="2"/>
                    </a:cubicBezTo>
                    <a:cubicBezTo>
                      <a:pt x="5" y="2"/>
                      <a:pt x="5" y="2"/>
                      <a:pt x="5" y="2"/>
                    </a:cubicBezTo>
                    <a:moveTo>
                      <a:pt x="1" y="0"/>
                    </a:moveTo>
                    <a:cubicBezTo>
                      <a:pt x="1" y="0"/>
                      <a:pt x="0" y="0"/>
                      <a:pt x="1" y="1"/>
                    </a:cubicBezTo>
                    <a:cubicBezTo>
                      <a:pt x="1" y="1"/>
                      <a:pt x="1" y="2"/>
                      <a:pt x="5" y="3"/>
                    </a:cubicBezTo>
                    <a:cubicBezTo>
                      <a:pt x="10" y="5"/>
                      <a:pt x="16" y="7"/>
                      <a:pt x="18" y="7"/>
                    </a:cubicBezTo>
                    <a:cubicBezTo>
                      <a:pt x="19" y="7"/>
                      <a:pt x="19" y="7"/>
                      <a:pt x="19" y="7"/>
                    </a:cubicBezTo>
                    <a:cubicBezTo>
                      <a:pt x="19" y="6"/>
                      <a:pt x="19" y="6"/>
                      <a:pt x="18" y="6"/>
                    </a:cubicBezTo>
                    <a:cubicBezTo>
                      <a:pt x="18" y="6"/>
                      <a:pt x="18" y="6"/>
                      <a:pt x="18" y="6"/>
                    </a:cubicBezTo>
                    <a:cubicBezTo>
                      <a:pt x="17" y="5"/>
                      <a:pt x="16" y="5"/>
                      <a:pt x="14" y="4"/>
                    </a:cubicBezTo>
                    <a:cubicBezTo>
                      <a:pt x="10" y="2"/>
                      <a:pt x="5"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74" name="Freeform 214"/>
              <p:cNvSpPr>
                <a:spLocks noEditPoints="1"/>
              </p:cNvSpPr>
              <p:nvPr/>
            </p:nvSpPr>
            <p:spPr bwMode="auto">
              <a:xfrm>
                <a:off x="1172" y="616"/>
                <a:ext cx="33" cy="13"/>
              </a:xfrm>
              <a:custGeom>
                <a:avLst/>
                <a:gdLst>
                  <a:gd name="T0" fmla="*/ 19 w 21"/>
                  <a:gd name="T1" fmla="*/ 8 h 8"/>
                  <a:gd name="T2" fmla="*/ 2 w 21"/>
                  <a:gd name="T3" fmla="*/ 1 h 8"/>
                  <a:gd name="T4" fmla="*/ 2 w 21"/>
                  <a:gd name="T5" fmla="*/ 1 h 8"/>
                  <a:gd name="T6" fmla="*/ 3 w 21"/>
                  <a:gd name="T7" fmla="*/ 1 h 8"/>
                  <a:gd name="T8" fmla="*/ 3 w 21"/>
                  <a:gd name="T9" fmla="*/ 1 h 8"/>
                  <a:gd name="T10" fmla="*/ 3 w 21"/>
                  <a:gd name="T11" fmla="*/ 1 h 8"/>
                  <a:gd name="T12" fmla="*/ 3 w 21"/>
                  <a:gd name="T13" fmla="*/ 1 h 8"/>
                  <a:gd name="T14" fmla="*/ 3 w 21"/>
                  <a:gd name="T15" fmla="*/ 1 h 8"/>
                  <a:gd name="T16" fmla="*/ 3 w 21"/>
                  <a:gd name="T17" fmla="*/ 1 h 8"/>
                  <a:gd name="T18" fmla="*/ 3 w 21"/>
                  <a:gd name="T19" fmla="*/ 1 h 8"/>
                  <a:gd name="T20" fmla="*/ 3 w 21"/>
                  <a:gd name="T21" fmla="*/ 1 h 8"/>
                  <a:gd name="T22" fmla="*/ 15 w 21"/>
                  <a:gd name="T23" fmla="*/ 5 h 8"/>
                  <a:gd name="T24" fmla="*/ 19 w 21"/>
                  <a:gd name="T25" fmla="*/ 7 h 8"/>
                  <a:gd name="T26" fmla="*/ 19 w 21"/>
                  <a:gd name="T27" fmla="*/ 7 h 8"/>
                  <a:gd name="T28" fmla="*/ 20 w 21"/>
                  <a:gd name="T29" fmla="*/ 8 h 8"/>
                  <a:gd name="T30" fmla="*/ 20 w 21"/>
                  <a:gd name="T31" fmla="*/ 8 h 8"/>
                  <a:gd name="T32" fmla="*/ 19 w 21"/>
                  <a:gd name="T33" fmla="*/ 8 h 8"/>
                  <a:gd name="T34" fmla="*/ 1 w 21"/>
                  <a:gd name="T35" fmla="*/ 0 h 8"/>
                  <a:gd name="T36" fmla="*/ 1 w 21"/>
                  <a:gd name="T37" fmla="*/ 0 h 8"/>
                  <a:gd name="T38" fmla="*/ 0 w 21"/>
                  <a:gd name="T39" fmla="*/ 0 h 8"/>
                  <a:gd name="T40" fmla="*/ 0 w 21"/>
                  <a:gd name="T41" fmla="*/ 1 h 8"/>
                  <a:gd name="T42" fmla="*/ 5 w 21"/>
                  <a:gd name="T43" fmla="*/ 4 h 8"/>
                  <a:gd name="T44" fmla="*/ 5 w 21"/>
                  <a:gd name="T45" fmla="*/ 4 h 8"/>
                  <a:gd name="T46" fmla="*/ 5 w 21"/>
                  <a:gd name="T47" fmla="*/ 4 h 8"/>
                  <a:gd name="T48" fmla="*/ 5 w 21"/>
                  <a:gd name="T49" fmla="*/ 4 h 8"/>
                  <a:gd name="T50" fmla="*/ 5 w 21"/>
                  <a:gd name="T51" fmla="*/ 4 h 8"/>
                  <a:gd name="T52" fmla="*/ 5 w 21"/>
                  <a:gd name="T53" fmla="*/ 4 h 8"/>
                  <a:gd name="T54" fmla="*/ 20 w 21"/>
                  <a:gd name="T55" fmla="*/ 8 h 8"/>
                  <a:gd name="T56" fmla="*/ 21 w 21"/>
                  <a:gd name="T57" fmla="*/ 8 h 8"/>
                  <a:gd name="T58" fmla="*/ 16 w 21"/>
                  <a:gd name="T59" fmla="*/ 5 h 8"/>
                  <a:gd name="T60" fmla="*/ 16 w 21"/>
                  <a:gd name="T61" fmla="*/ 5 h 8"/>
                  <a:gd name="T62" fmla="*/ 16 w 21"/>
                  <a:gd name="T63" fmla="*/ 5 h 8"/>
                  <a:gd name="T64" fmla="*/ 16 w 21"/>
                  <a:gd name="T65" fmla="*/ 5 h 8"/>
                  <a:gd name="T66" fmla="*/ 16 w 21"/>
                  <a:gd name="T67" fmla="*/ 5 h 8"/>
                  <a:gd name="T68" fmla="*/ 16 w 21"/>
                  <a:gd name="T69" fmla="*/ 5 h 8"/>
                  <a:gd name="T70" fmla="*/ 15 w 21"/>
                  <a:gd name="T71" fmla="*/ 5 h 8"/>
                  <a:gd name="T72" fmla="*/ 15 w 21"/>
                  <a:gd name="T73" fmla="*/ 5 h 8"/>
                  <a:gd name="T74" fmla="*/ 2 w 21"/>
                  <a:gd name="T75" fmla="*/ 1 h 8"/>
                  <a:gd name="T76" fmla="*/ 1 w 21"/>
                  <a:gd name="T7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 h="8">
                    <a:moveTo>
                      <a:pt x="19" y="8"/>
                    </a:moveTo>
                    <a:cubicBezTo>
                      <a:pt x="15" y="8"/>
                      <a:pt x="1" y="3"/>
                      <a:pt x="2" y="1"/>
                    </a:cubicBezTo>
                    <a:cubicBezTo>
                      <a:pt x="2" y="1"/>
                      <a:pt x="2" y="1"/>
                      <a:pt x="2" y="1"/>
                    </a:cubicBezTo>
                    <a:cubicBezTo>
                      <a:pt x="2"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6" y="1"/>
                      <a:pt x="11" y="3"/>
                      <a:pt x="15" y="5"/>
                    </a:cubicBezTo>
                    <a:cubicBezTo>
                      <a:pt x="17" y="6"/>
                      <a:pt x="18" y="6"/>
                      <a:pt x="19" y="7"/>
                    </a:cubicBezTo>
                    <a:cubicBezTo>
                      <a:pt x="19" y="7"/>
                      <a:pt x="19" y="7"/>
                      <a:pt x="19" y="7"/>
                    </a:cubicBezTo>
                    <a:cubicBezTo>
                      <a:pt x="20" y="7"/>
                      <a:pt x="20" y="7"/>
                      <a:pt x="20" y="8"/>
                    </a:cubicBezTo>
                    <a:cubicBezTo>
                      <a:pt x="20" y="8"/>
                      <a:pt x="20" y="8"/>
                      <a:pt x="20" y="8"/>
                    </a:cubicBezTo>
                    <a:cubicBezTo>
                      <a:pt x="20" y="8"/>
                      <a:pt x="19" y="8"/>
                      <a:pt x="19" y="8"/>
                    </a:cubicBezTo>
                    <a:moveTo>
                      <a:pt x="1" y="0"/>
                    </a:moveTo>
                    <a:cubicBezTo>
                      <a:pt x="1" y="0"/>
                      <a:pt x="1" y="0"/>
                      <a:pt x="1" y="0"/>
                    </a:cubicBezTo>
                    <a:cubicBezTo>
                      <a:pt x="0" y="0"/>
                      <a:pt x="0" y="0"/>
                      <a:pt x="0" y="0"/>
                    </a:cubicBezTo>
                    <a:cubicBezTo>
                      <a:pt x="0" y="1"/>
                      <a:pt x="0" y="1"/>
                      <a:pt x="0" y="1"/>
                    </a:cubicBezTo>
                    <a:cubicBezTo>
                      <a:pt x="0" y="2"/>
                      <a:pt x="3" y="3"/>
                      <a:pt x="5" y="4"/>
                    </a:cubicBezTo>
                    <a:cubicBezTo>
                      <a:pt x="5" y="4"/>
                      <a:pt x="5" y="4"/>
                      <a:pt x="5" y="4"/>
                    </a:cubicBezTo>
                    <a:cubicBezTo>
                      <a:pt x="5" y="4"/>
                      <a:pt x="5" y="4"/>
                      <a:pt x="5" y="4"/>
                    </a:cubicBezTo>
                    <a:cubicBezTo>
                      <a:pt x="5" y="4"/>
                      <a:pt x="5" y="4"/>
                      <a:pt x="5" y="4"/>
                    </a:cubicBezTo>
                    <a:cubicBezTo>
                      <a:pt x="5" y="4"/>
                      <a:pt x="5" y="4"/>
                      <a:pt x="5" y="4"/>
                    </a:cubicBezTo>
                    <a:cubicBezTo>
                      <a:pt x="5" y="4"/>
                      <a:pt x="5" y="4"/>
                      <a:pt x="5" y="4"/>
                    </a:cubicBezTo>
                    <a:cubicBezTo>
                      <a:pt x="11" y="7"/>
                      <a:pt x="18" y="8"/>
                      <a:pt x="20" y="8"/>
                    </a:cubicBezTo>
                    <a:cubicBezTo>
                      <a:pt x="21" y="8"/>
                      <a:pt x="21" y="8"/>
                      <a:pt x="21" y="8"/>
                    </a:cubicBezTo>
                    <a:cubicBezTo>
                      <a:pt x="21" y="7"/>
                      <a:pt x="17" y="6"/>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5" y="5"/>
                      <a:pt x="15" y="5"/>
                    </a:cubicBezTo>
                    <a:cubicBezTo>
                      <a:pt x="15" y="5"/>
                      <a:pt x="15" y="5"/>
                      <a:pt x="15" y="5"/>
                    </a:cubicBezTo>
                    <a:cubicBezTo>
                      <a:pt x="11" y="3"/>
                      <a:pt x="5" y="1"/>
                      <a:pt x="2" y="1"/>
                    </a:cubicBezTo>
                    <a:cubicBezTo>
                      <a:pt x="2"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75" name="Freeform 215"/>
              <p:cNvSpPr>
                <a:spLocks/>
              </p:cNvSpPr>
              <p:nvPr/>
            </p:nvSpPr>
            <p:spPr bwMode="auto">
              <a:xfrm>
                <a:off x="1184" y="621"/>
                <a:ext cx="10" cy="5"/>
              </a:xfrm>
              <a:custGeom>
                <a:avLst/>
                <a:gdLst>
                  <a:gd name="T0" fmla="*/ 0 w 6"/>
                  <a:gd name="T1" fmla="*/ 0 h 3"/>
                  <a:gd name="T2" fmla="*/ 0 w 6"/>
                  <a:gd name="T3" fmla="*/ 0 h 3"/>
                  <a:gd name="T4" fmla="*/ 0 w 6"/>
                  <a:gd name="T5" fmla="*/ 0 h 3"/>
                  <a:gd name="T6" fmla="*/ 0 w 6"/>
                  <a:gd name="T7" fmla="*/ 1 h 3"/>
                  <a:gd name="T8" fmla="*/ 4 w 6"/>
                  <a:gd name="T9" fmla="*/ 2 h 3"/>
                  <a:gd name="T10" fmla="*/ 6 w 6"/>
                  <a:gd name="T11" fmla="*/ 3 h 3"/>
                  <a:gd name="T12" fmla="*/ 6 w 6"/>
                  <a:gd name="T13" fmla="*/ 3 h 3"/>
                  <a:gd name="T14" fmla="*/ 6 w 6"/>
                  <a:gd name="T15" fmla="*/ 3 h 3"/>
                  <a:gd name="T16" fmla="*/ 6 w 6"/>
                  <a:gd name="T17" fmla="*/ 2 h 3"/>
                  <a:gd name="T18" fmla="*/ 5 w 6"/>
                  <a:gd name="T19" fmla="*/ 2 h 3"/>
                  <a:gd name="T20" fmla="*/ 5 w 6"/>
                  <a:gd name="T21" fmla="*/ 2 h 3"/>
                  <a:gd name="T22" fmla="*/ 3 w 6"/>
                  <a:gd name="T23" fmla="*/ 1 h 3"/>
                  <a:gd name="T24" fmla="*/ 0 w 6"/>
                  <a:gd name="T25" fmla="*/ 0 h 3"/>
                  <a:gd name="T26" fmla="*/ 0 w 6"/>
                  <a:gd name="T2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3">
                    <a:moveTo>
                      <a:pt x="0" y="0"/>
                    </a:moveTo>
                    <a:cubicBezTo>
                      <a:pt x="0" y="0"/>
                      <a:pt x="0" y="0"/>
                      <a:pt x="0" y="0"/>
                    </a:cubicBezTo>
                    <a:cubicBezTo>
                      <a:pt x="0" y="0"/>
                      <a:pt x="0" y="0"/>
                      <a:pt x="0" y="0"/>
                    </a:cubicBezTo>
                    <a:cubicBezTo>
                      <a:pt x="0" y="0"/>
                      <a:pt x="0" y="1"/>
                      <a:pt x="0" y="1"/>
                    </a:cubicBezTo>
                    <a:cubicBezTo>
                      <a:pt x="1" y="1"/>
                      <a:pt x="3" y="2"/>
                      <a:pt x="4" y="2"/>
                    </a:cubicBezTo>
                    <a:cubicBezTo>
                      <a:pt x="5" y="2"/>
                      <a:pt x="5" y="3"/>
                      <a:pt x="6" y="3"/>
                    </a:cubicBezTo>
                    <a:cubicBezTo>
                      <a:pt x="6" y="3"/>
                      <a:pt x="6" y="3"/>
                      <a:pt x="6" y="3"/>
                    </a:cubicBezTo>
                    <a:cubicBezTo>
                      <a:pt x="6" y="3"/>
                      <a:pt x="6" y="3"/>
                      <a:pt x="6" y="3"/>
                    </a:cubicBezTo>
                    <a:cubicBezTo>
                      <a:pt x="6" y="3"/>
                      <a:pt x="6" y="2"/>
                      <a:pt x="6" y="2"/>
                    </a:cubicBezTo>
                    <a:cubicBezTo>
                      <a:pt x="6" y="2"/>
                      <a:pt x="6" y="2"/>
                      <a:pt x="5" y="2"/>
                    </a:cubicBezTo>
                    <a:cubicBezTo>
                      <a:pt x="5" y="2"/>
                      <a:pt x="5" y="2"/>
                      <a:pt x="5" y="2"/>
                    </a:cubicBezTo>
                    <a:cubicBezTo>
                      <a:pt x="4" y="2"/>
                      <a:pt x="4" y="1"/>
                      <a:pt x="3" y="1"/>
                    </a:cubicBezTo>
                    <a:cubicBezTo>
                      <a:pt x="2" y="1"/>
                      <a:pt x="1"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76" name="Freeform 216"/>
              <p:cNvSpPr>
                <a:spLocks noEditPoints="1"/>
              </p:cNvSpPr>
              <p:nvPr/>
            </p:nvSpPr>
            <p:spPr bwMode="auto">
              <a:xfrm>
                <a:off x="1181" y="621"/>
                <a:ext cx="14" cy="5"/>
              </a:xfrm>
              <a:custGeom>
                <a:avLst/>
                <a:gdLst>
                  <a:gd name="T0" fmla="*/ 2 w 9"/>
                  <a:gd name="T1" fmla="*/ 0 h 3"/>
                  <a:gd name="T2" fmla="*/ 2 w 9"/>
                  <a:gd name="T3" fmla="*/ 0 h 3"/>
                  <a:gd name="T4" fmla="*/ 2 w 9"/>
                  <a:gd name="T5" fmla="*/ 0 h 3"/>
                  <a:gd name="T6" fmla="*/ 5 w 9"/>
                  <a:gd name="T7" fmla="*/ 1 h 3"/>
                  <a:gd name="T8" fmla="*/ 6 w 9"/>
                  <a:gd name="T9" fmla="*/ 2 h 3"/>
                  <a:gd name="T10" fmla="*/ 7 w 9"/>
                  <a:gd name="T11" fmla="*/ 2 h 3"/>
                  <a:gd name="T12" fmla="*/ 7 w 9"/>
                  <a:gd name="T13" fmla="*/ 2 h 3"/>
                  <a:gd name="T14" fmla="*/ 8 w 9"/>
                  <a:gd name="T15" fmla="*/ 2 h 3"/>
                  <a:gd name="T16" fmla="*/ 8 w 9"/>
                  <a:gd name="T17" fmla="*/ 3 h 3"/>
                  <a:gd name="T18" fmla="*/ 8 w 9"/>
                  <a:gd name="T19" fmla="*/ 3 h 3"/>
                  <a:gd name="T20" fmla="*/ 8 w 9"/>
                  <a:gd name="T21" fmla="*/ 3 h 3"/>
                  <a:gd name="T22" fmla="*/ 6 w 9"/>
                  <a:gd name="T23" fmla="*/ 2 h 3"/>
                  <a:gd name="T24" fmla="*/ 2 w 9"/>
                  <a:gd name="T25" fmla="*/ 1 h 3"/>
                  <a:gd name="T26" fmla="*/ 2 w 9"/>
                  <a:gd name="T27" fmla="*/ 0 h 3"/>
                  <a:gd name="T28" fmla="*/ 2 w 9"/>
                  <a:gd name="T29" fmla="*/ 0 h 3"/>
                  <a:gd name="T30" fmla="*/ 2 w 9"/>
                  <a:gd name="T31" fmla="*/ 0 h 3"/>
                  <a:gd name="T32" fmla="*/ 1 w 9"/>
                  <a:gd name="T33" fmla="*/ 0 h 3"/>
                  <a:gd name="T34" fmla="*/ 0 w 9"/>
                  <a:gd name="T35" fmla="*/ 0 h 3"/>
                  <a:gd name="T36" fmla="*/ 0 w 9"/>
                  <a:gd name="T37" fmla="*/ 0 h 3"/>
                  <a:gd name="T38" fmla="*/ 2 w 9"/>
                  <a:gd name="T39" fmla="*/ 1 h 3"/>
                  <a:gd name="T40" fmla="*/ 3 w 9"/>
                  <a:gd name="T41" fmla="*/ 1 h 3"/>
                  <a:gd name="T42" fmla="*/ 6 w 9"/>
                  <a:gd name="T43" fmla="*/ 2 h 3"/>
                  <a:gd name="T44" fmla="*/ 9 w 9"/>
                  <a:gd name="T45" fmla="*/ 3 h 3"/>
                  <a:gd name="T46" fmla="*/ 9 w 9"/>
                  <a:gd name="T47" fmla="*/ 3 h 3"/>
                  <a:gd name="T48" fmla="*/ 9 w 9"/>
                  <a:gd name="T49" fmla="*/ 3 h 3"/>
                  <a:gd name="T50" fmla="*/ 7 w 9"/>
                  <a:gd name="T51" fmla="*/ 2 h 3"/>
                  <a:gd name="T52" fmla="*/ 3 w 9"/>
                  <a:gd name="T53" fmla="*/ 0 h 3"/>
                  <a:gd name="T54" fmla="*/ 1 w 9"/>
                  <a:gd name="T55" fmla="*/ 0 h 3"/>
                  <a:gd name="T56" fmla="*/ 1 w 9"/>
                  <a:gd name="T5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 h="3">
                    <a:moveTo>
                      <a:pt x="2" y="0"/>
                    </a:moveTo>
                    <a:cubicBezTo>
                      <a:pt x="2" y="0"/>
                      <a:pt x="2" y="0"/>
                      <a:pt x="2" y="0"/>
                    </a:cubicBezTo>
                    <a:cubicBezTo>
                      <a:pt x="2" y="0"/>
                      <a:pt x="2" y="0"/>
                      <a:pt x="2" y="0"/>
                    </a:cubicBezTo>
                    <a:cubicBezTo>
                      <a:pt x="3" y="0"/>
                      <a:pt x="4" y="1"/>
                      <a:pt x="5" y="1"/>
                    </a:cubicBezTo>
                    <a:cubicBezTo>
                      <a:pt x="5" y="1"/>
                      <a:pt x="6" y="1"/>
                      <a:pt x="6" y="2"/>
                    </a:cubicBezTo>
                    <a:cubicBezTo>
                      <a:pt x="7" y="2"/>
                      <a:pt x="7" y="2"/>
                      <a:pt x="7" y="2"/>
                    </a:cubicBezTo>
                    <a:cubicBezTo>
                      <a:pt x="7" y="2"/>
                      <a:pt x="7" y="2"/>
                      <a:pt x="7" y="2"/>
                    </a:cubicBezTo>
                    <a:cubicBezTo>
                      <a:pt x="8" y="2"/>
                      <a:pt x="8" y="2"/>
                      <a:pt x="8" y="2"/>
                    </a:cubicBezTo>
                    <a:cubicBezTo>
                      <a:pt x="8" y="2"/>
                      <a:pt x="8" y="3"/>
                      <a:pt x="8" y="3"/>
                    </a:cubicBezTo>
                    <a:cubicBezTo>
                      <a:pt x="8" y="3"/>
                      <a:pt x="8" y="3"/>
                      <a:pt x="8" y="3"/>
                    </a:cubicBezTo>
                    <a:cubicBezTo>
                      <a:pt x="8" y="3"/>
                      <a:pt x="8" y="3"/>
                      <a:pt x="8" y="3"/>
                    </a:cubicBezTo>
                    <a:cubicBezTo>
                      <a:pt x="7" y="3"/>
                      <a:pt x="7" y="2"/>
                      <a:pt x="6" y="2"/>
                    </a:cubicBezTo>
                    <a:cubicBezTo>
                      <a:pt x="5" y="2"/>
                      <a:pt x="3" y="1"/>
                      <a:pt x="2" y="1"/>
                    </a:cubicBezTo>
                    <a:cubicBezTo>
                      <a:pt x="2" y="1"/>
                      <a:pt x="2" y="0"/>
                      <a:pt x="2" y="0"/>
                    </a:cubicBezTo>
                    <a:cubicBezTo>
                      <a:pt x="2" y="0"/>
                      <a:pt x="2" y="0"/>
                      <a:pt x="2" y="0"/>
                    </a:cubicBezTo>
                    <a:cubicBezTo>
                      <a:pt x="2" y="0"/>
                      <a:pt x="2" y="0"/>
                      <a:pt x="2" y="0"/>
                    </a:cubicBezTo>
                    <a:moveTo>
                      <a:pt x="1" y="0"/>
                    </a:moveTo>
                    <a:cubicBezTo>
                      <a:pt x="1" y="0"/>
                      <a:pt x="0" y="0"/>
                      <a:pt x="0" y="0"/>
                    </a:cubicBezTo>
                    <a:cubicBezTo>
                      <a:pt x="0" y="0"/>
                      <a:pt x="0" y="0"/>
                      <a:pt x="0" y="0"/>
                    </a:cubicBezTo>
                    <a:cubicBezTo>
                      <a:pt x="1" y="0"/>
                      <a:pt x="1" y="0"/>
                      <a:pt x="2" y="1"/>
                    </a:cubicBezTo>
                    <a:cubicBezTo>
                      <a:pt x="2" y="1"/>
                      <a:pt x="2" y="1"/>
                      <a:pt x="3" y="1"/>
                    </a:cubicBezTo>
                    <a:cubicBezTo>
                      <a:pt x="4" y="2"/>
                      <a:pt x="5" y="2"/>
                      <a:pt x="6" y="2"/>
                    </a:cubicBezTo>
                    <a:cubicBezTo>
                      <a:pt x="7" y="3"/>
                      <a:pt x="8" y="3"/>
                      <a:pt x="9" y="3"/>
                    </a:cubicBezTo>
                    <a:cubicBezTo>
                      <a:pt x="9" y="3"/>
                      <a:pt x="9" y="3"/>
                      <a:pt x="9" y="3"/>
                    </a:cubicBezTo>
                    <a:cubicBezTo>
                      <a:pt x="9" y="3"/>
                      <a:pt x="9" y="3"/>
                      <a:pt x="9" y="3"/>
                    </a:cubicBezTo>
                    <a:cubicBezTo>
                      <a:pt x="9" y="3"/>
                      <a:pt x="8" y="2"/>
                      <a:pt x="7" y="2"/>
                    </a:cubicBezTo>
                    <a:cubicBezTo>
                      <a:pt x="6" y="1"/>
                      <a:pt x="4" y="0"/>
                      <a:pt x="3" y="0"/>
                    </a:cubicBezTo>
                    <a:cubicBezTo>
                      <a:pt x="2" y="0"/>
                      <a:pt x="2"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77" name="Freeform 217"/>
              <p:cNvSpPr>
                <a:spLocks noEditPoints="1"/>
              </p:cNvSpPr>
              <p:nvPr/>
            </p:nvSpPr>
            <p:spPr bwMode="auto">
              <a:xfrm>
                <a:off x="880" y="1073"/>
                <a:ext cx="70" cy="56"/>
              </a:xfrm>
              <a:custGeom>
                <a:avLst/>
                <a:gdLst>
                  <a:gd name="T0" fmla="*/ 18 w 45"/>
                  <a:gd name="T1" fmla="*/ 9 h 36"/>
                  <a:gd name="T2" fmla="*/ 21 w 45"/>
                  <a:gd name="T3" fmla="*/ 9 h 36"/>
                  <a:gd name="T4" fmla="*/ 25 w 45"/>
                  <a:gd name="T5" fmla="*/ 10 h 36"/>
                  <a:gd name="T6" fmla="*/ 31 w 45"/>
                  <a:gd name="T7" fmla="*/ 16 h 36"/>
                  <a:gd name="T8" fmla="*/ 29 w 45"/>
                  <a:gd name="T9" fmla="*/ 25 h 36"/>
                  <a:gd name="T10" fmla="*/ 27 w 45"/>
                  <a:gd name="T11" fmla="*/ 26 h 36"/>
                  <a:gd name="T12" fmla="*/ 23 w 45"/>
                  <a:gd name="T13" fmla="*/ 26 h 36"/>
                  <a:gd name="T14" fmla="*/ 12 w 45"/>
                  <a:gd name="T15" fmla="*/ 14 h 36"/>
                  <a:gd name="T16" fmla="*/ 13 w 45"/>
                  <a:gd name="T17" fmla="*/ 13 h 36"/>
                  <a:gd name="T18" fmla="*/ 18 w 45"/>
                  <a:gd name="T19" fmla="*/ 9 h 36"/>
                  <a:gd name="T20" fmla="*/ 19 w 45"/>
                  <a:gd name="T21" fmla="*/ 0 h 36"/>
                  <a:gd name="T22" fmla="*/ 16 w 45"/>
                  <a:gd name="T23" fmla="*/ 1 h 36"/>
                  <a:gd name="T24" fmla="*/ 3 w 45"/>
                  <a:gd name="T25" fmla="*/ 8 h 36"/>
                  <a:gd name="T26" fmla="*/ 3 w 45"/>
                  <a:gd name="T27" fmla="*/ 8 h 36"/>
                  <a:gd name="T28" fmla="*/ 3 w 45"/>
                  <a:gd name="T29" fmla="*/ 8 h 36"/>
                  <a:gd name="T30" fmla="*/ 2 w 45"/>
                  <a:gd name="T31" fmla="*/ 9 h 36"/>
                  <a:gd name="T32" fmla="*/ 1 w 45"/>
                  <a:gd name="T33" fmla="*/ 11 h 36"/>
                  <a:gd name="T34" fmla="*/ 1 w 45"/>
                  <a:gd name="T35" fmla="*/ 19 h 36"/>
                  <a:gd name="T36" fmla="*/ 18 w 45"/>
                  <a:gd name="T37" fmla="*/ 35 h 36"/>
                  <a:gd name="T38" fmla="*/ 24 w 45"/>
                  <a:gd name="T39" fmla="*/ 36 h 36"/>
                  <a:gd name="T40" fmla="*/ 39 w 45"/>
                  <a:gd name="T41" fmla="*/ 30 h 36"/>
                  <a:gd name="T42" fmla="*/ 32 w 45"/>
                  <a:gd name="T43" fmla="*/ 4 h 36"/>
                  <a:gd name="T44" fmla="*/ 19 w 45"/>
                  <a:gd name="T4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 h="36">
                    <a:moveTo>
                      <a:pt x="18" y="9"/>
                    </a:moveTo>
                    <a:cubicBezTo>
                      <a:pt x="19" y="9"/>
                      <a:pt x="20" y="9"/>
                      <a:pt x="21" y="9"/>
                    </a:cubicBezTo>
                    <a:cubicBezTo>
                      <a:pt x="22" y="9"/>
                      <a:pt x="24" y="9"/>
                      <a:pt x="25" y="10"/>
                    </a:cubicBezTo>
                    <a:cubicBezTo>
                      <a:pt x="28" y="11"/>
                      <a:pt x="30" y="13"/>
                      <a:pt x="31" y="16"/>
                    </a:cubicBezTo>
                    <a:cubicBezTo>
                      <a:pt x="33" y="19"/>
                      <a:pt x="32" y="23"/>
                      <a:pt x="29" y="25"/>
                    </a:cubicBezTo>
                    <a:cubicBezTo>
                      <a:pt x="28" y="25"/>
                      <a:pt x="28" y="25"/>
                      <a:pt x="27" y="26"/>
                    </a:cubicBezTo>
                    <a:cubicBezTo>
                      <a:pt x="25" y="26"/>
                      <a:pt x="24" y="26"/>
                      <a:pt x="23" y="26"/>
                    </a:cubicBezTo>
                    <a:cubicBezTo>
                      <a:pt x="16" y="26"/>
                      <a:pt x="9" y="20"/>
                      <a:pt x="12" y="14"/>
                    </a:cubicBezTo>
                    <a:cubicBezTo>
                      <a:pt x="12" y="14"/>
                      <a:pt x="12" y="13"/>
                      <a:pt x="13" y="13"/>
                    </a:cubicBezTo>
                    <a:cubicBezTo>
                      <a:pt x="14" y="11"/>
                      <a:pt x="16" y="10"/>
                      <a:pt x="18" y="9"/>
                    </a:cubicBezTo>
                    <a:moveTo>
                      <a:pt x="19" y="0"/>
                    </a:moveTo>
                    <a:cubicBezTo>
                      <a:pt x="18" y="0"/>
                      <a:pt x="17" y="0"/>
                      <a:pt x="16" y="1"/>
                    </a:cubicBezTo>
                    <a:cubicBezTo>
                      <a:pt x="11" y="1"/>
                      <a:pt x="6" y="4"/>
                      <a:pt x="3" y="8"/>
                    </a:cubicBezTo>
                    <a:cubicBezTo>
                      <a:pt x="3" y="8"/>
                      <a:pt x="3" y="8"/>
                      <a:pt x="3" y="8"/>
                    </a:cubicBezTo>
                    <a:cubicBezTo>
                      <a:pt x="3" y="8"/>
                      <a:pt x="3" y="8"/>
                      <a:pt x="3" y="8"/>
                    </a:cubicBezTo>
                    <a:cubicBezTo>
                      <a:pt x="3" y="8"/>
                      <a:pt x="2" y="9"/>
                      <a:pt x="2" y="9"/>
                    </a:cubicBezTo>
                    <a:cubicBezTo>
                      <a:pt x="2" y="10"/>
                      <a:pt x="2" y="10"/>
                      <a:pt x="1" y="11"/>
                    </a:cubicBezTo>
                    <a:cubicBezTo>
                      <a:pt x="0" y="14"/>
                      <a:pt x="0" y="16"/>
                      <a:pt x="1" y="19"/>
                    </a:cubicBezTo>
                    <a:cubicBezTo>
                      <a:pt x="2" y="26"/>
                      <a:pt x="9" y="32"/>
                      <a:pt x="18" y="35"/>
                    </a:cubicBezTo>
                    <a:cubicBezTo>
                      <a:pt x="20" y="35"/>
                      <a:pt x="22" y="36"/>
                      <a:pt x="24" y="36"/>
                    </a:cubicBezTo>
                    <a:cubicBezTo>
                      <a:pt x="30" y="36"/>
                      <a:pt x="35" y="33"/>
                      <a:pt x="39" y="30"/>
                    </a:cubicBezTo>
                    <a:cubicBezTo>
                      <a:pt x="45" y="23"/>
                      <a:pt x="44" y="11"/>
                      <a:pt x="32" y="4"/>
                    </a:cubicBezTo>
                    <a:cubicBezTo>
                      <a:pt x="28" y="2"/>
                      <a:pt x="24" y="0"/>
                      <a:pt x="1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78" name="Freeform 218"/>
              <p:cNvSpPr>
                <a:spLocks noEditPoints="1"/>
              </p:cNvSpPr>
              <p:nvPr/>
            </p:nvSpPr>
            <p:spPr bwMode="auto">
              <a:xfrm>
                <a:off x="871" y="1070"/>
                <a:ext cx="82" cy="64"/>
              </a:xfrm>
              <a:custGeom>
                <a:avLst/>
                <a:gdLst>
                  <a:gd name="T0" fmla="*/ 22 w 53"/>
                  <a:gd name="T1" fmla="*/ 3 h 41"/>
                  <a:gd name="T2" fmla="*/ 26 w 53"/>
                  <a:gd name="T3" fmla="*/ 2 h 41"/>
                  <a:gd name="T4" fmla="*/ 36 w 53"/>
                  <a:gd name="T5" fmla="*/ 5 h 41"/>
                  <a:gd name="T6" fmla="*/ 38 w 53"/>
                  <a:gd name="T7" fmla="*/ 6 h 41"/>
                  <a:gd name="T8" fmla="*/ 45 w 53"/>
                  <a:gd name="T9" fmla="*/ 32 h 41"/>
                  <a:gd name="T10" fmla="*/ 38 w 53"/>
                  <a:gd name="T11" fmla="*/ 36 h 41"/>
                  <a:gd name="T12" fmla="*/ 30 w 53"/>
                  <a:gd name="T13" fmla="*/ 38 h 41"/>
                  <a:gd name="T14" fmla="*/ 24 w 53"/>
                  <a:gd name="T15" fmla="*/ 37 h 41"/>
                  <a:gd name="T16" fmla="*/ 7 w 53"/>
                  <a:gd name="T17" fmla="*/ 21 h 41"/>
                  <a:gd name="T18" fmla="*/ 7 w 53"/>
                  <a:gd name="T19" fmla="*/ 13 h 41"/>
                  <a:gd name="T20" fmla="*/ 8 w 53"/>
                  <a:gd name="T21" fmla="*/ 11 h 41"/>
                  <a:gd name="T22" fmla="*/ 9 w 53"/>
                  <a:gd name="T23" fmla="*/ 10 h 41"/>
                  <a:gd name="T24" fmla="*/ 9 w 53"/>
                  <a:gd name="T25" fmla="*/ 10 h 41"/>
                  <a:gd name="T26" fmla="*/ 9 w 53"/>
                  <a:gd name="T27" fmla="*/ 10 h 41"/>
                  <a:gd name="T28" fmla="*/ 22 w 53"/>
                  <a:gd name="T29" fmla="*/ 3 h 41"/>
                  <a:gd name="T30" fmla="*/ 25 w 53"/>
                  <a:gd name="T31" fmla="*/ 0 h 41"/>
                  <a:gd name="T32" fmla="*/ 10 w 53"/>
                  <a:gd name="T33" fmla="*/ 4 h 41"/>
                  <a:gd name="T34" fmla="*/ 7 w 53"/>
                  <a:gd name="T35" fmla="*/ 7 h 41"/>
                  <a:gd name="T36" fmla="*/ 6 w 53"/>
                  <a:gd name="T37" fmla="*/ 9 h 41"/>
                  <a:gd name="T38" fmla="*/ 5 w 53"/>
                  <a:gd name="T39" fmla="*/ 9 h 41"/>
                  <a:gd name="T40" fmla="*/ 17 w 53"/>
                  <a:gd name="T41" fmla="*/ 37 h 41"/>
                  <a:gd name="T42" fmla="*/ 17 w 53"/>
                  <a:gd name="T43" fmla="*/ 38 h 41"/>
                  <a:gd name="T44" fmla="*/ 18 w 53"/>
                  <a:gd name="T45" fmla="*/ 38 h 41"/>
                  <a:gd name="T46" fmla="*/ 18 w 53"/>
                  <a:gd name="T47" fmla="*/ 38 h 41"/>
                  <a:gd name="T48" fmla="*/ 18 w 53"/>
                  <a:gd name="T49" fmla="*/ 38 h 41"/>
                  <a:gd name="T50" fmla="*/ 18 w 53"/>
                  <a:gd name="T51" fmla="*/ 38 h 41"/>
                  <a:gd name="T52" fmla="*/ 18 w 53"/>
                  <a:gd name="T53" fmla="*/ 38 h 41"/>
                  <a:gd name="T54" fmla="*/ 18 w 53"/>
                  <a:gd name="T55" fmla="*/ 38 h 41"/>
                  <a:gd name="T56" fmla="*/ 18 w 53"/>
                  <a:gd name="T57" fmla="*/ 38 h 41"/>
                  <a:gd name="T58" fmla="*/ 18 w 53"/>
                  <a:gd name="T59" fmla="*/ 38 h 41"/>
                  <a:gd name="T60" fmla="*/ 18 w 53"/>
                  <a:gd name="T61" fmla="*/ 38 h 41"/>
                  <a:gd name="T62" fmla="*/ 31 w 53"/>
                  <a:gd name="T63" fmla="*/ 41 h 41"/>
                  <a:gd name="T64" fmla="*/ 50 w 53"/>
                  <a:gd name="T65" fmla="*/ 30 h 41"/>
                  <a:gd name="T66" fmla="*/ 51 w 53"/>
                  <a:gd name="T67" fmla="*/ 28 h 41"/>
                  <a:gd name="T68" fmla="*/ 51 w 53"/>
                  <a:gd name="T69" fmla="*/ 16 h 41"/>
                  <a:gd name="T70" fmla="*/ 51 w 53"/>
                  <a:gd name="T71" fmla="*/ 16 h 41"/>
                  <a:gd name="T72" fmla="*/ 49 w 53"/>
                  <a:gd name="T73" fmla="*/ 12 h 41"/>
                  <a:gd name="T74" fmla="*/ 38 w 53"/>
                  <a:gd name="T75" fmla="*/ 2 h 41"/>
                  <a:gd name="T76" fmla="*/ 38 w 53"/>
                  <a:gd name="T77" fmla="*/ 2 h 41"/>
                  <a:gd name="T78" fmla="*/ 38 w 53"/>
                  <a:gd name="T79" fmla="*/ 2 h 41"/>
                  <a:gd name="T80" fmla="*/ 38 w 53"/>
                  <a:gd name="T81" fmla="*/ 2 h 41"/>
                  <a:gd name="T82" fmla="*/ 38 w 53"/>
                  <a:gd name="T83" fmla="*/ 2 h 41"/>
                  <a:gd name="T84" fmla="*/ 38 w 53"/>
                  <a:gd name="T85" fmla="*/ 2 h 41"/>
                  <a:gd name="T86" fmla="*/ 38 w 53"/>
                  <a:gd name="T87" fmla="*/ 2 h 41"/>
                  <a:gd name="T88" fmla="*/ 38 w 53"/>
                  <a:gd name="T89" fmla="*/ 2 h 41"/>
                  <a:gd name="T90" fmla="*/ 38 w 53"/>
                  <a:gd name="T91" fmla="*/ 2 h 41"/>
                  <a:gd name="T92" fmla="*/ 37 w 53"/>
                  <a:gd name="T93" fmla="*/ 2 h 41"/>
                  <a:gd name="T94" fmla="*/ 33 w 53"/>
                  <a:gd name="T95" fmla="*/ 1 h 41"/>
                  <a:gd name="T96" fmla="*/ 25 w 53"/>
                  <a:gd name="T9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 h="41">
                    <a:moveTo>
                      <a:pt x="22" y="3"/>
                    </a:moveTo>
                    <a:cubicBezTo>
                      <a:pt x="23" y="2"/>
                      <a:pt x="24" y="2"/>
                      <a:pt x="26" y="2"/>
                    </a:cubicBezTo>
                    <a:cubicBezTo>
                      <a:pt x="29" y="2"/>
                      <a:pt x="33" y="3"/>
                      <a:pt x="36" y="5"/>
                    </a:cubicBezTo>
                    <a:cubicBezTo>
                      <a:pt x="37" y="5"/>
                      <a:pt x="38" y="5"/>
                      <a:pt x="38" y="6"/>
                    </a:cubicBezTo>
                    <a:cubicBezTo>
                      <a:pt x="50" y="13"/>
                      <a:pt x="51" y="25"/>
                      <a:pt x="45" y="32"/>
                    </a:cubicBezTo>
                    <a:cubicBezTo>
                      <a:pt x="43" y="34"/>
                      <a:pt x="41" y="35"/>
                      <a:pt x="38" y="36"/>
                    </a:cubicBezTo>
                    <a:cubicBezTo>
                      <a:pt x="35" y="37"/>
                      <a:pt x="33" y="38"/>
                      <a:pt x="30" y="38"/>
                    </a:cubicBezTo>
                    <a:cubicBezTo>
                      <a:pt x="28" y="38"/>
                      <a:pt x="26" y="37"/>
                      <a:pt x="24" y="37"/>
                    </a:cubicBezTo>
                    <a:cubicBezTo>
                      <a:pt x="15" y="34"/>
                      <a:pt x="8" y="28"/>
                      <a:pt x="7" y="21"/>
                    </a:cubicBezTo>
                    <a:cubicBezTo>
                      <a:pt x="6" y="18"/>
                      <a:pt x="6" y="16"/>
                      <a:pt x="7" y="13"/>
                    </a:cubicBezTo>
                    <a:cubicBezTo>
                      <a:pt x="8" y="12"/>
                      <a:pt x="8" y="12"/>
                      <a:pt x="8" y="11"/>
                    </a:cubicBezTo>
                    <a:cubicBezTo>
                      <a:pt x="8" y="11"/>
                      <a:pt x="9" y="10"/>
                      <a:pt x="9" y="10"/>
                    </a:cubicBezTo>
                    <a:cubicBezTo>
                      <a:pt x="9" y="10"/>
                      <a:pt x="9" y="10"/>
                      <a:pt x="9" y="10"/>
                    </a:cubicBezTo>
                    <a:cubicBezTo>
                      <a:pt x="9" y="10"/>
                      <a:pt x="9" y="10"/>
                      <a:pt x="9" y="10"/>
                    </a:cubicBezTo>
                    <a:cubicBezTo>
                      <a:pt x="12" y="6"/>
                      <a:pt x="17" y="3"/>
                      <a:pt x="22" y="3"/>
                    </a:cubicBezTo>
                    <a:moveTo>
                      <a:pt x="25" y="0"/>
                    </a:moveTo>
                    <a:cubicBezTo>
                      <a:pt x="19" y="0"/>
                      <a:pt x="14" y="1"/>
                      <a:pt x="10" y="4"/>
                    </a:cubicBezTo>
                    <a:cubicBezTo>
                      <a:pt x="9" y="5"/>
                      <a:pt x="8" y="6"/>
                      <a:pt x="7" y="7"/>
                    </a:cubicBezTo>
                    <a:cubicBezTo>
                      <a:pt x="7" y="8"/>
                      <a:pt x="6" y="8"/>
                      <a:pt x="6" y="9"/>
                    </a:cubicBezTo>
                    <a:cubicBezTo>
                      <a:pt x="6" y="9"/>
                      <a:pt x="6" y="9"/>
                      <a:pt x="5" y="9"/>
                    </a:cubicBezTo>
                    <a:cubicBezTo>
                      <a:pt x="0" y="19"/>
                      <a:pt x="5" y="31"/>
                      <a:pt x="17" y="37"/>
                    </a:cubicBezTo>
                    <a:cubicBezTo>
                      <a:pt x="17" y="37"/>
                      <a:pt x="17" y="38"/>
                      <a:pt x="17" y="38"/>
                    </a:cubicBezTo>
                    <a:cubicBezTo>
                      <a:pt x="17" y="38"/>
                      <a:pt x="17" y="38"/>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22" y="40"/>
                      <a:pt x="26" y="41"/>
                      <a:pt x="31" y="41"/>
                    </a:cubicBezTo>
                    <a:cubicBezTo>
                      <a:pt x="39" y="41"/>
                      <a:pt x="47" y="37"/>
                      <a:pt x="50" y="30"/>
                    </a:cubicBezTo>
                    <a:cubicBezTo>
                      <a:pt x="51" y="30"/>
                      <a:pt x="51" y="29"/>
                      <a:pt x="51" y="28"/>
                    </a:cubicBezTo>
                    <a:cubicBezTo>
                      <a:pt x="53" y="24"/>
                      <a:pt x="53" y="20"/>
                      <a:pt x="51" y="16"/>
                    </a:cubicBezTo>
                    <a:cubicBezTo>
                      <a:pt x="51" y="16"/>
                      <a:pt x="51" y="16"/>
                      <a:pt x="51" y="16"/>
                    </a:cubicBezTo>
                    <a:cubicBezTo>
                      <a:pt x="51" y="15"/>
                      <a:pt x="50" y="13"/>
                      <a:pt x="49" y="12"/>
                    </a:cubicBezTo>
                    <a:cubicBezTo>
                      <a:pt x="46" y="6"/>
                      <a:pt x="40" y="4"/>
                      <a:pt x="38" y="2"/>
                    </a:cubicBezTo>
                    <a:cubicBezTo>
                      <a:pt x="38" y="2"/>
                      <a:pt x="38" y="2"/>
                      <a:pt x="38" y="2"/>
                    </a:cubicBezTo>
                    <a:cubicBezTo>
                      <a:pt x="38" y="2"/>
                      <a:pt x="38" y="2"/>
                      <a:pt x="38" y="2"/>
                    </a:cubicBezTo>
                    <a:cubicBezTo>
                      <a:pt x="38" y="2"/>
                      <a:pt x="38" y="2"/>
                      <a:pt x="38" y="2"/>
                    </a:cubicBezTo>
                    <a:cubicBezTo>
                      <a:pt x="38" y="2"/>
                      <a:pt x="38" y="2"/>
                      <a:pt x="38" y="2"/>
                    </a:cubicBezTo>
                    <a:cubicBezTo>
                      <a:pt x="38" y="2"/>
                      <a:pt x="38" y="2"/>
                      <a:pt x="38" y="2"/>
                    </a:cubicBezTo>
                    <a:cubicBezTo>
                      <a:pt x="38" y="2"/>
                      <a:pt x="38" y="2"/>
                      <a:pt x="38" y="2"/>
                    </a:cubicBezTo>
                    <a:cubicBezTo>
                      <a:pt x="38" y="2"/>
                      <a:pt x="38" y="2"/>
                      <a:pt x="38" y="2"/>
                    </a:cubicBezTo>
                    <a:cubicBezTo>
                      <a:pt x="38" y="2"/>
                      <a:pt x="38" y="2"/>
                      <a:pt x="38" y="2"/>
                    </a:cubicBezTo>
                    <a:cubicBezTo>
                      <a:pt x="38" y="2"/>
                      <a:pt x="38" y="2"/>
                      <a:pt x="37" y="2"/>
                    </a:cubicBezTo>
                    <a:cubicBezTo>
                      <a:pt x="36" y="2"/>
                      <a:pt x="34" y="1"/>
                      <a:pt x="33" y="1"/>
                    </a:cubicBezTo>
                    <a:cubicBezTo>
                      <a:pt x="30" y="0"/>
                      <a:pt x="28" y="0"/>
                      <a:pt x="2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79" name="Freeform 219"/>
              <p:cNvSpPr>
                <a:spLocks/>
              </p:cNvSpPr>
              <p:nvPr/>
            </p:nvSpPr>
            <p:spPr bwMode="auto">
              <a:xfrm>
                <a:off x="902" y="1092"/>
                <a:ext cx="25" cy="18"/>
              </a:xfrm>
              <a:custGeom>
                <a:avLst/>
                <a:gdLst>
                  <a:gd name="T0" fmla="*/ 7 w 16"/>
                  <a:gd name="T1" fmla="*/ 0 h 12"/>
                  <a:gd name="T2" fmla="*/ 2 w 16"/>
                  <a:gd name="T3" fmla="*/ 3 h 12"/>
                  <a:gd name="T4" fmla="*/ 2 w 16"/>
                  <a:gd name="T5" fmla="*/ 3 h 12"/>
                  <a:gd name="T6" fmla="*/ 2 w 16"/>
                  <a:gd name="T7" fmla="*/ 3 h 12"/>
                  <a:gd name="T8" fmla="*/ 1 w 16"/>
                  <a:gd name="T9" fmla="*/ 3 h 12"/>
                  <a:gd name="T10" fmla="*/ 1 w 16"/>
                  <a:gd name="T11" fmla="*/ 3 h 12"/>
                  <a:gd name="T12" fmla="*/ 5 w 16"/>
                  <a:gd name="T13" fmla="*/ 11 h 12"/>
                  <a:gd name="T14" fmla="*/ 9 w 16"/>
                  <a:gd name="T15" fmla="*/ 12 h 12"/>
                  <a:gd name="T16" fmla="*/ 12 w 16"/>
                  <a:gd name="T17" fmla="*/ 10 h 12"/>
                  <a:gd name="T18" fmla="*/ 11 w 16"/>
                  <a:gd name="T19" fmla="*/ 1 h 12"/>
                  <a:gd name="T20" fmla="*/ 7 w 16"/>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2">
                    <a:moveTo>
                      <a:pt x="7" y="0"/>
                    </a:moveTo>
                    <a:cubicBezTo>
                      <a:pt x="5" y="0"/>
                      <a:pt x="3" y="1"/>
                      <a:pt x="2" y="3"/>
                    </a:cubicBezTo>
                    <a:cubicBezTo>
                      <a:pt x="2" y="3"/>
                      <a:pt x="2" y="3"/>
                      <a:pt x="2" y="3"/>
                    </a:cubicBezTo>
                    <a:cubicBezTo>
                      <a:pt x="2" y="3"/>
                      <a:pt x="2" y="3"/>
                      <a:pt x="2" y="3"/>
                    </a:cubicBezTo>
                    <a:cubicBezTo>
                      <a:pt x="1" y="3"/>
                      <a:pt x="1" y="3"/>
                      <a:pt x="1" y="3"/>
                    </a:cubicBezTo>
                    <a:cubicBezTo>
                      <a:pt x="1" y="3"/>
                      <a:pt x="1" y="3"/>
                      <a:pt x="1" y="3"/>
                    </a:cubicBezTo>
                    <a:cubicBezTo>
                      <a:pt x="0" y="5"/>
                      <a:pt x="1" y="9"/>
                      <a:pt x="5" y="11"/>
                    </a:cubicBezTo>
                    <a:cubicBezTo>
                      <a:pt x="6" y="11"/>
                      <a:pt x="7" y="12"/>
                      <a:pt x="9" y="12"/>
                    </a:cubicBezTo>
                    <a:cubicBezTo>
                      <a:pt x="10" y="12"/>
                      <a:pt x="11" y="11"/>
                      <a:pt x="12" y="10"/>
                    </a:cubicBezTo>
                    <a:cubicBezTo>
                      <a:pt x="16" y="8"/>
                      <a:pt x="16" y="3"/>
                      <a:pt x="11" y="1"/>
                    </a:cubicBezTo>
                    <a:cubicBezTo>
                      <a:pt x="9" y="0"/>
                      <a:pt x="8"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80" name="Freeform 220"/>
              <p:cNvSpPr>
                <a:spLocks noEditPoints="1"/>
              </p:cNvSpPr>
              <p:nvPr/>
            </p:nvSpPr>
            <p:spPr bwMode="auto">
              <a:xfrm>
                <a:off x="896" y="1087"/>
                <a:ext cx="35" cy="26"/>
              </a:xfrm>
              <a:custGeom>
                <a:avLst/>
                <a:gdLst>
                  <a:gd name="T0" fmla="*/ 6 w 23"/>
                  <a:gd name="T1" fmla="*/ 6 h 17"/>
                  <a:gd name="T2" fmla="*/ 11 w 23"/>
                  <a:gd name="T3" fmla="*/ 3 h 17"/>
                  <a:gd name="T4" fmla="*/ 15 w 23"/>
                  <a:gd name="T5" fmla="*/ 4 h 17"/>
                  <a:gd name="T6" fmla="*/ 16 w 23"/>
                  <a:gd name="T7" fmla="*/ 13 h 17"/>
                  <a:gd name="T8" fmla="*/ 15 w 23"/>
                  <a:gd name="T9" fmla="*/ 14 h 17"/>
                  <a:gd name="T10" fmla="*/ 12 w 23"/>
                  <a:gd name="T11" fmla="*/ 15 h 17"/>
                  <a:gd name="T12" fmla="*/ 5 w 23"/>
                  <a:gd name="T13" fmla="*/ 6 h 17"/>
                  <a:gd name="T14" fmla="*/ 5 w 23"/>
                  <a:gd name="T15" fmla="*/ 6 h 17"/>
                  <a:gd name="T16" fmla="*/ 6 w 23"/>
                  <a:gd name="T17" fmla="*/ 6 h 17"/>
                  <a:gd name="T18" fmla="*/ 6 w 23"/>
                  <a:gd name="T19" fmla="*/ 6 h 17"/>
                  <a:gd name="T20" fmla="*/ 11 w 23"/>
                  <a:gd name="T21" fmla="*/ 0 h 17"/>
                  <a:gd name="T22" fmla="*/ 8 w 23"/>
                  <a:gd name="T23" fmla="*/ 0 h 17"/>
                  <a:gd name="T24" fmla="*/ 3 w 23"/>
                  <a:gd name="T25" fmla="*/ 4 h 17"/>
                  <a:gd name="T26" fmla="*/ 2 w 23"/>
                  <a:gd name="T27" fmla="*/ 5 h 17"/>
                  <a:gd name="T28" fmla="*/ 8 w 23"/>
                  <a:gd name="T29" fmla="*/ 16 h 17"/>
                  <a:gd name="T30" fmla="*/ 13 w 23"/>
                  <a:gd name="T31" fmla="*/ 17 h 17"/>
                  <a:gd name="T32" fmla="*/ 19 w 23"/>
                  <a:gd name="T33" fmla="*/ 16 h 17"/>
                  <a:gd name="T34" fmla="*/ 21 w 23"/>
                  <a:gd name="T35" fmla="*/ 7 h 17"/>
                  <a:gd name="T36" fmla="*/ 15 w 23"/>
                  <a:gd name="T37" fmla="*/ 1 h 17"/>
                  <a:gd name="T38" fmla="*/ 11 w 23"/>
                  <a:gd name="T3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 h="17">
                    <a:moveTo>
                      <a:pt x="6" y="6"/>
                    </a:moveTo>
                    <a:cubicBezTo>
                      <a:pt x="7" y="4"/>
                      <a:pt x="9" y="3"/>
                      <a:pt x="11" y="3"/>
                    </a:cubicBezTo>
                    <a:cubicBezTo>
                      <a:pt x="12" y="3"/>
                      <a:pt x="13" y="3"/>
                      <a:pt x="15" y="4"/>
                    </a:cubicBezTo>
                    <a:cubicBezTo>
                      <a:pt x="20" y="6"/>
                      <a:pt x="20" y="11"/>
                      <a:pt x="16" y="13"/>
                    </a:cubicBezTo>
                    <a:cubicBezTo>
                      <a:pt x="16" y="14"/>
                      <a:pt x="16" y="14"/>
                      <a:pt x="15" y="14"/>
                    </a:cubicBezTo>
                    <a:cubicBezTo>
                      <a:pt x="14" y="14"/>
                      <a:pt x="13" y="15"/>
                      <a:pt x="12" y="15"/>
                    </a:cubicBezTo>
                    <a:cubicBezTo>
                      <a:pt x="8" y="15"/>
                      <a:pt x="3" y="10"/>
                      <a:pt x="5" y="6"/>
                    </a:cubicBezTo>
                    <a:cubicBezTo>
                      <a:pt x="5" y="6"/>
                      <a:pt x="5" y="6"/>
                      <a:pt x="5" y="6"/>
                    </a:cubicBezTo>
                    <a:cubicBezTo>
                      <a:pt x="6" y="6"/>
                      <a:pt x="6" y="6"/>
                      <a:pt x="6" y="6"/>
                    </a:cubicBezTo>
                    <a:cubicBezTo>
                      <a:pt x="6" y="6"/>
                      <a:pt x="6" y="6"/>
                      <a:pt x="6" y="6"/>
                    </a:cubicBezTo>
                    <a:moveTo>
                      <a:pt x="11" y="0"/>
                    </a:moveTo>
                    <a:cubicBezTo>
                      <a:pt x="10" y="0"/>
                      <a:pt x="9" y="0"/>
                      <a:pt x="8" y="0"/>
                    </a:cubicBezTo>
                    <a:cubicBezTo>
                      <a:pt x="6" y="1"/>
                      <a:pt x="4" y="2"/>
                      <a:pt x="3" y="4"/>
                    </a:cubicBezTo>
                    <a:cubicBezTo>
                      <a:pt x="2" y="4"/>
                      <a:pt x="2" y="5"/>
                      <a:pt x="2" y="5"/>
                    </a:cubicBezTo>
                    <a:cubicBezTo>
                      <a:pt x="0" y="9"/>
                      <a:pt x="3" y="14"/>
                      <a:pt x="8" y="16"/>
                    </a:cubicBezTo>
                    <a:cubicBezTo>
                      <a:pt x="9" y="17"/>
                      <a:pt x="11" y="17"/>
                      <a:pt x="13" y="17"/>
                    </a:cubicBezTo>
                    <a:cubicBezTo>
                      <a:pt x="15" y="17"/>
                      <a:pt x="17" y="17"/>
                      <a:pt x="19" y="16"/>
                    </a:cubicBezTo>
                    <a:cubicBezTo>
                      <a:pt x="22" y="14"/>
                      <a:pt x="23" y="10"/>
                      <a:pt x="21" y="7"/>
                    </a:cubicBezTo>
                    <a:cubicBezTo>
                      <a:pt x="20" y="4"/>
                      <a:pt x="18" y="2"/>
                      <a:pt x="15" y="1"/>
                    </a:cubicBezTo>
                    <a:cubicBezTo>
                      <a:pt x="14" y="1"/>
                      <a:pt x="12"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81" name="Freeform 221"/>
              <p:cNvSpPr>
                <a:spLocks noEditPoints="1"/>
              </p:cNvSpPr>
              <p:nvPr/>
            </p:nvSpPr>
            <p:spPr bwMode="auto">
              <a:xfrm>
                <a:off x="844" y="845"/>
                <a:ext cx="72" cy="42"/>
              </a:xfrm>
              <a:custGeom>
                <a:avLst/>
                <a:gdLst>
                  <a:gd name="T0" fmla="*/ 13 w 46"/>
                  <a:gd name="T1" fmla="*/ 10 h 27"/>
                  <a:gd name="T2" fmla="*/ 14 w 46"/>
                  <a:gd name="T3" fmla="*/ 9 h 27"/>
                  <a:gd name="T4" fmla="*/ 21 w 46"/>
                  <a:gd name="T5" fmla="*/ 7 h 27"/>
                  <a:gd name="T6" fmla="*/ 31 w 46"/>
                  <a:gd name="T7" fmla="*/ 11 h 27"/>
                  <a:gd name="T8" fmla="*/ 25 w 46"/>
                  <a:gd name="T9" fmla="*/ 20 h 27"/>
                  <a:gd name="T10" fmla="*/ 23 w 46"/>
                  <a:gd name="T11" fmla="*/ 20 h 27"/>
                  <a:gd name="T12" fmla="*/ 13 w 46"/>
                  <a:gd name="T13" fmla="*/ 10 h 27"/>
                  <a:gd name="T14" fmla="*/ 13 w 46"/>
                  <a:gd name="T15" fmla="*/ 10 h 27"/>
                  <a:gd name="T16" fmla="*/ 20 w 46"/>
                  <a:gd name="T17" fmla="*/ 0 h 27"/>
                  <a:gd name="T18" fmla="*/ 5 w 46"/>
                  <a:gd name="T19" fmla="*/ 5 h 27"/>
                  <a:gd name="T20" fmla="*/ 5 w 46"/>
                  <a:gd name="T21" fmla="*/ 5 h 27"/>
                  <a:gd name="T22" fmla="*/ 5 w 46"/>
                  <a:gd name="T23" fmla="*/ 5 h 27"/>
                  <a:gd name="T24" fmla="*/ 5 w 46"/>
                  <a:gd name="T25" fmla="*/ 5 h 27"/>
                  <a:gd name="T26" fmla="*/ 5 w 46"/>
                  <a:gd name="T27" fmla="*/ 5 h 27"/>
                  <a:gd name="T28" fmla="*/ 4 w 46"/>
                  <a:gd name="T29" fmla="*/ 6 h 27"/>
                  <a:gd name="T30" fmla="*/ 15 w 46"/>
                  <a:gd name="T31" fmla="*/ 26 h 27"/>
                  <a:gd name="T32" fmla="*/ 24 w 46"/>
                  <a:gd name="T33" fmla="*/ 27 h 27"/>
                  <a:gd name="T34" fmla="*/ 28 w 46"/>
                  <a:gd name="T35" fmla="*/ 27 h 27"/>
                  <a:gd name="T36" fmla="*/ 31 w 46"/>
                  <a:gd name="T37" fmla="*/ 26 h 27"/>
                  <a:gd name="T38" fmla="*/ 31 w 46"/>
                  <a:gd name="T39" fmla="*/ 2 h 27"/>
                  <a:gd name="T40" fmla="*/ 31 w 46"/>
                  <a:gd name="T41" fmla="*/ 2 h 27"/>
                  <a:gd name="T42" fmla="*/ 20 w 46"/>
                  <a:gd name="T4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27">
                    <a:moveTo>
                      <a:pt x="13" y="10"/>
                    </a:moveTo>
                    <a:cubicBezTo>
                      <a:pt x="13" y="9"/>
                      <a:pt x="14" y="9"/>
                      <a:pt x="14" y="9"/>
                    </a:cubicBezTo>
                    <a:cubicBezTo>
                      <a:pt x="16" y="7"/>
                      <a:pt x="18" y="7"/>
                      <a:pt x="21" y="7"/>
                    </a:cubicBezTo>
                    <a:cubicBezTo>
                      <a:pt x="25" y="7"/>
                      <a:pt x="29" y="8"/>
                      <a:pt x="31" y="11"/>
                    </a:cubicBezTo>
                    <a:cubicBezTo>
                      <a:pt x="33" y="15"/>
                      <a:pt x="30" y="19"/>
                      <a:pt x="25" y="20"/>
                    </a:cubicBezTo>
                    <a:cubicBezTo>
                      <a:pt x="24" y="20"/>
                      <a:pt x="23" y="20"/>
                      <a:pt x="23" y="20"/>
                    </a:cubicBezTo>
                    <a:cubicBezTo>
                      <a:pt x="16" y="20"/>
                      <a:pt x="10" y="15"/>
                      <a:pt x="13" y="10"/>
                    </a:cubicBezTo>
                    <a:cubicBezTo>
                      <a:pt x="13" y="10"/>
                      <a:pt x="13" y="10"/>
                      <a:pt x="13" y="10"/>
                    </a:cubicBezTo>
                    <a:moveTo>
                      <a:pt x="20" y="0"/>
                    </a:moveTo>
                    <a:cubicBezTo>
                      <a:pt x="13" y="0"/>
                      <a:pt x="8" y="2"/>
                      <a:pt x="5" y="5"/>
                    </a:cubicBezTo>
                    <a:cubicBezTo>
                      <a:pt x="5" y="5"/>
                      <a:pt x="5" y="5"/>
                      <a:pt x="5" y="5"/>
                    </a:cubicBezTo>
                    <a:cubicBezTo>
                      <a:pt x="5" y="5"/>
                      <a:pt x="5" y="5"/>
                      <a:pt x="5" y="5"/>
                    </a:cubicBezTo>
                    <a:cubicBezTo>
                      <a:pt x="5" y="5"/>
                      <a:pt x="5" y="5"/>
                      <a:pt x="5" y="5"/>
                    </a:cubicBezTo>
                    <a:cubicBezTo>
                      <a:pt x="5" y="5"/>
                      <a:pt x="5" y="5"/>
                      <a:pt x="5" y="5"/>
                    </a:cubicBezTo>
                    <a:cubicBezTo>
                      <a:pt x="5" y="5"/>
                      <a:pt x="4" y="6"/>
                      <a:pt x="4" y="6"/>
                    </a:cubicBezTo>
                    <a:cubicBezTo>
                      <a:pt x="0" y="12"/>
                      <a:pt x="1" y="21"/>
                      <a:pt x="15" y="26"/>
                    </a:cubicBezTo>
                    <a:cubicBezTo>
                      <a:pt x="18" y="27"/>
                      <a:pt x="21" y="27"/>
                      <a:pt x="24" y="27"/>
                    </a:cubicBezTo>
                    <a:cubicBezTo>
                      <a:pt x="25" y="27"/>
                      <a:pt x="27" y="27"/>
                      <a:pt x="28" y="27"/>
                    </a:cubicBezTo>
                    <a:cubicBezTo>
                      <a:pt x="29" y="27"/>
                      <a:pt x="30" y="27"/>
                      <a:pt x="31" y="26"/>
                    </a:cubicBezTo>
                    <a:cubicBezTo>
                      <a:pt x="44" y="22"/>
                      <a:pt x="46" y="9"/>
                      <a:pt x="31" y="2"/>
                    </a:cubicBezTo>
                    <a:cubicBezTo>
                      <a:pt x="31" y="2"/>
                      <a:pt x="31" y="2"/>
                      <a:pt x="31" y="2"/>
                    </a:cubicBezTo>
                    <a:cubicBezTo>
                      <a:pt x="27" y="0"/>
                      <a:pt x="23" y="0"/>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82" name="Freeform 222"/>
              <p:cNvSpPr>
                <a:spLocks noEditPoints="1"/>
              </p:cNvSpPr>
              <p:nvPr/>
            </p:nvSpPr>
            <p:spPr bwMode="auto">
              <a:xfrm>
                <a:off x="837" y="840"/>
                <a:ext cx="79" cy="51"/>
              </a:xfrm>
              <a:custGeom>
                <a:avLst/>
                <a:gdLst>
                  <a:gd name="T0" fmla="*/ 10 w 51"/>
                  <a:gd name="T1" fmla="*/ 8 h 33"/>
                  <a:gd name="T2" fmla="*/ 25 w 51"/>
                  <a:gd name="T3" fmla="*/ 3 h 33"/>
                  <a:gd name="T4" fmla="*/ 36 w 51"/>
                  <a:gd name="T5" fmla="*/ 5 h 33"/>
                  <a:gd name="T6" fmla="*/ 36 w 51"/>
                  <a:gd name="T7" fmla="*/ 5 h 33"/>
                  <a:gd name="T8" fmla="*/ 36 w 51"/>
                  <a:gd name="T9" fmla="*/ 5 h 33"/>
                  <a:gd name="T10" fmla="*/ 36 w 51"/>
                  <a:gd name="T11" fmla="*/ 29 h 33"/>
                  <a:gd name="T12" fmla="*/ 33 w 51"/>
                  <a:gd name="T13" fmla="*/ 30 h 33"/>
                  <a:gd name="T14" fmla="*/ 28 w 51"/>
                  <a:gd name="T15" fmla="*/ 30 h 33"/>
                  <a:gd name="T16" fmla="*/ 8 w 51"/>
                  <a:gd name="T17" fmla="*/ 11 h 33"/>
                  <a:gd name="T18" fmla="*/ 9 w 51"/>
                  <a:gd name="T19" fmla="*/ 9 h 33"/>
                  <a:gd name="T20" fmla="*/ 10 w 51"/>
                  <a:gd name="T21" fmla="*/ 8 h 33"/>
                  <a:gd name="T22" fmla="*/ 10 w 51"/>
                  <a:gd name="T23" fmla="*/ 8 h 33"/>
                  <a:gd name="T24" fmla="*/ 10 w 51"/>
                  <a:gd name="T25" fmla="*/ 8 h 33"/>
                  <a:gd name="T26" fmla="*/ 10 w 51"/>
                  <a:gd name="T27" fmla="*/ 8 h 33"/>
                  <a:gd name="T28" fmla="*/ 10 w 51"/>
                  <a:gd name="T29" fmla="*/ 8 h 33"/>
                  <a:gd name="T30" fmla="*/ 25 w 51"/>
                  <a:gd name="T31" fmla="*/ 0 h 33"/>
                  <a:gd name="T32" fmla="*/ 9 w 51"/>
                  <a:gd name="T33" fmla="*/ 5 h 33"/>
                  <a:gd name="T34" fmla="*/ 8 w 51"/>
                  <a:gd name="T35" fmla="*/ 6 h 33"/>
                  <a:gd name="T36" fmla="*/ 7 w 51"/>
                  <a:gd name="T37" fmla="*/ 7 h 33"/>
                  <a:gd name="T38" fmla="*/ 16 w 51"/>
                  <a:gd name="T39" fmla="*/ 30 h 33"/>
                  <a:gd name="T40" fmla="*/ 17 w 51"/>
                  <a:gd name="T41" fmla="*/ 30 h 33"/>
                  <a:gd name="T42" fmla="*/ 19 w 51"/>
                  <a:gd name="T43" fmla="*/ 31 h 33"/>
                  <a:gd name="T44" fmla="*/ 29 w 51"/>
                  <a:gd name="T45" fmla="*/ 33 h 33"/>
                  <a:gd name="T46" fmla="*/ 49 w 51"/>
                  <a:gd name="T47" fmla="*/ 23 h 33"/>
                  <a:gd name="T48" fmla="*/ 49 w 51"/>
                  <a:gd name="T49" fmla="*/ 21 h 33"/>
                  <a:gd name="T50" fmla="*/ 49 w 51"/>
                  <a:gd name="T51" fmla="*/ 14 h 33"/>
                  <a:gd name="T52" fmla="*/ 49 w 51"/>
                  <a:gd name="T53" fmla="*/ 13 h 33"/>
                  <a:gd name="T54" fmla="*/ 47 w 51"/>
                  <a:gd name="T55" fmla="*/ 11 h 33"/>
                  <a:gd name="T56" fmla="*/ 36 w 51"/>
                  <a:gd name="T57" fmla="*/ 2 h 33"/>
                  <a:gd name="T58" fmla="*/ 25 w 51"/>
                  <a:gd name="T5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1" h="33">
                    <a:moveTo>
                      <a:pt x="10" y="8"/>
                    </a:moveTo>
                    <a:cubicBezTo>
                      <a:pt x="13" y="5"/>
                      <a:pt x="18" y="3"/>
                      <a:pt x="25" y="3"/>
                    </a:cubicBezTo>
                    <a:cubicBezTo>
                      <a:pt x="28" y="3"/>
                      <a:pt x="32" y="3"/>
                      <a:pt x="36" y="5"/>
                    </a:cubicBezTo>
                    <a:cubicBezTo>
                      <a:pt x="36" y="5"/>
                      <a:pt x="36" y="5"/>
                      <a:pt x="36" y="5"/>
                    </a:cubicBezTo>
                    <a:cubicBezTo>
                      <a:pt x="36" y="5"/>
                      <a:pt x="36" y="5"/>
                      <a:pt x="36" y="5"/>
                    </a:cubicBezTo>
                    <a:cubicBezTo>
                      <a:pt x="51" y="12"/>
                      <a:pt x="49" y="25"/>
                      <a:pt x="36" y="29"/>
                    </a:cubicBezTo>
                    <a:cubicBezTo>
                      <a:pt x="35" y="30"/>
                      <a:pt x="34" y="30"/>
                      <a:pt x="33" y="30"/>
                    </a:cubicBezTo>
                    <a:cubicBezTo>
                      <a:pt x="31" y="30"/>
                      <a:pt x="30" y="30"/>
                      <a:pt x="28" y="30"/>
                    </a:cubicBezTo>
                    <a:cubicBezTo>
                      <a:pt x="15" y="30"/>
                      <a:pt x="4" y="21"/>
                      <a:pt x="8" y="11"/>
                    </a:cubicBezTo>
                    <a:cubicBezTo>
                      <a:pt x="8" y="11"/>
                      <a:pt x="9" y="10"/>
                      <a:pt x="9" y="9"/>
                    </a:cubicBezTo>
                    <a:cubicBezTo>
                      <a:pt x="9" y="9"/>
                      <a:pt x="10" y="8"/>
                      <a:pt x="10" y="8"/>
                    </a:cubicBezTo>
                    <a:cubicBezTo>
                      <a:pt x="10" y="8"/>
                      <a:pt x="10" y="8"/>
                      <a:pt x="10" y="8"/>
                    </a:cubicBezTo>
                    <a:cubicBezTo>
                      <a:pt x="10" y="8"/>
                      <a:pt x="10" y="8"/>
                      <a:pt x="10" y="8"/>
                    </a:cubicBezTo>
                    <a:cubicBezTo>
                      <a:pt x="10" y="8"/>
                      <a:pt x="10" y="8"/>
                      <a:pt x="10" y="8"/>
                    </a:cubicBezTo>
                    <a:cubicBezTo>
                      <a:pt x="10" y="8"/>
                      <a:pt x="10" y="8"/>
                      <a:pt x="10" y="8"/>
                    </a:cubicBezTo>
                    <a:moveTo>
                      <a:pt x="25" y="0"/>
                    </a:moveTo>
                    <a:cubicBezTo>
                      <a:pt x="18" y="0"/>
                      <a:pt x="13" y="2"/>
                      <a:pt x="9" y="5"/>
                    </a:cubicBezTo>
                    <a:cubicBezTo>
                      <a:pt x="9" y="6"/>
                      <a:pt x="8" y="6"/>
                      <a:pt x="8" y="6"/>
                    </a:cubicBezTo>
                    <a:cubicBezTo>
                      <a:pt x="7" y="7"/>
                      <a:pt x="7" y="7"/>
                      <a:pt x="7" y="7"/>
                    </a:cubicBezTo>
                    <a:cubicBezTo>
                      <a:pt x="0" y="15"/>
                      <a:pt x="5" y="25"/>
                      <a:pt x="16" y="30"/>
                    </a:cubicBezTo>
                    <a:cubicBezTo>
                      <a:pt x="16" y="30"/>
                      <a:pt x="16" y="30"/>
                      <a:pt x="17" y="30"/>
                    </a:cubicBezTo>
                    <a:cubicBezTo>
                      <a:pt x="17" y="31"/>
                      <a:pt x="18" y="31"/>
                      <a:pt x="19" y="31"/>
                    </a:cubicBezTo>
                    <a:cubicBezTo>
                      <a:pt x="22" y="32"/>
                      <a:pt x="26" y="33"/>
                      <a:pt x="29" y="33"/>
                    </a:cubicBezTo>
                    <a:cubicBezTo>
                      <a:pt x="38" y="33"/>
                      <a:pt x="46" y="29"/>
                      <a:pt x="49" y="23"/>
                    </a:cubicBezTo>
                    <a:cubicBezTo>
                      <a:pt x="49" y="23"/>
                      <a:pt x="49" y="22"/>
                      <a:pt x="49" y="21"/>
                    </a:cubicBezTo>
                    <a:cubicBezTo>
                      <a:pt x="50" y="19"/>
                      <a:pt x="50" y="16"/>
                      <a:pt x="49" y="14"/>
                    </a:cubicBezTo>
                    <a:cubicBezTo>
                      <a:pt x="49" y="14"/>
                      <a:pt x="49" y="13"/>
                      <a:pt x="49" y="13"/>
                    </a:cubicBezTo>
                    <a:cubicBezTo>
                      <a:pt x="48" y="12"/>
                      <a:pt x="48" y="11"/>
                      <a:pt x="47" y="11"/>
                    </a:cubicBezTo>
                    <a:cubicBezTo>
                      <a:pt x="44" y="5"/>
                      <a:pt x="38" y="3"/>
                      <a:pt x="36" y="2"/>
                    </a:cubicBezTo>
                    <a:cubicBezTo>
                      <a:pt x="32" y="1"/>
                      <a:pt x="28" y="0"/>
                      <a:pt x="2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83" name="Freeform 223"/>
              <p:cNvSpPr>
                <a:spLocks/>
              </p:cNvSpPr>
              <p:nvPr/>
            </p:nvSpPr>
            <p:spPr bwMode="auto">
              <a:xfrm>
                <a:off x="868" y="859"/>
                <a:ext cx="21" cy="14"/>
              </a:xfrm>
              <a:custGeom>
                <a:avLst/>
                <a:gdLst>
                  <a:gd name="T0" fmla="*/ 6 w 14"/>
                  <a:gd name="T1" fmla="*/ 0 h 9"/>
                  <a:gd name="T2" fmla="*/ 1 w 14"/>
                  <a:gd name="T3" fmla="*/ 1 h 9"/>
                  <a:gd name="T4" fmla="*/ 1 w 14"/>
                  <a:gd name="T5" fmla="*/ 1 h 9"/>
                  <a:gd name="T6" fmla="*/ 1 w 14"/>
                  <a:gd name="T7" fmla="*/ 1 h 9"/>
                  <a:gd name="T8" fmla="*/ 1 w 14"/>
                  <a:gd name="T9" fmla="*/ 2 h 9"/>
                  <a:gd name="T10" fmla="*/ 4 w 14"/>
                  <a:gd name="T11" fmla="*/ 8 h 9"/>
                  <a:gd name="T12" fmla="*/ 7 w 14"/>
                  <a:gd name="T13" fmla="*/ 9 h 9"/>
                  <a:gd name="T14" fmla="*/ 12 w 14"/>
                  <a:gd name="T15" fmla="*/ 7 h 9"/>
                  <a:gd name="T16" fmla="*/ 10 w 14"/>
                  <a:gd name="T17" fmla="*/ 0 h 9"/>
                  <a:gd name="T18" fmla="*/ 6 w 14"/>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9">
                    <a:moveTo>
                      <a:pt x="6" y="0"/>
                    </a:moveTo>
                    <a:cubicBezTo>
                      <a:pt x="4" y="0"/>
                      <a:pt x="2" y="1"/>
                      <a:pt x="1" y="1"/>
                    </a:cubicBezTo>
                    <a:cubicBezTo>
                      <a:pt x="1" y="1"/>
                      <a:pt x="1" y="1"/>
                      <a:pt x="1" y="1"/>
                    </a:cubicBezTo>
                    <a:cubicBezTo>
                      <a:pt x="1" y="1"/>
                      <a:pt x="1" y="1"/>
                      <a:pt x="1" y="1"/>
                    </a:cubicBezTo>
                    <a:cubicBezTo>
                      <a:pt x="1" y="2"/>
                      <a:pt x="1" y="2"/>
                      <a:pt x="1" y="2"/>
                    </a:cubicBezTo>
                    <a:cubicBezTo>
                      <a:pt x="0" y="4"/>
                      <a:pt x="0" y="6"/>
                      <a:pt x="4" y="8"/>
                    </a:cubicBezTo>
                    <a:cubicBezTo>
                      <a:pt x="5" y="9"/>
                      <a:pt x="6" y="9"/>
                      <a:pt x="7" y="9"/>
                    </a:cubicBezTo>
                    <a:cubicBezTo>
                      <a:pt x="9" y="9"/>
                      <a:pt x="11" y="8"/>
                      <a:pt x="12" y="7"/>
                    </a:cubicBezTo>
                    <a:cubicBezTo>
                      <a:pt x="14" y="5"/>
                      <a:pt x="14" y="2"/>
                      <a:pt x="10" y="0"/>
                    </a:cubicBezTo>
                    <a:cubicBezTo>
                      <a:pt x="8" y="0"/>
                      <a:pt x="7"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84" name="Freeform 224"/>
              <p:cNvSpPr>
                <a:spLocks noEditPoints="1"/>
              </p:cNvSpPr>
              <p:nvPr/>
            </p:nvSpPr>
            <p:spPr bwMode="auto">
              <a:xfrm>
                <a:off x="862" y="856"/>
                <a:ext cx="34" cy="20"/>
              </a:xfrm>
              <a:custGeom>
                <a:avLst/>
                <a:gdLst>
                  <a:gd name="T0" fmla="*/ 5 w 22"/>
                  <a:gd name="T1" fmla="*/ 3 h 13"/>
                  <a:gd name="T2" fmla="*/ 10 w 22"/>
                  <a:gd name="T3" fmla="*/ 2 h 13"/>
                  <a:gd name="T4" fmla="*/ 14 w 22"/>
                  <a:gd name="T5" fmla="*/ 2 h 13"/>
                  <a:gd name="T6" fmla="*/ 16 w 22"/>
                  <a:gd name="T7" fmla="*/ 9 h 13"/>
                  <a:gd name="T8" fmla="*/ 14 w 22"/>
                  <a:gd name="T9" fmla="*/ 10 h 13"/>
                  <a:gd name="T10" fmla="*/ 11 w 22"/>
                  <a:gd name="T11" fmla="*/ 11 h 13"/>
                  <a:gd name="T12" fmla="*/ 5 w 22"/>
                  <a:gd name="T13" fmla="*/ 4 h 13"/>
                  <a:gd name="T14" fmla="*/ 5 w 22"/>
                  <a:gd name="T15" fmla="*/ 4 h 13"/>
                  <a:gd name="T16" fmla="*/ 5 w 22"/>
                  <a:gd name="T17" fmla="*/ 3 h 13"/>
                  <a:gd name="T18" fmla="*/ 5 w 22"/>
                  <a:gd name="T19" fmla="*/ 3 h 13"/>
                  <a:gd name="T20" fmla="*/ 10 w 22"/>
                  <a:gd name="T21" fmla="*/ 0 h 13"/>
                  <a:gd name="T22" fmla="*/ 3 w 22"/>
                  <a:gd name="T23" fmla="*/ 2 h 13"/>
                  <a:gd name="T24" fmla="*/ 2 w 22"/>
                  <a:gd name="T25" fmla="*/ 3 h 13"/>
                  <a:gd name="T26" fmla="*/ 7 w 22"/>
                  <a:gd name="T27" fmla="*/ 12 h 13"/>
                  <a:gd name="T28" fmla="*/ 12 w 22"/>
                  <a:gd name="T29" fmla="*/ 13 h 13"/>
                  <a:gd name="T30" fmla="*/ 14 w 22"/>
                  <a:gd name="T31" fmla="*/ 13 h 13"/>
                  <a:gd name="T32" fmla="*/ 20 w 22"/>
                  <a:gd name="T33" fmla="*/ 4 h 13"/>
                  <a:gd name="T34" fmla="*/ 10 w 22"/>
                  <a:gd name="T3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 h="13">
                    <a:moveTo>
                      <a:pt x="5" y="3"/>
                    </a:moveTo>
                    <a:cubicBezTo>
                      <a:pt x="6" y="3"/>
                      <a:pt x="8" y="2"/>
                      <a:pt x="10" y="2"/>
                    </a:cubicBezTo>
                    <a:cubicBezTo>
                      <a:pt x="11" y="2"/>
                      <a:pt x="12" y="2"/>
                      <a:pt x="14" y="2"/>
                    </a:cubicBezTo>
                    <a:cubicBezTo>
                      <a:pt x="18" y="4"/>
                      <a:pt x="18" y="7"/>
                      <a:pt x="16" y="9"/>
                    </a:cubicBezTo>
                    <a:cubicBezTo>
                      <a:pt x="15" y="10"/>
                      <a:pt x="15" y="10"/>
                      <a:pt x="14" y="10"/>
                    </a:cubicBezTo>
                    <a:cubicBezTo>
                      <a:pt x="13" y="11"/>
                      <a:pt x="12" y="11"/>
                      <a:pt x="11" y="11"/>
                    </a:cubicBezTo>
                    <a:cubicBezTo>
                      <a:pt x="7" y="11"/>
                      <a:pt x="3" y="7"/>
                      <a:pt x="5" y="4"/>
                    </a:cubicBezTo>
                    <a:cubicBezTo>
                      <a:pt x="5" y="4"/>
                      <a:pt x="5" y="4"/>
                      <a:pt x="5" y="4"/>
                    </a:cubicBezTo>
                    <a:cubicBezTo>
                      <a:pt x="5" y="3"/>
                      <a:pt x="5" y="3"/>
                      <a:pt x="5" y="3"/>
                    </a:cubicBezTo>
                    <a:cubicBezTo>
                      <a:pt x="5" y="3"/>
                      <a:pt x="5" y="3"/>
                      <a:pt x="5" y="3"/>
                    </a:cubicBezTo>
                    <a:moveTo>
                      <a:pt x="10" y="0"/>
                    </a:moveTo>
                    <a:cubicBezTo>
                      <a:pt x="7" y="0"/>
                      <a:pt x="5" y="0"/>
                      <a:pt x="3" y="2"/>
                    </a:cubicBezTo>
                    <a:cubicBezTo>
                      <a:pt x="3" y="2"/>
                      <a:pt x="2" y="2"/>
                      <a:pt x="2" y="3"/>
                    </a:cubicBezTo>
                    <a:cubicBezTo>
                      <a:pt x="0" y="5"/>
                      <a:pt x="1" y="10"/>
                      <a:pt x="7" y="12"/>
                    </a:cubicBezTo>
                    <a:cubicBezTo>
                      <a:pt x="9" y="13"/>
                      <a:pt x="10" y="13"/>
                      <a:pt x="12" y="13"/>
                    </a:cubicBezTo>
                    <a:cubicBezTo>
                      <a:pt x="13" y="13"/>
                      <a:pt x="13" y="13"/>
                      <a:pt x="14" y="13"/>
                    </a:cubicBezTo>
                    <a:cubicBezTo>
                      <a:pt x="19" y="12"/>
                      <a:pt x="22" y="8"/>
                      <a:pt x="20" y="4"/>
                    </a:cubicBezTo>
                    <a:cubicBezTo>
                      <a:pt x="18" y="1"/>
                      <a:pt x="14"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85" name="Freeform 225"/>
              <p:cNvSpPr>
                <a:spLocks noEditPoints="1"/>
              </p:cNvSpPr>
              <p:nvPr/>
            </p:nvSpPr>
            <p:spPr bwMode="auto">
              <a:xfrm>
                <a:off x="1479" y="905"/>
                <a:ext cx="41" cy="41"/>
              </a:xfrm>
              <a:custGeom>
                <a:avLst/>
                <a:gdLst>
                  <a:gd name="T0" fmla="*/ 7 w 26"/>
                  <a:gd name="T1" fmla="*/ 8 h 26"/>
                  <a:gd name="T2" fmla="*/ 7 w 26"/>
                  <a:gd name="T3" fmla="*/ 8 h 26"/>
                  <a:gd name="T4" fmla="*/ 10 w 26"/>
                  <a:gd name="T5" fmla="*/ 7 h 26"/>
                  <a:gd name="T6" fmla="*/ 18 w 26"/>
                  <a:gd name="T7" fmla="*/ 13 h 26"/>
                  <a:gd name="T8" fmla="*/ 18 w 26"/>
                  <a:gd name="T9" fmla="*/ 19 h 26"/>
                  <a:gd name="T10" fmla="*/ 17 w 26"/>
                  <a:gd name="T11" fmla="*/ 19 h 26"/>
                  <a:gd name="T12" fmla="*/ 12 w 26"/>
                  <a:gd name="T13" fmla="*/ 17 h 26"/>
                  <a:gd name="T14" fmla="*/ 9 w 26"/>
                  <a:gd name="T15" fmla="*/ 13 h 26"/>
                  <a:gd name="T16" fmla="*/ 7 w 26"/>
                  <a:gd name="T17" fmla="*/ 9 h 26"/>
                  <a:gd name="T18" fmla="*/ 7 w 26"/>
                  <a:gd name="T19" fmla="*/ 9 h 26"/>
                  <a:gd name="T20" fmla="*/ 7 w 26"/>
                  <a:gd name="T21" fmla="*/ 9 h 26"/>
                  <a:gd name="T22" fmla="*/ 7 w 26"/>
                  <a:gd name="T23" fmla="*/ 8 h 26"/>
                  <a:gd name="T24" fmla="*/ 6 w 26"/>
                  <a:gd name="T25" fmla="*/ 0 h 26"/>
                  <a:gd name="T26" fmla="*/ 1 w 26"/>
                  <a:gd name="T27" fmla="*/ 4 h 26"/>
                  <a:gd name="T28" fmla="*/ 1 w 26"/>
                  <a:gd name="T29" fmla="*/ 4 h 26"/>
                  <a:gd name="T30" fmla="*/ 15 w 26"/>
                  <a:gd name="T31" fmla="*/ 24 h 26"/>
                  <a:gd name="T32" fmla="*/ 21 w 26"/>
                  <a:gd name="T33" fmla="*/ 26 h 26"/>
                  <a:gd name="T34" fmla="*/ 22 w 26"/>
                  <a:gd name="T35" fmla="*/ 26 h 26"/>
                  <a:gd name="T36" fmla="*/ 26 w 26"/>
                  <a:gd name="T37" fmla="*/ 22 h 26"/>
                  <a:gd name="T38" fmla="*/ 25 w 26"/>
                  <a:gd name="T39" fmla="*/ 17 h 26"/>
                  <a:gd name="T40" fmla="*/ 24 w 26"/>
                  <a:gd name="T41" fmla="*/ 14 h 26"/>
                  <a:gd name="T42" fmla="*/ 13 w 26"/>
                  <a:gd name="T43" fmla="*/ 3 h 26"/>
                  <a:gd name="T44" fmla="*/ 6 w 26"/>
                  <a:gd name="T4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 h="26">
                    <a:moveTo>
                      <a:pt x="7" y="8"/>
                    </a:moveTo>
                    <a:cubicBezTo>
                      <a:pt x="7" y="8"/>
                      <a:pt x="7" y="8"/>
                      <a:pt x="7" y="8"/>
                    </a:cubicBezTo>
                    <a:cubicBezTo>
                      <a:pt x="8" y="7"/>
                      <a:pt x="9" y="7"/>
                      <a:pt x="10" y="7"/>
                    </a:cubicBezTo>
                    <a:cubicBezTo>
                      <a:pt x="12" y="7"/>
                      <a:pt x="16" y="9"/>
                      <a:pt x="18" y="13"/>
                    </a:cubicBezTo>
                    <a:cubicBezTo>
                      <a:pt x="20" y="16"/>
                      <a:pt x="20" y="19"/>
                      <a:pt x="18" y="19"/>
                    </a:cubicBezTo>
                    <a:cubicBezTo>
                      <a:pt x="17" y="19"/>
                      <a:pt x="17" y="19"/>
                      <a:pt x="17" y="19"/>
                    </a:cubicBezTo>
                    <a:cubicBezTo>
                      <a:pt x="15" y="19"/>
                      <a:pt x="13" y="18"/>
                      <a:pt x="12" y="17"/>
                    </a:cubicBezTo>
                    <a:cubicBezTo>
                      <a:pt x="10" y="16"/>
                      <a:pt x="9" y="14"/>
                      <a:pt x="9" y="13"/>
                    </a:cubicBezTo>
                    <a:cubicBezTo>
                      <a:pt x="8" y="12"/>
                      <a:pt x="7" y="10"/>
                      <a:pt x="7" y="9"/>
                    </a:cubicBezTo>
                    <a:cubicBezTo>
                      <a:pt x="7" y="9"/>
                      <a:pt x="7" y="9"/>
                      <a:pt x="7" y="9"/>
                    </a:cubicBezTo>
                    <a:cubicBezTo>
                      <a:pt x="7" y="9"/>
                      <a:pt x="7" y="9"/>
                      <a:pt x="7" y="9"/>
                    </a:cubicBezTo>
                    <a:cubicBezTo>
                      <a:pt x="7" y="8"/>
                      <a:pt x="7" y="8"/>
                      <a:pt x="7" y="8"/>
                    </a:cubicBezTo>
                    <a:moveTo>
                      <a:pt x="6" y="0"/>
                    </a:moveTo>
                    <a:cubicBezTo>
                      <a:pt x="3" y="0"/>
                      <a:pt x="1" y="2"/>
                      <a:pt x="1" y="4"/>
                    </a:cubicBezTo>
                    <a:cubicBezTo>
                      <a:pt x="1" y="4"/>
                      <a:pt x="1" y="4"/>
                      <a:pt x="1" y="4"/>
                    </a:cubicBezTo>
                    <a:cubicBezTo>
                      <a:pt x="0" y="9"/>
                      <a:pt x="4" y="18"/>
                      <a:pt x="15" y="24"/>
                    </a:cubicBezTo>
                    <a:cubicBezTo>
                      <a:pt x="17" y="25"/>
                      <a:pt x="19" y="26"/>
                      <a:pt x="21" y="26"/>
                    </a:cubicBezTo>
                    <a:cubicBezTo>
                      <a:pt x="21" y="26"/>
                      <a:pt x="22" y="26"/>
                      <a:pt x="22" y="26"/>
                    </a:cubicBezTo>
                    <a:cubicBezTo>
                      <a:pt x="24" y="25"/>
                      <a:pt x="25" y="24"/>
                      <a:pt x="26" y="22"/>
                    </a:cubicBezTo>
                    <a:cubicBezTo>
                      <a:pt x="26" y="21"/>
                      <a:pt x="26" y="19"/>
                      <a:pt x="25" y="17"/>
                    </a:cubicBezTo>
                    <a:cubicBezTo>
                      <a:pt x="25" y="16"/>
                      <a:pt x="24" y="15"/>
                      <a:pt x="24" y="14"/>
                    </a:cubicBezTo>
                    <a:cubicBezTo>
                      <a:pt x="22" y="10"/>
                      <a:pt x="18" y="6"/>
                      <a:pt x="13" y="3"/>
                    </a:cubicBezTo>
                    <a:cubicBezTo>
                      <a:pt x="10" y="1"/>
                      <a:pt x="7"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86" name="Freeform 226"/>
              <p:cNvSpPr>
                <a:spLocks noEditPoints="1"/>
              </p:cNvSpPr>
              <p:nvPr/>
            </p:nvSpPr>
            <p:spPr bwMode="auto">
              <a:xfrm>
                <a:off x="1478" y="902"/>
                <a:ext cx="45" cy="47"/>
              </a:xfrm>
              <a:custGeom>
                <a:avLst/>
                <a:gdLst>
                  <a:gd name="T0" fmla="*/ 2 w 29"/>
                  <a:gd name="T1" fmla="*/ 6 h 30"/>
                  <a:gd name="T2" fmla="*/ 7 w 29"/>
                  <a:gd name="T3" fmla="*/ 2 h 30"/>
                  <a:gd name="T4" fmla="*/ 14 w 29"/>
                  <a:gd name="T5" fmla="*/ 5 h 30"/>
                  <a:gd name="T6" fmla="*/ 25 w 29"/>
                  <a:gd name="T7" fmla="*/ 16 h 30"/>
                  <a:gd name="T8" fmla="*/ 27 w 29"/>
                  <a:gd name="T9" fmla="*/ 24 h 30"/>
                  <a:gd name="T10" fmla="*/ 23 w 29"/>
                  <a:gd name="T11" fmla="*/ 28 h 30"/>
                  <a:gd name="T12" fmla="*/ 23 w 29"/>
                  <a:gd name="T13" fmla="*/ 28 h 30"/>
                  <a:gd name="T14" fmla="*/ 22 w 29"/>
                  <a:gd name="T15" fmla="*/ 28 h 30"/>
                  <a:gd name="T16" fmla="*/ 2 w 29"/>
                  <a:gd name="T17" fmla="*/ 6 h 30"/>
                  <a:gd name="T18" fmla="*/ 2 w 29"/>
                  <a:gd name="T19" fmla="*/ 6 h 30"/>
                  <a:gd name="T20" fmla="*/ 5 w 29"/>
                  <a:gd name="T21" fmla="*/ 0 h 30"/>
                  <a:gd name="T22" fmla="*/ 1 w 29"/>
                  <a:gd name="T23" fmla="*/ 2 h 30"/>
                  <a:gd name="T24" fmla="*/ 0 w 29"/>
                  <a:gd name="T25" fmla="*/ 5 h 30"/>
                  <a:gd name="T26" fmla="*/ 0 w 29"/>
                  <a:gd name="T27" fmla="*/ 6 h 30"/>
                  <a:gd name="T28" fmla="*/ 0 w 29"/>
                  <a:gd name="T29" fmla="*/ 6 h 30"/>
                  <a:gd name="T30" fmla="*/ 0 w 29"/>
                  <a:gd name="T31" fmla="*/ 7 h 30"/>
                  <a:gd name="T32" fmla="*/ 14 w 29"/>
                  <a:gd name="T33" fmla="*/ 27 h 30"/>
                  <a:gd name="T34" fmla="*/ 15 w 29"/>
                  <a:gd name="T35" fmla="*/ 27 h 30"/>
                  <a:gd name="T36" fmla="*/ 16 w 29"/>
                  <a:gd name="T37" fmla="*/ 28 h 30"/>
                  <a:gd name="T38" fmla="*/ 23 w 29"/>
                  <a:gd name="T39" fmla="*/ 30 h 30"/>
                  <a:gd name="T40" fmla="*/ 29 w 29"/>
                  <a:gd name="T41" fmla="*/ 23 h 30"/>
                  <a:gd name="T42" fmla="*/ 15 w 29"/>
                  <a:gd name="T43" fmla="*/ 4 h 30"/>
                  <a:gd name="T44" fmla="*/ 15 w 29"/>
                  <a:gd name="T45" fmla="*/ 4 h 30"/>
                  <a:gd name="T46" fmla="*/ 5 w 29"/>
                  <a:gd name="T4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30">
                    <a:moveTo>
                      <a:pt x="2" y="6"/>
                    </a:moveTo>
                    <a:cubicBezTo>
                      <a:pt x="2" y="4"/>
                      <a:pt x="4" y="2"/>
                      <a:pt x="7" y="2"/>
                    </a:cubicBezTo>
                    <a:cubicBezTo>
                      <a:pt x="8" y="2"/>
                      <a:pt x="11" y="3"/>
                      <a:pt x="14" y="5"/>
                    </a:cubicBezTo>
                    <a:cubicBezTo>
                      <a:pt x="19" y="8"/>
                      <a:pt x="23" y="12"/>
                      <a:pt x="25" y="16"/>
                    </a:cubicBezTo>
                    <a:cubicBezTo>
                      <a:pt x="26" y="19"/>
                      <a:pt x="27" y="22"/>
                      <a:pt x="27" y="24"/>
                    </a:cubicBezTo>
                    <a:cubicBezTo>
                      <a:pt x="26" y="26"/>
                      <a:pt x="25" y="27"/>
                      <a:pt x="23" y="28"/>
                    </a:cubicBezTo>
                    <a:cubicBezTo>
                      <a:pt x="23" y="28"/>
                      <a:pt x="23" y="28"/>
                      <a:pt x="23" y="28"/>
                    </a:cubicBezTo>
                    <a:cubicBezTo>
                      <a:pt x="23" y="28"/>
                      <a:pt x="22" y="28"/>
                      <a:pt x="22" y="28"/>
                    </a:cubicBezTo>
                    <a:cubicBezTo>
                      <a:pt x="13" y="28"/>
                      <a:pt x="0" y="15"/>
                      <a:pt x="2" y="6"/>
                    </a:cubicBezTo>
                    <a:cubicBezTo>
                      <a:pt x="2" y="6"/>
                      <a:pt x="2" y="6"/>
                      <a:pt x="2" y="6"/>
                    </a:cubicBezTo>
                    <a:moveTo>
                      <a:pt x="5" y="0"/>
                    </a:moveTo>
                    <a:cubicBezTo>
                      <a:pt x="3" y="0"/>
                      <a:pt x="2" y="1"/>
                      <a:pt x="1" y="2"/>
                    </a:cubicBezTo>
                    <a:cubicBezTo>
                      <a:pt x="0" y="3"/>
                      <a:pt x="0" y="4"/>
                      <a:pt x="0" y="5"/>
                    </a:cubicBezTo>
                    <a:cubicBezTo>
                      <a:pt x="0" y="5"/>
                      <a:pt x="0" y="6"/>
                      <a:pt x="0" y="6"/>
                    </a:cubicBezTo>
                    <a:cubicBezTo>
                      <a:pt x="0" y="6"/>
                      <a:pt x="0" y="6"/>
                      <a:pt x="0" y="6"/>
                    </a:cubicBezTo>
                    <a:cubicBezTo>
                      <a:pt x="0" y="7"/>
                      <a:pt x="0" y="7"/>
                      <a:pt x="0" y="7"/>
                    </a:cubicBezTo>
                    <a:cubicBezTo>
                      <a:pt x="0" y="14"/>
                      <a:pt x="7" y="23"/>
                      <a:pt x="14" y="27"/>
                    </a:cubicBezTo>
                    <a:cubicBezTo>
                      <a:pt x="14" y="27"/>
                      <a:pt x="15" y="27"/>
                      <a:pt x="15" y="27"/>
                    </a:cubicBezTo>
                    <a:cubicBezTo>
                      <a:pt x="15" y="28"/>
                      <a:pt x="15" y="28"/>
                      <a:pt x="16" y="28"/>
                    </a:cubicBezTo>
                    <a:cubicBezTo>
                      <a:pt x="18" y="29"/>
                      <a:pt x="21" y="30"/>
                      <a:pt x="23" y="30"/>
                    </a:cubicBezTo>
                    <a:cubicBezTo>
                      <a:pt x="27" y="30"/>
                      <a:pt x="29" y="28"/>
                      <a:pt x="29" y="23"/>
                    </a:cubicBezTo>
                    <a:cubicBezTo>
                      <a:pt x="27" y="15"/>
                      <a:pt x="21" y="8"/>
                      <a:pt x="15" y="4"/>
                    </a:cubicBezTo>
                    <a:cubicBezTo>
                      <a:pt x="15" y="4"/>
                      <a:pt x="15" y="4"/>
                      <a:pt x="15" y="4"/>
                    </a:cubicBezTo>
                    <a:cubicBezTo>
                      <a:pt x="12" y="2"/>
                      <a:pt x="8"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87" name="Freeform 227"/>
              <p:cNvSpPr>
                <a:spLocks/>
              </p:cNvSpPr>
              <p:nvPr/>
            </p:nvSpPr>
            <p:spPr bwMode="auto">
              <a:xfrm>
                <a:off x="1493" y="919"/>
                <a:ext cx="14" cy="13"/>
              </a:xfrm>
              <a:custGeom>
                <a:avLst/>
                <a:gdLst>
                  <a:gd name="T0" fmla="*/ 2 w 9"/>
                  <a:gd name="T1" fmla="*/ 0 h 8"/>
                  <a:gd name="T2" fmla="*/ 1 w 9"/>
                  <a:gd name="T3" fmla="*/ 0 h 8"/>
                  <a:gd name="T4" fmla="*/ 0 w 9"/>
                  <a:gd name="T5" fmla="*/ 1 h 8"/>
                  <a:gd name="T6" fmla="*/ 0 w 9"/>
                  <a:gd name="T7" fmla="*/ 1 h 8"/>
                  <a:gd name="T8" fmla="*/ 1 w 9"/>
                  <a:gd name="T9" fmla="*/ 4 h 8"/>
                  <a:gd name="T10" fmla="*/ 3 w 9"/>
                  <a:gd name="T11" fmla="*/ 6 h 8"/>
                  <a:gd name="T12" fmla="*/ 4 w 9"/>
                  <a:gd name="T13" fmla="*/ 7 h 8"/>
                  <a:gd name="T14" fmla="*/ 4 w 9"/>
                  <a:gd name="T15" fmla="*/ 7 h 8"/>
                  <a:gd name="T16" fmla="*/ 6 w 9"/>
                  <a:gd name="T17" fmla="*/ 8 h 8"/>
                  <a:gd name="T18" fmla="*/ 7 w 9"/>
                  <a:gd name="T19" fmla="*/ 8 h 8"/>
                  <a:gd name="T20" fmla="*/ 7 w 9"/>
                  <a:gd name="T21" fmla="*/ 8 h 8"/>
                  <a:gd name="T22" fmla="*/ 7 w 9"/>
                  <a:gd name="T23" fmla="*/ 8 h 8"/>
                  <a:gd name="T24" fmla="*/ 7 w 9"/>
                  <a:gd name="T25" fmla="*/ 8 h 8"/>
                  <a:gd name="T26" fmla="*/ 7 w 9"/>
                  <a:gd name="T27" fmla="*/ 3 h 8"/>
                  <a:gd name="T28" fmla="*/ 6 w 9"/>
                  <a:gd name="T29" fmla="*/ 2 h 8"/>
                  <a:gd name="T30" fmla="*/ 4 w 9"/>
                  <a:gd name="T31" fmla="*/ 1 h 8"/>
                  <a:gd name="T32" fmla="*/ 4 w 9"/>
                  <a:gd name="T33" fmla="*/ 0 h 8"/>
                  <a:gd name="T34" fmla="*/ 2 w 9"/>
                  <a:gd name="T35" fmla="*/ 0 h 8"/>
                  <a:gd name="T36" fmla="*/ 2 w 9"/>
                  <a:gd name="T3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8">
                    <a:moveTo>
                      <a:pt x="2" y="0"/>
                    </a:moveTo>
                    <a:cubicBezTo>
                      <a:pt x="2" y="0"/>
                      <a:pt x="1" y="0"/>
                      <a:pt x="1" y="0"/>
                    </a:cubicBezTo>
                    <a:cubicBezTo>
                      <a:pt x="1" y="0"/>
                      <a:pt x="0" y="0"/>
                      <a:pt x="0" y="1"/>
                    </a:cubicBezTo>
                    <a:cubicBezTo>
                      <a:pt x="0" y="1"/>
                      <a:pt x="0" y="1"/>
                      <a:pt x="0" y="1"/>
                    </a:cubicBezTo>
                    <a:cubicBezTo>
                      <a:pt x="0" y="2"/>
                      <a:pt x="0" y="3"/>
                      <a:pt x="1" y="4"/>
                    </a:cubicBezTo>
                    <a:cubicBezTo>
                      <a:pt x="2" y="5"/>
                      <a:pt x="2" y="6"/>
                      <a:pt x="3" y="6"/>
                    </a:cubicBezTo>
                    <a:cubicBezTo>
                      <a:pt x="3" y="6"/>
                      <a:pt x="4" y="7"/>
                      <a:pt x="4" y="7"/>
                    </a:cubicBezTo>
                    <a:cubicBezTo>
                      <a:pt x="4" y="7"/>
                      <a:pt x="4" y="7"/>
                      <a:pt x="4" y="7"/>
                    </a:cubicBezTo>
                    <a:cubicBezTo>
                      <a:pt x="5" y="7"/>
                      <a:pt x="5" y="8"/>
                      <a:pt x="6" y="8"/>
                    </a:cubicBezTo>
                    <a:cubicBezTo>
                      <a:pt x="6" y="8"/>
                      <a:pt x="7" y="8"/>
                      <a:pt x="7" y="8"/>
                    </a:cubicBezTo>
                    <a:cubicBezTo>
                      <a:pt x="7" y="8"/>
                      <a:pt x="7" y="8"/>
                      <a:pt x="7" y="8"/>
                    </a:cubicBezTo>
                    <a:cubicBezTo>
                      <a:pt x="7" y="8"/>
                      <a:pt x="7" y="8"/>
                      <a:pt x="7" y="8"/>
                    </a:cubicBezTo>
                    <a:cubicBezTo>
                      <a:pt x="7" y="8"/>
                      <a:pt x="7" y="8"/>
                      <a:pt x="7" y="8"/>
                    </a:cubicBezTo>
                    <a:cubicBezTo>
                      <a:pt x="9" y="8"/>
                      <a:pt x="9" y="5"/>
                      <a:pt x="7" y="3"/>
                    </a:cubicBezTo>
                    <a:cubicBezTo>
                      <a:pt x="7" y="3"/>
                      <a:pt x="7" y="3"/>
                      <a:pt x="6" y="2"/>
                    </a:cubicBezTo>
                    <a:cubicBezTo>
                      <a:pt x="6" y="2"/>
                      <a:pt x="5" y="1"/>
                      <a:pt x="4" y="1"/>
                    </a:cubicBezTo>
                    <a:cubicBezTo>
                      <a:pt x="4" y="1"/>
                      <a:pt x="4" y="0"/>
                      <a:pt x="4" y="0"/>
                    </a:cubicBezTo>
                    <a:cubicBezTo>
                      <a:pt x="3" y="0"/>
                      <a:pt x="3"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88" name="Freeform 228"/>
              <p:cNvSpPr>
                <a:spLocks noEditPoints="1"/>
              </p:cNvSpPr>
              <p:nvPr/>
            </p:nvSpPr>
            <p:spPr bwMode="auto">
              <a:xfrm>
                <a:off x="1490" y="916"/>
                <a:ext cx="21" cy="19"/>
              </a:xfrm>
              <a:custGeom>
                <a:avLst/>
                <a:gdLst>
                  <a:gd name="T0" fmla="*/ 3 w 13"/>
                  <a:gd name="T1" fmla="*/ 2 h 12"/>
                  <a:gd name="T2" fmla="*/ 4 w 13"/>
                  <a:gd name="T3" fmla="*/ 2 h 12"/>
                  <a:gd name="T4" fmla="*/ 4 w 13"/>
                  <a:gd name="T5" fmla="*/ 2 h 12"/>
                  <a:gd name="T6" fmla="*/ 6 w 13"/>
                  <a:gd name="T7" fmla="*/ 2 h 12"/>
                  <a:gd name="T8" fmla="*/ 6 w 13"/>
                  <a:gd name="T9" fmla="*/ 3 h 12"/>
                  <a:gd name="T10" fmla="*/ 6 w 13"/>
                  <a:gd name="T11" fmla="*/ 3 h 12"/>
                  <a:gd name="T12" fmla="*/ 8 w 13"/>
                  <a:gd name="T13" fmla="*/ 4 h 12"/>
                  <a:gd name="T14" fmla="*/ 9 w 13"/>
                  <a:gd name="T15" fmla="*/ 10 h 12"/>
                  <a:gd name="T16" fmla="*/ 9 w 13"/>
                  <a:gd name="T17" fmla="*/ 10 h 12"/>
                  <a:gd name="T18" fmla="*/ 9 w 13"/>
                  <a:gd name="T19" fmla="*/ 10 h 12"/>
                  <a:gd name="T20" fmla="*/ 9 w 13"/>
                  <a:gd name="T21" fmla="*/ 10 h 12"/>
                  <a:gd name="T22" fmla="*/ 6 w 13"/>
                  <a:gd name="T23" fmla="*/ 9 h 12"/>
                  <a:gd name="T24" fmla="*/ 6 w 13"/>
                  <a:gd name="T25" fmla="*/ 9 h 12"/>
                  <a:gd name="T26" fmla="*/ 5 w 13"/>
                  <a:gd name="T27" fmla="*/ 8 h 12"/>
                  <a:gd name="T28" fmla="*/ 3 w 13"/>
                  <a:gd name="T29" fmla="*/ 6 h 12"/>
                  <a:gd name="T30" fmla="*/ 2 w 13"/>
                  <a:gd name="T31" fmla="*/ 3 h 12"/>
                  <a:gd name="T32" fmla="*/ 2 w 13"/>
                  <a:gd name="T33" fmla="*/ 3 h 12"/>
                  <a:gd name="T34" fmla="*/ 3 w 13"/>
                  <a:gd name="T35" fmla="*/ 2 h 12"/>
                  <a:gd name="T36" fmla="*/ 3 w 13"/>
                  <a:gd name="T37" fmla="*/ 0 h 12"/>
                  <a:gd name="T38" fmla="*/ 0 w 13"/>
                  <a:gd name="T39" fmla="*/ 1 h 12"/>
                  <a:gd name="T40" fmla="*/ 0 w 13"/>
                  <a:gd name="T41" fmla="*/ 1 h 12"/>
                  <a:gd name="T42" fmla="*/ 0 w 13"/>
                  <a:gd name="T43" fmla="*/ 2 h 12"/>
                  <a:gd name="T44" fmla="*/ 0 w 13"/>
                  <a:gd name="T45" fmla="*/ 2 h 12"/>
                  <a:gd name="T46" fmla="*/ 2 w 13"/>
                  <a:gd name="T47" fmla="*/ 6 h 12"/>
                  <a:gd name="T48" fmla="*/ 5 w 13"/>
                  <a:gd name="T49" fmla="*/ 10 h 12"/>
                  <a:gd name="T50" fmla="*/ 7 w 13"/>
                  <a:gd name="T51" fmla="*/ 11 h 12"/>
                  <a:gd name="T52" fmla="*/ 10 w 13"/>
                  <a:gd name="T53" fmla="*/ 12 h 12"/>
                  <a:gd name="T54" fmla="*/ 12 w 13"/>
                  <a:gd name="T55" fmla="*/ 8 h 12"/>
                  <a:gd name="T56" fmla="*/ 11 w 13"/>
                  <a:gd name="T57" fmla="*/ 6 h 12"/>
                  <a:gd name="T58" fmla="*/ 3 w 13"/>
                  <a:gd name="T5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 h="12">
                    <a:moveTo>
                      <a:pt x="3" y="2"/>
                    </a:moveTo>
                    <a:cubicBezTo>
                      <a:pt x="3" y="2"/>
                      <a:pt x="4" y="2"/>
                      <a:pt x="4" y="2"/>
                    </a:cubicBezTo>
                    <a:cubicBezTo>
                      <a:pt x="4" y="2"/>
                      <a:pt x="4" y="2"/>
                      <a:pt x="4" y="2"/>
                    </a:cubicBezTo>
                    <a:cubicBezTo>
                      <a:pt x="5" y="2"/>
                      <a:pt x="5" y="2"/>
                      <a:pt x="6" y="2"/>
                    </a:cubicBezTo>
                    <a:cubicBezTo>
                      <a:pt x="6" y="2"/>
                      <a:pt x="6" y="3"/>
                      <a:pt x="6" y="3"/>
                    </a:cubicBezTo>
                    <a:cubicBezTo>
                      <a:pt x="6" y="3"/>
                      <a:pt x="6" y="3"/>
                      <a:pt x="6" y="3"/>
                    </a:cubicBezTo>
                    <a:cubicBezTo>
                      <a:pt x="7" y="3"/>
                      <a:pt x="8" y="4"/>
                      <a:pt x="8" y="4"/>
                    </a:cubicBezTo>
                    <a:cubicBezTo>
                      <a:pt x="10" y="7"/>
                      <a:pt x="11" y="9"/>
                      <a:pt x="9" y="10"/>
                    </a:cubicBezTo>
                    <a:cubicBezTo>
                      <a:pt x="9" y="10"/>
                      <a:pt x="9" y="10"/>
                      <a:pt x="9" y="10"/>
                    </a:cubicBezTo>
                    <a:cubicBezTo>
                      <a:pt x="9" y="10"/>
                      <a:pt x="9" y="10"/>
                      <a:pt x="9" y="10"/>
                    </a:cubicBezTo>
                    <a:cubicBezTo>
                      <a:pt x="9" y="10"/>
                      <a:pt x="9" y="10"/>
                      <a:pt x="9" y="10"/>
                    </a:cubicBezTo>
                    <a:cubicBezTo>
                      <a:pt x="8" y="10"/>
                      <a:pt x="7" y="10"/>
                      <a:pt x="6" y="9"/>
                    </a:cubicBezTo>
                    <a:cubicBezTo>
                      <a:pt x="6" y="9"/>
                      <a:pt x="6" y="9"/>
                      <a:pt x="6" y="9"/>
                    </a:cubicBezTo>
                    <a:cubicBezTo>
                      <a:pt x="6" y="9"/>
                      <a:pt x="5" y="9"/>
                      <a:pt x="5" y="8"/>
                    </a:cubicBezTo>
                    <a:cubicBezTo>
                      <a:pt x="4" y="8"/>
                      <a:pt x="4" y="7"/>
                      <a:pt x="3" y="6"/>
                    </a:cubicBezTo>
                    <a:cubicBezTo>
                      <a:pt x="2" y="5"/>
                      <a:pt x="2" y="4"/>
                      <a:pt x="2" y="3"/>
                    </a:cubicBezTo>
                    <a:cubicBezTo>
                      <a:pt x="2" y="3"/>
                      <a:pt x="2" y="3"/>
                      <a:pt x="2" y="3"/>
                    </a:cubicBezTo>
                    <a:cubicBezTo>
                      <a:pt x="2" y="2"/>
                      <a:pt x="3" y="2"/>
                      <a:pt x="3" y="2"/>
                    </a:cubicBezTo>
                    <a:moveTo>
                      <a:pt x="3" y="0"/>
                    </a:moveTo>
                    <a:cubicBezTo>
                      <a:pt x="2" y="0"/>
                      <a:pt x="1" y="0"/>
                      <a:pt x="0" y="1"/>
                    </a:cubicBezTo>
                    <a:cubicBezTo>
                      <a:pt x="0" y="1"/>
                      <a:pt x="0" y="1"/>
                      <a:pt x="0" y="1"/>
                    </a:cubicBezTo>
                    <a:cubicBezTo>
                      <a:pt x="0" y="2"/>
                      <a:pt x="0" y="2"/>
                      <a:pt x="0" y="2"/>
                    </a:cubicBezTo>
                    <a:cubicBezTo>
                      <a:pt x="0" y="2"/>
                      <a:pt x="0" y="2"/>
                      <a:pt x="0" y="2"/>
                    </a:cubicBezTo>
                    <a:cubicBezTo>
                      <a:pt x="0" y="3"/>
                      <a:pt x="1" y="5"/>
                      <a:pt x="2" y="6"/>
                    </a:cubicBezTo>
                    <a:cubicBezTo>
                      <a:pt x="2" y="7"/>
                      <a:pt x="3" y="9"/>
                      <a:pt x="5" y="10"/>
                    </a:cubicBezTo>
                    <a:cubicBezTo>
                      <a:pt x="5" y="10"/>
                      <a:pt x="6" y="11"/>
                      <a:pt x="7" y="11"/>
                    </a:cubicBezTo>
                    <a:cubicBezTo>
                      <a:pt x="8" y="12"/>
                      <a:pt x="9" y="12"/>
                      <a:pt x="10" y="12"/>
                    </a:cubicBezTo>
                    <a:cubicBezTo>
                      <a:pt x="12" y="12"/>
                      <a:pt x="13" y="10"/>
                      <a:pt x="12" y="8"/>
                    </a:cubicBezTo>
                    <a:cubicBezTo>
                      <a:pt x="12" y="7"/>
                      <a:pt x="11" y="6"/>
                      <a:pt x="11" y="6"/>
                    </a:cubicBezTo>
                    <a:cubicBezTo>
                      <a:pt x="9" y="2"/>
                      <a:pt x="5"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89" name="Freeform 229"/>
              <p:cNvSpPr>
                <a:spLocks noEditPoints="1"/>
              </p:cNvSpPr>
              <p:nvPr/>
            </p:nvSpPr>
            <p:spPr bwMode="auto">
              <a:xfrm>
                <a:off x="978" y="707"/>
                <a:ext cx="57" cy="32"/>
              </a:xfrm>
              <a:custGeom>
                <a:avLst/>
                <a:gdLst>
                  <a:gd name="T0" fmla="*/ 12 w 37"/>
                  <a:gd name="T1" fmla="*/ 7 h 21"/>
                  <a:gd name="T2" fmla="*/ 17 w 37"/>
                  <a:gd name="T3" fmla="*/ 5 h 21"/>
                  <a:gd name="T4" fmla="*/ 27 w 37"/>
                  <a:gd name="T5" fmla="*/ 10 h 21"/>
                  <a:gd name="T6" fmla="*/ 27 w 37"/>
                  <a:gd name="T7" fmla="*/ 10 h 21"/>
                  <a:gd name="T8" fmla="*/ 27 w 37"/>
                  <a:gd name="T9" fmla="*/ 11 h 21"/>
                  <a:gd name="T10" fmla="*/ 21 w 37"/>
                  <a:gd name="T11" fmla="*/ 15 h 21"/>
                  <a:gd name="T12" fmla="*/ 20 w 37"/>
                  <a:gd name="T13" fmla="*/ 15 h 21"/>
                  <a:gd name="T14" fmla="*/ 18 w 37"/>
                  <a:gd name="T15" fmla="*/ 15 h 21"/>
                  <a:gd name="T16" fmla="*/ 16 w 37"/>
                  <a:gd name="T17" fmla="*/ 14 h 21"/>
                  <a:gd name="T18" fmla="*/ 11 w 37"/>
                  <a:gd name="T19" fmla="*/ 11 h 21"/>
                  <a:gd name="T20" fmla="*/ 11 w 37"/>
                  <a:gd name="T21" fmla="*/ 9 h 21"/>
                  <a:gd name="T22" fmla="*/ 12 w 37"/>
                  <a:gd name="T23" fmla="*/ 7 h 21"/>
                  <a:gd name="T24" fmla="*/ 12 w 37"/>
                  <a:gd name="T25" fmla="*/ 7 h 21"/>
                  <a:gd name="T26" fmla="*/ 12 w 37"/>
                  <a:gd name="T27" fmla="*/ 7 h 21"/>
                  <a:gd name="T28" fmla="*/ 12 w 37"/>
                  <a:gd name="T29" fmla="*/ 7 h 21"/>
                  <a:gd name="T30" fmla="*/ 16 w 37"/>
                  <a:gd name="T31" fmla="*/ 0 h 21"/>
                  <a:gd name="T32" fmla="*/ 5 w 37"/>
                  <a:gd name="T33" fmla="*/ 3 h 21"/>
                  <a:gd name="T34" fmla="*/ 5 w 37"/>
                  <a:gd name="T35" fmla="*/ 3 h 21"/>
                  <a:gd name="T36" fmla="*/ 5 w 37"/>
                  <a:gd name="T37" fmla="*/ 3 h 21"/>
                  <a:gd name="T38" fmla="*/ 5 w 37"/>
                  <a:gd name="T39" fmla="*/ 3 h 21"/>
                  <a:gd name="T40" fmla="*/ 12 w 37"/>
                  <a:gd name="T41" fmla="*/ 19 h 21"/>
                  <a:gd name="T42" fmla="*/ 22 w 37"/>
                  <a:gd name="T43" fmla="*/ 21 h 21"/>
                  <a:gd name="T44" fmla="*/ 35 w 37"/>
                  <a:gd name="T45" fmla="*/ 11 h 21"/>
                  <a:gd name="T46" fmla="*/ 27 w 37"/>
                  <a:gd name="T47" fmla="*/ 3 h 21"/>
                  <a:gd name="T48" fmla="*/ 16 w 37"/>
                  <a:gd name="T4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7" h="21">
                    <a:moveTo>
                      <a:pt x="12" y="7"/>
                    </a:moveTo>
                    <a:cubicBezTo>
                      <a:pt x="14" y="6"/>
                      <a:pt x="15" y="5"/>
                      <a:pt x="17" y="5"/>
                    </a:cubicBezTo>
                    <a:cubicBezTo>
                      <a:pt x="21" y="5"/>
                      <a:pt x="25" y="7"/>
                      <a:pt x="27" y="10"/>
                    </a:cubicBezTo>
                    <a:cubicBezTo>
                      <a:pt x="27" y="10"/>
                      <a:pt x="27" y="10"/>
                      <a:pt x="27" y="10"/>
                    </a:cubicBezTo>
                    <a:cubicBezTo>
                      <a:pt x="27" y="10"/>
                      <a:pt x="27" y="11"/>
                      <a:pt x="27" y="11"/>
                    </a:cubicBezTo>
                    <a:cubicBezTo>
                      <a:pt x="27" y="13"/>
                      <a:pt x="25" y="15"/>
                      <a:pt x="21" y="15"/>
                    </a:cubicBezTo>
                    <a:cubicBezTo>
                      <a:pt x="21" y="15"/>
                      <a:pt x="21" y="15"/>
                      <a:pt x="20" y="15"/>
                    </a:cubicBezTo>
                    <a:cubicBezTo>
                      <a:pt x="20" y="15"/>
                      <a:pt x="19" y="15"/>
                      <a:pt x="18" y="15"/>
                    </a:cubicBezTo>
                    <a:cubicBezTo>
                      <a:pt x="17" y="15"/>
                      <a:pt x="16" y="15"/>
                      <a:pt x="16" y="14"/>
                    </a:cubicBezTo>
                    <a:cubicBezTo>
                      <a:pt x="13" y="14"/>
                      <a:pt x="12" y="12"/>
                      <a:pt x="11" y="11"/>
                    </a:cubicBezTo>
                    <a:cubicBezTo>
                      <a:pt x="11" y="10"/>
                      <a:pt x="11" y="9"/>
                      <a:pt x="11" y="9"/>
                    </a:cubicBezTo>
                    <a:cubicBezTo>
                      <a:pt x="11" y="8"/>
                      <a:pt x="12" y="7"/>
                      <a:pt x="12" y="7"/>
                    </a:cubicBezTo>
                    <a:cubicBezTo>
                      <a:pt x="12" y="7"/>
                      <a:pt x="12" y="7"/>
                      <a:pt x="12" y="7"/>
                    </a:cubicBezTo>
                    <a:cubicBezTo>
                      <a:pt x="12" y="7"/>
                      <a:pt x="12" y="7"/>
                      <a:pt x="12" y="7"/>
                    </a:cubicBezTo>
                    <a:cubicBezTo>
                      <a:pt x="12" y="7"/>
                      <a:pt x="12" y="7"/>
                      <a:pt x="12" y="7"/>
                    </a:cubicBezTo>
                    <a:moveTo>
                      <a:pt x="16" y="0"/>
                    </a:moveTo>
                    <a:cubicBezTo>
                      <a:pt x="11" y="0"/>
                      <a:pt x="7" y="2"/>
                      <a:pt x="5" y="3"/>
                    </a:cubicBezTo>
                    <a:cubicBezTo>
                      <a:pt x="5" y="3"/>
                      <a:pt x="5" y="3"/>
                      <a:pt x="5" y="3"/>
                    </a:cubicBezTo>
                    <a:cubicBezTo>
                      <a:pt x="5" y="3"/>
                      <a:pt x="5" y="3"/>
                      <a:pt x="5" y="3"/>
                    </a:cubicBezTo>
                    <a:cubicBezTo>
                      <a:pt x="5" y="3"/>
                      <a:pt x="5" y="3"/>
                      <a:pt x="5" y="3"/>
                    </a:cubicBezTo>
                    <a:cubicBezTo>
                      <a:pt x="0" y="7"/>
                      <a:pt x="0" y="14"/>
                      <a:pt x="12" y="19"/>
                    </a:cubicBezTo>
                    <a:cubicBezTo>
                      <a:pt x="16" y="20"/>
                      <a:pt x="19" y="21"/>
                      <a:pt x="22" y="21"/>
                    </a:cubicBezTo>
                    <a:cubicBezTo>
                      <a:pt x="31" y="21"/>
                      <a:pt x="37" y="16"/>
                      <a:pt x="35" y="11"/>
                    </a:cubicBezTo>
                    <a:cubicBezTo>
                      <a:pt x="35" y="8"/>
                      <a:pt x="32" y="5"/>
                      <a:pt x="27" y="3"/>
                    </a:cubicBezTo>
                    <a:cubicBezTo>
                      <a:pt x="23" y="1"/>
                      <a:pt x="19"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90" name="Freeform 230"/>
              <p:cNvSpPr>
                <a:spLocks noEditPoints="1"/>
              </p:cNvSpPr>
              <p:nvPr/>
            </p:nvSpPr>
            <p:spPr bwMode="auto">
              <a:xfrm>
                <a:off x="972" y="705"/>
                <a:ext cx="70" cy="36"/>
              </a:xfrm>
              <a:custGeom>
                <a:avLst/>
                <a:gdLst>
                  <a:gd name="T0" fmla="*/ 9 w 45"/>
                  <a:gd name="T1" fmla="*/ 4 h 23"/>
                  <a:gd name="T2" fmla="*/ 20 w 45"/>
                  <a:gd name="T3" fmla="*/ 1 h 23"/>
                  <a:gd name="T4" fmla="*/ 31 w 45"/>
                  <a:gd name="T5" fmla="*/ 4 h 23"/>
                  <a:gd name="T6" fmla="*/ 39 w 45"/>
                  <a:gd name="T7" fmla="*/ 12 h 23"/>
                  <a:gd name="T8" fmla="*/ 33 w 45"/>
                  <a:gd name="T9" fmla="*/ 20 h 23"/>
                  <a:gd name="T10" fmla="*/ 26 w 45"/>
                  <a:gd name="T11" fmla="*/ 22 h 23"/>
                  <a:gd name="T12" fmla="*/ 6 w 45"/>
                  <a:gd name="T13" fmla="*/ 8 h 23"/>
                  <a:gd name="T14" fmla="*/ 9 w 45"/>
                  <a:gd name="T15" fmla="*/ 4 h 23"/>
                  <a:gd name="T16" fmla="*/ 9 w 45"/>
                  <a:gd name="T17" fmla="*/ 4 h 23"/>
                  <a:gd name="T18" fmla="*/ 9 w 45"/>
                  <a:gd name="T19" fmla="*/ 4 h 23"/>
                  <a:gd name="T20" fmla="*/ 9 w 45"/>
                  <a:gd name="T21" fmla="*/ 4 h 23"/>
                  <a:gd name="T22" fmla="*/ 19 w 45"/>
                  <a:gd name="T23" fmla="*/ 0 h 23"/>
                  <a:gd name="T24" fmla="*/ 18 w 45"/>
                  <a:gd name="T25" fmla="*/ 0 h 23"/>
                  <a:gd name="T26" fmla="*/ 7 w 45"/>
                  <a:gd name="T27" fmla="*/ 3 h 23"/>
                  <a:gd name="T28" fmla="*/ 6 w 45"/>
                  <a:gd name="T29" fmla="*/ 4 h 23"/>
                  <a:gd name="T30" fmla="*/ 6 w 45"/>
                  <a:gd name="T31" fmla="*/ 4 h 23"/>
                  <a:gd name="T32" fmla="*/ 5 w 45"/>
                  <a:gd name="T33" fmla="*/ 5 h 23"/>
                  <a:gd name="T34" fmla="*/ 13 w 45"/>
                  <a:gd name="T35" fmla="*/ 21 h 23"/>
                  <a:gd name="T36" fmla="*/ 14 w 45"/>
                  <a:gd name="T37" fmla="*/ 21 h 23"/>
                  <a:gd name="T38" fmla="*/ 14 w 45"/>
                  <a:gd name="T39" fmla="*/ 21 h 23"/>
                  <a:gd name="T40" fmla="*/ 26 w 45"/>
                  <a:gd name="T41" fmla="*/ 23 h 23"/>
                  <a:gd name="T42" fmla="*/ 40 w 45"/>
                  <a:gd name="T43" fmla="*/ 19 h 23"/>
                  <a:gd name="T44" fmla="*/ 40 w 45"/>
                  <a:gd name="T45" fmla="*/ 19 h 23"/>
                  <a:gd name="T46" fmla="*/ 40 w 45"/>
                  <a:gd name="T47" fmla="*/ 18 h 23"/>
                  <a:gd name="T48" fmla="*/ 32 w 45"/>
                  <a:gd name="T49" fmla="*/ 2 h 23"/>
                  <a:gd name="T50" fmla="*/ 30 w 45"/>
                  <a:gd name="T51" fmla="*/ 2 h 23"/>
                  <a:gd name="T52" fmla="*/ 19 w 45"/>
                  <a:gd name="T5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23">
                    <a:moveTo>
                      <a:pt x="9" y="4"/>
                    </a:moveTo>
                    <a:cubicBezTo>
                      <a:pt x="11" y="3"/>
                      <a:pt x="15" y="1"/>
                      <a:pt x="20" y="1"/>
                    </a:cubicBezTo>
                    <a:cubicBezTo>
                      <a:pt x="23" y="1"/>
                      <a:pt x="27" y="2"/>
                      <a:pt x="31" y="4"/>
                    </a:cubicBezTo>
                    <a:cubicBezTo>
                      <a:pt x="36" y="6"/>
                      <a:pt x="39" y="9"/>
                      <a:pt x="39" y="12"/>
                    </a:cubicBezTo>
                    <a:cubicBezTo>
                      <a:pt x="40" y="15"/>
                      <a:pt x="38" y="19"/>
                      <a:pt x="33" y="20"/>
                    </a:cubicBezTo>
                    <a:cubicBezTo>
                      <a:pt x="31" y="21"/>
                      <a:pt x="28" y="22"/>
                      <a:pt x="26" y="22"/>
                    </a:cubicBezTo>
                    <a:cubicBezTo>
                      <a:pt x="15" y="22"/>
                      <a:pt x="4" y="15"/>
                      <a:pt x="6" y="8"/>
                    </a:cubicBezTo>
                    <a:cubicBezTo>
                      <a:pt x="7" y="6"/>
                      <a:pt x="8" y="5"/>
                      <a:pt x="9" y="4"/>
                    </a:cubicBezTo>
                    <a:cubicBezTo>
                      <a:pt x="9" y="4"/>
                      <a:pt x="9" y="4"/>
                      <a:pt x="9" y="4"/>
                    </a:cubicBezTo>
                    <a:cubicBezTo>
                      <a:pt x="9" y="4"/>
                      <a:pt x="9" y="4"/>
                      <a:pt x="9" y="4"/>
                    </a:cubicBezTo>
                    <a:cubicBezTo>
                      <a:pt x="9" y="4"/>
                      <a:pt x="9" y="4"/>
                      <a:pt x="9" y="4"/>
                    </a:cubicBezTo>
                    <a:moveTo>
                      <a:pt x="19" y="0"/>
                    </a:moveTo>
                    <a:cubicBezTo>
                      <a:pt x="19" y="0"/>
                      <a:pt x="18" y="0"/>
                      <a:pt x="18" y="0"/>
                    </a:cubicBezTo>
                    <a:cubicBezTo>
                      <a:pt x="12" y="0"/>
                      <a:pt x="9" y="2"/>
                      <a:pt x="7" y="3"/>
                    </a:cubicBezTo>
                    <a:cubicBezTo>
                      <a:pt x="7" y="3"/>
                      <a:pt x="6" y="4"/>
                      <a:pt x="6" y="4"/>
                    </a:cubicBezTo>
                    <a:cubicBezTo>
                      <a:pt x="6" y="4"/>
                      <a:pt x="6" y="4"/>
                      <a:pt x="6" y="4"/>
                    </a:cubicBezTo>
                    <a:cubicBezTo>
                      <a:pt x="5" y="5"/>
                      <a:pt x="5" y="5"/>
                      <a:pt x="5" y="5"/>
                    </a:cubicBezTo>
                    <a:cubicBezTo>
                      <a:pt x="0" y="12"/>
                      <a:pt x="8" y="18"/>
                      <a:pt x="13" y="21"/>
                    </a:cubicBezTo>
                    <a:cubicBezTo>
                      <a:pt x="13" y="21"/>
                      <a:pt x="13" y="21"/>
                      <a:pt x="14" y="21"/>
                    </a:cubicBezTo>
                    <a:cubicBezTo>
                      <a:pt x="14" y="21"/>
                      <a:pt x="14" y="21"/>
                      <a:pt x="14" y="21"/>
                    </a:cubicBezTo>
                    <a:cubicBezTo>
                      <a:pt x="18" y="23"/>
                      <a:pt x="22" y="23"/>
                      <a:pt x="26" y="23"/>
                    </a:cubicBezTo>
                    <a:cubicBezTo>
                      <a:pt x="32" y="23"/>
                      <a:pt x="37" y="22"/>
                      <a:pt x="40" y="19"/>
                    </a:cubicBezTo>
                    <a:cubicBezTo>
                      <a:pt x="40" y="19"/>
                      <a:pt x="40" y="19"/>
                      <a:pt x="40" y="19"/>
                    </a:cubicBezTo>
                    <a:cubicBezTo>
                      <a:pt x="40" y="18"/>
                      <a:pt x="40" y="18"/>
                      <a:pt x="40" y="18"/>
                    </a:cubicBezTo>
                    <a:cubicBezTo>
                      <a:pt x="45" y="13"/>
                      <a:pt x="40" y="6"/>
                      <a:pt x="32" y="2"/>
                    </a:cubicBezTo>
                    <a:cubicBezTo>
                      <a:pt x="31" y="2"/>
                      <a:pt x="31" y="2"/>
                      <a:pt x="30" y="2"/>
                    </a:cubicBezTo>
                    <a:cubicBezTo>
                      <a:pt x="27" y="1"/>
                      <a:pt x="23" y="0"/>
                      <a:pt x="1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91" name="Freeform 231"/>
              <p:cNvSpPr>
                <a:spLocks/>
              </p:cNvSpPr>
              <p:nvPr/>
            </p:nvSpPr>
            <p:spPr bwMode="auto">
              <a:xfrm>
                <a:off x="998" y="717"/>
                <a:ext cx="17" cy="11"/>
              </a:xfrm>
              <a:custGeom>
                <a:avLst/>
                <a:gdLst>
                  <a:gd name="T0" fmla="*/ 5 w 11"/>
                  <a:gd name="T1" fmla="*/ 0 h 7"/>
                  <a:gd name="T2" fmla="*/ 1 w 11"/>
                  <a:gd name="T3" fmla="*/ 1 h 7"/>
                  <a:gd name="T4" fmla="*/ 1 w 11"/>
                  <a:gd name="T5" fmla="*/ 1 h 7"/>
                  <a:gd name="T6" fmla="*/ 3 w 11"/>
                  <a:gd name="T7" fmla="*/ 6 h 7"/>
                  <a:gd name="T8" fmla="*/ 7 w 11"/>
                  <a:gd name="T9" fmla="*/ 7 h 7"/>
                  <a:gd name="T10" fmla="*/ 8 w 11"/>
                  <a:gd name="T11" fmla="*/ 6 h 7"/>
                  <a:gd name="T12" fmla="*/ 9 w 11"/>
                  <a:gd name="T13" fmla="*/ 6 h 7"/>
                  <a:gd name="T14" fmla="*/ 11 w 11"/>
                  <a:gd name="T15" fmla="*/ 5 h 7"/>
                  <a:gd name="T16" fmla="*/ 11 w 11"/>
                  <a:gd name="T17" fmla="*/ 4 h 7"/>
                  <a:gd name="T18" fmla="*/ 11 w 11"/>
                  <a:gd name="T19" fmla="*/ 4 h 7"/>
                  <a:gd name="T20" fmla="*/ 8 w 11"/>
                  <a:gd name="T21" fmla="*/ 1 h 7"/>
                  <a:gd name="T22" fmla="*/ 5 w 11"/>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7">
                    <a:moveTo>
                      <a:pt x="5" y="0"/>
                    </a:moveTo>
                    <a:cubicBezTo>
                      <a:pt x="3" y="0"/>
                      <a:pt x="2" y="1"/>
                      <a:pt x="1" y="1"/>
                    </a:cubicBezTo>
                    <a:cubicBezTo>
                      <a:pt x="1" y="1"/>
                      <a:pt x="1" y="1"/>
                      <a:pt x="1" y="1"/>
                    </a:cubicBezTo>
                    <a:cubicBezTo>
                      <a:pt x="0" y="2"/>
                      <a:pt x="0" y="4"/>
                      <a:pt x="3" y="6"/>
                    </a:cubicBezTo>
                    <a:cubicBezTo>
                      <a:pt x="5" y="6"/>
                      <a:pt x="6" y="7"/>
                      <a:pt x="7" y="7"/>
                    </a:cubicBezTo>
                    <a:cubicBezTo>
                      <a:pt x="7" y="7"/>
                      <a:pt x="8" y="7"/>
                      <a:pt x="8" y="6"/>
                    </a:cubicBezTo>
                    <a:cubicBezTo>
                      <a:pt x="9" y="6"/>
                      <a:pt x="9" y="6"/>
                      <a:pt x="9" y="6"/>
                    </a:cubicBezTo>
                    <a:cubicBezTo>
                      <a:pt x="10" y="6"/>
                      <a:pt x="11" y="5"/>
                      <a:pt x="11" y="5"/>
                    </a:cubicBezTo>
                    <a:cubicBezTo>
                      <a:pt x="11" y="5"/>
                      <a:pt x="11" y="4"/>
                      <a:pt x="11" y="4"/>
                    </a:cubicBezTo>
                    <a:cubicBezTo>
                      <a:pt x="11" y="4"/>
                      <a:pt x="11" y="4"/>
                      <a:pt x="11" y="4"/>
                    </a:cubicBezTo>
                    <a:cubicBezTo>
                      <a:pt x="11" y="3"/>
                      <a:pt x="10" y="2"/>
                      <a:pt x="8" y="1"/>
                    </a:cubicBezTo>
                    <a:cubicBezTo>
                      <a:pt x="7" y="0"/>
                      <a:pt x="6"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92" name="Freeform 232"/>
              <p:cNvSpPr>
                <a:spLocks noEditPoints="1"/>
              </p:cNvSpPr>
              <p:nvPr/>
            </p:nvSpPr>
            <p:spPr bwMode="auto">
              <a:xfrm>
                <a:off x="994" y="714"/>
                <a:ext cx="26" cy="16"/>
              </a:xfrm>
              <a:custGeom>
                <a:avLst/>
                <a:gdLst>
                  <a:gd name="T0" fmla="*/ 4 w 17"/>
                  <a:gd name="T1" fmla="*/ 3 h 10"/>
                  <a:gd name="T2" fmla="*/ 8 w 17"/>
                  <a:gd name="T3" fmla="*/ 2 h 10"/>
                  <a:gd name="T4" fmla="*/ 11 w 17"/>
                  <a:gd name="T5" fmla="*/ 3 h 10"/>
                  <a:gd name="T6" fmla="*/ 14 w 17"/>
                  <a:gd name="T7" fmla="*/ 6 h 10"/>
                  <a:gd name="T8" fmla="*/ 14 w 17"/>
                  <a:gd name="T9" fmla="*/ 7 h 10"/>
                  <a:gd name="T10" fmla="*/ 12 w 17"/>
                  <a:gd name="T11" fmla="*/ 8 h 10"/>
                  <a:gd name="T12" fmla="*/ 11 w 17"/>
                  <a:gd name="T13" fmla="*/ 8 h 10"/>
                  <a:gd name="T14" fmla="*/ 10 w 17"/>
                  <a:gd name="T15" fmla="*/ 9 h 10"/>
                  <a:gd name="T16" fmla="*/ 4 w 17"/>
                  <a:gd name="T17" fmla="*/ 4 h 10"/>
                  <a:gd name="T18" fmla="*/ 4 w 17"/>
                  <a:gd name="T19" fmla="*/ 3 h 10"/>
                  <a:gd name="T20" fmla="*/ 4 w 17"/>
                  <a:gd name="T21" fmla="*/ 3 h 10"/>
                  <a:gd name="T22" fmla="*/ 7 w 17"/>
                  <a:gd name="T23" fmla="*/ 0 h 10"/>
                  <a:gd name="T24" fmla="*/ 2 w 17"/>
                  <a:gd name="T25" fmla="*/ 2 h 10"/>
                  <a:gd name="T26" fmla="*/ 2 w 17"/>
                  <a:gd name="T27" fmla="*/ 2 h 10"/>
                  <a:gd name="T28" fmla="*/ 2 w 17"/>
                  <a:gd name="T29" fmla="*/ 2 h 10"/>
                  <a:gd name="T30" fmla="*/ 2 w 17"/>
                  <a:gd name="T31" fmla="*/ 2 h 10"/>
                  <a:gd name="T32" fmla="*/ 1 w 17"/>
                  <a:gd name="T33" fmla="*/ 6 h 10"/>
                  <a:gd name="T34" fmla="*/ 6 w 17"/>
                  <a:gd name="T35" fmla="*/ 9 h 10"/>
                  <a:gd name="T36" fmla="*/ 8 w 17"/>
                  <a:gd name="T37" fmla="*/ 10 h 10"/>
                  <a:gd name="T38" fmla="*/ 10 w 17"/>
                  <a:gd name="T39" fmla="*/ 10 h 10"/>
                  <a:gd name="T40" fmla="*/ 11 w 17"/>
                  <a:gd name="T41" fmla="*/ 10 h 10"/>
                  <a:gd name="T42" fmla="*/ 17 w 17"/>
                  <a:gd name="T43" fmla="*/ 6 h 10"/>
                  <a:gd name="T44" fmla="*/ 17 w 17"/>
                  <a:gd name="T45" fmla="*/ 5 h 10"/>
                  <a:gd name="T46" fmla="*/ 17 w 17"/>
                  <a:gd name="T47" fmla="*/ 5 h 10"/>
                  <a:gd name="T48" fmla="*/ 7 w 17"/>
                  <a:gd name="T4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10">
                    <a:moveTo>
                      <a:pt x="4" y="3"/>
                    </a:moveTo>
                    <a:cubicBezTo>
                      <a:pt x="5" y="3"/>
                      <a:pt x="6" y="2"/>
                      <a:pt x="8" y="2"/>
                    </a:cubicBezTo>
                    <a:cubicBezTo>
                      <a:pt x="9" y="2"/>
                      <a:pt x="10" y="2"/>
                      <a:pt x="11" y="3"/>
                    </a:cubicBezTo>
                    <a:cubicBezTo>
                      <a:pt x="13" y="4"/>
                      <a:pt x="14" y="5"/>
                      <a:pt x="14" y="6"/>
                    </a:cubicBezTo>
                    <a:cubicBezTo>
                      <a:pt x="14" y="6"/>
                      <a:pt x="14" y="6"/>
                      <a:pt x="14" y="7"/>
                    </a:cubicBezTo>
                    <a:cubicBezTo>
                      <a:pt x="14" y="7"/>
                      <a:pt x="13" y="8"/>
                      <a:pt x="12" y="8"/>
                    </a:cubicBezTo>
                    <a:cubicBezTo>
                      <a:pt x="12" y="8"/>
                      <a:pt x="12" y="8"/>
                      <a:pt x="11" y="8"/>
                    </a:cubicBezTo>
                    <a:cubicBezTo>
                      <a:pt x="11" y="9"/>
                      <a:pt x="10" y="9"/>
                      <a:pt x="10" y="9"/>
                    </a:cubicBezTo>
                    <a:cubicBezTo>
                      <a:pt x="6" y="9"/>
                      <a:pt x="3" y="6"/>
                      <a:pt x="4" y="4"/>
                    </a:cubicBezTo>
                    <a:cubicBezTo>
                      <a:pt x="4" y="4"/>
                      <a:pt x="4" y="3"/>
                      <a:pt x="4" y="3"/>
                    </a:cubicBezTo>
                    <a:cubicBezTo>
                      <a:pt x="4" y="3"/>
                      <a:pt x="4" y="3"/>
                      <a:pt x="4" y="3"/>
                    </a:cubicBezTo>
                    <a:moveTo>
                      <a:pt x="7" y="0"/>
                    </a:moveTo>
                    <a:cubicBezTo>
                      <a:pt x="5" y="0"/>
                      <a:pt x="4" y="1"/>
                      <a:pt x="2" y="2"/>
                    </a:cubicBezTo>
                    <a:cubicBezTo>
                      <a:pt x="2" y="2"/>
                      <a:pt x="2" y="2"/>
                      <a:pt x="2" y="2"/>
                    </a:cubicBezTo>
                    <a:cubicBezTo>
                      <a:pt x="2" y="2"/>
                      <a:pt x="2" y="2"/>
                      <a:pt x="2" y="2"/>
                    </a:cubicBezTo>
                    <a:cubicBezTo>
                      <a:pt x="2" y="2"/>
                      <a:pt x="2" y="2"/>
                      <a:pt x="2" y="2"/>
                    </a:cubicBezTo>
                    <a:cubicBezTo>
                      <a:pt x="1" y="3"/>
                      <a:pt x="0" y="5"/>
                      <a:pt x="1" y="6"/>
                    </a:cubicBezTo>
                    <a:cubicBezTo>
                      <a:pt x="2" y="7"/>
                      <a:pt x="3" y="9"/>
                      <a:pt x="6" y="9"/>
                    </a:cubicBezTo>
                    <a:cubicBezTo>
                      <a:pt x="6" y="10"/>
                      <a:pt x="7" y="10"/>
                      <a:pt x="8" y="10"/>
                    </a:cubicBezTo>
                    <a:cubicBezTo>
                      <a:pt x="9" y="10"/>
                      <a:pt x="10" y="10"/>
                      <a:pt x="10" y="10"/>
                    </a:cubicBezTo>
                    <a:cubicBezTo>
                      <a:pt x="11" y="10"/>
                      <a:pt x="11" y="10"/>
                      <a:pt x="11" y="10"/>
                    </a:cubicBezTo>
                    <a:cubicBezTo>
                      <a:pt x="15" y="10"/>
                      <a:pt x="17" y="8"/>
                      <a:pt x="17" y="6"/>
                    </a:cubicBezTo>
                    <a:cubicBezTo>
                      <a:pt x="17" y="6"/>
                      <a:pt x="17" y="5"/>
                      <a:pt x="17" y="5"/>
                    </a:cubicBezTo>
                    <a:cubicBezTo>
                      <a:pt x="17" y="5"/>
                      <a:pt x="17" y="5"/>
                      <a:pt x="17" y="5"/>
                    </a:cubicBezTo>
                    <a:cubicBezTo>
                      <a:pt x="15" y="2"/>
                      <a:pt x="11"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93" name="Freeform 233"/>
              <p:cNvSpPr>
                <a:spLocks noEditPoints="1"/>
              </p:cNvSpPr>
              <p:nvPr/>
            </p:nvSpPr>
            <p:spPr bwMode="auto">
              <a:xfrm>
                <a:off x="568" y="502"/>
                <a:ext cx="64" cy="7"/>
              </a:xfrm>
              <a:custGeom>
                <a:avLst/>
                <a:gdLst>
                  <a:gd name="T0" fmla="*/ 16 w 41"/>
                  <a:gd name="T1" fmla="*/ 1 h 5"/>
                  <a:gd name="T2" fmla="*/ 16 w 41"/>
                  <a:gd name="T3" fmla="*/ 1 h 5"/>
                  <a:gd name="T4" fmla="*/ 22 w 41"/>
                  <a:gd name="T5" fmla="*/ 1 h 5"/>
                  <a:gd name="T6" fmla="*/ 30 w 41"/>
                  <a:gd name="T7" fmla="*/ 2 h 5"/>
                  <a:gd name="T8" fmla="*/ 30 w 41"/>
                  <a:gd name="T9" fmla="*/ 2 h 5"/>
                  <a:gd name="T10" fmla="*/ 30 w 41"/>
                  <a:gd name="T11" fmla="*/ 2 h 5"/>
                  <a:gd name="T12" fmla="*/ 23 w 41"/>
                  <a:gd name="T13" fmla="*/ 3 h 5"/>
                  <a:gd name="T14" fmla="*/ 19 w 41"/>
                  <a:gd name="T15" fmla="*/ 4 h 5"/>
                  <a:gd name="T16" fmla="*/ 13 w 41"/>
                  <a:gd name="T17" fmla="*/ 3 h 5"/>
                  <a:gd name="T18" fmla="*/ 13 w 41"/>
                  <a:gd name="T19" fmla="*/ 3 h 5"/>
                  <a:gd name="T20" fmla="*/ 11 w 41"/>
                  <a:gd name="T21" fmla="*/ 3 h 5"/>
                  <a:gd name="T22" fmla="*/ 12 w 41"/>
                  <a:gd name="T23" fmla="*/ 2 h 5"/>
                  <a:gd name="T24" fmla="*/ 15 w 41"/>
                  <a:gd name="T25" fmla="*/ 1 h 5"/>
                  <a:gd name="T26" fmla="*/ 15 w 41"/>
                  <a:gd name="T27" fmla="*/ 1 h 5"/>
                  <a:gd name="T28" fmla="*/ 15 w 41"/>
                  <a:gd name="T29" fmla="*/ 1 h 5"/>
                  <a:gd name="T30" fmla="*/ 15 w 41"/>
                  <a:gd name="T31" fmla="*/ 1 h 5"/>
                  <a:gd name="T32" fmla="*/ 15 w 41"/>
                  <a:gd name="T33" fmla="*/ 1 h 5"/>
                  <a:gd name="T34" fmla="*/ 15 w 41"/>
                  <a:gd name="T35" fmla="*/ 1 h 5"/>
                  <a:gd name="T36" fmla="*/ 15 w 41"/>
                  <a:gd name="T37" fmla="*/ 1 h 5"/>
                  <a:gd name="T38" fmla="*/ 15 w 41"/>
                  <a:gd name="T39" fmla="*/ 1 h 5"/>
                  <a:gd name="T40" fmla="*/ 15 w 41"/>
                  <a:gd name="T41" fmla="*/ 1 h 5"/>
                  <a:gd name="T42" fmla="*/ 16 w 41"/>
                  <a:gd name="T43" fmla="*/ 1 h 5"/>
                  <a:gd name="T44" fmla="*/ 16 w 41"/>
                  <a:gd name="T45" fmla="*/ 1 h 5"/>
                  <a:gd name="T46" fmla="*/ 16 w 41"/>
                  <a:gd name="T47" fmla="*/ 1 h 5"/>
                  <a:gd name="T48" fmla="*/ 23 w 41"/>
                  <a:gd name="T49" fmla="*/ 0 h 5"/>
                  <a:gd name="T50" fmla="*/ 12 w 41"/>
                  <a:gd name="T51" fmla="*/ 0 h 5"/>
                  <a:gd name="T52" fmla="*/ 12 w 41"/>
                  <a:gd name="T53" fmla="*/ 0 h 5"/>
                  <a:gd name="T54" fmla="*/ 11 w 41"/>
                  <a:gd name="T55" fmla="*/ 0 h 5"/>
                  <a:gd name="T56" fmla="*/ 11 w 41"/>
                  <a:gd name="T57" fmla="*/ 0 h 5"/>
                  <a:gd name="T58" fmla="*/ 11 w 41"/>
                  <a:gd name="T59" fmla="*/ 0 h 5"/>
                  <a:gd name="T60" fmla="*/ 3 w 41"/>
                  <a:gd name="T61" fmla="*/ 2 h 5"/>
                  <a:gd name="T62" fmla="*/ 1 w 41"/>
                  <a:gd name="T63" fmla="*/ 3 h 5"/>
                  <a:gd name="T64" fmla="*/ 5 w 41"/>
                  <a:gd name="T65" fmla="*/ 5 h 5"/>
                  <a:gd name="T66" fmla="*/ 16 w 41"/>
                  <a:gd name="T67" fmla="*/ 5 h 5"/>
                  <a:gd name="T68" fmla="*/ 40 w 41"/>
                  <a:gd name="T69" fmla="*/ 2 h 5"/>
                  <a:gd name="T70" fmla="*/ 40 w 41"/>
                  <a:gd name="T71" fmla="*/ 2 h 5"/>
                  <a:gd name="T72" fmla="*/ 37 w 41"/>
                  <a:gd name="T73" fmla="*/ 1 h 5"/>
                  <a:gd name="T74" fmla="*/ 23 w 41"/>
                  <a:gd name="T7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 h="5">
                    <a:moveTo>
                      <a:pt x="16" y="1"/>
                    </a:moveTo>
                    <a:cubicBezTo>
                      <a:pt x="16" y="1"/>
                      <a:pt x="16" y="1"/>
                      <a:pt x="16" y="1"/>
                    </a:cubicBezTo>
                    <a:cubicBezTo>
                      <a:pt x="18" y="1"/>
                      <a:pt x="20" y="1"/>
                      <a:pt x="22" y="1"/>
                    </a:cubicBezTo>
                    <a:cubicBezTo>
                      <a:pt x="26" y="1"/>
                      <a:pt x="29" y="1"/>
                      <a:pt x="30" y="2"/>
                    </a:cubicBezTo>
                    <a:cubicBezTo>
                      <a:pt x="30" y="2"/>
                      <a:pt x="30" y="2"/>
                      <a:pt x="30" y="2"/>
                    </a:cubicBezTo>
                    <a:cubicBezTo>
                      <a:pt x="30" y="2"/>
                      <a:pt x="30" y="2"/>
                      <a:pt x="30" y="2"/>
                    </a:cubicBezTo>
                    <a:cubicBezTo>
                      <a:pt x="29" y="3"/>
                      <a:pt x="26" y="3"/>
                      <a:pt x="23" y="3"/>
                    </a:cubicBezTo>
                    <a:cubicBezTo>
                      <a:pt x="21" y="4"/>
                      <a:pt x="20" y="4"/>
                      <a:pt x="19" y="4"/>
                    </a:cubicBezTo>
                    <a:cubicBezTo>
                      <a:pt x="17" y="4"/>
                      <a:pt x="15" y="4"/>
                      <a:pt x="13" y="3"/>
                    </a:cubicBezTo>
                    <a:cubicBezTo>
                      <a:pt x="13" y="3"/>
                      <a:pt x="13" y="3"/>
                      <a:pt x="13" y="3"/>
                    </a:cubicBezTo>
                    <a:cubicBezTo>
                      <a:pt x="12" y="3"/>
                      <a:pt x="11" y="3"/>
                      <a:pt x="11" y="3"/>
                    </a:cubicBezTo>
                    <a:cubicBezTo>
                      <a:pt x="11" y="2"/>
                      <a:pt x="11" y="2"/>
                      <a:pt x="12" y="2"/>
                    </a:cubicBezTo>
                    <a:cubicBezTo>
                      <a:pt x="13" y="2"/>
                      <a:pt x="14" y="2"/>
                      <a:pt x="15" y="1"/>
                    </a:cubicBezTo>
                    <a:cubicBezTo>
                      <a:pt x="15" y="1"/>
                      <a:pt x="15" y="1"/>
                      <a:pt x="15" y="1"/>
                    </a:cubicBezTo>
                    <a:cubicBezTo>
                      <a:pt x="15" y="1"/>
                      <a:pt x="15" y="1"/>
                      <a:pt x="15" y="1"/>
                    </a:cubicBezTo>
                    <a:cubicBezTo>
                      <a:pt x="15" y="1"/>
                      <a:pt x="15" y="1"/>
                      <a:pt x="15" y="1"/>
                    </a:cubicBezTo>
                    <a:cubicBezTo>
                      <a:pt x="15" y="1"/>
                      <a:pt x="15" y="1"/>
                      <a:pt x="15" y="1"/>
                    </a:cubicBezTo>
                    <a:cubicBezTo>
                      <a:pt x="15" y="1"/>
                      <a:pt x="15" y="1"/>
                      <a:pt x="15" y="1"/>
                    </a:cubicBezTo>
                    <a:cubicBezTo>
                      <a:pt x="15" y="1"/>
                      <a:pt x="15" y="1"/>
                      <a:pt x="15" y="1"/>
                    </a:cubicBezTo>
                    <a:cubicBezTo>
                      <a:pt x="15" y="1"/>
                      <a:pt x="15" y="1"/>
                      <a:pt x="15" y="1"/>
                    </a:cubicBezTo>
                    <a:cubicBezTo>
                      <a:pt x="15" y="1"/>
                      <a:pt x="15" y="1"/>
                      <a:pt x="15" y="1"/>
                    </a:cubicBezTo>
                    <a:cubicBezTo>
                      <a:pt x="16" y="1"/>
                      <a:pt x="16" y="1"/>
                      <a:pt x="16" y="1"/>
                    </a:cubicBezTo>
                    <a:cubicBezTo>
                      <a:pt x="16" y="1"/>
                      <a:pt x="16" y="1"/>
                      <a:pt x="16" y="1"/>
                    </a:cubicBezTo>
                    <a:cubicBezTo>
                      <a:pt x="16" y="1"/>
                      <a:pt x="16" y="1"/>
                      <a:pt x="16" y="1"/>
                    </a:cubicBezTo>
                    <a:moveTo>
                      <a:pt x="23" y="0"/>
                    </a:moveTo>
                    <a:cubicBezTo>
                      <a:pt x="18" y="0"/>
                      <a:pt x="14" y="0"/>
                      <a:pt x="12" y="0"/>
                    </a:cubicBezTo>
                    <a:cubicBezTo>
                      <a:pt x="12" y="0"/>
                      <a:pt x="12" y="0"/>
                      <a:pt x="12" y="0"/>
                    </a:cubicBezTo>
                    <a:cubicBezTo>
                      <a:pt x="12" y="0"/>
                      <a:pt x="11" y="0"/>
                      <a:pt x="11" y="0"/>
                    </a:cubicBezTo>
                    <a:cubicBezTo>
                      <a:pt x="11" y="0"/>
                      <a:pt x="11" y="0"/>
                      <a:pt x="11" y="0"/>
                    </a:cubicBezTo>
                    <a:cubicBezTo>
                      <a:pt x="11" y="0"/>
                      <a:pt x="11" y="0"/>
                      <a:pt x="11" y="0"/>
                    </a:cubicBezTo>
                    <a:cubicBezTo>
                      <a:pt x="8" y="1"/>
                      <a:pt x="5" y="1"/>
                      <a:pt x="3" y="2"/>
                    </a:cubicBezTo>
                    <a:cubicBezTo>
                      <a:pt x="1" y="2"/>
                      <a:pt x="0" y="3"/>
                      <a:pt x="1" y="3"/>
                    </a:cubicBezTo>
                    <a:cubicBezTo>
                      <a:pt x="2" y="4"/>
                      <a:pt x="4" y="4"/>
                      <a:pt x="5" y="5"/>
                    </a:cubicBezTo>
                    <a:cubicBezTo>
                      <a:pt x="9" y="5"/>
                      <a:pt x="12" y="5"/>
                      <a:pt x="16" y="5"/>
                    </a:cubicBezTo>
                    <a:cubicBezTo>
                      <a:pt x="28" y="5"/>
                      <a:pt x="41" y="3"/>
                      <a:pt x="40" y="2"/>
                    </a:cubicBezTo>
                    <a:cubicBezTo>
                      <a:pt x="40" y="2"/>
                      <a:pt x="40" y="2"/>
                      <a:pt x="40" y="2"/>
                    </a:cubicBezTo>
                    <a:cubicBezTo>
                      <a:pt x="39" y="1"/>
                      <a:pt x="38" y="1"/>
                      <a:pt x="37" y="1"/>
                    </a:cubicBezTo>
                    <a:cubicBezTo>
                      <a:pt x="32" y="0"/>
                      <a:pt x="28"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94" name="Freeform 234"/>
              <p:cNvSpPr>
                <a:spLocks noEditPoints="1"/>
              </p:cNvSpPr>
              <p:nvPr/>
            </p:nvSpPr>
            <p:spPr bwMode="auto">
              <a:xfrm>
                <a:off x="562" y="502"/>
                <a:ext cx="73" cy="9"/>
              </a:xfrm>
              <a:custGeom>
                <a:avLst/>
                <a:gdLst>
                  <a:gd name="T0" fmla="*/ 16 w 47"/>
                  <a:gd name="T1" fmla="*/ 0 h 6"/>
                  <a:gd name="T2" fmla="*/ 27 w 47"/>
                  <a:gd name="T3" fmla="*/ 0 h 6"/>
                  <a:gd name="T4" fmla="*/ 41 w 47"/>
                  <a:gd name="T5" fmla="*/ 1 h 6"/>
                  <a:gd name="T6" fmla="*/ 44 w 47"/>
                  <a:gd name="T7" fmla="*/ 2 h 6"/>
                  <a:gd name="T8" fmla="*/ 43 w 47"/>
                  <a:gd name="T9" fmla="*/ 3 h 6"/>
                  <a:gd name="T10" fmla="*/ 21 w 47"/>
                  <a:gd name="T11" fmla="*/ 5 h 6"/>
                  <a:gd name="T12" fmla="*/ 5 w 47"/>
                  <a:gd name="T13" fmla="*/ 3 h 6"/>
                  <a:gd name="T14" fmla="*/ 7 w 47"/>
                  <a:gd name="T15" fmla="*/ 2 h 6"/>
                  <a:gd name="T16" fmla="*/ 15 w 47"/>
                  <a:gd name="T17" fmla="*/ 0 h 6"/>
                  <a:gd name="T18" fmla="*/ 15 w 47"/>
                  <a:gd name="T19" fmla="*/ 0 h 6"/>
                  <a:gd name="T20" fmla="*/ 15 w 47"/>
                  <a:gd name="T21" fmla="*/ 0 h 6"/>
                  <a:gd name="T22" fmla="*/ 16 w 47"/>
                  <a:gd name="T23" fmla="*/ 0 h 6"/>
                  <a:gd name="T24" fmla="*/ 16 w 47"/>
                  <a:gd name="T25" fmla="*/ 0 h 6"/>
                  <a:gd name="T26" fmla="*/ 27 w 47"/>
                  <a:gd name="T27" fmla="*/ 0 h 6"/>
                  <a:gd name="T28" fmla="*/ 12 w 47"/>
                  <a:gd name="T29" fmla="*/ 0 h 6"/>
                  <a:gd name="T30" fmla="*/ 2 w 47"/>
                  <a:gd name="T31" fmla="*/ 4 h 6"/>
                  <a:gd name="T32" fmla="*/ 6 w 47"/>
                  <a:gd name="T33" fmla="*/ 5 h 6"/>
                  <a:gd name="T34" fmla="*/ 6 w 47"/>
                  <a:gd name="T35" fmla="*/ 5 h 6"/>
                  <a:gd name="T36" fmla="*/ 7 w 47"/>
                  <a:gd name="T37" fmla="*/ 5 h 6"/>
                  <a:gd name="T38" fmla="*/ 19 w 47"/>
                  <a:gd name="T39" fmla="*/ 6 h 6"/>
                  <a:gd name="T40" fmla="*/ 39 w 47"/>
                  <a:gd name="T41" fmla="*/ 4 h 6"/>
                  <a:gd name="T42" fmla="*/ 42 w 47"/>
                  <a:gd name="T43" fmla="*/ 4 h 6"/>
                  <a:gd name="T44" fmla="*/ 47 w 47"/>
                  <a:gd name="T45" fmla="*/ 2 h 6"/>
                  <a:gd name="T46" fmla="*/ 42 w 47"/>
                  <a:gd name="T47" fmla="*/ 0 h 6"/>
                  <a:gd name="T48" fmla="*/ 27 w 47"/>
                  <a:gd name="T4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6">
                    <a:moveTo>
                      <a:pt x="16" y="0"/>
                    </a:moveTo>
                    <a:cubicBezTo>
                      <a:pt x="18" y="0"/>
                      <a:pt x="22" y="0"/>
                      <a:pt x="27" y="0"/>
                    </a:cubicBezTo>
                    <a:cubicBezTo>
                      <a:pt x="32" y="0"/>
                      <a:pt x="36" y="0"/>
                      <a:pt x="41" y="1"/>
                    </a:cubicBezTo>
                    <a:cubicBezTo>
                      <a:pt x="42" y="1"/>
                      <a:pt x="43" y="1"/>
                      <a:pt x="44" y="2"/>
                    </a:cubicBezTo>
                    <a:cubicBezTo>
                      <a:pt x="44" y="2"/>
                      <a:pt x="44" y="2"/>
                      <a:pt x="43" y="3"/>
                    </a:cubicBezTo>
                    <a:cubicBezTo>
                      <a:pt x="41" y="4"/>
                      <a:pt x="30" y="5"/>
                      <a:pt x="21" y="5"/>
                    </a:cubicBezTo>
                    <a:cubicBezTo>
                      <a:pt x="12" y="5"/>
                      <a:pt x="5" y="4"/>
                      <a:pt x="5" y="3"/>
                    </a:cubicBezTo>
                    <a:cubicBezTo>
                      <a:pt x="5" y="3"/>
                      <a:pt x="6" y="2"/>
                      <a:pt x="7" y="2"/>
                    </a:cubicBezTo>
                    <a:cubicBezTo>
                      <a:pt x="9" y="1"/>
                      <a:pt x="12" y="1"/>
                      <a:pt x="15" y="0"/>
                    </a:cubicBezTo>
                    <a:cubicBezTo>
                      <a:pt x="15" y="0"/>
                      <a:pt x="15" y="0"/>
                      <a:pt x="15" y="0"/>
                    </a:cubicBezTo>
                    <a:cubicBezTo>
                      <a:pt x="15" y="0"/>
                      <a:pt x="15" y="0"/>
                      <a:pt x="15" y="0"/>
                    </a:cubicBezTo>
                    <a:cubicBezTo>
                      <a:pt x="15" y="0"/>
                      <a:pt x="16" y="0"/>
                      <a:pt x="16" y="0"/>
                    </a:cubicBezTo>
                    <a:cubicBezTo>
                      <a:pt x="16" y="0"/>
                      <a:pt x="16" y="0"/>
                      <a:pt x="16" y="0"/>
                    </a:cubicBezTo>
                    <a:moveTo>
                      <a:pt x="27" y="0"/>
                    </a:moveTo>
                    <a:cubicBezTo>
                      <a:pt x="22" y="0"/>
                      <a:pt x="16" y="0"/>
                      <a:pt x="12" y="0"/>
                    </a:cubicBezTo>
                    <a:cubicBezTo>
                      <a:pt x="6" y="1"/>
                      <a:pt x="0" y="2"/>
                      <a:pt x="2" y="4"/>
                    </a:cubicBezTo>
                    <a:cubicBezTo>
                      <a:pt x="3" y="4"/>
                      <a:pt x="4" y="4"/>
                      <a:pt x="6" y="5"/>
                    </a:cubicBezTo>
                    <a:cubicBezTo>
                      <a:pt x="6" y="5"/>
                      <a:pt x="6" y="5"/>
                      <a:pt x="6" y="5"/>
                    </a:cubicBezTo>
                    <a:cubicBezTo>
                      <a:pt x="6" y="5"/>
                      <a:pt x="7" y="5"/>
                      <a:pt x="7" y="5"/>
                    </a:cubicBezTo>
                    <a:cubicBezTo>
                      <a:pt x="11" y="5"/>
                      <a:pt x="15" y="6"/>
                      <a:pt x="19" y="6"/>
                    </a:cubicBezTo>
                    <a:cubicBezTo>
                      <a:pt x="26" y="6"/>
                      <a:pt x="34" y="5"/>
                      <a:pt x="39" y="4"/>
                    </a:cubicBezTo>
                    <a:cubicBezTo>
                      <a:pt x="40" y="4"/>
                      <a:pt x="41" y="4"/>
                      <a:pt x="42" y="4"/>
                    </a:cubicBezTo>
                    <a:cubicBezTo>
                      <a:pt x="44" y="3"/>
                      <a:pt x="46" y="3"/>
                      <a:pt x="47" y="2"/>
                    </a:cubicBezTo>
                    <a:cubicBezTo>
                      <a:pt x="46" y="1"/>
                      <a:pt x="46" y="1"/>
                      <a:pt x="42" y="0"/>
                    </a:cubicBezTo>
                    <a:cubicBezTo>
                      <a:pt x="38" y="0"/>
                      <a:pt x="32" y="0"/>
                      <a:pt x="2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95" name="Freeform 235"/>
              <p:cNvSpPr>
                <a:spLocks/>
              </p:cNvSpPr>
              <p:nvPr/>
            </p:nvSpPr>
            <p:spPr bwMode="auto">
              <a:xfrm>
                <a:off x="590" y="505"/>
                <a:ext cx="20" cy="1"/>
              </a:xfrm>
              <a:custGeom>
                <a:avLst/>
                <a:gdLst>
                  <a:gd name="T0" fmla="*/ 7 w 13"/>
                  <a:gd name="T1" fmla="*/ 0 h 1"/>
                  <a:gd name="T2" fmla="*/ 4 w 13"/>
                  <a:gd name="T3" fmla="*/ 0 h 1"/>
                  <a:gd name="T4" fmla="*/ 4 w 13"/>
                  <a:gd name="T5" fmla="*/ 0 h 1"/>
                  <a:gd name="T6" fmla="*/ 4 w 13"/>
                  <a:gd name="T7" fmla="*/ 0 h 1"/>
                  <a:gd name="T8" fmla="*/ 3 w 13"/>
                  <a:gd name="T9" fmla="*/ 0 h 1"/>
                  <a:gd name="T10" fmla="*/ 3 w 13"/>
                  <a:gd name="T11" fmla="*/ 0 h 1"/>
                  <a:gd name="T12" fmla="*/ 3 w 13"/>
                  <a:gd name="T13" fmla="*/ 0 h 1"/>
                  <a:gd name="T14" fmla="*/ 1 w 13"/>
                  <a:gd name="T15" fmla="*/ 0 h 1"/>
                  <a:gd name="T16" fmla="*/ 0 w 13"/>
                  <a:gd name="T17" fmla="*/ 0 h 1"/>
                  <a:gd name="T18" fmla="*/ 0 w 13"/>
                  <a:gd name="T19" fmla="*/ 0 h 1"/>
                  <a:gd name="T20" fmla="*/ 0 w 13"/>
                  <a:gd name="T21" fmla="*/ 0 h 1"/>
                  <a:gd name="T22" fmla="*/ 0 w 13"/>
                  <a:gd name="T23" fmla="*/ 0 h 1"/>
                  <a:gd name="T24" fmla="*/ 0 w 13"/>
                  <a:gd name="T25" fmla="*/ 1 h 1"/>
                  <a:gd name="T26" fmla="*/ 1 w 13"/>
                  <a:gd name="T27" fmla="*/ 1 h 1"/>
                  <a:gd name="T28" fmla="*/ 5 w 13"/>
                  <a:gd name="T29" fmla="*/ 1 h 1"/>
                  <a:gd name="T30" fmla="*/ 9 w 13"/>
                  <a:gd name="T31" fmla="*/ 1 h 1"/>
                  <a:gd name="T32" fmla="*/ 12 w 13"/>
                  <a:gd name="T33" fmla="*/ 0 h 1"/>
                  <a:gd name="T34" fmla="*/ 13 w 13"/>
                  <a:gd name="T35" fmla="*/ 0 h 1"/>
                  <a:gd name="T36" fmla="*/ 13 w 13"/>
                  <a:gd name="T37" fmla="*/ 0 h 1"/>
                  <a:gd name="T38" fmla="*/ 13 w 13"/>
                  <a:gd name="T39" fmla="*/ 0 h 1"/>
                  <a:gd name="T40" fmla="*/ 12 w 13"/>
                  <a:gd name="T41" fmla="*/ 0 h 1"/>
                  <a:gd name="T42" fmla="*/ 7 w 13"/>
                  <a:gd name="T4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 h="1">
                    <a:moveTo>
                      <a:pt x="7" y="0"/>
                    </a:moveTo>
                    <a:cubicBezTo>
                      <a:pt x="6" y="0"/>
                      <a:pt x="4" y="0"/>
                      <a:pt x="4" y="0"/>
                    </a:cubicBezTo>
                    <a:cubicBezTo>
                      <a:pt x="4" y="0"/>
                      <a:pt x="4" y="0"/>
                      <a:pt x="4" y="0"/>
                    </a:cubicBezTo>
                    <a:cubicBezTo>
                      <a:pt x="4" y="0"/>
                      <a:pt x="4" y="0"/>
                      <a:pt x="4" y="0"/>
                    </a:cubicBezTo>
                    <a:cubicBezTo>
                      <a:pt x="3" y="0"/>
                      <a:pt x="3" y="0"/>
                      <a:pt x="3" y="0"/>
                    </a:cubicBezTo>
                    <a:cubicBezTo>
                      <a:pt x="3" y="0"/>
                      <a:pt x="3" y="0"/>
                      <a:pt x="3" y="0"/>
                    </a:cubicBezTo>
                    <a:cubicBezTo>
                      <a:pt x="3" y="0"/>
                      <a:pt x="3" y="0"/>
                      <a:pt x="3" y="0"/>
                    </a:cubicBezTo>
                    <a:cubicBezTo>
                      <a:pt x="2" y="0"/>
                      <a:pt x="1" y="0"/>
                      <a:pt x="1" y="0"/>
                    </a:cubicBezTo>
                    <a:cubicBezTo>
                      <a:pt x="1" y="0"/>
                      <a:pt x="0" y="0"/>
                      <a:pt x="0" y="0"/>
                    </a:cubicBezTo>
                    <a:cubicBezTo>
                      <a:pt x="0" y="0"/>
                      <a:pt x="0" y="0"/>
                      <a:pt x="0" y="0"/>
                    </a:cubicBezTo>
                    <a:cubicBezTo>
                      <a:pt x="0" y="0"/>
                      <a:pt x="0" y="0"/>
                      <a:pt x="0" y="0"/>
                    </a:cubicBezTo>
                    <a:cubicBezTo>
                      <a:pt x="0" y="0"/>
                      <a:pt x="0" y="0"/>
                      <a:pt x="0" y="0"/>
                    </a:cubicBezTo>
                    <a:cubicBezTo>
                      <a:pt x="0" y="1"/>
                      <a:pt x="0" y="1"/>
                      <a:pt x="0" y="1"/>
                    </a:cubicBezTo>
                    <a:cubicBezTo>
                      <a:pt x="0" y="1"/>
                      <a:pt x="1" y="1"/>
                      <a:pt x="1" y="1"/>
                    </a:cubicBezTo>
                    <a:cubicBezTo>
                      <a:pt x="2" y="1"/>
                      <a:pt x="4" y="1"/>
                      <a:pt x="5" y="1"/>
                    </a:cubicBezTo>
                    <a:cubicBezTo>
                      <a:pt x="7" y="1"/>
                      <a:pt x="8" y="1"/>
                      <a:pt x="9" y="1"/>
                    </a:cubicBezTo>
                    <a:cubicBezTo>
                      <a:pt x="11" y="1"/>
                      <a:pt x="12" y="1"/>
                      <a:pt x="12" y="0"/>
                    </a:cubicBezTo>
                    <a:cubicBezTo>
                      <a:pt x="13" y="0"/>
                      <a:pt x="13" y="0"/>
                      <a:pt x="13" y="0"/>
                    </a:cubicBezTo>
                    <a:cubicBezTo>
                      <a:pt x="13" y="0"/>
                      <a:pt x="13" y="0"/>
                      <a:pt x="13" y="0"/>
                    </a:cubicBezTo>
                    <a:cubicBezTo>
                      <a:pt x="13" y="0"/>
                      <a:pt x="13" y="0"/>
                      <a:pt x="13" y="0"/>
                    </a:cubicBezTo>
                    <a:cubicBezTo>
                      <a:pt x="12" y="0"/>
                      <a:pt x="12" y="0"/>
                      <a:pt x="12" y="0"/>
                    </a:cubicBezTo>
                    <a:cubicBezTo>
                      <a:pt x="10" y="0"/>
                      <a:pt x="9"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96" name="Freeform 236"/>
              <p:cNvSpPr>
                <a:spLocks noEditPoints="1"/>
              </p:cNvSpPr>
              <p:nvPr/>
            </p:nvSpPr>
            <p:spPr bwMode="auto">
              <a:xfrm>
                <a:off x="585" y="503"/>
                <a:ext cx="30" cy="5"/>
              </a:xfrm>
              <a:custGeom>
                <a:avLst/>
                <a:gdLst>
                  <a:gd name="T0" fmla="*/ 7 w 19"/>
                  <a:gd name="T1" fmla="*/ 1 h 3"/>
                  <a:gd name="T2" fmla="*/ 10 w 19"/>
                  <a:gd name="T3" fmla="*/ 1 h 3"/>
                  <a:gd name="T4" fmla="*/ 15 w 19"/>
                  <a:gd name="T5" fmla="*/ 1 h 3"/>
                  <a:gd name="T6" fmla="*/ 16 w 19"/>
                  <a:gd name="T7" fmla="*/ 1 h 3"/>
                  <a:gd name="T8" fmla="*/ 16 w 19"/>
                  <a:gd name="T9" fmla="*/ 1 h 3"/>
                  <a:gd name="T10" fmla="*/ 16 w 19"/>
                  <a:gd name="T11" fmla="*/ 1 h 3"/>
                  <a:gd name="T12" fmla="*/ 15 w 19"/>
                  <a:gd name="T13" fmla="*/ 1 h 3"/>
                  <a:gd name="T14" fmla="*/ 12 w 19"/>
                  <a:gd name="T15" fmla="*/ 2 h 3"/>
                  <a:gd name="T16" fmla="*/ 8 w 19"/>
                  <a:gd name="T17" fmla="*/ 2 h 3"/>
                  <a:gd name="T18" fmla="*/ 4 w 19"/>
                  <a:gd name="T19" fmla="*/ 2 h 3"/>
                  <a:gd name="T20" fmla="*/ 3 w 19"/>
                  <a:gd name="T21" fmla="*/ 2 h 3"/>
                  <a:gd name="T22" fmla="*/ 3 w 19"/>
                  <a:gd name="T23" fmla="*/ 1 h 3"/>
                  <a:gd name="T24" fmla="*/ 3 w 19"/>
                  <a:gd name="T25" fmla="*/ 1 h 3"/>
                  <a:gd name="T26" fmla="*/ 3 w 19"/>
                  <a:gd name="T27" fmla="*/ 1 h 3"/>
                  <a:gd name="T28" fmla="*/ 4 w 19"/>
                  <a:gd name="T29" fmla="*/ 1 h 3"/>
                  <a:gd name="T30" fmla="*/ 6 w 19"/>
                  <a:gd name="T31" fmla="*/ 1 h 3"/>
                  <a:gd name="T32" fmla="*/ 6 w 19"/>
                  <a:gd name="T33" fmla="*/ 1 h 3"/>
                  <a:gd name="T34" fmla="*/ 6 w 19"/>
                  <a:gd name="T35" fmla="*/ 1 h 3"/>
                  <a:gd name="T36" fmla="*/ 7 w 19"/>
                  <a:gd name="T37" fmla="*/ 1 h 3"/>
                  <a:gd name="T38" fmla="*/ 7 w 19"/>
                  <a:gd name="T39" fmla="*/ 1 h 3"/>
                  <a:gd name="T40" fmla="*/ 7 w 19"/>
                  <a:gd name="T41" fmla="*/ 1 h 3"/>
                  <a:gd name="T42" fmla="*/ 11 w 19"/>
                  <a:gd name="T43" fmla="*/ 0 h 3"/>
                  <a:gd name="T44" fmla="*/ 5 w 19"/>
                  <a:gd name="T45" fmla="*/ 0 h 3"/>
                  <a:gd name="T46" fmla="*/ 5 w 19"/>
                  <a:gd name="T47" fmla="*/ 0 h 3"/>
                  <a:gd name="T48" fmla="*/ 5 w 19"/>
                  <a:gd name="T49" fmla="*/ 0 h 3"/>
                  <a:gd name="T50" fmla="*/ 5 w 19"/>
                  <a:gd name="T51" fmla="*/ 0 h 3"/>
                  <a:gd name="T52" fmla="*/ 4 w 19"/>
                  <a:gd name="T53" fmla="*/ 0 h 3"/>
                  <a:gd name="T54" fmla="*/ 4 w 19"/>
                  <a:gd name="T55" fmla="*/ 0 h 3"/>
                  <a:gd name="T56" fmla="*/ 4 w 19"/>
                  <a:gd name="T57" fmla="*/ 0 h 3"/>
                  <a:gd name="T58" fmla="*/ 4 w 19"/>
                  <a:gd name="T59" fmla="*/ 0 h 3"/>
                  <a:gd name="T60" fmla="*/ 4 w 19"/>
                  <a:gd name="T61" fmla="*/ 0 h 3"/>
                  <a:gd name="T62" fmla="*/ 4 w 19"/>
                  <a:gd name="T63" fmla="*/ 0 h 3"/>
                  <a:gd name="T64" fmla="*/ 4 w 19"/>
                  <a:gd name="T65" fmla="*/ 0 h 3"/>
                  <a:gd name="T66" fmla="*/ 4 w 19"/>
                  <a:gd name="T67" fmla="*/ 0 h 3"/>
                  <a:gd name="T68" fmla="*/ 4 w 19"/>
                  <a:gd name="T69" fmla="*/ 0 h 3"/>
                  <a:gd name="T70" fmla="*/ 1 w 19"/>
                  <a:gd name="T71" fmla="*/ 1 h 3"/>
                  <a:gd name="T72" fmla="*/ 0 w 19"/>
                  <a:gd name="T73" fmla="*/ 2 h 3"/>
                  <a:gd name="T74" fmla="*/ 2 w 19"/>
                  <a:gd name="T75" fmla="*/ 2 h 3"/>
                  <a:gd name="T76" fmla="*/ 2 w 19"/>
                  <a:gd name="T77" fmla="*/ 2 h 3"/>
                  <a:gd name="T78" fmla="*/ 8 w 19"/>
                  <a:gd name="T79" fmla="*/ 3 h 3"/>
                  <a:gd name="T80" fmla="*/ 12 w 19"/>
                  <a:gd name="T81" fmla="*/ 2 h 3"/>
                  <a:gd name="T82" fmla="*/ 19 w 19"/>
                  <a:gd name="T83" fmla="*/ 1 h 3"/>
                  <a:gd name="T84" fmla="*/ 19 w 19"/>
                  <a:gd name="T85" fmla="*/ 1 h 3"/>
                  <a:gd name="T86" fmla="*/ 11 w 19"/>
                  <a:gd name="T8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 h="3">
                    <a:moveTo>
                      <a:pt x="7" y="1"/>
                    </a:moveTo>
                    <a:cubicBezTo>
                      <a:pt x="7" y="1"/>
                      <a:pt x="9" y="1"/>
                      <a:pt x="10" y="1"/>
                    </a:cubicBezTo>
                    <a:cubicBezTo>
                      <a:pt x="12" y="1"/>
                      <a:pt x="13" y="1"/>
                      <a:pt x="15" y="1"/>
                    </a:cubicBezTo>
                    <a:cubicBezTo>
                      <a:pt x="15" y="1"/>
                      <a:pt x="15" y="1"/>
                      <a:pt x="16" y="1"/>
                    </a:cubicBezTo>
                    <a:cubicBezTo>
                      <a:pt x="16" y="1"/>
                      <a:pt x="16" y="1"/>
                      <a:pt x="16" y="1"/>
                    </a:cubicBezTo>
                    <a:cubicBezTo>
                      <a:pt x="16" y="1"/>
                      <a:pt x="16" y="1"/>
                      <a:pt x="16" y="1"/>
                    </a:cubicBezTo>
                    <a:cubicBezTo>
                      <a:pt x="16" y="1"/>
                      <a:pt x="16" y="1"/>
                      <a:pt x="15" y="1"/>
                    </a:cubicBezTo>
                    <a:cubicBezTo>
                      <a:pt x="15" y="2"/>
                      <a:pt x="14" y="2"/>
                      <a:pt x="12" y="2"/>
                    </a:cubicBezTo>
                    <a:cubicBezTo>
                      <a:pt x="11" y="2"/>
                      <a:pt x="10" y="2"/>
                      <a:pt x="8" y="2"/>
                    </a:cubicBezTo>
                    <a:cubicBezTo>
                      <a:pt x="7" y="2"/>
                      <a:pt x="5" y="2"/>
                      <a:pt x="4" y="2"/>
                    </a:cubicBezTo>
                    <a:cubicBezTo>
                      <a:pt x="4" y="2"/>
                      <a:pt x="3" y="2"/>
                      <a:pt x="3" y="2"/>
                    </a:cubicBezTo>
                    <a:cubicBezTo>
                      <a:pt x="3" y="2"/>
                      <a:pt x="3" y="2"/>
                      <a:pt x="3" y="1"/>
                    </a:cubicBezTo>
                    <a:cubicBezTo>
                      <a:pt x="3" y="1"/>
                      <a:pt x="3" y="1"/>
                      <a:pt x="3" y="1"/>
                    </a:cubicBezTo>
                    <a:cubicBezTo>
                      <a:pt x="3" y="1"/>
                      <a:pt x="3" y="1"/>
                      <a:pt x="3" y="1"/>
                    </a:cubicBezTo>
                    <a:cubicBezTo>
                      <a:pt x="3" y="1"/>
                      <a:pt x="4" y="1"/>
                      <a:pt x="4" y="1"/>
                    </a:cubicBezTo>
                    <a:cubicBezTo>
                      <a:pt x="4" y="1"/>
                      <a:pt x="5" y="1"/>
                      <a:pt x="6" y="1"/>
                    </a:cubicBezTo>
                    <a:cubicBezTo>
                      <a:pt x="6" y="1"/>
                      <a:pt x="6" y="1"/>
                      <a:pt x="6" y="1"/>
                    </a:cubicBezTo>
                    <a:cubicBezTo>
                      <a:pt x="6" y="1"/>
                      <a:pt x="6" y="1"/>
                      <a:pt x="6" y="1"/>
                    </a:cubicBezTo>
                    <a:cubicBezTo>
                      <a:pt x="6" y="1"/>
                      <a:pt x="6" y="1"/>
                      <a:pt x="7" y="1"/>
                    </a:cubicBezTo>
                    <a:cubicBezTo>
                      <a:pt x="7" y="1"/>
                      <a:pt x="7" y="1"/>
                      <a:pt x="7" y="1"/>
                    </a:cubicBezTo>
                    <a:cubicBezTo>
                      <a:pt x="7" y="1"/>
                      <a:pt x="7" y="1"/>
                      <a:pt x="7" y="1"/>
                    </a:cubicBezTo>
                    <a:moveTo>
                      <a:pt x="11" y="0"/>
                    </a:moveTo>
                    <a:cubicBezTo>
                      <a:pt x="9" y="0"/>
                      <a:pt x="7" y="0"/>
                      <a:pt x="5" y="0"/>
                    </a:cubicBezTo>
                    <a:cubicBezTo>
                      <a:pt x="5" y="0"/>
                      <a:pt x="5" y="0"/>
                      <a:pt x="5" y="0"/>
                    </a:cubicBezTo>
                    <a:cubicBezTo>
                      <a:pt x="5" y="0"/>
                      <a:pt x="5" y="0"/>
                      <a:pt x="5" y="0"/>
                    </a:cubicBezTo>
                    <a:cubicBezTo>
                      <a:pt x="5" y="0"/>
                      <a:pt x="5" y="0"/>
                      <a:pt x="5" y="0"/>
                    </a:cubicBezTo>
                    <a:cubicBezTo>
                      <a:pt x="5" y="0"/>
                      <a:pt x="5"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3" y="1"/>
                      <a:pt x="2" y="1"/>
                      <a:pt x="1" y="1"/>
                    </a:cubicBezTo>
                    <a:cubicBezTo>
                      <a:pt x="0" y="1"/>
                      <a:pt x="0" y="2"/>
                      <a:pt x="0" y="2"/>
                    </a:cubicBezTo>
                    <a:cubicBezTo>
                      <a:pt x="0" y="2"/>
                      <a:pt x="1" y="2"/>
                      <a:pt x="2" y="2"/>
                    </a:cubicBezTo>
                    <a:cubicBezTo>
                      <a:pt x="2" y="2"/>
                      <a:pt x="2" y="2"/>
                      <a:pt x="2" y="2"/>
                    </a:cubicBezTo>
                    <a:cubicBezTo>
                      <a:pt x="4" y="3"/>
                      <a:pt x="6" y="3"/>
                      <a:pt x="8" y="3"/>
                    </a:cubicBezTo>
                    <a:cubicBezTo>
                      <a:pt x="9" y="3"/>
                      <a:pt x="10" y="3"/>
                      <a:pt x="12" y="2"/>
                    </a:cubicBezTo>
                    <a:cubicBezTo>
                      <a:pt x="16" y="2"/>
                      <a:pt x="19" y="2"/>
                      <a:pt x="19" y="1"/>
                    </a:cubicBezTo>
                    <a:cubicBezTo>
                      <a:pt x="19" y="1"/>
                      <a:pt x="19" y="1"/>
                      <a:pt x="19" y="1"/>
                    </a:cubicBezTo>
                    <a:cubicBezTo>
                      <a:pt x="18" y="0"/>
                      <a:pt x="15"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97" name="Freeform 237"/>
              <p:cNvSpPr>
                <a:spLocks noEditPoints="1"/>
              </p:cNvSpPr>
              <p:nvPr/>
            </p:nvSpPr>
            <p:spPr bwMode="auto">
              <a:xfrm>
                <a:off x="980" y="565"/>
                <a:ext cx="45" cy="10"/>
              </a:xfrm>
              <a:custGeom>
                <a:avLst/>
                <a:gdLst>
                  <a:gd name="T0" fmla="*/ 10 w 29"/>
                  <a:gd name="T1" fmla="*/ 3 h 6"/>
                  <a:gd name="T2" fmla="*/ 8 w 29"/>
                  <a:gd name="T3" fmla="*/ 2 h 6"/>
                  <a:gd name="T4" fmla="*/ 10 w 29"/>
                  <a:gd name="T5" fmla="*/ 1 h 6"/>
                  <a:gd name="T6" fmla="*/ 11 w 29"/>
                  <a:gd name="T7" fmla="*/ 1 h 6"/>
                  <a:gd name="T8" fmla="*/ 11 w 29"/>
                  <a:gd name="T9" fmla="*/ 1 h 6"/>
                  <a:gd name="T10" fmla="*/ 11 w 29"/>
                  <a:gd name="T11" fmla="*/ 1 h 6"/>
                  <a:gd name="T12" fmla="*/ 11 w 29"/>
                  <a:gd name="T13" fmla="*/ 1 h 6"/>
                  <a:gd name="T14" fmla="*/ 21 w 29"/>
                  <a:gd name="T15" fmla="*/ 4 h 6"/>
                  <a:gd name="T16" fmla="*/ 21 w 29"/>
                  <a:gd name="T17" fmla="*/ 4 h 6"/>
                  <a:gd name="T18" fmla="*/ 19 w 29"/>
                  <a:gd name="T19" fmla="*/ 5 h 6"/>
                  <a:gd name="T20" fmla="*/ 16 w 29"/>
                  <a:gd name="T21" fmla="*/ 4 h 6"/>
                  <a:gd name="T22" fmla="*/ 11 w 29"/>
                  <a:gd name="T23" fmla="*/ 3 h 6"/>
                  <a:gd name="T24" fmla="*/ 10 w 29"/>
                  <a:gd name="T25" fmla="*/ 3 h 6"/>
                  <a:gd name="T26" fmla="*/ 6 w 29"/>
                  <a:gd name="T27" fmla="*/ 0 h 6"/>
                  <a:gd name="T28" fmla="*/ 1 w 29"/>
                  <a:gd name="T29" fmla="*/ 1 h 6"/>
                  <a:gd name="T30" fmla="*/ 6 w 29"/>
                  <a:gd name="T31" fmla="*/ 4 h 6"/>
                  <a:gd name="T32" fmla="*/ 15 w 29"/>
                  <a:gd name="T33" fmla="*/ 6 h 6"/>
                  <a:gd name="T34" fmla="*/ 23 w 29"/>
                  <a:gd name="T35" fmla="*/ 6 h 6"/>
                  <a:gd name="T36" fmla="*/ 28 w 29"/>
                  <a:gd name="T37" fmla="*/ 5 h 6"/>
                  <a:gd name="T38" fmla="*/ 28 w 29"/>
                  <a:gd name="T39" fmla="*/ 5 h 6"/>
                  <a:gd name="T40" fmla="*/ 24 w 29"/>
                  <a:gd name="T41" fmla="*/ 3 h 6"/>
                  <a:gd name="T42" fmla="*/ 24 w 29"/>
                  <a:gd name="T43" fmla="*/ 3 h 6"/>
                  <a:gd name="T44" fmla="*/ 19 w 29"/>
                  <a:gd name="T45" fmla="*/ 1 h 6"/>
                  <a:gd name="T46" fmla="*/ 15 w 29"/>
                  <a:gd name="T47" fmla="*/ 1 h 6"/>
                  <a:gd name="T48" fmla="*/ 6 w 29"/>
                  <a:gd name="T49" fmla="*/ 0 h 6"/>
                  <a:gd name="T50" fmla="*/ 6 w 29"/>
                  <a:gd name="T51" fmla="*/ 0 h 6"/>
                  <a:gd name="T52" fmla="*/ 6 w 29"/>
                  <a:gd name="T5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 h="6">
                    <a:moveTo>
                      <a:pt x="10" y="3"/>
                    </a:moveTo>
                    <a:cubicBezTo>
                      <a:pt x="9" y="3"/>
                      <a:pt x="8" y="2"/>
                      <a:pt x="8" y="2"/>
                    </a:cubicBezTo>
                    <a:cubicBezTo>
                      <a:pt x="8" y="1"/>
                      <a:pt x="9" y="1"/>
                      <a:pt x="10" y="1"/>
                    </a:cubicBezTo>
                    <a:cubicBezTo>
                      <a:pt x="10" y="1"/>
                      <a:pt x="11" y="1"/>
                      <a:pt x="11" y="1"/>
                    </a:cubicBezTo>
                    <a:cubicBezTo>
                      <a:pt x="11" y="1"/>
                      <a:pt x="11" y="1"/>
                      <a:pt x="11" y="1"/>
                    </a:cubicBezTo>
                    <a:cubicBezTo>
                      <a:pt x="11" y="1"/>
                      <a:pt x="11" y="1"/>
                      <a:pt x="11" y="1"/>
                    </a:cubicBezTo>
                    <a:cubicBezTo>
                      <a:pt x="11" y="1"/>
                      <a:pt x="11" y="1"/>
                      <a:pt x="11" y="1"/>
                    </a:cubicBezTo>
                    <a:cubicBezTo>
                      <a:pt x="14" y="1"/>
                      <a:pt x="20" y="3"/>
                      <a:pt x="21" y="4"/>
                    </a:cubicBezTo>
                    <a:cubicBezTo>
                      <a:pt x="21" y="4"/>
                      <a:pt x="21" y="4"/>
                      <a:pt x="21" y="4"/>
                    </a:cubicBezTo>
                    <a:cubicBezTo>
                      <a:pt x="21" y="5"/>
                      <a:pt x="20" y="5"/>
                      <a:pt x="19" y="5"/>
                    </a:cubicBezTo>
                    <a:cubicBezTo>
                      <a:pt x="18" y="5"/>
                      <a:pt x="17" y="5"/>
                      <a:pt x="16" y="4"/>
                    </a:cubicBezTo>
                    <a:cubicBezTo>
                      <a:pt x="14" y="4"/>
                      <a:pt x="12" y="4"/>
                      <a:pt x="11" y="3"/>
                    </a:cubicBezTo>
                    <a:cubicBezTo>
                      <a:pt x="11" y="3"/>
                      <a:pt x="10" y="3"/>
                      <a:pt x="10" y="3"/>
                    </a:cubicBezTo>
                    <a:moveTo>
                      <a:pt x="6" y="0"/>
                    </a:moveTo>
                    <a:cubicBezTo>
                      <a:pt x="2" y="0"/>
                      <a:pt x="0" y="0"/>
                      <a:pt x="1" y="1"/>
                    </a:cubicBezTo>
                    <a:cubicBezTo>
                      <a:pt x="2" y="2"/>
                      <a:pt x="4" y="3"/>
                      <a:pt x="6" y="4"/>
                    </a:cubicBezTo>
                    <a:cubicBezTo>
                      <a:pt x="8" y="4"/>
                      <a:pt x="11" y="5"/>
                      <a:pt x="15" y="6"/>
                    </a:cubicBezTo>
                    <a:cubicBezTo>
                      <a:pt x="18" y="6"/>
                      <a:pt x="21" y="6"/>
                      <a:pt x="23" y="6"/>
                    </a:cubicBezTo>
                    <a:cubicBezTo>
                      <a:pt x="26" y="6"/>
                      <a:pt x="29" y="6"/>
                      <a:pt x="28" y="5"/>
                    </a:cubicBezTo>
                    <a:cubicBezTo>
                      <a:pt x="28" y="5"/>
                      <a:pt x="28" y="5"/>
                      <a:pt x="28" y="5"/>
                    </a:cubicBezTo>
                    <a:cubicBezTo>
                      <a:pt x="27" y="4"/>
                      <a:pt x="25" y="3"/>
                      <a:pt x="24" y="3"/>
                    </a:cubicBezTo>
                    <a:cubicBezTo>
                      <a:pt x="24" y="3"/>
                      <a:pt x="24" y="3"/>
                      <a:pt x="24" y="3"/>
                    </a:cubicBezTo>
                    <a:cubicBezTo>
                      <a:pt x="22" y="2"/>
                      <a:pt x="21" y="2"/>
                      <a:pt x="19" y="1"/>
                    </a:cubicBezTo>
                    <a:cubicBezTo>
                      <a:pt x="18" y="1"/>
                      <a:pt x="16" y="1"/>
                      <a:pt x="15" y="1"/>
                    </a:cubicBezTo>
                    <a:cubicBezTo>
                      <a:pt x="11" y="0"/>
                      <a:pt x="8" y="0"/>
                      <a:pt x="6" y="0"/>
                    </a:cubicBezTo>
                    <a:cubicBezTo>
                      <a:pt x="6" y="0"/>
                      <a:pt x="6" y="0"/>
                      <a:pt x="6"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98" name="Freeform 238"/>
              <p:cNvSpPr>
                <a:spLocks noEditPoints="1"/>
              </p:cNvSpPr>
              <p:nvPr/>
            </p:nvSpPr>
            <p:spPr bwMode="auto">
              <a:xfrm>
                <a:off x="976" y="564"/>
                <a:ext cx="52" cy="12"/>
              </a:xfrm>
              <a:custGeom>
                <a:avLst/>
                <a:gdLst>
                  <a:gd name="T0" fmla="*/ 8 w 33"/>
                  <a:gd name="T1" fmla="*/ 5 h 8"/>
                  <a:gd name="T2" fmla="*/ 3 w 33"/>
                  <a:gd name="T3" fmla="*/ 1 h 8"/>
                  <a:gd name="T4" fmla="*/ 7 w 33"/>
                  <a:gd name="T5" fmla="*/ 1 h 8"/>
                  <a:gd name="T6" fmla="*/ 8 w 33"/>
                  <a:gd name="T7" fmla="*/ 1 h 8"/>
                  <a:gd name="T8" fmla="*/ 8 w 33"/>
                  <a:gd name="T9" fmla="*/ 1 h 8"/>
                  <a:gd name="T10" fmla="*/ 17 w 33"/>
                  <a:gd name="T11" fmla="*/ 2 h 8"/>
                  <a:gd name="T12" fmla="*/ 21 w 33"/>
                  <a:gd name="T13" fmla="*/ 2 h 8"/>
                  <a:gd name="T14" fmla="*/ 26 w 33"/>
                  <a:gd name="T15" fmla="*/ 4 h 8"/>
                  <a:gd name="T16" fmla="*/ 26 w 33"/>
                  <a:gd name="T17" fmla="*/ 4 h 8"/>
                  <a:gd name="T18" fmla="*/ 26 w 33"/>
                  <a:gd name="T19" fmla="*/ 4 h 8"/>
                  <a:gd name="T20" fmla="*/ 30 w 33"/>
                  <a:gd name="T21" fmla="*/ 6 h 8"/>
                  <a:gd name="T22" fmla="*/ 30 w 33"/>
                  <a:gd name="T23" fmla="*/ 7 h 8"/>
                  <a:gd name="T24" fmla="*/ 25 w 33"/>
                  <a:gd name="T25" fmla="*/ 7 h 8"/>
                  <a:gd name="T26" fmla="*/ 17 w 33"/>
                  <a:gd name="T27" fmla="*/ 7 h 8"/>
                  <a:gd name="T28" fmla="*/ 8 w 33"/>
                  <a:gd name="T29" fmla="*/ 5 h 8"/>
                  <a:gd name="T30" fmla="*/ 6 w 33"/>
                  <a:gd name="T31" fmla="*/ 0 h 8"/>
                  <a:gd name="T32" fmla="*/ 6 w 33"/>
                  <a:gd name="T33" fmla="*/ 0 h 8"/>
                  <a:gd name="T34" fmla="*/ 6 w 33"/>
                  <a:gd name="T35" fmla="*/ 0 h 8"/>
                  <a:gd name="T36" fmla="*/ 4 w 33"/>
                  <a:gd name="T37" fmla="*/ 0 h 8"/>
                  <a:gd name="T38" fmla="*/ 2 w 33"/>
                  <a:gd name="T39" fmla="*/ 2 h 8"/>
                  <a:gd name="T40" fmla="*/ 6 w 33"/>
                  <a:gd name="T41" fmla="*/ 5 h 8"/>
                  <a:gd name="T42" fmla="*/ 6 w 33"/>
                  <a:gd name="T43" fmla="*/ 5 h 8"/>
                  <a:gd name="T44" fmla="*/ 7 w 33"/>
                  <a:gd name="T45" fmla="*/ 5 h 8"/>
                  <a:gd name="T46" fmla="*/ 27 w 33"/>
                  <a:gd name="T47" fmla="*/ 8 h 8"/>
                  <a:gd name="T48" fmla="*/ 28 w 33"/>
                  <a:gd name="T49" fmla="*/ 8 h 8"/>
                  <a:gd name="T50" fmla="*/ 28 w 33"/>
                  <a:gd name="T51" fmla="*/ 8 h 8"/>
                  <a:gd name="T52" fmla="*/ 29 w 33"/>
                  <a:gd name="T53" fmla="*/ 8 h 8"/>
                  <a:gd name="T54" fmla="*/ 32 w 33"/>
                  <a:gd name="T55" fmla="*/ 6 h 8"/>
                  <a:gd name="T56" fmla="*/ 27 w 33"/>
                  <a:gd name="T57" fmla="*/ 4 h 8"/>
                  <a:gd name="T58" fmla="*/ 7 w 33"/>
                  <a:gd name="T59" fmla="*/ 0 h 8"/>
                  <a:gd name="T60" fmla="*/ 6 w 33"/>
                  <a:gd name="T6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3" h="8">
                    <a:moveTo>
                      <a:pt x="8" y="5"/>
                    </a:moveTo>
                    <a:cubicBezTo>
                      <a:pt x="5" y="4"/>
                      <a:pt x="3" y="2"/>
                      <a:pt x="3" y="1"/>
                    </a:cubicBezTo>
                    <a:cubicBezTo>
                      <a:pt x="3" y="1"/>
                      <a:pt x="5" y="1"/>
                      <a:pt x="7" y="1"/>
                    </a:cubicBezTo>
                    <a:cubicBezTo>
                      <a:pt x="8" y="1"/>
                      <a:pt x="8" y="1"/>
                      <a:pt x="8" y="1"/>
                    </a:cubicBezTo>
                    <a:cubicBezTo>
                      <a:pt x="8" y="1"/>
                      <a:pt x="8" y="1"/>
                      <a:pt x="8" y="1"/>
                    </a:cubicBezTo>
                    <a:cubicBezTo>
                      <a:pt x="10" y="1"/>
                      <a:pt x="13" y="1"/>
                      <a:pt x="17" y="2"/>
                    </a:cubicBezTo>
                    <a:cubicBezTo>
                      <a:pt x="18" y="2"/>
                      <a:pt x="20" y="2"/>
                      <a:pt x="21" y="2"/>
                    </a:cubicBezTo>
                    <a:cubicBezTo>
                      <a:pt x="23" y="3"/>
                      <a:pt x="24" y="3"/>
                      <a:pt x="26" y="4"/>
                    </a:cubicBezTo>
                    <a:cubicBezTo>
                      <a:pt x="26" y="4"/>
                      <a:pt x="26" y="4"/>
                      <a:pt x="26" y="4"/>
                    </a:cubicBezTo>
                    <a:cubicBezTo>
                      <a:pt x="26" y="4"/>
                      <a:pt x="26" y="4"/>
                      <a:pt x="26" y="4"/>
                    </a:cubicBezTo>
                    <a:cubicBezTo>
                      <a:pt x="27" y="4"/>
                      <a:pt x="29" y="5"/>
                      <a:pt x="30" y="6"/>
                    </a:cubicBezTo>
                    <a:cubicBezTo>
                      <a:pt x="30" y="6"/>
                      <a:pt x="30" y="6"/>
                      <a:pt x="30" y="7"/>
                    </a:cubicBezTo>
                    <a:cubicBezTo>
                      <a:pt x="29" y="7"/>
                      <a:pt x="27" y="7"/>
                      <a:pt x="25" y="7"/>
                    </a:cubicBezTo>
                    <a:cubicBezTo>
                      <a:pt x="23" y="7"/>
                      <a:pt x="20" y="7"/>
                      <a:pt x="17" y="7"/>
                    </a:cubicBezTo>
                    <a:cubicBezTo>
                      <a:pt x="13" y="6"/>
                      <a:pt x="10" y="5"/>
                      <a:pt x="8" y="5"/>
                    </a:cubicBezTo>
                    <a:moveTo>
                      <a:pt x="6" y="0"/>
                    </a:moveTo>
                    <a:cubicBezTo>
                      <a:pt x="6" y="0"/>
                      <a:pt x="6" y="0"/>
                      <a:pt x="6" y="0"/>
                    </a:cubicBezTo>
                    <a:cubicBezTo>
                      <a:pt x="6" y="0"/>
                      <a:pt x="6" y="0"/>
                      <a:pt x="6" y="0"/>
                    </a:cubicBezTo>
                    <a:cubicBezTo>
                      <a:pt x="5" y="0"/>
                      <a:pt x="5" y="0"/>
                      <a:pt x="4" y="0"/>
                    </a:cubicBezTo>
                    <a:cubicBezTo>
                      <a:pt x="1" y="0"/>
                      <a:pt x="0" y="1"/>
                      <a:pt x="2" y="2"/>
                    </a:cubicBezTo>
                    <a:cubicBezTo>
                      <a:pt x="3" y="3"/>
                      <a:pt x="5" y="4"/>
                      <a:pt x="6" y="5"/>
                    </a:cubicBezTo>
                    <a:cubicBezTo>
                      <a:pt x="6" y="5"/>
                      <a:pt x="6" y="5"/>
                      <a:pt x="6" y="5"/>
                    </a:cubicBezTo>
                    <a:cubicBezTo>
                      <a:pt x="6" y="5"/>
                      <a:pt x="7" y="5"/>
                      <a:pt x="7" y="5"/>
                    </a:cubicBezTo>
                    <a:cubicBezTo>
                      <a:pt x="13" y="7"/>
                      <a:pt x="21" y="8"/>
                      <a:pt x="27" y="8"/>
                    </a:cubicBezTo>
                    <a:cubicBezTo>
                      <a:pt x="27" y="8"/>
                      <a:pt x="28" y="8"/>
                      <a:pt x="28" y="8"/>
                    </a:cubicBezTo>
                    <a:cubicBezTo>
                      <a:pt x="28" y="8"/>
                      <a:pt x="28" y="8"/>
                      <a:pt x="28" y="8"/>
                    </a:cubicBezTo>
                    <a:cubicBezTo>
                      <a:pt x="29" y="8"/>
                      <a:pt x="29" y="8"/>
                      <a:pt x="29" y="8"/>
                    </a:cubicBezTo>
                    <a:cubicBezTo>
                      <a:pt x="32" y="8"/>
                      <a:pt x="33" y="7"/>
                      <a:pt x="32" y="6"/>
                    </a:cubicBezTo>
                    <a:cubicBezTo>
                      <a:pt x="31" y="5"/>
                      <a:pt x="28" y="4"/>
                      <a:pt x="27" y="4"/>
                    </a:cubicBezTo>
                    <a:cubicBezTo>
                      <a:pt x="19" y="1"/>
                      <a:pt x="12" y="0"/>
                      <a:pt x="7" y="0"/>
                    </a:cubicBezTo>
                    <a:cubicBezTo>
                      <a:pt x="7"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99" name="Freeform 239"/>
              <p:cNvSpPr>
                <a:spLocks/>
              </p:cNvSpPr>
              <p:nvPr/>
            </p:nvSpPr>
            <p:spPr bwMode="auto">
              <a:xfrm>
                <a:off x="995" y="568"/>
                <a:ext cx="14" cy="3"/>
              </a:xfrm>
              <a:custGeom>
                <a:avLst/>
                <a:gdLst>
                  <a:gd name="T0" fmla="*/ 2 w 9"/>
                  <a:gd name="T1" fmla="*/ 0 h 2"/>
                  <a:gd name="T2" fmla="*/ 1 w 9"/>
                  <a:gd name="T3" fmla="*/ 0 h 2"/>
                  <a:gd name="T4" fmla="*/ 0 w 9"/>
                  <a:gd name="T5" fmla="*/ 0 h 2"/>
                  <a:gd name="T6" fmla="*/ 0 w 9"/>
                  <a:gd name="T7" fmla="*/ 0 h 2"/>
                  <a:gd name="T8" fmla="*/ 0 w 9"/>
                  <a:gd name="T9" fmla="*/ 0 h 2"/>
                  <a:gd name="T10" fmla="*/ 2 w 9"/>
                  <a:gd name="T11" fmla="*/ 1 h 2"/>
                  <a:gd name="T12" fmla="*/ 6 w 9"/>
                  <a:gd name="T13" fmla="*/ 2 h 2"/>
                  <a:gd name="T14" fmla="*/ 8 w 9"/>
                  <a:gd name="T15" fmla="*/ 2 h 2"/>
                  <a:gd name="T16" fmla="*/ 9 w 9"/>
                  <a:gd name="T17" fmla="*/ 2 h 2"/>
                  <a:gd name="T18" fmla="*/ 9 w 9"/>
                  <a:gd name="T19" fmla="*/ 2 h 2"/>
                  <a:gd name="T20" fmla="*/ 9 w 9"/>
                  <a:gd name="T21" fmla="*/ 2 h 2"/>
                  <a:gd name="T22" fmla="*/ 8 w 9"/>
                  <a:gd name="T23" fmla="*/ 1 h 2"/>
                  <a:gd name="T24" fmla="*/ 2 w 9"/>
                  <a:gd name="T25" fmla="*/ 0 h 2"/>
                  <a:gd name="T26" fmla="*/ 2 w 9"/>
                  <a:gd name="T27" fmla="*/ 0 h 2"/>
                  <a:gd name="T28" fmla="*/ 2 w 9"/>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2">
                    <a:moveTo>
                      <a:pt x="2" y="0"/>
                    </a:moveTo>
                    <a:cubicBezTo>
                      <a:pt x="1" y="0"/>
                      <a:pt x="1" y="0"/>
                      <a:pt x="1" y="0"/>
                    </a:cubicBezTo>
                    <a:cubicBezTo>
                      <a:pt x="1" y="0"/>
                      <a:pt x="0" y="0"/>
                      <a:pt x="0" y="0"/>
                    </a:cubicBezTo>
                    <a:cubicBezTo>
                      <a:pt x="0" y="0"/>
                      <a:pt x="0" y="0"/>
                      <a:pt x="0" y="0"/>
                    </a:cubicBezTo>
                    <a:cubicBezTo>
                      <a:pt x="0" y="0"/>
                      <a:pt x="0" y="0"/>
                      <a:pt x="0" y="0"/>
                    </a:cubicBezTo>
                    <a:cubicBezTo>
                      <a:pt x="0" y="0"/>
                      <a:pt x="1" y="1"/>
                      <a:pt x="2" y="1"/>
                    </a:cubicBezTo>
                    <a:cubicBezTo>
                      <a:pt x="3" y="1"/>
                      <a:pt x="5" y="2"/>
                      <a:pt x="6" y="2"/>
                    </a:cubicBezTo>
                    <a:cubicBezTo>
                      <a:pt x="7" y="2"/>
                      <a:pt x="7" y="2"/>
                      <a:pt x="8" y="2"/>
                    </a:cubicBezTo>
                    <a:cubicBezTo>
                      <a:pt x="8" y="2"/>
                      <a:pt x="9" y="2"/>
                      <a:pt x="9" y="2"/>
                    </a:cubicBezTo>
                    <a:cubicBezTo>
                      <a:pt x="9" y="2"/>
                      <a:pt x="9" y="2"/>
                      <a:pt x="9" y="2"/>
                    </a:cubicBezTo>
                    <a:cubicBezTo>
                      <a:pt x="9" y="2"/>
                      <a:pt x="9" y="2"/>
                      <a:pt x="9" y="2"/>
                    </a:cubicBezTo>
                    <a:cubicBezTo>
                      <a:pt x="9" y="1"/>
                      <a:pt x="9" y="1"/>
                      <a:pt x="8" y="1"/>
                    </a:cubicBezTo>
                    <a:cubicBezTo>
                      <a:pt x="5" y="0"/>
                      <a:pt x="3" y="0"/>
                      <a:pt x="2" y="0"/>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00" name="Freeform 240"/>
              <p:cNvSpPr>
                <a:spLocks noEditPoints="1"/>
              </p:cNvSpPr>
              <p:nvPr/>
            </p:nvSpPr>
            <p:spPr bwMode="auto">
              <a:xfrm>
                <a:off x="992" y="567"/>
                <a:ext cx="22" cy="6"/>
              </a:xfrm>
              <a:custGeom>
                <a:avLst/>
                <a:gdLst>
                  <a:gd name="T0" fmla="*/ 2 w 14"/>
                  <a:gd name="T1" fmla="*/ 1 h 4"/>
                  <a:gd name="T2" fmla="*/ 4 w 14"/>
                  <a:gd name="T3" fmla="*/ 1 h 4"/>
                  <a:gd name="T4" fmla="*/ 4 w 14"/>
                  <a:gd name="T5" fmla="*/ 1 h 4"/>
                  <a:gd name="T6" fmla="*/ 4 w 14"/>
                  <a:gd name="T7" fmla="*/ 1 h 4"/>
                  <a:gd name="T8" fmla="*/ 10 w 14"/>
                  <a:gd name="T9" fmla="*/ 2 h 4"/>
                  <a:gd name="T10" fmla="*/ 11 w 14"/>
                  <a:gd name="T11" fmla="*/ 3 h 4"/>
                  <a:gd name="T12" fmla="*/ 11 w 14"/>
                  <a:gd name="T13" fmla="*/ 3 h 4"/>
                  <a:gd name="T14" fmla="*/ 11 w 14"/>
                  <a:gd name="T15" fmla="*/ 3 h 4"/>
                  <a:gd name="T16" fmla="*/ 11 w 14"/>
                  <a:gd name="T17" fmla="*/ 3 h 4"/>
                  <a:gd name="T18" fmla="*/ 10 w 14"/>
                  <a:gd name="T19" fmla="*/ 3 h 4"/>
                  <a:gd name="T20" fmla="*/ 8 w 14"/>
                  <a:gd name="T21" fmla="*/ 3 h 4"/>
                  <a:gd name="T22" fmla="*/ 4 w 14"/>
                  <a:gd name="T23" fmla="*/ 2 h 4"/>
                  <a:gd name="T24" fmla="*/ 2 w 14"/>
                  <a:gd name="T25" fmla="*/ 1 h 4"/>
                  <a:gd name="T26" fmla="*/ 2 w 14"/>
                  <a:gd name="T27" fmla="*/ 1 h 4"/>
                  <a:gd name="T28" fmla="*/ 2 w 14"/>
                  <a:gd name="T29" fmla="*/ 1 h 4"/>
                  <a:gd name="T30" fmla="*/ 2 w 14"/>
                  <a:gd name="T31" fmla="*/ 0 h 4"/>
                  <a:gd name="T32" fmla="*/ 0 w 14"/>
                  <a:gd name="T33" fmla="*/ 1 h 4"/>
                  <a:gd name="T34" fmla="*/ 2 w 14"/>
                  <a:gd name="T35" fmla="*/ 2 h 4"/>
                  <a:gd name="T36" fmla="*/ 3 w 14"/>
                  <a:gd name="T37" fmla="*/ 2 h 4"/>
                  <a:gd name="T38" fmla="*/ 8 w 14"/>
                  <a:gd name="T39" fmla="*/ 3 h 4"/>
                  <a:gd name="T40" fmla="*/ 11 w 14"/>
                  <a:gd name="T41" fmla="*/ 4 h 4"/>
                  <a:gd name="T42" fmla="*/ 13 w 14"/>
                  <a:gd name="T43" fmla="*/ 3 h 4"/>
                  <a:gd name="T44" fmla="*/ 13 w 14"/>
                  <a:gd name="T45" fmla="*/ 3 h 4"/>
                  <a:gd name="T46" fmla="*/ 3 w 14"/>
                  <a:gd name="T47" fmla="*/ 0 h 4"/>
                  <a:gd name="T48" fmla="*/ 3 w 14"/>
                  <a:gd name="T49" fmla="*/ 0 h 4"/>
                  <a:gd name="T50" fmla="*/ 3 w 14"/>
                  <a:gd name="T51" fmla="*/ 0 h 4"/>
                  <a:gd name="T52" fmla="*/ 3 w 14"/>
                  <a:gd name="T53" fmla="*/ 0 h 4"/>
                  <a:gd name="T54" fmla="*/ 2 w 14"/>
                  <a:gd name="T5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4">
                    <a:moveTo>
                      <a:pt x="2" y="1"/>
                    </a:moveTo>
                    <a:cubicBezTo>
                      <a:pt x="3" y="1"/>
                      <a:pt x="3" y="1"/>
                      <a:pt x="4" y="1"/>
                    </a:cubicBezTo>
                    <a:cubicBezTo>
                      <a:pt x="4" y="1"/>
                      <a:pt x="4" y="1"/>
                      <a:pt x="4" y="1"/>
                    </a:cubicBezTo>
                    <a:cubicBezTo>
                      <a:pt x="4" y="1"/>
                      <a:pt x="4" y="1"/>
                      <a:pt x="4" y="1"/>
                    </a:cubicBezTo>
                    <a:cubicBezTo>
                      <a:pt x="5" y="1"/>
                      <a:pt x="7" y="1"/>
                      <a:pt x="10" y="2"/>
                    </a:cubicBezTo>
                    <a:cubicBezTo>
                      <a:pt x="11" y="2"/>
                      <a:pt x="11" y="2"/>
                      <a:pt x="11" y="3"/>
                    </a:cubicBezTo>
                    <a:cubicBezTo>
                      <a:pt x="11" y="3"/>
                      <a:pt x="11" y="3"/>
                      <a:pt x="11" y="3"/>
                    </a:cubicBezTo>
                    <a:cubicBezTo>
                      <a:pt x="11" y="3"/>
                      <a:pt x="11" y="3"/>
                      <a:pt x="11" y="3"/>
                    </a:cubicBezTo>
                    <a:cubicBezTo>
                      <a:pt x="11" y="3"/>
                      <a:pt x="11" y="3"/>
                      <a:pt x="11" y="3"/>
                    </a:cubicBezTo>
                    <a:cubicBezTo>
                      <a:pt x="11" y="3"/>
                      <a:pt x="10" y="3"/>
                      <a:pt x="10" y="3"/>
                    </a:cubicBezTo>
                    <a:cubicBezTo>
                      <a:pt x="9" y="3"/>
                      <a:pt x="9" y="3"/>
                      <a:pt x="8" y="3"/>
                    </a:cubicBezTo>
                    <a:cubicBezTo>
                      <a:pt x="7" y="3"/>
                      <a:pt x="5" y="2"/>
                      <a:pt x="4" y="2"/>
                    </a:cubicBezTo>
                    <a:cubicBezTo>
                      <a:pt x="3" y="2"/>
                      <a:pt x="2" y="1"/>
                      <a:pt x="2" y="1"/>
                    </a:cubicBezTo>
                    <a:cubicBezTo>
                      <a:pt x="2" y="1"/>
                      <a:pt x="2" y="1"/>
                      <a:pt x="2" y="1"/>
                    </a:cubicBezTo>
                    <a:cubicBezTo>
                      <a:pt x="2" y="1"/>
                      <a:pt x="2" y="1"/>
                      <a:pt x="2" y="1"/>
                    </a:cubicBezTo>
                    <a:moveTo>
                      <a:pt x="2" y="0"/>
                    </a:moveTo>
                    <a:cubicBezTo>
                      <a:pt x="1" y="0"/>
                      <a:pt x="0" y="1"/>
                      <a:pt x="0" y="1"/>
                    </a:cubicBezTo>
                    <a:cubicBezTo>
                      <a:pt x="1" y="1"/>
                      <a:pt x="1" y="2"/>
                      <a:pt x="2" y="2"/>
                    </a:cubicBezTo>
                    <a:cubicBezTo>
                      <a:pt x="2" y="2"/>
                      <a:pt x="3" y="2"/>
                      <a:pt x="3" y="2"/>
                    </a:cubicBezTo>
                    <a:cubicBezTo>
                      <a:pt x="4" y="3"/>
                      <a:pt x="6" y="3"/>
                      <a:pt x="8" y="3"/>
                    </a:cubicBezTo>
                    <a:cubicBezTo>
                      <a:pt x="9" y="4"/>
                      <a:pt x="10" y="4"/>
                      <a:pt x="11" y="4"/>
                    </a:cubicBezTo>
                    <a:cubicBezTo>
                      <a:pt x="13" y="4"/>
                      <a:pt x="14" y="3"/>
                      <a:pt x="13" y="3"/>
                    </a:cubicBezTo>
                    <a:cubicBezTo>
                      <a:pt x="13" y="3"/>
                      <a:pt x="13" y="3"/>
                      <a:pt x="13" y="3"/>
                    </a:cubicBezTo>
                    <a:cubicBezTo>
                      <a:pt x="12" y="2"/>
                      <a:pt x="6" y="0"/>
                      <a:pt x="3" y="0"/>
                    </a:cubicBezTo>
                    <a:cubicBezTo>
                      <a:pt x="3" y="0"/>
                      <a:pt x="3" y="0"/>
                      <a:pt x="3" y="0"/>
                    </a:cubicBezTo>
                    <a:cubicBezTo>
                      <a:pt x="3" y="0"/>
                      <a:pt x="3" y="0"/>
                      <a:pt x="3" y="0"/>
                    </a:cubicBezTo>
                    <a:cubicBezTo>
                      <a:pt x="3" y="0"/>
                      <a:pt x="3" y="0"/>
                      <a:pt x="3" y="0"/>
                    </a:cubicBezTo>
                    <a:cubicBezTo>
                      <a:pt x="3"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01" name="Freeform 241"/>
              <p:cNvSpPr>
                <a:spLocks noEditPoints="1"/>
              </p:cNvSpPr>
              <p:nvPr/>
            </p:nvSpPr>
            <p:spPr bwMode="auto">
              <a:xfrm>
                <a:off x="1299" y="719"/>
                <a:ext cx="35" cy="23"/>
              </a:xfrm>
              <a:custGeom>
                <a:avLst/>
                <a:gdLst>
                  <a:gd name="T0" fmla="*/ 6 w 22"/>
                  <a:gd name="T1" fmla="*/ 4 h 15"/>
                  <a:gd name="T2" fmla="*/ 8 w 22"/>
                  <a:gd name="T3" fmla="*/ 4 h 15"/>
                  <a:gd name="T4" fmla="*/ 16 w 22"/>
                  <a:gd name="T5" fmla="*/ 8 h 15"/>
                  <a:gd name="T6" fmla="*/ 15 w 22"/>
                  <a:gd name="T7" fmla="*/ 11 h 15"/>
                  <a:gd name="T8" fmla="*/ 15 w 22"/>
                  <a:gd name="T9" fmla="*/ 11 h 15"/>
                  <a:gd name="T10" fmla="*/ 14 w 22"/>
                  <a:gd name="T11" fmla="*/ 11 h 15"/>
                  <a:gd name="T12" fmla="*/ 6 w 22"/>
                  <a:gd name="T13" fmla="*/ 4 h 15"/>
                  <a:gd name="T14" fmla="*/ 6 w 22"/>
                  <a:gd name="T15" fmla="*/ 4 h 15"/>
                  <a:gd name="T16" fmla="*/ 6 w 22"/>
                  <a:gd name="T17" fmla="*/ 4 h 15"/>
                  <a:gd name="T18" fmla="*/ 6 w 22"/>
                  <a:gd name="T19" fmla="*/ 4 h 15"/>
                  <a:gd name="T20" fmla="*/ 4 w 22"/>
                  <a:gd name="T21" fmla="*/ 0 h 15"/>
                  <a:gd name="T22" fmla="*/ 0 w 22"/>
                  <a:gd name="T23" fmla="*/ 1 h 15"/>
                  <a:gd name="T24" fmla="*/ 0 w 22"/>
                  <a:gd name="T25" fmla="*/ 1 h 15"/>
                  <a:gd name="T26" fmla="*/ 0 w 22"/>
                  <a:gd name="T27" fmla="*/ 1 h 15"/>
                  <a:gd name="T28" fmla="*/ 0 w 22"/>
                  <a:gd name="T29" fmla="*/ 2 h 15"/>
                  <a:gd name="T30" fmla="*/ 2 w 22"/>
                  <a:gd name="T31" fmla="*/ 7 h 15"/>
                  <a:gd name="T32" fmla="*/ 8 w 22"/>
                  <a:gd name="T33" fmla="*/ 12 h 15"/>
                  <a:gd name="T34" fmla="*/ 9 w 22"/>
                  <a:gd name="T35" fmla="*/ 13 h 15"/>
                  <a:gd name="T36" fmla="*/ 10 w 22"/>
                  <a:gd name="T37" fmla="*/ 13 h 15"/>
                  <a:gd name="T38" fmla="*/ 18 w 22"/>
                  <a:gd name="T39" fmla="*/ 15 h 15"/>
                  <a:gd name="T40" fmla="*/ 22 w 22"/>
                  <a:gd name="T41" fmla="*/ 13 h 15"/>
                  <a:gd name="T42" fmla="*/ 13 w 22"/>
                  <a:gd name="T43" fmla="*/ 3 h 15"/>
                  <a:gd name="T44" fmla="*/ 12 w 22"/>
                  <a:gd name="T45" fmla="*/ 2 h 15"/>
                  <a:gd name="T46" fmla="*/ 4 w 22"/>
                  <a:gd name="T4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15">
                    <a:moveTo>
                      <a:pt x="6" y="4"/>
                    </a:moveTo>
                    <a:cubicBezTo>
                      <a:pt x="6" y="4"/>
                      <a:pt x="7" y="4"/>
                      <a:pt x="8" y="4"/>
                    </a:cubicBezTo>
                    <a:cubicBezTo>
                      <a:pt x="10" y="4"/>
                      <a:pt x="14" y="6"/>
                      <a:pt x="16" y="8"/>
                    </a:cubicBezTo>
                    <a:cubicBezTo>
                      <a:pt x="16" y="9"/>
                      <a:pt x="16" y="10"/>
                      <a:pt x="15" y="11"/>
                    </a:cubicBezTo>
                    <a:cubicBezTo>
                      <a:pt x="15" y="11"/>
                      <a:pt x="15" y="11"/>
                      <a:pt x="15" y="11"/>
                    </a:cubicBezTo>
                    <a:cubicBezTo>
                      <a:pt x="14" y="11"/>
                      <a:pt x="14" y="11"/>
                      <a:pt x="14" y="11"/>
                    </a:cubicBezTo>
                    <a:cubicBezTo>
                      <a:pt x="10" y="11"/>
                      <a:pt x="4" y="7"/>
                      <a:pt x="6" y="4"/>
                    </a:cubicBezTo>
                    <a:cubicBezTo>
                      <a:pt x="6" y="4"/>
                      <a:pt x="6" y="4"/>
                      <a:pt x="6" y="4"/>
                    </a:cubicBezTo>
                    <a:cubicBezTo>
                      <a:pt x="6" y="4"/>
                      <a:pt x="6" y="4"/>
                      <a:pt x="6" y="4"/>
                    </a:cubicBezTo>
                    <a:cubicBezTo>
                      <a:pt x="6" y="4"/>
                      <a:pt x="6" y="4"/>
                      <a:pt x="6" y="4"/>
                    </a:cubicBezTo>
                    <a:moveTo>
                      <a:pt x="4" y="0"/>
                    </a:moveTo>
                    <a:cubicBezTo>
                      <a:pt x="2" y="0"/>
                      <a:pt x="1" y="1"/>
                      <a:pt x="0" y="1"/>
                    </a:cubicBezTo>
                    <a:cubicBezTo>
                      <a:pt x="0" y="1"/>
                      <a:pt x="0" y="1"/>
                      <a:pt x="0" y="1"/>
                    </a:cubicBezTo>
                    <a:cubicBezTo>
                      <a:pt x="0" y="1"/>
                      <a:pt x="0" y="1"/>
                      <a:pt x="0" y="1"/>
                    </a:cubicBezTo>
                    <a:cubicBezTo>
                      <a:pt x="0" y="2"/>
                      <a:pt x="0" y="2"/>
                      <a:pt x="0" y="2"/>
                    </a:cubicBezTo>
                    <a:cubicBezTo>
                      <a:pt x="0" y="3"/>
                      <a:pt x="0" y="5"/>
                      <a:pt x="2" y="7"/>
                    </a:cubicBezTo>
                    <a:cubicBezTo>
                      <a:pt x="3" y="9"/>
                      <a:pt x="5" y="11"/>
                      <a:pt x="8" y="12"/>
                    </a:cubicBezTo>
                    <a:cubicBezTo>
                      <a:pt x="8" y="12"/>
                      <a:pt x="9" y="13"/>
                      <a:pt x="9" y="13"/>
                    </a:cubicBezTo>
                    <a:cubicBezTo>
                      <a:pt x="10" y="13"/>
                      <a:pt x="10" y="13"/>
                      <a:pt x="10" y="13"/>
                    </a:cubicBezTo>
                    <a:cubicBezTo>
                      <a:pt x="13" y="15"/>
                      <a:pt x="16" y="15"/>
                      <a:pt x="18" y="15"/>
                    </a:cubicBezTo>
                    <a:cubicBezTo>
                      <a:pt x="20" y="15"/>
                      <a:pt x="21" y="14"/>
                      <a:pt x="22" y="13"/>
                    </a:cubicBezTo>
                    <a:cubicBezTo>
                      <a:pt x="22" y="10"/>
                      <a:pt x="19" y="6"/>
                      <a:pt x="13" y="3"/>
                    </a:cubicBezTo>
                    <a:cubicBezTo>
                      <a:pt x="12" y="2"/>
                      <a:pt x="12" y="2"/>
                      <a:pt x="12" y="2"/>
                    </a:cubicBezTo>
                    <a:cubicBezTo>
                      <a:pt x="8" y="0"/>
                      <a:pt x="6"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02" name="Freeform 242"/>
              <p:cNvSpPr>
                <a:spLocks noEditPoints="1"/>
              </p:cNvSpPr>
              <p:nvPr/>
            </p:nvSpPr>
            <p:spPr bwMode="auto">
              <a:xfrm>
                <a:off x="1296" y="717"/>
                <a:ext cx="39" cy="28"/>
              </a:xfrm>
              <a:custGeom>
                <a:avLst/>
                <a:gdLst>
                  <a:gd name="T0" fmla="*/ 2 w 25"/>
                  <a:gd name="T1" fmla="*/ 2 h 18"/>
                  <a:gd name="T2" fmla="*/ 6 w 25"/>
                  <a:gd name="T3" fmla="*/ 1 h 18"/>
                  <a:gd name="T4" fmla="*/ 14 w 25"/>
                  <a:gd name="T5" fmla="*/ 3 h 18"/>
                  <a:gd name="T6" fmla="*/ 14 w 25"/>
                  <a:gd name="T7" fmla="*/ 3 h 18"/>
                  <a:gd name="T8" fmla="*/ 15 w 25"/>
                  <a:gd name="T9" fmla="*/ 4 h 18"/>
                  <a:gd name="T10" fmla="*/ 24 w 25"/>
                  <a:gd name="T11" fmla="*/ 14 h 18"/>
                  <a:gd name="T12" fmla="*/ 22 w 25"/>
                  <a:gd name="T13" fmla="*/ 16 h 18"/>
                  <a:gd name="T14" fmla="*/ 19 w 25"/>
                  <a:gd name="T15" fmla="*/ 16 h 18"/>
                  <a:gd name="T16" fmla="*/ 12 w 25"/>
                  <a:gd name="T17" fmla="*/ 14 h 18"/>
                  <a:gd name="T18" fmla="*/ 11 w 25"/>
                  <a:gd name="T19" fmla="*/ 14 h 18"/>
                  <a:gd name="T20" fmla="*/ 10 w 25"/>
                  <a:gd name="T21" fmla="*/ 13 h 18"/>
                  <a:gd name="T22" fmla="*/ 4 w 25"/>
                  <a:gd name="T23" fmla="*/ 8 h 18"/>
                  <a:gd name="T24" fmla="*/ 2 w 25"/>
                  <a:gd name="T25" fmla="*/ 3 h 18"/>
                  <a:gd name="T26" fmla="*/ 2 w 25"/>
                  <a:gd name="T27" fmla="*/ 3 h 18"/>
                  <a:gd name="T28" fmla="*/ 2 w 25"/>
                  <a:gd name="T29" fmla="*/ 2 h 18"/>
                  <a:gd name="T30" fmla="*/ 2 w 25"/>
                  <a:gd name="T31" fmla="*/ 2 h 18"/>
                  <a:gd name="T32" fmla="*/ 5 w 25"/>
                  <a:gd name="T33" fmla="*/ 0 h 18"/>
                  <a:gd name="T34" fmla="*/ 1 w 25"/>
                  <a:gd name="T35" fmla="*/ 1 h 18"/>
                  <a:gd name="T36" fmla="*/ 1 w 25"/>
                  <a:gd name="T37" fmla="*/ 1 h 18"/>
                  <a:gd name="T38" fmla="*/ 0 w 25"/>
                  <a:gd name="T39" fmla="*/ 2 h 18"/>
                  <a:gd name="T40" fmla="*/ 0 w 25"/>
                  <a:gd name="T41" fmla="*/ 2 h 18"/>
                  <a:gd name="T42" fmla="*/ 0 w 25"/>
                  <a:gd name="T43" fmla="*/ 3 h 18"/>
                  <a:gd name="T44" fmla="*/ 11 w 25"/>
                  <a:gd name="T45" fmla="*/ 15 h 18"/>
                  <a:gd name="T46" fmla="*/ 11 w 25"/>
                  <a:gd name="T47" fmla="*/ 15 h 18"/>
                  <a:gd name="T48" fmla="*/ 11 w 25"/>
                  <a:gd name="T49" fmla="*/ 15 h 18"/>
                  <a:gd name="T50" fmla="*/ 21 w 25"/>
                  <a:gd name="T51" fmla="*/ 18 h 18"/>
                  <a:gd name="T52" fmla="*/ 25 w 25"/>
                  <a:gd name="T53" fmla="*/ 14 h 18"/>
                  <a:gd name="T54" fmla="*/ 17 w 25"/>
                  <a:gd name="T55" fmla="*/ 4 h 18"/>
                  <a:gd name="T56" fmla="*/ 15 w 25"/>
                  <a:gd name="T57" fmla="*/ 3 h 18"/>
                  <a:gd name="T58" fmla="*/ 5 w 25"/>
                  <a:gd name="T5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 h="18">
                    <a:moveTo>
                      <a:pt x="2" y="2"/>
                    </a:moveTo>
                    <a:cubicBezTo>
                      <a:pt x="3" y="2"/>
                      <a:pt x="4" y="1"/>
                      <a:pt x="6" y="1"/>
                    </a:cubicBezTo>
                    <a:cubicBezTo>
                      <a:pt x="8" y="1"/>
                      <a:pt x="10" y="1"/>
                      <a:pt x="14" y="3"/>
                    </a:cubicBezTo>
                    <a:cubicBezTo>
                      <a:pt x="14" y="3"/>
                      <a:pt x="14" y="3"/>
                      <a:pt x="14" y="3"/>
                    </a:cubicBezTo>
                    <a:cubicBezTo>
                      <a:pt x="15" y="3"/>
                      <a:pt x="15" y="3"/>
                      <a:pt x="15" y="4"/>
                    </a:cubicBezTo>
                    <a:cubicBezTo>
                      <a:pt x="21" y="7"/>
                      <a:pt x="24" y="11"/>
                      <a:pt x="24" y="14"/>
                    </a:cubicBezTo>
                    <a:cubicBezTo>
                      <a:pt x="23" y="15"/>
                      <a:pt x="23" y="16"/>
                      <a:pt x="22" y="16"/>
                    </a:cubicBezTo>
                    <a:cubicBezTo>
                      <a:pt x="21" y="16"/>
                      <a:pt x="20" y="16"/>
                      <a:pt x="19" y="16"/>
                    </a:cubicBezTo>
                    <a:cubicBezTo>
                      <a:pt x="17" y="16"/>
                      <a:pt x="15" y="16"/>
                      <a:pt x="12" y="14"/>
                    </a:cubicBezTo>
                    <a:cubicBezTo>
                      <a:pt x="12" y="14"/>
                      <a:pt x="12" y="14"/>
                      <a:pt x="11" y="14"/>
                    </a:cubicBezTo>
                    <a:cubicBezTo>
                      <a:pt x="11" y="14"/>
                      <a:pt x="10" y="13"/>
                      <a:pt x="10" y="13"/>
                    </a:cubicBezTo>
                    <a:cubicBezTo>
                      <a:pt x="7" y="12"/>
                      <a:pt x="5" y="10"/>
                      <a:pt x="4" y="8"/>
                    </a:cubicBezTo>
                    <a:cubicBezTo>
                      <a:pt x="2" y="6"/>
                      <a:pt x="1" y="4"/>
                      <a:pt x="2" y="3"/>
                    </a:cubicBezTo>
                    <a:cubicBezTo>
                      <a:pt x="2" y="3"/>
                      <a:pt x="2" y="3"/>
                      <a:pt x="2" y="3"/>
                    </a:cubicBezTo>
                    <a:cubicBezTo>
                      <a:pt x="2" y="2"/>
                      <a:pt x="2" y="2"/>
                      <a:pt x="2" y="2"/>
                    </a:cubicBezTo>
                    <a:cubicBezTo>
                      <a:pt x="2" y="2"/>
                      <a:pt x="2" y="2"/>
                      <a:pt x="2" y="2"/>
                    </a:cubicBezTo>
                    <a:moveTo>
                      <a:pt x="5" y="0"/>
                    </a:moveTo>
                    <a:cubicBezTo>
                      <a:pt x="3" y="0"/>
                      <a:pt x="2" y="0"/>
                      <a:pt x="1" y="1"/>
                    </a:cubicBezTo>
                    <a:cubicBezTo>
                      <a:pt x="1" y="1"/>
                      <a:pt x="1" y="1"/>
                      <a:pt x="1" y="1"/>
                    </a:cubicBezTo>
                    <a:cubicBezTo>
                      <a:pt x="0" y="2"/>
                      <a:pt x="0" y="2"/>
                      <a:pt x="0" y="2"/>
                    </a:cubicBezTo>
                    <a:cubicBezTo>
                      <a:pt x="0" y="2"/>
                      <a:pt x="0" y="2"/>
                      <a:pt x="0" y="2"/>
                    </a:cubicBezTo>
                    <a:cubicBezTo>
                      <a:pt x="0" y="2"/>
                      <a:pt x="0" y="2"/>
                      <a:pt x="0" y="3"/>
                    </a:cubicBezTo>
                    <a:cubicBezTo>
                      <a:pt x="0" y="6"/>
                      <a:pt x="4" y="11"/>
                      <a:pt x="11" y="15"/>
                    </a:cubicBezTo>
                    <a:cubicBezTo>
                      <a:pt x="11" y="15"/>
                      <a:pt x="11" y="15"/>
                      <a:pt x="11" y="15"/>
                    </a:cubicBezTo>
                    <a:cubicBezTo>
                      <a:pt x="11" y="15"/>
                      <a:pt x="11" y="15"/>
                      <a:pt x="11" y="15"/>
                    </a:cubicBezTo>
                    <a:cubicBezTo>
                      <a:pt x="14" y="17"/>
                      <a:pt x="18" y="18"/>
                      <a:pt x="21" y="18"/>
                    </a:cubicBezTo>
                    <a:cubicBezTo>
                      <a:pt x="23" y="18"/>
                      <a:pt x="25" y="17"/>
                      <a:pt x="25" y="14"/>
                    </a:cubicBezTo>
                    <a:cubicBezTo>
                      <a:pt x="25" y="10"/>
                      <a:pt x="21" y="6"/>
                      <a:pt x="17" y="4"/>
                    </a:cubicBezTo>
                    <a:cubicBezTo>
                      <a:pt x="16" y="3"/>
                      <a:pt x="15" y="3"/>
                      <a:pt x="15" y="3"/>
                    </a:cubicBezTo>
                    <a:cubicBezTo>
                      <a:pt x="11" y="1"/>
                      <a:pt x="8"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03" name="Freeform 243"/>
              <p:cNvSpPr>
                <a:spLocks/>
              </p:cNvSpPr>
              <p:nvPr/>
            </p:nvSpPr>
            <p:spPr bwMode="auto">
              <a:xfrm>
                <a:off x="1310" y="727"/>
                <a:ext cx="11" cy="7"/>
              </a:xfrm>
              <a:custGeom>
                <a:avLst/>
                <a:gdLst>
                  <a:gd name="T0" fmla="*/ 2 w 7"/>
                  <a:gd name="T1" fmla="*/ 0 h 5"/>
                  <a:gd name="T2" fmla="*/ 0 w 7"/>
                  <a:gd name="T3" fmla="*/ 0 h 5"/>
                  <a:gd name="T4" fmla="*/ 0 w 7"/>
                  <a:gd name="T5" fmla="*/ 0 h 5"/>
                  <a:gd name="T6" fmla="*/ 0 w 7"/>
                  <a:gd name="T7" fmla="*/ 0 h 5"/>
                  <a:gd name="T8" fmla="*/ 0 w 7"/>
                  <a:gd name="T9" fmla="*/ 0 h 5"/>
                  <a:gd name="T10" fmla="*/ 1 w 7"/>
                  <a:gd name="T11" fmla="*/ 2 h 5"/>
                  <a:gd name="T12" fmla="*/ 4 w 7"/>
                  <a:gd name="T13" fmla="*/ 4 h 5"/>
                  <a:gd name="T14" fmla="*/ 6 w 7"/>
                  <a:gd name="T15" fmla="*/ 5 h 5"/>
                  <a:gd name="T16" fmla="*/ 6 w 7"/>
                  <a:gd name="T17" fmla="*/ 5 h 5"/>
                  <a:gd name="T18" fmla="*/ 7 w 7"/>
                  <a:gd name="T19" fmla="*/ 5 h 5"/>
                  <a:gd name="T20" fmla="*/ 7 w 7"/>
                  <a:gd name="T21" fmla="*/ 4 h 5"/>
                  <a:gd name="T22" fmla="*/ 7 w 7"/>
                  <a:gd name="T23" fmla="*/ 4 h 5"/>
                  <a:gd name="T24" fmla="*/ 7 w 7"/>
                  <a:gd name="T25" fmla="*/ 3 h 5"/>
                  <a:gd name="T26" fmla="*/ 4 w 7"/>
                  <a:gd name="T27" fmla="*/ 1 h 5"/>
                  <a:gd name="T28" fmla="*/ 2 w 7"/>
                  <a:gd name="T2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5">
                    <a:moveTo>
                      <a:pt x="2" y="0"/>
                    </a:moveTo>
                    <a:cubicBezTo>
                      <a:pt x="1" y="0"/>
                      <a:pt x="1" y="0"/>
                      <a:pt x="0" y="0"/>
                    </a:cubicBezTo>
                    <a:cubicBezTo>
                      <a:pt x="0" y="0"/>
                      <a:pt x="0" y="0"/>
                      <a:pt x="0" y="0"/>
                    </a:cubicBezTo>
                    <a:cubicBezTo>
                      <a:pt x="0" y="0"/>
                      <a:pt x="0" y="0"/>
                      <a:pt x="0" y="0"/>
                    </a:cubicBezTo>
                    <a:cubicBezTo>
                      <a:pt x="0" y="0"/>
                      <a:pt x="0" y="0"/>
                      <a:pt x="0" y="0"/>
                    </a:cubicBezTo>
                    <a:cubicBezTo>
                      <a:pt x="0" y="1"/>
                      <a:pt x="0" y="1"/>
                      <a:pt x="1" y="2"/>
                    </a:cubicBezTo>
                    <a:cubicBezTo>
                      <a:pt x="1" y="3"/>
                      <a:pt x="3" y="4"/>
                      <a:pt x="4" y="4"/>
                    </a:cubicBezTo>
                    <a:cubicBezTo>
                      <a:pt x="5" y="5"/>
                      <a:pt x="5" y="5"/>
                      <a:pt x="6" y="5"/>
                    </a:cubicBezTo>
                    <a:cubicBezTo>
                      <a:pt x="6" y="5"/>
                      <a:pt x="6" y="5"/>
                      <a:pt x="6" y="5"/>
                    </a:cubicBezTo>
                    <a:cubicBezTo>
                      <a:pt x="6" y="5"/>
                      <a:pt x="7" y="5"/>
                      <a:pt x="7" y="5"/>
                    </a:cubicBezTo>
                    <a:cubicBezTo>
                      <a:pt x="7" y="5"/>
                      <a:pt x="7" y="5"/>
                      <a:pt x="7" y="4"/>
                    </a:cubicBezTo>
                    <a:cubicBezTo>
                      <a:pt x="7" y="4"/>
                      <a:pt x="7" y="4"/>
                      <a:pt x="7" y="4"/>
                    </a:cubicBezTo>
                    <a:cubicBezTo>
                      <a:pt x="7" y="3"/>
                      <a:pt x="7" y="3"/>
                      <a:pt x="7" y="3"/>
                    </a:cubicBezTo>
                    <a:cubicBezTo>
                      <a:pt x="7" y="2"/>
                      <a:pt x="6" y="1"/>
                      <a:pt x="4" y="1"/>
                    </a:cubicBezTo>
                    <a:cubicBezTo>
                      <a:pt x="3"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72" name="Freeform 244"/>
              <p:cNvSpPr>
                <a:spLocks noEditPoints="1"/>
              </p:cNvSpPr>
              <p:nvPr/>
            </p:nvSpPr>
            <p:spPr bwMode="auto">
              <a:xfrm>
                <a:off x="1307" y="725"/>
                <a:ext cx="17" cy="11"/>
              </a:xfrm>
              <a:custGeom>
                <a:avLst/>
                <a:gdLst>
                  <a:gd name="T0" fmla="*/ 2 w 11"/>
                  <a:gd name="T1" fmla="*/ 1 h 7"/>
                  <a:gd name="T2" fmla="*/ 4 w 11"/>
                  <a:gd name="T3" fmla="*/ 1 h 7"/>
                  <a:gd name="T4" fmla="*/ 6 w 11"/>
                  <a:gd name="T5" fmla="*/ 2 h 7"/>
                  <a:gd name="T6" fmla="*/ 9 w 11"/>
                  <a:gd name="T7" fmla="*/ 4 h 7"/>
                  <a:gd name="T8" fmla="*/ 9 w 11"/>
                  <a:gd name="T9" fmla="*/ 5 h 7"/>
                  <a:gd name="T10" fmla="*/ 9 w 11"/>
                  <a:gd name="T11" fmla="*/ 6 h 7"/>
                  <a:gd name="T12" fmla="*/ 8 w 11"/>
                  <a:gd name="T13" fmla="*/ 6 h 7"/>
                  <a:gd name="T14" fmla="*/ 8 w 11"/>
                  <a:gd name="T15" fmla="*/ 6 h 7"/>
                  <a:gd name="T16" fmla="*/ 6 w 11"/>
                  <a:gd name="T17" fmla="*/ 5 h 7"/>
                  <a:gd name="T18" fmla="*/ 3 w 11"/>
                  <a:gd name="T19" fmla="*/ 3 h 7"/>
                  <a:gd name="T20" fmla="*/ 2 w 11"/>
                  <a:gd name="T21" fmla="*/ 1 h 7"/>
                  <a:gd name="T22" fmla="*/ 2 w 11"/>
                  <a:gd name="T23" fmla="*/ 1 h 7"/>
                  <a:gd name="T24" fmla="*/ 2 w 11"/>
                  <a:gd name="T25" fmla="*/ 1 h 7"/>
                  <a:gd name="T26" fmla="*/ 2 w 11"/>
                  <a:gd name="T27" fmla="*/ 1 h 7"/>
                  <a:gd name="T28" fmla="*/ 3 w 11"/>
                  <a:gd name="T29" fmla="*/ 0 h 7"/>
                  <a:gd name="T30" fmla="*/ 1 w 11"/>
                  <a:gd name="T31" fmla="*/ 0 h 7"/>
                  <a:gd name="T32" fmla="*/ 1 w 11"/>
                  <a:gd name="T33" fmla="*/ 0 h 7"/>
                  <a:gd name="T34" fmla="*/ 1 w 11"/>
                  <a:gd name="T35" fmla="*/ 0 h 7"/>
                  <a:gd name="T36" fmla="*/ 1 w 11"/>
                  <a:gd name="T37" fmla="*/ 0 h 7"/>
                  <a:gd name="T38" fmla="*/ 6 w 11"/>
                  <a:gd name="T39" fmla="*/ 6 h 7"/>
                  <a:gd name="T40" fmla="*/ 9 w 11"/>
                  <a:gd name="T41" fmla="*/ 7 h 7"/>
                  <a:gd name="T42" fmla="*/ 10 w 11"/>
                  <a:gd name="T43" fmla="*/ 7 h 7"/>
                  <a:gd name="T44" fmla="*/ 10 w 11"/>
                  <a:gd name="T45" fmla="*/ 7 h 7"/>
                  <a:gd name="T46" fmla="*/ 11 w 11"/>
                  <a:gd name="T47" fmla="*/ 5 h 7"/>
                  <a:gd name="T48" fmla="*/ 11 w 11"/>
                  <a:gd name="T49" fmla="*/ 4 h 7"/>
                  <a:gd name="T50" fmla="*/ 3 w 11"/>
                  <a:gd name="T5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 h="7">
                    <a:moveTo>
                      <a:pt x="2" y="1"/>
                    </a:moveTo>
                    <a:cubicBezTo>
                      <a:pt x="3" y="1"/>
                      <a:pt x="3" y="1"/>
                      <a:pt x="4" y="1"/>
                    </a:cubicBezTo>
                    <a:cubicBezTo>
                      <a:pt x="4" y="1"/>
                      <a:pt x="5" y="1"/>
                      <a:pt x="6" y="2"/>
                    </a:cubicBezTo>
                    <a:cubicBezTo>
                      <a:pt x="8" y="2"/>
                      <a:pt x="9" y="3"/>
                      <a:pt x="9" y="4"/>
                    </a:cubicBezTo>
                    <a:cubicBezTo>
                      <a:pt x="9" y="5"/>
                      <a:pt x="9" y="5"/>
                      <a:pt x="9" y="5"/>
                    </a:cubicBezTo>
                    <a:cubicBezTo>
                      <a:pt x="9" y="6"/>
                      <a:pt x="9" y="6"/>
                      <a:pt x="9" y="6"/>
                    </a:cubicBezTo>
                    <a:cubicBezTo>
                      <a:pt x="9" y="6"/>
                      <a:pt x="8" y="6"/>
                      <a:pt x="8" y="6"/>
                    </a:cubicBezTo>
                    <a:cubicBezTo>
                      <a:pt x="8" y="6"/>
                      <a:pt x="8" y="6"/>
                      <a:pt x="8" y="6"/>
                    </a:cubicBezTo>
                    <a:cubicBezTo>
                      <a:pt x="7" y="6"/>
                      <a:pt x="7" y="6"/>
                      <a:pt x="6" y="5"/>
                    </a:cubicBezTo>
                    <a:cubicBezTo>
                      <a:pt x="5" y="5"/>
                      <a:pt x="3" y="4"/>
                      <a:pt x="3" y="3"/>
                    </a:cubicBezTo>
                    <a:cubicBezTo>
                      <a:pt x="2" y="2"/>
                      <a:pt x="2" y="2"/>
                      <a:pt x="2" y="1"/>
                    </a:cubicBezTo>
                    <a:cubicBezTo>
                      <a:pt x="2" y="1"/>
                      <a:pt x="2" y="1"/>
                      <a:pt x="2" y="1"/>
                    </a:cubicBezTo>
                    <a:cubicBezTo>
                      <a:pt x="2" y="1"/>
                      <a:pt x="2" y="1"/>
                      <a:pt x="2" y="1"/>
                    </a:cubicBezTo>
                    <a:cubicBezTo>
                      <a:pt x="2" y="1"/>
                      <a:pt x="2" y="1"/>
                      <a:pt x="2" y="1"/>
                    </a:cubicBezTo>
                    <a:moveTo>
                      <a:pt x="3" y="0"/>
                    </a:moveTo>
                    <a:cubicBezTo>
                      <a:pt x="2" y="0"/>
                      <a:pt x="1" y="0"/>
                      <a:pt x="1" y="0"/>
                    </a:cubicBezTo>
                    <a:cubicBezTo>
                      <a:pt x="1" y="0"/>
                      <a:pt x="1" y="0"/>
                      <a:pt x="1" y="0"/>
                    </a:cubicBezTo>
                    <a:cubicBezTo>
                      <a:pt x="1" y="0"/>
                      <a:pt x="1" y="0"/>
                      <a:pt x="1" y="0"/>
                    </a:cubicBezTo>
                    <a:cubicBezTo>
                      <a:pt x="1" y="0"/>
                      <a:pt x="1" y="0"/>
                      <a:pt x="1" y="0"/>
                    </a:cubicBezTo>
                    <a:cubicBezTo>
                      <a:pt x="0" y="1"/>
                      <a:pt x="1" y="4"/>
                      <a:pt x="6" y="6"/>
                    </a:cubicBezTo>
                    <a:cubicBezTo>
                      <a:pt x="7" y="7"/>
                      <a:pt x="8" y="7"/>
                      <a:pt x="9" y="7"/>
                    </a:cubicBezTo>
                    <a:cubicBezTo>
                      <a:pt x="9" y="7"/>
                      <a:pt x="9" y="7"/>
                      <a:pt x="10" y="7"/>
                    </a:cubicBezTo>
                    <a:cubicBezTo>
                      <a:pt x="10" y="7"/>
                      <a:pt x="10" y="7"/>
                      <a:pt x="10" y="7"/>
                    </a:cubicBezTo>
                    <a:cubicBezTo>
                      <a:pt x="11" y="7"/>
                      <a:pt x="11" y="6"/>
                      <a:pt x="11" y="5"/>
                    </a:cubicBezTo>
                    <a:cubicBezTo>
                      <a:pt x="11" y="5"/>
                      <a:pt x="11" y="4"/>
                      <a:pt x="11" y="4"/>
                    </a:cubicBezTo>
                    <a:cubicBezTo>
                      <a:pt x="9" y="2"/>
                      <a:pt x="5"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73" name="Freeform 245"/>
              <p:cNvSpPr>
                <a:spLocks noEditPoints="1"/>
              </p:cNvSpPr>
              <p:nvPr/>
            </p:nvSpPr>
            <p:spPr bwMode="auto">
              <a:xfrm>
                <a:off x="1394" y="724"/>
                <a:ext cx="23" cy="14"/>
              </a:xfrm>
              <a:custGeom>
                <a:avLst/>
                <a:gdLst>
                  <a:gd name="T0" fmla="*/ 10 w 15"/>
                  <a:gd name="T1" fmla="*/ 5 h 9"/>
                  <a:gd name="T2" fmla="*/ 10 w 15"/>
                  <a:gd name="T3" fmla="*/ 5 h 9"/>
                  <a:gd name="T4" fmla="*/ 11 w 15"/>
                  <a:gd name="T5" fmla="*/ 6 h 9"/>
                  <a:gd name="T6" fmla="*/ 10 w 15"/>
                  <a:gd name="T7" fmla="*/ 5 h 9"/>
                  <a:gd name="T8" fmla="*/ 5 w 15"/>
                  <a:gd name="T9" fmla="*/ 3 h 9"/>
                  <a:gd name="T10" fmla="*/ 6 w 15"/>
                  <a:gd name="T11" fmla="*/ 3 h 9"/>
                  <a:gd name="T12" fmla="*/ 6 w 15"/>
                  <a:gd name="T13" fmla="*/ 3 h 9"/>
                  <a:gd name="T14" fmla="*/ 5 w 15"/>
                  <a:gd name="T15" fmla="*/ 3 h 9"/>
                  <a:gd name="T16" fmla="*/ 4 w 15"/>
                  <a:gd name="T17" fmla="*/ 2 h 9"/>
                  <a:gd name="T18" fmla="*/ 4 w 15"/>
                  <a:gd name="T19" fmla="*/ 2 h 9"/>
                  <a:gd name="T20" fmla="*/ 5 w 15"/>
                  <a:gd name="T21" fmla="*/ 2 h 9"/>
                  <a:gd name="T22" fmla="*/ 4 w 15"/>
                  <a:gd name="T23" fmla="*/ 2 h 9"/>
                  <a:gd name="T24" fmla="*/ 4 w 15"/>
                  <a:gd name="T25" fmla="*/ 2 h 9"/>
                  <a:gd name="T26" fmla="*/ 4 w 15"/>
                  <a:gd name="T27" fmla="*/ 2 h 9"/>
                  <a:gd name="T28" fmla="*/ 1 w 15"/>
                  <a:gd name="T29" fmla="*/ 0 h 9"/>
                  <a:gd name="T30" fmla="*/ 15 w 15"/>
                  <a:gd name="T31" fmla="*/ 8 h 9"/>
                  <a:gd name="T32" fmla="*/ 15 w 15"/>
                  <a:gd name="T33" fmla="*/ 9 h 9"/>
                  <a:gd name="T34" fmla="*/ 15 w 15"/>
                  <a:gd name="T35" fmla="*/ 9 h 9"/>
                  <a:gd name="T36" fmla="*/ 13 w 15"/>
                  <a:gd name="T37" fmla="*/ 7 h 9"/>
                  <a:gd name="T38" fmla="*/ 11 w 15"/>
                  <a:gd name="T39" fmla="*/ 6 h 9"/>
                  <a:gd name="T40" fmla="*/ 11 w 15"/>
                  <a:gd name="T41" fmla="*/ 6 h 9"/>
                  <a:gd name="T42" fmla="*/ 11 w 15"/>
                  <a:gd name="T43" fmla="*/ 6 h 9"/>
                  <a:gd name="T44" fmla="*/ 11 w 15"/>
                  <a:gd name="T45" fmla="*/ 6 h 9"/>
                  <a:gd name="T46" fmla="*/ 11 w 15"/>
                  <a:gd name="T47" fmla="*/ 6 h 9"/>
                  <a:gd name="T48" fmla="*/ 11 w 15"/>
                  <a:gd name="T49" fmla="*/ 6 h 9"/>
                  <a:gd name="T50" fmla="*/ 9 w 15"/>
                  <a:gd name="T51" fmla="*/ 5 h 9"/>
                  <a:gd name="T52" fmla="*/ 5 w 15"/>
                  <a:gd name="T53" fmla="*/ 2 h 9"/>
                  <a:gd name="T54" fmla="*/ 1 w 15"/>
                  <a:gd name="T55" fmla="*/ 0 h 9"/>
                  <a:gd name="T56" fmla="*/ 1 w 15"/>
                  <a:gd name="T57" fmla="*/ 0 h 9"/>
                  <a:gd name="T58" fmla="*/ 1 w 15"/>
                  <a:gd name="T59" fmla="*/ 0 h 9"/>
                  <a:gd name="T60" fmla="*/ 1 w 15"/>
                  <a:gd name="T61" fmla="*/ 0 h 9"/>
                  <a:gd name="T62" fmla="*/ 1 w 15"/>
                  <a:gd name="T63" fmla="*/ 0 h 9"/>
                  <a:gd name="T64" fmla="*/ 1 w 15"/>
                  <a:gd name="T65" fmla="*/ 0 h 9"/>
                  <a:gd name="T66" fmla="*/ 1 w 15"/>
                  <a:gd name="T67" fmla="*/ 0 h 9"/>
                  <a:gd name="T68" fmla="*/ 0 w 15"/>
                  <a:gd name="T69" fmla="*/ 0 h 9"/>
                  <a:gd name="T70" fmla="*/ 0 w 15"/>
                  <a:gd name="T71" fmla="*/ 0 h 9"/>
                  <a:gd name="T72" fmla="*/ 0 w 15"/>
                  <a:gd name="T7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 h="9">
                    <a:moveTo>
                      <a:pt x="10" y="5"/>
                    </a:moveTo>
                    <a:cubicBezTo>
                      <a:pt x="10" y="5"/>
                      <a:pt x="10" y="5"/>
                      <a:pt x="10" y="5"/>
                    </a:cubicBezTo>
                    <a:cubicBezTo>
                      <a:pt x="10" y="5"/>
                      <a:pt x="10" y="6"/>
                      <a:pt x="11" y="6"/>
                    </a:cubicBezTo>
                    <a:cubicBezTo>
                      <a:pt x="10" y="6"/>
                      <a:pt x="10" y="5"/>
                      <a:pt x="10" y="5"/>
                    </a:cubicBezTo>
                    <a:moveTo>
                      <a:pt x="5" y="3"/>
                    </a:moveTo>
                    <a:cubicBezTo>
                      <a:pt x="5" y="3"/>
                      <a:pt x="6" y="3"/>
                      <a:pt x="6" y="3"/>
                    </a:cubicBezTo>
                    <a:cubicBezTo>
                      <a:pt x="6" y="3"/>
                      <a:pt x="6" y="3"/>
                      <a:pt x="6" y="3"/>
                    </a:cubicBezTo>
                    <a:cubicBezTo>
                      <a:pt x="6" y="3"/>
                      <a:pt x="5" y="3"/>
                      <a:pt x="5" y="3"/>
                    </a:cubicBezTo>
                    <a:moveTo>
                      <a:pt x="4" y="2"/>
                    </a:moveTo>
                    <a:cubicBezTo>
                      <a:pt x="4" y="2"/>
                      <a:pt x="4" y="2"/>
                      <a:pt x="4" y="2"/>
                    </a:cubicBezTo>
                    <a:cubicBezTo>
                      <a:pt x="4" y="2"/>
                      <a:pt x="4" y="2"/>
                      <a:pt x="5" y="2"/>
                    </a:cubicBezTo>
                    <a:cubicBezTo>
                      <a:pt x="4" y="2"/>
                      <a:pt x="4" y="2"/>
                      <a:pt x="4" y="2"/>
                    </a:cubicBezTo>
                    <a:cubicBezTo>
                      <a:pt x="4" y="2"/>
                      <a:pt x="4" y="2"/>
                      <a:pt x="4" y="2"/>
                    </a:cubicBezTo>
                    <a:cubicBezTo>
                      <a:pt x="4" y="2"/>
                      <a:pt x="4" y="2"/>
                      <a:pt x="4" y="2"/>
                    </a:cubicBezTo>
                    <a:moveTo>
                      <a:pt x="1" y="0"/>
                    </a:moveTo>
                    <a:cubicBezTo>
                      <a:pt x="11" y="6"/>
                      <a:pt x="14" y="8"/>
                      <a:pt x="15" y="8"/>
                    </a:cubicBezTo>
                    <a:cubicBezTo>
                      <a:pt x="15" y="8"/>
                      <a:pt x="15" y="8"/>
                      <a:pt x="15" y="9"/>
                    </a:cubicBezTo>
                    <a:cubicBezTo>
                      <a:pt x="15" y="9"/>
                      <a:pt x="15" y="9"/>
                      <a:pt x="15" y="9"/>
                    </a:cubicBezTo>
                    <a:cubicBezTo>
                      <a:pt x="15" y="8"/>
                      <a:pt x="15" y="8"/>
                      <a:pt x="13" y="7"/>
                    </a:cubicBezTo>
                    <a:cubicBezTo>
                      <a:pt x="13" y="7"/>
                      <a:pt x="12" y="7"/>
                      <a:pt x="11" y="6"/>
                    </a:cubicBezTo>
                    <a:cubicBezTo>
                      <a:pt x="11" y="6"/>
                      <a:pt x="11" y="6"/>
                      <a:pt x="11" y="6"/>
                    </a:cubicBezTo>
                    <a:cubicBezTo>
                      <a:pt x="11" y="6"/>
                      <a:pt x="11" y="6"/>
                      <a:pt x="11" y="6"/>
                    </a:cubicBezTo>
                    <a:cubicBezTo>
                      <a:pt x="11" y="6"/>
                      <a:pt x="11" y="6"/>
                      <a:pt x="11" y="6"/>
                    </a:cubicBezTo>
                    <a:cubicBezTo>
                      <a:pt x="11" y="6"/>
                      <a:pt x="11" y="6"/>
                      <a:pt x="11" y="6"/>
                    </a:cubicBezTo>
                    <a:cubicBezTo>
                      <a:pt x="11" y="6"/>
                      <a:pt x="11" y="6"/>
                      <a:pt x="11" y="6"/>
                    </a:cubicBezTo>
                    <a:cubicBezTo>
                      <a:pt x="10" y="6"/>
                      <a:pt x="10" y="5"/>
                      <a:pt x="9" y="5"/>
                    </a:cubicBezTo>
                    <a:cubicBezTo>
                      <a:pt x="8" y="4"/>
                      <a:pt x="6" y="3"/>
                      <a:pt x="5" y="2"/>
                    </a:cubicBezTo>
                    <a:cubicBezTo>
                      <a:pt x="4" y="2"/>
                      <a:pt x="2" y="1"/>
                      <a:pt x="1" y="0"/>
                    </a:cubicBezTo>
                    <a:moveTo>
                      <a:pt x="1" y="0"/>
                    </a:moveTo>
                    <a:cubicBezTo>
                      <a:pt x="1" y="0"/>
                      <a:pt x="1" y="0"/>
                      <a:pt x="1" y="0"/>
                    </a:cubicBezTo>
                    <a:cubicBezTo>
                      <a:pt x="1" y="0"/>
                      <a:pt x="1" y="0"/>
                      <a:pt x="1" y="0"/>
                    </a:cubicBezTo>
                    <a:cubicBezTo>
                      <a:pt x="1" y="0"/>
                      <a:pt x="1" y="0"/>
                      <a:pt x="1" y="0"/>
                    </a:cubicBezTo>
                    <a:cubicBezTo>
                      <a:pt x="1" y="0"/>
                      <a:pt x="1" y="0"/>
                      <a:pt x="1" y="0"/>
                    </a:cubicBezTo>
                    <a:cubicBezTo>
                      <a:pt x="1" y="0"/>
                      <a:pt x="1" y="0"/>
                      <a:pt x="1" y="0"/>
                    </a:cubicBezTo>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74" name="Freeform 246"/>
              <p:cNvSpPr>
                <a:spLocks noEditPoints="1"/>
              </p:cNvSpPr>
              <p:nvPr/>
            </p:nvSpPr>
            <p:spPr bwMode="auto">
              <a:xfrm>
                <a:off x="1393" y="722"/>
                <a:ext cx="26" cy="16"/>
              </a:xfrm>
              <a:custGeom>
                <a:avLst/>
                <a:gdLst>
                  <a:gd name="T0" fmla="*/ 12 w 17"/>
                  <a:gd name="T1" fmla="*/ 7 h 10"/>
                  <a:gd name="T2" fmla="*/ 12 w 17"/>
                  <a:gd name="T3" fmla="*/ 7 h 10"/>
                  <a:gd name="T4" fmla="*/ 14 w 17"/>
                  <a:gd name="T5" fmla="*/ 8 h 10"/>
                  <a:gd name="T6" fmla="*/ 15 w 17"/>
                  <a:gd name="T7" fmla="*/ 9 h 10"/>
                  <a:gd name="T8" fmla="*/ 14 w 17"/>
                  <a:gd name="T9" fmla="*/ 8 h 10"/>
                  <a:gd name="T10" fmla="*/ 12 w 17"/>
                  <a:gd name="T11" fmla="*/ 7 h 10"/>
                  <a:gd name="T12" fmla="*/ 7 w 17"/>
                  <a:gd name="T13" fmla="*/ 4 h 10"/>
                  <a:gd name="T14" fmla="*/ 7 w 17"/>
                  <a:gd name="T15" fmla="*/ 4 h 10"/>
                  <a:gd name="T16" fmla="*/ 7 w 17"/>
                  <a:gd name="T17" fmla="*/ 4 h 10"/>
                  <a:gd name="T18" fmla="*/ 7 w 17"/>
                  <a:gd name="T19" fmla="*/ 4 h 10"/>
                  <a:gd name="T20" fmla="*/ 1 w 17"/>
                  <a:gd name="T21" fmla="*/ 1 h 10"/>
                  <a:gd name="T22" fmla="*/ 1 w 17"/>
                  <a:gd name="T23" fmla="*/ 1 h 10"/>
                  <a:gd name="T24" fmla="*/ 2 w 17"/>
                  <a:gd name="T25" fmla="*/ 1 h 10"/>
                  <a:gd name="T26" fmla="*/ 2 w 17"/>
                  <a:gd name="T27" fmla="*/ 1 h 10"/>
                  <a:gd name="T28" fmla="*/ 6 w 17"/>
                  <a:gd name="T29" fmla="*/ 3 h 10"/>
                  <a:gd name="T30" fmla="*/ 6 w 17"/>
                  <a:gd name="T31" fmla="*/ 3 h 10"/>
                  <a:gd name="T32" fmla="*/ 1 w 17"/>
                  <a:gd name="T33" fmla="*/ 1 h 10"/>
                  <a:gd name="T34" fmla="*/ 0 w 17"/>
                  <a:gd name="T35" fmla="*/ 0 h 10"/>
                  <a:gd name="T36" fmla="*/ 1 w 17"/>
                  <a:gd name="T37" fmla="*/ 0 h 10"/>
                  <a:gd name="T38" fmla="*/ 14 w 17"/>
                  <a:gd name="T39" fmla="*/ 8 h 10"/>
                  <a:gd name="T40" fmla="*/ 17 w 17"/>
                  <a:gd name="T41" fmla="*/ 10 h 10"/>
                  <a:gd name="T42" fmla="*/ 17 w 17"/>
                  <a:gd name="T43" fmla="*/ 10 h 10"/>
                  <a:gd name="T44" fmla="*/ 15 w 17"/>
                  <a:gd name="T45" fmla="*/ 9 h 10"/>
                  <a:gd name="T46" fmla="*/ 16 w 17"/>
                  <a:gd name="T47" fmla="*/ 10 h 10"/>
                  <a:gd name="T48" fmla="*/ 16 w 17"/>
                  <a:gd name="T49" fmla="*/ 10 h 10"/>
                  <a:gd name="T50" fmla="*/ 16 w 17"/>
                  <a:gd name="T51" fmla="*/ 10 h 10"/>
                  <a:gd name="T52" fmla="*/ 16 w 17"/>
                  <a:gd name="T53" fmla="*/ 9 h 10"/>
                  <a:gd name="T54" fmla="*/ 2 w 17"/>
                  <a:gd name="T55" fmla="*/ 1 h 10"/>
                  <a:gd name="T56" fmla="*/ 2 w 17"/>
                  <a:gd name="T57" fmla="*/ 1 h 10"/>
                  <a:gd name="T58" fmla="*/ 0 w 17"/>
                  <a:gd name="T59" fmla="*/ 0 h 10"/>
                  <a:gd name="T60" fmla="*/ 0 w 17"/>
                  <a:gd name="T61" fmla="*/ 0 h 10"/>
                  <a:gd name="T62" fmla="*/ 0 w 17"/>
                  <a:gd name="T63" fmla="*/ 0 h 10"/>
                  <a:gd name="T64" fmla="*/ 0 w 17"/>
                  <a:gd name="T65" fmla="*/ 0 h 10"/>
                  <a:gd name="T66" fmla="*/ 0 w 17"/>
                  <a:gd name="T6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 h="10">
                    <a:moveTo>
                      <a:pt x="12" y="7"/>
                    </a:moveTo>
                    <a:cubicBezTo>
                      <a:pt x="12" y="7"/>
                      <a:pt x="12" y="7"/>
                      <a:pt x="12" y="7"/>
                    </a:cubicBezTo>
                    <a:cubicBezTo>
                      <a:pt x="13" y="8"/>
                      <a:pt x="14" y="8"/>
                      <a:pt x="14" y="8"/>
                    </a:cubicBezTo>
                    <a:cubicBezTo>
                      <a:pt x="15" y="9"/>
                      <a:pt x="15" y="9"/>
                      <a:pt x="15" y="9"/>
                    </a:cubicBezTo>
                    <a:cubicBezTo>
                      <a:pt x="15" y="9"/>
                      <a:pt x="15" y="9"/>
                      <a:pt x="14" y="8"/>
                    </a:cubicBezTo>
                    <a:cubicBezTo>
                      <a:pt x="12" y="7"/>
                      <a:pt x="12" y="7"/>
                      <a:pt x="12" y="7"/>
                    </a:cubicBezTo>
                    <a:moveTo>
                      <a:pt x="7" y="4"/>
                    </a:moveTo>
                    <a:cubicBezTo>
                      <a:pt x="7" y="4"/>
                      <a:pt x="7" y="4"/>
                      <a:pt x="7" y="4"/>
                    </a:cubicBezTo>
                    <a:cubicBezTo>
                      <a:pt x="7" y="4"/>
                      <a:pt x="7" y="4"/>
                      <a:pt x="7" y="4"/>
                    </a:cubicBezTo>
                    <a:cubicBezTo>
                      <a:pt x="7" y="4"/>
                      <a:pt x="7" y="4"/>
                      <a:pt x="7" y="4"/>
                    </a:cubicBezTo>
                    <a:moveTo>
                      <a:pt x="1" y="1"/>
                    </a:moveTo>
                    <a:cubicBezTo>
                      <a:pt x="1" y="1"/>
                      <a:pt x="1" y="1"/>
                      <a:pt x="1" y="1"/>
                    </a:cubicBezTo>
                    <a:cubicBezTo>
                      <a:pt x="2" y="1"/>
                      <a:pt x="2" y="1"/>
                      <a:pt x="2" y="1"/>
                    </a:cubicBezTo>
                    <a:cubicBezTo>
                      <a:pt x="2" y="1"/>
                      <a:pt x="2" y="1"/>
                      <a:pt x="2" y="1"/>
                    </a:cubicBezTo>
                    <a:cubicBezTo>
                      <a:pt x="3" y="2"/>
                      <a:pt x="5" y="3"/>
                      <a:pt x="6" y="3"/>
                    </a:cubicBezTo>
                    <a:cubicBezTo>
                      <a:pt x="6" y="3"/>
                      <a:pt x="6" y="3"/>
                      <a:pt x="6" y="3"/>
                    </a:cubicBezTo>
                    <a:cubicBezTo>
                      <a:pt x="1" y="1"/>
                      <a:pt x="1" y="1"/>
                      <a:pt x="1" y="1"/>
                    </a:cubicBezTo>
                    <a:moveTo>
                      <a:pt x="0" y="0"/>
                    </a:moveTo>
                    <a:cubicBezTo>
                      <a:pt x="1" y="0"/>
                      <a:pt x="1" y="0"/>
                      <a:pt x="1" y="0"/>
                    </a:cubicBezTo>
                    <a:cubicBezTo>
                      <a:pt x="5" y="3"/>
                      <a:pt x="9" y="6"/>
                      <a:pt x="14" y="8"/>
                    </a:cubicBezTo>
                    <a:cubicBezTo>
                      <a:pt x="17" y="10"/>
                      <a:pt x="17" y="10"/>
                      <a:pt x="17" y="10"/>
                    </a:cubicBezTo>
                    <a:cubicBezTo>
                      <a:pt x="17" y="10"/>
                      <a:pt x="17" y="10"/>
                      <a:pt x="17" y="10"/>
                    </a:cubicBezTo>
                    <a:cubicBezTo>
                      <a:pt x="17" y="10"/>
                      <a:pt x="17" y="10"/>
                      <a:pt x="15" y="9"/>
                    </a:cubicBezTo>
                    <a:cubicBezTo>
                      <a:pt x="16" y="9"/>
                      <a:pt x="16" y="10"/>
                      <a:pt x="16" y="10"/>
                    </a:cubicBezTo>
                    <a:cubicBezTo>
                      <a:pt x="16" y="10"/>
                      <a:pt x="16" y="10"/>
                      <a:pt x="16" y="10"/>
                    </a:cubicBezTo>
                    <a:cubicBezTo>
                      <a:pt x="16" y="10"/>
                      <a:pt x="16" y="10"/>
                      <a:pt x="16" y="10"/>
                    </a:cubicBezTo>
                    <a:cubicBezTo>
                      <a:pt x="16" y="9"/>
                      <a:pt x="16" y="9"/>
                      <a:pt x="16" y="9"/>
                    </a:cubicBezTo>
                    <a:cubicBezTo>
                      <a:pt x="15" y="9"/>
                      <a:pt x="12" y="7"/>
                      <a:pt x="2" y="1"/>
                    </a:cubicBezTo>
                    <a:cubicBezTo>
                      <a:pt x="2" y="1"/>
                      <a:pt x="2" y="1"/>
                      <a:pt x="2" y="1"/>
                    </a:cubicBezTo>
                    <a:cubicBezTo>
                      <a:pt x="1" y="1"/>
                      <a:pt x="1" y="0"/>
                      <a:pt x="0" y="0"/>
                    </a:cubicBezTo>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75" name="Freeform 247"/>
              <p:cNvSpPr>
                <a:spLocks noEditPoints="1"/>
              </p:cNvSpPr>
              <p:nvPr/>
            </p:nvSpPr>
            <p:spPr bwMode="auto">
              <a:xfrm>
                <a:off x="1402" y="727"/>
                <a:ext cx="8" cy="4"/>
              </a:xfrm>
              <a:custGeom>
                <a:avLst/>
                <a:gdLst>
                  <a:gd name="T0" fmla="*/ 0 w 5"/>
                  <a:gd name="T1" fmla="*/ 0 h 3"/>
                  <a:gd name="T2" fmla="*/ 0 w 5"/>
                  <a:gd name="T3" fmla="*/ 1 h 3"/>
                  <a:gd name="T4" fmla="*/ 0 w 5"/>
                  <a:gd name="T5" fmla="*/ 1 h 3"/>
                  <a:gd name="T6" fmla="*/ 1 w 5"/>
                  <a:gd name="T7" fmla="*/ 1 h 3"/>
                  <a:gd name="T8" fmla="*/ 1 w 5"/>
                  <a:gd name="T9" fmla="*/ 1 h 3"/>
                  <a:gd name="T10" fmla="*/ 4 w 5"/>
                  <a:gd name="T11" fmla="*/ 3 h 3"/>
                  <a:gd name="T12" fmla="*/ 4 w 5"/>
                  <a:gd name="T13" fmla="*/ 3 h 3"/>
                  <a:gd name="T14" fmla="*/ 4 w 5"/>
                  <a:gd name="T15" fmla="*/ 3 h 3"/>
                  <a:gd name="T16" fmla="*/ 4 w 5"/>
                  <a:gd name="T17" fmla="*/ 3 h 3"/>
                  <a:gd name="T18" fmla="*/ 5 w 5"/>
                  <a:gd name="T19" fmla="*/ 3 h 3"/>
                  <a:gd name="T20" fmla="*/ 5 w 5"/>
                  <a:gd name="T21" fmla="*/ 3 h 3"/>
                  <a:gd name="T22" fmla="*/ 0 w 5"/>
                  <a:gd name="T23" fmla="*/ 0 h 3"/>
                  <a:gd name="T24" fmla="*/ 0 w 5"/>
                  <a:gd name="T25" fmla="*/ 0 h 3"/>
                  <a:gd name="T26" fmla="*/ 0 w 5"/>
                  <a:gd name="T27" fmla="*/ 0 h 3"/>
                  <a:gd name="T28" fmla="*/ 0 w 5"/>
                  <a:gd name="T29" fmla="*/ 0 h 3"/>
                  <a:gd name="T30" fmla="*/ 0 w 5"/>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 h="3">
                    <a:moveTo>
                      <a:pt x="0" y="0"/>
                    </a:moveTo>
                    <a:cubicBezTo>
                      <a:pt x="0" y="1"/>
                      <a:pt x="0" y="1"/>
                      <a:pt x="0" y="1"/>
                    </a:cubicBezTo>
                    <a:cubicBezTo>
                      <a:pt x="0" y="1"/>
                      <a:pt x="0" y="1"/>
                      <a:pt x="0" y="1"/>
                    </a:cubicBezTo>
                    <a:cubicBezTo>
                      <a:pt x="0" y="1"/>
                      <a:pt x="1" y="1"/>
                      <a:pt x="1" y="1"/>
                    </a:cubicBezTo>
                    <a:cubicBezTo>
                      <a:pt x="1" y="1"/>
                      <a:pt x="1" y="1"/>
                      <a:pt x="1" y="1"/>
                    </a:cubicBezTo>
                    <a:cubicBezTo>
                      <a:pt x="2" y="2"/>
                      <a:pt x="3" y="2"/>
                      <a:pt x="4" y="3"/>
                    </a:cubicBezTo>
                    <a:cubicBezTo>
                      <a:pt x="4" y="3"/>
                      <a:pt x="4" y="3"/>
                      <a:pt x="4" y="3"/>
                    </a:cubicBezTo>
                    <a:cubicBezTo>
                      <a:pt x="4" y="3"/>
                      <a:pt x="4" y="3"/>
                      <a:pt x="4" y="3"/>
                    </a:cubicBezTo>
                    <a:cubicBezTo>
                      <a:pt x="4" y="3"/>
                      <a:pt x="4" y="3"/>
                      <a:pt x="4" y="3"/>
                    </a:cubicBezTo>
                    <a:cubicBezTo>
                      <a:pt x="5" y="3"/>
                      <a:pt x="5" y="3"/>
                      <a:pt x="5" y="3"/>
                    </a:cubicBezTo>
                    <a:cubicBezTo>
                      <a:pt x="5" y="3"/>
                      <a:pt x="5" y="3"/>
                      <a:pt x="5" y="3"/>
                    </a:cubicBezTo>
                    <a:cubicBezTo>
                      <a:pt x="4" y="3"/>
                      <a:pt x="2" y="2"/>
                      <a:pt x="0" y="0"/>
                    </a:cubicBezTo>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76" name="Freeform 248"/>
              <p:cNvSpPr>
                <a:spLocks noEditPoints="1"/>
              </p:cNvSpPr>
              <p:nvPr/>
            </p:nvSpPr>
            <p:spPr bwMode="auto">
              <a:xfrm>
                <a:off x="1400" y="727"/>
                <a:ext cx="11" cy="6"/>
              </a:xfrm>
              <a:custGeom>
                <a:avLst/>
                <a:gdLst>
                  <a:gd name="T0" fmla="*/ 1 w 7"/>
                  <a:gd name="T1" fmla="*/ 0 h 4"/>
                  <a:gd name="T2" fmla="*/ 1 w 7"/>
                  <a:gd name="T3" fmla="*/ 0 h 4"/>
                  <a:gd name="T4" fmla="*/ 1 w 7"/>
                  <a:gd name="T5" fmla="*/ 0 h 4"/>
                  <a:gd name="T6" fmla="*/ 6 w 7"/>
                  <a:gd name="T7" fmla="*/ 3 h 4"/>
                  <a:gd name="T8" fmla="*/ 6 w 7"/>
                  <a:gd name="T9" fmla="*/ 3 h 4"/>
                  <a:gd name="T10" fmla="*/ 6 w 7"/>
                  <a:gd name="T11" fmla="*/ 3 h 4"/>
                  <a:gd name="T12" fmla="*/ 4 w 7"/>
                  <a:gd name="T13" fmla="*/ 2 h 4"/>
                  <a:gd name="T14" fmla="*/ 1 w 7"/>
                  <a:gd name="T15" fmla="*/ 0 h 4"/>
                  <a:gd name="T16" fmla="*/ 1 w 7"/>
                  <a:gd name="T17" fmla="*/ 0 h 4"/>
                  <a:gd name="T18" fmla="*/ 0 w 7"/>
                  <a:gd name="T19" fmla="*/ 0 h 4"/>
                  <a:gd name="T20" fmla="*/ 0 w 7"/>
                  <a:gd name="T21" fmla="*/ 0 h 4"/>
                  <a:gd name="T22" fmla="*/ 0 w 7"/>
                  <a:gd name="T23" fmla="*/ 0 h 4"/>
                  <a:gd name="T24" fmla="*/ 1 w 7"/>
                  <a:gd name="T25" fmla="*/ 0 h 4"/>
                  <a:gd name="T26" fmla="*/ 1 w 7"/>
                  <a:gd name="T27" fmla="*/ 0 h 4"/>
                  <a:gd name="T28" fmla="*/ 1 w 7"/>
                  <a:gd name="T29" fmla="*/ 0 h 4"/>
                  <a:gd name="T30" fmla="*/ 5 w 7"/>
                  <a:gd name="T31" fmla="*/ 3 h 4"/>
                  <a:gd name="T32" fmla="*/ 6 w 7"/>
                  <a:gd name="T33" fmla="*/ 3 h 4"/>
                  <a:gd name="T34" fmla="*/ 7 w 7"/>
                  <a:gd name="T35" fmla="*/ 4 h 4"/>
                  <a:gd name="T36" fmla="*/ 7 w 7"/>
                  <a:gd name="T37" fmla="*/ 4 h 4"/>
                  <a:gd name="T38" fmla="*/ 7 w 7"/>
                  <a:gd name="T39" fmla="*/ 4 h 4"/>
                  <a:gd name="T40" fmla="*/ 7 w 7"/>
                  <a:gd name="T41" fmla="*/ 4 h 4"/>
                  <a:gd name="T42" fmla="*/ 7 w 7"/>
                  <a:gd name="T43" fmla="*/ 4 h 4"/>
                  <a:gd name="T44" fmla="*/ 7 w 7"/>
                  <a:gd name="T45" fmla="*/ 4 h 4"/>
                  <a:gd name="T46" fmla="*/ 7 w 7"/>
                  <a:gd name="T47" fmla="*/ 4 h 4"/>
                  <a:gd name="T48" fmla="*/ 6 w 7"/>
                  <a:gd name="T49" fmla="*/ 3 h 4"/>
                  <a:gd name="T50" fmla="*/ 6 w 7"/>
                  <a:gd name="T51" fmla="*/ 3 h 4"/>
                  <a:gd name="T52" fmla="*/ 6 w 7"/>
                  <a:gd name="T53" fmla="*/ 3 h 4"/>
                  <a:gd name="T54" fmla="*/ 5 w 7"/>
                  <a:gd name="T55" fmla="*/ 3 h 4"/>
                  <a:gd name="T56" fmla="*/ 5 w 7"/>
                  <a:gd name="T57" fmla="*/ 3 h 4"/>
                  <a:gd name="T58" fmla="*/ 5 w 7"/>
                  <a:gd name="T59" fmla="*/ 3 h 4"/>
                  <a:gd name="T60" fmla="*/ 5 w 7"/>
                  <a:gd name="T61" fmla="*/ 3 h 4"/>
                  <a:gd name="T62" fmla="*/ 2 w 7"/>
                  <a:gd name="T63" fmla="*/ 1 h 4"/>
                  <a:gd name="T64" fmla="*/ 2 w 7"/>
                  <a:gd name="T65" fmla="*/ 1 h 4"/>
                  <a:gd name="T66" fmla="*/ 1 w 7"/>
                  <a:gd name="T67" fmla="*/ 1 h 4"/>
                  <a:gd name="T68" fmla="*/ 1 w 7"/>
                  <a:gd name="T69" fmla="*/ 1 h 4"/>
                  <a:gd name="T70" fmla="*/ 1 w 7"/>
                  <a:gd name="T71" fmla="*/ 0 h 4"/>
                  <a:gd name="T72" fmla="*/ 1 w 7"/>
                  <a:gd name="T73" fmla="*/ 0 h 4"/>
                  <a:gd name="T74" fmla="*/ 0 w 7"/>
                  <a:gd name="T7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 h="4">
                    <a:moveTo>
                      <a:pt x="1" y="0"/>
                    </a:moveTo>
                    <a:cubicBezTo>
                      <a:pt x="1" y="0"/>
                      <a:pt x="1" y="0"/>
                      <a:pt x="1" y="0"/>
                    </a:cubicBezTo>
                    <a:cubicBezTo>
                      <a:pt x="1" y="0"/>
                      <a:pt x="1" y="0"/>
                      <a:pt x="1" y="0"/>
                    </a:cubicBezTo>
                    <a:cubicBezTo>
                      <a:pt x="3" y="2"/>
                      <a:pt x="5" y="3"/>
                      <a:pt x="6" y="3"/>
                    </a:cubicBezTo>
                    <a:cubicBezTo>
                      <a:pt x="6" y="3"/>
                      <a:pt x="6" y="3"/>
                      <a:pt x="6" y="3"/>
                    </a:cubicBezTo>
                    <a:cubicBezTo>
                      <a:pt x="6" y="3"/>
                      <a:pt x="6" y="3"/>
                      <a:pt x="6" y="3"/>
                    </a:cubicBezTo>
                    <a:cubicBezTo>
                      <a:pt x="5" y="3"/>
                      <a:pt x="5" y="3"/>
                      <a:pt x="4" y="2"/>
                    </a:cubicBezTo>
                    <a:cubicBezTo>
                      <a:pt x="1" y="0"/>
                      <a:pt x="1" y="0"/>
                      <a:pt x="1" y="0"/>
                    </a:cubicBezTo>
                    <a:cubicBezTo>
                      <a:pt x="1" y="0"/>
                      <a:pt x="1" y="0"/>
                      <a:pt x="1" y="0"/>
                    </a:cubicBezTo>
                    <a:moveTo>
                      <a:pt x="0" y="0"/>
                    </a:moveTo>
                    <a:cubicBezTo>
                      <a:pt x="0" y="0"/>
                      <a:pt x="0" y="0"/>
                      <a:pt x="0" y="0"/>
                    </a:cubicBezTo>
                    <a:cubicBezTo>
                      <a:pt x="0" y="0"/>
                      <a:pt x="0" y="0"/>
                      <a:pt x="0" y="0"/>
                    </a:cubicBezTo>
                    <a:cubicBezTo>
                      <a:pt x="0" y="0"/>
                      <a:pt x="0" y="0"/>
                      <a:pt x="1" y="0"/>
                    </a:cubicBezTo>
                    <a:cubicBezTo>
                      <a:pt x="1" y="0"/>
                      <a:pt x="1" y="0"/>
                      <a:pt x="1" y="0"/>
                    </a:cubicBezTo>
                    <a:cubicBezTo>
                      <a:pt x="1" y="0"/>
                      <a:pt x="1" y="0"/>
                      <a:pt x="1" y="0"/>
                    </a:cubicBezTo>
                    <a:cubicBezTo>
                      <a:pt x="2" y="1"/>
                      <a:pt x="4" y="2"/>
                      <a:pt x="5" y="3"/>
                    </a:cubicBezTo>
                    <a:cubicBezTo>
                      <a:pt x="5" y="3"/>
                      <a:pt x="5" y="3"/>
                      <a:pt x="6" y="3"/>
                    </a:cubicBezTo>
                    <a:cubicBezTo>
                      <a:pt x="6" y="4"/>
                      <a:pt x="7" y="4"/>
                      <a:pt x="7" y="4"/>
                    </a:cubicBezTo>
                    <a:cubicBezTo>
                      <a:pt x="7" y="4"/>
                      <a:pt x="7" y="4"/>
                      <a:pt x="7" y="4"/>
                    </a:cubicBezTo>
                    <a:cubicBezTo>
                      <a:pt x="7" y="4"/>
                      <a:pt x="7" y="4"/>
                      <a:pt x="7" y="4"/>
                    </a:cubicBezTo>
                    <a:cubicBezTo>
                      <a:pt x="7" y="4"/>
                      <a:pt x="7" y="4"/>
                      <a:pt x="7" y="4"/>
                    </a:cubicBezTo>
                    <a:cubicBezTo>
                      <a:pt x="7" y="4"/>
                      <a:pt x="7" y="4"/>
                      <a:pt x="7" y="4"/>
                    </a:cubicBezTo>
                    <a:cubicBezTo>
                      <a:pt x="7" y="4"/>
                      <a:pt x="7" y="4"/>
                      <a:pt x="7" y="4"/>
                    </a:cubicBezTo>
                    <a:cubicBezTo>
                      <a:pt x="7" y="4"/>
                      <a:pt x="7" y="4"/>
                      <a:pt x="7" y="4"/>
                    </a:cubicBezTo>
                    <a:cubicBezTo>
                      <a:pt x="6" y="4"/>
                      <a:pt x="6" y="3"/>
                      <a:pt x="6" y="3"/>
                    </a:cubicBezTo>
                    <a:cubicBezTo>
                      <a:pt x="6" y="3"/>
                      <a:pt x="6" y="3"/>
                      <a:pt x="6" y="3"/>
                    </a:cubicBezTo>
                    <a:cubicBezTo>
                      <a:pt x="6" y="3"/>
                      <a:pt x="6" y="3"/>
                      <a:pt x="6" y="3"/>
                    </a:cubicBezTo>
                    <a:cubicBezTo>
                      <a:pt x="6" y="3"/>
                      <a:pt x="6" y="3"/>
                      <a:pt x="5" y="3"/>
                    </a:cubicBezTo>
                    <a:cubicBezTo>
                      <a:pt x="5" y="3"/>
                      <a:pt x="5" y="3"/>
                      <a:pt x="5" y="3"/>
                    </a:cubicBezTo>
                    <a:cubicBezTo>
                      <a:pt x="5" y="3"/>
                      <a:pt x="5" y="3"/>
                      <a:pt x="5" y="3"/>
                    </a:cubicBezTo>
                    <a:cubicBezTo>
                      <a:pt x="5" y="3"/>
                      <a:pt x="5" y="3"/>
                      <a:pt x="5" y="3"/>
                    </a:cubicBezTo>
                    <a:cubicBezTo>
                      <a:pt x="4" y="2"/>
                      <a:pt x="3" y="2"/>
                      <a:pt x="2" y="1"/>
                    </a:cubicBezTo>
                    <a:cubicBezTo>
                      <a:pt x="2" y="1"/>
                      <a:pt x="2" y="1"/>
                      <a:pt x="2" y="1"/>
                    </a:cubicBezTo>
                    <a:cubicBezTo>
                      <a:pt x="2" y="1"/>
                      <a:pt x="1" y="1"/>
                      <a:pt x="1" y="1"/>
                    </a:cubicBezTo>
                    <a:cubicBezTo>
                      <a:pt x="1" y="1"/>
                      <a:pt x="1" y="1"/>
                      <a:pt x="1" y="1"/>
                    </a:cubicBezTo>
                    <a:cubicBezTo>
                      <a:pt x="1" y="0"/>
                      <a:pt x="1" y="0"/>
                      <a:pt x="1" y="0"/>
                    </a:cubicBezTo>
                    <a:cubicBezTo>
                      <a:pt x="1"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77" name="Freeform 249"/>
              <p:cNvSpPr>
                <a:spLocks noEditPoints="1"/>
              </p:cNvSpPr>
              <p:nvPr/>
            </p:nvSpPr>
            <p:spPr bwMode="auto">
              <a:xfrm>
                <a:off x="422" y="1402"/>
                <a:ext cx="1186" cy="2116"/>
              </a:xfrm>
              <a:custGeom>
                <a:avLst/>
                <a:gdLst>
                  <a:gd name="T0" fmla="*/ 1 w 764"/>
                  <a:gd name="T1" fmla="*/ 1363 h 1363"/>
                  <a:gd name="T2" fmla="*/ 2 w 764"/>
                  <a:gd name="T3" fmla="*/ 1363 h 1363"/>
                  <a:gd name="T4" fmla="*/ 270 w 764"/>
                  <a:gd name="T5" fmla="*/ 1191 h 1363"/>
                  <a:gd name="T6" fmla="*/ 158 w 764"/>
                  <a:gd name="T7" fmla="*/ 1274 h 1363"/>
                  <a:gd name="T8" fmla="*/ 272 w 764"/>
                  <a:gd name="T9" fmla="*/ 1192 h 1363"/>
                  <a:gd name="T10" fmla="*/ 273 w 764"/>
                  <a:gd name="T11" fmla="*/ 1188 h 1363"/>
                  <a:gd name="T12" fmla="*/ 275 w 764"/>
                  <a:gd name="T13" fmla="*/ 1190 h 1363"/>
                  <a:gd name="T14" fmla="*/ 402 w 764"/>
                  <a:gd name="T15" fmla="*/ 1079 h 1363"/>
                  <a:gd name="T16" fmla="*/ 524 w 764"/>
                  <a:gd name="T17" fmla="*/ 948 h 1363"/>
                  <a:gd name="T18" fmla="*/ 444 w 764"/>
                  <a:gd name="T19" fmla="*/ 1038 h 1363"/>
                  <a:gd name="T20" fmla="*/ 526 w 764"/>
                  <a:gd name="T21" fmla="*/ 950 h 1363"/>
                  <a:gd name="T22" fmla="*/ 543 w 764"/>
                  <a:gd name="T23" fmla="*/ 841 h 1363"/>
                  <a:gd name="T24" fmla="*/ 529 w 764"/>
                  <a:gd name="T25" fmla="*/ 947 h 1363"/>
                  <a:gd name="T26" fmla="*/ 545 w 764"/>
                  <a:gd name="T27" fmla="*/ 838 h 1363"/>
                  <a:gd name="T28" fmla="*/ 522 w 764"/>
                  <a:gd name="T29" fmla="*/ 825 h 1363"/>
                  <a:gd name="T30" fmla="*/ 524 w 764"/>
                  <a:gd name="T31" fmla="*/ 821 h 1363"/>
                  <a:gd name="T32" fmla="*/ 413 w 764"/>
                  <a:gd name="T33" fmla="*/ 746 h 1363"/>
                  <a:gd name="T34" fmla="*/ 469 w 764"/>
                  <a:gd name="T35" fmla="*/ 780 h 1363"/>
                  <a:gd name="T36" fmla="*/ 427 w 764"/>
                  <a:gd name="T37" fmla="*/ 727 h 1363"/>
                  <a:gd name="T38" fmla="*/ 426 w 764"/>
                  <a:gd name="T39" fmla="*/ 727 h 1363"/>
                  <a:gd name="T40" fmla="*/ 462 w 764"/>
                  <a:gd name="T41" fmla="*/ 679 h 1363"/>
                  <a:gd name="T42" fmla="*/ 524 w 764"/>
                  <a:gd name="T43" fmla="*/ 571 h 1363"/>
                  <a:gd name="T44" fmla="*/ 499 w 764"/>
                  <a:gd name="T45" fmla="*/ 619 h 1363"/>
                  <a:gd name="T46" fmla="*/ 606 w 764"/>
                  <a:gd name="T47" fmla="*/ 420 h 1363"/>
                  <a:gd name="T48" fmla="*/ 587 w 764"/>
                  <a:gd name="T49" fmla="*/ 456 h 1363"/>
                  <a:gd name="T50" fmla="*/ 547 w 764"/>
                  <a:gd name="T51" fmla="*/ 530 h 1363"/>
                  <a:gd name="T52" fmla="*/ 545 w 764"/>
                  <a:gd name="T53" fmla="*/ 533 h 1363"/>
                  <a:gd name="T54" fmla="*/ 529 w 764"/>
                  <a:gd name="T55" fmla="*/ 570 h 1363"/>
                  <a:gd name="T56" fmla="*/ 588 w 764"/>
                  <a:gd name="T57" fmla="*/ 462 h 1363"/>
                  <a:gd name="T58" fmla="*/ 609 w 764"/>
                  <a:gd name="T59" fmla="*/ 422 h 1363"/>
                  <a:gd name="T60" fmla="*/ 623 w 764"/>
                  <a:gd name="T61" fmla="*/ 385 h 1363"/>
                  <a:gd name="T62" fmla="*/ 621 w 764"/>
                  <a:gd name="T63" fmla="*/ 389 h 1363"/>
                  <a:gd name="T64" fmla="*/ 611 w 764"/>
                  <a:gd name="T65" fmla="*/ 419 h 1363"/>
                  <a:gd name="T66" fmla="*/ 640 w 764"/>
                  <a:gd name="T67" fmla="*/ 357 h 1363"/>
                  <a:gd name="T68" fmla="*/ 649 w 764"/>
                  <a:gd name="T69" fmla="*/ 328 h 1363"/>
                  <a:gd name="T70" fmla="*/ 676 w 764"/>
                  <a:gd name="T71" fmla="*/ 276 h 1363"/>
                  <a:gd name="T72" fmla="*/ 753 w 764"/>
                  <a:gd name="T73" fmla="*/ 36 h 1363"/>
                  <a:gd name="T74" fmla="*/ 752 w 764"/>
                  <a:gd name="T75" fmla="*/ 39 h 1363"/>
                  <a:gd name="T76" fmla="*/ 727 w 764"/>
                  <a:gd name="T77" fmla="*/ 128 h 1363"/>
                  <a:gd name="T78" fmla="*/ 687 w 764"/>
                  <a:gd name="T79" fmla="*/ 239 h 1363"/>
                  <a:gd name="T80" fmla="*/ 674 w 764"/>
                  <a:gd name="T81" fmla="*/ 271 h 1363"/>
                  <a:gd name="T82" fmla="*/ 689 w 764"/>
                  <a:gd name="T83" fmla="*/ 244 h 1363"/>
                  <a:gd name="T84" fmla="*/ 731 w 764"/>
                  <a:gd name="T85" fmla="*/ 127 h 1363"/>
                  <a:gd name="T86" fmla="*/ 764 w 764"/>
                  <a:gd name="T87" fmla="*/ 2 h 1363"/>
                  <a:gd name="T88" fmla="*/ 761 w 764"/>
                  <a:gd name="T89" fmla="*/ 0 h 1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4" h="1363">
                    <a:moveTo>
                      <a:pt x="153" y="1275"/>
                    </a:moveTo>
                    <a:cubicBezTo>
                      <a:pt x="102" y="1309"/>
                      <a:pt x="51" y="1338"/>
                      <a:pt x="0" y="1362"/>
                    </a:cubicBezTo>
                    <a:cubicBezTo>
                      <a:pt x="1" y="1363"/>
                      <a:pt x="1" y="1363"/>
                      <a:pt x="1" y="1363"/>
                    </a:cubicBezTo>
                    <a:cubicBezTo>
                      <a:pt x="1" y="1363"/>
                      <a:pt x="1" y="1363"/>
                      <a:pt x="1" y="1363"/>
                    </a:cubicBezTo>
                    <a:cubicBezTo>
                      <a:pt x="1" y="1363"/>
                      <a:pt x="2" y="1363"/>
                      <a:pt x="2" y="1363"/>
                    </a:cubicBezTo>
                    <a:cubicBezTo>
                      <a:pt x="2" y="1363"/>
                      <a:pt x="2" y="1363"/>
                      <a:pt x="2" y="1363"/>
                    </a:cubicBezTo>
                    <a:cubicBezTo>
                      <a:pt x="53" y="1339"/>
                      <a:pt x="104" y="1310"/>
                      <a:pt x="155" y="1276"/>
                    </a:cubicBezTo>
                    <a:cubicBezTo>
                      <a:pt x="155" y="1276"/>
                      <a:pt x="154" y="1275"/>
                      <a:pt x="153" y="1275"/>
                    </a:cubicBezTo>
                    <a:moveTo>
                      <a:pt x="270" y="1191"/>
                    </a:moveTo>
                    <a:cubicBezTo>
                      <a:pt x="258" y="1200"/>
                      <a:pt x="245" y="1210"/>
                      <a:pt x="233" y="1219"/>
                    </a:cubicBezTo>
                    <a:cubicBezTo>
                      <a:pt x="208" y="1238"/>
                      <a:pt x="182" y="1256"/>
                      <a:pt x="157" y="1273"/>
                    </a:cubicBezTo>
                    <a:cubicBezTo>
                      <a:pt x="157" y="1273"/>
                      <a:pt x="158" y="1274"/>
                      <a:pt x="158" y="1274"/>
                    </a:cubicBezTo>
                    <a:cubicBezTo>
                      <a:pt x="158" y="1274"/>
                      <a:pt x="158" y="1274"/>
                      <a:pt x="158" y="1274"/>
                    </a:cubicBezTo>
                    <a:cubicBezTo>
                      <a:pt x="184" y="1257"/>
                      <a:pt x="209" y="1240"/>
                      <a:pt x="235" y="1221"/>
                    </a:cubicBezTo>
                    <a:cubicBezTo>
                      <a:pt x="247" y="1211"/>
                      <a:pt x="260" y="1202"/>
                      <a:pt x="272" y="1192"/>
                    </a:cubicBezTo>
                    <a:cubicBezTo>
                      <a:pt x="271" y="1192"/>
                      <a:pt x="271" y="1191"/>
                      <a:pt x="270" y="1191"/>
                    </a:cubicBezTo>
                    <a:moveTo>
                      <a:pt x="400" y="1078"/>
                    </a:moveTo>
                    <a:cubicBezTo>
                      <a:pt x="359" y="1117"/>
                      <a:pt x="317" y="1154"/>
                      <a:pt x="273" y="1188"/>
                    </a:cubicBezTo>
                    <a:cubicBezTo>
                      <a:pt x="273" y="1188"/>
                      <a:pt x="273" y="1188"/>
                      <a:pt x="273" y="1188"/>
                    </a:cubicBezTo>
                    <a:cubicBezTo>
                      <a:pt x="274" y="1189"/>
                      <a:pt x="275" y="1189"/>
                      <a:pt x="275" y="1190"/>
                    </a:cubicBezTo>
                    <a:cubicBezTo>
                      <a:pt x="275" y="1190"/>
                      <a:pt x="275" y="1190"/>
                      <a:pt x="275" y="1190"/>
                    </a:cubicBezTo>
                    <a:cubicBezTo>
                      <a:pt x="275" y="1190"/>
                      <a:pt x="275" y="1190"/>
                      <a:pt x="275" y="1190"/>
                    </a:cubicBezTo>
                    <a:cubicBezTo>
                      <a:pt x="319" y="1155"/>
                      <a:pt x="362" y="1118"/>
                      <a:pt x="402" y="1080"/>
                    </a:cubicBezTo>
                    <a:cubicBezTo>
                      <a:pt x="402" y="1079"/>
                      <a:pt x="402" y="1079"/>
                      <a:pt x="402" y="1079"/>
                    </a:cubicBezTo>
                    <a:cubicBezTo>
                      <a:pt x="401" y="1079"/>
                      <a:pt x="401" y="1079"/>
                      <a:pt x="401" y="1078"/>
                    </a:cubicBezTo>
                    <a:cubicBezTo>
                      <a:pt x="400" y="1078"/>
                      <a:pt x="400" y="1078"/>
                      <a:pt x="400" y="1078"/>
                    </a:cubicBezTo>
                    <a:moveTo>
                      <a:pt x="524" y="948"/>
                    </a:moveTo>
                    <a:cubicBezTo>
                      <a:pt x="498" y="978"/>
                      <a:pt x="470" y="1008"/>
                      <a:pt x="442" y="1036"/>
                    </a:cubicBezTo>
                    <a:cubicBezTo>
                      <a:pt x="443" y="1037"/>
                      <a:pt x="443" y="1037"/>
                      <a:pt x="443" y="1037"/>
                    </a:cubicBezTo>
                    <a:cubicBezTo>
                      <a:pt x="443" y="1037"/>
                      <a:pt x="443" y="1037"/>
                      <a:pt x="444" y="1038"/>
                    </a:cubicBezTo>
                    <a:cubicBezTo>
                      <a:pt x="444" y="1038"/>
                      <a:pt x="444" y="1038"/>
                      <a:pt x="444" y="1038"/>
                    </a:cubicBezTo>
                    <a:cubicBezTo>
                      <a:pt x="444" y="1038"/>
                      <a:pt x="444" y="1038"/>
                      <a:pt x="444" y="1038"/>
                    </a:cubicBezTo>
                    <a:cubicBezTo>
                      <a:pt x="473" y="1010"/>
                      <a:pt x="500" y="980"/>
                      <a:pt x="526" y="950"/>
                    </a:cubicBezTo>
                    <a:cubicBezTo>
                      <a:pt x="526" y="949"/>
                      <a:pt x="525" y="949"/>
                      <a:pt x="524" y="948"/>
                    </a:cubicBezTo>
                    <a:moveTo>
                      <a:pt x="545" y="838"/>
                    </a:moveTo>
                    <a:cubicBezTo>
                      <a:pt x="545" y="839"/>
                      <a:pt x="544" y="840"/>
                      <a:pt x="543" y="841"/>
                    </a:cubicBezTo>
                    <a:cubicBezTo>
                      <a:pt x="557" y="852"/>
                      <a:pt x="571" y="864"/>
                      <a:pt x="584" y="875"/>
                    </a:cubicBezTo>
                    <a:cubicBezTo>
                      <a:pt x="566" y="899"/>
                      <a:pt x="546" y="922"/>
                      <a:pt x="527" y="945"/>
                    </a:cubicBezTo>
                    <a:cubicBezTo>
                      <a:pt x="527" y="946"/>
                      <a:pt x="528" y="946"/>
                      <a:pt x="529" y="947"/>
                    </a:cubicBezTo>
                    <a:cubicBezTo>
                      <a:pt x="529" y="947"/>
                      <a:pt x="529" y="947"/>
                      <a:pt x="529" y="947"/>
                    </a:cubicBezTo>
                    <a:cubicBezTo>
                      <a:pt x="550" y="923"/>
                      <a:pt x="570" y="899"/>
                      <a:pt x="589" y="874"/>
                    </a:cubicBezTo>
                    <a:cubicBezTo>
                      <a:pt x="575" y="862"/>
                      <a:pt x="560" y="850"/>
                      <a:pt x="545" y="838"/>
                    </a:cubicBezTo>
                    <a:moveTo>
                      <a:pt x="472" y="782"/>
                    </a:moveTo>
                    <a:cubicBezTo>
                      <a:pt x="471" y="783"/>
                      <a:pt x="470" y="784"/>
                      <a:pt x="469" y="785"/>
                    </a:cubicBezTo>
                    <a:cubicBezTo>
                      <a:pt x="487" y="798"/>
                      <a:pt x="505" y="811"/>
                      <a:pt x="522" y="825"/>
                    </a:cubicBezTo>
                    <a:cubicBezTo>
                      <a:pt x="522" y="824"/>
                      <a:pt x="522" y="824"/>
                      <a:pt x="523" y="823"/>
                    </a:cubicBezTo>
                    <a:cubicBezTo>
                      <a:pt x="523" y="823"/>
                      <a:pt x="523" y="823"/>
                      <a:pt x="523" y="823"/>
                    </a:cubicBezTo>
                    <a:cubicBezTo>
                      <a:pt x="523" y="822"/>
                      <a:pt x="524" y="822"/>
                      <a:pt x="524" y="821"/>
                    </a:cubicBezTo>
                    <a:cubicBezTo>
                      <a:pt x="507" y="808"/>
                      <a:pt x="489" y="795"/>
                      <a:pt x="472" y="782"/>
                    </a:cubicBezTo>
                    <a:moveTo>
                      <a:pt x="426" y="727"/>
                    </a:moveTo>
                    <a:cubicBezTo>
                      <a:pt x="422" y="733"/>
                      <a:pt x="418" y="739"/>
                      <a:pt x="413" y="746"/>
                    </a:cubicBezTo>
                    <a:cubicBezTo>
                      <a:pt x="431" y="758"/>
                      <a:pt x="449" y="771"/>
                      <a:pt x="466" y="783"/>
                    </a:cubicBezTo>
                    <a:cubicBezTo>
                      <a:pt x="466" y="783"/>
                      <a:pt x="466" y="783"/>
                      <a:pt x="466" y="783"/>
                    </a:cubicBezTo>
                    <a:cubicBezTo>
                      <a:pt x="467" y="782"/>
                      <a:pt x="468" y="781"/>
                      <a:pt x="469" y="780"/>
                    </a:cubicBezTo>
                    <a:cubicBezTo>
                      <a:pt x="452" y="768"/>
                      <a:pt x="436" y="756"/>
                      <a:pt x="419" y="744"/>
                    </a:cubicBezTo>
                    <a:cubicBezTo>
                      <a:pt x="422" y="739"/>
                      <a:pt x="426" y="734"/>
                      <a:pt x="429" y="729"/>
                    </a:cubicBezTo>
                    <a:cubicBezTo>
                      <a:pt x="428" y="728"/>
                      <a:pt x="428" y="728"/>
                      <a:pt x="427" y="727"/>
                    </a:cubicBezTo>
                    <a:cubicBezTo>
                      <a:pt x="427" y="727"/>
                      <a:pt x="427" y="727"/>
                      <a:pt x="427" y="727"/>
                    </a:cubicBezTo>
                    <a:cubicBezTo>
                      <a:pt x="426" y="727"/>
                      <a:pt x="426" y="727"/>
                      <a:pt x="426" y="727"/>
                    </a:cubicBezTo>
                    <a:cubicBezTo>
                      <a:pt x="426" y="727"/>
                      <a:pt x="426" y="727"/>
                      <a:pt x="426" y="727"/>
                    </a:cubicBezTo>
                    <a:moveTo>
                      <a:pt x="494" y="621"/>
                    </a:moveTo>
                    <a:cubicBezTo>
                      <a:pt x="483" y="640"/>
                      <a:pt x="471" y="658"/>
                      <a:pt x="459" y="677"/>
                    </a:cubicBezTo>
                    <a:cubicBezTo>
                      <a:pt x="460" y="678"/>
                      <a:pt x="461" y="678"/>
                      <a:pt x="462" y="679"/>
                    </a:cubicBezTo>
                    <a:cubicBezTo>
                      <a:pt x="474" y="661"/>
                      <a:pt x="486" y="642"/>
                      <a:pt x="497" y="623"/>
                    </a:cubicBezTo>
                    <a:cubicBezTo>
                      <a:pt x="496" y="622"/>
                      <a:pt x="495" y="621"/>
                      <a:pt x="494" y="621"/>
                    </a:cubicBezTo>
                    <a:moveTo>
                      <a:pt x="524" y="571"/>
                    </a:moveTo>
                    <a:cubicBezTo>
                      <a:pt x="515" y="587"/>
                      <a:pt x="506" y="602"/>
                      <a:pt x="496" y="617"/>
                    </a:cubicBezTo>
                    <a:cubicBezTo>
                      <a:pt x="497" y="618"/>
                      <a:pt x="498" y="619"/>
                      <a:pt x="499" y="619"/>
                    </a:cubicBezTo>
                    <a:cubicBezTo>
                      <a:pt x="499" y="619"/>
                      <a:pt x="499" y="619"/>
                      <a:pt x="499" y="619"/>
                    </a:cubicBezTo>
                    <a:cubicBezTo>
                      <a:pt x="509" y="604"/>
                      <a:pt x="518" y="589"/>
                      <a:pt x="527" y="573"/>
                    </a:cubicBezTo>
                    <a:cubicBezTo>
                      <a:pt x="526" y="573"/>
                      <a:pt x="525" y="572"/>
                      <a:pt x="524" y="571"/>
                    </a:cubicBezTo>
                    <a:moveTo>
                      <a:pt x="606" y="420"/>
                    </a:moveTo>
                    <a:cubicBezTo>
                      <a:pt x="603" y="424"/>
                      <a:pt x="601" y="429"/>
                      <a:pt x="599" y="433"/>
                    </a:cubicBezTo>
                    <a:cubicBezTo>
                      <a:pt x="595" y="441"/>
                      <a:pt x="591" y="449"/>
                      <a:pt x="587" y="456"/>
                    </a:cubicBezTo>
                    <a:cubicBezTo>
                      <a:pt x="587" y="456"/>
                      <a:pt x="587" y="456"/>
                      <a:pt x="587" y="456"/>
                    </a:cubicBezTo>
                    <a:cubicBezTo>
                      <a:pt x="586" y="457"/>
                      <a:pt x="586" y="459"/>
                      <a:pt x="585" y="460"/>
                    </a:cubicBezTo>
                    <a:cubicBezTo>
                      <a:pt x="585" y="460"/>
                      <a:pt x="585" y="460"/>
                      <a:pt x="585" y="460"/>
                    </a:cubicBezTo>
                    <a:cubicBezTo>
                      <a:pt x="573" y="483"/>
                      <a:pt x="560" y="507"/>
                      <a:pt x="547" y="530"/>
                    </a:cubicBezTo>
                    <a:cubicBezTo>
                      <a:pt x="547" y="530"/>
                      <a:pt x="547" y="530"/>
                      <a:pt x="547" y="530"/>
                    </a:cubicBezTo>
                    <a:cubicBezTo>
                      <a:pt x="547" y="531"/>
                      <a:pt x="546" y="532"/>
                      <a:pt x="545" y="533"/>
                    </a:cubicBezTo>
                    <a:cubicBezTo>
                      <a:pt x="545" y="533"/>
                      <a:pt x="545" y="533"/>
                      <a:pt x="545" y="533"/>
                    </a:cubicBezTo>
                    <a:cubicBezTo>
                      <a:pt x="539" y="545"/>
                      <a:pt x="532" y="556"/>
                      <a:pt x="526" y="568"/>
                    </a:cubicBezTo>
                    <a:cubicBezTo>
                      <a:pt x="527" y="568"/>
                      <a:pt x="528" y="569"/>
                      <a:pt x="529" y="570"/>
                    </a:cubicBezTo>
                    <a:cubicBezTo>
                      <a:pt x="529" y="570"/>
                      <a:pt x="529" y="570"/>
                      <a:pt x="529" y="570"/>
                    </a:cubicBezTo>
                    <a:cubicBezTo>
                      <a:pt x="536" y="558"/>
                      <a:pt x="542" y="547"/>
                      <a:pt x="549" y="535"/>
                    </a:cubicBezTo>
                    <a:cubicBezTo>
                      <a:pt x="549" y="534"/>
                      <a:pt x="550" y="533"/>
                      <a:pt x="550" y="532"/>
                    </a:cubicBezTo>
                    <a:cubicBezTo>
                      <a:pt x="563" y="509"/>
                      <a:pt x="576" y="485"/>
                      <a:pt x="588" y="462"/>
                    </a:cubicBezTo>
                    <a:cubicBezTo>
                      <a:pt x="589" y="461"/>
                      <a:pt x="590" y="460"/>
                      <a:pt x="590" y="459"/>
                    </a:cubicBezTo>
                    <a:cubicBezTo>
                      <a:pt x="594" y="451"/>
                      <a:pt x="598" y="443"/>
                      <a:pt x="602" y="435"/>
                    </a:cubicBezTo>
                    <a:cubicBezTo>
                      <a:pt x="604" y="431"/>
                      <a:pt x="607" y="427"/>
                      <a:pt x="609" y="422"/>
                    </a:cubicBezTo>
                    <a:cubicBezTo>
                      <a:pt x="608" y="421"/>
                      <a:pt x="607" y="421"/>
                      <a:pt x="606" y="420"/>
                    </a:cubicBezTo>
                    <a:moveTo>
                      <a:pt x="637" y="355"/>
                    </a:moveTo>
                    <a:cubicBezTo>
                      <a:pt x="632" y="365"/>
                      <a:pt x="627" y="375"/>
                      <a:pt x="623" y="385"/>
                    </a:cubicBezTo>
                    <a:cubicBezTo>
                      <a:pt x="623" y="385"/>
                      <a:pt x="623" y="385"/>
                      <a:pt x="623" y="385"/>
                    </a:cubicBezTo>
                    <a:cubicBezTo>
                      <a:pt x="622" y="387"/>
                      <a:pt x="622" y="388"/>
                      <a:pt x="621" y="389"/>
                    </a:cubicBezTo>
                    <a:cubicBezTo>
                      <a:pt x="621" y="389"/>
                      <a:pt x="621" y="389"/>
                      <a:pt x="621" y="389"/>
                    </a:cubicBezTo>
                    <a:cubicBezTo>
                      <a:pt x="617" y="398"/>
                      <a:pt x="612" y="407"/>
                      <a:pt x="607" y="416"/>
                    </a:cubicBezTo>
                    <a:cubicBezTo>
                      <a:pt x="608" y="417"/>
                      <a:pt x="610" y="418"/>
                      <a:pt x="611" y="419"/>
                    </a:cubicBezTo>
                    <a:cubicBezTo>
                      <a:pt x="611" y="419"/>
                      <a:pt x="611" y="419"/>
                      <a:pt x="611" y="419"/>
                    </a:cubicBezTo>
                    <a:cubicBezTo>
                      <a:pt x="615" y="409"/>
                      <a:pt x="620" y="400"/>
                      <a:pt x="624" y="391"/>
                    </a:cubicBezTo>
                    <a:cubicBezTo>
                      <a:pt x="625" y="390"/>
                      <a:pt x="625" y="389"/>
                      <a:pt x="626" y="388"/>
                    </a:cubicBezTo>
                    <a:cubicBezTo>
                      <a:pt x="631" y="377"/>
                      <a:pt x="636" y="367"/>
                      <a:pt x="640" y="357"/>
                    </a:cubicBezTo>
                    <a:cubicBezTo>
                      <a:pt x="639" y="357"/>
                      <a:pt x="638" y="356"/>
                      <a:pt x="637" y="355"/>
                    </a:cubicBezTo>
                    <a:moveTo>
                      <a:pt x="673" y="274"/>
                    </a:moveTo>
                    <a:cubicBezTo>
                      <a:pt x="665" y="292"/>
                      <a:pt x="658" y="310"/>
                      <a:pt x="649" y="328"/>
                    </a:cubicBezTo>
                    <a:cubicBezTo>
                      <a:pt x="649" y="328"/>
                      <a:pt x="649" y="328"/>
                      <a:pt x="649" y="328"/>
                    </a:cubicBezTo>
                    <a:cubicBezTo>
                      <a:pt x="651" y="329"/>
                      <a:pt x="651" y="329"/>
                      <a:pt x="652" y="330"/>
                    </a:cubicBezTo>
                    <a:cubicBezTo>
                      <a:pt x="661" y="312"/>
                      <a:pt x="668" y="294"/>
                      <a:pt x="676" y="276"/>
                    </a:cubicBezTo>
                    <a:cubicBezTo>
                      <a:pt x="675" y="276"/>
                      <a:pt x="674" y="275"/>
                      <a:pt x="673" y="274"/>
                    </a:cubicBezTo>
                    <a:moveTo>
                      <a:pt x="761" y="0"/>
                    </a:moveTo>
                    <a:cubicBezTo>
                      <a:pt x="759" y="12"/>
                      <a:pt x="756" y="24"/>
                      <a:pt x="753" y="36"/>
                    </a:cubicBezTo>
                    <a:cubicBezTo>
                      <a:pt x="753" y="37"/>
                      <a:pt x="753" y="37"/>
                      <a:pt x="753" y="38"/>
                    </a:cubicBezTo>
                    <a:cubicBezTo>
                      <a:pt x="753" y="38"/>
                      <a:pt x="752" y="39"/>
                      <a:pt x="752" y="39"/>
                    </a:cubicBezTo>
                    <a:cubicBezTo>
                      <a:pt x="752" y="39"/>
                      <a:pt x="752" y="39"/>
                      <a:pt x="752" y="39"/>
                    </a:cubicBezTo>
                    <a:cubicBezTo>
                      <a:pt x="745" y="67"/>
                      <a:pt x="737" y="95"/>
                      <a:pt x="728" y="125"/>
                    </a:cubicBezTo>
                    <a:cubicBezTo>
                      <a:pt x="728" y="125"/>
                      <a:pt x="728" y="125"/>
                      <a:pt x="728" y="125"/>
                    </a:cubicBezTo>
                    <a:cubicBezTo>
                      <a:pt x="728" y="126"/>
                      <a:pt x="727" y="127"/>
                      <a:pt x="727" y="128"/>
                    </a:cubicBezTo>
                    <a:cubicBezTo>
                      <a:pt x="727" y="128"/>
                      <a:pt x="727" y="128"/>
                      <a:pt x="727" y="128"/>
                    </a:cubicBezTo>
                    <a:cubicBezTo>
                      <a:pt x="715" y="164"/>
                      <a:pt x="702" y="201"/>
                      <a:pt x="687" y="239"/>
                    </a:cubicBezTo>
                    <a:cubicBezTo>
                      <a:pt x="687" y="239"/>
                      <a:pt x="687" y="239"/>
                      <a:pt x="687" y="239"/>
                    </a:cubicBezTo>
                    <a:cubicBezTo>
                      <a:pt x="687" y="240"/>
                      <a:pt x="686" y="241"/>
                      <a:pt x="686" y="242"/>
                    </a:cubicBezTo>
                    <a:cubicBezTo>
                      <a:pt x="686" y="242"/>
                      <a:pt x="686" y="242"/>
                      <a:pt x="686" y="242"/>
                    </a:cubicBezTo>
                    <a:cubicBezTo>
                      <a:pt x="682" y="252"/>
                      <a:pt x="678" y="261"/>
                      <a:pt x="674" y="271"/>
                    </a:cubicBezTo>
                    <a:cubicBezTo>
                      <a:pt x="675" y="272"/>
                      <a:pt x="676" y="272"/>
                      <a:pt x="677" y="273"/>
                    </a:cubicBezTo>
                    <a:cubicBezTo>
                      <a:pt x="677" y="273"/>
                      <a:pt x="677" y="273"/>
                      <a:pt x="677" y="273"/>
                    </a:cubicBezTo>
                    <a:cubicBezTo>
                      <a:pt x="681" y="263"/>
                      <a:pt x="685" y="254"/>
                      <a:pt x="689" y="244"/>
                    </a:cubicBezTo>
                    <a:cubicBezTo>
                      <a:pt x="689" y="243"/>
                      <a:pt x="690" y="242"/>
                      <a:pt x="690" y="241"/>
                    </a:cubicBezTo>
                    <a:cubicBezTo>
                      <a:pt x="705" y="203"/>
                      <a:pt x="718" y="166"/>
                      <a:pt x="730" y="130"/>
                    </a:cubicBezTo>
                    <a:cubicBezTo>
                      <a:pt x="730" y="129"/>
                      <a:pt x="731" y="128"/>
                      <a:pt x="731" y="127"/>
                    </a:cubicBezTo>
                    <a:cubicBezTo>
                      <a:pt x="740" y="98"/>
                      <a:pt x="748" y="69"/>
                      <a:pt x="755" y="41"/>
                    </a:cubicBezTo>
                    <a:cubicBezTo>
                      <a:pt x="755" y="40"/>
                      <a:pt x="756" y="39"/>
                      <a:pt x="756" y="38"/>
                    </a:cubicBezTo>
                    <a:cubicBezTo>
                      <a:pt x="759" y="26"/>
                      <a:pt x="762" y="14"/>
                      <a:pt x="764" y="2"/>
                    </a:cubicBezTo>
                    <a:cubicBezTo>
                      <a:pt x="764" y="1"/>
                      <a:pt x="764" y="1"/>
                      <a:pt x="764" y="1"/>
                    </a:cubicBezTo>
                    <a:cubicBezTo>
                      <a:pt x="763" y="1"/>
                      <a:pt x="762" y="1"/>
                      <a:pt x="761" y="0"/>
                    </a:cubicBezTo>
                    <a:cubicBezTo>
                      <a:pt x="761" y="0"/>
                      <a:pt x="761" y="0"/>
                      <a:pt x="76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586" name="Freeform 250"/>
              <p:cNvSpPr>
                <a:spLocks noEditPoints="1"/>
              </p:cNvSpPr>
              <p:nvPr/>
            </p:nvSpPr>
            <p:spPr bwMode="auto">
              <a:xfrm>
                <a:off x="616" y="1450"/>
                <a:ext cx="857" cy="2194"/>
              </a:xfrm>
              <a:custGeom>
                <a:avLst/>
                <a:gdLst>
                  <a:gd name="T0" fmla="*/ 0 w 552"/>
                  <a:gd name="T1" fmla="*/ 1413 h 1413"/>
                  <a:gd name="T2" fmla="*/ 344 w 552"/>
                  <a:gd name="T3" fmla="*/ 1262 h 1413"/>
                  <a:gd name="T4" fmla="*/ 344 w 552"/>
                  <a:gd name="T5" fmla="*/ 1262 h 1413"/>
                  <a:gd name="T6" fmla="*/ 343 w 552"/>
                  <a:gd name="T7" fmla="*/ 1260 h 1413"/>
                  <a:gd name="T8" fmla="*/ 427 w 552"/>
                  <a:gd name="T9" fmla="*/ 1158 h 1413"/>
                  <a:gd name="T10" fmla="*/ 371 w 552"/>
                  <a:gd name="T11" fmla="*/ 1244 h 1413"/>
                  <a:gd name="T12" fmla="*/ 371 w 552"/>
                  <a:gd name="T13" fmla="*/ 1244 h 1413"/>
                  <a:gd name="T14" fmla="*/ 430 w 552"/>
                  <a:gd name="T15" fmla="*/ 1155 h 1413"/>
                  <a:gd name="T16" fmla="*/ 414 w 552"/>
                  <a:gd name="T17" fmla="*/ 1144 h 1413"/>
                  <a:gd name="T18" fmla="*/ 393 w 552"/>
                  <a:gd name="T19" fmla="*/ 1116 h 1413"/>
                  <a:gd name="T20" fmla="*/ 387 w 552"/>
                  <a:gd name="T21" fmla="*/ 1116 h 1413"/>
                  <a:gd name="T22" fmla="*/ 392 w 552"/>
                  <a:gd name="T23" fmla="*/ 1114 h 1413"/>
                  <a:gd name="T24" fmla="*/ 314 w 552"/>
                  <a:gd name="T25" fmla="*/ 1042 h 1413"/>
                  <a:gd name="T26" fmla="*/ 339 w 552"/>
                  <a:gd name="T27" fmla="*/ 1069 h 1413"/>
                  <a:gd name="T28" fmla="*/ 314 w 552"/>
                  <a:gd name="T29" fmla="*/ 1042 h 1413"/>
                  <a:gd name="T30" fmla="*/ 279 w 552"/>
                  <a:gd name="T31" fmla="*/ 1018 h 1413"/>
                  <a:gd name="T32" fmla="*/ 193 w 552"/>
                  <a:gd name="T33" fmla="*/ 946 h 1413"/>
                  <a:gd name="T34" fmla="*/ 225 w 552"/>
                  <a:gd name="T35" fmla="*/ 975 h 1413"/>
                  <a:gd name="T36" fmla="*/ 96 w 552"/>
                  <a:gd name="T37" fmla="*/ 845 h 1413"/>
                  <a:gd name="T38" fmla="*/ 187 w 552"/>
                  <a:gd name="T39" fmla="*/ 947 h 1413"/>
                  <a:gd name="T40" fmla="*/ 99 w 552"/>
                  <a:gd name="T41" fmla="*/ 846 h 1413"/>
                  <a:gd name="T42" fmla="*/ 99 w 552"/>
                  <a:gd name="T43" fmla="*/ 841 h 1413"/>
                  <a:gd name="T44" fmla="*/ 249 w 552"/>
                  <a:gd name="T45" fmla="*/ 626 h 1413"/>
                  <a:gd name="T46" fmla="*/ 248 w 552"/>
                  <a:gd name="T47" fmla="*/ 620 h 1413"/>
                  <a:gd name="T48" fmla="*/ 299 w 552"/>
                  <a:gd name="T49" fmla="*/ 543 h 1413"/>
                  <a:gd name="T50" fmla="*/ 308 w 552"/>
                  <a:gd name="T51" fmla="*/ 521 h 1413"/>
                  <a:gd name="T52" fmla="*/ 306 w 552"/>
                  <a:gd name="T53" fmla="*/ 524 h 1413"/>
                  <a:gd name="T54" fmla="*/ 301 w 552"/>
                  <a:gd name="T55" fmla="*/ 540 h 1413"/>
                  <a:gd name="T56" fmla="*/ 323 w 552"/>
                  <a:gd name="T57" fmla="*/ 503 h 1413"/>
                  <a:gd name="T58" fmla="*/ 319 w 552"/>
                  <a:gd name="T59" fmla="*/ 501 h 1413"/>
                  <a:gd name="T60" fmla="*/ 388 w 552"/>
                  <a:gd name="T61" fmla="*/ 376 h 1413"/>
                  <a:gd name="T62" fmla="*/ 356 w 552"/>
                  <a:gd name="T63" fmla="*/ 436 h 1413"/>
                  <a:gd name="T64" fmla="*/ 351 w 552"/>
                  <a:gd name="T65" fmla="*/ 443 h 1413"/>
                  <a:gd name="T66" fmla="*/ 345 w 552"/>
                  <a:gd name="T67" fmla="*/ 456 h 1413"/>
                  <a:gd name="T68" fmla="*/ 335 w 552"/>
                  <a:gd name="T69" fmla="*/ 473 h 1413"/>
                  <a:gd name="T70" fmla="*/ 348 w 552"/>
                  <a:gd name="T71" fmla="*/ 457 h 1413"/>
                  <a:gd name="T72" fmla="*/ 391 w 552"/>
                  <a:gd name="T73" fmla="*/ 378 h 1413"/>
                  <a:gd name="T74" fmla="*/ 444 w 552"/>
                  <a:gd name="T75" fmla="*/ 261 h 1413"/>
                  <a:gd name="T76" fmla="*/ 422 w 552"/>
                  <a:gd name="T77" fmla="*/ 308 h 1413"/>
                  <a:gd name="T78" fmla="*/ 419 w 552"/>
                  <a:gd name="T79" fmla="*/ 314 h 1413"/>
                  <a:gd name="T80" fmla="*/ 419 w 552"/>
                  <a:gd name="T81" fmla="*/ 314 h 1413"/>
                  <a:gd name="T82" fmla="*/ 419 w 552"/>
                  <a:gd name="T83" fmla="*/ 314 h 1413"/>
                  <a:gd name="T84" fmla="*/ 422 w 552"/>
                  <a:gd name="T85" fmla="*/ 316 h 1413"/>
                  <a:gd name="T86" fmla="*/ 447 w 552"/>
                  <a:gd name="T87" fmla="*/ 263 h 1413"/>
                  <a:gd name="T88" fmla="*/ 446 w 552"/>
                  <a:gd name="T89" fmla="*/ 258 h 1413"/>
                  <a:gd name="T90" fmla="*/ 472 w 552"/>
                  <a:gd name="T91" fmla="*/ 208 h 1413"/>
                  <a:gd name="T92" fmla="*/ 533 w 552"/>
                  <a:gd name="T93" fmla="*/ 47 h 1413"/>
                  <a:gd name="T94" fmla="*/ 532 w 552"/>
                  <a:gd name="T95" fmla="*/ 50 h 1413"/>
                  <a:gd name="T96" fmla="*/ 509 w 552"/>
                  <a:gd name="T97" fmla="*/ 111 h 1413"/>
                  <a:gd name="T98" fmla="*/ 489 w 552"/>
                  <a:gd name="T99" fmla="*/ 159 h 1413"/>
                  <a:gd name="T100" fmla="*/ 480 w 552"/>
                  <a:gd name="T101" fmla="*/ 180 h 1413"/>
                  <a:gd name="T102" fmla="*/ 491 w 552"/>
                  <a:gd name="T103" fmla="*/ 165 h 1413"/>
                  <a:gd name="T104" fmla="*/ 513 w 552"/>
                  <a:gd name="T105" fmla="*/ 111 h 1413"/>
                  <a:gd name="T106" fmla="*/ 552 w 552"/>
                  <a:gd name="T107" fmla="*/ 2 h 1413"/>
                  <a:gd name="T108" fmla="*/ 548 w 552"/>
                  <a:gd name="T109" fmla="*/ 0 h 1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2" h="1413">
                    <a:moveTo>
                      <a:pt x="343" y="1260"/>
                    </a:moveTo>
                    <a:cubicBezTo>
                      <a:pt x="309" y="1281"/>
                      <a:pt x="275" y="1300"/>
                      <a:pt x="239" y="1319"/>
                    </a:cubicBezTo>
                    <a:cubicBezTo>
                      <a:pt x="161" y="1359"/>
                      <a:pt x="80" y="1391"/>
                      <a:pt x="0" y="1413"/>
                    </a:cubicBezTo>
                    <a:cubicBezTo>
                      <a:pt x="0" y="1413"/>
                      <a:pt x="0" y="1413"/>
                      <a:pt x="0" y="1413"/>
                    </a:cubicBezTo>
                    <a:cubicBezTo>
                      <a:pt x="82" y="1392"/>
                      <a:pt x="162" y="1360"/>
                      <a:pt x="241" y="1320"/>
                    </a:cubicBezTo>
                    <a:cubicBezTo>
                      <a:pt x="276" y="1302"/>
                      <a:pt x="310" y="1283"/>
                      <a:pt x="344" y="1262"/>
                    </a:cubicBezTo>
                    <a:cubicBezTo>
                      <a:pt x="344" y="1262"/>
                      <a:pt x="344" y="1262"/>
                      <a:pt x="344" y="1262"/>
                    </a:cubicBezTo>
                    <a:cubicBezTo>
                      <a:pt x="344" y="1262"/>
                      <a:pt x="344" y="1262"/>
                      <a:pt x="344" y="1262"/>
                    </a:cubicBezTo>
                    <a:cubicBezTo>
                      <a:pt x="344" y="1262"/>
                      <a:pt x="344" y="1262"/>
                      <a:pt x="344" y="1262"/>
                    </a:cubicBezTo>
                    <a:cubicBezTo>
                      <a:pt x="343" y="1262"/>
                      <a:pt x="343" y="1261"/>
                      <a:pt x="343" y="1261"/>
                    </a:cubicBezTo>
                    <a:cubicBezTo>
                      <a:pt x="343" y="1260"/>
                      <a:pt x="343" y="1260"/>
                      <a:pt x="343" y="1260"/>
                    </a:cubicBezTo>
                    <a:cubicBezTo>
                      <a:pt x="343" y="1260"/>
                      <a:pt x="343" y="1260"/>
                      <a:pt x="343" y="1260"/>
                    </a:cubicBezTo>
                    <a:moveTo>
                      <a:pt x="430" y="1155"/>
                    </a:moveTo>
                    <a:cubicBezTo>
                      <a:pt x="430" y="1156"/>
                      <a:pt x="429" y="1156"/>
                      <a:pt x="427" y="1157"/>
                    </a:cubicBezTo>
                    <a:cubicBezTo>
                      <a:pt x="427" y="1158"/>
                      <a:pt x="427" y="1158"/>
                      <a:pt x="427" y="1158"/>
                    </a:cubicBezTo>
                    <a:cubicBezTo>
                      <a:pt x="435" y="1167"/>
                      <a:pt x="443" y="1177"/>
                      <a:pt x="451" y="1186"/>
                    </a:cubicBezTo>
                    <a:cubicBezTo>
                      <a:pt x="424" y="1206"/>
                      <a:pt x="397" y="1225"/>
                      <a:pt x="370" y="1243"/>
                    </a:cubicBezTo>
                    <a:cubicBezTo>
                      <a:pt x="370" y="1243"/>
                      <a:pt x="370" y="1243"/>
                      <a:pt x="371" y="1244"/>
                    </a:cubicBezTo>
                    <a:cubicBezTo>
                      <a:pt x="371" y="1244"/>
                      <a:pt x="371" y="1244"/>
                      <a:pt x="371" y="1244"/>
                    </a:cubicBezTo>
                    <a:cubicBezTo>
                      <a:pt x="371" y="1244"/>
                      <a:pt x="371" y="1244"/>
                      <a:pt x="371" y="1244"/>
                    </a:cubicBezTo>
                    <a:cubicBezTo>
                      <a:pt x="371" y="1244"/>
                      <a:pt x="371" y="1244"/>
                      <a:pt x="371" y="1244"/>
                    </a:cubicBezTo>
                    <a:cubicBezTo>
                      <a:pt x="371" y="1244"/>
                      <a:pt x="371" y="1244"/>
                      <a:pt x="371" y="1244"/>
                    </a:cubicBezTo>
                    <a:cubicBezTo>
                      <a:pt x="400" y="1226"/>
                      <a:pt x="428" y="1206"/>
                      <a:pt x="455" y="1185"/>
                    </a:cubicBezTo>
                    <a:cubicBezTo>
                      <a:pt x="448" y="1175"/>
                      <a:pt x="439" y="1165"/>
                      <a:pt x="430" y="1155"/>
                    </a:cubicBezTo>
                    <a:moveTo>
                      <a:pt x="393" y="1116"/>
                    </a:moveTo>
                    <a:cubicBezTo>
                      <a:pt x="392" y="1117"/>
                      <a:pt x="391" y="1118"/>
                      <a:pt x="390" y="1119"/>
                    </a:cubicBezTo>
                    <a:cubicBezTo>
                      <a:pt x="399" y="1127"/>
                      <a:pt x="406" y="1135"/>
                      <a:pt x="414" y="1144"/>
                    </a:cubicBezTo>
                    <a:cubicBezTo>
                      <a:pt x="415" y="1143"/>
                      <a:pt x="416" y="1142"/>
                      <a:pt x="417" y="1141"/>
                    </a:cubicBezTo>
                    <a:cubicBezTo>
                      <a:pt x="417" y="1141"/>
                      <a:pt x="417" y="1141"/>
                      <a:pt x="417" y="1141"/>
                    </a:cubicBezTo>
                    <a:cubicBezTo>
                      <a:pt x="409" y="1133"/>
                      <a:pt x="402" y="1124"/>
                      <a:pt x="393" y="1116"/>
                    </a:cubicBezTo>
                    <a:moveTo>
                      <a:pt x="344" y="1068"/>
                    </a:moveTo>
                    <a:cubicBezTo>
                      <a:pt x="343" y="1069"/>
                      <a:pt x="342" y="1070"/>
                      <a:pt x="341" y="1071"/>
                    </a:cubicBezTo>
                    <a:cubicBezTo>
                      <a:pt x="357" y="1086"/>
                      <a:pt x="373" y="1101"/>
                      <a:pt x="387" y="1116"/>
                    </a:cubicBezTo>
                    <a:cubicBezTo>
                      <a:pt x="388" y="1117"/>
                      <a:pt x="388" y="1117"/>
                      <a:pt x="388" y="1117"/>
                    </a:cubicBezTo>
                    <a:cubicBezTo>
                      <a:pt x="388" y="1117"/>
                      <a:pt x="388" y="1117"/>
                      <a:pt x="388" y="1117"/>
                    </a:cubicBezTo>
                    <a:cubicBezTo>
                      <a:pt x="389" y="1116"/>
                      <a:pt x="390" y="1115"/>
                      <a:pt x="392" y="1114"/>
                    </a:cubicBezTo>
                    <a:cubicBezTo>
                      <a:pt x="391" y="1113"/>
                      <a:pt x="391" y="1113"/>
                      <a:pt x="391" y="1113"/>
                    </a:cubicBezTo>
                    <a:cubicBezTo>
                      <a:pt x="376" y="1098"/>
                      <a:pt x="360" y="1083"/>
                      <a:pt x="344" y="1068"/>
                    </a:cubicBezTo>
                    <a:moveTo>
                      <a:pt x="314" y="1042"/>
                    </a:moveTo>
                    <a:cubicBezTo>
                      <a:pt x="314" y="1043"/>
                      <a:pt x="313" y="1044"/>
                      <a:pt x="312" y="1045"/>
                    </a:cubicBezTo>
                    <a:cubicBezTo>
                      <a:pt x="311" y="1045"/>
                      <a:pt x="311" y="1045"/>
                      <a:pt x="311" y="1045"/>
                    </a:cubicBezTo>
                    <a:cubicBezTo>
                      <a:pt x="321" y="1053"/>
                      <a:pt x="330" y="1061"/>
                      <a:pt x="339" y="1069"/>
                    </a:cubicBezTo>
                    <a:cubicBezTo>
                      <a:pt x="339" y="1069"/>
                      <a:pt x="339" y="1069"/>
                      <a:pt x="339" y="1069"/>
                    </a:cubicBezTo>
                    <a:cubicBezTo>
                      <a:pt x="340" y="1068"/>
                      <a:pt x="341" y="1067"/>
                      <a:pt x="342" y="1066"/>
                    </a:cubicBezTo>
                    <a:cubicBezTo>
                      <a:pt x="333" y="1058"/>
                      <a:pt x="324" y="1050"/>
                      <a:pt x="314" y="1042"/>
                    </a:cubicBezTo>
                    <a:moveTo>
                      <a:pt x="230" y="974"/>
                    </a:moveTo>
                    <a:cubicBezTo>
                      <a:pt x="229" y="975"/>
                      <a:pt x="228" y="976"/>
                      <a:pt x="227" y="977"/>
                    </a:cubicBezTo>
                    <a:cubicBezTo>
                      <a:pt x="245" y="990"/>
                      <a:pt x="262" y="1004"/>
                      <a:pt x="279" y="1018"/>
                    </a:cubicBezTo>
                    <a:cubicBezTo>
                      <a:pt x="280" y="1017"/>
                      <a:pt x="281" y="1016"/>
                      <a:pt x="282" y="1015"/>
                    </a:cubicBezTo>
                    <a:cubicBezTo>
                      <a:pt x="265" y="1001"/>
                      <a:pt x="248" y="987"/>
                      <a:pt x="230" y="974"/>
                    </a:cubicBezTo>
                    <a:moveTo>
                      <a:pt x="193" y="946"/>
                    </a:moveTo>
                    <a:cubicBezTo>
                      <a:pt x="192" y="947"/>
                      <a:pt x="191" y="948"/>
                      <a:pt x="190" y="949"/>
                    </a:cubicBezTo>
                    <a:cubicBezTo>
                      <a:pt x="202" y="958"/>
                      <a:pt x="213" y="966"/>
                      <a:pt x="225" y="975"/>
                    </a:cubicBezTo>
                    <a:cubicBezTo>
                      <a:pt x="225" y="975"/>
                      <a:pt x="225" y="975"/>
                      <a:pt x="225" y="975"/>
                    </a:cubicBezTo>
                    <a:cubicBezTo>
                      <a:pt x="226" y="974"/>
                      <a:pt x="227" y="973"/>
                      <a:pt x="228" y="972"/>
                    </a:cubicBezTo>
                    <a:cubicBezTo>
                      <a:pt x="216" y="963"/>
                      <a:pt x="204" y="954"/>
                      <a:pt x="193" y="946"/>
                    </a:cubicBezTo>
                    <a:moveTo>
                      <a:pt x="96" y="845"/>
                    </a:moveTo>
                    <a:cubicBezTo>
                      <a:pt x="90" y="854"/>
                      <a:pt x="83" y="862"/>
                      <a:pt x="77" y="871"/>
                    </a:cubicBezTo>
                    <a:cubicBezTo>
                      <a:pt x="115" y="896"/>
                      <a:pt x="152" y="921"/>
                      <a:pt x="187" y="947"/>
                    </a:cubicBezTo>
                    <a:cubicBezTo>
                      <a:pt x="187" y="947"/>
                      <a:pt x="187" y="947"/>
                      <a:pt x="187" y="947"/>
                    </a:cubicBezTo>
                    <a:cubicBezTo>
                      <a:pt x="188" y="946"/>
                      <a:pt x="189" y="945"/>
                      <a:pt x="190" y="944"/>
                    </a:cubicBezTo>
                    <a:cubicBezTo>
                      <a:pt x="155" y="919"/>
                      <a:pt x="119" y="894"/>
                      <a:pt x="82" y="870"/>
                    </a:cubicBezTo>
                    <a:cubicBezTo>
                      <a:pt x="88" y="862"/>
                      <a:pt x="93" y="854"/>
                      <a:pt x="99" y="846"/>
                    </a:cubicBezTo>
                    <a:cubicBezTo>
                      <a:pt x="98" y="846"/>
                      <a:pt x="97" y="845"/>
                      <a:pt x="96" y="845"/>
                    </a:cubicBezTo>
                    <a:moveTo>
                      <a:pt x="246" y="624"/>
                    </a:moveTo>
                    <a:cubicBezTo>
                      <a:pt x="199" y="698"/>
                      <a:pt x="150" y="771"/>
                      <a:pt x="99" y="841"/>
                    </a:cubicBezTo>
                    <a:cubicBezTo>
                      <a:pt x="100" y="842"/>
                      <a:pt x="101" y="843"/>
                      <a:pt x="102" y="843"/>
                    </a:cubicBezTo>
                    <a:cubicBezTo>
                      <a:pt x="102" y="843"/>
                      <a:pt x="102" y="843"/>
                      <a:pt x="102" y="843"/>
                    </a:cubicBezTo>
                    <a:cubicBezTo>
                      <a:pt x="153" y="773"/>
                      <a:pt x="202" y="700"/>
                      <a:pt x="249" y="626"/>
                    </a:cubicBezTo>
                    <a:cubicBezTo>
                      <a:pt x="248" y="625"/>
                      <a:pt x="247" y="624"/>
                      <a:pt x="246" y="624"/>
                    </a:cubicBezTo>
                    <a:moveTo>
                      <a:pt x="296" y="541"/>
                    </a:moveTo>
                    <a:cubicBezTo>
                      <a:pt x="280" y="568"/>
                      <a:pt x="264" y="594"/>
                      <a:pt x="248" y="620"/>
                    </a:cubicBezTo>
                    <a:cubicBezTo>
                      <a:pt x="249" y="621"/>
                      <a:pt x="250" y="622"/>
                      <a:pt x="251" y="622"/>
                    </a:cubicBezTo>
                    <a:cubicBezTo>
                      <a:pt x="251" y="622"/>
                      <a:pt x="251" y="622"/>
                      <a:pt x="251" y="622"/>
                    </a:cubicBezTo>
                    <a:cubicBezTo>
                      <a:pt x="268" y="596"/>
                      <a:pt x="284" y="570"/>
                      <a:pt x="299" y="543"/>
                    </a:cubicBezTo>
                    <a:cubicBezTo>
                      <a:pt x="298" y="542"/>
                      <a:pt x="297" y="542"/>
                      <a:pt x="296" y="541"/>
                    </a:cubicBezTo>
                    <a:moveTo>
                      <a:pt x="319" y="501"/>
                    </a:moveTo>
                    <a:cubicBezTo>
                      <a:pt x="315" y="508"/>
                      <a:pt x="312" y="514"/>
                      <a:pt x="308" y="521"/>
                    </a:cubicBezTo>
                    <a:cubicBezTo>
                      <a:pt x="308" y="521"/>
                      <a:pt x="308" y="521"/>
                      <a:pt x="308" y="521"/>
                    </a:cubicBezTo>
                    <a:cubicBezTo>
                      <a:pt x="307" y="522"/>
                      <a:pt x="307" y="523"/>
                      <a:pt x="306" y="524"/>
                    </a:cubicBezTo>
                    <a:cubicBezTo>
                      <a:pt x="306" y="524"/>
                      <a:pt x="306" y="524"/>
                      <a:pt x="306" y="524"/>
                    </a:cubicBezTo>
                    <a:cubicBezTo>
                      <a:pt x="303" y="528"/>
                      <a:pt x="301" y="533"/>
                      <a:pt x="298" y="538"/>
                    </a:cubicBezTo>
                    <a:cubicBezTo>
                      <a:pt x="299" y="538"/>
                      <a:pt x="300" y="539"/>
                      <a:pt x="301" y="540"/>
                    </a:cubicBezTo>
                    <a:cubicBezTo>
                      <a:pt x="301" y="540"/>
                      <a:pt x="301" y="540"/>
                      <a:pt x="301" y="540"/>
                    </a:cubicBezTo>
                    <a:cubicBezTo>
                      <a:pt x="304" y="535"/>
                      <a:pt x="307" y="531"/>
                      <a:pt x="309" y="526"/>
                    </a:cubicBezTo>
                    <a:cubicBezTo>
                      <a:pt x="310" y="525"/>
                      <a:pt x="311" y="524"/>
                      <a:pt x="311" y="523"/>
                    </a:cubicBezTo>
                    <a:cubicBezTo>
                      <a:pt x="315" y="516"/>
                      <a:pt x="319" y="510"/>
                      <a:pt x="323" y="503"/>
                    </a:cubicBezTo>
                    <a:cubicBezTo>
                      <a:pt x="321" y="503"/>
                      <a:pt x="320" y="502"/>
                      <a:pt x="319" y="502"/>
                    </a:cubicBezTo>
                    <a:cubicBezTo>
                      <a:pt x="319" y="501"/>
                      <a:pt x="319" y="501"/>
                      <a:pt x="319" y="501"/>
                    </a:cubicBezTo>
                    <a:cubicBezTo>
                      <a:pt x="319" y="501"/>
                      <a:pt x="319" y="501"/>
                      <a:pt x="319" y="501"/>
                    </a:cubicBezTo>
                    <a:moveTo>
                      <a:pt x="393" y="366"/>
                    </a:moveTo>
                    <a:cubicBezTo>
                      <a:pt x="391" y="369"/>
                      <a:pt x="389" y="372"/>
                      <a:pt x="388" y="376"/>
                    </a:cubicBezTo>
                    <a:cubicBezTo>
                      <a:pt x="388" y="376"/>
                      <a:pt x="388" y="376"/>
                      <a:pt x="388" y="376"/>
                    </a:cubicBezTo>
                    <a:cubicBezTo>
                      <a:pt x="387" y="377"/>
                      <a:pt x="386" y="378"/>
                      <a:pt x="386" y="379"/>
                    </a:cubicBezTo>
                    <a:cubicBezTo>
                      <a:pt x="386" y="379"/>
                      <a:pt x="386" y="379"/>
                      <a:pt x="386" y="379"/>
                    </a:cubicBezTo>
                    <a:cubicBezTo>
                      <a:pt x="376" y="398"/>
                      <a:pt x="366" y="417"/>
                      <a:pt x="356" y="436"/>
                    </a:cubicBezTo>
                    <a:cubicBezTo>
                      <a:pt x="356" y="436"/>
                      <a:pt x="356" y="436"/>
                      <a:pt x="356" y="436"/>
                    </a:cubicBezTo>
                    <a:cubicBezTo>
                      <a:pt x="354" y="438"/>
                      <a:pt x="353" y="441"/>
                      <a:pt x="351" y="443"/>
                    </a:cubicBezTo>
                    <a:cubicBezTo>
                      <a:pt x="351" y="443"/>
                      <a:pt x="351" y="443"/>
                      <a:pt x="351" y="443"/>
                    </a:cubicBezTo>
                    <a:cubicBezTo>
                      <a:pt x="351" y="443"/>
                      <a:pt x="351" y="443"/>
                      <a:pt x="351" y="443"/>
                    </a:cubicBezTo>
                    <a:cubicBezTo>
                      <a:pt x="349" y="448"/>
                      <a:pt x="347" y="452"/>
                      <a:pt x="345" y="456"/>
                    </a:cubicBezTo>
                    <a:cubicBezTo>
                      <a:pt x="345" y="456"/>
                      <a:pt x="345" y="456"/>
                      <a:pt x="345" y="456"/>
                    </a:cubicBezTo>
                    <a:cubicBezTo>
                      <a:pt x="343" y="458"/>
                      <a:pt x="342" y="461"/>
                      <a:pt x="341" y="463"/>
                    </a:cubicBezTo>
                    <a:cubicBezTo>
                      <a:pt x="341" y="463"/>
                      <a:pt x="341" y="463"/>
                      <a:pt x="341" y="463"/>
                    </a:cubicBezTo>
                    <a:cubicBezTo>
                      <a:pt x="339" y="467"/>
                      <a:pt x="337" y="470"/>
                      <a:pt x="335" y="473"/>
                    </a:cubicBezTo>
                    <a:cubicBezTo>
                      <a:pt x="335" y="473"/>
                      <a:pt x="335" y="474"/>
                      <a:pt x="336" y="474"/>
                    </a:cubicBezTo>
                    <a:cubicBezTo>
                      <a:pt x="337" y="474"/>
                      <a:pt x="337" y="475"/>
                      <a:pt x="338" y="476"/>
                    </a:cubicBezTo>
                    <a:cubicBezTo>
                      <a:pt x="341" y="470"/>
                      <a:pt x="345" y="463"/>
                      <a:pt x="348" y="457"/>
                    </a:cubicBezTo>
                    <a:cubicBezTo>
                      <a:pt x="350" y="454"/>
                      <a:pt x="352" y="450"/>
                      <a:pt x="354" y="446"/>
                    </a:cubicBezTo>
                    <a:cubicBezTo>
                      <a:pt x="366" y="425"/>
                      <a:pt x="378" y="403"/>
                      <a:pt x="389" y="381"/>
                    </a:cubicBezTo>
                    <a:cubicBezTo>
                      <a:pt x="390" y="380"/>
                      <a:pt x="390" y="379"/>
                      <a:pt x="391" y="378"/>
                    </a:cubicBezTo>
                    <a:cubicBezTo>
                      <a:pt x="393" y="374"/>
                      <a:pt x="395" y="371"/>
                      <a:pt x="396" y="367"/>
                    </a:cubicBezTo>
                    <a:cubicBezTo>
                      <a:pt x="395" y="366"/>
                      <a:pt x="394" y="366"/>
                      <a:pt x="393" y="366"/>
                    </a:cubicBezTo>
                    <a:moveTo>
                      <a:pt x="444" y="261"/>
                    </a:moveTo>
                    <a:cubicBezTo>
                      <a:pt x="437" y="276"/>
                      <a:pt x="430" y="290"/>
                      <a:pt x="423" y="305"/>
                    </a:cubicBezTo>
                    <a:cubicBezTo>
                      <a:pt x="423" y="305"/>
                      <a:pt x="423" y="305"/>
                      <a:pt x="423" y="305"/>
                    </a:cubicBezTo>
                    <a:cubicBezTo>
                      <a:pt x="423" y="306"/>
                      <a:pt x="422" y="307"/>
                      <a:pt x="422" y="308"/>
                    </a:cubicBezTo>
                    <a:cubicBezTo>
                      <a:pt x="422" y="308"/>
                      <a:pt x="422" y="308"/>
                      <a:pt x="422" y="308"/>
                    </a:cubicBezTo>
                    <a:cubicBezTo>
                      <a:pt x="421" y="310"/>
                      <a:pt x="420" y="312"/>
                      <a:pt x="419" y="314"/>
                    </a:cubicBezTo>
                    <a:cubicBezTo>
                      <a:pt x="419" y="314"/>
                      <a:pt x="419" y="314"/>
                      <a:pt x="419" y="314"/>
                    </a:cubicBezTo>
                    <a:cubicBezTo>
                      <a:pt x="419" y="314"/>
                      <a:pt x="419" y="314"/>
                      <a:pt x="419" y="314"/>
                    </a:cubicBezTo>
                    <a:cubicBezTo>
                      <a:pt x="419" y="314"/>
                      <a:pt x="419" y="314"/>
                      <a:pt x="419" y="314"/>
                    </a:cubicBezTo>
                    <a:cubicBezTo>
                      <a:pt x="419" y="314"/>
                      <a:pt x="419" y="314"/>
                      <a:pt x="419" y="314"/>
                    </a:cubicBezTo>
                    <a:cubicBezTo>
                      <a:pt x="419" y="314"/>
                      <a:pt x="419" y="314"/>
                      <a:pt x="419" y="314"/>
                    </a:cubicBezTo>
                    <a:cubicBezTo>
                      <a:pt x="419" y="314"/>
                      <a:pt x="419" y="314"/>
                      <a:pt x="419" y="314"/>
                    </a:cubicBezTo>
                    <a:cubicBezTo>
                      <a:pt x="419" y="314"/>
                      <a:pt x="419" y="314"/>
                      <a:pt x="419" y="314"/>
                    </a:cubicBezTo>
                    <a:cubicBezTo>
                      <a:pt x="419" y="314"/>
                      <a:pt x="419" y="314"/>
                      <a:pt x="419" y="314"/>
                    </a:cubicBezTo>
                    <a:cubicBezTo>
                      <a:pt x="419" y="314"/>
                      <a:pt x="419" y="314"/>
                      <a:pt x="419" y="314"/>
                    </a:cubicBezTo>
                    <a:cubicBezTo>
                      <a:pt x="420" y="314"/>
                      <a:pt x="421" y="315"/>
                      <a:pt x="422" y="316"/>
                    </a:cubicBezTo>
                    <a:cubicBezTo>
                      <a:pt x="423" y="314"/>
                      <a:pt x="424" y="312"/>
                      <a:pt x="425" y="310"/>
                    </a:cubicBezTo>
                    <a:cubicBezTo>
                      <a:pt x="425" y="309"/>
                      <a:pt x="426" y="308"/>
                      <a:pt x="427" y="307"/>
                    </a:cubicBezTo>
                    <a:cubicBezTo>
                      <a:pt x="434" y="292"/>
                      <a:pt x="441" y="278"/>
                      <a:pt x="447" y="263"/>
                    </a:cubicBezTo>
                    <a:cubicBezTo>
                      <a:pt x="446" y="263"/>
                      <a:pt x="445" y="262"/>
                      <a:pt x="444" y="261"/>
                    </a:cubicBezTo>
                    <a:moveTo>
                      <a:pt x="469" y="207"/>
                    </a:moveTo>
                    <a:cubicBezTo>
                      <a:pt x="461" y="223"/>
                      <a:pt x="454" y="240"/>
                      <a:pt x="446" y="258"/>
                    </a:cubicBezTo>
                    <a:cubicBezTo>
                      <a:pt x="447" y="258"/>
                      <a:pt x="448" y="259"/>
                      <a:pt x="449" y="260"/>
                    </a:cubicBezTo>
                    <a:cubicBezTo>
                      <a:pt x="449" y="260"/>
                      <a:pt x="449" y="260"/>
                      <a:pt x="449" y="260"/>
                    </a:cubicBezTo>
                    <a:cubicBezTo>
                      <a:pt x="457" y="242"/>
                      <a:pt x="465" y="225"/>
                      <a:pt x="472" y="208"/>
                    </a:cubicBezTo>
                    <a:cubicBezTo>
                      <a:pt x="471" y="208"/>
                      <a:pt x="470" y="207"/>
                      <a:pt x="469" y="207"/>
                    </a:cubicBezTo>
                    <a:moveTo>
                      <a:pt x="548" y="0"/>
                    </a:moveTo>
                    <a:cubicBezTo>
                      <a:pt x="543" y="16"/>
                      <a:pt x="538" y="31"/>
                      <a:pt x="533" y="47"/>
                    </a:cubicBezTo>
                    <a:cubicBezTo>
                      <a:pt x="533" y="47"/>
                      <a:pt x="533" y="47"/>
                      <a:pt x="533" y="47"/>
                    </a:cubicBezTo>
                    <a:cubicBezTo>
                      <a:pt x="532" y="48"/>
                      <a:pt x="532" y="49"/>
                      <a:pt x="532" y="50"/>
                    </a:cubicBezTo>
                    <a:cubicBezTo>
                      <a:pt x="532" y="50"/>
                      <a:pt x="532" y="50"/>
                      <a:pt x="532" y="50"/>
                    </a:cubicBezTo>
                    <a:cubicBezTo>
                      <a:pt x="525" y="69"/>
                      <a:pt x="517" y="89"/>
                      <a:pt x="510" y="108"/>
                    </a:cubicBezTo>
                    <a:cubicBezTo>
                      <a:pt x="510" y="108"/>
                      <a:pt x="510" y="108"/>
                      <a:pt x="510" y="108"/>
                    </a:cubicBezTo>
                    <a:cubicBezTo>
                      <a:pt x="509" y="109"/>
                      <a:pt x="509" y="110"/>
                      <a:pt x="509" y="111"/>
                    </a:cubicBezTo>
                    <a:cubicBezTo>
                      <a:pt x="509" y="111"/>
                      <a:pt x="509" y="111"/>
                      <a:pt x="509" y="111"/>
                    </a:cubicBezTo>
                    <a:cubicBezTo>
                      <a:pt x="502" y="127"/>
                      <a:pt x="496" y="143"/>
                      <a:pt x="489" y="159"/>
                    </a:cubicBezTo>
                    <a:cubicBezTo>
                      <a:pt x="489" y="159"/>
                      <a:pt x="489" y="159"/>
                      <a:pt x="489" y="159"/>
                    </a:cubicBezTo>
                    <a:cubicBezTo>
                      <a:pt x="489" y="161"/>
                      <a:pt x="488" y="162"/>
                      <a:pt x="488" y="163"/>
                    </a:cubicBezTo>
                    <a:cubicBezTo>
                      <a:pt x="488" y="163"/>
                      <a:pt x="488" y="163"/>
                      <a:pt x="488" y="163"/>
                    </a:cubicBezTo>
                    <a:cubicBezTo>
                      <a:pt x="485" y="168"/>
                      <a:pt x="483" y="174"/>
                      <a:pt x="480" y="180"/>
                    </a:cubicBezTo>
                    <a:cubicBezTo>
                      <a:pt x="481" y="180"/>
                      <a:pt x="481" y="180"/>
                      <a:pt x="481" y="180"/>
                    </a:cubicBezTo>
                    <a:cubicBezTo>
                      <a:pt x="482" y="181"/>
                      <a:pt x="482" y="181"/>
                      <a:pt x="484" y="182"/>
                    </a:cubicBezTo>
                    <a:cubicBezTo>
                      <a:pt x="486" y="177"/>
                      <a:pt x="489" y="171"/>
                      <a:pt x="491" y="165"/>
                    </a:cubicBezTo>
                    <a:cubicBezTo>
                      <a:pt x="491" y="164"/>
                      <a:pt x="492" y="163"/>
                      <a:pt x="492" y="162"/>
                    </a:cubicBezTo>
                    <a:cubicBezTo>
                      <a:pt x="499" y="145"/>
                      <a:pt x="506" y="129"/>
                      <a:pt x="512" y="114"/>
                    </a:cubicBezTo>
                    <a:cubicBezTo>
                      <a:pt x="512" y="113"/>
                      <a:pt x="513" y="112"/>
                      <a:pt x="513" y="111"/>
                    </a:cubicBezTo>
                    <a:cubicBezTo>
                      <a:pt x="521" y="91"/>
                      <a:pt x="528" y="71"/>
                      <a:pt x="535" y="52"/>
                    </a:cubicBezTo>
                    <a:cubicBezTo>
                      <a:pt x="535" y="51"/>
                      <a:pt x="535" y="50"/>
                      <a:pt x="536" y="49"/>
                    </a:cubicBezTo>
                    <a:cubicBezTo>
                      <a:pt x="541" y="33"/>
                      <a:pt x="547" y="17"/>
                      <a:pt x="552" y="2"/>
                    </a:cubicBezTo>
                    <a:cubicBezTo>
                      <a:pt x="551" y="1"/>
                      <a:pt x="550" y="1"/>
                      <a:pt x="549" y="1"/>
                    </a:cubicBezTo>
                    <a:cubicBezTo>
                      <a:pt x="548" y="0"/>
                      <a:pt x="548" y="0"/>
                      <a:pt x="548" y="0"/>
                    </a:cubicBezTo>
                    <a:cubicBezTo>
                      <a:pt x="548" y="0"/>
                      <a:pt x="548" y="0"/>
                      <a:pt x="54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587" name="Freeform 251"/>
              <p:cNvSpPr>
                <a:spLocks noEditPoints="1"/>
              </p:cNvSpPr>
              <p:nvPr/>
            </p:nvSpPr>
            <p:spPr bwMode="auto">
              <a:xfrm>
                <a:off x="517" y="1629"/>
                <a:ext cx="1674" cy="1966"/>
              </a:xfrm>
              <a:custGeom>
                <a:avLst/>
                <a:gdLst>
                  <a:gd name="T0" fmla="*/ 0 w 1078"/>
                  <a:gd name="T1" fmla="*/ 1266 h 1266"/>
                  <a:gd name="T2" fmla="*/ 164 w 1078"/>
                  <a:gd name="T3" fmla="*/ 1195 h 1266"/>
                  <a:gd name="T4" fmla="*/ 168 w 1078"/>
                  <a:gd name="T5" fmla="*/ 1193 h 1266"/>
                  <a:gd name="T6" fmla="*/ 253 w 1078"/>
                  <a:gd name="T7" fmla="*/ 1147 h 1266"/>
                  <a:gd name="T8" fmla="*/ 638 w 1078"/>
                  <a:gd name="T9" fmla="*/ 818 h 1266"/>
                  <a:gd name="T10" fmla="*/ 452 w 1078"/>
                  <a:gd name="T11" fmla="*/ 1002 h 1266"/>
                  <a:gd name="T12" fmla="*/ 297 w 1078"/>
                  <a:gd name="T13" fmla="*/ 1120 h 1266"/>
                  <a:gd name="T14" fmla="*/ 457 w 1078"/>
                  <a:gd name="T15" fmla="*/ 1001 h 1266"/>
                  <a:gd name="T16" fmla="*/ 639 w 1078"/>
                  <a:gd name="T17" fmla="*/ 818 h 1266"/>
                  <a:gd name="T18" fmla="*/ 673 w 1078"/>
                  <a:gd name="T19" fmla="*/ 774 h 1266"/>
                  <a:gd name="T20" fmla="*/ 690 w 1078"/>
                  <a:gd name="T21" fmla="*/ 756 h 1266"/>
                  <a:gd name="T22" fmla="*/ 693 w 1078"/>
                  <a:gd name="T23" fmla="*/ 753 h 1266"/>
                  <a:gd name="T24" fmla="*/ 692 w 1078"/>
                  <a:gd name="T25" fmla="*/ 753 h 1266"/>
                  <a:gd name="T26" fmla="*/ 710 w 1078"/>
                  <a:gd name="T27" fmla="*/ 725 h 1266"/>
                  <a:gd name="T28" fmla="*/ 711 w 1078"/>
                  <a:gd name="T29" fmla="*/ 728 h 1266"/>
                  <a:gd name="T30" fmla="*/ 794 w 1078"/>
                  <a:gd name="T31" fmla="*/ 595 h 1266"/>
                  <a:gd name="T32" fmla="*/ 757 w 1078"/>
                  <a:gd name="T33" fmla="*/ 661 h 1266"/>
                  <a:gd name="T34" fmla="*/ 844 w 1078"/>
                  <a:gd name="T35" fmla="*/ 501 h 1266"/>
                  <a:gd name="T36" fmla="*/ 798 w 1078"/>
                  <a:gd name="T37" fmla="*/ 594 h 1266"/>
                  <a:gd name="T38" fmla="*/ 845 w 1078"/>
                  <a:gd name="T39" fmla="*/ 506 h 1266"/>
                  <a:gd name="T40" fmla="*/ 940 w 1078"/>
                  <a:gd name="T41" fmla="*/ 546 h 1266"/>
                  <a:gd name="T42" fmla="*/ 975 w 1078"/>
                  <a:gd name="T43" fmla="*/ 454 h 1266"/>
                  <a:gd name="T44" fmla="*/ 977 w 1078"/>
                  <a:gd name="T45" fmla="*/ 456 h 1266"/>
                  <a:gd name="T46" fmla="*/ 976 w 1078"/>
                  <a:gd name="T47" fmla="*/ 451 h 1266"/>
                  <a:gd name="T48" fmla="*/ 990 w 1078"/>
                  <a:gd name="T49" fmla="*/ 415 h 1266"/>
                  <a:gd name="T50" fmla="*/ 1050 w 1078"/>
                  <a:gd name="T51" fmla="*/ 463 h 1266"/>
                  <a:gd name="T52" fmla="*/ 1050 w 1078"/>
                  <a:gd name="T53" fmla="*/ 468 h 1266"/>
                  <a:gd name="T54" fmla="*/ 1066 w 1078"/>
                  <a:gd name="T55" fmla="*/ 389 h 1266"/>
                  <a:gd name="T56" fmla="*/ 996 w 1078"/>
                  <a:gd name="T57" fmla="*/ 385 h 1266"/>
                  <a:gd name="T58" fmla="*/ 991 w 1078"/>
                  <a:gd name="T59" fmla="*/ 411 h 1266"/>
                  <a:gd name="T60" fmla="*/ 1019 w 1078"/>
                  <a:gd name="T61" fmla="*/ 420 h 1266"/>
                  <a:gd name="T62" fmla="*/ 1074 w 1078"/>
                  <a:gd name="T63" fmla="*/ 313 h 1266"/>
                  <a:gd name="T64" fmla="*/ 1069 w 1078"/>
                  <a:gd name="T65" fmla="*/ 359 h 1266"/>
                  <a:gd name="T66" fmla="*/ 1070 w 1078"/>
                  <a:gd name="T67" fmla="*/ 360 h 1266"/>
                  <a:gd name="T68" fmla="*/ 1070 w 1078"/>
                  <a:gd name="T69" fmla="*/ 360 h 1266"/>
                  <a:gd name="T70" fmla="*/ 1074 w 1078"/>
                  <a:gd name="T71" fmla="*/ 313 h 1266"/>
                  <a:gd name="T72" fmla="*/ 1075 w 1078"/>
                  <a:gd name="T73" fmla="*/ 311 h 1266"/>
                  <a:gd name="T74" fmla="*/ 1076 w 1078"/>
                  <a:gd name="T75" fmla="*/ 262 h 1266"/>
                  <a:gd name="T76" fmla="*/ 1077 w 1078"/>
                  <a:gd name="T77" fmla="*/ 260 h 1266"/>
                  <a:gd name="T78" fmla="*/ 1076 w 1078"/>
                  <a:gd name="T79" fmla="*/ 208 h 1266"/>
                  <a:gd name="T80" fmla="*/ 1076 w 1078"/>
                  <a:gd name="T81" fmla="*/ 205 h 1266"/>
                  <a:gd name="T82" fmla="*/ 1054 w 1078"/>
                  <a:gd name="T83" fmla="*/ 48 h 1266"/>
                  <a:gd name="T84" fmla="*/ 1054 w 1078"/>
                  <a:gd name="T85" fmla="*/ 44 h 1266"/>
                  <a:gd name="T86" fmla="*/ 1043 w 1078"/>
                  <a:gd name="T87" fmla="*/ 2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78" h="1266">
                    <a:moveTo>
                      <a:pt x="164" y="1195"/>
                    </a:moveTo>
                    <a:cubicBezTo>
                      <a:pt x="109" y="1223"/>
                      <a:pt x="55" y="1246"/>
                      <a:pt x="0" y="1265"/>
                    </a:cubicBezTo>
                    <a:cubicBezTo>
                      <a:pt x="0" y="1265"/>
                      <a:pt x="0" y="1266"/>
                      <a:pt x="0" y="1266"/>
                    </a:cubicBezTo>
                    <a:cubicBezTo>
                      <a:pt x="0" y="1266"/>
                      <a:pt x="0" y="1266"/>
                      <a:pt x="0" y="1266"/>
                    </a:cubicBezTo>
                    <a:cubicBezTo>
                      <a:pt x="55" y="1248"/>
                      <a:pt x="111" y="1224"/>
                      <a:pt x="165" y="1196"/>
                    </a:cubicBezTo>
                    <a:cubicBezTo>
                      <a:pt x="165" y="1196"/>
                      <a:pt x="165" y="1195"/>
                      <a:pt x="164" y="1195"/>
                    </a:cubicBezTo>
                    <a:moveTo>
                      <a:pt x="292" y="1121"/>
                    </a:moveTo>
                    <a:cubicBezTo>
                      <a:pt x="279" y="1129"/>
                      <a:pt x="265" y="1138"/>
                      <a:pt x="252" y="1146"/>
                    </a:cubicBezTo>
                    <a:cubicBezTo>
                      <a:pt x="224" y="1163"/>
                      <a:pt x="196" y="1178"/>
                      <a:pt x="168" y="1193"/>
                    </a:cubicBezTo>
                    <a:cubicBezTo>
                      <a:pt x="168" y="1193"/>
                      <a:pt x="169" y="1194"/>
                      <a:pt x="169" y="1194"/>
                    </a:cubicBezTo>
                    <a:cubicBezTo>
                      <a:pt x="169" y="1194"/>
                      <a:pt x="169" y="1194"/>
                      <a:pt x="169" y="1194"/>
                    </a:cubicBezTo>
                    <a:cubicBezTo>
                      <a:pt x="197" y="1180"/>
                      <a:pt x="225" y="1164"/>
                      <a:pt x="253" y="1147"/>
                    </a:cubicBezTo>
                    <a:cubicBezTo>
                      <a:pt x="267" y="1139"/>
                      <a:pt x="280" y="1131"/>
                      <a:pt x="294" y="1122"/>
                    </a:cubicBezTo>
                    <a:cubicBezTo>
                      <a:pt x="293" y="1122"/>
                      <a:pt x="293" y="1121"/>
                      <a:pt x="292" y="1121"/>
                    </a:cubicBezTo>
                    <a:moveTo>
                      <a:pt x="638" y="818"/>
                    </a:moveTo>
                    <a:cubicBezTo>
                      <a:pt x="582" y="882"/>
                      <a:pt x="521" y="943"/>
                      <a:pt x="456" y="999"/>
                    </a:cubicBezTo>
                    <a:cubicBezTo>
                      <a:pt x="456" y="999"/>
                      <a:pt x="456" y="999"/>
                      <a:pt x="456" y="999"/>
                    </a:cubicBezTo>
                    <a:cubicBezTo>
                      <a:pt x="454" y="1000"/>
                      <a:pt x="453" y="1001"/>
                      <a:pt x="452" y="1002"/>
                    </a:cubicBezTo>
                    <a:cubicBezTo>
                      <a:pt x="452" y="1002"/>
                      <a:pt x="452" y="1002"/>
                      <a:pt x="452" y="1002"/>
                    </a:cubicBezTo>
                    <a:cubicBezTo>
                      <a:pt x="403" y="1044"/>
                      <a:pt x="350" y="1083"/>
                      <a:pt x="295" y="1118"/>
                    </a:cubicBezTo>
                    <a:cubicBezTo>
                      <a:pt x="296" y="1119"/>
                      <a:pt x="297" y="1119"/>
                      <a:pt x="297" y="1120"/>
                    </a:cubicBezTo>
                    <a:cubicBezTo>
                      <a:pt x="297" y="1120"/>
                      <a:pt x="297" y="1120"/>
                      <a:pt x="297" y="1120"/>
                    </a:cubicBezTo>
                    <a:cubicBezTo>
                      <a:pt x="352" y="1085"/>
                      <a:pt x="404" y="1046"/>
                      <a:pt x="454" y="1004"/>
                    </a:cubicBezTo>
                    <a:cubicBezTo>
                      <a:pt x="455" y="1003"/>
                      <a:pt x="456" y="1002"/>
                      <a:pt x="457" y="1001"/>
                    </a:cubicBezTo>
                    <a:cubicBezTo>
                      <a:pt x="523" y="945"/>
                      <a:pt x="584" y="885"/>
                      <a:pt x="639" y="820"/>
                    </a:cubicBezTo>
                    <a:cubicBezTo>
                      <a:pt x="639" y="819"/>
                      <a:pt x="639" y="819"/>
                      <a:pt x="639" y="819"/>
                    </a:cubicBezTo>
                    <a:cubicBezTo>
                      <a:pt x="639" y="819"/>
                      <a:pt x="639" y="819"/>
                      <a:pt x="639" y="818"/>
                    </a:cubicBezTo>
                    <a:cubicBezTo>
                      <a:pt x="639" y="818"/>
                      <a:pt x="638" y="818"/>
                      <a:pt x="638" y="818"/>
                    </a:cubicBezTo>
                    <a:moveTo>
                      <a:pt x="688" y="754"/>
                    </a:moveTo>
                    <a:cubicBezTo>
                      <a:pt x="683" y="761"/>
                      <a:pt x="678" y="767"/>
                      <a:pt x="673" y="774"/>
                    </a:cubicBezTo>
                    <a:cubicBezTo>
                      <a:pt x="673" y="774"/>
                      <a:pt x="673" y="774"/>
                      <a:pt x="673" y="774"/>
                    </a:cubicBezTo>
                    <a:cubicBezTo>
                      <a:pt x="674" y="774"/>
                      <a:pt x="675" y="774"/>
                      <a:pt x="676" y="775"/>
                    </a:cubicBezTo>
                    <a:cubicBezTo>
                      <a:pt x="681" y="769"/>
                      <a:pt x="686" y="762"/>
                      <a:pt x="690" y="756"/>
                    </a:cubicBezTo>
                    <a:cubicBezTo>
                      <a:pt x="690" y="756"/>
                      <a:pt x="689" y="755"/>
                      <a:pt x="688" y="754"/>
                    </a:cubicBezTo>
                    <a:moveTo>
                      <a:pt x="692" y="753"/>
                    </a:moveTo>
                    <a:cubicBezTo>
                      <a:pt x="693" y="753"/>
                      <a:pt x="693" y="753"/>
                      <a:pt x="693" y="753"/>
                    </a:cubicBezTo>
                    <a:cubicBezTo>
                      <a:pt x="693" y="753"/>
                      <a:pt x="693" y="753"/>
                      <a:pt x="693" y="753"/>
                    </a:cubicBezTo>
                    <a:cubicBezTo>
                      <a:pt x="693" y="753"/>
                      <a:pt x="693" y="753"/>
                      <a:pt x="693" y="753"/>
                    </a:cubicBezTo>
                    <a:cubicBezTo>
                      <a:pt x="692" y="753"/>
                      <a:pt x="692" y="753"/>
                      <a:pt x="692" y="753"/>
                    </a:cubicBezTo>
                    <a:cubicBezTo>
                      <a:pt x="692" y="753"/>
                      <a:pt x="692" y="753"/>
                      <a:pt x="692" y="753"/>
                    </a:cubicBezTo>
                    <a:moveTo>
                      <a:pt x="753" y="662"/>
                    </a:moveTo>
                    <a:cubicBezTo>
                      <a:pt x="739" y="684"/>
                      <a:pt x="725" y="705"/>
                      <a:pt x="710" y="725"/>
                    </a:cubicBezTo>
                    <a:cubicBezTo>
                      <a:pt x="710" y="725"/>
                      <a:pt x="710" y="725"/>
                      <a:pt x="710" y="725"/>
                    </a:cubicBezTo>
                    <a:cubicBezTo>
                      <a:pt x="710" y="725"/>
                      <a:pt x="710" y="725"/>
                      <a:pt x="710" y="725"/>
                    </a:cubicBezTo>
                    <a:cubicBezTo>
                      <a:pt x="710" y="726"/>
                      <a:pt x="711" y="727"/>
                      <a:pt x="711" y="728"/>
                    </a:cubicBezTo>
                    <a:cubicBezTo>
                      <a:pt x="727" y="707"/>
                      <a:pt x="741" y="686"/>
                      <a:pt x="755" y="665"/>
                    </a:cubicBezTo>
                    <a:cubicBezTo>
                      <a:pt x="754" y="664"/>
                      <a:pt x="754" y="663"/>
                      <a:pt x="753" y="662"/>
                    </a:cubicBezTo>
                    <a:moveTo>
                      <a:pt x="794" y="595"/>
                    </a:moveTo>
                    <a:cubicBezTo>
                      <a:pt x="782" y="617"/>
                      <a:pt x="769" y="638"/>
                      <a:pt x="755" y="659"/>
                    </a:cubicBezTo>
                    <a:cubicBezTo>
                      <a:pt x="756" y="660"/>
                      <a:pt x="757" y="660"/>
                      <a:pt x="757" y="661"/>
                    </a:cubicBezTo>
                    <a:cubicBezTo>
                      <a:pt x="757" y="661"/>
                      <a:pt x="757" y="661"/>
                      <a:pt x="757" y="661"/>
                    </a:cubicBezTo>
                    <a:cubicBezTo>
                      <a:pt x="771" y="640"/>
                      <a:pt x="784" y="619"/>
                      <a:pt x="796" y="597"/>
                    </a:cubicBezTo>
                    <a:cubicBezTo>
                      <a:pt x="796" y="597"/>
                      <a:pt x="795" y="596"/>
                      <a:pt x="794" y="595"/>
                    </a:cubicBezTo>
                    <a:moveTo>
                      <a:pt x="844" y="501"/>
                    </a:moveTo>
                    <a:cubicBezTo>
                      <a:pt x="840" y="509"/>
                      <a:pt x="836" y="518"/>
                      <a:pt x="831" y="527"/>
                    </a:cubicBezTo>
                    <a:cubicBezTo>
                      <a:pt x="820" y="549"/>
                      <a:pt x="808" y="570"/>
                      <a:pt x="796" y="592"/>
                    </a:cubicBezTo>
                    <a:cubicBezTo>
                      <a:pt x="797" y="592"/>
                      <a:pt x="798" y="593"/>
                      <a:pt x="798" y="594"/>
                    </a:cubicBezTo>
                    <a:cubicBezTo>
                      <a:pt x="798" y="594"/>
                      <a:pt x="798" y="594"/>
                      <a:pt x="798" y="594"/>
                    </a:cubicBezTo>
                    <a:cubicBezTo>
                      <a:pt x="811" y="572"/>
                      <a:pt x="822" y="551"/>
                      <a:pt x="833" y="529"/>
                    </a:cubicBezTo>
                    <a:cubicBezTo>
                      <a:pt x="837" y="522"/>
                      <a:pt x="841" y="514"/>
                      <a:pt x="845" y="506"/>
                    </a:cubicBezTo>
                    <a:cubicBezTo>
                      <a:pt x="874" y="536"/>
                      <a:pt x="900" y="565"/>
                      <a:pt x="921" y="592"/>
                    </a:cubicBezTo>
                    <a:cubicBezTo>
                      <a:pt x="928" y="578"/>
                      <a:pt x="935" y="563"/>
                      <a:pt x="942" y="548"/>
                    </a:cubicBezTo>
                    <a:cubicBezTo>
                      <a:pt x="941" y="547"/>
                      <a:pt x="941" y="547"/>
                      <a:pt x="940" y="546"/>
                    </a:cubicBezTo>
                    <a:cubicBezTo>
                      <a:pt x="934" y="559"/>
                      <a:pt x="928" y="573"/>
                      <a:pt x="921" y="587"/>
                    </a:cubicBezTo>
                    <a:cubicBezTo>
                      <a:pt x="900" y="559"/>
                      <a:pt x="874" y="530"/>
                      <a:pt x="844" y="501"/>
                    </a:cubicBezTo>
                    <a:moveTo>
                      <a:pt x="975" y="454"/>
                    </a:moveTo>
                    <a:cubicBezTo>
                      <a:pt x="971" y="468"/>
                      <a:pt x="966" y="481"/>
                      <a:pt x="961" y="494"/>
                    </a:cubicBezTo>
                    <a:cubicBezTo>
                      <a:pt x="962" y="495"/>
                      <a:pt x="962" y="495"/>
                      <a:pt x="963" y="496"/>
                    </a:cubicBezTo>
                    <a:cubicBezTo>
                      <a:pt x="968" y="483"/>
                      <a:pt x="972" y="470"/>
                      <a:pt x="977" y="456"/>
                    </a:cubicBezTo>
                    <a:cubicBezTo>
                      <a:pt x="976" y="456"/>
                      <a:pt x="976" y="455"/>
                      <a:pt x="975" y="454"/>
                    </a:cubicBezTo>
                    <a:moveTo>
                      <a:pt x="988" y="413"/>
                    </a:moveTo>
                    <a:cubicBezTo>
                      <a:pt x="984" y="426"/>
                      <a:pt x="981" y="438"/>
                      <a:pt x="976" y="451"/>
                    </a:cubicBezTo>
                    <a:cubicBezTo>
                      <a:pt x="977" y="451"/>
                      <a:pt x="977" y="452"/>
                      <a:pt x="978" y="453"/>
                    </a:cubicBezTo>
                    <a:cubicBezTo>
                      <a:pt x="978" y="453"/>
                      <a:pt x="978" y="453"/>
                      <a:pt x="978" y="453"/>
                    </a:cubicBezTo>
                    <a:cubicBezTo>
                      <a:pt x="982" y="440"/>
                      <a:pt x="986" y="428"/>
                      <a:pt x="990" y="415"/>
                    </a:cubicBezTo>
                    <a:cubicBezTo>
                      <a:pt x="989" y="414"/>
                      <a:pt x="989" y="414"/>
                      <a:pt x="988" y="413"/>
                    </a:cubicBezTo>
                    <a:moveTo>
                      <a:pt x="1065" y="387"/>
                    </a:moveTo>
                    <a:cubicBezTo>
                      <a:pt x="1061" y="412"/>
                      <a:pt x="1056" y="438"/>
                      <a:pt x="1050" y="463"/>
                    </a:cubicBezTo>
                    <a:cubicBezTo>
                      <a:pt x="1041" y="448"/>
                      <a:pt x="1032" y="433"/>
                      <a:pt x="1021" y="418"/>
                    </a:cubicBezTo>
                    <a:cubicBezTo>
                      <a:pt x="1021" y="419"/>
                      <a:pt x="1020" y="420"/>
                      <a:pt x="1020" y="422"/>
                    </a:cubicBezTo>
                    <a:cubicBezTo>
                      <a:pt x="1031" y="438"/>
                      <a:pt x="1041" y="453"/>
                      <a:pt x="1050" y="468"/>
                    </a:cubicBezTo>
                    <a:cubicBezTo>
                      <a:pt x="1056" y="442"/>
                      <a:pt x="1062" y="416"/>
                      <a:pt x="1066" y="389"/>
                    </a:cubicBezTo>
                    <a:cubicBezTo>
                      <a:pt x="1066" y="389"/>
                      <a:pt x="1066" y="389"/>
                      <a:pt x="1066" y="389"/>
                    </a:cubicBezTo>
                    <a:cubicBezTo>
                      <a:pt x="1066" y="389"/>
                      <a:pt x="1066" y="389"/>
                      <a:pt x="1066" y="389"/>
                    </a:cubicBezTo>
                    <a:cubicBezTo>
                      <a:pt x="1066" y="389"/>
                      <a:pt x="1066" y="389"/>
                      <a:pt x="1066" y="389"/>
                    </a:cubicBezTo>
                    <a:cubicBezTo>
                      <a:pt x="1065" y="388"/>
                      <a:pt x="1065" y="388"/>
                      <a:pt x="1065" y="387"/>
                    </a:cubicBezTo>
                    <a:moveTo>
                      <a:pt x="996" y="385"/>
                    </a:moveTo>
                    <a:cubicBezTo>
                      <a:pt x="994" y="393"/>
                      <a:pt x="991" y="401"/>
                      <a:pt x="989" y="409"/>
                    </a:cubicBezTo>
                    <a:cubicBezTo>
                      <a:pt x="990" y="410"/>
                      <a:pt x="990" y="411"/>
                      <a:pt x="991" y="411"/>
                    </a:cubicBezTo>
                    <a:cubicBezTo>
                      <a:pt x="991" y="411"/>
                      <a:pt x="991" y="411"/>
                      <a:pt x="991" y="411"/>
                    </a:cubicBezTo>
                    <a:cubicBezTo>
                      <a:pt x="993" y="404"/>
                      <a:pt x="995" y="397"/>
                      <a:pt x="997" y="390"/>
                    </a:cubicBezTo>
                    <a:cubicBezTo>
                      <a:pt x="1004" y="400"/>
                      <a:pt x="1012" y="410"/>
                      <a:pt x="1019" y="420"/>
                    </a:cubicBezTo>
                    <a:cubicBezTo>
                      <a:pt x="1019" y="420"/>
                      <a:pt x="1019" y="420"/>
                      <a:pt x="1019" y="420"/>
                    </a:cubicBezTo>
                    <a:cubicBezTo>
                      <a:pt x="1019" y="418"/>
                      <a:pt x="1019" y="417"/>
                      <a:pt x="1020" y="416"/>
                    </a:cubicBezTo>
                    <a:cubicBezTo>
                      <a:pt x="1012" y="406"/>
                      <a:pt x="1004" y="395"/>
                      <a:pt x="996" y="385"/>
                    </a:cubicBezTo>
                    <a:moveTo>
                      <a:pt x="1074" y="313"/>
                    </a:moveTo>
                    <a:cubicBezTo>
                      <a:pt x="1073" y="328"/>
                      <a:pt x="1071" y="344"/>
                      <a:pt x="1069" y="359"/>
                    </a:cubicBezTo>
                    <a:cubicBezTo>
                      <a:pt x="1069" y="359"/>
                      <a:pt x="1069" y="359"/>
                      <a:pt x="1069" y="359"/>
                    </a:cubicBezTo>
                    <a:cubicBezTo>
                      <a:pt x="1069" y="359"/>
                      <a:pt x="1069" y="359"/>
                      <a:pt x="1069" y="359"/>
                    </a:cubicBezTo>
                    <a:cubicBezTo>
                      <a:pt x="1069" y="359"/>
                      <a:pt x="1069" y="359"/>
                      <a:pt x="1070" y="359"/>
                    </a:cubicBezTo>
                    <a:cubicBezTo>
                      <a:pt x="1070" y="359"/>
                      <a:pt x="1070" y="360"/>
                      <a:pt x="1070" y="360"/>
                    </a:cubicBezTo>
                    <a:cubicBezTo>
                      <a:pt x="1070" y="360"/>
                      <a:pt x="1070" y="360"/>
                      <a:pt x="1070" y="360"/>
                    </a:cubicBezTo>
                    <a:cubicBezTo>
                      <a:pt x="1070" y="360"/>
                      <a:pt x="1070" y="360"/>
                      <a:pt x="1070" y="360"/>
                    </a:cubicBezTo>
                    <a:cubicBezTo>
                      <a:pt x="1070" y="360"/>
                      <a:pt x="1070" y="360"/>
                      <a:pt x="1070" y="360"/>
                    </a:cubicBezTo>
                    <a:cubicBezTo>
                      <a:pt x="1070" y="360"/>
                      <a:pt x="1070" y="360"/>
                      <a:pt x="1070" y="360"/>
                    </a:cubicBezTo>
                    <a:cubicBezTo>
                      <a:pt x="1070" y="360"/>
                      <a:pt x="1070" y="360"/>
                      <a:pt x="1070" y="360"/>
                    </a:cubicBezTo>
                    <a:cubicBezTo>
                      <a:pt x="1072" y="345"/>
                      <a:pt x="1074" y="330"/>
                      <a:pt x="1075" y="315"/>
                    </a:cubicBezTo>
                    <a:cubicBezTo>
                      <a:pt x="1074" y="314"/>
                      <a:pt x="1074" y="314"/>
                      <a:pt x="1074" y="313"/>
                    </a:cubicBezTo>
                    <a:moveTo>
                      <a:pt x="1076" y="262"/>
                    </a:moveTo>
                    <a:cubicBezTo>
                      <a:pt x="1076" y="277"/>
                      <a:pt x="1075" y="293"/>
                      <a:pt x="1074" y="309"/>
                    </a:cubicBezTo>
                    <a:cubicBezTo>
                      <a:pt x="1074" y="310"/>
                      <a:pt x="1075" y="311"/>
                      <a:pt x="1075" y="311"/>
                    </a:cubicBezTo>
                    <a:cubicBezTo>
                      <a:pt x="1075" y="311"/>
                      <a:pt x="1075" y="311"/>
                      <a:pt x="1075" y="311"/>
                    </a:cubicBezTo>
                    <a:cubicBezTo>
                      <a:pt x="1076" y="295"/>
                      <a:pt x="1077" y="279"/>
                      <a:pt x="1077" y="263"/>
                    </a:cubicBezTo>
                    <a:cubicBezTo>
                      <a:pt x="1077" y="263"/>
                      <a:pt x="1077" y="262"/>
                      <a:pt x="1076" y="262"/>
                    </a:cubicBezTo>
                    <a:moveTo>
                      <a:pt x="1076" y="208"/>
                    </a:moveTo>
                    <a:cubicBezTo>
                      <a:pt x="1076" y="225"/>
                      <a:pt x="1077" y="241"/>
                      <a:pt x="1076" y="258"/>
                    </a:cubicBezTo>
                    <a:cubicBezTo>
                      <a:pt x="1077" y="258"/>
                      <a:pt x="1077" y="259"/>
                      <a:pt x="1077" y="260"/>
                    </a:cubicBezTo>
                    <a:cubicBezTo>
                      <a:pt x="1077" y="260"/>
                      <a:pt x="1077" y="260"/>
                      <a:pt x="1077" y="260"/>
                    </a:cubicBezTo>
                    <a:cubicBezTo>
                      <a:pt x="1078" y="243"/>
                      <a:pt x="1077" y="227"/>
                      <a:pt x="1077" y="210"/>
                    </a:cubicBezTo>
                    <a:cubicBezTo>
                      <a:pt x="1076" y="210"/>
                      <a:pt x="1076" y="209"/>
                      <a:pt x="1076" y="208"/>
                    </a:cubicBezTo>
                    <a:moveTo>
                      <a:pt x="1054" y="48"/>
                    </a:moveTo>
                    <a:cubicBezTo>
                      <a:pt x="1066" y="99"/>
                      <a:pt x="1073" y="152"/>
                      <a:pt x="1076" y="205"/>
                    </a:cubicBezTo>
                    <a:cubicBezTo>
                      <a:pt x="1076" y="205"/>
                      <a:pt x="1076" y="205"/>
                      <a:pt x="1076" y="205"/>
                    </a:cubicBezTo>
                    <a:cubicBezTo>
                      <a:pt x="1076" y="205"/>
                      <a:pt x="1076" y="206"/>
                      <a:pt x="1077" y="206"/>
                    </a:cubicBezTo>
                    <a:cubicBezTo>
                      <a:pt x="1074" y="153"/>
                      <a:pt x="1067" y="101"/>
                      <a:pt x="1055" y="49"/>
                    </a:cubicBezTo>
                    <a:cubicBezTo>
                      <a:pt x="1055" y="49"/>
                      <a:pt x="1055" y="48"/>
                      <a:pt x="1054" y="48"/>
                    </a:cubicBezTo>
                    <a:moveTo>
                      <a:pt x="1042" y="0"/>
                    </a:moveTo>
                    <a:cubicBezTo>
                      <a:pt x="1046" y="15"/>
                      <a:pt x="1050" y="30"/>
                      <a:pt x="1054" y="44"/>
                    </a:cubicBezTo>
                    <a:cubicBezTo>
                      <a:pt x="1054" y="44"/>
                      <a:pt x="1054" y="44"/>
                      <a:pt x="1054" y="44"/>
                    </a:cubicBezTo>
                    <a:cubicBezTo>
                      <a:pt x="1054" y="45"/>
                      <a:pt x="1054" y="45"/>
                      <a:pt x="1054" y="46"/>
                    </a:cubicBezTo>
                    <a:cubicBezTo>
                      <a:pt x="1051" y="31"/>
                      <a:pt x="1047" y="17"/>
                      <a:pt x="1043" y="3"/>
                    </a:cubicBezTo>
                    <a:cubicBezTo>
                      <a:pt x="1043" y="2"/>
                      <a:pt x="1043" y="2"/>
                      <a:pt x="1043" y="2"/>
                    </a:cubicBezTo>
                    <a:cubicBezTo>
                      <a:pt x="1043" y="2"/>
                      <a:pt x="1042" y="1"/>
                      <a:pt x="104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588" name="Freeform 252"/>
              <p:cNvSpPr>
                <a:spLocks noEditPoints="1"/>
              </p:cNvSpPr>
              <p:nvPr/>
            </p:nvSpPr>
            <p:spPr bwMode="auto">
              <a:xfrm>
                <a:off x="657" y="1410"/>
                <a:ext cx="1271" cy="2284"/>
              </a:xfrm>
              <a:custGeom>
                <a:avLst/>
                <a:gdLst>
                  <a:gd name="T0" fmla="*/ 0 w 819"/>
                  <a:gd name="T1" fmla="*/ 1471 h 1471"/>
                  <a:gd name="T2" fmla="*/ 1 w 819"/>
                  <a:gd name="T3" fmla="*/ 1471 h 1471"/>
                  <a:gd name="T4" fmla="*/ 264 w 819"/>
                  <a:gd name="T5" fmla="*/ 1380 h 1471"/>
                  <a:gd name="T6" fmla="*/ 191 w 819"/>
                  <a:gd name="T7" fmla="*/ 1413 h 1471"/>
                  <a:gd name="T8" fmla="*/ 265 w 819"/>
                  <a:gd name="T9" fmla="*/ 1381 h 1471"/>
                  <a:gd name="T10" fmla="*/ 268 w 819"/>
                  <a:gd name="T11" fmla="*/ 1378 h 1471"/>
                  <a:gd name="T12" fmla="*/ 353 w 819"/>
                  <a:gd name="T13" fmla="*/ 1336 h 1471"/>
                  <a:gd name="T14" fmla="*/ 352 w 819"/>
                  <a:gd name="T15" fmla="*/ 1334 h 1471"/>
                  <a:gd name="T16" fmla="*/ 380 w 819"/>
                  <a:gd name="T17" fmla="*/ 1318 h 1471"/>
                  <a:gd name="T18" fmla="*/ 381 w 819"/>
                  <a:gd name="T19" fmla="*/ 1320 h 1471"/>
                  <a:gd name="T20" fmla="*/ 555 w 819"/>
                  <a:gd name="T21" fmla="*/ 1193 h 1471"/>
                  <a:gd name="T22" fmla="*/ 528 w 819"/>
                  <a:gd name="T23" fmla="*/ 1218 h 1471"/>
                  <a:gd name="T24" fmla="*/ 616 w 819"/>
                  <a:gd name="T25" fmla="*/ 1141 h 1471"/>
                  <a:gd name="T26" fmla="*/ 559 w 819"/>
                  <a:gd name="T27" fmla="*/ 1193 h 1471"/>
                  <a:gd name="T28" fmla="*/ 679 w 819"/>
                  <a:gd name="T29" fmla="*/ 1073 h 1471"/>
                  <a:gd name="T30" fmla="*/ 654 w 819"/>
                  <a:gd name="T31" fmla="*/ 1103 h 1471"/>
                  <a:gd name="T32" fmla="*/ 713 w 819"/>
                  <a:gd name="T33" fmla="*/ 1034 h 1471"/>
                  <a:gd name="T34" fmla="*/ 683 w 819"/>
                  <a:gd name="T35" fmla="*/ 1072 h 1471"/>
                  <a:gd name="T36" fmla="*/ 720 w 819"/>
                  <a:gd name="T37" fmla="*/ 1013 h 1471"/>
                  <a:gd name="T38" fmla="*/ 716 w 819"/>
                  <a:gd name="T39" fmla="*/ 1031 h 1471"/>
                  <a:gd name="T40" fmla="*/ 726 w 819"/>
                  <a:gd name="T41" fmla="*/ 1022 h 1471"/>
                  <a:gd name="T42" fmla="*/ 707 w 819"/>
                  <a:gd name="T43" fmla="*/ 1001 h 1471"/>
                  <a:gd name="T44" fmla="*/ 719 w 819"/>
                  <a:gd name="T45" fmla="*/ 1011 h 1471"/>
                  <a:gd name="T46" fmla="*/ 700 w 819"/>
                  <a:gd name="T47" fmla="*/ 992 h 1471"/>
                  <a:gd name="T48" fmla="*/ 708 w 819"/>
                  <a:gd name="T49" fmla="*/ 995 h 1471"/>
                  <a:gd name="T50" fmla="*/ 615 w 819"/>
                  <a:gd name="T51" fmla="*/ 891 h 1471"/>
                  <a:gd name="T52" fmla="*/ 702 w 819"/>
                  <a:gd name="T53" fmla="*/ 986 h 1471"/>
                  <a:gd name="T54" fmla="*/ 545 w 819"/>
                  <a:gd name="T55" fmla="*/ 825 h 1471"/>
                  <a:gd name="T56" fmla="*/ 550 w 819"/>
                  <a:gd name="T57" fmla="*/ 824 h 1471"/>
                  <a:gd name="T58" fmla="*/ 600 w 819"/>
                  <a:gd name="T59" fmla="*/ 743 h 1471"/>
                  <a:gd name="T60" fmla="*/ 602 w 819"/>
                  <a:gd name="T61" fmla="*/ 740 h 1471"/>
                  <a:gd name="T62" fmla="*/ 631 w 819"/>
                  <a:gd name="T63" fmla="*/ 699 h 1471"/>
                  <a:gd name="T64" fmla="*/ 628 w 819"/>
                  <a:gd name="T65" fmla="*/ 698 h 1471"/>
                  <a:gd name="T66" fmla="*/ 678 w 819"/>
                  <a:gd name="T67" fmla="*/ 607 h 1471"/>
                  <a:gd name="T68" fmla="*/ 680 w 819"/>
                  <a:gd name="T69" fmla="*/ 610 h 1471"/>
                  <a:gd name="T70" fmla="*/ 715 w 819"/>
                  <a:gd name="T71" fmla="*/ 529 h 1471"/>
                  <a:gd name="T72" fmla="*/ 727 w 819"/>
                  <a:gd name="T73" fmla="*/ 501 h 1471"/>
                  <a:gd name="T74" fmla="*/ 793 w 819"/>
                  <a:gd name="T75" fmla="*/ 305 h 1471"/>
                  <a:gd name="T76" fmla="*/ 791 w 819"/>
                  <a:gd name="T77" fmla="*/ 299 h 1471"/>
                  <a:gd name="T78" fmla="*/ 811 w 819"/>
                  <a:gd name="T79" fmla="*/ 199 h 1471"/>
                  <a:gd name="T80" fmla="*/ 809 w 819"/>
                  <a:gd name="T81" fmla="*/ 194 h 1471"/>
                  <a:gd name="T82" fmla="*/ 810 w 819"/>
                  <a:gd name="T83" fmla="*/ 2 h 1471"/>
                  <a:gd name="T84" fmla="*/ 809 w 819"/>
                  <a:gd name="T85" fmla="*/ 1 h 1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19" h="1471">
                    <a:moveTo>
                      <a:pt x="186" y="1413"/>
                    </a:moveTo>
                    <a:cubicBezTo>
                      <a:pt x="125" y="1438"/>
                      <a:pt x="62" y="1457"/>
                      <a:pt x="0" y="1471"/>
                    </a:cubicBezTo>
                    <a:cubicBezTo>
                      <a:pt x="0" y="1471"/>
                      <a:pt x="0" y="1471"/>
                      <a:pt x="0" y="1471"/>
                    </a:cubicBezTo>
                    <a:cubicBezTo>
                      <a:pt x="0" y="1471"/>
                      <a:pt x="0" y="1471"/>
                      <a:pt x="0" y="1471"/>
                    </a:cubicBezTo>
                    <a:cubicBezTo>
                      <a:pt x="1" y="1471"/>
                      <a:pt x="1" y="1471"/>
                      <a:pt x="1" y="1471"/>
                    </a:cubicBezTo>
                    <a:cubicBezTo>
                      <a:pt x="1" y="1471"/>
                      <a:pt x="1" y="1471"/>
                      <a:pt x="1" y="1471"/>
                    </a:cubicBezTo>
                    <a:cubicBezTo>
                      <a:pt x="64" y="1458"/>
                      <a:pt x="126" y="1439"/>
                      <a:pt x="187" y="1415"/>
                    </a:cubicBezTo>
                    <a:cubicBezTo>
                      <a:pt x="187" y="1414"/>
                      <a:pt x="187" y="1414"/>
                      <a:pt x="186" y="1413"/>
                    </a:cubicBezTo>
                    <a:moveTo>
                      <a:pt x="264" y="1380"/>
                    </a:moveTo>
                    <a:cubicBezTo>
                      <a:pt x="258" y="1383"/>
                      <a:pt x="252" y="1385"/>
                      <a:pt x="245" y="1388"/>
                    </a:cubicBezTo>
                    <a:cubicBezTo>
                      <a:pt x="227" y="1397"/>
                      <a:pt x="209" y="1404"/>
                      <a:pt x="190" y="1412"/>
                    </a:cubicBezTo>
                    <a:cubicBezTo>
                      <a:pt x="191" y="1412"/>
                      <a:pt x="191" y="1413"/>
                      <a:pt x="191" y="1413"/>
                    </a:cubicBezTo>
                    <a:cubicBezTo>
                      <a:pt x="191" y="1413"/>
                      <a:pt x="191" y="1413"/>
                      <a:pt x="191" y="1413"/>
                    </a:cubicBezTo>
                    <a:cubicBezTo>
                      <a:pt x="210" y="1406"/>
                      <a:pt x="228" y="1398"/>
                      <a:pt x="246" y="1390"/>
                    </a:cubicBezTo>
                    <a:cubicBezTo>
                      <a:pt x="253" y="1387"/>
                      <a:pt x="259" y="1384"/>
                      <a:pt x="265" y="1381"/>
                    </a:cubicBezTo>
                    <a:cubicBezTo>
                      <a:pt x="265" y="1381"/>
                      <a:pt x="265" y="1380"/>
                      <a:pt x="264" y="1380"/>
                    </a:cubicBezTo>
                    <a:moveTo>
                      <a:pt x="352" y="1334"/>
                    </a:moveTo>
                    <a:cubicBezTo>
                      <a:pt x="325" y="1350"/>
                      <a:pt x="297" y="1364"/>
                      <a:pt x="268" y="1378"/>
                    </a:cubicBezTo>
                    <a:cubicBezTo>
                      <a:pt x="268" y="1378"/>
                      <a:pt x="269" y="1379"/>
                      <a:pt x="269" y="1379"/>
                    </a:cubicBezTo>
                    <a:cubicBezTo>
                      <a:pt x="269" y="1379"/>
                      <a:pt x="269" y="1379"/>
                      <a:pt x="269" y="1379"/>
                    </a:cubicBezTo>
                    <a:cubicBezTo>
                      <a:pt x="297" y="1366"/>
                      <a:pt x="325" y="1351"/>
                      <a:pt x="353" y="1336"/>
                    </a:cubicBezTo>
                    <a:cubicBezTo>
                      <a:pt x="352" y="1336"/>
                      <a:pt x="352" y="1336"/>
                      <a:pt x="352" y="1336"/>
                    </a:cubicBezTo>
                    <a:cubicBezTo>
                      <a:pt x="352" y="1335"/>
                      <a:pt x="352" y="1335"/>
                      <a:pt x="352" y="1335"/>
                    </a:cubicBezTo>
                    <a:cubicBezTo>
                      <a:pt x="352" y="1334"/>
                      <a:pt x="352" y="1334"/>
                      <a:pt x="352" y="1334"/>
                    </a:cubicBezTo>
                    <a:moveTo>
                      <a:pt x="523" y="1219"/>
                    </a:moveTo>
                    <a:cubicBezTo>
                      <a:pt x="478" y="1255"/>
                      <a:pt x="430" y="1288"/>
                      <a:pt x="380" y="1318"/>
                    </a:cubicBezTo>
                    <a:cubicBezTo>
                      <a:pt x="380" y="1318"/>
                      <a:pt x="380" y="1318"/>
                      <a:pt x="380" y="1318"/>
                    </a:cubicBezTo>
                    <a:cubicBezTo>
                      <a:pt x="380" y="1319"/>
                      <a:pt x="380" y="1319"/>
                      <a:pt x="380" y="1319"/>
                    </a:cubicBezTo>
                    <a:cubicBezTo>
                      <a:pt x="380" y="1319"/>
                      <a:pt x="381" y="1319"/>
                      <a:pt x="381" y="1320"/>
                    </a:cubicBezTo>
                    <a:cubicBezTo>
                      <a:pt x="381" y="1320"/>
                      <a:pt x="381" y="1320"/>
                      <a:pt x="381" y="1320"/>
                    </a:cubicBezTo>
                    <a:cubicBezTo>
                      <a:pt x="431" y="1290"/>
                      <a:pt x="479" y="1257"/>
                      <a:pt x="525" y="1221"/>
                    </a:cubicBezTo>
                    <a:cubicBezTo>
                      <a:pt x="524" y="1220"/>
                      <a:pt x="524" y="1220"/>
                      <a:pt x="523" y="1219"/>
                    </a:cubicBezTo>
                    <a:moveTo>
                      <a:pt x="555" y="1193"/>
                    </a:moveTo>
                    <a:cubicBezTo>
                      <a:pt x="546" y="1201"/>
                      <a:pt x="536" y="1209"/>
                      <a:pt x="527" y="1217"/>
                    </a:cubicBezTo>
                    <a:cubicBezTo>
                      <a:pt x="527" y="1217"/>
                      <a:pt x="527" y="1218"/>
                      <a:pt x="528" y="1218"/>
                    </a:cubicBezTo>
                    <a:cubicBezTo>
                      <a:pt x="528" y="1218"/>
                      <a:pt x="528" y="1218"/>
                      <a:pt x="528" y="1218"/>
                    </a:cubicBezTo>
                    <a:cubicBezTo>
                      <a:pt x="537" y="1211"/>
                      <a:pt x="547" y="1203"/>
                      <a:pt x="556" y="1195"/>
                    </a:cubicBezTo>
                    <a:cubicBezTo>
                      <a:pt x="556" y="1195"/>
                      <a:pt x="555" y="1194"/>
                      <a:pt x="555" y="1193"/>
                    </a:cubicBezTo>
                    <a:moveTo>
                      <a:pt x="616" y="1141"/>
                    </a:moveTo>
                    <a:cubicBezTo>
                      <a:pt x="615" y="1142"/>
                      <a:pt x="613" y="1142"/>
                      <a:pt x="612" y="1142"/>
                    </a:cubicBezTo>
                    <a:cubicBezTo>
                      <a:pt x="594" y="1159"/>
                      <a:pt x="577" y="1175"/>
                      <a:pt x="558" y="1191"/>
                    </a:cubicBezTo>
                    <a:cubicBezTo>
                      <a:pt x="559" y="1191"/>
                      <a:pt x="559" y="1192"/>
                      <a:pt x="559" y="1193"/>
                    </a:cubicBezTo>
                    <a:cubicBezTo>
                      <a:pt x="559" y="1193"/>
                      <a:pt x="559" y="1193"/>
                      <a:pt x="559" y="1193"/>
                    </a:cubicBezTo>
                    <a:cubicBezTo>
                      <a:pt x="579" y="1176"/>
                      <a:pt x="598" y="1159"/>
                      <a:pt x="616" y="1141"/>
                    </a:cubicBezTo>
                    <a:moveTo>
                      <a:pt x="679" y="1073"/>
                    </a:moveTo>
                    <a:cubicBezTo>
                      <a:pt x="671" y="1083"/>
                      <a:pt x="662" y="1092"/>
                      <a:pt x="653" y="1102"/>
                    </a:cubicBezTo>
                    <a:cubicBezTo>
                      <a:pt x="653" y="1102"/>
                      <a:pt x="653" y="1102"/>
                      <a:pt x="653" y="1102"/>
                    </a:cubicBezTo>
                    <a:cubicBezTo>
                      <a:pt x="654" y="1102"/>
                      <a:pt x="654" y="1102"/>
                      <a:pt x="654" y="1103"/>
                    </a:cubicBezTo>
                    <a:cubicBezTo>
                      <a:pt x="663" y="1094"/>
                      <a:pt x="672" y="1085"/>
                      <a:pt x="680" y="1075"/>
                    </a:cubicBezTo>
                    <a:cubicBezTo>
                      <a:pt x="680" y="1075"/>
                      <a:pt x="680" y="1074"/>
                      <a:pt x="679" y="1073"/>
                    </a:cubicBezTo>
                    <a:moveTo>
                      <a:pt x="713" y="1034"/>
                    </a:moveTo>
                    <a:cubicBezTo>
                      <a:pt x="703" y="1046"/>
                      <a:pt x="693" y="1058"/>
                      <a:pt x="682" y="1070"/>
                    </a:cubicBezTo>
                    <a:cubicBezTo>
                      <a:pt x="682" y="1071"/>
                      <a:pt x="683" y="1072"/>
                      <a:pt x="683" y="1072"/>
                    </a:cubicBezTo>
                    <a:cubicBezTo>
                      <a:pt x="683" y="1072"/>
                      <a:pt x="683" y="1072"/>
                      <a:pt x="683" y="1072"/>
                    </a:cubicBezTo>
                    <a:cubicBezTo>
                      <a:pt x="694" y="1060"/>
                      <a:pt x="704" y="1048"/>
                      <a:pt x="714" y="1036"/>
                    </a:cubicBezTo>
                    <a:cubicBezTo>
                      <a:pt x="714" y="1035"/>
                      <a:pt x="714" y="1035"/>
                      <a:pt x="713" y="1034"/>
                    </a:cubicBezTo>
                    <a:moveTo>
                      <a:pt x="720" y="1013"/>
                    </a:moveTo>
                    <a:cubicBezTo>
                      <a:pt x="719" y="1014"/>
                      <a:pt x="718" y="1015"/>
                      <a:pt x="718" y="1016"/>
                    </a:cubicBezTo>
                    <a:cubicBezTo>
                      <a:pt x="719" y="1018"/>
                      <a:pt x="721" y="1021"/>
                      <a:pt x="722" y="1023"/>
                    </a:cubicBezTo>
                    <a:cubicBezTo>
                      <a:pt x="720" y="1026"/>
                      <a:pt x="718" y="1028"/>
                      <a:pt x="716" y="1031"/>
                    </a:cubicBezTo>
                    <a:cubicBezTo>
                      <a:pt x="716" y="1032"/>
                      <a:pt x="717" y="1032"/>
                      <a:pt x="717" y="1033"/>
                    </a:cubicBezTo>
                    <a:cubicBezTo>
                      <a:pt x="717" y="1033"/>
                      <a:pt x="717" y="1033"/>
                      <a:pt x="717" y="1033"/>
                    </a:cubicBezTo>
                    <a:cubicBezTo>
                      <a:pt x="720" y="1029"/>
                      <a:pt x="723" y="1026"/>
                      <a:pt x="726" y="1022"/>
                    </a:cubicBezTo>
                    <a:cubicBezTo>
                      <a:pt x="724" y="1019"/>
                      <a:pt x="722" y="1016"/>
                      <a:pt x="720" y="1013"/>
                    </a:cubicBezTo>
                    <a:moveTo>
                      <a:pt x="709" y="997"/>
                    </a:moveTo>
                    <a:cubicBezTo>
                      <a:pt x="709" y="998"/>
                      <a:pt x="708" y="1000"/>
                      <a:pt x="707" y="1001"/>
                    </a:cubicBezTo>
                    <a:cubicBezTo>
                      <a:pt x="710" y="1005"/>
                      <a:pt x="713" y="1010"/>
                      <a:pt x="716" y="1014"/>
                    </a:cubicBezTo>
                    <a:cubicBezTo>
                      <a:pt x="716" y="1014"/>
                      <a:pt x="716" y="1014"/>
                      <a:pt x="716" y="1014"/>
                    </a:cubicBezTo>
                    <a:cubicBezTo>
                      <a:pt x="717" y="1013"/>
                      <a:pt x="718" y="1012"/>
                      <a:pt x="719" y="1011"/>
                    </a:cubicBezTo>
                    <a:cubicBezTo>
                      <a:pt x="716" y="1007"/>
                      <a:pt x="713" y="1002"/>
                      <a:pt x="709" y="997"/>
                    </a:cubicBezTo>
                    <a:moveTo>
                      <a:pt x="703" y="988"/>
                    </a:moveTo>
                    <a:cubicBezTo>
                      <a:pt x="702" y="990"/>
                      <a:pt x="701" y="991"/>
                      <a:pt x="700" y="992"/>
                    </a:cubicBezTo>
                    <a:cubicBezTo>
                      <a:pt x="702" y="994"/>
                      <a:pt x="704" y="996"/>
                      <a:pt x="706" y="999"/>
                    </a:cubicBezTo>
                    <a:cubicBezTo>
                      <a:pt x="706" y="999"/>
                      <a:pt x="706" y="999"/>
                      <a:pt x="706" y="999"/>
                    </a:cubicBezTo>
                    <a:cubicBezTo>
                      <a:pt x="706" y="998"/>
                      <a:pt x="707" y="997"/>
                      <a:pt x="708" y="995"/>
                    </a:cubicBezTo>
                    <a:cubicBezTo>
                      <a:pt x="706" y="993"/>
                      <a:pt x="705" y="991"/>
                      <a:pt x="703" y="988"/>
                    </a:cubicBezTo>
                    <a:moveTo>
                      <a:pt x="618" y="889"/>
                    </a:moveTo>
                    <a:cubicBezTo>
                      <a:pt x="617" y="890"/>
                      <a:pt x="616" y="891"/>
                      <a:pt x="615" y="891"/>
                    </a:cubicBezTo>
                    <a:cubicBezTo>
                      <a:pt x="648" y="926"/>
                      <a:pt x="676" y="959"/>
                      <a:pt x="699" y="990"/>
                    </a:cubicBezTo>
                    <a:cubicBezTo>
                      <a:pt x="699" y="990"/>
                      <a:pt x="699" y="990"/>
                      <a:pt x="699" y="990"/>
                    </a:cubicBezTo>
                    <a:cubicBezTo>
                      <a:pt x="700" y="989"/>
                      <a:pt x="701" y="988"/>
                      <a:pt x="702" y="986"/>
                    </a:cubicBezTo>
                    <a:cubicBezTo>
                      <a:pt x="679" y="956"/>
                      <a:pt x="651" y="923"/>
                      <a:pt x="618" y="889"/>
                    </a:cubicBezTo>
                    <a:moveTo>
                      <a:pt x="600" y="743"/>
                    </a:moveTo>
                    <a:cubicBezTo>
                      <a:pt x="582" y="771"/>
                      <a:pt x="564" y="798"/>
                      <a:pt x="545" y="825"/>
                    </a:cubicBezTo>
                    <a:cubicBezTo>
                      <a:pt x="564" y="842"/>
                      <a:pt x="582" y="859"/>
                      <a:pt x="599" y="875"/>
                    </a:cubicBezTo>
                    <a:cubicBezTo>
                      <a:pt x="599" y="874"/>
                      <a:pt x="600" y="873"/>
                      <a:pt x="601" y="872"/>
                    </a:cubicBezTo>
                    <a:cubicBezTo>
                      <a:pt x="584" y="856"/>
                      <a:pt x="567" y="840"/>
                      <a:pt x="550" y="824"/>
                    </a:cubicBezTo>
                    <a:cubicBezTo>
                      <a:pt x="568" y="798"/>
                      <a:pt x="586" y="772"/>
                      <a:pt x="602" y="746"/>
                    </a:cubicBezTo>
                    <a:cubicBezTo>
                      <a:pt x="602" y="746"/>
                      <a:pt x="602" y="746"/>
                      <a:pt x="602" y="746"/>
                    </a:cubicBezTo>
                    <a:cubicBezTo>
                      <a:pt x="601" y="745"/>
                      <a:pt x="601" y="744"/>
                      <a:pt x="600" y="743"/>
                    </a:cubicBezTo>
                    <a:cubicBezTo>
                      <a:pt x="600" y="743"/>
                      <a:pt x="600" y="743"/>
                      <a:pt x="600" y="743"/>
                    </a:cubicBezTo>
                    <a:moveTo>
                      <a:pt x="628" y="697"/>
                    </a:moveTo>
                    <a:cubicBezTo>
                      <a:pt x="620" y="712"/>
                      <a:pt x="611" y="726"/>
                      <a:pt x="602" y="740"/>
                    </a:cubicBezTo>
                    <a:cubicBezTo>
                      <a:pt x="603" y="741"/>
                      <a:pt x="604" y="741"/>
                      <a:pt x="605" y="742"/>
                    </a:cubicBezTo>
                    <a:cubicBezTo>
                      <a:pt x="605" y="742"/>
                      <a:pt x="605" y="742"/>
                      <a:pt x="605" y="742"/>
                    </a:cubicBezTo>
                    <a:cubicBezTo>
                      <a:pt x="613" y="728"/>
                      <a:pt x="622" y="714"/>
                      <a:pt x="631" y="699"/>
                    </a:cubicBezTo>
                    <a:cubicBezTo>
                      <a:pt x="630" y="699"/>
                      <a:pt x="629" y="698"/>
                      <a:pt x="628" y="698"/>
                    </a:cubicBezTo>
                    <a:cubicBezTo>
                      <a:pt x="628" y="698"/>
                      <a:pt x="628" y="698"/>
                      <a:pt x="628" y="698"/>
                    </a:cubicBezTo>
                    <a:cubicBezTo>
                      <a:pt x="628" y="698"/>
                      <a:pt x="628" y="698"/>
                      <a:pt x="628" y="698"/>
                    </a:cubicBezTo>
                    <a:cubicBezTo>
                      <a:pt x="628" y="697"/>
                      <a:pt x="628" y="697"/>
                      <a:pt x="628" y="697"/>
                    </a:cubicBezTo>
                    <a:moveTo>
                      <a:pt x="715" y="529"/>
                    </a:moveTo>
                    <a:cubicBezTo>
                      <a:pt x="703" y="555"/>
                      <a:pt x="691" y="581"/>
                      <a:pt x="678" y="607"/>
                    </a:cubicBezTo>
                    <a:cubicBezTo>
                      <a:pt x="671" y="620"/>
                      <a:pt x="664" y="633"/>
                      <a:pt x="657" y="646"/>
                    </a:cubicBezTo>
                    <a:cubicBezTo>
                      <a:pt x="658" y="647"/>
                      <a:pt x="658" y="648"/>
                      <a:pt x="659" y="649"/>
                    </a:cubicBezTo>
                    <a:cubicBezTo>
                      <a:pt x="666" y="636"/>
                      <a:pt x="673" y="623"/>
                      <a:pt x="680" y="610"/>
                    </a:cubicBezTo>
                    <a:cubicBezTo>
                      <a:pt x="693" y="583"/>
                      <a:pt x="706" y="557"/>
                      <a:pt x="717" y="531"/>
                    </a:cubicBezTo>
                    <a:cubicBezTo>
                      <a:pt x="716" y="530"/>
                      <a:pt x="716" y="530"/>
                      <a:pt x="715" y="529"/>
                    </a:cubicBezTo>
                    <a:cubicBezTo>
                      <a:pt x="715" y="529"/>
                      <a:pt x="715" y="529"/>
                      <a:pt x="715" y="529"/>
                    </a:cubicBezTo>
                    <a:cubicBezTo>
                      <a:pt x="715" y="529"/>
                      <a:pt x="715" y="529"/>
                      <a:pt x="715" y="529"/>
                    </a:cubicBezTo>
                    <a:moveTo>
                      <a:pt x="790" y="302"/>
                    </a:moveTo>
                    <a:cubicBezTo>
                      <a:pt x="776" y="367"/>
                      <a:pt x="754" y="434"/>
                      <a:pt x="727" y="501"/>
                    </a:cubicBezTo>
                    <a:cubicBezTo>
                      <a:pt x="727" y="501"/>
                      <a:pt x="728" y="502"/>
                      <a:pt x="728" y="502"/>
                    </a:cubicBezTo>
                    <a:cubicBezTo>
                      <a:pt x="728" y="503"/>
                      <a:pt x="728" y="503"/>
                      <a:pt x="728" y="503"/>
                    </a:cubicBezTo>
                    <a:cubicBezTo>
                      <a:pt x="757" y="436"/>
                      <a:pt x="778" y="369"/>
                      <a:pt x="793" y="305"/>
                    </a:cubicBezTo>
                    <a:cubicBezTo>
                      <a:pt x="792" y="304"/>
                      <a:pt x="791" y="303"/>
                      <a:pt x="790" y="302"/>
                    </a:cubicBezTo>
                    <a:moveTo>
                      <a:pt x="809" y="197"/>
                    </a:moveTo>
                    <a:cubicBezTo>
                      <a:pt x="805" y="231"/>
                      <a:pt x="799" y="265"/>
                      <a:pt x="791" y="299"/>
                    </a:cubicBezTo>
                    <a:cubicBezTo>
                      <a:pt x="792" y="300"/>
                      <a:pt x="793" y="300"/>
                      <a:pt x="794" y="301"/>
                    </a:cubicBezTo>
                    <a:cubicBezTo>
                      <a:pt x="794" y="301"/>
                      <a:pt x="794" y="301"/>
                      <a:pt x="794" y="301"/>
                    </a:cubicBezTo>
                    <a:cubicBezTo>
                      <a:pt x="801" y="267"/>
                      <a:pt x="807" y="233"/>
                      <a:pt x="811" y="199"/>
                    </a:cubicBezTo>
                    <a:cubicBezTo>
                      <a:pt x="810" y="199"/>
                      <a:pt x="809" y="198"/>
                      <a:pt x="809" y="197"/>
                    </a:cubicBezTo>
                    <a:moveTo>
                      <a:pt x="808" y="0"/>
                    </a:moveTo>
                    <a:cubicBezTo>
                      <a:pt x="817" y="61"/>
                      <a:pt x="817" y="126"/>
                      <a:pt x="809" y="194"/>
                    </a:cubicBezTo>
                    <a:cubicBezTo>
                      <a:pt x="810" y="195"/>
                      <a:pt x="811" y="195"/>
                      <a:pt x="811" y="196"/>
                    </a:cubicBezTo>
                    <a:cubicBezTo>
                      <a:pt x="811" y="196"/>
                      <a:pt x="811" y="196"/>
                      <a:pt x="811" y="196"/>
                    </a:cubicBezTo>
                    <a:cubicBezTo>
                      <a:pt x="819" y="128"/>
                      <a:pt x="819" y="63"/>
                      <a:pt x="810" y="2"/>
                    </a:cubicBezTo>
                    <a:cubicBezTo>
                      <a:pt x="810" y="1"/>
                      <a:pt x="810" y="1"/>
                      <a:pt x="809" y="1"/>
                    </a:cubicBezTo>
                    <a:cubicBezTo>
                      <a:pt x="809" y="1"/>
                      <a:pt x="809" y="1"/>
                      <a:pt x="809" y="1"/>
                    </a:cubicBezTo>
                    <a:cubicBezTo>
                      <a:pt x="809" y="1"/>
                      <a:pt x="809" y="1"/>
                      <a:pt x="809" y="1"/>
                    </a:cubicBezTo>
                    <a:cubicBezTo>
                      <a:pt x="809" y="1"/>
                      <a:pt x="809" y="1"/>
                      <a:pt x="808" y="0"/>
                    </a:cubicBezTo>
                    <a:cubicBezTo>
                      <a:pt x="808" y="0"/>
                      <a:pt x="808" y="0"/>
                      <a:pt x="80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589" name="Freeform 253"/>
              <p:cNvSpPr>
                <a:spLocks noEditPoints="1"/>
              </p:cNvSpPr>
              <p:nvPr/>
            </p:nvSpPr>
            <p:spPr bwMode="auto">
              <a:xfrm>
                <a:off x="875" y="1211"/>
                <a:ext cx="904" cy="2115"/>
              </a:xfrm>
              <a:custGeom>
                <a:avLst/>
                <a:gdLst>
                  <a:gd name="T0" fmla="*/ 0 w 582"/>
                  <a:gd name="T1" fmla="*/ 1361 h 1362"/>
                  <a:gd name="T2" fmla="*/ 2 w 582"/>
                  <a:gd name="T3" fmla="*/ 1362 h 1362"/>
                  <a:gd name="T4" fmla="*/ 20 w 582"/>
                  <a:gd name="T5" fmla="*/ 1350 h 1362"/>
                  <a:gd name="T6" fmla="*/ 233 w 582"/>
                  <a:gd name="T7" fmla="*/ 968 h 1362"/>
                  <a:gd name="T8" fmla="*/ 232 w 582"/>
                  <a:gd name="T9" fmla="*/ 1071 h 1362"/>
                  <a:gd name="T10" fmla="*/ 281 w 582"/>
                  <a:gd name="T11" fmla="*/ 1114 h 1362"/>
                  <a:gd name="T12" fmla="*/ 175 w 582"/>
                  <a:gd name="T13" fmla="*/ 1220 h 1362"/>
                  <a:gd name="T14" fmla="*/ 172 w 582"/>
                  <a:gd name="T15" fmla="*/ 1223 h 1362"/>
                  <a:gd name="T16" fmla="*/ 23 w 582"/>
                  <a:gd name="T17" fmla="*/ 1348 h 1362"/>
                  <a:gd name="T18" fmla="*/ 174 w 582"/>
                  <a:gd name="T19" fmla="*/ 1225 h 1362"/>
                  <a:gd name="T20" fmla="*/ 286 w 582"/>
                  <a:gd name="T21" fmla="*/ 1113 h 1362"/>
                  <a:gd name="T22" fmla="*/ 237 w 582"/>
                  <a:gd name="T23" fmla="*/ 1070 h 1362"/>
                  <a:gd name="T24" fmla="*/ 235 w 582"/>
                  <a:gd name="T25" fmla="*/ 1068 h 1362"/>
                  <a:gd name="T26" fmla="*/ 236 w 582"/>
                  <a:gd name="T27" fmla="*/ 969 h 1362"/>
                  <a:gd name="T28" fmla="*/ 233 w 582"/>
                  <a:gd name="T29" fmla="*/ 968 h 1362"/>
                  <a:gd name="T30" fmla="*/ 253 w 582"/>
                  <a:gd name="T31" fmla="*/ 942 h 1362"/>
                  <a:gd name="T32" fmla="*/ 255 w 582"/>
                  <a:gd name="T33" fmla="*/ 945 h 1362"/>
                  <a:gd name="T34" fmla="*/ 352 w 582"/>
                  <a:gd name="T35" fmla="*/ 797 h 1362"/>
                  <a:gd name="T36" fmla="*/ 351 w 582"/>
                  <a:gd name="T37" fmla="*/ 797 h 1362"/>
                  <a:gd name="T38" fmla="*/ 368 w 582"/>
                  <a:gd name="T39" fmla="*/ 769 h 1362"/>
                  <a:gd name="T40" fmla="*/ 400 w 582"/>
                  <a:gd name="T41" fmla="*/ 720 h 1362"/>
                  <a:gd name="T42" fmla="*/ 478 w 582"/>
                  <a:gd name="T43" fmla="*/ 557 h 1362"/>
                  <a:gd name="T44" fmla="*/ 400 w 582"/>
                  <a:gd name="T45" fmla="*/ 714 h 1362"/>
                  <a:gd name="T46" fmla="*/ 402 w 582"/>
                  <a:gd name="T47" fmla="*/ 717 h 1362"/>
                  <a:gd name="T48" fmla="*/ 481 w 582"/>
                  <a:gd name="T49" fmla="*/ 560 h 1362"/>
                  <a:gd name="T50" fmla="*/ 506 w 582"/>
                  <a:gd name="T51" fmla="*/ 489 h 1362"/>
                  <a:gd name="T52" fmla="*/ 482 w 582"/>
                  <a:gd name="T53" fmla="*/ 556 h 1362"/>
                  <a:gd name="T54" fmla="*/ 509 w 582"/>
                  <a:gd name="T55" fmla="*/ 491 h 1362"/>
                  <a:gd name="T56" fmla="*/ 547 w 582"/>
                  <a:gd name="T57" fmla="*/ 369 h 1362"/>
                  <a:gd name="T58" fmla="*/ 507 w 582"/>
                  <a:gd name="T59" fmla="*/ 486 h 1362"/>
                  <a:gd name="T60" fmla="*/ 510 w 582"/>
                  <a:gd name="T61" fmla="*/ 488 h 1362"/>
                  <a:gd name="T62" fmla="*/ 549 w 582"/>
                  <a:gd name="T63" fmla="*/ 371 h 1362"/>
                  <a:gd name="T64" fmla="*/ 542 w 582"/>
                  <a:gd name="T65" fmla="*/ 0 h 1362"/>
                  <a:gd name="T66" fmla="*/ 579 w 582"/>
                  <a:gd name="T67" fmla="*/ 224 h 1362"/>
                  <a:gd name="T68" fmla="*/ 562 w 582"/>
                  <a:gd name="T69" fmla="*/ 325 h 1362"/>
                  <a:gd name="T70" fmla="*/ 531 w 582"/>
                  <a:gd name="T71" fmla="*/ 184 h 1362"/>
                  <a:gd name="T72" fmla="*/ 542 w 582"/>
                  <a:gd name="T73" fmla="*/ 1 h 1362"/>
                  <a:gd name="T74" fmla="*/ 542 w 582"/>
                  <a:gd name="T75" fmla="*/ 1 h 1362"/>
                  <a:gd name="T76" fmla="*/ 542 w 582"/>
                  <a:gd name="T77" fmla="*/ 0 h 1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1362">
                    <a:moveTo>
                      <a:pt x="18" y="1348"/>
                    </a:moveTo>
                    <a:cubicBezTo>
                      <a:pt x="12" y="1353"/>
                      <a:pt x="6" y="1357"/>
                      <a:pt x="0" y="1361"/>
                    </a:cubicBezTo>
                    <a:cubicBezTo>
                      <a:pt x="0" y="1361"/>
                      <a:pt x="0" y="1361"/>
                      <a:pt x="0" y="1361"/>
                    </a:cubicBezTo>
                    <a:cubicBezTo>
                      <a:pt x="1" y="1361"/>
                      <a:pt x="1" y="1362"/>
                      <a:pt x="2" y="1362"/>
                    </a:cubicBezTo>
                    <a:cubicBezTo>
                      <a:pt x="2" y="1362"/>
                      <a:pt x="2" y="1362"/>
                      <a:pt x="2" y="1362"/>
                    </a:cubicBezTo>
                    <a:cubicBezTo>
                      <a:pt x="8" y="1358"/>
                      <a:pt x="14" y="1354"/>
                      <a:pt x="20" y="1350"/>
                    </a:cubicBezTo>
                    <a:cubicBezTo>
                      <a:pt x="19" y="1349"/>
                      <a:pt x="18" y="1349"/>
                      <a:pt x="18" y="1348"/>
                    </a:cubicBezTo>
                    <a:moveTo>
                      <a:pt x="233" y="968"/>
                    </a:moveTo>
                    <a:cubicBezTo>
                      <a:pt x="217" y="989"/>
                      <a:pt x="200" y="1010"/>
                      <a:pt x="183" y="1031"/>
                    </a:cubicBezTo>
                    <a:cubicBezTo>
                      <a:pt x="200" y="1044"/>
                      <a:pt x="216" y="1058"/>
                      <a:pt x="232" y="1071"/>
                    </a:cubicBezTo>
                    <a:cubicBezTo>
                      <a:pt x="233" y="1072"/>
                      <a:pt x="234" y="1072"/>
                      <a:pt x="234" y="1073"/>
                    </a:cubicBezTo>
                    <a:cubicBezTo>
                      <a:pt x="250" y="1087"/>
                      <a:pt x="266" y="1100"/>
                      <a:pt x="281" y="1114"/>
                    </a:cubicBezTo>
                    <a:cubicBezTo>
                      <a:pt x="247" y="1151"/>
                      <a:pt x="212" y="1186"/>
                      <a:pt x="175" y="1220"/>
                    </a:cubicBezTo>
                    <a:cubicBezTo>
                      <a:pt x="175" y="1220"/>
                      <a:pt x="175" y="1220"/>
                      <a:pt x="175" y="1220"/>
                    </a:cubicBezTo>
                    <a:cubicBezTo>
                      <a:pt x="174" y="1221"/>
                      <a:pt x="173" y="1222"/>
                      <a:pt x="172" y="1223"/>
                    </a:cubicBezTo>
                    <a:cubicBezTo>
                      <a:pt x="172" y="1223"/>
                      <a:pt x="172" y="1223"/>
                      <a:pt x="172" y="1223"/>
                    </a:cubicBezTo>
                    <a:cubicBezTo>
                      <a:pt x="124" y="1267"/>
                      <a:pt x="73" y="1308"/>
                      <a:pt x="21" y="1346"/>
                    </a:cubicBezTo>
                    <a:cubicBezTo>
                      <a:pt x="22" y="1346"/>
                      <a:pt x="22" y="1347"/>
                      <a:pt x="23" y="1348"/>
                    </a:cubicBezTo>
                    <a:cubicBezTo>
                      <a:pt x="23" y="1348"/>
                      <a:pt x="23" y="1348"/>
                      <a:pt x="23" y="1348"/>
                    </a:cubicBezTo>
                    <a:cubicBezTo>
                      <a:pt x="75" y="1310"/>
                      <a:pt x="126" y="1269"/>
                      <a:pt x="174" y="1225"/>
                    </a:cubicBezTo>
                    <a:cubicBezTo>
                      <a:pt x="175" y="1224"/>
                      <a:pt x="176" y="1223"/>
                      <a:pt x="177" y="1222"/>
                    </a:cubicBezTo>
                    <a:cubicBezTo>
                      <a:pt x="215" y="1188"/>
                      <a:pt x="251" y="1151"/>
                      <a:pt x="286" y="1113"/>
                    </a:cubicBezTo>
                    <a:cubicBezTo>
                      <a:pt x="270" y="1099"/>
                      <a:pt x="254" y="1084"/>
                      <a:pt x="237" y="1070"/>
                    </a:cubicBezTo>
                    <a:cubicBezTo>
                      <a:pt x="237" y="1070"/>
                      <a:pt x="237" y="1070"/>
                      <a:pt x="237" y="1070"/>
                    </a:cubicBezTo>
                    <a:cubicBezTo>
                      <a:pt x="236" y="1069"/>
                      <a:pt x="235" y="1069"/>
                      <a:pt x="235" y="1068"/>
                    </a:cubicBezTo>
                    <a:cubicBezTo>
                      <a:pt x="235" y="1068"/>
                      <a:pt x="235" y="1068"/>
                      <a:pt x="235" y="1068"/>
                    </a:cubicBezTo>
                    <a:cubicBezTo>
                      <a:pt x="220" y="1055"/>
                      <a:pt x="204" y="1043"/>
                      <a:pt x="188" y="1030"/>
                    </a:cubicBezTo>
                    <a:cubicBezTo>
                      <a:pt x="205" y="1010"/>
                      <a:pt x="221" y="990"/>
                      <a:pt x="236" y="969"/>
                    </a:cubicBezTo>
                    <a:cubicBezTo>
                      <a:pt x="235" y="969"/>
                      <a:pt x="234" y="968"/>
                      <a:pt x="233" y="968"/>
                    </a:cubicBezTo>
                    <a:cubicBezTo>
                      <a:pt x="233" y="968"/>
                      <a:pt x="233" y="968"/>
                      <a:pt x="233" y="968"/>
                    </a:cubicBezTo>
                    <a:moveTo>
                      <a:pt x="351" y="797"/>
                    </a:moveTo>
                    <a:cubicBezTo>
                      <a:pt x="320" y="846"/>
                      <a:pt x="287" y="895"/>
                      <a:pt x="253" y="942"/>
                    </a:cubicBezTo>
                    <a:cubicBezTo>
                      <a:pt x="253" y="942"/>
                      <a:pt x="253" y="942"/>
                      <a:pt x="253" y="942"/>
                    </a:cubicBezTo>
                    <a:cubicBezTo>
                      <a:pt x="253" y="943"/>
                      <a:pt x="254" y="944"/>
                      <a:pt x="255" y="945"/>
                    </a:cubicBezTo>
                    <a:cubicBezTo>
                      <a:pt x="290" y="897"/>
                      <a:pt x="323" y="848"/>
                      <a:pt x="355" y="798"/>
                    </a:cubicBezTo>
                    <a:cubicBezTo>
                      <a:pt x="353" y="798"/>
                      <a:pt x="353" y="797"/>
                      <a:pt x="352" y="797"/>
                    </a:cubicBezTo>
                    <a:cubicBezTo>
                      <a:pt x="352" y="797"/>
                      <a:pt x="352" y="797"/>
                      <a:pt x="351" y="797"/>
                    </a:cubicBezTo>
                    <a:cubicBezTo>
                      <a:pt x="351" y="797"/>
                      <a:pt x="351" y="797"/>
                      <a:pt x="351" y="797"/>
                    </a:cubicBezTo>
                    <a:moveTo>
                      <a:pt x="398" y="718"/>
                    </a:moveTo>
                    <a:cubicBezTo>
                      <a:pt x="388" y="735"/>
                      <a:pt x="378" y="752"/>
                      <a:pt x="368" y="769"/>
                    </a:cubicBezTo>
                    <a:cubicBezTo>
                      <a:pt x="369" y="770"/>
                      <a:pt x="370" y="771"/>
                      <a:pt x="370" y="772"/>
                    </a:cubicBezTo>
                    <a:cubicBezTo>
                      <a:pt x="381" y="755"/>
                      <a:pt x="391" y="738"/>
                      <a:pt x="400" y="720"/>
                    </a:cubicBezTo>
                    <a:cubicBezTo>
                      <a:pt x="399" y="719"/>
                      <a:pt x="398" y="719"/>
                      <a:pt x="398" y="718"/>
                    </a:cubicBezTo>
                    <a:moveTo>
                      <a:pt x="478" y="557"/>
                    </a:moveTo>
                    <a:cubicBezTo>
                      <a:pt x="464" y="588"/>
                      <a:pt x="450" y="618"/>
                      <a:pt x="434" y="649"/>
                    </a:cubicBezTo>
                    <a:cubicBezTo>
                      <a:pt x="423" y="671"/>
                      <a:pt x="411" y="693"/>
                      <a:pt x="400" y="714"/>
                    </a:cubicBezTo>
                    <a:cubicBezTo>
                      <a:pt x="400" y="715"/>
                      <a:pt x="401" y="716"/>
                      <a:pt x="402" y="717"/>
                    </a:cubicBezTo>
                    <a:cubicBezTo>
                      <a:pt x="402" y="717"/>
                      <a:pt x="402" y="717"/>
                      <a:pt x="402" y="717"/>
                    </a:cubicBezTo>
                    <a:cubicBezTo>
                      <a:pt x="414" y="695"/>
                      <a:pt x="426" y="673"/>
                      <a:pt x="437" y="652"/>
                    </a:cubicBezTo>
                    <a:cubicBezTo>
                      <a:pt x="453" y="621"/>
                      <a:pt x="467" y="590"/>
                      <a:pt x="481" y="560"/>
                    </a:cubicBezTo>
                    <a:cubicBezTo>
                      <a:pt x="480" y="559"/>
                      <a:pt x="479" y="558"/>
                      <a:pt x="478" y="557"/>
                    </a:cubicBezTo>
                    <a:moveTo>
                      <a:pt x="506" y="489"/>
                    </a:moveTo>
                    <a:cubicBezTo>
                      <a:pt x="498" y="511"/>
                      <a:pt x="489" y="532"/>
                      <a:pt x="479" y="554"/>
                    </a:cubicBezTo>
                    <a:cubicBezTo>
                      <a:pt x="480" y="555"/>
                      <a:pt x="481" y="555"/>
                      <a:pt x="482" y="556"/>
                    </a:cubicBezTo>
                    <a:cubicBezTo>
                      <a:pt x="482" y="556"/>
                      <a:pt x="482" y="556"/>
                      <a:pt x="482" y="556"/>
                    </a:cubicBezTo>
                    <a:cubicBezTo>
                      <a:pt x="492" y="534"/>
                      <a:pt x="500" y="513"/>
                      <a:pt x="509" y="491"/>
                    </a:cubicBezTo>
                    <a:cubicBezTo>
                      <a:pt x="508" y="491"/>
                      <a:pt x="507" y="490"/>
                      <a:pt x="506" y="489"/>
                    </a:cubicBezTo>
                    <a:moveTo>
                      <a:pt x="547" y="369"/>
                    </a:moveTo>
                    <a:cubicBezTo>
                      <a:pt x="536" y="407"/>
                      <a:pt x="522" y="446"/>
                      <a:pt x="507" y="486"/>
                    </a:cubicBezTo>
                    <a:cubicBezTo>
                      <a:pt x="507" y="486"/>
                      <a:pt x="507" y="486"/>
                      <a:pt x="507" y="486"/>
                    </a:cubicBezTo>
                    <a:cubicBezTo>
                      <a:pt x="508" y="486"/>
                      <a:pt x="509" y="487"/>
                      <a:pt x="510" y="488"/>
                    </a:cubicBezTo>
                    <a:cubicBezTo>
                      <a:pt x="510" y="488"/>
                      <a:pt x="510" y="488"/>
                      <a:pt x="510" y="488"/>
                    </a:cubicBezTo>
                    <a:cubicBezTo>
                      <a:pt x="510" y="488"/>
                      <a:pt x="510" y="488"/>
                      <a:pt x="510" y="488"/>
                    </a:cubicBezTo>
                    <a:cubicBezTo>
                      <a:pt x="525" y="448"/>
                      <a:pt x="538" y="409"/>
                      <a:pt x="549" y="371"/>
                    </a:cubicBezTo>
                    <a:cubicBezTo>
                      <a:pt x="548" y="370"/>
                      <a:pt x="548" y="370"/>
                      <a:pt x="547" y="369"/>
                    </a:cubicBezTo>
                    <a:moveTo>
                      <a:pt x="542" y="0"/>
                    </a:moveTo>
                    <a:cubicBezTo>
                      <a:pt x="545" y="57"/>
                      <a:pt x="540" y="119"/>
                      <a:pt x="527" y="185"/>
                    </a:cubicBezTo>
                    <a:cubicBezTo>
                      <a:pt x="545" y="198"/>
                      <a:pt x="562" y="211"/>
                      <a:pt x="579" y="224"/>
                    </a:cubicBezTo>
                    <a:cubicBezTo>
                      <a:pt x="574" y="256"/>
                      <a:pt x="567" y="289"/>
                      <a:pt x="559" y="322"/>
                    </a:cubicBezTo>
                    <a:cubicBezTo>
                      <a:pt x="560" y="323"/>
                      <a:pt x="561" y="324"/>
                      <a:pt x="562" y="325"/>
                    </a:cubicBezTo>
                    <a:cubicBezTo>
                      <a:pt x="570" y="290"/>
                      <a:pt x="577" y="256"/>
                      <a:pt x="582" y="223"/>
                    </a:cubicBezTo>
                    <a:cubicBezTo>
                      <a:pt x="565" y="210"/>
                      <a:pt x="548" y="197"/>
                      <a:pt x="531" y="184"/>
                    </a:cubicBezTo>
                    <a:cubicBezTo>
                      <a:pt x="543" y="119"/>
                      <a:pt x="547" y="57"/>
                      <a:pt x="544" y="2"/>
                    </a:cubicBezTo>
                    <a:cubicBezTo>
                      <a:pt x="543" y="1"/>
                      <a:pt x="543" y="1"/>
                      <a:pt x="542" y="1"/>
                    </a:cubicBezTo>
                    <a:cubicBezTo>
                      <a:pt x="542" y="1"/>
                      <a:pt x="542" y="1"/>
                      <a:pt x="542" y="1"/>
                    </a:cubicBezTo>
                    <a:cubicBezTo>
                      <a:pt x="542" y="1"/>
                      <a:pt x="542" y="1"/>
                      <a:pt x="542" y="1"/>
                    </a:cubicBezTo>
                    <a:cubicBezTo>
                      <a:pt x="542" y="1"/>
                      <a:pt x="542" y="1"/>
                      <a:pt x="542" y="0"/>
                    </a:cubicBezTo>
                    <a:cubicBezTo>
                      <a:pt x="542" y="0"/>
                      <a:pt x="542" y="0"/>
                      <a:pt x="54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590" name="Freeform 254"/>
              <p:cNvSpPr>
                <a:spLocks noEditPoints="1"/>
              </p:cNvSpPr>
              <p:nvPr/>
            </p:nvSpPr>
            <p:spPr bwMode="auto">
              <a:xfrm>
                <a:off x="348" y="2175"/>
                <a:ext cx="1675" cy="902"/>
              </a:xfrm>
              <a:custGeom>
                <a:avLst/>
                <a:gdLst>
                  <a:gd name="T0" fmla="*/ 1069 w 1079"/>
                  <a:gd name="T1" fmla="*/ 581 h 581"/>
                  <a:gd name="T2" fmla="*/ 1072 w 1079"/>
                  <a:gd name="T3" fmla="*/ 576 h 581"/>
                  <a:gd name="T4" fmla="*/ 1070 w 1079"/>
                  <a:gd name="T5" fmla="*/ 578 h 581"/>
                  <a:gd name="T6" fmla="*/ 1077 w 1079"/>
                  <a:gd name="T7" fmla="*/ 554 h 581"/>
                  <a:gd name="T8" fmla="*/ 1075 w 1079"/>
                  <a:gd name="T9" fmla="*/ 556 h 581"/>
                  <a:gd name="T10" fmla="*/ 1078 w 1079"/>
                  <a:gd name="T11" fmla="*/ 522 h 581"/>
                  <a:gd name="T12" fmla="*/ 1069 w 1079"/>
                  <a:gd name="T13" fmla="*/ 484 h 581"/>
                  <a:gd name="T14" fmla="*/ 1078 w 1079"/>
                  <a:gd name="T15" fmla="*/ 520 h 581"/>
                  <a:gd name="T16" fmla="*/ 1055 w 1079"/>
                  <a:gd name="T17" fmla="*/ 447 h 581"/>
                  <a:gd name="T18" fmla="*/ 1066 w 1079"/>
                  <a:gd name="T19" fmla="*/ 468 h 581"/>
                  <a:gd name="T20" fmla="*/ 1019 w 1079"/>
                  <a:gd name="T21" fmla="*/ 375 h 581"/>
                  <a:gd name="T22" fmla="*/ 1054 w 1079"/>
                  <a:gd name="T23" fmla="*/ 445 h 581"/>
                  <a:gd name="T24" fmla="*/ 1008 w 1079"/>
                  <a:gd name="T25" fmla="*/ 359 h 581"/>
                  <a:gd name="T26" fmla="*/ 1016 w 1079"/>
                  <a:gd name="T27" fmla="*/ 377 h 581"/>
                  <a:gd name="T28" fmla="*/ 859 w 1079"/>
                  <a:gd name="T29" fmla="*/ 195 h 581"/>
                  <a:gd name="T30" fmla="*/ 902 w 1079"/>
                  <a:gd name="T31" fmla="*/ 242 h 581"/>
                  <a:gd name="T32" fmla="*/ 1005 w 1079"/>
                  <a:gd name="T33" fmla="*/ 361 h 581"/>
                  <a:gd name="T34" fmla="*/ 907 w 1079"/>
                  <a:gd name="T35" fmla="*/ 242 h 581"/>
                  <a:gd name="T36" fmla="*/ 905 w 1079"/>
                  <a:gd name="T37" fmla="*/ 240 h 581"/>
                  <a:gd name="T38" fmla="*/ 798 w 1079"/>
                  <a:gd name="T39" fmla="*/ 141 h 581"/>
                  <a:gd name="T40" fmla="*/ 823 w 1079"/>
                  <a:gd name="T41" fmla="*/ 163 h 581"/>
                  <a:gd name="T42" fmla="*/ 823 w 1079"/>
                  <a:gd name="T43" fmla="*/ 163 h 581"/>
                  <a:gd name="T44" fmla="*/ 261 w 1079"/>
                  <a:gd name="T45" fmla="*/ 165 h 581"/>
                  <a:gd name="T46" fmla="*/ 259 w 1079"/>
                  <a:gd name="T47" fmla="*/ 169 h 581"/>
                  <a:gd name="T48" fmla="*/ 120 w 1079"/>
                  <a:gd name="T49" fmla="*/ 125 h 581"/>
                  <a:gd name="T50" fmla="*/ 101 w 1079"/>
                  <a:gd name="T51" fmla="*/ 115 h 581"/>
                  <a:gd name="T52" fmla="*/ 118 w 1079"/>
                  <a:gd name="T53" fmla="*/ 128 h 581"/>
                  <a:gd name="T54" fmla="*/ 264 w 1079"/>
                  <a:gd name="T55" fmla="*/ 167 h 581"/>
                  <a:gd name="T56" fmla="*/ 1 w 1079"/>
                  <a:gd name="T57" fmla="*/ 65 h 581"/>
                  <a:gd name="T58" fmla="*/ 13 w 1079"/>
                  <a:gd name="T59" fmla="*/ 75 h 581"/>
                  <a:gd name="T60" fmla="*/ 52 w 1079"/>
                  <a:gd name="T61" fmla="*/ 92 h 581"/>
                  <a:gd name="T62" fmla="*/ 14 w 1079"/>
                  <a:gd name="T63" fmla="*/ 71 h 581"/>
                  <a:gd name="T64" fmla="*/ 11 w 1079"/>
                  <a:gd name="T65" fmla="*/ 70 h 581"/>
                  <a:gd name="T66" fmla="*/ 651 w 1079"/>
                  <a:gd name="T67" fmla="*/ 66 h 581"/>
                  <a:gd name="T68" fmla="*/ 647 w 1079"/>
                  <a:gd name="T69" fmla="*/ 74 h 581"/>
                  <a:gd name="T70" fmla="*/ 630 w 1079"/>
                  <a:gd name="T71" fmla="*/ 110 h 581"/>
                  <a:gd name="T72" fmla="*/ 668 w 1079"/>
                  <a:gd name="T73" fmla="*/ 44 h 581"/>
                  <a:gd name="T74" fmla="*/ 793 w 1079"/>
                  <a:gd name="T75" fmla="*/ 142 h 581"/>
                  <a:gd name="T76" fmla="*/ 742 w 1079"/>
                  <a:gd name="T77" fmla="*/ 96 h 581"/>
                  <a:gd name="T78" fmla="*/ 740 w 1079"/>
                  <a:gd name="T79" fmla="*/ 93 h 581"/>
                  <a:gd name="T80" fmla="*/ 323 w 1079"/>
                  <a:gd name="T81" fmla="*/ 59 h 581"/>
                  <a:gd name="T82" fmla="*/ 363 w 1079"/>
                  <a:gd name="T83" fmla="*/ 9 h 581"/>
                  <a:gd name="T84" fmla="*/ 454 w 1079"/>
                  <a:gd name="T85" fmla="*/ 64 h 581"/>
                  <a:gd name="T86" fmla="*/ 542 w 1079"/>
                  <a:gd name="T87" fmla="*/ 123 h 581"/>
                  <a:gd name="T88" fmla="*/ 628 w 1079"/>
                  <a:gd name="T89" fmla="*/ 113 h 581"/>
                  <a:gd name="T90" fmla="*/ 547 w 1079"/>
                  <a:gd name="T91" fmla="*/ 121 h 581"/>
                  <a:gd name="T92" fmla="*/ 544 w 1079"/>
                  <a:gd name="T93" fmla="*/ 119 h 581"/>
                  <a:gd name="T94" fmla="*/ 471 w 1079"/>
                  <a:gd name="T95" fmla="*/ 71 h 581"/>
                  <a:gd name="T96" fmla="*/ 456 w 1079"/>
                  <a:gd name="T97" fmla="*/ 61 h 581"/>
                  <a:gd name="T98" fmla="*/ 368 w 1079"/>
                  <a:gd name="T99" fmla="*/ 7 h 581"/>
                  <a:gd name="T100" fmla="*/ 365 w 1079"/>
                  <a:gd name="T101" fmla="*/ 5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9" h="581">
                    <a:moveTo>
                      <a:pt x="1072" y="576"/>
                    </a:moveTo>
                    <a:cubicBezTo>
                      <a:pt x="1071" y="577"/>
                      <a:pt x="1070" y="578"/>
                      <a:pt x="1069" y="579"/>
                    </a:cubicBezTo>
                    <a:cubicBezTo>
                      <a:pt x="1069" y="580"/>
                      <a:pt x="1069" y="581"/>
                      <a:pt x="1069" y="581"/>
                    </a:cubicBezTo>
                    <a:cubicBezTo>
                      <a:pt x="1069" y="580"/>
                      <a:pt x="1070" y="579"/>
                      <a:pt x="1071" y="578"/>
                    </a:cubicBezTo>
                    <a:cubicBezTo>
                      <a:pt x="1071" y="578"/>
                      <a:pt x="1071" y="578"/>
                      <a:pt x="1071" y="578"/>
                    </a:cubicBezTo>
                    <a:cubicBezTo>
                      <a:pt x="1071" y="577"/>
                      <a:pt x="1071" y="576"/>
                      <a:pt x="1072" y="576"/>
                    </a:cubicBezTo>
                    <a:moveTo>
                      <a:pt x="1077" y="554"/>
                    </a:moveTo>
                    <a:cubicBezTo>
                      <a:pt x="1076" y="555"/>
                      <a:pt x="1076" y="556"/>
                      <a:pt x="1075" y="557"/>
                    </a:cubicBezTo>
                    <a:cubicBezTo>
                      <a:pt x="1074" y="564"/>
                      <a:pt x="1072" y="571"/>
                      <a:pt x="1070" y="578"/>
                    </a:cubicBezTo>
                    <a:cubicBezTo>
                      <a:pt x="1071" y="577"/>
                      <a:pt x="1071" y="576"/>
                      <a:pt x="1072" y="574"/>
                    </a:cubicBezTo>
                    <a:cubicBezTo>
                      <a:pt x="1072" y="574"/>
                      <a:pt x="1072" y="574"/>
                      <a:pt x="1072" y="574"/>
                    </a:cubicBezTo>
                    <a:cubicBezTo>
                      <a:pt x="1074" y="568"/>
                      <a:pt x="1076" y="561"/>
                      <a:pt x="1077" y="554"/>
                    </a:cubicBezTo>
                    <a:moveTo>
                      <a:pt x="1078" y="522"/>
                    </a:moveTo>
                    <a:cubicBezTo>
                      <a:pt x="1078" y="523"/>
                      <a:pt x="1077" y="524"/>
                      <a:pt x="1076" y="525"/>
                    </a:cubicBezTo>
                    <a:cubicBezTo>
                      <a:pt x="1077" y="536"/>
                      <a:pt x="1077" y="546"/>
                      <a:pt x="1075" y="556"/>
                    </a:cubicBezTo>
                    <a:cubicBezTo>
                      <a:pt x="1076" y="555"/>
                      <a:pt x="1077" y="553"/>
                      <a:pt x="1077" y="552"/>
                    </a:cubicBezTo>
                    <a:cubicBezTo>
                      <a:pt x="1077" y="552"/>
                      <a:pt x="1077" y="552"/>
                      <a:pt x="1077" y="552"/>
                    </a:cubicBezTo>
                    <a:cubicBezTo>
                      <a:pt x="1079" y="543"/>
                      <a:pt x="1079" y="532"/>
                      <a:pt x="1078" y="522"/>
                    </a:cubicBezTo>
                    <a:moveTo>
                      <a:pt x="1071" y="481"/>
                    </a:moveTo>
                    <a:cubicBezTo>
                      <a:pt x="1070" y="481"/>
                      <a:pt x="1070" y="482"/>
                      <a:pt x="1069" y="484"/>
                    </a:cubicBezTo>
                    <a:cubicBezTo>
                      <a:pt x="1069" y="484"/>
                      <a:pt x="1069" y="484"/>
                      <a:pt x="1069" y="484"/>
                    </a:cubicBezTo>
                    <a:cubicBezTo>
                      <a:pt x="1073" y="498"/>
                      <a:pt x="1075" y="511"/>
                      <a:pt x="1076" y="524"/>
                    </a:cubicBezTo>
                    <a:cubicBezTo>
                      <a:pt x="1076" y="524"/>
                      <a:pt x="1076" y="524"/>
                      <a:pt x="1076" y="524"/>
                    </a:cubicBezTo>
                    <a:cubicBezTo>
                      <a:pt x="1077" y="522"/>
                      <a:pt x="1078" y="521"/>
                      <a:pt x="1078" y="520"/>
                    </a:cubicBezTo>
                    <a:cubicBezTo>
                      <a:pt x="1077" y="508"/>
                      <a:pt x="1075" y="494"/>
                      <a:pt x="1071" y="481"/>
                    </a:cubicBezTo>
                    <a:moveTo>
                      <a:pt x="1057" y="443"/>
                    </a:moveTo>
                    <a:cubicBezTo>
                      <a:pt x="1056" y="445"/>
                      <a:pt x="1056" y="446"/>
                      <a:pt x="1055" y="447"/>
                    </a:cubicBezTo>
                    <a:cubicBezTo>
                      <a:pt x="1059" y="455"/>
                      <a:pt x="1062" y="463"/>
                      <a:pt x="1065" y="471"/>
                    </a:cubicBezTo>
                    <a:cubicBezTo>
                      <a:pt x="1065" y="471"/>
                      <a:pt x="1065" y="471"/>
                      <a:pt x="1065" y="471"/>
                    </a:cubicBezTo>
                    <a:cubicBezTo>
                      <a:pt x="1065" y="470"/>
                      <a:pt x="1066" y="469"/>
                      <a:pt x="1066" y="468"/>
                    </a:cubicBezTo>
                    <a:cubicBezTo>
                      <a:pt x="1066" y="468"/>
                      <a:pt x="1067" y="468"/>
                      <a:pt x="1067" y="468"/>
                    </a:cubicBezTo>
                    <a:cubicBezTo>
                      <a:pt x="1064" y="460"/>
                      <a:pt x="1061" y="452"/>
                      <a:pt x="1057" y="443"/>
                    </a:cubicBezTo>
                    <a:moveTo>
                      <a:pt x="1019" y="375"/>
                    </a:moveTo>
                    <a:cubicBezTo>
                      <a:pt x="1018" y="377"/>
                      <a:pt x="1018" y="378"/>
                      <a:pt x="1017" y="379"/>
                    </a:cubicBezTo>
                    <a:cubicBezTo>
                      <a:pt x="1032" y="402"/>
                      <a:pt x="1045" y="424"/>
                      <a:pt x="1054" y="445"/>
                    </a:cubicBezTo>
                    <a:cubicBezTo>
                      <a:pt x="1054" y="445"/>
                      <a:pt x="1054" y="445"/>
                      <a:pt x="1054" y="445"/>
                    </a:cubicBezTo>
                    <a:cubicBezTo>
                      <a:pt x="1055" y="444"/>
                      <a:pt x="1056" y="443"/>
                      <a:pt x="1056" y="442"/>
                    </a:cubicBezTo>
                    <a:cubicBezTo>
                      <a:pt x="1047" y="421"/>
                      <a:pt x="1034" y="399"/>
                      <a:pt x="1019" y="375"/>
                    </a:cubicBezTo>
                    <a:moveTo>
                      <a:pt x="1008" y="359"/>
                    </a:moveTo>
                    <a:cubicBezTo>
                      <a:pt x="1007" y="361"/>
                      <a:pt x="1007" y="362"/>
                      <a:pt x="1006" y="363"/>
                    </a:cubicBezTo>
                    <a:cubicBezTo>
                      <a:pt x="1009" y="368"/>
                      <a:pt x="1012" y="372"/>
                      <a:pt x="1016" y="377"/>
                    </a:cubicBezTo>
                    <a:cubicBezTo>
                      <a:pt x="1016" y="377"/>
                      <a:pt x="1016" y="377"/>
                      <a:pt x="1016" y="377"/>
                    </a:cubicBezTo>
                    <a:cubicBezTo>
                      <a:pt x="1016" y="376"/>
                      <a:pt x="1017" y="375"/>
                      <a:pt x="1018" y="373"/>
                    </a:cubicBezTo>
                    <a:cubicBezTo>
                      <a:pt x="1015" y="369"/>
                      <a:pt x="1011" y="364"/>
                      <a:pt x="1008" y="359"/>
                    </a:cubicBezTo>
                    <a:moveTo>
                      <a:pt x="859" y="195"/>
                    </a:moveTo>
                    <a:cubicBezTo>
                      <a:pt x="859" y="196"/>
                      <a:pt x="859" y="196"/>
                      <a:pt x="859" y="196"/>
                    </a:cubicBezTo>
                    <a:cubicBezTo>
                      <a:pt x="859" y="196"/>
                      <a:pt x="858" y="197"/>
                      <a:pt x="858" y="198"/>
                    </a:cubicBezTo>
                    <a:cubicBezTo>
                      <a:pt x="873" y="213"/>
                      <a:pt x="888" y="228"/>
                      <a:pt x="902" y="242"/>
                    </a:cubicBezTo>
                    <a:cubicBezTo>
                      <a:pt x="903" y="243"/>
                      <a:pt x="903" y="243"/>
                      <a:pt x="903" y="243"/>
                    </a:cubicBezTo>
                    <a:cubicBezTo>
                      <a:pt x="904" y="244"/>
                      <a:pt x="905" y="245"/>
                      <a:pt x="905" y="245"/>
                    </a:cubicBezTo>
                    <a:cubicBezTo>
                      <a:pt x="946" y="286"/>
                      <a:pt x="979" y="325"/>
                      <a:pt x="1005" y="361"/>
                    </a:cubicBezTo>
                    <a:cubicBezTo>
                      <a:pt x="1005" y="361"/>
                      <a:pt x="1005" y="361"/>
                      <a:pt x="1005" y="361"/>
                    </a:cubicBezTo>
                    <a:cubicBezTo>
                      <a:pt x="1005" y="360"/>
                      <a:pt x="1006" y="359"/>
                      <a:pt x="1007" y="357"/>
                    </a:cubicBezTo>
                    <a:cubicBezTo>
                      <a:pt x="981" y="321"/>
                      <a:pt x="948" y="283"/>
                      <a:pt x="907" y="242"/>
                    </a:cubicBezTo>
                    <a:cubicBezTo>
                      <a:pt x="907" y="242"/>
                      <a:pt x="907" y="242"/>
                      <a:pt x="907" y="242"/>
                    </a:cubicBezTo>
                    <a:cubicBezTo>
                      <a:pt x="907" y="241"/>
                      <a:pt x="906" y="240"/>
                      <a:pt x="905" y="240"/>
                    </a:cubicBezTo>
                    <a:cubicBezTo>
                      <a:pt x="905" y="240"/>
                      <a:pt x="905" y="240"/>
                      <a:pt x="905" y="240"/>
                    </a:cubicBezTo>
                    <a:cubicBezTo>
                      <a:pt x="905" y="239"/>
                      <a:pt x="905" y="239"/>
                      <a:pt x="904" y="238"/>
                    </a:cubicBezTo>
                    <a:cubicBezTo>
                      <a:pt x="890" y="224"/>
                      <a:pt x="875" y="210"/>
                      <a:pt x="859" y="195"/>
                    </a:cubicBezTo>
                    <a:moveTo>
                      <a:pt x="798" y="141"/>
                    </a:moveTo>
                    <a:cubicBezTo>
                      <a:pt x="797" y="142"/>
                      <a:pt x="796" y="143"/>
                      <a:pt x="796" y="144"/>
                    </a:cubicBezTo>
                    <a:cubicBezTo>
                      <a:pt x="804" y="152"/>
                      <a:pt x="813" y="159"/>
                      <a:pt x="822" y="166"/>
                    </a:cubicBezTo>
                    <a:cubicBezTo>
                      <a:pt x="822" y="165"/>
                      <a:pt x="823" y="164"/>
                      <a:pt x="823" y="163"/>
                    </a:cubicBezTo>
                    <a:cubicBezTo>
                      <a:pt x="823" y="163"/>
                      <a:pt x="823" y="163"/>
                      <a:pt x="823" y="163"/>
                    </a:cubicBezTo>
                    <a:cubicBezTo>
                      <a:pt x="823" y="163"/>
                      <a:pt x="823" y="163"/>
                      <a:pt x="823" y="163"/>
                    </a:cubicBezTo>
                    <a:cubicBezTo>
                      <a:pt x="823" y="163"/>
                      <a:pt x="823" y="163"/>
                      <a:pt x="823" y="163"/>
                    </a:cubicBezTo>
                    <a:cubicBezTo>
                      <a:pt x="815" y="155"/>
                      <a:pt x="806" y="148"/>
                      <a:pt x="798" y="141"/>
                    </a:cubicBezTo>
                    <a:moveTo>
                      <a:pt x="295" y="110"/>
                    </a:moveTo>
                    <a:cubicBezTo>
                      <a:pt x="283" y="128"/>
                      <a:pt x="272" y="147"/>
                      <a:pt x="261" y="165"/>
                    </a:cubicBezTo>
                    <a:cubicBezTo>
                      <a:pt x="261" y="165"/>
                      <a:pt x="261" y="165"/>
                      <a:pt x="261" y="165"/>
                    </a:cubicBezTo>
                    <a:cubicBezTo>
                      <a:pt x="260" y="166"/>
                      <a:pt x="260" y="168"/>
                      <a:pt x="259" y="169"/>
                    </a:cubicBezTo>
                    <a:cubicBezTo>
                      <a:pt x="259" y="169"/>
                      <a:pt x="259" y="169"/>
                      <a:pt x="259" y="169"/>
                    </a:cubicBezTo>
                    <a:cubicBezTo>
                      <a:pt x="254" y="177"/>
                      <a:pt x="249" y="185"/>
                      <a:pt x="244" y="194"/>
                    </a:cubicBezTo>
                    <a:cubicBezTo>
                      <a:pt x="203" y="170"/>
                      <a:pt x="162" y="147"/>
                      <a:pt x="120" y="125"/>
                    </a:cubicBezTo>
                    <a:cubicBezTo>
                      <a:pt x="120" y="125"/>
                      <a:pt x="120" y="125"/>
                      <a:pt x="120" y="125"/>
                    </a:cubicBezTo>
                    <a:cubicBezTo>
                      <a:pt x="119" y="124"/>
                      <a:pt x="118" y="124"/>
                      <a:pt x="117" y="123"/>
                    </a:cubicBezTo>
                    <a:cubicBezTo>
                      <a:pt x="117" y="123"/>
                      <a:pt x="117" y="123"/>
                      <a:pt x="117" y="123"/>
                    </a:cubicBezTo>
                    <a:cubicBezTo>
                      <a:pt x="112" y="120"/>
                      <a:pt x="106" y="118"/>
                      <a:pt x="101" y="115"/>
                    </a:cubicBezTo>
                    <a:cubicBezTo>
                      <a:pt x="100" y="116"/>
                      <a:pt x="100" y="117"/>
                      <a:pt x="99" y="118"/>
                    </a:cubicBezTo>
                    <a:cubicBezTo>
                      <a:pt x="104" y="121"/>
                      <a:pt x="110" y="124"/>
                      <a:pt x="115" y="127"/>
                    </a:cubicBezTo>
                    <a:cubicBezTo>
                      <a:pt x="116" y="127"/>
                      <a:pt x="117" y="128"/>
                      <a:pt x="118" y="128"/>
                    </a:cubicBezTo>
                    <a:cubicBezTo>
                      <a:pt x="161" y="151"/>
                      <a:pt x="204" y="175"/>
                      <a:pt x="245" y="199"/>
                    </a:cubicBezTo>
                    <a:cubicBezTo>
                      <a:pt x="251" y="190"/>
                      <a:pt x="257" y="180"/>
                      <a:pt x="262" y="171"/>
                    </a:cubicBezTo>
                    <a:cubicBezTo>
                      <a:pt x="263" y="169"/>
                      <a:pt x="264" y="168"/>
                      <a:pt x="264" y="167"/>
                    </a:cubicBezTo>
                    <a:cubicBezTo>
                      <a:pt x="275" y="149"/>
                      <a:pt x="287" y="130"/>
                      <a:pt x="298" y="111"/>
                    </a:cubicBezTo>
                    <a:cubicBezTo>
                      <a:pt x="297" y="111"/>
                      <a:pt x="296" y="110"/>
                      <a:pt x="295" y="110"/>
                    </a:cubicBezTo>
                    <a:moveTo>
                      <a:pt x="1" y="65"/>
                    </a:moveTo>
                    <a:cubicBezTo>
                      <a:pt x="1" y="66"/>
                      <a:pt x="0" y="68"/>
                      <a:pt x="0" y="69"/>
                    </a:cubicBezTo>
                    <a:cubicBezTo>
                      <a:pt x="3" y="70"/>
                      <a:pt x="6" y="72"/>
                      <a:pt x="10" y="74"/>
                    </a:cubicBezTo>
                    <a:cubicBezTo>
                      <a:pt x="11" y="74"/>
                      <a:pt x="12" y="75"/>
                      <a:pt x="13" y="75"/>
                    </a:cubicBezTo>
                    <a:cubicBezTo>
                      <a:pt x="25" y="81"/>
                      <a:pt x="38" y="88"/>
                      <a:pt x="51" y="94"/>
                    </a:cubicBezTo>
                    <a:cubicBezTo>
                      <a:pt x="51" y="94"/>
                      <a:pt x="51" y="94"/>
                      <a:pt x="51" y="93"/>
                    </a:cubicBezTo>
                    <a:cubicBezTo>
                      <a:pt x="51" y="93"/>
                      <a:pt x="52" y="93"/>
                      <a:pt x="52" y="92"/>
                    </a:cubicBezTo>
                    <a:cubicBezTo>
                      <a:pt x="52" y="92"/>
                      <a:pt x="52" y="91"/>
                      <a:pt x="53" y="90"/>
                    </a:cubicBezTo>
                    <a:cubicBezTo>
                      <a:pt x="40" y="84"/>
                      <a:pt x="27" y="78"/>
                      <a:pt x="14" y="71"/>
                    </a:cubicBezTo>
                    <a:cubicBezTo>
                      <a:pt x="14" y="71"/>
                      <a:pt x="14" y="71"/>
                      <a:pt x="14" y="71"/>
                    </a:cubicBezTo>
                    <a:cubicBezTo>
                      <a:pt x="14" y="71"/>
                      <a:pt x="14" y="71"/>
                      <a:pt x="14" y="71"/>
                    </a:cubicBezTo>
                    <a:cubicBezTo>
                      <a:pt x="13" y="71"/>
                      <a:pt x="12" y="70"/>
                      <a:pt x="11" y="70"/>
                    </a:cubicBezTo>
                    <a:cubicBezTo>
                      <a:pt x="11" y="70"/>
                      <a:pt x="11" y="70"/>
                      <a:pt x="11" y="70"/>
                    </a:cubicBezTo>
                    <a:cubicBezTo>
                      <a:pt x="8" y="68"/>
                      <a:pt x="4" y="66"/>
                      <a:pt x="1" y="65"/>
                    </a:cubicBezTo>
                    <a:moveTo>
                      <a:pt x="667" y="38"/>
                    </a:moveTo>
                    <a:cubicBezTo>
                      <a:pt x="662" y="48"/>
                      <a:pt x="656" y="57"/>
                      <a:pt x="651" y="66"/>
                    </a:cubicBezTo>
                    <a:cubicBezTo>
                      <a:pt x="651" y="66"/>
                      <a:pt x="651" y="66"/>
                      <a:pt x="651" y="66"/>
                    </a:cubicBezTo>
                    <a:cubicBezTo>
                      <a:pt x="650" y="69"/>
                      <a:pt x="648" y="71"/>
                      <a:pt x="647" y="74"/>
                    </a:cubicBezTo>
                    <a:cubicBezTo>
                      <a:pt x="647" y="74"/>
                      <a:pt x="647" y="74"/>
                      <a:pt x="647" y="74"/>
                    </a:cubicBezTo>
                    <a:cubicBezTo>
                      <a:pt x="641" y="85"/>
                      <a:pt x="634" y="96"/>
                      <a:pt x="627" y="107"/>
                    </a:cubicBezTo>
                    <a:cubicBezTo>
                      <a:pt x="628" y="108"/>
                      <a:pt x="629" y="109"/>
                      <a:pt x="630" y="110"/>
                    </a:cubicBezTo>
                    <a:cubicBezTo>
                      <a:pt x="630" y="110"/>
                      <a:pt x="630" y="110"/>
                      <a:pt x="630" y="110"/>
                    </a:cubicBezTo>
                    <a:cubicBezTo>
                      <a:pt x="636" y="100"/>
                      <a:pt x="642" y="90"/>
                      <a:pt x="648" y="80"/>
                    </a:cubicBezTo>
                    <a:cubicBezTo>
                      <a:pt x="651" y="75"/>
                      <a:pt x="653" y="70"/>
                      <a:pt x="656" y="65"/>
                    </a:cubicBezTo>
                    <a:cubicBezTo>
                      <a:pt x="660" y="58"/>
                      <a:pt x="664" y="51"/>
                      <a:pt x="668" y="44"/>
                    </a:cubicBezTo>
                    <a:cubicBezTo>
                      <a:pt x="692" y="62"/>
                      <a:pt x="715" y="79"/>
                      <a:pt x="738" y="97"/>
                    </a:cubicBezTo>
                    <a:cubicBezTo>
                      <a:pt x="738" y="98"/>
                      <a:pt x="739" y="98"/>
                      <a:pt x="740" y="99"/>
                    </a:cubicBezTo>
                    <a:cubicBezTo>
                      <a:pt x="758" y="113"/>
                      <a:pt x="776" y="128"/>
                      <a:pt x="793" y="142"/>
                    </a:cubicBezTo>
                    <a:cubicBezTo>
                      <a:pt x="793" y="142"/>
                      <a:pt x="793" y="142"/>
                      <a:pt x="793" y="142"/>
                    </a:cubicBezTo>
                    <a:cubicBezTo>
                      <a:pt x="794" y="141"/>
                      <a:pt x="794" y="140"/>
                      <a:pt x="795" y="138"/>
                    </a:cubicBezTo>
                    <a:cubicBezTo>
                      <a:pt x="778" y="124"/>
                      <a:pt x="760" y="110"/>
                      <a:pt x="742" y="96"/>
                    </a:cubicBezTo>
                    <a:cubicBezTo>
                      <a:pt x="742" y="96"/>
                      <a:pt x="742" y="96"/>
                      <a:pt x="742" y="96"/>
                    </a:cubicBezTo>
                    <a:cubicBezTo>
                      <a:pt x="741" y="95"/>
                      <a:pt x="740" y="94"/>
                      <a:pt x="740" y="93"/>
                    </a:cubicBezTo>
                    <a:cubicBezTo>
                      <a:pt x="740" y="93"/>
                      <a:pt x="740" y="93"/>
                      <a:pt x="740" y="93"/>
                    </a:cubicBezTo>
                    <a:cubicBezTo>
                      <a:pt x="716" y="75"/>
                      <a:pt x="692" y="57"/>
                      <a:pt x="667" y="38"/>
                    </a:cubicBezTo>
                    <a:moveTo>
                      <a:pt x="356" y="0"/>
                    </a:moveTo>
                    <a:cubicBezTo>
                      <a:pt x="346" y="20"/>
                      <a:pt x="335" y="39"/>
                      <a:pt x="323" y="59"/>
                    </a:cubicBezTo>
                    <a:cubicBezTo>
                      <a:pt x="324" y="59"/>
                      <a:pt x="326" y="60"/>
                      <a:pt x="326" y="61"/>
                    </a:cubicBezTo>
                    <a:cubicBezTo>
                      <a:pt x="337" y="43"/>
                      <a:pt x="347" y="24"/>
                      <a:pt x="358" y="6"/>
                    </a:cubicBezTo>
                    <a:cubicBezTo>
                      <a:pt x="359" y="7"/>
                      <a:pt x="361" y="8"/>
                      <a:pt x="363" y="9"/>
                    </a:cubicBezTo>
                    <a:cubicBezTo>
                      <a:pt x="364" y="9"/>
                      <a:pt x="365" y="10"/>
                      <a:pt x="366" y="10"/>
                    </a:cubicBezTo>
                    <a:cubicBezTo>
                      <a:pt x="395" y="27"/>
                      <a:pt x="423" y="45"/>
                      <a:pt x="451" y="62"/>
                    </a:cubicBezTo>
                    <a:cubicBezTo>
                      <a:pt x="452" y="63"/>
                      <a:pt x="453" y="64"/>
                      <a:pt x="454" y="64"/>
                    </a:cubicBezTo>
                    <a:cubicBezTo>
                      <a:pt x="459" y="68"/>
                      <a:pt x="464" y="71"/>
                      <a:pt x="469" y="74"/>
                    </a:cubicBezTo>
                    <a:cubicBezTo>
                      <a:pt x="470" y="75"/>
                      <a:pt x="471" y="75"/>
                      <a:pt x="472" y="76"/>
                    </a:cubicBezTo>
                    <a:cubicBezTo>
                      <a:pt x="496" y="92"/>
                      <a:pt x="519" y="107"/>
                      <a:pt x="542" y="123"/>
                    </a:cubicBezTo>
                    <a:cubicBezTo>
                      <a:pt x="543" y="123"/>
                      <a:pt x="544" y="124"/>
                      <a:pt x="545" y="125"/>
                    </a:cubicBezTo>
                    <a:cubicBezTo>
                      <a:pt x="563" y="137"/>
                      <a:pt x="581" y="150"/>
                      <a:pt x="598" y="162"/>
                    </a:cubicBezTo>
                    <a:cubicBezTo>
                      <a:pt x="608" y="146"/>
                      <a:pt x="618" y="130"/>
                      <a:pt x="628" y="113"/>
                    </a:cubicBezTo>
                    <a:cubicBezTo>
                      <a:pt x="627" y="112"/>
                      <a:pt x="626" y="112"/>
                      <a:pt x="625" y="111"/>
                    </a:cubicBezTo>
                    <a:cubicBezTo>
                      <a:pt x="616" y="126"/>
                      <a:pt x="607" y="142"/>
                      <a:pt x="597" y="157"/>
                    </a:cubicBezTo>
                    <a:cubicBezTo>
                      <a:pt x="581" y="145"/>
                      <a:pt x="564" y="133"/>
                      <a:pt x="547" y="121"/>
                    </a:cubicBezTo>
                    <a:cubicBezTo>
                      <a:pt x="547" y="121"/>
                      <a:pt x="547" y="121"/>
                      <a:pt x="547" y="121"/>
                    </a:cubicBezTo>
                    <a:cubicBezTo>
                      <a:pt x="546" y="121"/>
                      <a:pt x="545" y="120"/>
                      <a:pt x="544" y="119"/>
                    </a:cubicBezTo>
                    <a:cubicBezTo>
                      <a:pt x="544" y="119"/>
                      <a:pt x="544" y="119"/>
                      <a:pt x="544" y="119"/>
                    </a:cubicBezTo>
                    <a:cubicBezTo>
                      <a:pt x="521" y="104"/>
                      <a:pt x="498" y="88"/>
                      <a:pt x="474" y="73"/>
                    </a:cubicBezTo>
                    <a:cubicBezTo>
                      <a:pt x="474" y="73"/>
                      <a:pt x="474" y="73"/>
                      <a:pt x="474" y="73"/>
                    </a:cubicBezTo>
                    <a:cubicBezTo>
                      <a:pt x="473" y="72"/>
                      <a:pt x="472" y="71"/>
                      <a:pt x="471" y="71"/>
                    </a:cubicBezTo>
                    <a:cubicBezTo>
                      <a:pt x="471" y="71"/>
                      <a:pt x="471" y="71"/>
                      <a:pt x="471" y="71"/>
                    </a:cubicBezTo>
                    <a:cubicBezTo>
                      <a:pt x="466" y="67"/>
                      <a:pt x="461" y="64"/>
                      <a:pt x="456" y="61"/>
                    </a:cubicBezTo>
                    <a:cubicBezTo>
                      <a:pt x="456" y="61"/>
                      <a:pt x="456" y="61"/>
                      <a:pt x="456" y="61"/>
                    </a:cubicBezTo>
                    <a:cubicBezTo>
                      <a:pt x="455" y="60"/>
                      <a:pt x="454" y="59"/>
                      <a:pt x="453" y="59"/>
                    </a:cubicBezTo>
                    <a:cubicBezTo>
                      <a:pt x="453" y="59"/>
                      <a:pt x="453" y="59"/>
                      <a:pt x="453" y="59"/>
                    </a:cubicBezTo>
                    <a:cubicBezTo>
                      <a:pt x="425" y="41"/>
                      <a:pt x="397" y="24"/>
                      <a:pt x="368" y="7"/>
                    </a:cubicBezTo>
                    <a:cubicBezTo>
                      <a:pt x="368" y="7"/>
                      <a:pt x="368" y="7"/>
                      <a:pt x="368" y="7"/>
                    </a:cubicBezTo>
                    <a:cubicBezTo>
                      <a:pt x="367" y="6"/>
                      <a:pt x="366" y="6"/>
                      <a:pt x="365" y="5"/>
                    </a:cubicBezTo>
                    <a:cubicBezTo>
                      <a:pt x="365" y="5"/>
                      <a:pt x="365" y="5"/>
                      <a:pt x="365" y="5"/>
                    </a:cubicBezTo>
                    <a:cubicBezTo>
                      <a:pt x="362" y="3"/>
                      <a:pt x="359" y="2"/>
                      <a:pt x="35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591" name="Freeform 255"/>
              <p:cNvSpPr>
                <a:spLocks noEditPoints="1"/>
              </p:cNvSpPr>
              <p:nvPr/>
            </p:nvSpPr>
            <p:spPr bwMode="auto">
              <a:xfrm>
                <a:off x="535" y="1882"/>
                <a:ext cx="1302" cy="1548"/>
              </a:xfrm>
              <a:custGeom>
                <a:avLst/>
                <a:gdLst>
                  <a:gd name="T0" fmla="*/ 760 w 838"/>
                  <a:gd name="T1" fmla="*/ 996 h 997"/>
                  <a:gd name="T2" fmla="*/ 760 w 838"/>
                  <a:gd name="T3" fmla="*/ 997 h 997"/>
                  <a:gd name="T4" fmla="*/ 763 w 838"/>
                  <a:gd name="T5" fmla="*/ 993 h 997"/>
                  <a:gd name="T6" fmla="*/ 761 w 838"/>
                  <a:gd name="T7" fmla="*/ 995 h 997"/>
                  <a:gd name="T8" fmla="*/ 770 w 838"/>
                  <a:gd name="T9" fmla="*/ 941 h 997"/>
                  <a:gd name="T10" fmla="*/ 767 w 838"/>
                  <a:gd name="T11" fmla="*/ 943 h 997"/>
                  <a:gd name="T12" fmla="*/ 761 w 838"/>
                  <a:gd name="T13" fmla="*/ 897 h 997"/>
                  <a:gd name="T14" fmla="*/ 758 w 838"/>
                  <a:gd name="T15" fmla="*/ 898 h 997"/>
                  <a:gd name="T16" fmla="*/ 759 w 838"/>
                  <a:gd name="T17" fmla="*/ 890 h 997"/>
                  <a:gd name="T18" fmla="*/ 721 w 838"/>
                  <a:gd name="T19" fmla="*/ 822 h 997"/>
                  <a:gd name="T20" fmla="*/ 759 w 838"/>
                  <a:gd name="T21" fmla="*/ 889 h 997"/>
                  <a:gd name="T22" fmla="*/ 701 w 838"/>
                  <a:gd name="T23" fmla="*/ 791 h 997"/>
                  <a:gd name="T24" fmla="*/ 704 w 838"/>
                  <a:gd name="T25" fmla="*/ 789 h 997"/>
                  <a:gd name="T26" fmla="*/ 700 w 838"/>
                  <a:gd name="T27" fmla="*/ 790 h 997"/>
                  <a:gd name="T28" fmla="*/ 698 w 838"/>
                  <a:gd name="T29" fmla="*/ 780 h 997"/>
                  <a:gd name="T30" fmla="*/ 768 w 838"/>
                  <a:gd name="T31" fmla="*/ 697 h 997"/>
                  <a:gd name="T32" fmla="*/ 739 w 838"/>
                  <a:gd name="T33" fmla="*/ 735 h 997"/>
                  <a:gd name="T34" fmla="*/ 636 w 838"/>
                  <a:gd name="T35" fmla="*/ 398 h 997"/>
                  <a:gd name="T36" fmla="*/ 678 w 838"/>
                  <a:gd name="T37" fmla="*/ 439 h 997"/>
                  <a:gd name="T38" fmla="*/ 740 w 838"/>
                  <a:gd name="T39" fmla="*/ 498 h 997"/>
                  <a:gd name="T40" fmla="*/ 835 w 838"/>
                  <a:gd name="T41" fmla="*/ 607 h 997"/>
                  <a:gd name="T42" fmla="*/ 777 w 838"/>
                  <a:gd name="T43" fmla="*/ 686 h 997"/>
                  <a:gd name="T44" fmla="*/ 772 w 838"/>
                  <a:gd name="T45" fmla="*/ 696 h 997"/>
                  <a:gd name="T46" fmla="*/ 781 w 838"/>
                  <a:gd name="T47" fmla="*/ 684 h 997"/>
                  <a:gd name="T48" fmla="*/ 745 w 838"/>
                  <a:gd name="T49" fmla="*/ 498 h 997"/>
                  <a:gd name="T50" fmla="*/ 742 w 838"/>
                  <a:gd name="T51" fmla="*/ 495 h 997"/>
                  <a:gd name="T52" fmla="*/ 680 w 838"/>
                  <a:gd name="T53" fmla="*/ 436 h 997"/>
                  <a:gd name="T54" fmla="*/ 588 w 838"/>
                  <a:gd name="T55" fmla="*/ 359 h 997"/>
                  <a:gd name="T56" fmla="*/ 586 w 838"/>
                  <a:gd name="T57" fmla="*/ 362 h 997"/>
                  <a:gd name="T58" fmla="*/ 634 w 838"/>
                  <a:gd name="T59" fmla="*/ 396 h 997"/>
                  <a:gd name="T60" fmla="*/ 392 w 838"/>
                  <a:gd name="T61" fmla="*/ 218 h 997"/>
                  <a:gd name="T62" fmla="*/ 420 w 838"/>
                  <a:gd name="T63" fmla="*/ 241 h 997"/>
                  <a:gd name="T64" fmla="*/ 504 w 838"/>
                  <a:gd name="T65" fmla="*/ 300 h 997"/>
                  <a:gd name="T66" fmla="*/ 566 w 838"/>
                  <a:gd name="T67" fmla="*/ 342 h 997"/>
                  <a:gd name="T68" fmla="*/ 509 w 838"/>
                  <a:gd name="T69" fmla="*/ 299 h 997"/>
                  <a:gd name="T70" fmla="*/ 456 w 838"/>
                  <a:gd name="T71" fmla="*/ 261 h 997"/>
                  <a:gd name="T72" fmla="*/ 453 w 838"/>
                  <a:gd name="T73" fmla="*/ 259 h 997"/>
                  <a:gd name="T74" fmla="*/ 419 w 838"/>
                  <a:gd name="T75" fmla="*/ 236 h 997"/>
                  <a:gd name="T76" fmla="*/ 98 w 838"/>
                  <a:gd name="T77" fmla="*/ 47 h 997"/>
                  <a:gd name="T78" fmla="*/ 125 w 838"/>
                  <a:gd name="T79" fmla="*/ 66 h 997"/>
                  <a:gd name="T80" fmla="*/ 155 w 838"/>
                  <a:gd name="T81" fmla="*/ 82 h 997"/>
                  <a:gd name="T82" fmla="*/ 365 w 838"/>
                  <a:gd name="T83" fmla="*/ 205 h 997"/>
                  <a:gd name="T84" fmla="*/ 366 w 838"/>
                  <a:gd name="T85" fmla="*/ 202 h 997"/>
                  <a:gd name="T86" fmla="*/ 361 w 838"/>
                  <a:gd name="T87" fmla="*/ 198 h 997"/>
                  <a:gd name="T88" fmla="*/ 157 w 838"/>
                  <a:gd name="T89" fmla="*/ 79 h 997"/>
                  <a:gd name="T90" fmla="*/ 130 w 838"/>
                  <a:gd name="T91" fmla="*/ 64 h 997"/>
                  <a:gd name="T92" fmla="*/ 127 w 838"/>
                  <a:gd name="T93" fmla="*/ 62 h 997"/>
                  <a:gd name="T94" fmla="*/ 0 w 838"/>
                  <a:gd name="T95" fmla="*/ 3 h 997"/>
                  <a:gd name="T96" fmla="*/ 70 w 838"/>
                  <a:gd name="T97" fmla="*/ 33 h 9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8" h="997">
                    <a:moveTo>
                      <a:pt x="763" y="993"/>
                    </a:moveTo>
                    <a:cubicBezTo>
                      <a:pt x="763" y="993"/>
                      <a:pt x="763" y="993"/>
                      <a:pt x="763" y="993"/>
                    </a:cubicBezTo>
                    <a:cubicBezTo>
                      <a:pt x="762" y="994"/>
                      <a:pt x="761" y="995"/>
                      <a:pt x="760" y="996"/>
                    </a:cubicBezTo>
                    <a:cubicBezTo>
                      <a:pt x="760" y="996"/>
                      <a:pt x="760" y="996"/>
                      <a:pt x="760" y="996"/>
                    </a:cubicBezTo>
                    <a:cubicBezTo>
                      <a:pt x="760" y="996"/>
                      <a:pt x="760" y="996"/>
                      <a:pt x="760" y="997"/>
                    </a:cubicBezTo>
                    <a:cubicBezTo>
                      <a:pt x="760" y="997"/>
                      <a:pt x="760" y="997"/>
                      <a:pt x="760" y="997"/>
                    </a:cubicBezTo>
                    <a:cubicBezTo>
                      <a:pt x="761" y="996"/>
                      <a:pt x="761" y="996"/>
                      <a:pt x="762" y="995"/>
                    </a:cubicBezTo>
                    <a:cubicBezTo>
                      <a:pt x="762" y="995"/>
                      <a:pt x="763" y="995"/>
                      <a:pt x="763" y="994"/>
                    </a:cubicBezTo>
                    <a:cubicBezTo>
                      <a:pt x="763" y="994"/>
                      <a:pt x="763" y="993"/>
                      <a:pt x="763" y="993"/>
                    </a:cubicBezTo>
                    <a:moveTo>
                      <a:pt x="770" y="941"/>
                    </a:moveTo>
                    <a:cubicBezTo>
                      <a:pt x="769" y="942"/>
                      <a:pt x="768" y="943"/>
                      <a:pt x="767" y="944"/>
                    </a:cubicBezTo>
                    <a:cubicBezTo>
                      <a:pt x="769" y="962"/>
                      <a:pt x="766" y="979"/>
                      <a:pt x="761" y="995"/>
                    </a:cubicBezTo>
                    <a:cubicBezTo>
                      <a:pt x="762" y="994"/>
                      <a:pt x="763" y="993"/>
                      <a:pt x="764" y="992"/>
                    </a:cubicBezTo>
                    <a:cubicBezTo>
                      <a:pt x="764" y="992"/>
                      <a:pt x="764" y="992"/>
                      <a:pt x="764" y="992"/>
                    </a:cubicBezTo>
                    <a:cubicBezTo>
                      <a:pt x="769" y="977"/>
                      <a:pt x="771" y="960"/>
                      <a:pt x="770" y="941"/>
                    </a:cubicBezTo>
                    <a:moveTo>
                      <a:pt x="761" y="897"/>
                    </a:moveTo>
                    <a:cubicBezTo>
                      <a:pt x="760" y="898"/>
                      <a:pt x="759" y="898"/>
                      <a:pt x="758" y="899"/>
                    </a:cubicBezTo>
                    <a:cubicBezTo>
                      <a:pt x="763" y="915"/>
                      <a:pt x="766" y="929"/>
                      <a:pt x="767" y="943"/>
                    </a:cubicBezTo>
                    <a:cubicBezTo>
                      <a:pt x="767" y="943"/>
                      <a:pt x="767" y="943"/>
                      <a:pt x="767" y="943"/>
                    </a:cubicBezTo>
                    <a:cubicBezTo>
                      <a:pt x="768" y="942"/>
                      <a:pt x="769" y="941"/>
                      <a:pt x="770" y="940"/>
                    </a:cubicBezTo>
                    <a:cubicBezTo>
                      <a:pt x="769" y="926"/>
                      <a:pt x="766" y="912"/>
                      <a:pt x="761" y="897"/>
                    </a:cubicBezTo>
                    <a:moveTo>
                      <a:pt x="759" y="890"/>
                    </a:moveTo>
                    <a:cubicBezTo>
                      <a:pt x="758" y="891"/>
                      <a:pt x="757" y="892"/>
                      <a:pt x="756" y="893"/>
                    </a:cubicBezTo>
                    <a:cubicBezTo>
                      <a:pt x="757" y="895"/>
                      <a:pt x="757" y="896"/>
                      <a:pt x="758" y="898"/>
                    </a:cubicBezTo>
                    <a:cubicBezTo>
                      <a:pt x="758" y="898"/>
                      <a:pt x="758" y="898"/>
                      <a:pt x="758" y="898"/>
                    </a:cubicBezTo>
                    <a:cubicBezTo>
                      <a:pt x="759" y="897"/>
                      <a:pt x="760" y="896"/>
                      <a:pt x="761" y="895"/>
                    </a:cubicBezTo>
                    <a:cubicBezTo>
                      <a:pt x="760" y="894"/>
                      <a:pt x="760" y="892"/>
                      <a:pt x="759" y="890"/>
                    </a:cubicBezTo>
                    <a:moveTo>
                      <a:pt x="724" y="819"/>
                    </a:moveTo>
                    <a:cubicBezTo>
                      <a:pt x="724" y="820"/>
                      <a:pt x="723" y="820"/>
                      <a:pt x="721" y="821"/>
                    </a:cubicBezTo>
                    <a:cubicBezTo>
                      <a:pt x="721" y="822"/>
                      <a:pt x="721" y="822"/>
                      <a:pt x="721" y="822"/>
                    </a:cubicBezTo>
                    <a:cubicBezTo>
                      <a:pt x="736" y="846"/>
                      <a:pt x="748" y="870"/>
                      <a:pt x="756" y="892"/>
                    </a:cubicBezTo>
                    <a:cubicBezTo>
                      <a:pt x="756" y="892"/>
                      <a:pt x="756" y="892"/>
                      <a:pt x="756" y="892"/>
                    </a:cubicBezTo>
                    <a:cubicBezTo>
                      <a:pt x="757" y="891"/>
                      <a:pt x="758" y="890"/>
                      <a:pt x="759" y="889"/>
                    </a:cubicBezTo>
                    <a:cubicBezTo>
                      <a:pt x="751" y="867"/>
                      <a:pt x="739" y="844"/>
                      <a:pt x="724" y="819"/>
                    </a:cubicBezTo>
                    <a:moveTo>
                      <a:pt x="704" y="789"/>
                    </a:moveTo>
                    <a:cubicBezTo>
                      <a:pt x="703" y="789"/>
                      <a:pt x="702" y="790"/>
                      <a:pt x="701" y="791"/>
                    </a:cubicBezTo>
                    <a:cubicBezTo>
                      <a:pt x="701" y="792"/>
                      <a:pt x="702" y="792"/>
                      <a:pt x="702" y="793"/>
                    </a:cubicBezTo>
                    <a:cubicBezTo>
                      <a:pt x="703" y="792"/>
                      <a:pt x="704" y="791"/>
                      <a:pt x="706" y="791"/>
                    </a:cubicBezTo>
                    <a:cubicBezTo>
                      <a:pt x="705" y="790"/>
                      <a:pt x="704" y="789"/>
                      <a:pt x="704" y="789"/>
                    </a:cubicBezTo>
                    <a:moveTo>
                      <a:pt x="734" y="736"/>
                    </a:moveTo>
                    <a:cubicBezTo>
                      <a:pt x="721" y="752"/>
                      <a:pt x="707" y="766"/>
                      <a:pt x="693" y="781"/>
                    </a:cubicBezTo>
                    <a:cubicBezTo>
                      <a:pt x="695" y="784"/>
                      <a:pt x="698" y="787"/>
                      <a:pt x="700" y="790"/>
                    </a:cubicBezTo>
                    <a:cubicBezTo>
                      <a:pt x="700" y="790"/>
                      <a:pt x="700" y="790"/>
                      <a:pt x="700" y="790"/>
                    </a:cubicBezTo>
                    <a:cubicBezTo>
                      <a:pt x="701" y="789"/>
                      <a:pt x="702" y="788"/>
                      <a:pt x="703" y="787"/>
                    </a:cubicBezTo>
                    <a:cubicBezTo>
                      <a:pt x="701" y="784"/>
                      <a:pt x="699" y="782"/>
                      <a:pt x="698" y="780"/>
                    </a:cubicBezTo>
                    <a:cubicBezTo>
                      <a:pt x="711" y="766"/>
                      <a:pt x="723" y="752"/>
                      <a:pt x="736" y="738"/>
                    </a:cubicBezTo>
                    <a:cubicBezTo>
                      <a:pt x="735" y="738"/>
                      <a:pt x="735" y="737"/>
                      <a:pt x="734" y="736"/>
                    </a:cubicBezTo>
                    <a:moveTo>
                      <a:pt x="768" y="697"/>
                    </a:moveTo>
                    <a:cubicBezTo>
                      <a:pt x="758" y="709"/>
                      <a:pt x="748" y="721"/>
                      <a:pt x="737" y="733"/>
                    </a:cubicBezTo>
                    <a:cubicBezTo>
                      <a:pt x="738" y="734"/>
                      <a:pt x="738" y="735"/>
                      <a:pt x="739" y="735"/>
                    </a:cubicBezTo>
                    <a:cubicBezTo>
                      <a:pt x="739" y="735"/>
                      <a:pt x="739" y="735"/>
                      <a:pt x="739" y="735"/>
                    </a:cubicBezTo>
                    <a:cubicBezTo>
                      <a:pt x="749" y="723"/>
                      <a:pt x="759" y="711"/>
                      <a:pt x="769" y="699"/>
                    </a:cubicBezTo>
                    <a:cubicBezTo>
                      <a:pt x="769" y="698"/>
                      <a:pt x="769" y="697"/>
                      <a:pt x="768" y="697"/>
                    </a:cubicBezTo>
                    <a:moveTo>
                      <a:pt x="636" y="398"/>
                    </a:moveTo>
                    <a:cubicBezTo>
                      <a:pt x="636" y="399"/>
                      <a:pt x="635" y="400"/>
                      <a:pt x="634" y="401"/>
                    </a:cubicBezTo>
                    <a:cubicBezTo>
                      <a:pt x="649" y="414"/>
                      <a:pt x="664" y="427"/>
                      <a:pt x="678" y="439"/>
                    </a:cubicBezTo>
                    <a:cubicBezTo>
                      <a:pt x="678" y="439"/>
                      <a:pt x="678" y="439"/>
                      <a:pt x="678" y="439"/>
                    </a:cubicBezTo>
                    <a:cubicBezTo>
                      <a:pt x="679" y="440"/>
                      <a:pt x="679" y="441"/>
                      <a:pt x="680" y="442"/>
                    </a:cubicBezTo>
                    <a:cubicBezTo>
                      <a:pt x="680" y="442"/>
                      <a:pt x="680" y="442"/>
                      <a:pt x="680" y="442"/>
                    </a:cubicBezTo>
                    <a:cubicBezTo>
                      <a:pt x="701" y="461"/>
                      <a:pt x="721" y="479"/>
                      <a:pt x="740" y="498"/>
                    </a:cubicBezTo>
                    <a:cubicBezTo>
                      <a:pt x="741" y="499"/>
                      <a:pt x="741" y="499"/>
                      <a:pt x="741" y="499"/>
                    </a:cubicBezTo>
                    <a:cubicBezTo>
                      <a:pt x="742" y="500"/>
                      <a:pt x="742" y="501"/>
                      <a:pt x="743" y="502"/>
                    </a:cubicBezTo>
                    <a:cubicBezTo>
                      <a:pt x="780" y="539"/>
                      <a:pt x="810" y="574"/>
                      <a:pt x="835" y="607"/>
                    </a:cubicBezTo>
                    <a:cubicBezTo>
                      <a:pt x="817" y="633"/>
                      <a:pt x="799" y="658"/>
                      <a:pt x="780" y="682"/>
                    </a:cubicBezTo>
                    <a:cubicBezTo>
                      <a:pt x="780" y="682"/>
                      <a:pt x="780" y="682"/>
                      <a:pt x="780" y="682"/>
                    </a:cubicBezTo>
                    <a:cubicBezTo>
                      <a:pt x="779" y="684"/>
                      <a:pt x="778" y="685"/>
                      <a:pt x="777" y="686"/>
                    </a:cubicBezTo>
                    <a:cubicBezTo>
                      <a:pt x="777" y="686"/>
                      <a:pt x="777" y="686"/>
                      <a:pt x="777" y="686"/>
                    </a:cubicBezTo>
                    <a:cubicBezTo>
                      <a:pt x="775" y="688"/>
                      <a:pt x="773" y="691"/>
                      <a:pt x="771" y="694"/>
                    </a:cubicBezTo>
                    <a:cubicBezTo>
                      <a:pt x="771" y="694"/>
                      <a:pt x="772" y="695"/>
                      <a:pt x="772" y="696"/>
                    </a:cubicBezTo>
                    <a:cubicBezTo>
                      <a:pt x="772" y="696"/>
                      <a:pt x="772" y="696"/>
                      <a:pt x="772" y="696"/>
                    </a:cubicBezTo>
                    <a:cubicBezTo>
                      <a:pt x="774" y="693"/>
                      <a:pt x="776" y="690"/>
                      <a:pt x="778" y="688"/>
                    </a:cubicBezTo>
                    <a:cubicBezTo>
                      <a:pt x="779" y="687"/>
                      <a:pt x="780" y="686"/>
                      <a:pt x="781" y="684"/>
                    </a:cubicBezTo>
                    <a:cubicBezTo>
                      <a:pt x="801" y="659"/>
                      <a:pt x="820" y="633"/>
                      <a:pt x="838" y="606"/>
                    </a:cubicBezTo>
                    <a:cubicBezTo>
                      <a:pt x="814" y="572"/>
                      <a:pt x="783" y="536"/>
                      <a:pt x="745" y="498"/>
                    </a:cubicBezTo>
                    <a:cubicBezTo>
                      <a:pt x="745" y="498"/>
                      <a:pt x="745" y="498"/>
                      <a:pt x="745" y="498"/>
                    </a:cubicBezTo>
                    <a:cubicBezTo>
                      <a:pt x="745" y="497"/>
                      <a:pt x="744" y="497"/>
                      <a:pt x="743" y="496"/>
                    </a:cubicBezTo>
                    <a:cubicBezTo>
                      <a:pt x="743" y="496"/>
                      <a:pt x="743" y="496"/>
                      <a:pt x="743" y="496"/>
                    </a:cubicBezTo>
                    <a:cubicBezTo>
                      <a:pt x="742" y="495"/>
                      <a:pt x="742" y="495"/>
                      <a:pt x="742" y="495"/>
                    </a:cubicBezTo>
                    <a:cubicBezTo>
                      <a:pt x="723" y="476"/>
                      <a:pt x="703" y="457"/>
                      <a:pt x="683" y="438"/>
                    </a:cubicBezTo>
                    <a:cubicBezTo>
                      <a:pt x="683" y="438"/>
                      <a:pt x="683" y="438"/>
                      <a:pt x="683" y="438"/>
                    </a:cubicBezTo>
                    <a:cubicBezTo>
                      <a:pt x="682" y="437"/>
                      <a:pt x="681" y="437"/>
                      <a:pt x="680" y="436"/>
                    </a:cubicBezTo>
                    <a:cubicBezTo>
                      <a:pt x="680" y="436"/>
                      <a:pt x="680" y="436"/>
                      <a:pt x="680" y="436"/>
                    </a:cubicBezTo>
                    <a:cubicBezTo>
                      <a:pt x="666" y="423"/>
                      <a:pt x="651" y="411"/>
                      <a:pt x="636" y="398"/>
                    </a:cubicBezTo>
                    <a:moveTo>
                      <a:pt x="588" y="359"/>
                    </a:moveTo>
                    <a:cubicBezTo>
                      <a:pt x="588" y="359"/>
                      <a:pt x="588" y="359"/>
                      <a:pt x="588" y="359"/>
                    </a:cubicBezTo>
                    <a:cubicBezTo>
                      <a:pt x="588" y="360"/>
                      <a:pt x="587" y="360"/>
                      <a:pt x="586" y="362"/>
                    </a:cubicBezTo>
                    <a:cubicBezTo>
                      <a:pt x="586" y="362"/>
                      <a:pt x="586" y="362"/>
                      <a:pt x="586" y="362"/>
                    </a:cubicBezTo>
                    <a:cubicBezTo>
                      <a:pt x="601" y="374"/>
                      <a:pt x="617" y="387"/>
                      <a:pt x="632" y="399"/>
                    </a:cubicBezTo>
                    <a:cubicBezTo>
                      <a:pt x="632" y="399"/>
                      <a:pt x="632" y="399"/>
                      <a:pt x="632" y="399"/>
                    </a:cubicBezTo>
                    <a:cubicBezTo>
                      <a:pt x="632" y="398"/>
                      <a:pt x="633" y="397"/>
                      <a:pt x="634" y="396"/>
                    </a:cubicBezTo>
                    <a:cubicBezTo>
                      <a:pt x="619" y="383"/>
                      <a:pt x="604" y="371"/>
                      <a:pt x="588" y="359"/>
                    </a:cubicBezTo>
                    <a:moveTo>
                      <a:pt x="392" y="218"/>
                    </a:moveTo>
                    <a:cubicBezTo>
                      <a:pt x="392" y="218"/>
                      <a:pt x="392" y="218"/>
                      <a:pt x="392" y="218"/>
                    </a:cubicBezTo>
                    <a:cubicBezTo>
                      <a:pt x="391" y="219"/>
                      <a:pt x="391" y="220"/>
                      <a:pt x="390" y="221"/>
                    </a:cubicBezTo>
                    <a:cubicBezTo>
                      <a:pt x="399" y="227"/>
                      <a:pt x="408" y="233"/>
                      <a:pt x="417" y="239"/>
                    </a:cubicBezTo>
                    <a:cubicBezTo>
                      <a:pt x="418" y="240"/>
                      <a:pt x="419" y="240"/>
                      <a:pt x="420" y="241"/>
                    </a:cubicBezTo>
                    <a:cubicBezTo>
                      <a:pt x="430" y="248"/>
                      <a:pt x="441" y="255"/>
                      <a:pt x="451" y="262"/>
                    </a:cubicBezTo>
                    <a:cubicBezTo>
                      <a:pt x="452" y="263"/>
                      <a:pt x="453" y="264"/>
                      <a:pt x="454" y="264"/>
                    </a:cubicBezTo>
                    <a:cubicBezTo>
                      <a:pt x="471" y="276"/>
                      <a:pt x="488" y="288"/>
                      <a:pt x="504" y="300"/>
                    </a:cubicBezTo>
                    <a:cubicBezTo>
                      <a:pt x="505" y="301"/>
                      <a:pt x="506" y="301"/>
                      <a:pt x="507" y="302"/>
                    </a:cubicBezTo>
                    <a:cubicBezTo>
                      <a:pt x="527" y="316"/>
                      <a:pt x="546" y="331"/>
                      <a:pt x="564" y="345"/>
                    </a:cubicBezTo>
                    <a:cubicBezTo>
                      <a:pt x="565" y="343"/>
                      <a:pt x="565" y="343"/>
                      <a:pt x="566" y="342"/>
                    </a:cubicBezTo>
                    <a:cubicBezTo>
                      <a:pt x="566" y="342"/>
                      <a:pt x="566" y="341"/>
                      <a:pt x="566" y="341"/>
                    </a:cubicBezTo>
                    <a:cubicBezTo>
                      <a:pt x="548" y="327"/>
                      <a:pt x="529" y="313"/>
                      <a:pt x="509" y="299"/>
                    </a:cubicBezTo>
                    <a:cubicBezTo>
                      <a:pt x="509" y="299"/>
                      <a:pt x="509" y="299"/>
                      <a:pt x="509" y="299"/>
                    </a:cubicBezTo>
                    <a:cubicBezTo>
                      <a:pt x="508" y="298"/>
                      <a:pt x="507" y="297"/>
                      <a:pt x="506" y="296"/>
                    </a:cubicBezTo>
                    <a:cubicBezTo>
                      <a:pt x="506" y="296"/>
                      <a:pt x="506" y="296"/>
                      <a:pt x="506" y="296"/>
                    </a:cubicBezTo>
                    <a:cubicBezTo>
                      <a:pt x="490" y="284"/>
                      <a:pt x="473" y="273"/>
                      <a:pt x="456" y="261"/>
                    </a:cubicBezTo>
                    <a:cubicBezTo>
                      <a:pt x="456" y="261"/>
                      <a:pt x="456" y="261"/>
                      <a:pt x="456" y="261"/>
                    </a:cubicBezTo>
                    <a:cubicBezTo>
                      <a:pt x="455" y="260"/>
                      <a:pt x="454" y="259"/>
                      <a:pt x="453" y="259"/>
                    </a:cubicBezTo>
                    <a:cubicBezTo>
                      <a:pt x="453" y="259"/>
                      <a:pt x="453" y="259"/>
                      <a:pt x="453" y="259"/>
                    </a:cubicBezTo>
                    <a:cubicBezTo>
                      <a:pt x="443" y="252"/>
                      <a:pt x="432" y="245"/>
                      <a:pt x="422" y="238"/>
                    </a:cubicBezTo>
                    <a:cubicBezTo>
                      <a:pt x="422" y="238"/>
                      <a:pt x="422" y="238"/>
                      <a:pt x="422" y="238"/>
                    </a:cubicBezTo>
                    <a:cubicBezTo>
                      <a:pt x="421" y="237"/>
                      <a:pt x="420" y="236"/>
                      <a:pt x="419" y="236"/>
                    </a:cubicBezTo>
                    <a:cubicBezTo>
                      <a:pt x="419" y="236"/>
                      <a:pt x="419" y="236"/>
                      <a:pt x="419" y="236"/>
                    </a:cubicBezTo>
                    <a:cubicBezTo>
                      <a:pt x="410" y="230"/>
                      <a:pt x="401" y="224"/>
                      <a:pt x="392" y="218"/>
                    </a:cubicBezTo>
                    <a:moveTo>
                      <a:pt x="98" y="47"/>
                    </a:moveTo>
                    <a:cubicBezTo>
                      <a:pt x="97" y="49"/>
                      <a:pt x="97" y="49"/>
                      <a:pt x="96" y="50"/>
                    </a:cubicBezTo>
                    <a:cubicBezTo>
                      <a:pt x="96" y="50"/>
                      <a:pt x="96" y="50"/>
                      <a:pt x="96" y="50"/>
                    </a:cubicBezTo>
                    <a:cubicBezTo>
                      <a:pt x="106" y="56"/>
                      <a:pt x="115" y="61"/>
                      <a:pt x="125" y="66"/>
                    </a:cubicBezTo>
                    <a:cubicBezTo>
                      <a:pt x="126" y="67"/>
                      <a:pt x="127" y="67"/>
                      <a:pt x="128" y="68"/>
                    </a:cubicBezTo>
                    <a:cubicBezTo>
                      <a:pt x="136" y="72"/>
                      <a:pt x="144" y="76"/>
                      <a:pt x="152" y="80"/>
                    </a:cubicBezTo>
                    <a:cubicBezTo>
                      <a:pt x="153" y="81"/>
                      <a:pt x="154" y="82"/>
                      <a:pt x="155" y="82"/>
                    </a:cubicBezTo>
                    <a:cubicBezTo>
                      <a:pt x="225" y="120"/>
                      <a:pt x="293" y="160"/>
                      <a:pt x="359" y="201"/>
                    </a:cubicBezTo>
                    <a:cubicBezTo>
                      <a:pt x="360" y="202"/>
                      <a:pt x="361" y="202"/>
                      <a:pt x="362" y="203"/>
                    </a:cubicBezTo>
                    <a:cubicBezTo>
                      <a:pt x="363" y="204"/>
                      <a:pt x="364" y="204"/>
                      <a:pt x="365" y="205"/>
                    </a:cubicBezTo>
                    <a:cubicBezTo>
                      <a:pt x="365" y="205"/>
                      <a:pt x="365" y="204"/>
                      <a:pt x="365" y="204"/>
                    </a:cubicBezTo>
                    <a:cubicBezTo>
                      <a:pt x="365" y="203"/>
                      <a:pt x="365" y="203"/>
                      <a:pt x="365" y="203"/>
                    </a:cubicBezTo>
                    <a:cubicBezTo>
                      <a:pt x="365" y="202"/>
                      <a:pt x="366" y="202"/>
                      <a:pt x="366" y="202"/>
                    </a:cubicBezTo>
                    <a:cubicBezTo>
                      <a:pt x="365" y="201"/>
                      <a:pt x="364" y="200"/>
                      <a:pt x="364" y="199"/>
                    </a:cubicBezTo>
                    <a:cubicBezTo>
                      <a:pt x="364" y="199"/>
                      <a:pt x="364" y="199"/>
                      <a:pt x="364" y="199"/>
                    </a:cubicBezTo>
                    <a:cubicBezTo>
                      <a:pt x="363" y="199"/>
                      <a:pt x="362" y="198"/>
                      <a:pt x="361" y="198"/>
                    </a:cubicBezTo>
                    <a:cubicBezTo>
                      <a:pt x="361" y="198"/>
                      <a:pt x="361" y="198"/>
                      <a:pt x="361" y="198"/>
                    </a:cubicBezTo>
                    <a:cubicBezTo>
                      <a:pt x="295" y="156"/>
                      <a:pt x="227" y="116"/>
                      <a:pt x="157" y="79"/>
                    </a:cubicBezTo>
                    <a:cubicBezTo>
                      <a:pt x="157" y="79"/>
                      <a:pt x="157" y="79"/>
                      <a:pt x="157" y="79"/>
                    </a:cubicBezTo>
                    <a:cubicBezTo>
                      <a:pt x="156" y="78"/>
                      <a:pt x="155" y="77"/>
                      <a:pt x="154" y="77"/>
                    </a:cubicBezTo>
                    <a:cubicBezTo>
                      <a:pt x="154" y="77"/>
                      <a:pt x="154" y="77"/>
                      <a:pt x="154" y="77"/>
                    </a:cubicBezTo>
                    <a:cubicBezTo>
                      <a:pt x="146" y="73"/>
                      <a:pt x="138" y="68"/>
                      <a:pt x="130" y="64"/>
                    </a:cubicBezTo>
                    <a:cubicBezTo>
                      <a:pt x="130" y="64"/>
                      <a:pt x="130" y="64"/>
                      <a:pt x="130" y="64"/>
                    </a:cubicBezTo>
                    <a:cubicBezTo>
                      <a:pt x="129" y="64"/>
                      <a:pt x="128" y="63"/>
                      <a:pt x="127" y="62"/>
                    </a:cubicBezTo>
                    <a:cubicBezTo>
                      <a:pt x="127" y="62"/>
                      <a:pt x="127" y="62"/>
                      <a:pt x="127" y="62"/>
                    </a:cubicBezTo>
                    <a:cubicBezTo>
                      <a:pt x="117" y="57"/>
                      <a:pt x="108" y="52"/>
                      <a:pt x="98" y="47"/>
                    </a:cubicBezTo>
                    <a:moveTo>
                      <a:pt x="3" y="0"/>
                    </a:moveTo>
                    <a:cubicBezTo>
                      <a:pt x="2" y="1"/>
                      <a:pt x="1" y="2"/>
                      <a:pt x="0" y="3"/>
                    </a:cubicBezTo>
                    <a:cubicBezTo>
                      <a:pt x="23" y="14"/>
                      <a:pt x="46" y="25"/>
                      <a:pt x="68" y="37"/>
                    </a:cubicBezTo>
                    <a:cubicBezTo>
                      <a:pt x="69" y="36"/>
                      <a:pt x="69" y="35"/>
                      <a:pt x="69" y="34"/>
                    </a:cubicBezTo>
                    <a:cubicBezTo>
                      <a:pt x="69" y="34"/>
                      <a:pt x="70" y="33"/>
                      <a:pt x="70" y="33"/>
                    </a:cubicBezTo>
                    <a:cubicBezTo>
                      <a:pt x="70" y="33"/>
                      <a:pt x="70" y="33"/>
                      <a:pt x="70" y="33"/>
                    </a:cubicBezTo>
                    <a:cubicBezTo>
                      <a:pt x="48" y="22"/>
                      <a:pt x="25" y="11"/>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592" name="Freeform 256"/>
              <p:cNvSpPr>
                <a:spLocks noEditPoints="1"/>
              </p:cNvSpPr>
              <p:nvPr/>
            </p:nvSpPr>
            <p:spPr bwMode="auto">
              <a:xfrm>
                <a:off x="366" y="1585"/>
                <a:ext cx="1826" cy="2036"/>
              </a:xfrm>
              <a:custGeom>
                <a:avLst/>
                <a:gdLst>
                  <a:gd name="T0" fmla="*/ 599 w 1176"/>
                  <a:gd name="T1" fmla="*/ 1308 h 1311"/>
                  <a:gd name="T2" fmla="*/ 603 w 1176"/>
                  <a:gd name="T3" fmla="*/ 1308 h 1311"/>
                  <a:gd name="T4" fmla="*/ 699 w 1176"/>
                  <a:gd name="T5" fmla="*/ 1254 h 1311"/>
                  <a:gd name="T6" fmla="*/ 589 w 1176"/>
                  <a:gd name="T7" fmla="*/ 1284 h 1311"/>
                  <a:gd name="T8" fmla="*/ 541 w 1176"/>
                  <a:gd name="T9" fmla="*/ 1195 h 1311"/>
                  <a:gd name="T10" fmla="*/ 528 w 1176"/>
                  <a:gd name="T11" fmla="*/ 1170 h 1311"/>
                  <a:gd name="T12" fmla="*/ 528 w 1176"/>
                  <a:gd name="T13" fmla="*/ 1170 h 1311"/>
                  <a:gd name="T14" fmla="*/ 434 w 1176"/>
                  <a:gd name="T15" fmla="*/ 1198 h 1311"/>
                  <a:gd name="T16" fmla="*/ 510 w 1176"/>
                  <a:gd name="T17" fmla="*/ 1149 h 1311"/>
                  <a:gd name="T18" fmla="*/ 389 w 1176"/>
                  <a:gd name="T19" fmla="*/ 885 h 1311"/>
                  <a:gd name="T20" fmla="*/ 308 w 1176"/>
                  <a:gd name="T21" fmla="*/ 1074 h 1311"/>
                  <a:gd name="T22" fmla="*/ 391 w 1176"/>
                  <a:gd name="T23" fmla="*/ 1150 h 1311"/>
                  <a:gd name="T24" fmla="*/ 410 w 1176"/>
                  <a:gd name="T25" fmla="*/ 1164 h 1311"/>
                  <a:gd name="T26" fmla="*/ 392 w 1176"/>
                  <a:gd name="T27" fmla="*/ 1146 h 1311"/>
                  <a:gd name="T28" fmla="*/ 311 w 1176"/>
                  <a:gd name="T29" fmla="*/ 1072 h 1311"/>
                  <a:gd name="T30" fmla="*/ 309 w 1176"/>
                  <a:gd name="T31" fmla="*/ 1070 h 1311"/>
                  <a:gd name="T32" fmla="*/ 381 w 1176"/>
                  <a:gd name="T33" fmla="*/ 838 h 1311"/>
                  <a:gd name="T34" fmla="*/ 1109 w 1176"/>
                  <a:gd name="T35" fmla="*/ 845 h 1311"/>
                  <a:gd name="T36" fmla="*/ 1100 w 1176"/>
                  <a:gd name="T37" fmla="*/ 775 h 1311"/>
                  <a:gd name="T38" fmla="*/ 1095 w 1176"/>
                  <a:gd name="T39" fmla="*/ 754 h 1311"/>
                  <a:gd name="T40" fmla="*/ 1095 w 1176"/>
                  <a:gd name="T41" fmla="*/ 754 h 1311"/>
                  <a:gd name="T42" fmla="*/ 1157 w 1176"/>
                  <a:gd name="T43" fmla="*/ 728 h 1311"/>
                  <a:gd name="T44" fmla="*/ 1175 w 1176"/>
                  <a:gd name="T45" fmla="*/ 670 h 1311"/>
                  <a:gd name="T46" fmla="*/ 1175 w 1176"/>
                  <a:gd name="T47" fmla="*/ 669 h 1311"/>
                  <a:gd name="T48" fmla="*/ 1058 w 1176"/>
                  <a:gd name="T49" fmla="*/ 688 h 1311"/>
                  <a:gd name="T50" fmla="*/ 1086 w 1176"/>
                  <a:gd name="T51" fmla="*/ 594 h 1311"/>
                  <a:gd name="T52" fmla="*/ 1085 w 1176"/>
                  <a:gd name="T53" fmla="*/ 592 h 1311"/>
                  <a:gd name="T54" fmla="*/ 1061 w 1176"/>
                  <a:gd name="T55" fmla="*/ 565 h 1311"/>
                  <a:gd name="T56" fmla="*/ 1063 w 1176"/>
                  <a:gd name="T57" fmla="*/ 561 h 1311"/>
                  <a:gd name="T58" fmla="*/ 241 w 1176"/>
                  <a:gd name="T59" fmla="*/ 747 h 1311"/>
                  <a:gd name="T60" fmla="*/ 362 w 1176"/>
                  <a:gd name="T61" fmla="*/ 824 h 1311"/>
                  <a:gd name="T62" fmla="*/ 246 w 1176"/>
                  <a:gd name="T63" fmla="*/ 746 h 1311"/>
                  <a:gd name="T64" fmla="*/ 42 w 1176"/>
                  <a:gd name="T65" fmla="*/ 627 h 1311"/>
                  <a:gd name="T66" fmla="*/ 51 w 1176"/>
                  <a:gd name="T67" fmla="*/ 513 h 1311"/>
                  <a:gd name="T68" fmla="*/ 919 w 1176"/>
                  <a:gd name="T69" fmla="*/ 407 h 1311"/>
                  <a:gd name="T70" fmla="*/ 1038 w 1176"/>
                  <a:gd name="T71" fmla="*/ 536 h 1311"/>
                  <a:gd name="T72" fmla="*/ 919 w 1176"/>
                  <a:gd name="T73" fmla="*/ 407 h 1311"/>
                  <a:gd name="T74" fmla="*/ 76 w 1176"/>
                  <a:gd name="T75" fmla="*/ 460 h 1311"/>
                  <a:gd name="T76" fmla="*/ 76 w 1176"/>
                  <a:gd name="T77" fmla="*/ 460 h 1311"/>
                  <a:gd name="T78" fmla="*/ 865 w 1176"/>
                  <a:gd name="T79" fmla="*/ 360 h 1311"/>
                  <a:gd name="T80" fmla="*/ 898 w 1176"/>
                  <a:gd name="T81" fmla="*/ 393 h 1311"/>
                  <a:gd name="T82" fmla="*/ 750 w 1176"/>
                  <a:gd name="T83" fmla="*/ 274 h 1311"/>
                  <a:gd name="T84" fmla="*/ 863 w 1176"/>
                  <a:gd name="T85" fmla="*/ 358 h 1311"/>
                  <a:gd name="T86" fmla="*/ 752 w 1176"/>
                  <a:gd name="T87" fmla="*/ 271 h 1311"/>
                  <a:gd name="T88" fmla="*/ 140 w 1176"/>
                  <a:gd name="T89" fmla="*/ 336 h 1311"/>
                  <a:gd name="T90" fmla="*/ 145 w 1176"/>
                  <a:gd name="T91" fmla="*/ 334 h 1311"/>
                  <a:gd name="T92" fmla="*/ 186 w 1176"/>
                  <a:gd name="T93" fmla="*/ 246 h 1311"/>
                  <a:gd name="T94" fmla="*/ 747 w 1176"/>
                  <a:gd name="T95" fmla="*/ 272 h 1311"/>
                  <a:gd name="T96" fmla="*/ 286 w 1176"/>
                  <a:gd name="T97" fmla="*/ 47 h 1311"/>
                  <a:gd name="T98" fmla="*/ 213 w 1176"/>
                  <a:gd name="T99" fmla="*/ 192 h 1311"/>
                  <a:gd name="T100" fmla="*/ 200 w 1176"/>
                  <a:gd name="T101" fmla="*/ 217 h 1311"/>
                  <a:gd name="T102" fmla="*/ 200 w 1176"/>
                  <a:gd name="T103" fmla="*/ 217 h 1311"/>
                  <a:gd name="T104" fmla="*/ 216 w 1176"/>
                  <a:gd name="T105" fmla="*/ 194 h 1311"/>
                  <a:gd name="T106" fmla="*/ 379 w 1176"/>
                  <a:gd name="T107" fmla="*/ 41 h 1311"/>
                  <a:gd name="T108" fmla="*/ 608 w 1176"/>
                  <a:gd name="T109" fmla="*/ 176 h 1311"/>
                  <a:gd name="T110" fmla="*/ 667 w 1176"/>
                  <a:gd name="T111" fmla="*/ 215 h 1311"/>
                  <a:gd name="T112" fmla="*/ 647 w 1176"/>
                  <a:gd name="T113" fmla="*/ 197 h 1311"/>
                  <a:gd name="T114" fmla="*/ 607 w 1176"/>
                  <a:gd name="T115" fmla="*/ 171 h 1311"/>
                  <a:gd name="T116" fmla="*/ 384 w 1176"/>
                  <a:gd name="T117" fmla="*/ 39 h 1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76" h="1311">
                    <a:moveTo>
                      <a:pt x="593" y="1284"/>
                    </a:moveTo>
                    <a:cubicBezTo>
                      <a:pt x="592" y="1284"/>
                      <a:pt x="590" y="1285"/>
                      <a:pt x="589" y="1285"/>
                    </a:cubicBezTo>
                    <a:cubicBezTo>
                      <a:pt x="592" y="1294"/>
                      <a:pt x="594" y="1303"/>
                      <a:pt x="595" y="1311"/>
                    </a:cubicBezTo>
                    <a:cubicBezTo>
                      <a:pt x="597" y="1311"/>
                      <a:pt x="598" y="1310"/>
                      <a:pt x="599" y="1310"/>
                    </a:cubicBezTo>
                    <a:cubicBezTo>
                      <a:pt x="599" y="1309"/>
                      <a:pt x="599" y="1309"/>
                      <a:pt x="599" y="1308"/>
                    </a:cubicBezTo>
                    <a:cubicBezTo>
                      <a:pt x="599" y="1308"/>
                      <a:pt x="599" y="1308"/>
                      <a:pt x="599" y="1308"/>
                    </a:cubicBezTo>
                    <a:cubicBezTo>
                      <a:pt x="598" y="1300"/>
                      <a:pt x="596" y="1292"/>
                      <a:pt x="593" y="1284"/>
                    </a:cubicBezTo>
                    <a:moveTo>
                      <a:pt x="699" y="1253"/>
                    </a:moveTo>
                    <a:cubicBezTo>
                      <a:pt x="668" y="1272"/>
                      <a:pt x="636" y="1290"/>
                      <a:pt x="603" y="1307"/>
                    </a:cubicBezTo>
                    <a:cubicBezTo>
                      <a:pt x="603" y="1307"/>
                      <a:pt x="603" y="1307"/>
                      <a:pt x="603" y="1308"/>
                    </a:cubicBezTo>
                    <a:cubicBezTo>
                      <a:pt x="603" y="1308"/>
                      <a:pt x="603" y="1308"/>
                      <a:pt x="603" y="1308"/>
                    </a:cubicBezTo>
                    <a:cubicBezTo>
                      <a:pt x="636" y="1291"/>
                      <a:pt x="668" y="1274"/>
                      <a:pt x="699" y="1255"/>
                    </a:cubicBezTo>
                    <a:cubicBezTo>
                      <a:pt x="699" y="1255"/>
                      <a:pt x="699" y="1254"/>
                      <a:pt x="699" y="1254"/>
                    </a:cubicBezTo>
                    <a:cubicBezTo>
                      <a:pt x="699" y="1254"/>
                      <a:pt x="699" y="1254"/>
                      <a:pt x="699" y="1254"/>
                    </a:cubicBezTo>
                    <a:cubicBezTo>
                      <a:pt x="699" y="1254"/>
                      <a:pt x="699" y="1254"/>
                      <a:pt x="699" y="1254"/>
                    </a:cubicBezTo>
                    <a:cubicBezTo>
                      <a:pt x="699" y="1254"/>
                      <a:pt x="699" y="1254"/>
                      <a:pt x="699" y="1254"/>
                    </a:cubicBezTo>
                    <a:cubicBezTo>
                      <a:pt x="699" y="1253"/>
                      <a:pt x="699" y="1253"/>
                      <a:pt x="699" y="1253"/>
                    </a:cubicBezTo>
                    <a:moveTo>
                      <a:pt x="562" y="1218"/>
                    </a:moveTo>
                    <a:cubicBezTo>
                      <a:pt x="561" y="1219"/>
                      <a:pt x="559" y="1220"/>
                      <a:pt x="558" y="1221"/>
                    </a:cubicBezTo>
                    <a:cubicBezTo>
                      <a:pt x="572" y="1243"/>
                      <a:pt x="582" y="1264"/>
                      <a:pt x="589" y="1284"/>
                    </a:cubicBezTo>
                    <a:cubicBezTo>
                      <a:pt x="589" y="1284"/>
                      <a:pt x="589" y="1284"/>
                      <a:pt x="589" y="1284"/>
                    </a:cubicBezTo>
                    <a:cubicBezTo>
                      <a:pt x="590" y="1284"/>
                      <a:pt x="591" y="1283"/>
                      <a:pt x="593" y="1282"/>
                    </a:cubicBezTo>
                    <a:cubicBezTo>
                      <a:pt x="586" y="1262"/>
                      <a:pt x="576" y="1241"/>
                      <a:pt x="562" y="1218"/>
                    </a:cubicBezTo>
                    <a:moveTo>
                      <a:pt x="545" y="1193"/>
                    </a:moveTo>
                    <a:cubicBezTo>
                      <a:pt x="544" y="1193"/>
                      <a:pt x="542" y="1194"/>
                      <a:pt x="541" y="1195"/>
                    </a:cubicBezTo>
                    <a:cubicBezTo>
                      <a:pt x="544" y="1199"/>
                      <a:pt x="548" y="1204"/>
                      <a:pt x="551" y="1209"/>
                    </a:cubicBezTo>
                    <a:cubicBezTo>
                      <a:pt x="551" y="1209"/>
                      <a:pt x="551" y="1208"/>
                      <a:pt x="551" y="1208"/>
                    </a:cubicBezTo>
                    <a:cubicBezTo>
                      <a:pt x="552" y="1208"/>
                      <a:pt x="553" y="1207"/>
                      <a:pt x="554" y="1207"/>
                    </a:cubicBezTo>
                    <a:cubicBezTo>
                      <a:pt x="551" y="1202"/>
                      <a:pt x="548" y="1197"/>
                      <a:pt x="545" y="1193"/>
                    </a:cubicBezTo>
                    <a:moveTo>
                      <a:pt x="528" y="1170"/>
                    </a:moveTo>
                    <a:cubicBezTo>
                      <a:pt x="527" y="1171"/>
                      <a:pt x="526" y="1172"/>
                      <a:pt x="524" y="1172"/>
                    </a:cubicBezTo>
                    <a:cubicBezTo>
                      <a:pt x="530" y="1179"/>
                      <a:pt x="535" y="1186"/>
                      <a:pt x="540" y="1193"/>
                    </a:cubicBezTo>
                    <a:cubicBezTo>
                      <a:pt x="540" y="1193"/>
                      <a:pt x="540" y="1193"/>
                      <a:pt x="540" y="1193"/>
                    </a:cubicBezTo>
                    <a:cubicBezTo>
                      <a:pt x="541" y="1193"/>
                      <a:pt x="542" y="1192"/>
                      <a:pt x="544" y="1191"/>
                    </a:cubicBezTo>
                    <a:cubicBezTo>
                      <a:pt x="539" y="1184"/>
                      <a:pt x="533" y="1177"/>
                      <a:pt x="528" y="1170"/>
                    </a:cubicBezTo>
                    <a:moveTo>
                      <a:pt x="510" y="1149"/>
                    </a:moveTo>
                    <a:cubicBezTo>
                      <a:pt x="486" y="1165"/>
                      <a:pt x="462" y="1180"/>
                      <a:pt x="437" y="1194"/>
                    </a:cubicBezTo>
                    <a:cubicBezTo>
                      <a:pt x="435" y="1192"/>
                      <a:pt x="433" y="1190"/>
                      <a:pt x="431" y="1187"/>
                    </a:cubicBezTo>
                    <a:cubicBezTo>
                      <a:pt x="429" y="1188"/>
                      <a:pt x="428" y="1189"/>
                      <a:pt x="427" y="1190"/>
                    </a:cubicBezTo>
                    <a:cubicBezTo>
                      <a:pt x="430" y="1192"/>
                      <a:pt x="432" y="1195"/>
                      <a:pt x="434" y="1198"/>
                    </a:cubicBezTo>
                    <a:cubicBezTo>
                      <a:pt x="459" y="1184"/>
                      <a:pt x="484" y="1168"/>
                      <a:pt x="508" y="1153"/>
                    </a:cubicBezTo>
                    <a:cubicBezTo>
                      <a:pt x="510" y="1155"/>
                      <a:pt x="512" y="1157"/>
                      <a:pt x="514" y="1159"/>
                    </a:cubicBezTo>
                    <a:cubicBezTo>
                      <a:pt x="514" y="1159"/>
                      <a:pt x="515" y="1159"/>
                      <a:pt x="515" y="1159"/>
                    </a:cubicBezTo>
                    <a:cubicBezTo>
                      <a:pt x="516" y="1158"/>
                      <a:pt x="517" y="1158"/>
                      <a:pt x="518" y="1157"/>
                    </a:cubicBezTo>
                    <a:cubicBezTo>
                      <a:pt x="515" y="1154"/>
                      <a:pt x="513" y="1152"/>
                      <a:pt x="510" y="1149"/>
                    </a:cubicBezTo>
                    <a:moveTo>
                      <a:pt x="381" y="838"/>
                    </a:moveTo>
                    <a:cubicBezTo>
                      <a:pt x="381" y="839"/>
                      <a:pt x="380" y="840"/>
                      <a:pt x="379" y="841"/>
                    </a:cubicBezTo>
                    <a:cubicBezTo>
                      <a:pt x="389" y="849"/>
                      <a:pt x="399" y="856"/>
                      <a:pt x="408" y="863"/>
                    </a:cubicBezTo>
                    <a:cubicBezTo>
                      <a:pt x="402" y="871"/>
                      <a:pt x="395" y="878"/>
                      <a:pt x="389" y="885"/>
                    </a:cubicBezTo>
                    <a:cubicBezTo>
                      <a:pt x="389" y="885"/>
                      <a:pt x="389" y="885"/>
                      <a:pt x="389" y="885"/>
                    </a:cubicBezTo>
                    <a:cubicBezTo>
                      <a:pt x="388" y="886"/>
                      <a:pt x="387" y="887"/>
                      <a:pt x="386" y="888"/>
                    </a:cubicBezTo>
                    <a:cubicBezTo>
                      <a:pt x="386" y="888"/>
                      <a:pt x="386" y="888"/>
                      <a:pt x="386" y="888"/>
                    </a:cubicBezTo>
                    <a:cubicBezTo>
                      <a:pt x="341" y="936"/>
                      <a:pt x="295" y="982"/>
                      <a:pt x="247" y="1025"/>
                    </a:cubicBezTo>
                    <a:cubicBezTo>
                      <a:pt x="267" y="1041"/>
                      <a:pt x="287" y="1057"/>
                      <a:pt x="306" y="1073"/>
                    </a:cubicBezTo>
                    <a:cubicBezTo>
                      <a:pt x="307" y="1073"/>
                      <a:pt x="307" y="1074"/>
                      <a:pt x="308" y="1074"/>
                    </a:cubicBezTo>
                    <a:cubicBezTo>
                      <a:pt x="321" y="1085"/>
                      <a:pt x="334" y="1096"/>
                      <a:pt x="346" y="1107"/>
                    </a:cubicBezTo>
                    <a:cubicBezTo>
                      <a:pt x="346" y="1108"/>
                      <a:pt x="347" y="1108"/>
                      <a:pt x="348" y="1109"/>
                    </a:cubicBezTo>
                    <a:cubicBezTo>
                      <a:pt x="362" y="1122"/>
                      <a:pt x="375" y="1135"/>
                      <a:pt x="388" y="1148"/>
                    </a:cubicBezTo>
                    <a:cubicBezTo>
                      <a:pt x="389" y="1149"/>
                      <a:pt x="389" y="1149"/>
                      <a:pt x="389" y="1149"/>
                    </a:cubicBezTo>
                    <a:cubicBezTo>
                      <a:pt x="390" y="1149"/>
                      <a:pt x="390" y="1150"/>
                      <a:pt x="391" y="1150"/>
                    </a:cubicBezTo>
                    <a:cubicBezTo>
                      <a:pt x="396" y="1156"/>
                      <a:pt x="401" y="1161"/>
                      <a:pt x="406" y="1166"/>
                    </a:cubicBezTo>
                    <a:cubicBezTo>
                      <a:pt x="406" y="1166"/>
                      <a:pt x="406" y="1166"/>
                      <a:pt x="406" y="1166"/>
                    </a:cubicBezTo>
                    <a:cubicBezTo>
                      <a:pt x="406" y="1166"/>
                      <a:pt x="407" y="1166"/>
                      <a:pt x="407" y="1166"/>
                    </a:cubicBezTo>
                    <a:cubicBezTo>
                      <a:pt x="408" y="1166"/>
                      <a:pt x="409" y="1165"/>
                      <a:pt x="410" y="1164"/>
                    </a:cubicBezTo>
                    <a:cubicBezTo>
                      <a:pt x="410" y="1164"/>
                      <a:pt x="410" y="1164"/>
                      <a:pt x="410" y="1164"/>
                    </a:cubicBezTo>
                    <a:cubicBezTo>
                      <a:pt x="405" y="1159"/>
                      <a:pt x="400" y="1154"/>
                      <a:pt x="394" y="1148"/>
                    </a:cubicBezTo>
                    <a:cubicBezTo>
                      <a:pt x="394" y="1148"/>
                      <a:pt x="394" y="1148"/>
                      <a:pt x="394" y="1148"/>
                    </a:cubicBezTo>
                    <a:cubicBezTo>
                      <a:pt x="394" y="1147"/>
                      <a:pt x="393" y="1147"/>
                      <a:pt x="392" y="1146"/>
                    </a:cubicBezTo>
                    <a:cubicBezTo>
                      <a:pt x="392" y="1146"/>
                      <a:pt x="392" y="1146"/>
                      <a:pt x="392" y="1146"/>
                    </a:cubicBezTo>
                    <a:cubicBezTo>
                      <a:pt x="392" y="1146"/>
                      <a:pt x="392" y="1146"/>
                      <a:pt x="392" y="1146"/>
                    </a:cubicBezTo>
                    <a:cubicBezTo>
                      <a:pt x="379" y="1133"/>
                      <a:pt x="365" y="1120"/>
                      <a:pt x="351" y="1107"/>
                    </a:cubicBezTo>
                    <a:cubicBezTo>
                      <a:pt x="351" y="1107"/>
                      <a:pt x="351" y="1107"/>
                      <a:pt x="351" y="1107"/>
                    </a:cubicBezTo>
                    <a:cubicBezTo>
                      <a:pt x="350" y="1106"/>
                      <a:pt x="350" y="1105"/>
                      <a:pt x="349" y="1105"/>
                    </a:cubicBezTo>
                    <a:cubicBezTo>
                      <a:pt x="349" y="1105"/>
                      <a:pt x="349" y="1105"/>
                      <a:pt x="349" y="1105"/>
                    </a:cubicBezTo>
                    <a:cubicBezTo>
                      <a:pt x="337" y="1094"/>
                      <a:pt x="324" y="1083"/>
                      <a:pt x="311" y="1072"/>
                    </a:cubicBezTo>
                    <a:cubicBezTo>
                      <a:pt x="311" y="1072"/>
                      <a:pt x="311" y="1072"/>
                      <a:pt x="311" y="1072"/>
                    </a:cubicBezTo>
                    <a:cubicBezTo>
                      <a:pt x="311" y="1072"/>
                      <a:pt x="311" y="1072"/>
                      <a:pt x="311" y="1072"/>
                    </a:cubicBezTo>
                    <a:cubicBezTo>
                      <a:pt x="311" y="1071"/>
                      <a:pt x="310" y="1071"/>
                      <a:pt x="309" y="1070"/>
                    </a:cubicBezTo>
                    <a:cubicBezTo>
                      <a:pt x="309" y="1070"/>
                      <a:pt x="309" y="1070"/>
                      <a:pt x="309" y="1070"/>
                    </a:cubicBezTo>
                    <a:cubicBezTo>
                      <a:pt x="309" y="1070"/>
                      <a:pt x="309" y="1070"/>
                      <a:pt x="309" y="1070"/>
                    </a:cubicBezTo>
                    <a:cubicBezTo>
                      <a:pt x="291" y="1055"/>
                      <a:pt x="272" y="1039"/>
                      <a:pt x="252" y="1024"/>
                    </a:cubicBezTo>
                    <a:cubicBezTo>
                      <a:pt x="299" y="982"/>
                      <a:pt x="345" y="937"/>
                      <a:pt x="388" y="890"/>
                    </a:cubicBezTo>
                    <a:cubicBezTo>
                      <a:pt x="389" y="889"/>
                      <a:pt x="390" y="888"/>
                      <a:pt x="391" y="887"/>
                    </a:cubicBezTo>
                    <a:cubicBezTo>
                      <a:pt x="399" y="879"/>
                      <a:pt x="406" y="870"/>
                      <a:pt x="414" y="862"/>
                    </a:cubicBezTo>
                    <a:cubicBezTo>
                      <a:pt x="403" y="854"/>
                      <a:pt x="392" y="846"/>
                      <a:pt x="381" y="838"/>
                    </a:cubicBezTo>
                    <a:moveTo>
                      <a:pt x="1125" y="809"/>
                    </a:moveTo>
                    <a:cubicBezTo>
                      <a:pt x="1121" y="819"/>
                      <a:pt x="1116" y="829"/>
                      <a:pt x="1111" y="840"/>
                    </a:cubicBezTo>
                    <a:cubicBezTo>
                      <a:pt x="1112" y="833"/>
                      <a:pt x="1112" y="826"/>
                      <a:pt x="1111" y="819"/>
                    </a:cubicBezTo>
                    <a:cubicBezTo>
                      <a:pt x="1111" y="820"/>
                      <a:pt x="1110" y="821"/>
                      <a:pt x="1109" y="822"/>
                    </a:cubicBezTo>
                    <a:cubicBezTo>
                      <a:pt x="1110" y="830"/>
                      <a:pt x="1110" y="837"/>
                      <a:pt x="1109" y="845"/>
                    </a:cubicBezTo>
                    <a:cubicBezTo>
                      <a:pt x="1115" y="833"/>
                      <a:pt x="1120" y="822"/>
                      <a:pt x="1125" y="810"/>
                    </a:cubicBezTo>
                    <a:cubicBezTo>
                      <a:pt x="1125" y="810"/>
                      <a:pt x="1125" y="810"/>
                      <a:pt x="1125" y="810"/>
                    </a:cubicBezTo>
                    <a:cubicBezTo>
                      <a:pt x="1125" y="810"/>
                      <a:pt x="1125" y="809"/>
                      <a:pt x="1125" y="809"/>
                    </a:cubicBezTo>
                    <a:moveTo>
                      <a:pt x="1102" y="771"/>
                    </a:moveTo>
                    <a:cubicBezTo>
                      <a:pt x="1101" y="772"/>
                      <a:pt x="1100" y="774"/>
                      <a:pt x="1100" y="775"/>
                    </a:cubicBezTo>
                    <a:cubicBezTo>
                      <a:pt x="1105" y="791"/>
                      <a:pt x="1108" y="806"/>
                      <a:pt x="1109" y="821"/>
                    </a:cubicBezTo>
                    <a:cubicBezTo>
                      <a:pt x="1109" y="821"/>
                      <a:pt x="1109" y="821"/>
                      <a:pt x="1109" y="821"/>
                    </a:cubicBezTo>
                    <a:cubicBezTo>
                      <a:pt x="1110" y="820"/>
                      <a:pt x="1110" y="818"/>
                      <a:pt x="1111" y="817"/>
                    </a:cubicBezTo>
                    <a:cubicBezTo>
                      <a:pt x="1110" y="803"/>
                      <a:pt x="1107" y="787"/>
                      <a:pt x="1102" y="771"/>
                    </a:cubicBezTo>
                    <a:moveTo>
                      <a:pt x="1095" y="754"/>
                    </a:moveTo>
                    <a:cubicBezTo>
                      <a:pt x="1095" y="755"/>
                      <a:pt x="1094" y="756"/>
                      <a:pt x="1094" y="758"/>
                    </a:cubicBezTo>
                    <a:cubicBezTo>
                      <a:pt x="1096" y="763"/>
                      <a:pt x="1098" y="768"/>
                      <a:pt x="1099" y="773"/>
                    </a:cubicBezTo>
                    <a:cubicBezTo>
                      <a:pt x="1099" y="773"/>
                      <a:pt x="1099" y="773"/>
                      <a:pt x="1099" y="773"/>
                    </a:cubicBezTo>
                    <a:cubicBezTo>
                      <a:pt x="1100" y="772"/>
                      <a:pt x="1100" y="771"/>
                      <a:pt x="1101" y="769"/>
                    </a:cubicBezTo>
                    <a:cubicBezTo>
                      <a:pt x="1099" y="764"/>
                      <a:pt x="1097" y="759"/>
                      <a:pt x="1095" y="754"/>
                    </a:cubicBezTo>
                    <a:moveTo>
                      <a:pt x="1157" y="727"/>
                    </a:moveTo>
                    <a:cubicBezTo>
                      <a:pt x="1148" y="753"/>
                      <a:pt x="1138" y="779"/>
                      <a:pt x="1127" y="805"/>
                    </a:cubicBezTo>
                    <a:cubicBezTo>
                      <a:pt x="1127" y="806"/>
                      <a:pt x="1127" y="806"/>
                      <a:pt x="1127" y="807"/>
                    </a:cubicBezTo>
                    <a:cubicBezTo>
                      <a:pt x="1138" y="781"/>
                      <a:pt x="1148" y="755"/>
                      <a:pt x="1157" y="728"/>
                    </a:cubicBezTo>
                    <a:cubicBezTo>
                      <a:pt x="1157" y="728"/>
                      <a:pt x="1157" y="728"/>
                      <a:pt x="1157" y="728"/>
                    </a:cubicBezTo>
                    <a:cubicBezTo>
                      <a:pt x="1157" y="728"/>
                      <a:pt x="1157" y="728"/>
                      <a:pt x="1157" y="727"/>
                    </a:cubicBezTo>
                    <a:moveTo>
                      <a:pt x="1176" y="668"/>
                    </a:moveTo>
                    <a:cubicBezTo>
                      <a:pt x="1170" y="687"/>
                      <a:pt x="1165" y="705"/>
                      <a:pt x="1159" y="723"/>
                    </a:cubicBezTo>
                    <a:cubicBezTo>
                      <a:pt x="1159" y="724"/>
                      <a:pt x="1159" y="724"/>
                      <a:pt x="1159" y="725"/>
                    </a:cubicBezTo>
                    <a:cubicBezTo>
                      <a:pt x="1165" y="707"/>
                      <a:pt x="1170" y="689"/>
                      <a:pt x="1175" y="670"/>
                    </a:cubicBezTo>
                    <a:cubicBezTo>
                      <a:pt x="1175" y="670"/>
                      <a:pt x="1175" y="670"/>
                      <a:pt x="1175" y="670"/>
                    </a:cubicBezTo>
                    <a:cubicBezTo>
                      <a:pt x="1175" y="670"/>
                      <a:pt x="1175" y="670"/>
                      <a:pt x="1175" y="670"/>
                    </a:cubicBezTo>
                    <a:cubicBezTo>
                      <a:pt x="1175" y="670"/>
                      <a:pt x="1175" y="670"/>
                      <a:pt x="1175" y="670"/>
                    </a:cubicBezTo>
                    <a:cubicBezTo>
                      <a:pt x="1175" y="670"/>
                      <a:pt x="1175" y="670"/>
                      <a:pt x="1175" y="670"/>
                    </a:cubicBezTo>
                    <a:cubicBezTo>
                      <a:pt x="1175" y="670"/>
                      <a:pt x="1175" y="669"/>
                      <a:pt x="1175" y="669"/>
                    </a:cubicBezTo>
                    <a:cubicBezTo>
                      <a:pt x="1175" y="669"/>
                      <a:pt x="1175" y="669"/>
                      <a:pt x="1176" y="668"/>
                    </a:cubicBezTo>
                    <a:moveTo>
                      <a:pt x="1086" y="594"/>
                    </a:moveTo>
                    <a:cubicBezTo>
                      <a:pt x="1085" y="595"/>
                      <a:pt x="1085" y="597"/>
                      <a:pt x="1084" y="598"/>
                    </a:cubicBezTo>
                    <a:cubicBezTo>
                      <a:pt x="1087" y="602"/>
                      <a:pt x="1090" y="606"/>
                      <a:pt x="1092" y="610"/>
                    </a:cubicBezTo>
                    <a:cubicBezTo>
                      <a:pt x="1082" y="636"/>
                      <a:pt x="1070" y="662"/>
                      <a:pt x="1058" y="688"/>
                    </a:cubicBezTo>
                    <a:cubicBezTo>
                      <a:pt x="1068" y="704"/>
                      <a:pt x="1076" y="718"/>
                      <a:pt x="1083" y="733"/>
                    </a:cubicBezTo>
                    <a:cubicBezTo>
                      <a:pt x="1084" y="731"/>
                      <a:pt x="1084" y="731"/>
                      <a:pt x="1085" y="729"/>
                    </a:cubicBezTo>
                    <a:cubicBezTo>
                      <a:pt x="1078" y="716"/>
                      <a:pt x="1070" y="701"/>
                      <a:pt x="1061" y="686"/>
                    </a:cubicBezTo>
                    <a:cubicBezTo>
                      <a:pt x="1073" y="661"/>
                      <a:pt x="1085" y="634"/>
                      <a:pt x="1095" y="608"/>
                    </a:cubicBezTo>
                    <a:cubicBezTo>
                      <a:pt x="1092" y="604"/>
                      <a:pt x="1089" y="599"/>
                      <a:pt x="1086" y="594"/>
                    </a:cubicBezTo>
                    <a:moveTo>
                      <a:pt x="1075" y="578"/>
                    </a:moveTo>
                    <a:cubicBezTo>
                      <a:pt x="1075" y="580"/>
                      <a:pt x="1074" y="581"/>
                      <a:pt x="1074" y="582"/>
                    </a:cubicBezTo>
                    <a:cubicBezTo>
                      <a:pt x="1077" y="587"/>
                      <a:pt x="1080" y="591"/>
                      <a:pt x="1083" y="596"/>
                    </a:cubicBezTo>
                    <a:cubicBezTo>
                      <a:pt x="1083" y="596"/>
                      <a:pt x="1083" y="596"/>
                      <a:pt x="1083" y="596"/>
                    </a:cubicBezTo>
                    <a:cubicBezTo>
                      <a:pt x="1084" y="595"/>
                      <a:pt x="1084" y="593"/>
                      <a:pt x="1085" y="592"/>
                    </a:cubicBezTo>
                    <a:cubicBezTo>
                      <a:pt x="1082" y="588"/>
                      <a:pt x="1078" y="583"/>
                      <a:pt x="1075" y="578"/>
                    </a:cubicBezTo>
                    <a:moveTo>
                      <a:pt x="1063" y="561"/>
                    </a:moveTo>
                    <a:cubicBezTo>
                      <a:pt x="1062" y="563"/>
                      <a:pt x="1062" y="563"/>
                      <a:pt x="1062" y="564"/>
                    </a:cubicBezTo>
                    <a:cubicBezTo>
                      <a:pt x="1062" y="564"/>
                      <a:pt x="1062" y="565"/>
                      <a:pt x="1061" y="565"/>
                    </a:cubicBezTo>
                    <a:cubicBezTo>
                      <a:pt x="1061" y="565"/>
                      <a:pt x="1061" y="565"/>
                      <a:pt x="1061" y="565"/>
                    </a:cubicBezTo>
                    <a:cubicBezTo>
                      <a:pt x="1061" y="565"/>
                      <a:pt x="1061" y="565"/>
                      <a:pt x="1061" y="565"/>
                    </a:cubicBezTo>
                    <a:cubicBezTo>
                      <a:pt x="1065" y="570"/>
                      <a:pt x="1069" y="575"/>
                      <a:pt x="1072" y="580"/>
                    </a:cubicBezTo>
                    <a:cubicBezTo>
                      <a:pt x="1072" y="580"/>
                      <a:pt x="1072" y="580"/>
                      <a:pt x="1072" y="580"/>
                    </a:cubicBezTo>
                    <a:cubicBezTo>
                      <a:pt x="1073" y="579"/>
                      <a:pt x="1073" y="578"/>
                      <a:pt x="1074" y="576"/>
                    </a:cubicBezTo>
                    <a:cubicBezTo>
                      <a:pt x="1070" y="571"/>
                      <a:pt x="1066" y="566"/>
                      <a:pt x="1063" y="561"/>
                    </a:cubicBezTo>
                    <a:moveTo>
                      <a:pt x="50" y="512"/>
                    </a:moveTo>
                    <a:cubicBezTo>
                      <a:pt x="33" y="545"/>
                      <a:pt x="16" y="578"/>
                      <a:pt x="0" y="610"/>
                    </a:cubicBezTo>
                    <a:cubicBezTo>
                      <a:pt x="12" y="616"/>
                      <a:pt x="25" y="623"/>
                      <a:pt x="37" y="629"/>
                    </a:cubicBezTo>
                    <a:cubicBezTo>
                      <a:pt x="38" y="630"/>
                      <a:pt x="39" y="630"/>
                      <a:pt x="40" y="631"/>
                    </a:cubicBezTo>
                    <a:cubicBezTo>
                      <a:pt x="110" y="667"/>
                      <a:pt x="177" y="707"/>
                      <a:pt x="241" y="747"/>
                    </a:cubicBezTo>
                    <a:cubicBezTo>
                      <a:pt x="242" y="748"/>
                      <a:pt x="243" y="748"/>
                      <a:pt x="244" y="749"/>
                    </a:cubicBezTo>
                    <a:cubicBezTo>
                      <a:pt x="248" y="752"/>
                      <a:pt x="253" y="755"/>
                      <a:pt x="257" y="758"/>
                    </a:cubicBezTo>
                    <a:cubicBezTo>
                      <a:pt x="258" y="758"/>
                      <a:pt x="259" y="759"/>
                      <a:pt x="260" y="759"/>
                    </a:cubicBezTo>
                    <a:cubicBezTo>
                      <a:pt x="294" y="781"/>
                      <a:pt x="327" y="804"/>
                      <a:pt x="358" y="826"/>
                    </a:cubicBezTo>
                    <a:cubicBezTo>
                      <a:pt x="359" y="825"/>
                      <a:pt x="360" y="824"/>
                      <a:pt x="362" y="824"/>
                    </a:cubicBezTo>
                    <a:cubicBezTo>
                      <a:pt x="330" y="801"/>
                      <a:pt x="297" y="778"/>
                      <a:pt x="263" y="756"/>
                    </a:cubicBezTo>
                    <a:cubicBezTo>
                      <a:pt x="263" y="756"/>
                      <a:pt x="263" y="756"/>
                      <a:pt x="263" y="756"/>
                    </a:cubicBezTo>
                    <a:cubicBezTo>
                      <a:pt x="262" y="756"/>
                      <a:pt x="261" y="755"/>
                      <a:pt x="260" y="754"/>
                    </a:cubicBezTo>
                    <a:cubicBezTo>
                      <a:pt x="260" y="754"/>
                      <a:pt x="260" y="754"/>
                      <a:pt x="260" y="754"/>
                    </a:cubicBezTo>
                    <a:cubicBezTo>
                      <a:pt x="255" y="751"/>
                      <a:pt x="251" y="749"/>
                      <a:pt x="246" y="746"/>
                    </a:cubicBezTo>
                    <a:cubicBezTo>
                      <a:pt x="246" y="746"/>
                      <a:pt x="246" y="746"/>
                      <a:pt x="246" y="746"/>
                    </a:cubicBezTo>
                    <a:cubicBezTo>
                      <a:pt x="245" y="745"/>
                      <a:pt x="244" y="744"/>
                      <a:pt x="244" y="744"/>
                    </a:cubicBezTo>
                    <a:cubicBezTo>
                      <a:pt x="244" y="744"/>
                      <a:pt x="244" y="744"/>
                      <a:pt x="244" y="744"/>
                    </a:cubicBezTo>
                    <a:cubicBezTo>
                      <a:pt x="179" y="703"/>
                      <a:pt x="112" y="664"/>
                      <a:pt x="42" y="627"/>
                    </a:cubicBezTo>
                    <a:cubicBezTo>
                      <a:pt x="42" y="627"/>
                      <a:pt x="42" y="627"/>
                      <a:pt x="42" y="627"/>
                    </a:cubicBezTo>
                    <a:cubicBezTo>
                      <a:pt x="41" y="627"/>
                      <a:pt x="40" y="626"/>
                      <a:pt x="39" y="626"/>
                    </a:cubicBezTo>
                    <a:cubicBezTo>
                      <a:pt x="39" y="626"/>
                      <a:pt x="39" y="626"/>
                      <a:pt x="39" y="626"/>
                    </a:cubicBezTo>
                    <a:cubicBezTo>
                      <a:pt x="28" y="620"/>
                      <a:pt x="16" y="614"/>
                      <a:pt x="5" y="608"/>
                    </a:cubicBezTo>
                    <a:cubicBezTo>
                      <a:pt x="21" y="577"/>
                      <a:pt x="37" y="545"/>
                      <a:pt x="53" y="514"/>
                    </a:cubicBezTo>
                    <a:cubicBezTo>
                      <a:pt x="52" y="514"/>
                      <a:pt x="52" y="513"/>
                      <a:pt x="51" y="513"/>
                    </a:cubicBezTo>
                    <a:cubicBezTo>
                      <a:pt x="51" y="513"/>
                      <a:pt x="51" y="513"/>
                      <a:pt x="51" y="513"/>
                    </a:cubicBezTo>
                    <a:cubicBezTo>
                      <a:pt x="51" y="513"/>
                      <a:pt x="51" y="513"/>
                      <a:pt x="51" y="513"/>
                    </a:cubicBezTo>
                    <a:cubicBezTo>
                      <a:pt x="51" y="513"/>
                      <a:pt x="50" y="513"/>
                      <a:pt x="50" y="512"/>
                    </a:cubicBezTo>
                    <a:cubicBezTo>
                      <a:pt x="50" y="512"/>
                      <a:pt x="50" y="512"/>
                      <a:pt x="50" y="512"/>
                    </a:cubicBezTo>
                    <a:moveTo>
                      <a:pt x="919" y="407"/>
                    </a:moveTo>
                    <a:cubicBezTo>
                      <a:pt x="918" y="408"/>
                      <a:pt x="918" y="409"/>
                      <a:pt x="918" y="410"/>
                    </a:cubicBezTo>
                    <a:cubicBezTo>
                      <a:pt x="918" y="410"/>
                      <a:pt x="917" y="411"/>
                      <a:pt x="917" y="411"/>
                    </a:cubicBezTo>
                    <a:cubicBezTo>
                      <a:pt x="917" y="411"/>
                      <a:pt x="917" y="411"/>
                      <a:pt x="917" y="411"/>
                    </a:cubicBezTo>
                    <a:cubicBezTo>
                      <a:pt x="936" y="428"/>
                      <a:pt x="953" y="444"/>
                      <a:pt x="970" y="461"/>
                    </a:cubicBezTo>
                    <a:cubicBezTo>
                      <a:pt x="995" y="487"/>
                      <a:pt x="1018" y="512"/>
                      <a:pt x="1038" y="536"/>
                    </a:cubicBezTo>
                    <a:cubicBezTo>
                      <a:pt x="1038" y="536"/>
                      <a:pt x="1038" y="536"/>
                      <a:pt x="1038" y="535"/>
                    </a:cubicBezTo>
                    <a:cubicBezTo>
                      <a:pt x="1038" y="535"/>
                      <a:pt x="1038" y="535"/>
                      <a:pt x="1038" y="535"/>
                    </a:cubicBezTo>
                    <a:cubicBezTo>
                      <a:pt x="1038" y="534"/>
                      <a:pt x="1039" y="533"/>
                      <a:pt x="1039" y="532"/>
                    </a:cubicBezTo>
                    <a:cubicBezTo>
                      <a:pt x="1020" y="508"/>
                      <a:pt x="997" y="483"/>
                      <a:pt x="971" y="458"/>
                    </a:cubicBezTo>
                    <a:cubicBezTo>
                      <a:pt x="955" y="441"/>
                      <a:pt x="937" y="424"/>
                      <a:pt x="919" y="407"/>
                    </a:cubicBezTo>
                    <a:moveTo>
                      <a:pt x="121" y="373"/>
                    </a:moveTo>
                    <a:cubicBezTo>
                      <a:pt x="106" y="402"/>
                      <a:pt x="91" y="431"/>
                      <a:pt x="76" y="460"/>
                    </a:cubicBezTo>
                    <a:cubicBezTo>
                      <a:pt x="76" y="460"/>
                      <a:pt x="76" y="460"/>
                      <a:pt x="76" y="460"/>
                    </a:cubicBezTo>
                    <a:cubicBezTo>
                      <a:pt x="76" y="460"/>
                      <a:pt x="76" y="460"/>
                      <a:pt x="76" y="460"/>
                    </a:cubicBezTo>
                    <a:cubicBezTo>
                      <a:pt x="76" y="460"/>
                      <a:pt x="76" y="460"/>
                      <a:pt x="76" y="460"/>
                    </a:cubicBezTo>
                    <a:cubicBezTo>
                      <a:pt x="76" y="460"/>
                      <a:pt x="76" y="460"/>
                      <a:pt x="76" y="460"/>
                    </a:cubicBezTo>
                    <a:cubicBezTo>
                      <a:pt x="76" y="460"/>
                      <a:pt x="76" y="460"/>
                      <a:pt x="76" y="460"/>
                    </a:cubicBezTo>
                    <a:cubicBezTo>
                      <a:pt x="76" y="460"/>
                      <a:pt x="76" y="460"/>
                      <a:pt x="76" y="460"/>
                    </a:cubicBezTo>
                    <a:cubicBezTo>
                      <a:pt x="76" y="460"/>
                      <a:pt x="76" y="460"/>
                      <a:pt x="76" y="460"/>
                    </a:cubicBezTo>
                    <a:cubicBezTo>
                      <a:pt x="76" y="460"/>
                      <a:pt x="76" y="460"/>
                      <a:pt x="76" y="460"/>
                    </a:cubicBezTo>
                    <a:cubicBezTo>
                      <a:pt x="76" y="460"/>
                      <a:pt x="76" y="460"/>
                      <a:pt x="76" y="460"/>
                    </a:cubicBezTo>
                    <a:cubicBezTo>
                      <a:pt x="78" y="460"/>
                      <a:pt x="79" y="461"/>
                      <a:pt x="80" y="462"/>
                    </a:cubicBezTo>
                    <a:cubicBezTo>
                      <a:pt x="95" y="433"/>
                      <a:pt x="109" y="404"/>
                      <a:pt x="124" y="374"/>
                    </a:cubicBezTo>
                    <a:cubicBezTo>
                      <a:pt x="123" y="374"/>
                      <a:pt x="122" y="373"/>
                      <a:pt x="121" y="373"/>
                    </a:cubicBezTo>
                    <a:moveTo>
                      <a:pt x="865" y="360"/>
                    </a:moveTo>
                    <a:cubicBezTo>
                      <a:pt x="865" y="361"/>
                      <a:pt x="864" y="362"/>
                      <a:pt x="864" y="364"/>
                    </a:cubicBezTo>
                    <a:cubicBezTo>
                      <a:pt x="875" y="373"/>
                      <a:pt x="887" y="383"/>
                      <a:pt x="898" y="393"/>
                    </a:cubicBezTo>
                    <a:cubicBezTo>
                      <a:pt x="898" y="393"/>
                      <a:pt x="898" y="393"/>
                      <a:pt x="898" y="393"/>
                    </a:cubicBezTo>
                    <a:cubicBezTo>
                      <a:pt x="898" y="393"/>
                      <a:pt x="898" y="393"/>
                      <a:pt x="898" y="393"/>
                    </a:cubicBezTo>
                    <a:cubicBezTo>
                      <a:pt x="898" y="393"/>
                      <a:pt x="898" y="393"/>
                      <a:pt x="898" y="393"/>
                    </a:cubicBezTo>
                    <a:cubicBezTo>
                      <a:pt x="898" y="392"/>
                      <a:pt x="898" y="392"/>
                      <a:pt x="898" y="392"/>
                    </a:cubicBezTo>
                    <a:cubicBezTo>
                      <a:pt x="899" y="391"/>
                      <a:pt x="899" y="391"/>
                      <a:pt x="900" y="390"/>
                    </a:cubicBezTo>
                    <a:cubicBezTo>
                      <a:pt x="888" y="380"/>
                      <a:pt x="877" y="370"/>
                      <a:pt x="865" y="360"/>
                    </a:cubicBezTo>
                    <a:moveTo>
                      <a:pt x="752" y="271"/>
                    </a:moveTo>
                    <a:cubicBezTo>
                      <a:pt x="751" y="272"/>
                      <a:pt x="751" y="273"/>
                      <a:pt x="750" y="274"/>
                    </a:cubicBezTo>
                    <a:cubicBezTo>
                      <a:pt x="769" y="288"/>
                      <a:pt x="788" y="302"/>
                      <a:pt x="806" y="316"/>
                    </a:cubicBezTo>
                    <a:cubicBezTo>
                      <a:pt x="807" y="317"/>
                      <a:pt x="808" y="318"/>
                      <a:pt x="809" y="319"/>
                    </a:cubicBezTo>
                    <a:cubicBezTo>
                      <a:pt x="827" y="333"/>
                      <a:pt x="844" y="347"/>
                      <a:pt x="861" y="361"/>
                    </a:cubicBezTo>
                    <a:cubicBezTo>
                      <a:pt x="861" y="361"/>
                      <a:pt x="861" y="361"/>
                      <a:pt x="861" y="361"/>
                    </a:cubicBezTo>
                    <a:cubicBezTo>
                      <a:pt x="862" y="360"/>
                      <a:pt x="862" y="359"/>
                      <a:pt x="863" y="358"/>
                    </a:cubicBezTo>
                    <a:cubicBezTo>
                      <a:pt x="846" y="344"/>
                      <a:pt x="828" y="329"/>
                      <a:pt x="810" y="315"/>
                    </a:cubicBezTo>
                    <a:cubicBezTo>
                      <a:pt x="810" y="315"/>
                      <a:pt x="810" y="315"/>
                      <a:pt x="810" y="315"/>
                    </a:cubicBezTo>
                    <a:cubicBezTo>
                      <a:pt x="809" y="314"/>
                      <a:pt x="808" y="314"/>
                      <a:pt x="807" y="313"/>
                    </a:cubicBezTo>
                    <a:cubicBezTo>
                      <a:pt x="807" y="313"/>
                      <a:pt x="807" y="313"/>
                      <a:pt x="807" y="313"/>
                    </a:cubicBezTo>
                    <a:cubicBezTo>
                      <a:pt x="789" y="299"/>
                      <a:pt x="771" y="285"/>
                      <a:pt x="752" y="271"/>
                    </a:cubicBezTo>
                    <a:moveTo>
                      <a:pt x="186" y="246"/>
                    </a:moveTo>
                    <a:cubicBezTo>
                      <a:pt x="171" y="274"/>
                      <a:pt x="156" y="303"/>
                      <a:pt x="141" y="332"/>
                    </a:cubicBezTo>
                    <a:cubicBezTo>
                      <a:pt x="141" y="332"/>
                      <a:pt x="141" y="332"/>
                      <a:pt x="141" y="332"/>
                    </a:cubicBezTo>
                    <a:cubicBezTo>
                      <a:pt x="141" y="334"/>
                      <a:pt x="140" y="335"/>
                      <a:pt x="140" y="336"/>
                    </a:cubicBezTo>
                    <a:cubicBezTo>
                      <a:pt x="140" y="336"/>
                      <a:pt x="140" y="336"/>
                      <a:pt x="140" y="336"/>
                    </a:cubicBezTo>
                    <a:cubicBezTo>
                      <a:pt x="134" y="347"/>
                      <a:pt x="128" y="358"/>
                      <a:pt x="123" y="369"/>
                    </a:cubicBezTo>
                    <a:cubicBezTo>
                      <a:pt x="124" y="370"/>
                      <a:pt x="125" y="370"/>
                      <a:pt x="126" y="371"/>
                    </a:cubicBezTo>
                    <a:cubicBezTo>
                      <a:pt x="126" y="371"/>
                      <a:pt x="126" y="371"/>
                      <a:pt x="126" y="371"/>
                    </a:cubicBezTo>
                    <a:cubicBezTo>
                      <a:pt x="132" y="360"/>
                      <a:pt x="137" y="349"/>
                      <a:pt x="143" y="338"/>
                    </a:cubicBezTo>
                    <a:cubicBezTo>
                      <a:pt x="144" y="337"/>
                      <a:pt x="144" y="335"/>
                      <a:pt x="145" y="334"/>
                    </a:cubicBezTo>
                    <a:cubicBezTo>
                      <a:pt x="160" y="305"/>
                      <a:pt x="175" y="276"/>
                      <a:pt x="189" y="247"/>
                    </a:cubicBezTo>
                    <a:cubicBezTo>
                      <a:pt x="189" y="247"/>
                      <a:pt x="189" y="247"/>
                      <a:pt x="189" y="247"/>
                    </a:cubicBezTo>
                    <a:cubicBezTo>
                      <a:pt x="189" y="247"/>
                      <a:pt x="189" y="247"/>
                      <a:pt x="189" y="247"/>
                    </a:cubicBezTo>
                    <a:cubicBezTo>
                      <a:pt x="188" y="246"/>
                      <a:pt x="187" y="246"/>
                      <a:pt x="187" y="246"/>
                    </a:cubicBezTo>
                    <a:cubicBezTo>
                      <a:pt x="186" y="246"/>
                      <a:pt x="186" y="246"/>
                      <a:pt x="186" y="246"/>
                    </a:cubicBezTo>
                    <a:cubicBezTo>
                      <a:pt x="186" y="246"/>
                      <a:pt x="186" y="246"/>
                      <a:pt x="186" y="246"/>
                    </a:cubicBezTo>
                    <a:moveTo>
                      <a:pt x="693" y="228"/>
                    </a:moveTo>
                    <a:cubicBezTo>
                      <a:pt x="692" y="230"/>
                      <a:pt x="692" y="231"/>
                      <a:pt x="692" y="232"/>
                    </a:cubicBezTo>
                    <a:cubicBezTo>
                      <a:pt x="710" y="245"/>
                      <a:pt x="729" y="259"/>
                      <a:pt x="747" y="272"/>
                    </a:cubicBezTo>
                    <a:cubicBezTo>
                      <a:pt x="747" y="272"/>
                      <a:pt x="747" y="272"/>
                      <a:pt x="747" y="272"/>
                    </a:cubicBezTo>
                    <a:cubicBezTo>
                      <a:pt x="748" y="271"/>
                      <a:pt x="748" y="270"/>
                      <a:pt x="749" y="268"/>
                    </a:cubicBezTo>
                    <a:cubicBezTo>
                      <a:pt x="730" y="255"/>
                      <a:pt x="712" y="242"/>
                      <a:pt x="693" y="228"/>
                    </a:cubicBezTo>
                    <a:moveTo>
                      <a:pt x="310" y="0"/>
                    </a:moveTo>
                    <a:cubicBezTo>
                      <a:pt x="302" y="16"/>
                      <a:pt x="294" y="31"/>
                      <a:pt x="286" y="47"/>
                    </a:cubicBezTo>
                    <a:cubicBezTo>
                      <a:pt x="286" y="47"/>
                      <a:pt x="286" y="47"/>
                      <a:pt x="286" y="47"/>
                    </a:cubicBezTo>
                    <a:cubicBezTo>
                      <a:pt x="286" y="48"/>
                      <a:pt x="285" y="49"/>
                      <a:pt x="285" y="50"/>
                    </a:cubicBezTo>
                    <a:cubicBezTo>
                      <a:pt x="285" y="50"/>
                      <a:pt x="285" y="50"/>
                      <a:pt x="285" y="50"/>
                    </a:cubicBezTo>
                    <a:cubicBezTo>
                      <a:pt x="277" y="65"/>
                      <a:pt x="270" y="80"/>
                      <a:pt x="262" y="94"/>
                    </a:cubicBezTo>
                    <a:cubicBezTo>
                      <a:pt x="246" y="127"/>
                      <a:pt x="229" y="160"/>
                      <a:pt x="213" y="192"/>
                    </a:cubicBezTo>
                    <a:cubicBezTo>
                      <a:pt x="213" y="192"/>
                      <a:pt x="213" y="192"/>
                      <a:pt x="213" y="192"/>
                    </a:cubicBezTo>
                    <a:cubicBezTo>
                      <a:pt x="212" y="194"/>
                      <a:pt x="211" y="195"/>
                      <a:pt x="211" y="196"/>
                    </a:cubicBezTo>
                    <a:cubicBezTo>
                      <a:pt x="211" y="196"/>
                      <a:pt x="211" y="196"/>
                      <a:pt x="211" y="196"/>
                    </a:cubicBezTo>
                    <a:cubicBezTo>
                      <a:pt x="207" y="203"/>
                      <a:pt x="204" y="210"/>
                      <a:pt x="200" y="217"/>
                    </a:cubicBezTo>
                    <a:cubicBezTo>
                      <a:pt x="200" y="217"/>
                      <a:pt x="200" y="217"/>
                      <a:pt x="200" y="217"/>
                    </a:cubicBezTo>
                    <a:cubicBezTo>
                      <a:pt x="200" y="217"/>
                      <a:pt x="200" y="217"/>
                      <a:pt x="200" y="217"/>
                    </a:cubicBezTo>
                    <a:cubicBezTo>
                      <a:pt x="200" y="217"/>
                      <a:pt x="200" y="217"/>
                      <a:pt x="200" y="217"/>
                    </a:cubicBezTo>
                    <a:cubicBezTo>
                      <a:pt x="200" y="217"/>
                      <a:pt x="200" y="217"/>
                      <a:pt x="200" y="217"/>
                    </a:cubicBezTo>
                    <a:cubicBezTo>
                      <a:pt x="200" y="217"/>
                      <a:pt x="200" y="217"/>
                      <a:pt x="200" y="217"/>
                    </a:cubicBezTo>
                    <a:cubicBezTo>
                      <a:pt x="200" y="217"/>
                      <a:pt x="200" y="217"/>
                      <a:pt x="200" y="217"/>
                    </a:cubicBezTo>
                    <a:cubicBezTo>
                      <a:pt x="200" y="217"/>
                      <a:pt x="200" y="217"/>
                      <a:pt x="200" y="217"/>
                    </a:cubicBezTo>
                    <a:cubicBezTo>
                      <a:pt x="200" y="217"/>
                      <a:pt x="200" y="217"/>
                      <a:pt x="200" y="217"/>
                    </a:cubicBezTo>
                    <a:cubicBezTo>
                      <a:pt x="201" y="217"/>
                      <a:pt x="202" y="217"/>
                      <a:pt x="202" y="218"/>
                    </a:cubicBezTo>
                    <a:cubicBezTo>
                      <a:pt x="202" y="218"/>
                      <a:pt x="202" y="218"/>
                      <a:pt x="202" y="218"/>
                    </a:cubicBezTo>
                    <a:cubicBezTo>
                      <a:pt x="207" y="212"/>
                      <a:pt x="211" y="205"/>
                      <a:pt x="214" y="198"/>
                    </a:cubicBezTo>
                    <a:cubicBezTo>
                      <a:pt x="215" y="197"/>
                      <a:pt x="216" y="195"/>
                      <a:pt x="216" y="194"/>
                    </a:cubicBezTo>
                    <a:cubicBezTo>
                      <a:pt x="233" y="161"/>
                      <a:pt x="250" y="129"/>
                      <a:pt x="266" y="96"/>
                    </a:cubicBezTo>
                    <a:cubicBezTo>
                      <a:pt x="274" y="81"/>
                      <a:pt x="281" y="67"/>
                      <a:pt x="288" y="52"/>
                    </a:cubicBezTo>
                    <a:cubicBezTo>
                      <a:pt x="289" y="51"/>
                      <a:pt x="290" y="50"/>
                      <a:pt x="290" y="49"/>
                    </a:cubicBezTo>
                    <a:cubicBezTo>
                      <a:pt x="298" y="34"/>
                      <a:pt x="305" y="20"/>
                      <a:pt x="312" y="6"/>
                    </a:cubicBezTo>
                    <a:cubicBezTo>
                      <a:pt x="334" y="17"/>
                      <a:pt x="357" y="29"/>
                      <a:pt x="379" y="41"/>
                    </a:cubicBezTo>
                    <a:cubicBezTo>
                      <a:pt x="380" y="41"/>
                      <a:pt x="381" y="42"/>
                      <a:pt x="382" y="43"/>
                    </a:cubicBezTo>
                    <a:cubicBezTo>
                      <a:pt x="434" y="71"/>
                      <a:pt x="485" y="100"/>
                      <a:pt x="535" y="130"/>
                    </a:cubicBezTo>
                    <a:cubicBezTo>
                      <a:pt x="536" y="131"/>
                      <a:pt x="537" y="131"/>
                      <a:pt x="538" y="132"/>
                    </a:cubicBezTo>
                    <a:cubicBezTo>
                      <a:pt x="561" y="146"/>
                      <a:pt x="583" y="160"/>
                      <a:pt x="605" y="174"/>
                    </a:cubicBezTo>
                    <a:cubicBezTo>
                      <a:pt x="606" y="175"/>
                      <a:pt x="607" y="176"/>
                      <a:pt x="608" y="176"/>
                    </a:cubicBezTo>
                    <a:cubicBezTo>
                      <a:pt x="621" y="184"/>
                      <a:pt x="633" y="192"/>
                      <a:pt x="645" y="200"/>
                    </a:cubicBezTo>
                    <a:cubicBezTo>
                      <a:pt x="646" y="201"/>
                      <a:pt x="647" y="202"/>
                      <a:pt x="648" y="202"/>
                    </a:cubicBezTo>
                    <a:cubicBezTo>
                      <a:pt x="654" y="207"/>
                      <a:pt x="661" y="211"/>
                      <a:pt x="667" y="215"/>
                    </a:cubicBezTo>
                    <a:cubicBezTo>
                      <a:pt x="667" y="215"/>
                      <a:pt x="667" y="215"/>
                      <a:pt x="667" y="215"/>
                    </a:cubicBezTo>
                    <a:cubicBezTo>
                      <a:pt x="667" y="215"/>
                      <a:pt x="667" y="215"/>
                      <a:pt x="667" y="215"/>
                    </a:cubicBezTo>
                    <a:cubicBezTo>
                      <a:pt x="667" y="214"/>
                      <a:pt x="668" y="214"/>
                      <a:pt x="668" y="213"/>
                    </a:cubicBezTo>
                    <a:cubicBezTo>
                      <a:pt x="668" y="213"/>
                      <a:pt x="668" y="213"/>
                      <a:pt x="668" y="213"/>
                    </a:cubicBezTo>
                    <a:cubicBezTo>
                      <a:pt x="663" y="208"/>
                      <a:pt x="656" y="203"/>
                      <a:pt x="650" y="199"/>
                    </a:cubicBezTo>
                    <a:cubicBezTo>
                      <a:pt x="650" y="199"/>
                      <a:pt x="650" y="199"/>
                      <a:pt x="650" y="199"/>
                    </a:cubicBezTo>
                    <a:cubicBezTo>
                      <a:pt x="649" y="198"/>
                      <a:pt x="648" y="198"/>
                      <a:pt x="647" y="197"/>
                    </a:cubicBezTo>
                    <a:cubicBezTo>
                      <a:pt x="647" y="197"/>
                      <a:pt x="647" y="197"/>
                      <a:pt x="647" y="197"/>
                    </a:cubicBezTo>
                    <a:cubicBezTo>
                      <a:pt x="635" y="189"/>
                      <a:pt x="622" y="181"/>
                      <a:pt x="610" y="173"/>
                    </a:cubicBezTo>
                    <a:cubicBezTo>
                      <a:pt x="610" y="173"/>
                      <a:pt x="610" y="173"/>
                      <a:pt x="610" y="173"/>
                    </a:cubicBezTo>
                    <a:cubicBezTo>
                      <a:pt x="609" y="172"/>
                      <a:pt x="608" y="171"/>
                      <a:pt x="607" y="171"/>
                    </a:cubicBezTo>
                    <a:cubicBezTo>
                      <a:pt x="607" y="171"/>
                      <a:pt x="607" y="171"/>
                      <a:pt x="607" y="171"/>
                    </a:cubicBezTo>
                    <a:cubicBezTo>
                      <a:pt x="585" y="156"/>
                      <a:pt x="562" y="142"/>
                      <a:pt x="539" y="128"/>
                    </a:cubicBezTo>
                    <a:cubicBezTo>
                      <a:pt x="539" y="128"/>
                      <a:pt x="539" y="128"/>
                      <a:pt x="539" y="128"/>
                    </a:cubicBezTo>
                    <a:cubicBezTo>
                      <a:pt x="538" y="128"/>
                      <a:pt x="537" y="127"/>
                      <a:pt x="536" y="127"/>
                    </a:cubicBezTo>
                    <a:cubicBezTo>
                      <a:pt x="536" y="127"/>
                      <a:pt x="536" y="127"/>
                      <a:pt x="536" y="127"/>
                    </a:cubicBezTo>
                    <a:cubicBezTo>
                      <a:pt x="487" y="96"/>
                      <a:pt x="436" y="67"/>
                      <a:pt x="384" y="39"/>
                    </a:cubicBezTo>
                    <a:cubicBezTo>
                      <a:pt x="384" y="39"/>
                      <a:pt x="384" y="39"/>
                      <a:pt x="384" y="39"/>
                    </a:cubicBezTo>
                    <a:cubicBezTo>
                      <a:pt x="383" y="39"/>
                      <a:pt x="382" y="38"/>
                      <a:pt x="380" y="37"/>
                    </a:cubicBezTo>
                    <a:cubicBezTo>
                      <a:pt x="380" y="37"/>
                      <a:pt x="380" y="37"/>
                      <a:pt x="380" y="37"/>
                    </a:cubicBezTo>
                    <a:cubicBezTo>
                      <a:pt x="357" y="25"/>
                      <a:pt x="334" y="13"/>
                      <a:pt x="3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593" name="Freeform 257"/>
              <p:cNvSpPr>
                <a:spLocks noEditPoints="1"/>
              </p:cNvSpPr>
              <p:nvPr/>
            </p:nvSpPr>
            <p:spPr bwMode="auto">
              <a:xfrm>
                <a:off x="736" y="1407"/>
                <a:ext cx="1062" cy="1953"/>
              </a:xfrm>
              <a:custGeom>
                <a:avLst/>
                <a:gdLst>
                  <a:gd name="T0" fmla="*/ 675 w 684"/>
                  <a:gd name="T1" fmla="*/ 1258 h 1258"/>
                  <a:gd name="T2" fmla="*/ 680 w 684"/>
                  <a:gd name="T3" fmla="*/ 1238 h 1258"/>
                  <a:gd name="T4" fmla="*/ 683 w 684"/>
                  <a:gd name="T5" fmla="*/ 1206 h 1258"/>
                  <a:gd name="T6" fmla="*/ 681 w 684"/>
                  <a:gd name="T7" fmla="*/ 1207 h 1258"/>
                  <a:gd name="T8" fmla="*/ 676 w 684"/>
                  <a:gd name="T9" fmla="*/ 1166 h 1258"/>
                  <a:gd name="T10" fmla="*/ 669 w 684"/>
                  <a:gd name="T11" fmla="*/ 1157 h 1258"/>
                  <a:gd name="T12" fmla="*/ 672 w 684"/>
                  <a:gd name="T13" fmla="*/ 1154 h 1258"/>
                  <a:gd name="T14" fmla="*/ 628 w 684"/>
                  <a:gd name="T15" fmla="*/ 1075 h 1258"/>
                  <a:gd name="T16" fmla="*/ 669 w 684"/>
                  <a:gd name="T17" fmla="*/ 1155 h 1258"/>
                  <a:gd name="T18" fmla="*/ 632 w 684"/>
                  <a:gd name="T19" fmla="*/ 1074 h 1258"/>
                  <a:gd name="T20" fmla="*/ 626 w 684"/>
                  <a:gd name="T21" fmla="*/ 1065 h 1258"/>
                  <a:gd name="T22" fmla="*/ 622 w 684"/>
                  <a:gd name="T23" fmla="*/ 1067 h 1258"/>
                  <a:gd name="T24" fmla="*/ 616 w 684"/>
                  <a:gd name="T25" fmla="*/ 1050 h 1258"/>
                  <a:gd name="T26" fmla="*/ 605 w 684"/>
                  <a:gd name="T27" fmla="*/ 1042 h 1258"/>
                  <a:gd name="T28" fmla="*/ 612 w 684"/>
                  <a:gd name="T29" fmla="*/ 1051 h 1258"/>
                  <a:gd name="T30" fmla="*/ 610 w 684"/>
                  <a:gd name="T31" fmla="*/ 1041 h 1258"/>
                  <a:gd name="T32" fmla="*/ 537 w 684"/>
                  <a:gd name="T33" fmla="*/ 956 h 1258"/>
                  <a:gd name="T34" fmla="*/ 596 w 684"/>
                  <a:gd name="T35" fmla="*/ 363 h 1258"/>
                  <a:gd name="T36" fmla="*/ 625 w 684"/>
                  <a:gd name="T37" fmla="*/ 473 h 1258"/>
                  <a:gd name="T38" fmla="*/ 623 w 684"/>
                  <a:gd name="T39" fmla="*/ 476 h 1258"/>
                  <a:gd name="T40" fmla="*/ 545 w 684"/>
                  <a:gd name="T41" fmla="*/ 633 h 1258"/>
                  <a:gd name="T42" fmla="*/ 505 w 684"/>
                  <a:gd name="T43" fmla="*/ 702 h 1258"/>
                  <a:gd name="T44" fmla="*/ 503 w 684"/>
                  <a:gd name="T45" fmla="*/ 705 h 1258"/>
                  <a:gd name="T46" fmla="*/ 505 w 684"/>
                  <a:gd name="T47" fmla="*/ 928 h 1258"/>
                  <a:gd name="T48" fmla="*/ 414 w 684"/>
                  <a:gd name="T49" fmla="*/ 840 h 1258"/>
                  <a:gd name="T50" fmla="*/ 546 w 684"/>
                  <a:gd name="T51" fmla="*/ 639 h 1258"/>
                  <a:gd name="T52" fmla="*/ 626 w 684"/>
                  <a:gd name="T53" fmla="*/ 479 h 1258"/>
                  <a:gd name="T54" fmla="*/ 600 w 684"/>
                  <a:gd name="T55" fmla="*/ 362 h 1258"/>
                  <a:gd name="T56" fmla="*/ 597 w 684"/>
                  <a:gd name="T57" fmla="*/ 360 h 1258"/>
                  <a:gd name="T58" fmla="*/ 542 w 684"/>
                  <a:gd name="T59" fmla="*/ 318 h 1258"/>
                  <a:gd name="T60" fmla="*/ 410 w 684"/>
                  <a:gd name="T61" fmla="*/ 230 h 1258"/>
                  <a:gd name="T62" fmla="*/ 471 w 684"/>
                  <a:gd name="T63" fmla="*/ 271 h 1258"/>
                  <a:gd name="T64" fmla="*/ 538 w 684"/>
                  <a:gd name="T65" fmla="*/ 319 h 1258"/>
                  <a:gd name="T66" fmla="*/ 475 w 684"/>
                  <a:gd name="T67" fmla="*/ 270 h 1258"/>
                  <a:gd name="T68" fmla="*/ 441 w 684"/>
                  <a:gd name="T69" fmla="*/ 247 h 1258"/>
                  <a:gd name="T70" fmla="*/ 438 w 684"/>
                  <a:gd name="T71" fmla="*/ 245 h 1258"/>
                  <a:gd name="T72" fmla="*/ 1 w 684"/>
                  <a:gd name="T73" fmla="*/ 3 h 1258"/>
                  <a:gd name="T74" fmla="*/ 176 w 684"/>
                  <a:gd name="T75" fmla="*/ 92 h 1258"/>
                  <a:gd name="T76" fmla="*/ 384 w 684"/>
                  <a:gd name="T77" fmla="*/ 214 h 1258"/>
                  <a:gd name="T78" fmla="*/ 385 w 684"/>
                  <a:gd name="T79" fmla="*/ 212 h 1258"/>
                  <a:gd name="T80" fmla="*/ 332 w 684"/>
                  <a:gd name="T81" fmla="*/ 177 h 1258"/>
                  <a:gd name="T82" fmla="*/ 178 w 684"/>
                  <a:gd name="T83" fmla="*/ 89 h 1258"/>
                  <a:gd name="T84" fmla="*/ 175 w 684"/>
                  <a:gd name="T85" fmla="*/ 87 h 1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84" h="1258">
                    <a:moveTo>
                      <a:pt x="683" y="1206"/>
                    </a:moveTo>
                    <a:cubicBezTo>
                      <a:pt x="683" y="1207"/>
                      <a:pt x="682" y="1208"/>
                      <a:pt x="681" y="1209"/>
                    </a:cubicBezTo>
                    <a:cubicBezTo>
                      <a:pt x="682" y="1227"/>
                      <a:pt x="680" y="1243"/>
                      <a:pt x="675" y="1258"/>
                    </a:cubicBezTo>
                    <a:cubicBezTo>
                      <a:pt x="675" y="1258"/>
                      <a:pt x="675" y="1258"/>
                      <a:pt x="675" y="1257"/>
                    </a:cubicBezTo>
                    <a:cubicBezTo>
                      <a:pt x="675" y="1257"/>
                      <a:pt x="675" y="1257"/>
                      <a:pt x="675" y="1257"/>
                    </a:cubicBezTo>
                    <a:cubicBezTo>
                      <a:pt x="678" y="1251"/>
                      <a:pt x="679" y="1245"/>
                      <a:pt x="680" y="1238"/>
                    </a:cubicBezTo>
                    <a:cubicBezTo>
                      <a:pt x="681" y="1237"/>
                      <a:pt x="682" y="1236"/>
                      <a:pt x="682" y="1235"/>
                    </a:cubicBezTo>
                    <a:cubicBezTo>
                      <a:pt x="682" y="1235"/>
                      <a:pt x="682" y="1235"/>
                      <a:pt x="682" y="1235"/>
                    </a:cubicBezTo>
                    <a:cubicBezTo>
                      <a:pt x="684" y="1226"/>
                      <a:pt x="684" y="1216"/>
                      <a:pt x="683" y="1206"/>
                    </a:cubicBezTo>
                    <a:moveTo>
                      <a:pt x="676" y="1166"/>
                    </a:moveTo>
                    <a:cubicBezTo>
                      <a:pt x="675" y="1167"/>
                      <a:pt x="674" y="1168"/>
                      <a:pt x="673" y="1169"/>
                    </a:cubicBezTo>
                    <a:cubicBezTo>
                      <a:pt x="677" y="1183"/>
                      <a:pt x="680" y="1195"/>
                      <a:pt x="681" y="1207"/>
                    </a:cubicBezTo>
                    <a:cubicBezTo>
                      <a:pt x="681" y="1207"/>
                      <a:pt x="681" y="1207"/>
                      <a:pt x="681" y="1207"/>
                    </a:cubicBezTo>
                    <a:cubicBezTo>
                      <a:pt x="681" y="1206"/>
                      <a:pt x="682" y="1205"/>
                      <a:pt x="683" y="1204"/>
                    </a:cubicBezTo>
                    <a:cubicBezTo>
                      <a:pt x="682" y="1192"/>
                      <a:pt x="680" y="1180"/>
                      <a:pt x="676" y="1166"/>
                    </a:cubicBezTo>
                    <a:moveTo>
                      <a:pt x="672" y="1154"/>
                    </a:moveTo>
                    <a:cubicBezTo>
                      <a:pt x="671" y="1155"/>
                      <a:pt x="670" y="1156"/>
                      <a:pt x="669" y="1157"/>
                    </a:cubicBezTo>
                    <a:cubicBezTo>
                      <a:pt x="669" y="1157"/>
                      <a:pt x="669" y="1157"/>
                      <a:pt x="669" y="1157"/>
                    </a:cubicBezTo>
                    <a:cubicBezTo>
                      <a:pt x="670" y="1156"/>
                      <a:pt x="671" y="1155"/>
                      <a:pt x="671" y="1155"/>
                    </a:cubicBezTo>
                    <a:cubicBezTo>
                      <a:pt x="672" y="1155"/>
                      <a:pt x="672" y="1154"/>
                      <a:pt x="672" y="1154"/>
                    </a:cubicBezTo>
                    <a:cubicBezTo>
                      <a:pt x="672" y="1154"/>
                      <a:pt x="672" y="1154"/>
                      <a:pt x="672" y="1154"/>
                    </a:cubicBezTo>
                    <a:moveTo>
                      <a:pt x="626" y="1065"/>
                    </a:moveTo>
                    <a:cubicBezTo>
                      <a:pt x="626" y="1066"/>
                      <a:pt x="625" y="1068"/>
                      <a:pt x="624" y="1069"/>
                    </a:cubicBezTo>
                    <a:cubicBezTo>
                      <a:pt x="625" y="1071"/>
                      <a:pt x="627" y="1073"/>
                      <a:pt x="628" y="1075"/>
                    </a:cubicBezTo>
                    <a:cubicBezTo>
                      <a:pt x="629" y="1076"/>
                      <a:pt x="629" y="1077"/>
                      <a:pt x="629" y="1077"/>
                    </a:cubicBezTo>
                    <a:cubicBezTo>
                      <a:pt x="647" y="1105"/>
                      <a:pt x="660" y="1131"/>
                      <a:pt x="669" y="1155"/>
                    </a:cubicBezTo>
                    <a:cubicBezTo>
                      <a:pt x="669" y="1155"/>
                      <a:pt x="669" y="1155"/>
                      <a:pt x="669" y="1155"/>
                    </a:cubicBezTo>
                    <a:cubicBezTo>
                      <a:pt x="670" y="1154"/>
                      <a:pt x="671" y="1153"/>
                      <a:pt x="672" y="1152"/>
                    </a:cubicBezTo>
                    <a:cubicBezTo>
                      <a:pt x="663" y="1128"/>
                      <a:pt x="650" y="1102"/>
                      <a:pt x="632" y="1074"/>
                    </a:cubicBezTo>
                    <a:cubicBezTo>
                      <a:pt x="632" y="1074"/>
                      <a:pt x="632" y="1074"/>
                      <a:pt x="632" y="1074"/>
                    </a:cubicBezTo>
                    <a:cubicBezTo>
                      <a:pt x="632" y="1074"/>
                      <a:pt x="631" y="1073"/>
                      <a:pt x="631" y="1072"/>
                    </a:cubicBezTo>
                    <a:cubicBezTo>
                      <a:pt x="631" y="1072"/>
                      <a:pt x="631" y="1072"/>
                      <a:pt x="631" y="1072"/>
                    </a:cubicBezTo>
                    <a:cubicBezTo>
                      <a:pt x="629" y="1070"/>
                      <a:pt x="628" y="1068"/>
                      <a:pt x="626" y="1065"/>
                    </a:cubicBezTo>
                    <a:moveTo>
                      <a:pt x="616" y="1050"/>
                    </a:moveTo>
                    <a:cubicBezTo>
                      <a:pt x="615" y="1051"/>
                      <a:pt x="614" y="1052"/>
                      <a:pt x="613" y="1053"/>
                    </a:cubicBezTo>
                    <a:cubicBezTo>
                      <a:pt x="616" y="1058"/>
                      <a:pt x="619" y="1062"/>
                      <a:pt x="622" y="1067"/>
                    </a:cubicBezTo>
                    <a:cubicBezTo>
                      <a:pt x="622" y="1067"/>
                      <a:pt x="622" y="1067"/>
                      <a:pt x="622" y="1067"/>
                    </a:cubicBezTo>
                    <a:cubicBezTo>
                      <a:pt x="623" y="1066"/>
                      <a:pt x="624" y="1065"/>
                      <a:pt x="625" y="1064"/>
                    </a:cubicBezTo>
                    <a:cubicBezTo>
                      <a:pt x="622" y="1059"/>
                      <a:pt x="619" y="1055"/>
                      <a:pt x="616" y="1050"/>
                    </a:cubicBezTo>
                    <a:moveTo>
                      <a:pt x="537" y="956"/>
                    </a:moveTo>
                    <a:cubicBezTo>
                      <a:pt x="537" y="957"/>
                      <a:pt x="536" y="958"/>
                      <a:pt x="535" y="959"/>
                    </a:cubicBezTo>
                    <a:cubicBezTo>
                      <a:pt x="562" y="988"/>
                      <a:pt x="586" y="1016"/>
                      <a:pt x="605" y="1042"/>
                    </a:cubicBezTo>
                    <a:cubicBezTo>
                      <a:pt x="606" y="1043"/>
                      <a:pt x="606" y="1044"/>
                      <a:pt x="607" y="1044"/>
                    </a:cubicBezTo>
                    <a:cubicBezTo>
                      <a:pt x="609" y="1047"/>
                      <a:pt x="610" y="1049"/>
                      <a:pt x="612" y="1051"/>
                    </a:cubicBezTo>
                    <a:cubicBezTo>
                      <a:pt x="612" y="1051"/>
                      <a:pt x="612" y="1051"/>
                      <a:pt x="612" y="1051"/>
                    </a:cubicBezTo>
                    <a:cubicBezTo>
                      <a:pt x="613" y="1050"/>
                      <a:pt x="614" y="1049"/>
                      <a:pt x="615" y="1048"/>
                    </a:cubicBezTo>
                    <a:cubicBezTo>
                      <a:pt x="613" y="1046"/>
                      <a:pt x="611" y="1044"/>
                      <a:pt x="610" y="1041"/>
                    </a:cubicBezTo>
                    <a:cubicBezTo>
                      <a:pt x="610" y="1041"/>
                      <a:pt x="610" y="1041"/>
                      <a:pt x="610" y="1041"/>
                    </a:cubicBezTo>
                    <a:cubicBezTo>
                      <a:pt x="609" y="1041"/>
                      <a:pt x="609" y="1040"/>
                      <a:pt x="608" y="1039"/>
                    </a:cubicBezTo>
                    <a:cubicBezTo>
                      <a:pt x="608" y="1039"/>
                      <a:pt x="608" y="1039"/>
                      <a:pt x="608" y="1039"/>
                    </a:cubicBezTo>
                    <a:cubicBezTo>
                      <a:pt x="588" y="1013"/>
                      <a:pt x="565" y="985"/>
                      <a:pt x="537" y="956"/>
                    </a:cubicBezTo>
                    <a:moveTo>
                      <a:pt x="542" y="318"/>
                    </a:moveTo>
                    <a:cubicBezTo>
                      <a:pt x="542" y="319"/>
                      <a:pt x="541" y="320"/>
                      <a:pt x="541" y="321"/>
                    </a:cubicBezTo>
                    <a:cubicBezTo>
                      <a:pt x="560" y="335"/>
                      <a:pt x="578" y="349"/>
                      <a:pt x="596" y="363"/>
                    </a:cubicBezTo>
                    <a:cubicBezTo>
                      <a:pt x="597" y="364"/>
                      <a:pt x="598" y="365"/>
                      <a:pt x="599" y="365"/>
                    </a:cubicBezTo>
                    <a:cubicBezTo>
                      <a:pt x="617" y="379"/>
                      <a:pt x="634" y="394"/>
                      <a:pt x="651" y="408"/>
                    </a:cubicBezTo>
                    <a:cubicBezTo>
                      <a:pt x="643" y="429"/>
                      <a:pt x="634" y="451"/>
                      <a:pt x="625" y="473"/>
                    </a:cubicBezTo>
                    <a:cubicBezTo>
                      <a:pt x="625" y="473"/>
                      <a:pt x="625" y="473"/>
                      <a:pt x="625" y="473"/>
                    </a:cubicBezTo>
                    <a:cubicBezTo>
                      <a:pt x="624" y="474"/>
                      <a:pt x="624" y="475"/>
                      <a:pt x="623" y="476"/>
                    </a:cubicBezTo>
                    <a:cubicBezTo>
                      <a:pt x="623" y="476"/>
                      <a:pt x="623" y="476"/>
                      <a:pt x="623" y="476"/>
                    </a:cubicBezTo>
                    <a:cubicBezTo>
                      <a:pt x="610" y="507"/>
                      <a:pt x="595" y="538"/>
                      <a:pt x="580" y="569"/>
                    </a:cubicBezTo>
                    <a:cubicBezTo>
                      <a:pt x="569" y="590"/>
                      <a:pt x="557" y="612"/>
                      <a:pt x="545" y="633"/>
                    </a:cubicBezTo>
                    <a:cubicBezTo>
                      <a:pt x="545" y="633"/>
                      <a:pt x="545" y="633"/>
                      <a:pt x="545" y="633"/>
                    </a:cubicBezTo>
                    <a:cubicBezTo>
                      <a:pt x="544" y="635"/>
                      <a:pt x="544" y="636"/>
                      <a:pt x="543" y="637"/>
                    </a:cubicBezTo>
                    <a:cubicBezTo>
                      <a:pt x="543" y="637"/>
                      <a:pt x="543" y="637"/>
                      <a:pt x="543" y="637"/>
                    </a:cubicBezTo>
                    <a:cubicBezTo>
                      <a:pt x="531" y="659"/>
                      <a:pt x="518" y="680"/>
                      <a:pt x="505" y="702"/>
                    </a:cubicBezTo>
                    <a:cubicBezTo>
                      <a:pt x="505" y="702"/>
                      <a:pt x="505" y="702"/>
                      <a:pt x="505" y="702"/>
                    </a:cubicBezTo>
                    <a:cubicBezTo>
                      <a:pt x="504" y="703"/>
                      <a:pt x="503" y="704"/>
                      <a:pt x="503" y="705"/>
                    </a:cubicBezTo>
                    <a:cubicBezTo>
                      <a:pt x="503" y="705"/>
                      <a:pt x="503" y="705"/>
                      <a:pt x="503" y="705"/>
                    </a:cubicBezTo>
                    <a:cubicBezTo>
                      <a:pt x="473" y="752"/>
                      <a:pt x="442" y="797"/>
                      <a:pt x="409" y="841"/>
                    </a:cubicBezTo>
                    <a:cubicBezTo>
                      <a:pt x="443" y="870"/>
                      <a:pt x="475" y="899"/>
                      <a:pt x="505" y="928"/>
                    </a:cubicBezTo>
                    <a:cubicBezTo>
                      <a:pt x="505" y="928"/>
                      <a:pt x="505" y="928"/>
                      <a:pt x="505" y="928"/>
                    </a:cubicBezTo>
                    <a:cubicBezTo>
                      <a:pt x="505" y="927"/>
                      <a:pt x="506" y="927"/>
                      <a:pt x="506" y="926"/>
                    </a:cubicBezTo>
                    <a:cubicBezTo>
                      <a:pt x="506" y="926"/>
                      <a:pt x="506" y="926"/>
                      <a:pt x="507" y="926"/>
                    </a:cubicBezTo>
                    <a:cubicBezTo>
                      <a:pt x="479" y="897"/>
                      <a:pt x="447" y="868"/>
                      <a:pt x="414" y="840"/>
                    </a:cubicBezTo>
                    <a:cubicBezTo>
                      <a:pt x="446" y="797"/>
                      <a:pt x="477" y="753"/>
                      <a:pt x="505" y="707"/>
                    </a:cubicBezTo>
                    <a:cubicBezTo>
                      <a:pt x="506" y="706"/>
                      <a:pt x="507" y="705"/>
                      <a:pt x="507" y="704"/>
                    </a:cubicBezTo>
                    <a:cubicBezTo>
                      <a:pt x="521" y="683"/>
                      <a:pt x="533" y="661"/>
                      <a:pt x="546" y="639"/>
                    </a:cubicBezTo>
                    <a:cubicBezTo>
                      <a:pt x="546" y="638"/>
                      <a:pt x="547" y="637"/>
                      <a:pt x="548" y="636"/>
                    </a:cubicBezTo>
                    <a:cubicBezTo>
                      <a:pt x="560" y="614"/>
                      <a:pt x="571" y="593"/>
                      <a:pt x="582" y="571"/>
                    </a:cubicBezTo>
                    <a:cubicBezTo>
                      <a:pt x="598" y="540"/>
                      <a:pt x="613" y="509"/>
                      <a:pt x="626" y="479"/>
                    </a:cubicBezTo>
                    <a:cubicBezTo>
                      <a:pt x="626" y="477"/>
                      <a:pt x="627" y="476"/>
                      <a:pt x="627" y="475"/>
                    </a:cubicBezTo>
                    <a:cubicBezTo>
                      <a:pt x="637" y="452"/>
                      <a:pt x="646" y="429"/>
                      <a:pt x="655" y="406"/>
                    </a:cubicBezTo>
                    <a:cubicBezTo>
                      <a:pt x="637" y="392"/>
                      <a:pt x="619" y="377"/>
                      <a:pt x="600" y="362"/>
                    </a:cubicBezTo>
                    <a:cubicBezTo>
                      <a:pt x="600" y="362"/>
                      <a:pt x="600" y="362"/>
                      <a:pt x="600" y="362"/>
                    </a:cubicBezTo>
                    <a:cubicBezTo>
                      <a:pt x="600" y="362"/>
                      <a:pt x="600" y="362"/>
                      <a:pt x="600" y="362"/>
                    </a:cubicBezTo>
                    <a:cubicBezTo>
                      <a:pt x="599" y="361"/>
                      <a:pt x="598" y="360"/>
                      <a:pt x="597" y="360"/>
                    </a:cubicBezTo>
                    <a:cubicBezTo>
                      <a:pt x="597" y="360"/>
                      <a:pt x="597" y="360"/>
                      <a:pt x="597" y="360"/>
                    </a:cubicBezTo>
                    <a:cubicBezTo>
                      <a:pt x="597" y="360"/>
                      <a:pt x="597" y="360"/>
                      <a:pt x="597" y="360"/>
                    </a:cubicBezTo>
                    <a:cubicBezTo>
                      <a:pt x="579" y="346"/>
                      <a:pt x="561" y="332"/>
                      <a:pt x="542" y="318"/>
                    </a:cubicBezTo>
                    <a:moveTo>
                      <a:pt x="411" y="227"/>
                    </a:moveTo>
                    <a:cubicBezTo>
                      <a:pt x="411" y="227"/>
                      <a:pt x="411" y="228"/>
                      <a:pt x="411" y="228"/>
                    </a:cubicBezTo>
                    <a:cubicBezTo>
                      <a:pt x="411" y="229"/>
                      <a:pt x="411" y="229"/>
                      <a:pt x="410" y="230"/>
                    </a:cubicBezTo>
                    <a:cubicBezTo>
                      <a:pt x="419" y="236"/>
                      <a:pt x="428" y="242"/>
                      <a:pt x="437" y="248"/>
                    </a:cubicBezTo>
                    <a:cubicBezTo>
                      <a:pt x="438" y="249"/>
                      <a:pt x="439" y="250"/>
                      <a:pt x="440" y="250"/>
                    </a:cubicBezTo>
                    <a:cubicBezTo>
                      <a:pt x="450" y="257"/>
                      <a:pt x="461" y="264"/>
                      <a:pt x="471" y="271"/>
                    </a:cubicBezTo>
                    <a:cubicBezTo>
                      <a:pt x="472" y="272"/>
                      <a:pt x="473" y="273"/>
                      <a:pt x="474" y="273"/>
                    </a:cubicBezTo>
                    <a:cubicBezTo>
                      <a:pt x="496" y="288"/>
                      <a:pt x="517" y="304"/>
                      <a:pt x="538" y="319"/>
                    </a:cubicBezTo>
                    <a:cubicBezTo>
                      <a:pt x="538" y="319"/>
                      <a:pt x="538" y="319"/>
                      <a:pt x="538" y="319"/>
                    </a:cubicBezTo>
                    <a:cubicBezTo>
                      <a:pt x="538" y="318"/>
                      <a:pt x="539" y="317"/>
                      <a:pt x="539" y="316"/>
                    </a:cubicBezTo>
                    <a:cubicBezTo>
                      <a:pt x="518" y="300"/>
                      <a:pt x="497" y="285"/>
                      <a:pt x="475" y="270"/>
                    </a:cubicBezTo>
                    <a:cubicBezTo>
                      <a:pt x="475" y="270"/>
                      <a:pt x="475" y="270"/>
                      <a:pt x="475" y="270"/>
                    </a:cubicBezTo>
                    <a:cubicBezTo>
                      <a:pt x="474" y="269"/>
                      <a:pt x="473" y="269"/>
                      <a:pt x="472" y="268"/>
                    </a:cubicBezTo>
                    <a:cubicBezTo>
                      <a:pt x="472" y="268"/>
                      <a:pt x="472" y="268"/>
                      <a:pt x="472" y="268"/>
                    </a:cubicBezTo>
                    <a:cubicBezTo>
                      <a:pt x="462" y="261"/>
                      <a:pt x="452" y="254"/>
                      <a:pt x="441" y="247"/>
                    </a:cubicBezTo>
                    <a:cubicBezTo>
                      <a:pt x="441" y="247"/>
                      <a:pt x="441" y="247"/>
                      <a:pt x="441" y="247"/>
                    </a:cubicBezTo>
                    <a:cubicBezTo>
                      <a:pt x="440" y="246"/>
                      <a:pt x="439" y="246"/>
                      <a:pt x="438" y="245"/>
                    </a:cubicBezTo>
                    <a:cubicBezTo>
                      <a:pt x="438" y="245"/>
                      <a:pt x="438" y="245"/>
                      <a:pt x="438" y="245"/>
                    </a:cubicBezTo>
                    <a:cubicBezTo>
                      <a:pt x="429" y="239"/>
                      <a:pt x="420" y="233"/>
                      <a:pt x="411" y="227"/>
                    </a:cubicBezTo>
                    <a:moveTo>
                      <a:pt x="3" y="0"/>
                    </a:moveTo>
                    <a:cubicBezTo>
                      <a:pt x="2" y="1"/>
                      <a:pt x="1" y="2"/>
                      <a:pt x="1" y="3"/>
                    </a:cubicBezTo>
                    <a:cubicBezTo>
                      <a:pt x="1" y="3"/>
                      <a:pt x="1" y="3"/>
                      <a:pt x="0" y="3"/>
                    </a:cubicBezTo>
                    <a:cubicBezTo>
                      <a:pt x="58" y="30"/>
                      <a:pt x="116" y="60"/>
                      <a:pt x="173" y="90"/>
                    </a:cubicBezTo>
                    <a:cubicBezTo>
                      <a:pt x="174" y="91"/>
                      <a:pt x="175" y="91"/>
                      <a:pt x="176" y="92"/>
                    </a:cubicBezTo>
                    <a:cubicBezTo>
                      <a:pt x="228" y="120"/>
                      <a:pt x="278" y="149"/>
                      <a:pt x="327" y="179"/>
                    </a:cubicBezTo>
                    <a:cubicBezTo>
                      <a:pt x="329" y="179"/>
                      <a:pt x="330" y="180"/>
                      <a:pt x="331" y="180"/>
                    </a:cubicBezTo>
                    <a:cubicBezTo>
                      <a:pt x="349" y="192"/>
                      <a:pt x="367" y="203"/>
                      <a:pt x="384" y="214"/>
                    </a:cubicBezTo>
                    <a:cubicBezTo>
                      <a:pt x="384" y="214"/>
                      <a:pt x="384" y="214"/>
                      <a:pt x="384" y="214"/>
                    </a:cubicBezTo>
                    <a:cubicBezTo>
                      <a:pt x="385" y="213"/>
                      <a:pt x="385" y="213"/>
                      <a:pt x="385" y="213"/>
                    </a:cubicBezTo>
                    <a:cubicBezTo>
                      <a:pt x="385" y="213"/>
                      <a:pt x="385" y="212"/>
                      <a:pt x="385" y="212"/>
                    </a:cubicBezTo>
                    <a:cubicBezTo>
                      <a:pt x="385" y="212"/>
                      <a:pt x="385" y="212"/>
                      <a:pt x="385" y="212"/>
                    </a:cubicBezTo>
                    <a:cubicBezTo>
                      <a:pt x="368" y="199"/>
                      <a:pt x="350" y="188"/>
                      <a:pt x="332" y="177"/>
                    </a:cubicBezTo>
                    <a:cubicBezTo>
                      <a:pt x="332" y="177"/>
                      <a:pt x="332" y="177"/>
                      <a:pt x="332" y="177"/>
                    </a:cubicBezTo>
                    <a:cubicBezTo>
                      <a:pt x="331" y="176"/>
                      <a:pt x="330" y="176"/>
                      <a:pt x="329" y="175"/>
                    </a:cubicBezTo>
                    <a:cubicBezTo>
                      <a:pt x="329" y="175"/>
                      <a:pt x="329" y="175"/>
                      <a:pt x="329" y="175"/>
                    </a:cubicBezTo>
                    <a:cubicBezTo>
                      <a:pt x="280" y="145"/>
                      <a:pt x="230" y="116"/>
                      <a:pt x="178" y="89"/>
                    </a:cubicBezTo>
                    <a:cubicBezTo>
                      <a:pt x="178" y="89"/>
                      <a:pt x="178" y="89"/>
                      <a:pt x="178" y="89"/>
                    </a:cubicBezTo>
                    <a:cubicBezTo>
                      <a:pt x="177" y="88"/>
                      <a:pt x="176" y="88"/>
                      <a:pt x="175" y="87"/>
                    </a:cubicBezTo>
                    <a:cubicBezTo>
                      <a:pt x="175" y="87"/>
                      <a:pt x="175" y="87"/>
                      <a:pt x="175" y="87"/>
                    </a:cubicBezTo>
                    <a:cubicBezTo>
                      <a:pt x="118" y="56"/>
                      <a:pt x="61" y="27"/>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594" name="Freeform 258"/>
              <p:cNvSpPr>
                <a:spLocks noEditPoints="1"/>
              </p:cNvSpPr>
              <p:nvPr/>
            </p:nvSpPr>
            <p:spPr bwMode="auto">
              <a:xfrm>
                <a:off x="453" y="2790"/>
                <a:ext cx="1120" cy="733"/>
              </a:xfrm>
              <a:custGeom>
                <a:avLst/>
                <a:gdLst>
                  <a:gd name="T0" fmla="*/ 97 w 721"/>
                  <a:gd name="T1" fmla="*/ 352 h 472"/>
                  <a:gd name="T2" fmla="*/ 135 w 721"/>
                  <a:gd name="T3" fmla="*/ 382 h 472"/>
                  <a:gd name="T4" fmla="*/ 205 w 721"/>
                  <a:gd name="T5" fmla="*/ 447 h 472"/>
                  <a:gd name="T6" fmla="*/ 229 w 721"/>
                  <a:gd name="T7" fmla="*/ 472 h 472"/>
                  <a:gd name="T8" fmla="*/ 335 w 721"/>
                  <a:gd name="T9" fmla="*/ 417 h 472"/>
                  <a:gd name="T10" fmla="*/ 317 w 721"/>
                  <a:gd name="T11" fmla="*/ 424 h 472"/>
                  <a:gd name="T12" fmla="*/ 210 w 721"/>
                  <a:gd name="T13" fmla="*/ 446 h 472"/>
                  <a:gd name="T14" fmla="*/ 209 w 721"/>
                  <a:gd name="T15" fmla="*/ 445 h 472"/>
                  <a:gd name="T16" fmla="*/ 208 w 721"/>
                  <a:gd name="T17" fmla="*/ 444 h 472"/>
                  <a:gd name="T18" fmla="*/ 138 w 721"/>
                  <a:gd name="T19" fmla="*/ 380 h 472"/>
                  <a:gd name="T20" fmla="*/ 137 w 721"/>
                  <a:gd name="T21" fmla="*/ 379 h 472"/>
                  <a:gd name="T22" fmla="*/ 59 w 721"/>
                  <a:gd name="T23" fmla="*/ 318 h 472"/>
                  <a:gd name="T24" fmla="*/ 96 w 721"/>
                  <a:gd name="T25" fmla="*/ 350 h 472"/>
                  <a:gd name="T26" fmla="*/ 99 w 721"/>
                  <a:gd name="T27" fmla="*/ 348 h 472"/>
                  <a:gd name="T28" fmla="*/ 685 w 721"/>
                  <a:gd name="T29" fmla="*/ 295 h 472"/>
                  <a:gd name="T30" fmla="*/ 686 w 721"/>
                  <a:gd name="T31" fmla="*/ 304 h 472"/>
                  <a:gd name="T32" fmla="*/ 718 w 721"/>
                  <a:gd name="T33" fmla="*/ 363 h 472"/>
                  <a:gd name="T34" fmla="*/ 721 w 721"/>
                  <a:gd name="T35" fmla="*/ 360 h 472"/>
                  <a:gd name="T36" fmla="*/ 690 w 721"/>
                  <a:gd name="T37" fmla="*/ 304 h 472"/>
                  <a:gd name="T38" fmla="*/ 689 w 721"/>
                  <a:gd name="T39" fmla="*/ 302 h 472"/>
                  <a:gd name="T40" fmla="*/ 683 w 721"/>
                  <a:gd name="T41" fmla="*/ 292 h 472"/>
                  <a:gd name="T42" fmla="*/ 680 w 721"/>
                  <a:gd name="T43" fmla="*/ 295 h 472"/>
                  <a:gd name="T44" fmla="*/ 681 w 721"/>
                  <a:gd name="T45" fmla="*/ 296 h 472"/>
                  <a:gd name="T46" fmla="*/ 684 w 721"/>
                  <a:gd name="T47" fmla="*/ 294 h 472"/>
                  <a:gd name="T48" fmla="*/ 515 w 721"/>
                  <a:gd name="T49" fmla="*/ 292 h 472"/>
                  <a:gd name="T50" fmla="*/ 386 w 721"/>
                  <a:gd name="T51" fmla="*/ 386 h 472"/>
                  <a:gd name="T52" fmla="*/ 516 w 721"/>
                  <a:gd name="T53" fmla="*/ 294 h 472"/>
                  <a:gd name="T54" fmla="*/ 515 w 721"/>
                  <a:gd name="T55" fmla="*/ 293 h 472"/>
                  <a:gd name="T56" fmla="*/ 64 w 721"/>
                  <a:gd name="T57" fmla="*/ 237 h 472"/>
                  <a:gd name="T58" fmla="*/ 54 w 721"/>
                  <a:gd name="T59" fmla="*/ 319 h 472"/>
                  <a:gd name="T60" fmla="*/ 57 w 721"/>
                  <a:gd name="T61" fmla="*/ 316 h 472"/>
                  <a:gd name="T62" fmla="*/ 66 w 721"/>
                  <a:gd name="T63" fmla="*/ 239 h 472"/>
                  <a:gd name="T64" fmla="*/ 614 w 721"/>
                  <a:gd name="T65" fmla="*/ 206 h 472"/>
                  <a:gd name="T66" fmla="*/ 541 w 721"/>
                  <a:gd name="T67" fmla="*/ 274 h 472"/>
                  <a:gd name="T68" fmla="*/ 661 w 721"/>
                  <a:gd name="T69" fmla="*/ 269 h 472"/>
                  <a:gd name="T70" fmla="*/ 664 w 721"/>
                  <a:gd name="T71" fmla="*/ 267 h 472"/>
                  <a:gd name="T72" fmla="*/ 664 w 721"/>
                  <a:gd name="T73" fmla="*/ 267 h 472"/>
                  <a:gd name="T74" fmla="*/ 45 w 721"/>
                  <a:gd name="T75" fmla="*/ 0 h 472"/>
                  <a:gd name="T76" fmla="*/ 0 w 721"/>
                  <a:gd name="T77" fmla="*/ 67 h 472"/>
                  <a:gd name="T78" fmla="*/ 78 w 721"/>
                  <a:gd name="T79" fmla="*/ 223 h 472"/>
                  <a:gd name="T80" fmla="*/ 69 w 721"/>
                  <a:gd name="T81" fmla="*/ 236 h 472"/>
                  <a:gd name="T82" fmla="*/ 80 w 721"/>
                  <a:gd name="T83" fmla="*/ 225 h 472"/>
                  <a:gd name="T84" fmla="*/ 5 w 721"/>
                  <a:gd name="T85" fmla="*/ 65 h 472"/>
                  <a:gd name="T86" fmla="*/ 48 w 721"/>
                  <a:gd name="T87" fmla="*/ 1 h 472"/>
                  <a:gd name="T88" fmla="*/ 45 w 721"/>
                  <a:gd name="T89" fmla="*/ 0 h 472"/>
                  <a:gd name="T90" fmla="*/ 45 w 721"/>
                  <a:gd name="T91" fmla="*/ 0 h 472"/>
                  <a:gd name="T92" fmla="*/ 45 w 721"/>
                  <a:gd name="T93" fmla="*/ 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21" h="472">
                    <a:moveTo>
                      <a:pt x="100" y="349"/>
                    </a:moveTo>
                    <a:cubicBezTo>
                      <a:pt x="99" y="350"/>
                      <a:pt x="98" y="351"/>
                      <a:pt x="97" y="352"/>
                    </a:cubicBezTo>
                    <a:cubicBezTo>
                      <a:pt x="110" y="361"/>
                      <a:pt x="122" y="371"/>
                      <a:pt x="133" y="381"/>
                    </a:cubicBezTo>
                    <a:cubicBezTo>
                      <a:pt x="134" y="381"/>
                      <a:pt x="135" y="382"/>
                      <a:pt x="135" y="382"/>
                    </a:cubicBezTo>
                    <a:cubicBezTo>
                      <a:pt x="160" y="403"/>
                      <a:pt x="183" y="425"/>
                      <a:pt x="204" y="446"/>
                    </a:cubicBezTo>
                    <a:cubicBezTo>
                      <a:pt x="205" y="447"/>
                      <a:pt x="205" y="447"/>
                      <a:pt x="205" y="447"/>
                    </a:cubicBezTo>
                    <a:cubicBezTo>
                      <a:pt x="206" y="447"/>
                      <a:pt x="206" y="448"/>
                      <a:pt x="206" y="448"/>
                    </a:cubicBezTo>
                    <a:cubicBezTo>
                      <a:pt x="214" y="456"/>
                      <a:pt x="222" y="464"/>
                      <a:pt x="229" y="472"/>
                    </a:cubicBezTo>
                    <a:cubicBezTo>
                      <a:pt x="259" y="458"/>
                      <a:pt x="289" y="442"/>
                      <a:pt x="319" y="426"/>
                    </a:cubicBezTo>
                    <a:cubicBezTo>
                      <a:pt x="324" y="423"/>
                      <a:pt x="329" y="420"/>
                      <a:pt x="335" y="417"/>
                    </a:cubicBezTo>
                    <a:cubicBezTo>
                      <a:pt x="334" y="416"/>
                      <a:pt x="334" y="416"/>
                      <a:pt x="334" y="416"/>
                    </a:cubicBezTo>
                    <a:cubicBezTo>
                      <a:pt x="328" y="418"/>
                      <a:pt x="323" y="421"/>
                      <a:pt x="317" y="424"/>
                    </a:cubicBezTo>
                    <a:cubicBezTo>
                      <a:pt x="289" y="440"/>
                      <a:pt x="260" y="455"/>
                      <a:pt x="231" y="469"/>
                    </a:cubicBezTo>
                    <a:cubicBezTo>
                      <a:pt x="225" y="461"/>
                      <a:pt x="218" y="454"/>
                      <a:pt x="210" y="446"/>
                    </a:cubicBezTo>
                    <a:cubicBezTo>
                      <a:pt x="210" y="446"/>
                      <a:pt x="210" y="446"/>
                      <a:pt x="210" y="446"/>
                    </a:cubicBezTo>
                    <a:cubicBezTo>
                      <a:pt x="210" y="446"/>
                      <a:pt x="209" y="445"/>
                      <a:pt x="209" y="445"/>
                    </a:cubicBezTo>
                    <a:cubicBezTo>
                      <a:pt x="209" y="445"/>
                      <a:pt x="209" y="445"/>
                      <a:pt x="209" y="445"/>
                    </a:cubicBezTo>
                    <a:cubicBezTo>
                      <a:pt x="208" y="444"/>
                      <a:pt x="208" y="444"/>
                      <a:pt x="208" y="444"/>
                    </a:cubicBezTo>
                    <a:cubicBezTo>
                      <a:pt x="187" y="423"/>
                      <a:pt x="164" y="401"/>
                      <a:pt x="138" y="380"/>
                    </a:cubicBezTo>
                    <a:cubicBezTo>
                      <a:pt x="138" y="380"/>
                      <a:pt x="138" y="380"/>
                      <a:pt x="138" y="380"/>
                    </a:cubicBezTo>
                    <a:cubicBezTo>
                      <a:pt x="138" y="380"/>
                      <a:pt x="137" y="379"/>
                      <a:pt x="137" y="379"/>
                    </a:cubicBezTo>
                    <a:cubicBezTo>
                      <a:pt x="137" y="379"/>
                      <a:pt x="137" y="379"/>
                      <a:pt x="137" y="379"/>
                    </a:cubicBezTo>
                    <a:cubicBezTo>
                      <a:pt x="125" y="369"/>
                      <a:pt x="113" y="359"/>
                      <a:pt x="100" y="349"/>
                    </a:cubicBezTo>
                    <a:moveTo>
                      <a:pt x="59" y="318"/>
                    </a:moveTo>
                    <a:cubicBezTo>
                      <a:pt x="58" y="319"/>
                      <a:pt x="57" y="320"/>
                      <a:pt x="56" y="320"/>
                    </a:cubicBezTo>
                    <a:cubicBezTo>
                      <a:pt x="69" y="330"/>
                      <a:pt x="83" y="340"/>
                      <a:pt x="96" y="350"/>
                    </a:cubicBezTo>
                    <a:cubicBezTo>
                      <a:pt x="96" y="350"/>
                      <a:pt x="96" y="350"/>
                      <a:pt x="96" y="350"/>
                    </a:cubicBezTo>
                    <a:cubicBezTo>
                      <a:pt x="97" y="350"/>
                      <a:pt x="98" y="349"/>
                      <a:pt x="99" y="348"/>
                    </a:cubicBezTo>
                    <a:cubicBezTo>
                      <a:pt x="86" y="338"/>
                      <a:pt x="72" y="328"/>
                      <a:pt x="59" y="318"/>
                    </a:cubicBezTo>
                    <a:moveTo>
                      <a:pt x="685" y="295"/>
                    </a:moveTo>
                    <a:cubicBezTo>
                      <a:pt x="684" y="296"/>
                      <a:pt x="683" y="297"/>
                      <a:pt x="682" y="298"/>
                    </a:cubicBezTo>
                    <a:cubicBezTo>
                      <a:pt x="683" y="300"/>
                      <a:pt x="685" y="302"/>
                      <a:pt x="686" y="304"/>
                    </a:cubicBezTo>
                    <a:cubicBezTo>
                      <a:pt x="686" y="305"/>
                      <a:pt x="687" y="306"/>
                      <a:pt x="687" y="306"/>
                    </a:cubicBezTo>
                    <a:cubicBezTo>
                      <a:pt x="700" y="326"/>
                      <a:pt x="710" y="345"/>
                      <a:pt x="718" y="363"/>
                    </a:cubicBezTo>
                    <a:cubicBezTo>
                      <a:pt x="719" y="362"/>
                      <a:pt x="720" y="362"/>
                      <a:pt x="721" y="360"/>
                    </a:cubicBezTo>
                    <a:cubicBezTo>
                      <a:pt x="721" y="360"/>
                      <a:pt x="721" y="360"/>
                      <a:pt x="721" y="360"/>
                    </a:cubicBezTo>
                    <a:cubicBezTo>
                      <a:pt x="713" y="342"/>
                      <a:pt x="703" y="323"/>
                      <a:pt x="690" y="304"/>
                    </a:cubicBezTo>
                    <a:cubicBezTo>
                      <a:pt x="690" y="304"/>
                      <a:pt x="690" y="304"/>
                      <a:pt x="690" y="304"/>
                    </a:cubicBezTo>
                    <a:cubicBezTo>
                      <a:pt x="690" y="303"/>
                      <a:pt x="690" y="302"/>
                      <a:pt x="689" y="302"/>
                    </a:cubicBezTo>
                    <a:cubicBezTo>
                      <a:pt x="689" y="302"/>
                      <a:pt x="689" y="302"/>
                      <a:pt x="689" y="302"/>
                    </a:cubicBezTo>
                    <a:cubicBezTo>
                      <a:pt x="688" y="300"/>
                      <a:pt x="686" y="298"/>
                      <a:pt x="685" y="295"/>
                    </a:cubicBezTo>
                    <a:moveTo>
                      <a:pt x="683" y="292"/>
                    </a:moveTo>
                    <a:cubicBezTo>
                      <a:pt x="683" y="293"/>
                      <a:pt x="683" y="293"/>
                      <a:pt x="683" y="293"/>
                    </a:cubicBezTo>
                    <a:cubicBezTo>
                      <a:pt x="682" y="293"/>
                      <a:pt x="681" y="294"/>
                      <a:pt x="680" y="295"/>
                    </a:cubicBezTo>
                    <a:cubicBezTo>
                      <a:pt x="680" y="295"/>
                      <a:pt x="680" y="295"/>
                      <a:pt x="680" y="295"/>
                    </a:cubicBezTo>
                    <a:cubicBezTo>
                      <a:pt x="680" y="295"/>
                      <a:pt x="680" y="296"/>
                      <a:pt x="681" y="296"/>
                    </a:cubicBezTo>
                    <a:cubicBezTo>
                      <a:pt x="681" y="296"/>
                      <a:pt x="681" y="296"/>
                      <a:pt x="681" y="296"/>
                    </a:cubicBezTo>
                    <a:cubicBezTo>
                      <a:pt x="682" y="295"/>
                      <a:pt x="683" y="294"/>
                      <a:pt x="684" y="294"/>
                    </a:cubicBezTo>
                    <a:cubicBezTo>
                      <a:pt x="683" y="293"/>
                      <a:pt x="683" y="293"/>
                      <a:pt x="683" y="292"/>
                    </a:cubicBezTo>
                    <a:moveTo>
                      <a:pt x="515" y="292"/>
                    </a:moveTo>
                    <a:cubicBezTo>
                      <a:pt x="473" y="325"/>
                      <a:pt x="429" y="356"/>
                      <a:pt x="384" y="385"/>
                    </a:cubicBezTo>
                    <a:cubicBezTo>
                      <a:pt x="385" y="385"/>
                      <a:pt x="385" y="385"/>
                      <a:pt x="386" y="386"/>
                    </a:cubicBezTo>
                    <a:cubicBezTo>
                      <a:pt x="431" y="358"/>
                      <a:pt x="474" y="327"/>
                      <a:pt x="516" y="294"/>
                    </a:cubicBezTo>
                    <a:cubicBezTo>
                      <a:pt x="516" y="294"/>
                      <a:pt x="516" y="294"/>
                      <a:pt x="516" y="294"/>
                    </a:cubicBezTo>
                    <a:cubicBezTo>
                      <a:pt x="516" y="294"/>
                      <a:pt x="515" y="293"/>
                      <a:pt x="515" y="293"/>
                    </a:cubicBezTo>
                    <a:cubicBezTo>
                      <a:pt x="515" y="293"/>
                      <a:pt x="515" y="293"/>
                      <a:pt x="515" y="293"/>
                    </a:cubicBezTo>
                    <a:cubicBezTo>
                      <a:pt x="515" y="292"/>
                      <a:pt x="515" y="292"/>
                      <a:pt x="515" y="292"/>
                    </a:cubicBezTo>
                    <a:moveTo>
                      <a:pt x="64" y="237"/>
                    </a:moveTo>
                    <a:cubicBezTo>
                      <a:pt x="46" y="255"/>
                      <a:pt x="29" y="272"/>
                      <a:pt x="11" y="289"/>
                    </a:cubicBezTo>
                    <a:cubicBezTo>
                      <a:pt x="26" y="299"/>
                      <a:pt x="40" y="309"/>
                      <a:pt x="54" y="319"/>
                    </a:cubicBezTo>
                    <a:cubicBezTo>
                      <a:pt x="54" y="319"/>
                      <a:pt x="54" y="319"/>
                      <a:pt x="54" y="319"/>
                    </a:cubicBezTo>
                    <a:cubicBezTo>
                      <a:pt x="55" y="318"/>
                      <a:pt x="56" y="317"/>
                      <a:pt x="57" y="316"/>
                    </a:cubicBezTo>
                    <a:cubicBezTo>
                      <a:pt x="43" y="307"/>
                      <a:pt x="30" y="297"/>
                      <a:pt x="16" y="288"/>
                    </a:cubicBezTo>
                    <a:cubicBezTo>
                      <a:pt x="33" y="272"/>
                      <a:pt x="49" y="256"/>
                      <a:pt x="66" y="239"/>
                    </a:cubicBezTo>
                    <a:cubicBezTo>
                      <a:pt x="65" y="238"/>
                      <a:pt x="64" y="238"/>
                      <a:pt x="64" y="237"/>
                    </a:cubicBezTo>
                    <a:moveTo>
                      <a:pt x="614" y="206"/>
                    </a:moveTo>
                    <a:cubicBezTo>
                      <a:pt x="590" y="229"/>
                      <a:pt x="565" y="251"/>
                      <a:pt x="539" y="272"/>
                    </a:cubicBezTo>
                    <a:cubicBezTo>
                      <a:pt x="540" y="273"/>
                      <a:pt x="541" y="273"/>
                      <a:pt x="541" y="274"/>
                    </a:cubicBezTo>
                    <a:cubicBezTo>
                      <a:pt x="566" y="254"/>
                      <a:pt x="590" y="233"/>
                      <a:pt x="613" y="211"/>
                    </a:cubicBezTo>
                    <a:cubicBezTo>
                      <a:pt x="631" y="231"/>
                      <a:pt x="647" y="251"/>
                      <a:pt x="661" y="269"/>
                    </a:cubicBezTo>
                    <a:cubicBezTo>
                      <a:pt x="663" y="268"/>
                      <a:pt x="663" y="268"/>
                      <a:pt x="664" y="267"/>
                    </a:cubicBezTo>
                    <a:cubicBezTo>
                      <a:pt x="664" y="267"/>
                      <a:pt x="664" y="267"/>
                      <a:pt x="664" y="267"/>
                    </a:cubicBezTo>
                    <a:cubicBezTo>
                      <a:pt x="664" y="267"/>
                      <a:pt x="664" y="267"/>
                      <a:pt x="664" y="267"/>
                    </a:cubicBezTo>
                    <a:cubicBezTo>
                      <a:pt x="664" y="267"/>
                      <a:pt x="664" y="267"/>
                      <a:pt x="664" y="267"/>
                    </a:cubicBezTo>
                    <a:cubicBezTo>
                      <a:pt x="650" y="247"/>
                      <a:pt x="633" y="227"/>
                      <a:pt x="614" y="206"/>
                    </a:cubicBezTo>
                    <a:moveTo>
                      <a:pt x="45" y="0"/>
                    </a:moveTo>
                    <a:cubicBezTo>
                      <a:pt x="45" y="0"/>
                      <a:pt x="45" y="0"/>
                      <a:pt x="45" y="0"/>
                    </a:cubicBezTo>
                    <a:cubicBezTo>
                      <a:pt x="30" y="23"/>
                      <a:pt x="15" y="45"/>
                      <a:pt x="0" y="67"/>
                    </a:cubicBezTo>
                    <a:cubicBezTo>
                      <a:pt x="48" y="96"/>
                      <a:pt x="96" y="125"/>
                      <a:pt x="140" y="156"/>
                    </a:cubicBezTo>
                    <a:cubicBezTo>
                      <a:pt x="120" y="179"/>
                      <a:pt x="99" y="201"/>
                      <a:pt x="78" y="223"/>
                    </a:cubicBezTo>
                    <a:cubicBezTo>
                      <a:pt x="74" y="227"/>
                      <a:pt x="70" y="231"/>
                      <a:pt x="66" y="235"/>
                    </a:cubicBezTo>
                    <a:cubicBezTo>
                      <a:pt x="67" y="235"/>
                      <a:pt x="68" y="236"/>
                      <a:pt x="69" y="236"/>
                    </a:cubicBezTo>
                    <a:cubicBezTo>
                      <a:pt x="69" y="236"/>
                      <a:pt x="69" y="236"/>
                      <a:pt x="69" y="236"/>
                    </a:cubicBezTo>
                    <a:cubicBezTo>
                      <a:pt x="72" y="232"/>
                      <a:pt x="76" y="229"/>
                      <a:pt x="80" y="225"/>
                    </a:cubicBezTo>
                    <a:cubicBezTo>
                      <a:pt x="102" y="202"/>
                      <a:pt x="124" y="179"/>
                      <a:pt x="146" y="155"/>
                    </a:cubicBezTo>
                    <a:cubicBezTo>
                      <a:pt x="101" y="124"/>
                      <a:pt x="53" y="94"/>
                      <a:pt x="5" y="65"/>
                    </a:cubicBezTo>
                    <a:cubicBezTo>
                      <a:pt x="19" y="44"/>
                      <a:pt x="34" y="23"/>
                      <a:pt x="48" y="1"/>
                    </a:cubicBezTo>
                    <a:cubicBezTo>
                      <a:pt x="48" y="1"/>
                      <a:pt x="48" y="1"/>
                      <a:pt x="48" y="1"/>
                    </a:cubicBezTo>
                    <a:cubicBezTo>
                      <a:pt x="47" y="1"/>
                      <a:pt x="46" y="1"/>
                      <a:pt x="45" y="0"/>
                    </a:cubicBezTo>
                    <a:cubicBezTo>
                      <a:pt x="45" y="0"/>
                      <a:pt x="45" y="0"/>
                      <a:pt x="45" y="0"/>
                    </a:cubicBezTo>
                    <a:cubicBezTo>
                      <a:pt x="45" y="0"/>
                      <a:pt x="45" y="0"/>
                      <a:pt x="45" y="0"/>
                    </a:cubicBezTo>
                    <a:cubicBezTo>
                      <a:pt x="45" y="0"/>
                      <a:pt x="45" y="0"/>
                      <a:pt x="45" y="0"/>
                    </a:cubicBezTo>
                    <a:cubicBezTo>
                      <a:pt x="45" y="0"/>
                      <a:pt x="45" y="0"/>
                      <a:pt x="45" y="0"/>
                    </a:cubicBezTo>
                    <a:cubicBezTo>
                      <a:pt x="45" y="0"/>
                      <a:pt x="45" y="0"/>
                      <a:pt x="4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595" name="Freeform 259"/>
              <p:cNvSpPr>
                <a:spLocks noEditPoints="1"/>
              </p:cNvSpPr>
              <p:nvPr/>
            </p:nvSpPr>
            <p:spPr bwMode="auto">
              <a:xfrm>
                <a:off x="980" y="1682"/>
                <a:ext cx="1254" cy="745"/>
              </a:xfrm>
              <a:custGeom>
                <a:avLst/>
                <a:gdLst>
                  <a:gd name="T0" fmla="*/ 807 w 808"/>
                  <a:gd name="T1" fmla="*/ 480 h 480"/>
                  <a:gd name="T2" fmla="*/ 807 w 808"/>
                  <a:gd name="T3" fmla="*/ 480 h 480"/>
                  <a:gd name="T4" fmla="*/ 808 w 808"/>
                  <a:gd name="T5" fmla="*/ 449 h 480"/>
                  <a:gd name="T6" fmla="*/ 808 w 808"/>
                  <a:gd name="T7" fmla="*/ 464 h 480"/>
                  <a:gd name="T8" fmla="*/ 806 w 808"/>
                  <a:gd name="T9" fmla="*/ 434 h 480"/>
                  <a:gd name="T10" fmla="*/ 807 w 808"/>
                  <a:gd name="T11" fmla="*/ 452 h 480"/>
                  <a:gd name="T12" fmla="*/ 799 w 808"/>
                  <a:gd name="T13" fmla="*/ 404 h 480"/>
                  <a:gd name="T14" fmla="*/ 805 w 808"/>
                  <a:gd name="T15" fmla="*/ 437 h 480"/>
                  <a:gd name="T16" fmla="*/ 798 w 808"/>
                  <a:gd name="T17" fmla="*/ 402 h 480"/>
                  <a:gd name="T18" fmla="*/ 798 w 808"/>
                  <a:gd name="T19" fmla="*/ 406 h 480"/>
                  <a:gd name="T20" fmla="*/ 774 w 808"/>
                  <a:gd name="T21" fmla="*/ 348 h 480"/>
                  <a:gd name="T22" fmla="*/ 773 w 808"/>
                  <a:gd name="T23" fmla="*/ 351 h 480"/>
                  <a:gd name="T24" fmla="*/ 797 w 808"/>
                  <a:gd name="T25" fmla="*/ 400 h 480"/>
                  <a:gd name="T26" fmla="*/ 740 w 808"/>
                  <a:gd name="T27" fmla="*/ 299 h 480"/>
                  <a:gd name="T28" fmla="*/ 766 w 808"/>
                  <a:gd name="T29" fmla="*/ 334 h 480"/>
                  <a:gd name="T30" fmla="*/ 652 w 808"/>
                  <a:gd name="T31" fmla="*/ 190 h 480"/>
                  <a:gd name="T32" fmla="*/ 651 w 808"/>
                  <a:gd name="T33" fmla="*/ 193 h 480"/>
                  <a:gd name="T34" fmla="*/ 740 w 808"/>
                  <a:gd name="T35" fmla="*/ 293 h 480"/>
                  <a:gd name="T36" fmla="*/ 1 w 808"/>
                  <a:gd name="T37" fmla="*/ 83 h 480"/>
                  <a:gd name="T38" fmla="*/ 0 w 808"/>
                  <a:gd name="T39" fmla="*/ 87 h 480"/>
                  <a:gd name="T40" fmla="*/ 104 w 808"/>
                  <a:gd name="T41" fmla="*/ 148 h 480"/>
                  <a:gd name="T42" fmla="*/ 149 w 808"/>
                  <a:gd name="T43" fmla="*/ 173 h 480"/>
                  <a:gd name="T44" fmla="*/ 150 w 808"/>
                  <a:gd name="T45" fmla="*/ 172 h 480"/>
                  <a:gd name="T46" fmla="*/ 103 w 808"/>
                  <a:gd name="T47" fmla="*/ 142 h 480"/>
                  <a:gd name="T48" fmla="*/ 503 w 808"/>
                  <a:gd name="T49" fmla="*/ 56 h 480"/>
                  <a:gd name="T50" fmla="*/ 582 w 808"/>
                  <a:gd name="T51" fmla="*/ 127 h 480"/>
                  <a:gd name="T52" fmla="*/ 635 w 808"/>
                  <a:gd name="T53" fmla="*/ 174 h 480"/>
                  <a:gd name="T54" fmla="*/ 586 w 808"/>
                  <a:gd name="T55" fmla="*/ 126 h 480"/>
                  <a:gd name="T56" fmla="*/ 503 w 808"/>
                  <a:gd name="T57" fmla="*/ 56 h 480"/>
                  <a:gd name="T58" fmla="*/ 395 w 808"/>
                  <a:gd name="T59" fmla="*/ 107 h 480"/>
                  <a:gd name="T60" fmla="*/ 382 w 808"/>
                  <a:gd name="T61" fmla="*/ 139 h 480"/>
                  <a:gd name="T62" fmla="*/ 381 w 808"/>
                  <a:gd name="T63" fmla="*/ 142 h 480"/>
                  <a:gd name="T64" fmla="*/ 352 w 808"/>
                  <a:gd name="T65" fmla="*/ 210 h 480"/>
                  <a:gd name="T66" fmla="*/ 332 w 808"/>
                  <a:gd name="T67" fmla="*/ 254 h 480"/>
                  <a:gd name="T68" fmla="*/ 317 w 808"/>
                  <a:gd name="T69" fmla="*/ 285 h 480"/>
                  <a:gd name="T70" fmla="*/ 248 w 808"/>
                  <a:gd name="T71" fmla="*/ 236 h 480"/>
                  <a:gd name="T72" fmla="*/ 217 w 808"/>
                  <a:gd name="T73" fmla="*/ 215 h 480"/>
                  <a:gd name="T74" fmla="*/ 197 w 808"/>
                  <a:gd name="T75" fmla="*/ 202 h 480"/>
                  <a:gd name="T76" fmla="*/ 215 w 808"/>
                  <a:gd name="T77" fmla="*/ 219 h 480"/>
                  <a:gd name="T78" fmla="*/ 318 w 808"/>
                  <a:gd name="T79" fmla="*/ 291 h 480"/>
                  <a:gd name="T80" fmla="*/ 355 w 808"/>
                  <a:gd name="T81" fmla="*/ 212 h 480"/>
                  <a:gd name="T82" fmla="*/ 385 w 808"/>
                  <a:gd name="T83" fmla="*/ 141 h 480"/>
                  <a:gd name="T84" fmla="*/ 432 w 808"/>
                  <a:gd name="T85" fmla="*/ 6 h 480"/>
                  <a:gd name="T86" fmla="*/ 464 w 808"/>
                  <a:gd name="T87" fmla="*/ 26 h 480"/>
                  <a:gd name="T88" fmla="*/ 430 w 808"/>
                  <a:gd name="T89"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08" h="480">
                    <a:moveTo>
                      <a:pt x="807" y="480"/>
                    </a:moveTo>
                    <a:cubicBezTo>
                      <a:pt x="807" y="480"/>
                      <a:pt x="807" y="480"/>
                      <a:pt x="807" y="480"/>
                    </a:cubicBezTo>
                    <a:cubicBezTo>
                      <a:pt x="807" y="480"/>
                      <a:pt x="807" y="480"/>
                      <a:pt x="807" y="480"/>
                    </a:cubicBezTo>
                    <a:moveTo>
                      <a:pt x="808" y="465"/>
                    </a:moveTo>
                    <a:cubicBezTo>
                      <a:pt x="808" y="466"/>
                      <a:pt x="808" y="468"/>
                      <a:pt x="808" y="469"/>
                    </a:cubicBezTo>
                    <a:cubicBezTo>
                      <a:pt x="807" y="473"/>
                      <a:pt x="807" y="476"/>
                      <a:pt x="807" y="480"/>
                    </a:cubicBezTo>
                    <a:cubicBezTo>
                      <a:pt x="807" y="476"/>
                      <a:pt x="807" y="476"/>
                      <a:pt x="807" y="476"/>
                    </a:cubicBezTo>
                    <a:cubicBezTo>
                      <a:pt x="808" y="472"/>
                      <a:pt x="808" y="469"/>
                      <a:pt x="808" y="465"/>
                    </a:cubicBezTo>
                    <a:moveTo>
                      <a:pt x="808" y="449"/>
                    </a:moveTo>
                    <a:cubicBezTo>
                      <a:pt x="808" y="450"/>
                      <a:pt x="807" y="452"/>
                      <a:pt x="807" y="453"/>
                    </a:cubicBezTo>
                    <a:cubicBezTo>
                      <a:pt x="808" y="458"/>
                      <a:pt x="808" y="463"/>
                      <a:pt x="808" y="468"/>
                    </a:cubicBezTo>
                    <a:cubicBezTo>
                      <a:pt x="808" y="466"/>
                      <a:pt x="808" y="465"/>
                      <a:pt x="808" y="464"/>
                    </a:cubicBezTo>
                    <a:cubicBezTo>
                      <a:pt x="808" y="464"/>
                      <a:pt x="808" y="464"/>
                      <a:pt x="808" y="464"/>
                    </a:cubicBezTo>
                    <a:cubicBezTo>
                      <a:pt x="808" y="459"/>
                      <a:pt x="808" y="454"/>
                      <a:pt x="808" y="449"/>
                    </a:cubicBezTo>
                    <a:moveTo>
                      <a:pt x="806" y="434"/>
                    </a:moveTo>
                    <a:cubicBezTo>
                      <a:pt x="806" y="436"/>
                      <a:pt x="806" y="437"/>
                      <a:pt x="806" y="438"/>
                    </a:cubicBezTo>
                    <a:cubicBezTo>
                      <a:pt x="806" y="443"/>
                      <a:pt x="807" y="447"/>
                      <a:pt x="807" y="452"/>
                    </a:cubicBezTo>
                    <a:cubicBezTo>
                      <a:pt x="807" y="452"/>
                      <a:pt x="807" y="452"/>
                      <a:pt x="807" y="452"/>
                    </a:cubicBezTo>
                    <a:cubicBezTo>
                      <a:pt x="807" y="450"/>
                      <a:pt x="807" y="449"/>
                      <a:pt x="808" y="448"/>
                    </a:cubicBezTo>
                    <a:cubicBezTo>
                      <a:pt x="807" y="443"/>
                      <a:pt x="807" y="439"/>
                      <a:pt x="806" y="434"/>
                    </a:cubicBezTo>
                    <a:moveTo>
                      <a:pt x="799" y="404"/>
                    </a:moveTo>
                    <a:cubicBezTo>
                      <a:pt x="799" y="405"/>
                      <a:pt x="798" y="407"/>
                      <a:pt x="798" y="408"/>
                    </a:cubicBezTo>
                    <a:cubicBezTo>
                      <a:pt x="801" y="418"/>
                      <a:pt x="804" y="427"/>
                      <a:pt x="805" y="437"/>
                    </a:cubicBezTo>
                    <a:cubicBezTo>
                      <a:pt x="805" y="437"/>
                      <a:pt x="805" y="437"/>
                      <a:pt x="805" y="437"/>
                    </a:cubicBezTo>
                    <a:cubicBezTo>
                      <a:pt x="805" y="435"/>
                      <a:pt x="806" y="434"/>
                      <a:pt x="806" y="433"/>
                    </a:cubicBezTo>
                    <a:cubicBezTo>
                      <a:pt x="804" y="424"/>
                      <a:pt x="802" y="414"/>
                      <a:pt x="799" y="404"/>
                    </a:cubicBezTo>
                    <a:moveTo>
                      <a:pt x="798" y="402"/>
                    </a:moveTo>
                    <a:cubicBezTo>
                      <a:pt x="798" y="403"/>
                      <a:pt x="798" y="405"/>
                      <a:pt x="797" y="406"/>
                    </a:cubicBezTo>
                    <a:cubicBezTo>
                      <a:pt x="798" y="406"/>
                      <a:pt x="798" y="406"/>
                      <a:pt x="798" y="406"/>
                    </a:cubicBezTo>
                    <a:cubicBezTo>
                      <a:pt x="798" y="406"/>
                      <a:pt x="798" y="406"/>
                      <a:pt x="798" y="406"/>
                    </a:cubicBezTo>
                    <a:cubicBezTo>
                      <a:pt x="798" y="405"/>
                      <a:pt x="798" y="404"/>
                      <a:pt x="798" y="403"/>
                    </a:cubicBezTo>
                    <a:cubicBezTo>
                      <a:pt x="798" y="402"/>
                      <a:pt x="798" y="402"/>
                      <a:pt x="798" y="402"/>
                    </a:cubicBezTo>
                    <a:moveTo>
                      <a:pt x="774" y="348"/>
                    </a:moveTo>
                    <a:cubicBezTo>
                      <a:pt x="774" y="348"/>
                      <a:pt x="774" y="348"/>
                      <a:pt x="774" y="348"/>
                    </a:cubicBezTo>
                    <a:cubicBezTo>
                      <a:pt x="774" y="349"/>
                      <a:pt x="774" y="350"/>
                      <a:pt x="773" y="351"/>
                    </a:cubicBezTo>
                    <a:cubicBezTo>
                      <a:pt x="773" y="351"/>
                      <a:pt x="773" y="351"/>
                      <a:pt x="773" y="351"/>
                    </a:cubicBezTo>
                    <a:cubicBezTo>
                      <a:pt x="783" y="370"/>
                      <a:pt x="791" y="387"/>
                      <a:pt x="797" y="404"/>
                    </a:cubicBezTo>
                    <a:cubicBezTo>
                      <a:pt x="797" y="404"/>
                      <a:pt x="797" y="404"/>
                      <a:pt x="797" y="404"/>
                    </a:cubicBezTo>
                    <a:cubicBezTo>
                      <a:pt x="797" y="403"/>
                      <a:pt x="797" y="402"/>
                      <a:pt x="797" y="400"/>
                    </a:cubicBezTo>
                    <a:cubicBezTo>
                      <a:pt x="792" y="384"/>
                      <a:pt x="784" y="366"/>
                      <a:pt x="774" y="348"/>
                    </a:cubicBezTo>
                    <a:moveTo>
                      <a:pt x="741" y="295"/>
                    </a:moveTo>
                    <a:cubicBezTo>
                      <a:pt x="741" y="296"/>
                      <a:pt x="741" y="298"/>
                      <a:pt x="740" y="299"/>
                    </a:cubicBezTo>
                    <a:cubicBezTo>
                      <a:pt x="750" y="312"/>
                      <a:pt x="758" y="325"/>
                      <a:pt x="766" y="338"/>
                    </a:cubicBezTo>
                    <a:cubicBezTo>
                      <a:pt x="766" y="336"/>
                      <a:pt x="766" y="335"/>
                      <a:pt x="766" y="334"/>
                    </a:cubicBezTo>
                    <a:cubicBezTo>
                      <a:pt x="766" y="334"/>
                      <a:pt x="766" y="334"/>
                      <a:pt x="766" y="334"/>
                    </a:cubicBezTo>
                    <a:cubicBezTo>
                      <a:pt x="759" y="321"/>
                      <a:pt x="750" y="308"/>
                      <a:pt x="741" y="295"/>
                    </a:cubicBezTo>
                    <a:moveTo>
                      <a:pt x="652" y="190"/>
                    </a:moveTo>
                    <a:cubicBezTo>
                      <a:pt x="652" y="190"/>
                      <a:pt x="652" y="190"/>
                      <a:pt x="652" y="190"/>
                    </a:cubicBezTo>
                    <a:cubicBezTo>
                      <a:pt x="652" y="190"/>
                      <a:pt x="652" y="190"/>
                      <a:pt x="652" y="190"/>
                    </a:cubicBezTo>
                    <a:cubicBezTo>
                      <a:pt x="652" y="190"/>
                      <a:pt x="652" y="190"/>
                      <a:pt x="652" y="190"/>
                    </a:cubicBezTo>
                    <a:cubicBezTo>
                      <a:pt x="651" y="191"/>
                      <a:pt x="651" y="192"/>
                      <a:pt x="651" y="193"/>
                    </a:cubicBezTo>
                    <a:cubicBezTo>
                      <a:pt x="686" y="230"/>
                      <a:pt x="716" y="264"/>
                      <a:pt x="739" y="297"/>
                    </a:cubicBezTo>
                    <a:cubicBezTo>
                      <a:pt x="739" y="297"/>
                      <a:pt x="739" y="297"/>
                      <a:pt x="739" y="297"/>
                    </a:cubicBezTo>
                    <a:cubicBezTo>
                      <a:pt x="739" y="296"/>
                      <a:pt x="739" y="295"/>
                      <a:pt x="740" y="293"/>
                    </a:cubicBezTo>
                    <a:cubicBezTo>
                      <a:pt x="716" y="261"/>
                      <a:pt x="687" y="226"/>
                      <a:pt x="652" y="190"/>
                    </a:cubicBezTo>
                    <a:moveTo>
                      <a:pt x="1" y="83"/>
                    </a:moveTo>
                    <a:cubicBezTo>
                      <a:pt x="1" y="83"/>
                      <a:pt x="1" y="83"/>
                      <a:pt x="1" y="83"/>
                    </a:cubicBezTo>
                    <a:cubicBezTo>
                      <a:pt x="1" y="83"/>
                      <a:pt x="1" y="84"/>
                      <a:pt x="1" y="84"/>
                    </a:cubicBezTo>
                    <a:cubicBezTo>
                      <a:pt x="1" y="85"/>
                      <a:pt x="1" y="85"/>
                      <a:pt x="1" y="86"/>
                    </a:cubicBezTo>
                    <a:cubicBezTo>
                      <a:pt x="0" y="86"/>
                      <a:pt x="0" y="87"/>
                      <a:pt x="0" y="87"/>
                    </a:cubicBezTo>
                    <a:cubicBezTo>
                      <a:pt x="0" y="87"/>
                      <a:pt x="0" y="87"/>
                      <a:pt x="0" y="87"/>
                    </a:cubicBezTo>
                    <a:cubicBezTo>
                      <a:pt x="34" y="106"/>
                      <a:pt x="68" y="126"/>
                      <a:pt x="101" y="146"/>
                    </a:cubicBezTo>
                    <a:cubicBezTo>
                      <a:pt x="102" y="147"/>
                      <a:pt x="103" y="147"/>
                      <a:pt x="104" y="148"/>
                    </a:cubicBezTo>
                    <a:cubicBezTo>
                      <a:pt x="119" y="157"/>
                      <a:pt x="134" y="166"/>
                      <a:pt x="148" y="175"/>
                    </a:cubicBezTo>
                    <a:cubicBezTo>
                      <a:pt x="148" y="175"/>
                      <a:pt x="148" y="175"/>
                      <a:pt x="148" y="175"/>
                    </a:cubicBezTo>
                    <a:cubicBezTo>
                      <a:pt x="149" y="174"/>
                      <a:pt x="149" y="174"/>
                      <a:pt x="149" y="173"/>
                    </a:cubicBezTo>
                    <a:cubicBezTo>
                      <a:pt x="149" y="173"/>
                      <a:pt x="149" y="173"/>
                      <a:pt x="149" y="173"/>
                    </a:cubicBezTo>
                    <a:cubicBezTo>
                      <a:pt x="150" y="173"/>
                      <a:pt x="150" y="172"/>
                      <a:pt x="150" y="172"/>
                    </a:cubicBezTo>
                    <a:cubicBezTo>
                      <a:pt x="150" y="172"/>
                      <a:pt x="150" y="172"/>
                      <a:pt x="150" y="172"/>
                    </a:cubicBezTo>
                    <a:cubicBezTo>
                      <a:pt x="136" y="162"/>
                      <a:pt x="121" y="153"/>
                      <a:pt x="106" y="144"/>
                    </a:cubicBezTo>
                    <a:cubicBezTo>
                      <a:pt x="106" y="144"/>
                      <a:pt x="106" y="144"/>
                      <a:pt x="106" y="144"/>
                    </a:cubicBezTo>
                    <a:cubicBezTo>
                      <a:pt x="105" y="144"/>
                      <a:pt x="104" y="143"/>
                      <a:pt x="103" y="142"/>
                    </a:cubicBezTo>
                    <a:cubicBezTo>
                      <a:pt x="103" y="142"/>
                      <a:pt x="103" y="142"/>
                      <a:pt x="103" y="142"/>
                    </a:cubicBezTo>
                    <a:cubicBezTo>
                      <a:pt x="70" y="122"/>
                      <a:pt x="36" y="102"/>
                      <a:pt x="1" y="83"/>
                    </a:cubicBezTo>
                    <a:moveTo>
                      <a:pt x="503" y="56"/>
                    </a:moveTo>
                    <a:cubicBezTo>
                      <a:pt x="503" y="56"/>
                      <a:pt x="503" y="56"/>
                      <a:pt x="503" y="56"/>
                    </a:cubicBezTo>
                    <a:cubicBezTo>
                      <a:pt x="503" y="57"/>
                      <a:pt x="502" y="58"/>
                      <a:pt x="502" y="59"/>
                    </a:cubicBezTo>
                    <a:cubicBezTo>
                      <a:pt x="530" y="82"/>
                      <a:pt x="557" y="105"/>
                      <a:pt x="582" y="127"/>
                    </a:cubicBezTo>
                    <a:cubicBezTo>
                      <a:pt x="583" y="128"/>
                      <a:pt x="584" y="129"/>
                      <a:pt x="585" y="130"/>
                    </a:cubicBezTo>
                    <a:cubicBezTo>
                      <a:pt x="602" y="145"/>
                      <a:pt x="619" y="161"/>
                      <a:pt x="635" y="177"/>
                    </a:cubicBezTo>
                    <a:cubicBezTo>
                      <a:pt x="635" y="175"/>
                      <a:pt x="635" y="175"/>
                      <a:pt x="635" y="174"/>
                    </a:cubicBezTo>
                    <a:cubicBezTo>
                      <a:pt x="635" y="173"/>
                      <a:pt x="635" y="173"/>
                      <a:pt x="635" y="173"/>
                    </a:cubicBezTo>
                    <a:cubicBezTo>
                      <a:pt x="619" y="157"/>
                      <a:pt x="603" y="142"/>
                      <a:pt x="586" y="126"/>
                    </a:cubicBezTo>
                    <a:cubicBezTo>
                      <a:pt x="586" y="126"/>
                      <a:pt x="586" y="126"/>
                      <a:pt x="586" y="126"/>
                    </a:cubicBezTo>
                    <a:cubicBezTo>
                      <a:pt x="585" y="125"/>
                      <a:pt x="584" y="125"/>
                      <a:pt x="583" y="124"/>
                    </a:cubicBezTo>
                    <a:cubicBezTo>
                      <a:pt x="583" y="124"/>
                      <a:pt x="583" y="124"/>
                      <a:pt x="583" y="124"/>
                    </a:cubicBezTo>
                    <a:cubicBezTo>
                      <a:pt x="558" y="101"/>
                      <a:pt x="531" y="78"/>
                      <a:pt x="503" y="56"/>
                    </a:cubicBezTo>
                    <a:moveTo>
                      <a:pt x="430" y="0"/>
                    </a:moveTo>
                    <a:cubicBezTo>
                      <a:pt x="420" y="35"/>
                      <a:pt x="408" y="70"/>
                      <a:pt x="395" y="107"/>
                    </a:cubicBezTo>
                    <a:cubicBezTo>
                      <a:pt x="395" y="107"/>
                      <a:pt x="395" y="107"/>
                      <a:pt x="395" y="107"/>
                    </a:cubicBezTo>
                    <a:cubicBezTo>
                      <a:pt x="394" y="108"/>
                      <a:pt x="394" y="109"/>
                      <a:pt x="394" y="110"/>
                    </a:cubicBezTo>
                    <a:cubicBezTo>
                      <a:pt x="394" y="110"/>
                      <a:pt x="394" y="110"/>
                      <a:pt x="394" y="110"/>
                    </a:cubicBezTo>
                    <a:cubicBezTo>
                      <a:pt x="390" y="119"/>
                      <a:pt x="386" y="129"/>
                      <a:pt x="382" y="139"/>
                    </a:cubicBezTo>
                    <a:cubicBezTo>
                      <a:pt x="382" y="139"/>
                      <a:pt x="382" y="139"/>
                      <a:pt x="382" y="139"/>
                    </a:cubicBezTo>
                    <a:cubicBezTo>
                      <a:pt x="382" y="140"/>
                      <a:pt x="381" y="141"/>
                      <a:pt x="381" y="142"/>
                    </a:cubicBezTo>
                    <a:cubicBezTo>
                      <a:pt x="381" y="142"/>
                      <a:pt x="381" y="142"/>
                      <a:pt x="381" y="142"/>
                    </a:cubicBezTo>
                    <a:cubicBezTo>
                      <a:pt x="372" y="163"/>
                      <a:pt x="363" y="185"/>
                      <a:pt x="354" y="206"/>
                    </a:cubicBezTo>
                    <a:cubicBezTo>
                      <a:pt x="354" y="206"/>
                      <a:pt x="354" y="206"/>
                      <a:pt x="354" y="206"/>
                    </a:cubicBezTo>
                    <a:cubicBezTo>
                      <a:pt x="353" y="208"/>
                      <a:pt x="353" y="209"/>
                      <a:pt x="352" y="210"/>
                    </a:cubicBezTo>
                    <a:cubicBezTo>
                      <a:pt x="352" y="210"/>
                      <a:pt x="352" y="210"/>
                      <a:pt x="352" y="210"/>
                    </a:cubicBezTo>
                    <a:cubicBezTo>
                      <a:pt x="346" y="224"/>
                      <a:pt x="339" y="239"/>
                      <a:pt x="332" y="254"/>
                    </a:cubicBezTo>
                    <a:cubicBezTo>
                      <a:pt x="332" y="254"/>
                      <a:pt x="332" y="254"/>
                      <a:pt x="332" y="254"/>
                    </a:cubicBezTo>
                    <a:cubicBezTo>
                      <a:pt x="331" y="255"/>
                      <a:pt x="331" y="256"/>
                      <a:pt x="330" y="257"/>
                    </a:cubicBezTo>
                    <a:cubicBezTo>
                      <a:pt x="330" y="257"/>
                      <a:pt x="330" y="257"/>
                      <a:pt x="330" y="257"/>
                    </a:cubicBezTo>
                    <a:cubicBezTo>
                      <a:pt x="326" y="266"/>
                      <a:pt x="321" y="276"/>
                      <a:pt x="317" y="285"/>
                    </a:cubicBezTo>
                    <a:cubicBezTo>
                      <a:pt x="295" y="269"/>
                      <a:pt x="274" y="254"/>
                      <a:pt x="252" y="239"/>
                    </a:cubicBezTo>
                    <a:cubicBezTo>
                      <a:pt x="252" y="239"/>
                      <a:pt x="252" y="239"/>
                      <a:pt x="252" y="239"/>
                    </a:cubicBezTo>
                    <a:cubicBezTo>
                      <a:pt x="251" y="238"/>
                      <a:pt x="249" y="237"/>
                      <a:pt x="248" y="236"/>
                    </a:cubicBezTo>
                    <a:cubicBezTo>
                      <a:pt x="248" y="236"/>
                      <a:pt x="248" y="236"/>
                      <a:pt x="248" y="236"/>
                    </a:cubicBezTo>
                    <a:cubicBezTo>
                      <a:pt x="238" y="229"/>
                      <a:pt x="228" y="222"/>
                      <a:pt x="217" y="215"/>
                    </a:cubicBezTo>
                    <a:cubicBezTo>
                      <a:pt x="217" y="215"/>
                      <a:pt x="217" y="215"/>
                      <a:pt x="217" y="215"/>
                    </a:cubicBezTo>
                    <a:cubicBezTo>
                      <a:pt x="216" y="215"/>
                      <a:pt x="215" y="214"/>
                      <a:pt x="214" y="213"/>
                    </a:cubicBezTo>
                    <a:cubicBezTo>
                      <a:pt x="214" y="213"/>
                      <a:pt x="214" y="213"/>
                      <a:pt x="214" y="213"/>
                    </a:cubicBezTo>
                    <a:cubicBezTo>
                      <a:pt x="209" y="209"/>
                      <a:pt x="203" y="206"/>
                      <a:pt x="197" y="202"/>
                    </a:cubicBezTo>
                    <a:cubicBezTo>
                      <a:pt x="197" y="203"/>
                      <a:pt x="196" y="204"/>
                      <a:pt x="196" y="205"/>
                    </a:cubicBezTo>
                    <a:cubicBezTo>
                      <a:pt x="201" y="209"/>
                      <a:pt x="207" y="213"/>
                      <a:pt x="212" y="217"/>
                    </a:cubicBezTo>
                    <a:cubicBezTo>
                      <a:pt x="213" y="217"/>
                      <a:pt x="214" y="218"/>
                      <a:pt x="215" y="219"/>
                    </a:cubicBezTo>
                    <a:cubicBezTo>
                      <a:pt x="226" y="226"/>
                      <a:pt x="236" y="233"/>
                      <a:pt x="247" y="240"/>
                    </a:cubicBezTo>
                    <a:cubicBezTo>
                      <a:pt x="248" y="241"/>
                      <a:pt x="249" y="241"/>
                      <a:pt x="250" y="242"/>
                    </a:cubicBezTo>
                    <a:cubicBezTo>
                      <a:pt x="273" y="258"/>
                      <a:pt x="296" y="274"/>
                      <a:pt x="318" y="291"/>
                    </a:cubicBezTo>
                    <a:cubicBezTo>
                      <a:pt x="323" y="280"/>
                      <a:pt x="328" y="270"/>
                      <a:pt x="333" y="259"/>
                    </a:cubicBezTo>
                    <a:cubicBezTo>
                      <a:pt x="334" y="258"/>
                      <a:pt x="334" y="257"/>
                      <a:pt x="335" y="256"/>
                    </a:cubicBezTo>
                    <a:cubicBezTo>
                      <a:pt x="342" y="241"/>
                      <a:pt x="349" y="227"/>
                      <a:pt x="355" y="212"/>
                    </a:cubicBezTo>
                    <a:cubicBezTo>
                      <a:pt x="356" y="211"/>
                      <a:pt x="356" y="210"/>
                      <a:pt x="357" y="209"/>
                    </a:cubicBezTo>
                    <a:cubicBezTo>
                      <a:pt x="366" y="187"/>
                      <a:pt x="375" y="165"/>
                      <a:pt x="384" y="144"/>
                    </a:cubicBezTo>
                    <a:cubicBezTo>
                      <a:pt x="384" y="143"/>
                      <a:pt x="385" y="142"/>
                      <a:pt x="385" y="141"/>
                    </a:cubicBezTo>
                    <a:cubicBezTo>
                      <a:pt x="389" y="131"/>
                      <a:pt x="393" y="121"/>
                      <a:pt x="396" y="112"/>
                    </a:cubicBezTo>
                    <a:cubicBezTo>
                      <a:pt x="397" y="111"/>
                      <a:pt x="397" y="110"/>
                      <a:pt x="398" y="109"/>
                    </a:cubicBezTo>
                    <a:cubicBezTo>
                      <a:pt x="411" y="74"/>
                      <a:pt x="422" y="39"/>
                      <a:pt x="432" y="6"/>
                    </a:cubicBezTo>
                    <a:cubicBezTo>
                      <a:pt x="443" y="13"/>
                      <a:pt x="453" y="21"/>
                      <a:pt x="463" y="29"/>
                    </a:cubicBezTo>
                    <a:cubicBezTo>
                      <a:pt x="463" y="29"/>
                      <a:pt x="463" y="28"/>
                      <a:pt x="463" y="28"/>
                    </a:cubicBezTo>
                    <a:cubicBezTo>
                      <a:pt x="463" y="27"/>
                      <a:pt x="464" y="27"/>
                      <a:pt x="464" y="26"/>
                    </a:cubicBezTo>
                    <a:cubicBezTo>
                      <a:pt x="464" y="26"/>
                      <a:pt x="464" y="26"/>
                      <a:pt x="464" y="26"/>
                    </a:cubicBezTo>
                    <a:cubicBezTo>
                      <a:pt x="464" y="25"/>
                      <a:pt x="464" y="25"/>
                      <a:pt x="464" y="25"/>
                    </a:cubicBezTo>
                    <a:cubicBezTo>
                      <a:pt x="453" y="17"/>
                      <a:pt x="442" y="9"/>
                      <a:pt x="43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596" name="Freeform 260"/>
              <p:cNvSpPr>
                <a:spLocks noEditPoints="1"/>
              </p:cNvSpPr>
              <p:nvPr/>
            </p:nvSpPr>
            <p:spPr bwMode="auto">
              <a:xfrm>
                <a:off x="928" y="1470"/>
                <a:ext cx="1219" cy="2194"/>
              </a:xfrm>
              <a:custGeom>
                <a:avLst/>
                <a:gdLst>
                  <a:gd name="T0" fmla="*/ 182 w 785"/>
                  <a:gd name="T1" fmla="*/ 1265 h 1413"/>
                  <a:gd name="T2" fmla="*/ 58 w 785"/>
                  <a:gd name="T3" fmla="*/ 1332 h 1413"/>
                  <a:gd name="T4" fmla="*/ 12 w 785"/>
                  <a:gd name="T5" fmla="*/ 1376 h 1413"/>
                  <a:gd name="T6" fmla="*/ 33 w 785"/>
                  <a:gd name="T7" fmla="*/ 1413 h 1413"/>
                  <a:gd name="T8" fmla="*/ 16 w 785"/>
                  <a:gd name="T9" fmla="*/ 1374 h 1413"/>
                  <a:gd name="T10" fmla="*/ 5 w 785"/>
                  <a:gd name="T11" fmla="*/ 1357 h 1413"/>
                  <a:gd name="T12" fmla="*/ 183 w 785"/>
                  <a:gd name="T13" fmla="*/ 1267 h 1413"/>
                  <a:gd name="T14" fmla="*/ 346 w 785"/>
                  <a:gd name="T15" fmla="*/ 1149 h 1413"/>
                  <a:gd name="T16" fmla="*/ 437 w 785"/>
                  <a:gd name="T17" fmla="*/ 1064 h 1413"/>
                  <a:gd name="T18" fmla="*/ 435 w 785"/>
                  <a:gd name="T19" fmla="*/ 1069 h 1413"/>
                  <a:gd name="T20" fmla="*/ 437 w 785"/>
                  <a:gd name="T21" fmla="*/ 1064 h 1413"/>
                  <a:gd name="T22" fmla="*/ 491 w 785"/>
                  <a:gd name="T23" fmla="*/ 1007 h 1413"/>
                  <a:gd name="T24" fmla="*/ 450 w 785"/>
                  <a:gd name="T25" fmla="*/ 1052 h 1413"/>
                  <a:gd name="T26" fmla="*/ 447 w 785"/>
                  <a:gd name="T27" fmla="*/ 1055 h 1413"/>
                  <a:gd name="T28" fmla="*/ 442 w 785"/>
                  <a:gd name="T29" fmla="*/ 1063 h 1413"/>
                  <a:gd name="T30" fmla="*/ 489 w 785"/>
                  <a:gd name="T31" fmla="*/ 1012 h 1413"/>
                  <a:gd name="T32" fmla="*/ 522 w 785"/>
                  <a:gd name="T33" fmla="*/ 971 h 1413"/>
                  <a:gd name="T34" fmla="*/ 533 w 785"/>
                  <a:gd name="T35" fmla="*/ 956 h 1413"/>
                  <a:gd name="T36" fmla="*/ 524 w 785"/>
                  <a:gd name="T37" fmla="*/ 968 h 1413"/>
                  <a:gd name="T38" fmla="*/ 532 w 785"/>
                  <a:gd name="T39" fmla="*/ 962 h 1413"/>
                  <a:gd name="T40" fmla="*/ 611 w 785"/>
                  <a:gd name="T41" fmla="*/ 847 h 1413"/>
                  <a:gd name="T42" fmla="*/ 712 w 785"/>
                  <a:gd name="T43" fmla="*/ 650 h 1413"/>
                  <a:gd name="T44" fmla="*/ 668 w 785"/>
                  <a:gd name="T45" fmla="*/ 747 h 1413"/>
                  <a:gd name="T46" fmla="*/ 631 w 785"/>
                  <a:gd name="T47" fmla="*/ 815 h 1413"/>
                  <a:gd name="T48" fmla="*/ 613 w 785"/>
                  <a:gd name="T49" fmla="*/ 844 h 1413"/>
                  <a:gd name="T50" fmla="*/ 632 w 785"/>
                  <a:gd name="T51" fmla="*/ 817 h 1413"/>
                  <a:gd name="T52" fmla="*/ 712 w 785"/>
                  <a:gd name="T53" fmla="*/ 656 h 1413"/>
                  <a:gd name="T54" fmla="*/ 734 w 785"/>
                  <a:gd name="T55" fmla="*/ 588 h 1413"/>
                  <a:gd name="T56" fmla="*/ 737 w 785"/>
                  <a:gd name="T57" fmla="*/ 586 h 1413"/>
                  <a:gd name="T58" fmla="*/ 747 w 785"/>
                  <a:gd name="T59" fmla="*/ 546 h 1413"/>
                  <a:gd name="T60" fmla="*/ 773 w 785"/>
                  <a:gd name="T61" fmla="*/ 429 h 1413"/>
                  <a:gd name="T62" fmla="*/ 755 w 785"/>
                  <a:gd name="T63" fmla="*/ 518 h 1413"/>
                  <a:gd name="T64" fmla="*/ 754 w 785"/>
                  <a:gd name="T65" fmla="*/ 522 h 1413"/>
                  <a:gd name="T66" fmla="*/ 749 w 785"/>
                  <a:gd name="T67" fmla="*/ 545 h 1413"/>
                  <a:gd name="T68" fmla="*/ 756 w 785"/>
                  <a:gd name="T69" fmla="*/ 520 h 1413"/>
                  <a:gd name="T70" fmla="*/ 781 w 785"/>
                  <a:gd name="T71" fmla="*/ 372 h 1413"/>
                  <a:gd name="T72" fmla="*/ 780 w 785"/>
                  <a:gd name="T73" fmla="*/ 367 h 1413"/>
                  <a:gd name="T74" fmla="*/ 784 w 785"/>
                  <a:gd name="T75" fmla="*/ 336 h 1413"/>
                  <a:gd name="T76" fmla="*/ 715 w 785"/>
                  <a:gd name="T77" fmla="*/ 50 h 1413"/>
                  <a:gd name="T78" fmla="*/ 784 w 785"/>
                  <a:gd name="T79" fmla="*/ 307 h 1413"/>
                  <a:gd name="T80" fmla="*/ 729 w 785"/>
                  <a:gd name="T81" fmla="*/ 208 h 1413"/>
                  <a:gd name="T82" fmla="*/ 703 w 785"/>
                  <a:gd name="T83" fmla="*/ 0 h 1413"/>
                  <a:gd name="T84" fmla="*/ 716 w 785"/>
                  <a:gd name="T85" fmla="*/ 49 h 1413"/>
                  <a:gd name="T86" fmla="*/ 704 w 785"/>
                  <a:gd name="T87" fmla="*/ 0 h 1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5" h="1413">
                    <a:moveTo>
                      <a:pt x="345" y="1149"/>
                    </a:moveTo>
                    <a:cubicBezTo>
                      <a:pt x="294" y="1191"/>
                      <a:pt x="239" y="1230"/>
                      <a:pt x="182" y="1265"/>
                    </a:cubicBezTo>
                    <a:cubicBezTo>
                      <a:pt x="182" y="1265"/>
                      <a:pt x="182" y="1265"/>
                      <a:pt x="182" y="1265"/>
                    </a:cubicBezTo>
                    <a:cubicBezTo>
                      <a:pt x="180" y="1266"/>
                      <a:pt x="179" y="1267"/>
                      <a:pt x="178" y="1267"/>
                    </a:cubicBezTo>
                    <a:cubicBezTo>
                      <a:pt x="178" y="1267"/>
                      <a:pt x="178" y="1267"/>
                      <a:pt x="178" y="1267"/>
                    </a:cubicBezTo>
                    <a:cubicBezTo>
                      <a:pt x="139" y="1291"/>
                      <a:pt x="99" y="1312"/>
                      <a:pt x="58" y="1332"/>
                    </a:cubicBezTo>
                    <a:cubicBezTo>
                      <a:pt x="39" y="1341"/>
                      <a:pt x="20" y="1349"/>
                      <a:pt x="0" y="1358"/>
                    </a:cubicBezTo>
                    <a:cubicBezTo>
                      <a:pt x="4" y="1363"/>
                      <a:pt x="8" y="1369"/>
                      <a:pt x="11" y="1374"/>
                    </a:cubicBezTo>
                    <a:cubicBezTo>
                      <a:pt x="12" y="1375"/>
                      <a:pt x="12" y="1375"/>
                      <a:pt x="12" y="1376"/>
                    </a:cubicBezTo>
                    <a:cubicBezTo>
                      <a:pt x="21" y="1389"/>
                      <a:pt x="27" y="1401"/>
                      <a:pt x="33" y="1413"/>
                    </a:cubicBezTo>
                    <a:cubicBezTo>
                      <a:pt x="33" y="1413"/>
                      <a:pt x="33" y="1413"/>
                      <a:pt x="33" y="1413"/>
                    </a:cubicBezTo>
                    <a:cubicBezTo>
                      <a:pt x="33" y="1413"/>
                      <a:pt x="33" y="1413"/>
                      <a:pt x="33" y="1413"/>
                    </a:cubicBezTo>
                    <a:cubicBezTo>
                      <a:pt x="35" y="1412"/>
                      <a:pt x="36" y="1412"/>
                      <a:pt x="37" y="1412"/>
                    </a:cubicBezTo>
                    <a:cubicBezTo>
                      <a:pt x="31" y="1400"/>
                      <a:pt x="25" y="1387"/>
                      <a:pt x="16" y="1374"/>
                    </a:cubicBezTo>
                    <a:cubicBezTo>
                      <a:pt x="16" y="1374"/>
                      <a:pt x="16" y="1374"/>
                      <a:pt x="16" y="1374"/>
                    </a:cubicBezTo>
                    <a:cubicBezTo>
                      <a:pt x="16" y="1374"/>
                      <a:pt x="16" y="1373"/>
                      <a:pt x="15" y="1373"/>
                    </a:cubicBezTo>
                    <a:cubicBezTo>
                      <a:pt x="15" y="1373"/>
                      <a:pt x="15" y="1373"/>
                      <a:pt x="15" y="1373"/>
                    </a:cubicBezTo>
                    <a:cubicBezTo>
                      <a:pt x="12" y="1368"/>
                      <a:pt x="9" y="1362"/>
                      <a:pt x="5" y="1357"/>
                    </a:cubicBezTo>
                    <a:cubicBezTo>
                      <a:pt x="23" y="1350"/>
                      <a:pt x="41" y="1341"/>
                      <a:pt x="59" y="1333"/>
                    </a:cubicBezTo>
                    <a:cubicBezTo>
                      <a:pt x="101" y="1313"/>
                      <a:pt x="141" y="1292"/>
                      <a:pt x="179" y="1269"/>
                    </a:cubicBezTo>
                    <a:cubicBezTo>
                      <a:pt x="180" y="1268"/>
                      <a:pt x="182" y="1267"/>
                      <a:pt x="183" y="1267"/>
                    </a:cubicBezTo>
                    <a:cubicBezTo>
                      <a:pt x="241" y="1232"/>
                      <a:pt x="295" y="1193"/>
                      <a:pt x="347" y="1150"/>
                    </a:cubicBezTo>
                    <a:cubicBezTo>
                      <a:pt x="346" y="1150"/>
                      <a:pt x="346" y="1150"/>
                      <a:pt x="346" y="1150"/>
                    </a:cubicBezTo>
                    <a:cubicBezTo>
                      <a:pt x="346" y="1150"/>
                      <a:pt x="346" y="1149"/>
                      <a:pt x="346" y="1149"/>
                    </a:cubicBezTo>
                    <a:cubicBezTo>
                      <a:pt x="345" y="1149"/>
                      <a:pt x="345" y="1149"/>
                      <a:pt x="345" y="1149"/>
                    </a:cubicBezTo>
                    <a:cubicBezTo>
                      <a:pt x="345" y="1149"/>
                      <a:pt x="345" y="1149"/>
                      <a:pt x="345" y="1149"/>
                    </a:cubicBezTo>
                    <a:moveTo>
                      <a:pt x="437" y="1064"/>
                    </a:moveTo>
                    <a:cubicBezTo>
                      <a:pt x="422" y="1080"/>
                      <a:pt x="406" y="1095"/>
                      <a:pt x="390" y="1109"/>
                    </a:cubicBezTo>
                    <a:cubicBezTo>
                      <a:pt x="390" y="1110"/>
                      <a:pt x="391" y="1111"/>
                      <a:pt x="391" y="1111"/>
                    </a:cubicBezTo>
                    <a:cubicBezTo>
                      <a:pt x="406" y="1098"/>
                      <a:pt x="421" y="1084"/>
                      <a:pt x="435" y="1069"/>
                    </a:cubicBezTo>
                    <a:cubicBezTo>
                      <a:pt x="436" y="1069"/>
                      <a:pt x="436" y="1068"/>
                      <a:pt x="437" y="1067"/>
                    </a:cubicBezTo>
                    <a:cubicBezTo>
                      <a:pt x="437" y="1067"/>
                      <a:pt x="438" y="1066"/>
                      <a:pt x="438" y="1066"/>
                    </a:cubicBezTo>
                    <a:cubicBezTo>
                      <a:pt x="438" y="1065"/>
                      <a:pt x="438" y="1065"/>
                      <a:pt x="437" y="1064"/>
                    </a:cubicBezTo>
                    <a:moveTo>
                      <a:pt x="522" y="971"/>
                    </a:moveTo>
                    <a:cubicBezTo>
                      <a:pt x="511" y="983"/>
                      <a:pt x="501" y="995"/>
                      <a:pt x="491" y="1007"/>
                    </a:cubicBezTo>
                    <a:cubicBezTo>
                      <a:pt x="491" y="1007"/>
                      <a:pt x="491" y="1007"/>
                      <a:pt x="491" y="1007"/>
                    </a:cubicBezTo>
                    <a:cubicBezTo>
                      <a:pt x="490" y="1008"/>
                      <a:pt x="489" y="1009"/>
                      <a:pt x="488" y="1010"/>
                    </a:cubicBezTo>
                    <a:cubicBezTo>
                      <a:pt x="488" y="1010"/>
                      <a:pt x="488" y="1010"/>
                      <a:pt x="488" y="1010"/>
                    </a:cubicBezTo>
                    <a:cubicBezTo>
                      <a:pt x="475" y="1024"/>
                      <a:pt x="463" y="1038"/>
                      <a:pt x="450" y="1052"/>
                    </a:cubicBezTo>
                    <a:cubicBezTo>
                      <a:pt x="450" y="1052"/>
                      <a:pt x="450" y="1052"/>
                      <a:pt x="450" y="1052"/>
                    </a:cubicBezTo>
                    <a:cubicBezTo>
                      <a:pt x="449" y="1053"/>
                      <a:pt x="448" y="1054"/>
                      <a:pt x="447" y="1055"/>
                    </a:cubicBezTo>
                    <a:cubicBezTo>
                      <a:pt x="447" y="1055"/>
                      <a:pt x="447" y="1055"/>
                      <a:pt x="447" y="1055"/>
                    </a:cubicBezTo>
                    <a:cubicBezTo>
                      <a:pt x="444" y="1057"/>
                      <a:pt x="442" y="1059"/>
                      <a:pt x="440" y="1061"/>
                    </a:cubicBezTo>
                    <a:cubicBezTo>
                      <a:pt x="440" y="1062"/>
                      <a:pt x="441" y="1063"/>
                      <a:pt x="441" y="1063"/>
                    </a:cubicBezTo>
                    <a:cubicBezTo>
                      <a:pt x="441" y="1063"/>
                      <a:pt x="442" y="1063"/>
                      <a:pt x="442" y="1063"/>
                    </a:cubicBezTo>
                    <a:cubicBezTo>
                      <a:pt x="444" y="1061"/>
                      <a:pt x="446" y="1059"/>
                      <a:pt x="448" y="1056"/>
                    </a:cubicBezTo>
                    <a:cubicBezTo>
                      <a:pt x="449" y="1055"/>
                      <a:pt x="450" y="1054"/>
                      <a:pt x="451" y="1054"/>
                    </a:cubicBezTo>
                    <a:cubicBezTo>
                      <a:pt x="464" y="1040"/>
                      <a:pt x="477" y="1026"/>
                      <a:pt x="489" y="1012"/>
                    </a:cubicBezTo>
                    <a:cubicBezTo>
                      <a:pt x="490" y="1011"/>
                      <a:pt x="491" y="1010"/>
                      <a:pt x="492" y="1009"/>
                    </a:cubicBezTo>
                    <a:cubicBezTo>
                      <a:pt x="502" y="997"/>
                      <a:pt x="513" y="985"/>
                      <a:pt x="523" y="973"/>
                    </a:cubicBezTo>
                    <a:cubicBezTo>
                      <a:pt x="522" y="972"/>
                      <a:pt x="522" y="971"/>
                      <a:pt x="522" y="971"/>
                    </a:cubicBezTo>
                    <a:moveTo>
                      <a:pt x="611" y="847"/>
                    </a:moveTo>
                    <a:cubicBezTo>
                      <a:pt x="587" y="885"/>
                      <a:pt x="561" y="921"/>
                      <a:pt x="533" y="956"/>
                    </a:cubicBezTo>
                    <a:cubicBezTo>
                      <a:pt x="533" y="956"/>
                      <a:pt x="533" y="956"/>
                      <a:pt x="533" y="956"/>
                    </a:cubicBezTo>
                    <a:cubicBezTo>
                      <a:pt x="532" y="958"/>
                      <a:pt x="531" y="959"/>
                      <a:pt x="531" y="960"/>
                    </a:cubicBezTo>
                    <a:cubicBezTo>
                      <a:pt x="531" y="960"/>
                      <a:pt x="531" y="960"/>
                      <a:pt x="531" y="960"/>
                    </a:cubicBezTo>
                    <a:cubicBezTo>
                      <a:pt x="528" y="962"/>
                      <a:pt x="526" y="965"/>
                      <a:pt x="524" y="968"/>
                    </a:cubicBezTo>
                    <a:cubicBezTo>
                      <a:pt x="525" y="968"/>
                      <a:pt x="525" y="969"/>
                      <a:pt x="525" y="970"/>
                    </a:cubicBezTo>
                    <a:cubicBezTo>
                      <a:pt x="525" y="970"/>
                      <a:pt x="525" y="970"/>
                      <a:pt x="525" y="970"/>
                    </a:cubicBezTo>
                    <a:cubicBezTo>
                      <a:pt x="528" y="967"/>
                      <a:pt x="530" y="964"/>
                      <a:pt x="532" y="962"/>
                    </a:cubicBezTo>
                    <a:cubicBezTo>
                      <a:pt x="533" y="961"/>
                      <a:pt x="534" y="959"/>
                      <a:pt x="534" y="958"/>
                    </a:cubicBezTo>
                    <a:cubicBezTo>
                      <a:pt x="562" y="923"/>
                      <a:pt x="588" y="887"/>
                      <a:pt x="612" y="849"/>
                    </a:cubicBezTo>
                    <a:cubicBezTo>
                      <a:pt x="612" y="849"/>
                      <a:pt x="611" y="848"/>
                      <a:pt x="611" y="847"/>
                    </a:cubicBezTo>
                    <a:moveTo>
                      <a:pt x="734" y="588"/>
                    </a:moveTo>
                    <a:cubicBezTo>
                      <a:pt x="727" y="609"/>
                      <a:pt x="720" y="630"/>
                      <a:pt x="712" y="650"/>
                    </a:cubicBezTo>
                    <a:cubicBezTo>
                      <a:pt x="712" y="650"/>
                      <a:pt x="712" y="650"/>
                      <a:pt x="712" y="650"/>
                    </a:cubicBezTo>
                    <a:cubicBezTo>
                      <a:pt x="711" y="652"/>
                      <a:pt x="711" y="653"/>
                      <a:pt x="710" y="654"/>
                    </a:cubicBezTo>
                    <a:cubicBezTo>
                      <a:pt x="710" y="654"/>
                      <a:pt x="710" y="654"/>
                      <a:pt x="710" y="654"/>
                    </a:cubicBezTo>
                    <a:cubicBezTo>
                      <a:pt x="698" y="685"/>
                      <a:pt x="683" y="716"/>
                      <a:pt x="668" y="747"/>
                    </a:cubicBezTo>
                    <a:cubicBezTo>
                      <a:pt x="657" y="769"/>
                      <a:pt x="645" y="790"/>
                      <a:pt x="633" y="811"/>
                    </a:cubicBezTo>
                    <a:cubicBezTo>
                      <a:pt x="633" y="811"/>
                      <a:pt x="633" y="811"/>
                      <a:pt x="633" y="811"/>
                    </a:cubicBezTo>
                    <a:cubicBezTo>
                      <a:pt x="632" y="813"/>
                      <a:pt x="631" y="814"/>
                      <a:pt x="631" y="815"/>
                    </a:cubicBezTo>
                    <a:cubicBezTo>
                      <a:pt x="631" y="815"/>
                      <a:pt x="631" y="815"/>
                      <a:pt x="631" y="815"/>
                    </a:cubicBezTo>
                    <a:cubicBezTo>
                      <a:pt x="631" y="815"/>
                      <a:pt x="631" y="815"/>
                      <a:pt x="631" y="815"/>
                    </a:cubicBezTo>
                    <a:cubicBezTo>
                      <a:pt x="625" y="825"/>
                      <a:pt x="619" y="834"/>
                      <a:pt x="613" y="844"/>
                    </a:cubicBezTo>
                    <a:cubicBezTo>
                      <a:pt x="613" y="845"/>
                      <a:pt x="614" y="845"/>
                      <a:pt x="614" y="846"/>
                    </a:cubicBezTo>
                    <a:cubicBezTo>
                      <a:pt x="614" y="846"/>
                      <a:pt x="614" y="846"/>
                      <a:pt x="614" y="846"/>
                    </a:cubicBezTo>
                    <a:cubicBezTo>
                      <a:pt x="620" y="836"/>
                      <a:pt x="626" y="827"/>
                      <a:pt x="632" y="817"/>
                    </a:cubicBezTo>
                    <a:cubicBezTo>
                      <a:pt x="633" y="816"/>
                      <a:pt x="633" y="815"/>
                      <a:pt x="634" y="813"/>
                    </a:cubicBezTo>
                    <a:cubicBezTo>
                      <a:pt x="646" y="792"/>
                      <a:pt x="658" y="771"/>
                      <a:pt x="669" y="749"/>
                    </a:cubicBezTo>
                    <a:cubicBezTo>
                      <a:pt x="685" y="718"/>
                      <a:pt x="699" y="687"/>
                      <a:pt x="712" y="656"/>
                    </a:cubicBezTo>
                    <a:cubicBezTo>
                      <a:pt x="712" y="655"/>
                      <a:pt x="713" y="654"/>
                      <a:pt x="713" y="652"/>
                    </a:cubicBezTo>
                    <a:cubicBezTo>
                      <a:pt x="721" y="632"/>
                      <a:pt x="729" y="611"/>
                      <a:pt x="736" y="590"/>
                    </a:cubicBezTo>
                    <a:cubicBezTo>
                      <a:pt x="735" y="589"/>
                      <a:pt x="735" y="589"/>
                      <a:pt x="734" y="588"/>
                    </a:cubicBezTo>
                    <a:moveTo>
                      <a:pt x="747" y="546"/>
                    </a:moveTo>
                    <a:cubicBezTo>
                      <a:pt x="743" y="559"/>
                      <a:pt x="739" y="572"/>
                      <a:pt x="735" y="584"/>
                    </a:cubicBezTo>
                    <a:cubicBezTo>
                      <a:pt x="736" y="585"/>
                      <a:pt x="736" y="586"/>
                      <a:pt x="737" y="586"/>
                    </a:cubicBezTo>
                    <a:cubicBezTo>
                      <a:pt x="737" y="586"/>
                      <a:pt x="737" y="586"/>
                      <a:pt x="737" y="586"/>
                    </a:cubicBezTo>
                    <a:cubicBezTo>
                      <a:pt x="741" y="574"/>
                      <a:pt x="745" y="561"/>
                      <a:pt x="748" y="548"/>
                    </a:cubicBezTo>
                    <a:cubicBezTo>
                      <a:pt x="748" y="548"/>
                      <a:pt x="747" y="547"/>
                      <a:pt x="747" y="546"/>
                    </a:cubicBezTo>
                    <a:moveTo>
                      <a:pt x="780" y="371"/>
                    </a:moveTo>
                    <a:cubicBezTo>
                      <a:pt x="778" y="390"/>
                      <a:pt x="776" y="410"/>
                      <a:pt x="773" y="429"/>
                    </a:cubicBezTo>
                    <a:cubicBezTo>
                      <a:pt x="773" y="429"/>
                      <a:pt x="773" y="429"/>
                      <a:pt x="773" y="429"/>
                    </a:cubicBezTo>
                    <a:cubicBezTo>
                      <a:pt x="772" y="431"/>
                      <a:pt x="772" y="432"/>
                      <a:pt x="772" y="433"/>
                    </a:cubicBezTo>
                    <a:cubicBezTo>
                      <a:pt x="772" y="433"/>
                      <a:pt x="772" y="433"/>
                      <a:pt x="772" y="433"/>
                    </a:cubicBezTo>
                    <a:cubicBezTo>
                      <a:pt x="768" y="461"/>
                      <a:pt x="762" y="490"/>
                      <a:pt x="755" y="518"/>
                    </a:cubicBezTo>
                    <a:cubicBezTo>
                      <a:pt x="755" y="518"/>
                      <a:pt x="755" y="518"/>
                      <a:pt x="755" y="518"/>
                    </a:cubicBezTo>
                    <a:cubicBezTo>
                      <a:pt x="754" y="519"/>
                      <a:pt x="754" y="520"/>
                      <a:pt x="754" y="522"/>
                    </a:cubicBezTo>
                    <a:cubicBezTo>
                      <a:pt x="754" y="522"/>
                      <a:pt x="754" y="522"/>
                      <a:pt x="754" y="522"/>
                    </a:cubicBezTo>
                    <a:cubicBezTo>
                      <a:pt x="754" y="522"/>
                      <a:pt x="754" y="522"/>
                      <a:pt x="754" y="522"/>
                    </a:cubicBezTo>
                    <a:cubicBezTo>
                      <a:pt x="752" y="529"/>
                      <a:pt x="750" y="536"/>
                      <a:pt x="748" y="543"/>
                    </a:cubicBezTo>
                    <a:cubicBezTo>
                      <a:pt x="748" y="543"/>
                      <a:pt x="749" y="544"/>
                      <a:pt x="749" y="545"/>
                    </a:cubicBezTo>
                    <a:cubicBezTo>
                      <a:pt x="749" y="545"/>
                      <a:pt x="749" y="545"/>
                      <a:pt x="749" y="545"/>
                    </a:cubicBezTo>
                    <a:cubicBezTo>
                      <a:pt x="751" y="538"/>
                      <a:pt x="753" y="531"/>
                      <a:pt x="755" y="524"/>
                    </a:cubicBezTo>
                    <a:cubicBezTo>
                      <a:pt x="755" y="522"/>
                      <a:pt x="756" y="521"/>
                      <a:pt x="756" y="520"/>
                    </a:cubicBezTo>
                    <a:cubicBezTo>
                      <a:pt x="763" y="492"/>
                      <a:pt x="769" y="463"/>
                      <a:pt x="773" y="435"/>
                    </a:cubicBezTo>
                    <a:cubicBezTo>
                      <a:pt x="774" y="434"/>
                      <a:pt x="774" y="432"/>
                      <a:pt x="774" y="431"/>
                    </a:cubicBezTo>
                    <a:cubicBezTo>
                      <a:pt x="777" y="412"/>
                      <a:pt x="779" y="392"/>
                      <a:pt x="781" y="372"/>
                    </a:cubicBezTo>
                    <a:cubicBezTo>
                      <a:pt x="781" y="372"/>
                      <a:pt x="780" y="371"/>
                      <a:pt x="780" y="371"/>
                    </a:cubicBezTo>
                    <a:moveTo>
                      <a:pt x="782" y="335"/>
                    </a:moveTo>
                    <a:cubicBezTo>
                      <a:pt x="782" y="345"/>
                      <a:pt x="781" y="356"/>
                      <a:pt x="780" y="367"/>
                    </a:cubicBezTo>
                    <a:cubicBezTo>
                      <a:pt x="781" y="368"/>
                      <a:pt x="781" y="368"/>
                      <a:pt x="782" y="369"/>
                    </a:cubicBezTo>
                    <a:cubicBezTo>
                      <a:pt x="782" y="369"/>
                      <a:pt x="782" y="369"/>
                      <a:pt x="782" y="369"/>
                    </a:cubicBezTo>
                    <a:cubicBezTo>
                      <a:pt x="783" y="358"/>
                      <a:pt x="783" y="347"/>
                      <a:pt x="784" y="336"/>
                    </a:cubicBezTo>
                    <a:cubicBezTo>
                      <a:pt x="783" y="336"/>
                      <a:pt x="783" y="336"/>
                      <a:pt x="783" y="335"/>
                    </a:cubicBezTo>
                    <a:cubicBezTo>
                      <a:pt x="782" y="335"/>
                      <a:pt x="782" y="335"/>
                      <a:pt x="782" y="335"/>
                    </a:cubicBezTo>
                    <a:moveTo>
                      <a:pt x="715" y="50"/>
                    </a:moveTo>
                    <a:cubicBezTo>
                      <a:pt x="724" y="102"/>
                      <a:pt x="728" y="155"/>
                      <a:pt x="727" y="210"/>
                    </a:cubicBezTo>
                    <a:cubicBezTo>
                      <a:pt x="749" y="234"/>
                      <a:pt x="768" y="257"/>
                      <a:pt x="784" y="279"/>
                    </a:cubicBezTo>
                    <a:cubicBezTo>
                      <a:pt x="784" y="288"/>
                      <a:pt x="784" y="297"/>
                      <a:pt x="784" y="307"/>
                    </a:cubicBezTo>
                    <a:cubicBezTo>
                      <a:pt x="784" y="307"/>
                      <a:pt x="784" y="307"/>
                      <a:pt x="784" y="308"/>
                    </a:cubicBezTo>
                    <a:cubicBezTo>
                      <a:pt x="785" y="298"/>
                      <a:pt x="785" y="288"/>
                      <a:pt x="785" y="277"/>
                    </a:cubicBezTo>
                    <a:cubicBezTo>
                      <a:pt x="769" y="255"/>
                      <a:pt x="751" y="232"/>
                      <a:pt x="729" y="208"/>
                    </a:cubicBezTo>
                    <a:cubicBezTo>
                      <a:pt x="730" y="155"/>
                      <a:pt x="726" y="102"/>
                      <a:pt x="716" y="52"/>
                    </a:cubicBezTo>
                    <a:cubicBezTo>
                      <a:pt x="716" y="51"/>
                      <a:pt x="715" y="51"/>
                      <a:pt x="715" y="50"/>
                    </a:cubicBezTo>
                    <a:moveTo>
                      <a:pt x="703" y="0"/>
                    </a:moveTo>
                    <a:cubicBezTo>
                      <a:pt x="707" y="15"/>
                      <a:pt x="711" y="31"/>
                      <a:pt x="714" y="47"/>
                    </a:cubicBezTo>
                    <a:cubicBezTo>
                      <a:pt x="714" y="47"/>
                      <a:pt x="714" y="47"/>
                      <a:pt x="714" y="47"/>
                    </a:cubicBezTo>
                    <a:cubicBezTo>
                      <a:pt x="715" y="47"/>
                      <a:pt x="715" y="48"/>
                      <a:pt x="716" y="49"/>
                    </a:cubicBezTo>
                    <a:cubicBezTo>
                      <a:pt x="712" y="32"/>
                      <a:pt x="709" y="16"/>
                      <a:pt x="705" y="0"/>
                    </a:cubicBezTo>
                    <a:cubicBezTo>
                      <a:pt x="705" y="0"/>
                      <a:pt x="704" y="0"/>
                      <a:pt x="704" y="0"/>
                    </a:cubicBezTo>
                    <a:cubicBezTo>
                      <a:pt x="704" y="0"/>
                      <a:pt x="704" y="0"/>
                      <a:pt x="704" y="0"/>
                    </a:cubicBezTo>
                    <a:cubicBezTo>
                      <a:pt x="704" y="0"/>
                      <a:pt x="704" y="0"/>
                      <a:pt x="703" y="0"/>
                    </a:cubicBezTo>
                    <a:cubicBezTo>
                      <a:pt x="703" y="0"/>
                      <a:pt x="703" y="0"/>
                      <a:pt x="70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597" name="Freeform 261"/>
              <p:cNvSpPr>
                <a:spLocks noEditPoints="1"/>
              </p:cNvSpPr>
              <p:nvPr/>
            </p:nvSpPr>
            <p:spPr bwMode="auto">
              <a:xfrm>
                <a:off x="1868" y="1764"/>
                <a:ext cx="279" cy="1522"/>
              </a:xfrm>
              <a:custGeom>
                <a:avLst/>
                <a:gdLst>
                  <a:gd name="T0" fmla="*/ 0 w 180"/>
                  <a:gd name="T1" fmla="*/ 980 h 980"/>
                  <a:gd name="T2" fmla="*/ 5 w 180"/>
                  <a:gd name="T3" fmla="*/ 973 h 980"/>
                  <a:gd name="T4" fmla="*/ 1 w 180"/>
                  <a:gd name="T5" fmla="*/ 979 h 980"/>
                  <a:gd name="T6" fmla="*/ 4 w 180"/>
                  <a:gd name="T7" fmla="*/ 975 h 980"/>
                  <a:gd name="T8" fmla="*/ 25 w 180"/>
                  <a:gd name="T9" fmla="*/ 924 h 980"/>
                  <a:gd name="T10" fmla="*/ 3 w 180"/>
                  <a:gd name="T11" fmla="*/ 975 h 980"/>
                  <a:gd name="T12" fmla="*/ 6 w 180"/>
                  <a:gd name="T13" fmla="*/ 972 h 980"/>
                  <a:gd name="T14" fmla="*/ 26 w 180"/>
                  <a:gd name="T15" fmla="*/ 893 h 980"/>
                  <a:gd name="T16" fmla="*/ 23 w 180"/>
                  <a:gd name="T17" fmla="*/ 926 h 980"/>
                  <a:gd name="T18" fmla="*/ 25 w 180"/>
                  <a:gd name="T19" fmla="*/ 923 h 980"/>
                  <a:gd name="T20" fmla="*/ 17 w 180"/>
                  <a:gd name="T21" fmla="*/ 846 h 980"/>
                  <a:gd name="T22" fmla="*/ 24 w 180"/>
                  <a:gd name="T23" fmla="*/ 895 h 980"/>
                  <a:gd name="T24" fmla="*/ 26 w 180"/>
                  <a:gd name="T25" fmla="*/ 891 h 980"/>
                  <a:gd name="T26" fmla="*/ 15 w 180"/>
                  <a:gd name="T27" fmla="*/ 840 h 980"/>
                  <a:gd name="T28" fmla="*/ 14 w 180"/>
                  <a:gd name="T29" fmla="*/ 848 h 980"/>
                  <a:gd name="T30" fmla="*/ 17 w 180"/>
                  <a:gd name="T31" fmla="*/ 844 h 980"/>
                  <a:gd name="T32" fmla="*/ 55 w 180"/>
                  <a:gd name="T33" fmla="*/ 742 h 980"/>
                  <a:gd name="T34" fmla="*/ 12 w 180"/>
                  <a:gd name="T35" fmla="*/ 841 h 980"/>
                  <a:gd name="T36" fmla="*/ 14 w 180"/>
                  <a:gd name="T37" fmla="*/ 838 h 980"/>
                  <a:gd name="T38" fmla="*/ 56 w 180"/>
                  <a:gd name="T39" fmla="*/ 744 h 980"/>
                  <a:gd name="T40" fmla="*/ 106 w 180"/>
                  <a:gd name="T41" fmla="*/ 655 h 980"/>
                  <a:gd name="T42" fmla="*/ 77 w 180"/>
                  <a:gd name="T43" fmla="*/ 707 h 980"/>
                  <a:gd name="T44" fmla="*/ 75 w 180"/>
                  <a:gd name="T45" fmla="*/ 710 h 980"/>
                  <a:gd name="T46" fmla="*/ 58 w 180"/>
                  <a:gd name="T47" fmla="*/ 741 h 980"/>
                  <a:gd name="T48" fmla="*/ 76 w 180"/>
                  <a:gd name="T49" fmla="*/ 712 h 980"/>
                  <a:gd name="T50" fmla="*/ 107 w 180"/>
                  <a:gd name="T51" fmla="*/ 657 h 980"/>
                  <a:gd name="T52" fmla="*/ 136 w 180"/>
                  <a:gd name="T53" fmla="*/ 593 h 980"/>
                  <a:gd name="T54" fmla="*/ 132 w 180"/>
                  <a:gd name="T55" fmla="*/ 605 h 980"/>
                  <a:gd name="T56" fmla="*/ 136 w 180"/>
                  <a:gd name="T57" fmla="*/ 593 h 980"/>
                  <a:gd name="T58" fmla="*/ 138 w 180"/>
                  <a:gd name="T59" fmla="*/ 589 h 980"/>
                  <a:gd name="T60" fmla="*/ 138 w 180"/>
                  <a:gd name="T61" fmla="*/ 589 h 980"/>
                  <a:gd name="T62" fmla="*/ 139 w 180"/>
                  <a:gd name="T63" fmla="*/ 591 h 980"/>
                  <a:gd name="T64" fmla="*/ 169 w 180"/>
                  <a:gd name="T65" fmla="*/ 514 h 980"/>
                  <a:gd name="T66" fmla="*/ 67 w 180"/>
                  <a:gd name="T67" fmla="*/ 140 h 980"/>
                  <a:gd name="T68" fmla="*/ 28 w 180"/>
                  <a:gd name="T69" fmla="*/ 281 h 980"/>
                  <a:gd name="T70" fmla="*/ 107 w 180"/>
                  <a:gd name="T71" fmla="*/ 369 h 980"/>
                  <a:gd name="T72" fmla="*/ 131 w 180"/>
                  <a:gd name="T73" fmla="*/ 401 h 980"/>
                  <a:gd name="T74" fmla="*/ 170 w 180"/>
                  <a:gd name="T75" fmla="*/ 508 h 980"/>
                  <a:gd name="T76" fmla="*/ 170 w 180"/>
                  <a:gd name="T77" fmla="*/ 510 h 980"/>
                  <a:gd name="T78" fmla="*/ 132 w 180"/>
                  <a:gd name="T79" fmla="*/ 397 h 980"/>
                  <a:gd name="T80" fmla="*/ 130 w 180"/>
                  <a:gd name="T81" fmla="*/ 395 h 980"/>
                  <a:gd name="T82" fmla="*/ 108 w 180"/>
                  <a:gd name="T83" fmla="*/ 366 h 980"/>
                  <a:gd name="T84" fmla="*/ 106 w 180"/>
                  <a:gd name="T85" fmla="*/ 364 h 980"/>
                  <a:gd name="T86" fmla="*/ 31 w 180"/>
                  <a:gd name="T87" fmla="*/ 279 h 980"/>
                  <a:gd name="T88" fmla="*/ 69 w 180"/>
                  <a:gd name="T89" fmla="*/ 143 h 980"/>
                  <a:gd name="T90" fmla="*/ 68 w 180"/>
                  <a:gd name="T91" fmla="*/ 141 h 980"/>
                  <a:gd name="T92" fmla="*/ 68 w 180"/>
                  <a:gd name="T93" fmla="*/ 141 h 980"/>
                  <a:gd name="T94" fmla="*/ 67 w 180"/>
                  <a:gd name="T95" fmla="*/ 140 h 980"/>
                  <a:gd name="T96" fmla="*/ 72 w 180"/>
                  <a:gd name="T97" fmla="*/ 113 h 980"/>
                  <a:gd name="T98" fmla="*/ 73 w 180"/>
                  <a:gd name="T99" fmla="*/ 114 h 980"/>
                  <a:gd name="T100" fmla="*/ 87 w 180"/>
                  <a:gd name="T101" fmla="*/ 25 h 980"/>
                  <a:gd name="T102" fmla="*/ 85 w 180"/>
                  <a:gd name="T103" fmla="*/ 23 h 980"/>
                  <a:gd name="T104" fmla="*/ 85 w 180"/>
                  <a:gd name="T105" fmla="*/ 19 h 980"/>
                  <a:gd name="T106" fmla="*/ 87 w 180"/>
                  <a:gd name="T107" fmla="*/ 21 h 980"/>
                  <a:gd name="T108" fmla="*/ 88 w 180"/>
                  <a:gd name="T109" fmla="*/ 3 h 980"/>
                  <a:gd name="T110" fmla="*/ 88 w 180"/>
                  <a:gd name="T111" fmla="*/ 2 h 980"/>
                  <a:gd name="T112" fmla="*/ 86 w 180"/>
                  <a:gd name="T113" fmla="*/ 0 h 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0" h="980">
                    <a:moveTo>
                      <a:pt x="1" y="979"/>
                    </a:moveTo>
                    <a:cubicBezTo>
                      <a:pt x="0" y="980"/>
                      <a:pt x="0" y="980"/>
                      <a:pt x="0" y="980"/>
                    </a:cubicBezTo>
                    <a:cubicBezTo>
                      <a:pt x="0" y="979"/>
                      <a:pt x="0" y="979"/>
                      <a:pt x="1" y="979"/>
                    </a:cubicBezTo>
                    <a:moveTo>
                      <a:pt x="5" y="973"/>
                    </a:moveTo>
                    <a:cubicBezTo>
                      <a:pt x="4" y="974"/>
                      <a:pt x="3" y="975"/>
                      <a:pt x="3" y="976"/>
                    </a:cubicBezTo>
                    <a:cubicBezTo>
                      <a:pt x="2" y="977"/>
                      <a:pt x="1" y="978"/>
                      <a:pt x="1" y="979"/>
                    </a:cubicBezTo>
                    <a:cubicBezTo>
                      <a:pt x="2" y="977"/>
                      <a:pt x="2" y="977"/>
                      <a:pt x="2" y="977"/>
                    </a:cubicBezTo>
                    <a:cubicBezTo>
                      <a:pt x="3" y="976"/>
                      <a:pt x="3" y="976"/>
                      <a:pt x="4" y="975"/>
                    </a:cubicBezTo>
                    <a:cubicBezTo>
                      <a:pt x="4" y="974"/>
                      <a:pt x="5" y="974"/>
                      <a:pt x="5" y="973"/>
                    </a:cubicBezTo>
                    <a:moveTo>
                      <a:pt x="25" y="924"/>
                    </a:moveTo>
                    <a:cubicBezTo>
                      <a:pt x="24" y="925"/>
                      <a:pt x="24" y="926"/>
                      <a:pt x="23" y="928"/>
                    </a:cubicBezTo>
                    <a:cubicBezTo>
                      <a:pt x="20" y="945"/>
                      <a:pt x="13" y="961"/>
                      <a:pt x="3" y="975"/>
                    </a:cubicBezTo>
                    <a:cubicBezTo>
                      <a:pt x="4" y="974"/>
                      <a:pt x="5" y="973"/>
                      <a:pt x="6" y="972"/>
                    </a:cubicBezTo>
                    <a:cubicBezTo>
                      <a:pt x="6" y="972"/>
                      <a:pt x="6" y="972"/>
                      <a:pt x="6" y="972"/>
                    </a:cubicBezTo>
                    <a:cubicBezTo>
                      <a:pt x="16" y="958"/>
                      <a:pt x="22" y="942"/>
                      <a:pt x="25" y="924"/>
                    </a:cubicBezTo>
                    <a:moveTo>
                      <a:pt x="26" y="893"/>
                    </a:moveTo>
                    <a:cubicBezTo>
                      <a:pt x="26" y="894"/>
                      <a:pt x="25" y="895"/>
                      <a:pt x="24" y="896"/>
                    </a:cubicBezTo>
                    <a:cubicBezTo>
                      <a:pt x="25" y="907"/>
                      <a:pt x="24" y="917"/>
                      <a:pt x="23" y="926"/>
                    </a:cubicBezTo>
                    <a:cubicBezTo>
                      <a:pt x="24" y="925"/>
                      <a:pt x="25" y="924"/>
                      <a:pt x="25" y="923"/>
                    </a:cubicBezTo>
                    <a:cubicBezTo>
                      <a:pt x="25" y="923"/>
                      <a:pt x="25" y="923"/>
                      <a:pt x="25" y="923"/>
                    </a:cubicBezTo>
                    <a:cubicBezTo>
                      <a:pt x="27" y="913"/>
                      <a:pt x="27" y="903"/>
                      <a:pt x="26" y="893"/>
                    </a:cubicBezTo>
                    <a:moveTo>
                      <a:pt x="17" y="846"/>
                    </a:moveTo>
                    <a:cubicBezTo>
                      <a:pt x="16" y="847"/>
                      <a:pt x="15" y="848"/>
                      <a:pt x="15" y="849"/>
                    </a:cubicBezTo>
                    <a:cubicBezTo>
                      <a:pt x="20" y="865"/>
                      <a:pt x="23" y="880"/>
                      <a:pt x="24" y="895"/>
                    </a:cubicBezTo>
                    <a:cubicBezTo>
                      <a:pt x="24" y="895"/>
                      <a:pt x="24" y="895"/>
                      <a:pt x="24" y="895"/>
                    </a:cubicBezTo>
                    <a:cubicBezTo>
                      <a:pt x="25" y="893"/>
                      <a:pt x="26" y="892"/>
                      <a:pt x="26" y="891"/>
                    </a:cubicBezTo>
                    <a:cubicBezTo>
                      <a:pt x="25" y="877"/>
                      <a:pt x="22" y="862"/>
                      <a:pt x="17" y="846"/>
                    </a:cubicBezTo>
                    <a:moveTo>
                      <a:pt x="15" y="840"/>
                    </a:moveTo>
                    <a:cubicBezTo>
                      <a:pt x="14" y="841"/>
                      <a:pt x="13" y="842"/>
                      <a:pt x="12" y="843"/>
                    </a:cubicBezTo>
                    <a:cubicBezTo>
                      <a:pt x="13" y="844"/>
                      <a:pt x="14" y="846"/>
                      <a:pt x="14" y="848"/>
                    </a:cubicBezTo>
                    <a:cubicBezTo>
                      <a:pt x="14" y="848"/>
                      <a:pt x="14" y="848"/>
                      <a:pt x="14" y="848"/>
                    </a:cubicBezTo>
                    <a:cubicBezTo>
                      <a:pt x="15" y="847"/>
                      <a:pt x="16" y="846"/>
                      <a:pt x="17" y="844"/>
                    </a:cubicBezTo>
                    <a:cubicBezTo>
                      <a:pt x="16" y="843"/>
                      <a:pt x="15" y="841"/>
                      <a:pt x="15" y="840"/>
                    </a:cubicBezTo>
                    <a:moveTo>
                      <a:pt x="55" y="742"/>
                    </a:moveTo>
                    <a:cubicBezTo>
                      <a:pt x="39" y="768"/>
                      <a:pt x="21" y="793"/>
                      <a:pt x="2" y="817"/>
                    </a:cubicBezTo>
                    <a:cubicBezTo>
                      <a:pt x="6" y="825"/>
                      <a:pt x="9" y="833"/>
                      <a:pt x="12" y="841"/>
                    </a:cubicBezTo>
                    <a:cubicBezTo>
                      <a:pt x="12" y="841"/>
                      <a:pt x="12" y="841"/>
                      <a:pt x="12" y="841"/>
                    </a:cubicBezTo>
                    <a:cubicBezTo>
                      <a:pt x="13" y="840"/>
                      <a:pt x="13" y="839"/>
                      <a:pt x="14" y="838"/>
                    </a:cubicBezTo>
                    <a:cubicBezTo>
                      <a:pt x="12" y="831"/>
                      <a:pt x="9" y="823"/>
                      <a:pt x="5" y="816"/>
                    </a:cubicBezTo>
                    <a:cubicBezTo>
                      <a:pt x="23" y="793"/>
                      <a:pt x="40" y="769"/>
                      <a:pt x="56" y="744"/>
                    </a:cubicBezTo>
                    <a:cubicBezTo>
                      <a:pt x="56" y="743"/>
                      <a:pt x="55" y="743"/>
                      <a:pt x="55" y="742"/>
                    </a:cubicBezTo>
                    <a:moveTo>
                      <a:pt x="106" y="655"/>
                    </a:moveTo>
                    <a:cubicBezTo>
                      <a:pt x="97" y="672"/>
                      <a:pt x="87" y="690"/>
                      <a:pt x="77" y="707"/>
                    </a:cubicBezTo>
                    <a:cubicBezTo>
                      <a:pt x="77" y="707"/>
                      <a:pt x="77" y="707"/>
                      <a:pt x="77" y="707"/>
                    </a:cubicBezTo>
                    <a:cubicBezTo>
                      <a:pt x="77" y="708"/>
                      <a:pt x="76" y="709"/>
                      <a:pt x="75" y="710"/>
                    </a:cubicBezTo>
                    <a:cubicBezTo>
                      <a:pt x="75" y="710"/>
                      <a:pt x="75" y="710"/>
                      <a:pt x="75" y="710"/>
                    </a:cubicBezTo>
                    <a:cubicBezTo>
                      <a:pt x="69" y="720"/>
                      <a:pt x="63" y="729"/>
                      <a:pt x="57" y="739"/>
                    </a:cubicBezTo>
                    <a:cubicBezTo>
                      <a:pt x="58" y="739"/>
                      <a:pt x="58" y="740"/>
                      <a:pt x="58" y="741"/>
                    </a:cubicBezTo>
                    <a:cubicBezTo>
                      <a:pt x="58" y="741"/>
                      <a:pt x="58" y="741"/>
                      <a:pt x="58" y="741"/>
                    </a:cubicBezTo>
                    <a:cubicBezTo>
                      <a:pt x="64" y="731"/>
                      <a:pt x="70" y="722"/>
                      <a:pt x="76" y="712"/>
                    </a:cubicBezTo>
                    <a:cubicBezTo>
                      <a:pt x="77" y="711"/>
                      <a:pt x="77" y="710"/>
                      <a:pt x="78" y="708"/>
                    </a:cubicBezTo>
                    <a:cubicBezTo>
                      <a:pt x="88" y="692"/>
                      <a:pt x="98" y="674"/>
                      <a:pt x="107" y="657"/>
                    </a:cubicBezTo>
                    <a:cubicBezTo>
                      <a:pt x="107" y="656"/>
                      <a:pt x="107" y="656"/>
                      <a:pt x="106" y="655"/>
                    </a:cubicBezTo>
                    <a:moveTo>
                      <a:pt x="136" y="593"/>
                    </a:moveTo>
                    <a:cubicBezTo>
                      <a:pt x="134" y="597"/>
                      <a:pt x="133" y="601"/>
                      <a:pt x="131" y="604"/>
                    </a:cubicBezTo>
                    <a:cubicBezTo>
                      <a:pt x="132" y="604"/>
                      <a:pt x="132" y="605"/>
                      <a:pt x="132" y="605"/>
                    </a:cubicBezTo>
                    <a:cubicBezTo>
                      <a:pt x="134" y="602"/>
                      <a:pt x="135" y="598"/>
                      <a:pt x="137" y="595"/>
                    </a:cubicBezTo>
                    <a:cubicBezTo>
                      <a:pt x="137" y="594"/>
                      <a:pt x="136" y="594"/>
                      <a:pt x="136" y="593"/>
                    </a:cubicBezTo>
                    <a:moveTo>
                      <a:pt x="168" y="512"/>
                    </a:moveTo>
                    <a:cubicBezTo>
                      <a:pt x="159" y="538"/>
                      <a:pt x="149" y="564"/>
                      <a:pt x="138" y="589"/>
                    </a:cubicBezTo>
                    <a:cubicBezTo>
                      <a:pt x="138" y="589"/>
                      <a:pt x="138" y="589"/>
                      <a:pt x="138" y="589"/>
                    </a:cubicBezTo>
                    <a:cubicBezTo>
                      <a:pt x="138" y="589"/>
                      <a:pt x="138" y="589"/>
                      <a:pt x="138" y="589"/>
                    </a:cubicBezTo>
                    <a:cubicBezTo>
                      <a:pt x="138" y="589"/>
                      <a:pt x="138" y="589"/>
                      <a:pt x="138" y="589"/>
                    </a:cubicBezTo>
                    <a:cubicBezTo>
                      <a:pt x="138" y="590"/>
                      <a:pt x="138" y="591"/>
                      <a:pt x="139" y="591"/>
                    </a:cubicBezTo>
                    <a:cubicBezTo>
                      <a:pt x="139" y="591"/>
                      <a:pt x="139" y="591"/>
                      <a:pt x="139" y="591"/>
                    </a:cubicBezTo>
                    <a:cubicBezTo>
                      <a:pt x="150" y="566"/>
                      <a:pt x="160" y="540"/>
                      <a:pt x="169" y="514"/>
                    </a:cubicBezTo>
                    <a:cubicBezTo>
                      <a:pt x="169" y="513"/>
                      <a:pt x="169" y="513"/>
                      <a:pt x="168" y="512"/>
                    </a:cubicBezTo>
                    <a:moveTo>
                      <a:pt x="67" y="140"/>
                    </a:moveTo>
                    <a:cubicBezTo>
                      <a:pt x="57" y="187"/>
                      <a:pt x="44" y="233"/>
                      <a:pt x="27" y="281"/>
                    </a:cubicBezTo>
                    <a:cubicBezTo>
                      <a:pt x="28" y="281"/>
                      <a:pt x="28" y="281"/>
                      <a:pt x="28" y="281"/>
                    </a:cubicBezTo>
                    <a:cubicBezTo>
                      <a:pt x="58" y="311"/>
                      <a:pt x="83" y="340"/>
                      <a:pt x="105" y="367"/>
                    </a:cubicBezTo>
                    <a:cubicBezTo>
                      <a:pt x="106" y="368"/>
                      <a:pt x="106" y="369"/>
                      <a:pt x="107" y="369"/>
                    </a:cubicBezTo>
                    <a:cubicBezTo>
                      <a:pt x="115" y="379"/>
                      <a:pt x="122" y="389"/>
                      <a:pt x="129" y="399"/>
                    </a:cubicBezTo>
                    <a:cubicBezTo>
                      <a:pt x="130" y="400"/>
                      <a:pt x="130" y="400"/>
                      <a:pt x="131" y="401"/>
                    </a:cubicBezTo>
                    <a:cubicBezTo>
                      <a:pt x="151" y="430"/>
                      <a:pt x="167" y="457"/>
                      <a:pt x="178" y="482"/>
                    </a:cubicBezTo>
                    <a:cubicBezTo>
                      <a:pt x="176" y="491"/>
                      <a:pt x="173" y="500"/>
                      <a:pt x="170" y="508"/>
                    </a:cubicBezTo>
                    <a:cubicBezTo>
                      <a:pt x="170" y="509"/>
                      <a:pt x="170" y="509"/>
                      <a:pt x="170" y="510"/>
                    </a:cubicBezTo>
                    <a:cubicBezTo>
                      <a:pt x="170" y="510"/>
                      <a:pt x="170" y="510"/>
                      <a:pt x="170" y="510"/>
                    </a:cubicBezTo>
                    <a:cubicBezTo>
                      <a:pt x="174" y="500"/>
                      <a:pt x="177" y="490"/>
                      <a:pt x="180" y="480"/>
                    </a:cubicBezTo>
                    <a:cubicBezTo>
                      <a:pt x="169" y="454"/>
                      <a:pt x="153" y="427"/>
                      <a:pt x="132" y="397"/>
                    </a:cubicBezTo>
                    <a:cubicBezTo>
                      <a:pt x="132" y="397"/>
                      <a:pt x="132" y="397"/>
                      <a:pt x="132" y="397"/>
                    </a:cubicBezTo>
                    <a:cubicBezTo>
                      <a:pt x="131" y="397"/>
                      <a:pt x="131" y="396"/>
                      <a:pt x="130" y="395"/>
                    </a:cubicBezTo>
                    <a:cubicBezTo>
                      <a:pt x="130" y="395"/>
                      <a:pt x="130" y="395"/>
                      <a:pt x="130" y="395"/>
                    </a:cubicBezTo>
                    <a:cubicBezTo>
                      <a:pt x="123" y="386"/>
                      <a:pt x="116" y="376"/>
                      <a:pt x="108" y="366"/>
                    </a:cubicBezTo>
                    <a:cubicBezTo>
                      <a:pt x="108" y="366"/>
                      <a:pt x="108" y="366"/>
                      <a:pt x="108" y="366"/>
                    </a:cubicBezTo>
                    <a:cubicBezTo>
                      <a:pt x="107" y="365"/>
                      <a:pt x="107" y="364"/>
                      <a:pt x="106" y="364"/>
                    </a:cubicBezTo>
                    <a:cubicBezTo>
                      <a:pt x="106" y="364"/>
                      <a:pt x="106" y="364"/>
                      <a:pt x="106" y="364"/>
                    </a:cubicBezTo>
                    <a:cubicBezTo>
                      <a:pt x="85" y="337"/>
                      <a:pt x="60" y="309"/>
                      <a:pt x="31" y="279"/>
                    </a:cubicBezTo>
                    <a:cubicBezTo>
                      <a:pt x="47" y="233"/>
                      <a:pt x="60" y="188"/>
                      <a:pt x="69" y="143"/>
                    </a:cubicBezTo>
                    <a:cubicBezTo>
                      <a:pt x="69" y="143"/>
                      <a:pt x="69" y="143"/>
                      <a:pt x="69" y="143"/>
                    </a:cubicBezTo>
                    <a:cubicBezTo>
                      <a:pt x="69" y="142"/>
                      <a:pt x="69" y="142"/>
                      <a:pt x="69" y="142"/>
                    </a:cubicBezTo>
                    <a:cubicBezTo>
                      <a:pt x="68" y="142"/>
                      <a:pt x="68" y="142"/>
                      <a:pt x="68" y="141"/>
                    </a:cubicBezTo>
                    <a:cubicBezTo>
                      <a:pt x="68" y="141"/>
                      <a:pt x="68" y="141"/>
                      <a:pt x="68" y="141"/>
                    </a:cubicBezTo>
                    <a:cubicBezTo>
                      <a:pt x="68" y="141"/>
                      <a:pt x="68" y="141"/>
                      <a:pt x="68" y="141"/>
                    </a:cubicBezTo>
                    <a:cubicBezTo>
                      <a:pt x="67" y="141"/>
                      <a:pt x="67" y="141"/>
                      <a:pt x="67" y="141"/>
                    </a:cubicBezTo>
                    <a:cubicBezTo>
                      <a:pt x="67" y="140"/>
                      <a:pt x="67" y="140"/>
                      <a:pt x="67" y="140"/>
                    </a:cubicBezTo>
                    <a:moveTo>
                      <a:pt x="85" y="23"/>
                    </a:moveTo>
                    <a:cubicBezTo>
                      <a:pt x="82" y="52"/>
                      <a:pt x="78" y="83"/>
                      <a:pt x="72" y="113"/>
                    </a:cubicBezTo>
                    <a:cubicBezTo>
                      <a:pt x="73" y="113"/>
                      <a:pt x="73" y="113"/>
                      <a:pt x="73" y="113"/>
                    </a:cubicBezTo>
                    <a:cubicBezTo>
                      <a:pt x="73" y="113"/>
                      <a:pt x="73" y="114"/>
                      <a:pt x="73" y="114"/>
                    </a:cubicBezTo>
                    <a:cubicBezTo>
                      <a:pt x="73" y="114"/>
                      <a:pt x="74" y="114"/>
                      <a:pt x="75" y="115"/>
                    </a:cubicBezTo>
                    <a:cubicBezTo>
                      <a:pt x="80" y="85"/>
                      <a:pt x="84" y="54"/>
                      <a:pt x="87" y="25"/>
                    </a:cubicBezTo>
                    <a:cubicBezTo>
                      <a:pt x="86" y="24"/>
                      <a:pt x="86" y="24"/>
                      <a:pt x="85" y="23"/>
                    </a:cubicBezTo>
                    <a:cubicBezTo>
                      <a:pt x="85" y="23"/>
                      <a:pt x="85" y="23"/>
                      <a:pt x="85" y="23"/>
                    </a:cubicBezTo>
                    <a:moveTo>
                      <a:pt x="86" y="0"/>
                    </a:moveTo>
                    <a:cubicBezTo>
                      <a:pt x="86" y="7"/>
                      <a:pt x="86" y="13"/>
                      <a:pt x="85" y="19"/>
                    </a:cubicBezTo>
                    <a:cubicBezTo>
                      <a:pt x="86" y="20"/>
                      <a:pt x="86" y="20"/>
                      <a:pt x="86" y="20"/>
                    </a:cubicBezTo>
                    <a:cubicBezTo>
                      <a:pt x="86" y="20"/>
                      <a:pt x="87" y="21"/>
                      <a:pt x="87" y="21"/>
                    </a:cubicBezTo>
                    <a:cubicBezTo>
                      <a:pt x="87" y="21"/>
                      <a:pt x="87" y="21"/>
                      <a:pt x="87" y="21"/>
                    </a:cubicBezTo>
                    <a:cubicBezTo>
                      <a:pt x="88" y="15"/>
                      <a:pt x="88" y="9"/>
                      <a:pt x="88" y="3"/>
                    </a:cubicBezTo>
                    <a:cubicBezTo>
                      <a:pt x="88" y="3"/>
                      <a:pt x="88" y="3"/>
                      <a:pt x="88" y="3"/>
                    </a:cubicBezTo>
                    <a:cubicBezTo>
                      <a:pt x="88" y="2"/>
                      <a:pt x="88" y="2"/>
                      <a:pt x="88" y="2"/>
                    </a:cubicBezTo>
                    <a:cubicBezTo>
                      <a:pt x="88" y="2"/>
                      <a:pt x="88" y="2"/>
                      <a:pt x="88" y="2"/>
                    </a:cubicBezTo>
                    <a:cubicBezTo>
                      <a:pt x="87" y="2"/>
                      <a:pt x="87" y="1"/>
                      <a:pt x="8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598" name="Freeform 262"/>
              <p:cNvSpPr>
                <a:spLocks noEditPoints="1"/>
              </p:cNvSpPr>
              <p:nvPr/>
            </p:nvSpPr>
            <p:spPr bwMode="auto">
              <a:xfrm>
                <a:off x="205" y="1995"/>
                <a:ext cx="995" cy="1393"/>
              </a:xfrm>
              <a:custGeom>
                <a:avLst/>
                <a:gdLst>
                  <a:gd name="T0" fmla="*/ 217 w 641"/>
                  <a:gd name="T1" fmla="*/ 828 h 897"/>
                  <a:gd name="T2" fmla="*/ 214 w 641"/>
                  <a:gd name="T3" fmla="*/ 831 h 897"/>
                  <a:gd name="T4" fmla="*/ 130 w 641"/>
                  <a:gd name="T5" fmla="*/ 897 h 897"/>
                  <a:gd name="T6" fmla="*/ 130 w 641"/>
                  <a:gd name="T7" fmla="*/ 897 h 897"/>
                  <a:gd name="T8" fmla="*/ 132 w 641"/>
                  <a:gd name="T9" fmla="*/ 897 h 897"/>
                  <a:gd name="T10" fmla="*/ 219 w 641"/>
                  <a:gd name="T11" fmla="*/ 830 h 897"/>
                  <a:gd name="T12" fmla="*/ 253 w 641"/>
                  <a:gd name="T13" fmla="*/ 800 h 897"/>
                  <a:gd name="T14" fmla="*/ 463 w 641"/>
                  <a:gd name="T15" fmla="*/ 584 h 897"/>
                  <a:gd name="T16" fmla="*/ 455 w 641"/>
                  <a:gd name="T17" fmla="*/ 593 h 897"/>
                  <a:gd name="T18" fmla="*/ 452 w 641"/>
                  <a:gd name="T19" fmla="*/ 596 h 897"/>
                  <a:gd name="T20" fmla="*/ 293 w 641"/>
                  <a:gd name="T21" fmla="*/ 761 h 897"/>
                  <a:gd name="T22" fmla="*/ 295 w 641"/>
                  <a:gd name="T23" fmla="*/ 762 h 897"/>
                  <a:gd name="T24" fmla="*/ 455 w 641"/>
                  <a:gd name="T25" fmla="*/ 598 h 897"/>
                  <a:gd name="T26" fmla="*/ 466 w 641"/>
                  <a:gd name="T27" fmla="*/ 585 h 897"/>
                  <a:gd name="T28" fmla="*/ 606 w 641"/>
                  <a:gd name="T29" fmla="*/ 332 h 897"/>
                  <a:gd name="T30" fmla="*/ 636 w 641"/>
                  <a:gd name="T31" fmla="*/ 358 h 897"/>
                  <a:gd name="T32" fmla="*/ 609 w 641"/>
                  <a:gd name="T33" fmla="*/ 398 h 897"/>
                  <a:gd name="T34" fmla="*/ 606 w 641"/>
                  <a:gd name="T35" fmla="*/ 401 h 897"/>
                  <a:gd name="T36" fmla="*/ 485 w 641"/>
                  <a:gd name="T37" fmla="*/ 561 h 897"/>
                  <a:gd name="T38" fmla="*/ 612 w 641"/>
                  <a:gd name="T39" fmla="*/ 400 h 897"/>
                  <a:gd name="T40" fmla="*/ 606 w 641"/>
                  <a:gd name="T41" fmla="*/ 332 h 897"/>
                  <a:gd name="T42" fmla="*/ 422 w 641"/>
                  <a:gd name="T43" fmla="*/ 213 h 897"/>
                  <a:gd name="T44" fmla="*/ 493 w 641"/>
                  <a:gd name="T45" fmla="*/ 261 h 897"/>
                  <a:gd name="T46" fmla="*/ 511 w 641"/>
                  <a:gd name="T47" fmla="*/ 273 h 897"/>
                  <a:gd name="T48" fmla="*/ 560 w 641"/>
                  <a:gd name="T49" fmla="*/ 305 h 897"/>
                  <a:gd name="T50" fmla="*/ 561 w 641"/>
                  <a:gd name="T51" fmla="*/ 304 h 897"/>
                  <a:gd name="T52" fmla="*/ 516 w 641"/>
                  <a:gd name="T53" fmla="*/ 271 h 897"/>
                  <a:gd name="T54" fmla="*/ 513 w 641"/>
                  <a:gd name="T55" fmla="*/ 269 h 897"/>
                  <a:gd name="T56" fmla="*/ 498 w 641"/>
                  <a:gd name="T57" fmla="*/ 260 h 897"/>
                  <a:gd name="T58" fmla="*/ 495 w 641"/>
                  <a:gd name="T59" fmla="*/ 258 h 897"/>
                  <a:gd name="T60" fmla="*/ 422 w 641"/>
                  <a:gd name="T61" fmla="*/ 213 h 897"/>
                  <a:gd name="T62" fmla="*/ 0 w 641"/>
                  <a:gd name="T63" fmla="*/ 4 h 897"/>
                  <a:gd name="T64" fmla="*/ 59 w 641"/>
                  <a:gd name="T65" fmla="*/ 30 h 897"/>
                  <a:gd name="T66" fmla="*/ 228 w 641"/>
                  <a:gd name="T67" fmla="*/ 110 h 897"/>
                  <a:gd name="T68" fmla="*/ 270 w 641"/>
                  <a:gd name="T69" fmla="*/ 132 h 897"/>
                  <a:gd name="T70" fmla="*/ 372 w 641"/>
                  <a:gd name="T71" fmla="*/ 188 h 897"/>
                  <a:gd name="T72" fmla="*/ 374 w 641"/>
                  <a:gd name="T73" fmla="*/ 185 h 897"/>
                  <a:gd name="T74" fmla="*/ 272 w 641"/>
                  <a:gd name="T75" fmla="*/ 128 h 897"/>
                  <a:gd name="T76" fmla="*/ 269 w 641"/>
                  <a:gd name="T77" fmla="*/ 127 h 897"/>
                  <a:gd name="T78" fmla="*/ 230 w 641"/>
                  <a:gd name="T79" fmla="*/ 107 h 897"/>
                  <a:gd name="T80" fmla="*/ 227 w 641"/>
                  <a:gd name="T81" fmla="*/ 105 h 897"/>
                  <a:gd name="T82" fmla="*/ 61 w 641"/>
                  <a:gd name="T83" fmla="*/ 26 h 897"/>
                  <a:gd name="T84" fmla="*/ 57 w 641"/>
                  <a:gd name="T85" fmla="*/ 24 h 897"/>
                  <a:gd name="T86" fmla="*/ 1 w 641"/>
                  <a:gd name="T87" fmla="*/ 0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1" h="897">
                    <a:moveTo>
                      <a:pt x="252" y="798"/>
                    </a:moveTo>
                    <a:cubicBezTo>
                      <a:pt x="240" y="809"/>
                      <a:pt x="228" y="819"/>
                      <a:pt x="217" y="828"/>
                    </a:cubicBezTo>
                    <a:cubicBezTo>
                      <a:pt x="217" y="828"/>
                      <a:pt x="217" y="828"/>
                      <a:pt x="217" y="828"/>
                    </a:cubicBezTo>
                    <a:cubicBezTo>
                      <a:pt x="216" y="829"/>
                      <a:pt x="215" y="830"/>
                      <a:pt x="214" y="831"/>
                    </a:cubicBezTo>
                    <a:cubicBezTo>
                      <a:pt x="214" y="831"/>
                      <a:pt x="214" y="831"/>
                      <a:pt x="214" y="831"/>
                    </a:cubicBezTo>
                    <a:cubicBezTo>
                      <a:pt x="186" y="855"/>
                      <a:pt x="158" y="877"/>
                      <a:pt x="130" y="897"/>
                    </a:cubicBezTo>
                    <a:cubicBezTo>
                      <a:pt x="130" y="897"/>
                      <a:pt x="130" y="897"/>
                      <a:pt x="130" y="897"/>
                    </a:cubicBezTo>
                    <a:cubicBezTo>
                      <a:pt x="130" y="897"/>
                      <a:pt x="130" y="897"/>
                      <a:pt x="130" y="897"/>
                    </a:cubicBezTo>
                    <a:cubicBezTo>
                      <a:pt x="131" y="897"/>
                      <a:pt x="131" y="897"/>
                      <a:pt x="132" y="897"/>
                    </a:cubicBezTo>
                    <a:cubicBezTo>
                      <a:pt x="132" y="897"/>
                      <a:pt x="132" y="897"/>
                      <a:pt x="132" y="897"/>
                    </a:cubicBezTo>
                    <a:cubicBezTo>
                      <a:pt x="160" y="878"/>
                      <a:pt x="188" y="856"/>
                      <a:pt x="216" y="832"/>
                    </a:cubicBezTo>
                    <a:cubicBezTo>
                      <a:pt x="217" y="832"/>
                      <a:pt x="218" y="831"/>
                      <a:pt x="219" y="830"/>
                    </a:cubicBezTo>
                    <a:cubicBezTo>
                      <a:pt x="230" y="820"/>
                      <a:pt x="242" y="810"/>
                      <a:pt x="254" y="800"/>
                    </a:cubicBezTo>
                    <a:cubicBezTo>
                      <a:pt x="253" y="800"/>
                      <a:pt x="253" y="800"/>
                      <a:pt x="253" y="800"/>
                    </a:cubicBezTo>
                    <a:cubicBezTo>
                      <a:pt x="253" y="799"/>
                      <a:pt x="253" y="799"/>
                      <a:pt x="252" y="798"/>
                    </a:cubicBezTo>
                    <a:moveTo>
                      <a:pt x="463" y="584"/>
                    </a:moveTo>
                    <a:cubicBezTo>
                      <a:pt x="460" y="587"/>
                      <a:pt x="458" y="590"/>
                      <a:pt x="455" y="593"/>
                    </a:cubicBezTo>
                    <a:cubicBezTo>
                      <a:pt x="455" y="593"/>
                      <a:pt x="455" y="593"/>
                      <a:pt x="455" y="593"/>
                    </a:cubicBezTo>
                    <a:cubicBezTo>
                      <a:pt x="454" y="594"/>
                      <a:pt x="453" y="595"/>
                      <a:pt x="452" y="596"/>
                    </a:cubicBezTo>
                    <a:cubicBezTo>
                      <a:pt x="452" y="596"/>
                      <a:pt x="452" y="596"/>
                      <a:pt x="452" y="596"/>
                    </a:cubicBezTo>
                    <a:cubicBezTo>
                      <a:pt x="401" y="654"/>
                      <a:pt x="348" y="710"/>
                      <a:pt x="293" y="761"/>
                    </a:cubicBezTo>
                    <a:cubicBezTo>
                      <a:pt x="293" y="761"/>
                      <a:pt x="293" y="761"/>
                      <a:pt x="293" y="761"/>
                    </a:cubicBezTo>
                    <a:cubicBezTo>
                      <a:pt x="293" y="761"/>
                      <a:pt x="294" y="761"/>
                      <a:pt x="294" y="761"/>
                    </a:cubicBezTo>
                    <a:cubicBezTo>
                      <a:pt x="294" y="761"/>
                      <a:pt x="295" y="762"/>
                      <a:pt x="295" y="762"/>
                    </a:cubicBezTo>
                    <a:cubicBezTo>
                      <a:pt x="295" y="762"/>
                      <a:pt x="295" y="762"/>
                      <a:pt x="295" y="762"/>
                    </a:cubicBezTo>
                    <a:cubicBezTo>
                      <a:pt x="350" y="711"/>
                      <a:pt x="404" y="656"/>
                      <a:pt x="455" y="598"/>
                    </a:cubicBezTo>
                    <a:cubicBezTo>
                      <a:pt x="456" y="597"/>
                      <a:pt x="457" y="596"/>
                      <a:pt x="458" y="595"/>
                    </a:cubicBezTo>
                    <a:cubicBezTo>
                      <a:pt x="460" y="592"/>
                      <a:pt x="463" y="588"/>
                      <a:pt x="466" y="585"/>
                    </a:cubicBezTo>
                    <a:cubicBezTo>
                      <a:pt x="465" y="585"/>
                      <a:pt x="464" y="584"/>
                      <a:pt x="463" y="584"/>
                    </a:cubicBezTo>
                    <a:moveTo>
                      <a:pt x="606" y="332"/>
                    </a:moveTo>
                    <a:cubicBezTo>
                      <a:pt x="606" y="333"/>
                      <a:pt x="605" y="334"/>
                      <a:pt x="604" y="335"/>
                    </a:cubicBezTo>
                    <a:cubicBezTo>
                      <a:pt x="615" y="343"/>
                      <a:pt x="626" y="351"/>
                      <a:pt x="636" y="358"/>
                    </a:cubicBezTo>
                    <a:cubicBezTo>
                      <a:pt x="627" y="372"/>
                      <a:pt x="618" y="385"/>
                      <a:pt x="609" y="398"/>
                    </a:cubicBezTo>
                    <a:cubicBezTo>
                      <a:pt x="609" y="398"/>
                      <a:pt x="609" y="398"/>
                      <a:pt x="609" y="398"/>
                    </a:cubicBezTo>
                    <a:cubicBezTo>
                      <a:pt x="608" y="399"/>
                      <a:pt x="607" y="400"/>
                      <a:pt x="606" y="401"/>
                    </a:cubicBezTo>
                    <a:cubicBezTo>
                      <a:pt x="606" y="401"/>
                      <a:pt x="606" y="401"/>
                      <a:pt x="606" y="401"/>
                    </a:cubicBezTo>
                    <a:cubicBezTo>
                      <a:pt x="567" y="456"/>
                      <a:pt x="526" y="509"/>
                      <a:pt x="484" y="559"/>
                    </a:cubicBezTo>
                    <a:cubicBezTo>
                      <a:pt x="484" y="560"/>
                      <a:pt x="485" y="561"/>
                      <a:pt x="485" y="561"/>
                    </a:cubicBezTo>
                    <a:cubicBezTo>
                      <a:pt x="529" y="511"/>
                      <a:pt x="570" y="458"/>
                      <a:pt x="609" y="403"/>
                    </a:cubicBezTo>
                    <a:cubicBezTo>
                      <a:pt x="610" y="402"/>
                      <a:pt x="611" y="401"/>
                      <a:pt x="612" y="400"/>
                    </a:cubicBezTo>
                    <a:cubicBezTo>
                      <a:pt x="622" y="386"/>
                      <a:pt x="632" y="372"/>
                      <a:pt x="641" y="357"/>
                    </a:cubicBezTo>
                    <a:cubicBezTo>
                      <a:pt x="630" y="349"/>
                      <a:pt x="618" y="340"/>
                      <a:pt x="606" y="332"/>
                    </a:cubicBezTo>
                    <a:moveTo>
                      <a:pt x="422" y="213"/>
                    </a:moveTo>
                    <a:cubicBezTo>
                      <a:pt x="422" y="213"/>
                      <a:pt x="422" y="213"/>
                      <a:pt x="422" y="213"/>
                    </a:cubicBezTo>
                    <a:cubicBezTo>
                      <a:pt x="421" y="214"/>
                      <a:pt x="421" y="215"/>
                      <a:pt x="420" y="216"/>
                    </a:cubicBezTo>
                    <a:cubicBezTo>
                      <a:pt x="444" y="231"/>
                      <a:pt x="469" y="246"/>
                      <a:pt x="493" y="261"/>
                    </a:cubicBezTo>
                    <a:cubicBezTo>
                      <a:pt x="494" y="262"/>
                      <a:pt x="495" y="263"/>
                      <a:pt x="496" y="263"/>
                    </a:cubicBezTo>
                    <a:cubicBezTo>
                      <a:pt x="501" y="266"/>
                      <a:pt x="506" y="270"/>
                      <a:pt x="511" y="273"/>
                    </a:cubicBezTo>
                    <a:cubicBezTo>
                      <a:pt x="512" y="273"/>
                      <a:pt x="513" y="274"/>
                      <a:pt x="514" y="275"/>
                    </a:cubicBezTo>
                    <a:cubicBezTo>
                      <a:pt x="530" y="285"/>
                      <a:pt x="545" y="295"/>
                      <a:pt x="560" y="305"/>
                    </a:cubicBezTo>
                    <a:cubicBezTo>
                      <a:pt x="561" y="305"/>
                      <a:pt x="561" y="305"/>
                      <a:pt x="561" y="305"/>
                    </a:cubicBezTo>
                    <a:cubicBezTo>
                      <a:pt x="561" y="304"/>
                      <a:pt x="561" y="304"/>
                      <a:pt x="561" y="304"/>
                    </a:cubicBezTo>
                    <a:cubicBezTo>
                      <a:pt x="562" y="304"/>
                      <a:pt x="562" y="303"/>
                      <a:pt x="562" y="302"/>
                    </a:cubicBezTo>
                    <a:cubicBezTo>
                      <a:pt x="547" y="292"/>
                      <a:pt x="532" y="281"/>
                      <a:pt x="516" y="271"/>
                    </a:cubicBezTo>
                    <a:cubicBezTo>
                      <a:pt x="516" y="271"/>
                      <a:pt x="516" y="271"/>
                      <a:pt x="516" y="271"/>
                    </a:cubicBezTo>
                    <a:cubicBezTo>
                      <a:pt x="515" y="271"/>
                      <a:pt x="514" y="270"/>
                      <a:pt x="513" y="269"/>
                    </a:cubicBezTo>
                    <a:cubicBezTo>
                      <a:pt x="513" y="269"/>
                      <a:pt x="513" y="269"/>
                      <a:pt x="513" y="269"/>
                    </a:cubicBezTo>
                    <a:cubicBezTo>
                      <a:pt x="508" y="266"/>
                      <a:pt x="503" y="263"/>
                      <a:pt x="498" y="260"/>
                    </a:cubicBezTo>
                    <a:cubicBezTo>
                      <a:pt x="498" y="260"/>
                      <a:pt x="498" y="260"/>
                      <a:pt x="498" y="260"/>
                    </a:cubicBezTo>
                    <a:cubicBezTo>
                      <a:pt x="497" y="259"/>
                      <a:pt x="496" y="258"/>
                      <a:pt x="495" y="258"/>
                    </a:cubicBezTo>
                    <a:cubicBezTo>
                      <a:pt x="495" y="258"/>
                      <a:pt x="495" y="258"/>
                      <a:pt x="495" y="258"/>
                    </a:cubicBezTo>
                    <a:cubicBezTo>
                      <a:pt x="471" y="243"/>
                      <a:pt x="447" y="228"/>
                      <a:pt x="422" y="213"/>
                    </a:cubicBezTo>
                    <a:moveTo>
                      <a:pt x="1" y="0"/>
                    </a:moveTo>
                    <a:cubicBezTo>
                      <a:pt x="1" y="2"/>
                      <a:pt x="0" y="3"/>
                      <a:pt x="0" y="4"/>
                    </a:cubicBezTo>
                    <a:cubicBezTo>
                      <a:pt x="18" y="12"/>
                      <a:pt x="37" y="20"/>
                      <a:pt x="56" y="28"/>
                    </a:cubicBezTo>
                    <a:cubicBezTo>
                      <a:pt x="57" y="29"/>
                      <a:pt x="58" y="29"/>
                      <a:pt x="59" y="30"/>
                    </a:cubicBezTo>
                    <a:cubicBezTo>
                      <a:pt x="115" y="54"/>
                      <a:pt x="170" y="81"/>
                      <a:pt x="225" y="109"/>
                    </a:cubicBezTo>
                    <a:cubicBezTo>
                      <a:pt x="226" y="109"/>
                      <a:pt x="227" y="110"/>
                      <a:pt x="228" y="110"/>
                    </a:cubicBezTo>
                    <a:cubicBezTo>
                      <a:pt x="241" y="117"/>
                      <a:pt x="254" y="124"/>
                      <a:pt x="267" y="130"/>
                    </a:cubicBezTo>
                    <a:cubicBezTo>
                      <a:pt x="268" y="131"/>
                      <a:pt x="269" y="131"/>
                      <a:pt x="270" y="132"/>
                    </a:cubicBezTo>
                    <a:cubicBezTo>
                      <a:pt x="304" y="150"/>
                      <a:pt x="339" y="169"/>
                      <a:pt x="372" y="188"/>
                    </a:cubicBezTo>
                    <a:cubicBezTo>
                      <a:pt x="372" y="188"/>
                      <a:pt x="372" y="188"/>
                      <a:pt x="372" y="188"/>
                    </a:cubicBezTo>
                    <a:cubicBezTo>
                      <a:pt x="373" y="187"/>
                      <a:pt x="373" y="186"/>
                      <a:pt x="374" y="185"/>
                    </a:cubicBezTo>
                    <a:cubicBezTo>
                      <a:pt x="374" y="185"/>
                      <a:pt x="374" y="185"/>
                      <a:pt x="374" y="185"/>
                    </a:cubicBezTo>
                    <a:cubicBezTo>
                      <a:pt x="374" y="185"/>
                      <a:pt x="374" y="185"/>
                      <a:pt x="374" y="185"/>
                    </a:cubicBezTo>
                    <a:cubicBezTo>
                      <a:pt x="340" y="165"/>
                      <a:pt x="306" y="147"/>
                      <a:pt x="272" y="128"/>
                    </a:cubicBezTo>
                    <a:cubicBezTo>
                      <a:pt x="272" y="128"/>
                      <a:pt x="272" y="128"/>
                      <a:pt x="272" y="128"/>
                    </a:cubicBezTo>
                    <a:cubicBezTo>
                      <a:pt x="271" y="128"/>
                      <a:pt x="270" y="127"/>
                      <a:pt x="269" y="127"/>
                    </a:cubicBezTo>
                    <a:cubicBezTo>
                      <a:pt x="269" y="127"/>
                      <a:pt x="269" y="127"/>
                      <a:pt x="269" y="127"/>
                    </a:cubicBezTo>
                    <a:cubicBezTo>
                      <a:pt x="256" y="120"/>
                      <a:pt x="243" y="113"/>
                      <a:pt x="230" y="107"/>
                    </a:cubicBezTo>
                    <a:cubicBezTo>
                      <a:pt x="230" y="107"/>
                      <a:pt x="230" y="107"/>
                      <a:pt x="230" y="107"/>
                    </a:cubicBezTo>
                    <a:cubicBezTo>
                      <a:pt x="229" y="106"/>
                      <a:pt x="228" y="106"/>
                      <a:pt x="227" y="105"/>
                    </a:cubicBezTo>
                    <a:cubicBezTo>
                      <a:pt x="227" y="105"/>
                      <a:pt x="227" y="105"/>
                      <a:pt x="227" y="105"/>
                    </a:cubicBezTo>
                    <a:cubicBezTo>
                      <a:pt x="172" y="77"/>
                      <a:pt x="116" y="51"/>
                      <a:pt x="61" y="26"/>
                    </a:cubicBezTo>
                    <a:cubicBezTo>
                      <a:pt x="61" y="26"/>
                      <a:pt x="61" y="26"/>
                      <a:pt x="61" y="26"/>
                    </a:cubicBezTo>
                    <a:cubicBezTo>
                      <a:pt x="60" y="25"/>
                      <a:pt x="59" y="25"/>
                      <a:pt x="57" y="24"/>
                    </a:cubicBezTo>
                    <a:cubicBezTo>
                      <a:pt x="57" y="24"/>
                      <a:pt x="57" y="24"/>
                      <a:pt x="57" y="24"/>
                    </a:cubicBezTo>
                    <a:cubicBezTo>
                      <a:pt x="39" y="16"/>
                      <a:pt x="20" y="8"/>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599" name="Freeform 263"/>
              <p:cNvSpPr>
                <a:spLocks noEditPoints="1"/>
              </p:cNvSpPr>
              <p:nvPr/>
            </p:nvSpPr>
            <p:spPr bwMode="auto">
              <a:xfrm>
                <a:off x="163" y="2924"/>
                <a:ext cx="539" cy="534"/>
              </a:xfrm>
              <a:custGeom>
                <a:avLst/>
                <a:gdLst>
                  <a:gd name="T0" fmla="*/ 317 w 347"/>
                  <a:gd name="T1" fmla="*/ 194 h 344"/>
                  <a:gd name="T2" fmla="*/ 314 w 347"/>
                  <a:gd name="T3" fmla="*/ 196 h 344"/>
                  <a:gd name="T4" fmla="*/ 342 w 347"/>
                  <a:gd name="T5" fmla="*/ 218 h 344"/>
                  <a:gd name="T6" fmla="*/ 286 w 347"/>
                  <a:gd name="T7" fmla="*/ 262 h 344"/>
                  <a:gd name="T8" fmla="*/ 286 w 347"/>
                  <a:gd name="T9" fmla="*/ 262 h 344"/>
                  <a:gd name="T10" fmla="*/ 283 w 347"/>
                  <a:gd name="T11" fmla="*/ 264 h 344"/>
                  <a:gd name="T12" fmla="*/ 283 w 347"/>
                  <a:gd name="T13" fmla="*/ 264 h 344"/>
                  <a:gd name="T14" fmla="*/ 164 w 347"/>
                  <a:gd name="T15" fmla="*/ 344 h 344"/>
                  <a:gd name="T16" fmla="*/ 165 w 347"/>
                  <a:gd name="T17" fmla="*/ 344 h 344"/>
                  <a:gd name="T18" fmla="*/ 165 w 347"/>
                  <a:gd name="T19" fmla="*/ 344 h 344"/>
                  <a:gd name="T20" fmla="*/ 166 w 347"/>
                  <a:gd name="T21" fmla="*/ 344 h 344"/>
                  <a:gd name="T22" fmla="*/ 166 w 347"/>
                  <a:gd name="T23" fmla="*/ 344 h 344"/>
                  <a:gd name="T24" fmla="*/ 284 w 347"/>
                  <a:gd name="T25" fmla="*/ 266 h 344"/>
                  <a:gd name="T26" fmla="*/ 287 w 347"/>
                  <a:gd name="T27" fmla="*/ 263 h 344"/>
                  <a:gd name="T28" fmla="*/ 347 w 347"/>
                  <a:gd name="T29" fmla="*/ 217 h 344"/>
                  <a:gd name="T30" fmla="*/ 317 w 347"/>
                  <a:gd name="T31" fmla="*/ 194 h 344"/>
                  <a:gd name="T32" fmla="*/ 2 w 347"/>
                  <a:gd name="T33" fmla="*/ 0 h 344"/>
                  <a:gd name="T34" fmla="*/ 1 w 347"/>
                  <a:gd name="T35" fmla="*/ 1 h 344"/>
                  <a:gd name="T36" fmla="*/ 1 w 347"/>
                  <a:gd name="T37" fmla="*/ 2 h 344"/>
                  <a:gd name="T38" fmla="*/ 0 w 347"/>
                  <a:gd name="T39" fmla="*/ 3 h 344"/>
                  <a:gd name="T40" fmla="*/ 251 w 347"/>
                  <a:gd name="T41" fmla="*/ 151 h 344"/>
                  <a:gd name="T42" fmla="*/ 253 w 347"/>
                  <a:gd name="T43" fmla="*/ 153 h 344"/>
                  <a:gd name="T44" fmla="*/ 284 w 347"/>
                  <a:gd name="T45" fmla="*/ 175 h 344"/>
                  <a:gd name="T46" fmla="*/ 285 w 347"/>
                  <a:gd name="T47" fmla="*/ 174 h 344"/>
                  <a:gd name="T48" fmla="*/ 286 w 347"/>
                  <a:gd name="T49" fmla="*/ 172 h 344"/>
                  <a:gd name="T50" fmla="*/ 256 w 347"/>
                  <a:gd name="T51" fmla="*/ 150 h 344"/>
                  <a:gd name="T52" fmla="*/ 256 w 347"/>
                  <a:gd name="T53" fmla="*/ 150 h 344"/>
                  <a:gd name="T54" fmla="*/ 253 w 347"/>
                  <a:gd name="T55" fmla="*/ 149 h 344"/>
                  <a:gd name="T56" fmla="*/ 253 w 347"/>
                  <a:gd name="T57" fmla="*/ 149 h 344"/>
                  <a:gd name="T58" fmla="*/ 2 w 347"/>
                  <a:gd name="T59"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7" h="344">
                    <a:moveTo>
                      <a:pt x="317" y="194"/>
                    </a:moveTo>
                    <a:cubicBezTo>
                      <a:pt x="316" y="195"/>
                      <a:pt x="315" y="196"/>
                      <a:pt x="314" y="196"/>
                    </a:cubicBezTo>
                    <a:cubicBezTo>
                      <a:pt x="324" y="204"/>
                      <a:pt x="333" y="211"/>
                      <a:pt x="342" y="218"/>
                    </a:cubicBezTo>
                    <a:cubicBezTo>
                      <a:pt x="323" y="233"/>
                      <a:pt x="304" y="248"/>
                      <a:pt x="286" y="262"/>
                    </a:cubicBezTo>
                    <a:cubicBezTo>
                      <a:pt x="286" y="262"/>
                      <a:pt x="286" y="262"/>
                      <a:pt x="286" y="262"/>
                    </a:cubicBezTo>
                    <a:cubicBezTo>
                      <a:pt x="285" y="263"/>
                      <a:pt x="284" y="264"/>
                      <a:pt x="283" y="264"/>
                    </a:cubicBezTo>
                    <a:cubicBezTo>
                      <a:pt x="283" y="264"/>
                      <a:pt x="283" y="264"/>
                      <a:pt x="283" y="264"/>
                    </a:cubicBezTo>
                    <a:cubicBezTo>
                      <a:pt x="243" y="294"/>
                      <a:pt x="203" y="320"/>
                      <a:pt x="164" y="344"/>
                    </a:cubicBezTo>
                    <a:cubicBezTo>
                      <a:pt x="165" y="344"/>
                      <a:pt x="165" y="344"/>
                      <a:pt x="165" y="344"/>
                    </a:cubicBezTo>
                    <a:cubicBezTo>
                      <a:pt x="165" y="344"/>
                      <a:pt x="165" y="344"/>
                      <a:pt x="165" y="344"/>
                    </a:cubicBezTo>
                    <a:cubicBezTo>
                      <a:pt x="165" y="344"/>
                      <a:pt x="165" y="344"/>
                      <a:pt x="166" y="344"/>
                    </a:cubicBezTo>
                    <a:cubicBezTo>
                      <a:pt x="166" y="344"/>
                      <a:pt x="166" y="344"/>
                      <a:pt x="166" y="344"/>
                    </a:cubicBezTo>
                    <a:cubicBezTo>
                      <a:pt x="205" y="321"/>
                      <a:pt x="245" y="295"/>
                      <a:pt x="284" y="266"/>
                    </a:cubicBezTo>
                    <a:cubicBezTo>
                      <a:pt x="285" y="265"/>
                      <a:pt x="286" y="264"/>
                      <a:pt x="287" y="263"/>
                    </a:cubicBezTo>
                    <a:cubicBezTo>
                      <a:pt x="307" y="249"/>
                      <a:pt x="327" y="233"/>
                      <a:pt x="347" y="217"/>
                    </a:cubicBezTo>
                    <a:cubicBezTo>
                      <a:pt x="337" y="209"/>
                      <a:pt x="327" y="202"/>
                      <a:pt x="317" y="194"/>
                    </a:cubicBezTo>
                    <a:moveTo>
                      <a:pt x="2" y="0"/>
                    </a:moveTo>
                    <a:cubicBezTo>
                      <a:pt x="2" y="0"/>
                      <a:pt x="1" y="0"/>
                      <a:pt x="1" y="1"/>
                    </a:cubicBezTo>
                    <a:cubicBezTo>
                      <a:pt x="1" y="1"/>
                      <a:pt x="1" y="1"/>
                      <a:pt x="1" y="2"/>
                    </a:cubicBezTo>
                    <a:cubicBezTo>
                      <a:pt x="0" y="2"/>
                      <a:pt x="0" y="3"/>
                      <a:pt x="0" y="3"/>
                    </a:cubicBezTo>
                    <a:cubicBezTo>
                      <a:pt x="88" y="48"/>
                      <a:pt x="173" y="99"/>
                      <a:pt x="251" y="151"/>
                    </a:cubicBezTo>
                    <a:cubicBezTo>
                      <a:pt x="251" y="152"/>
                      <a:pt x="252" y="152"/>
                      <a:pt x="253" y="153"/>
                    </a:cubicBezTo>
                    <a:cubicBezTo>
                      <a:pt x="263" y="160"/>
                      <a:pt x="274" y="167"/>
                      <a:pt x="284" y="175"/>
                    </a:cubicBezTo>
                    <a:cubicBezTo>
                      <a:pt x="284" y="174"/>
                      <a:pt x="284" y="174"/>
                      <a:pt x="285" y="174"/>
                    </a:cubicBezTo>
                    <a:cubicBezTo>
                      <a:pt x="285" y="173"/>
                      <a:pt x="286" y="173"/>
                      <a:pt x="286" y="172"/>
                    </a:cubicBezTo>
                    <a:cubicBezTo>
                      <a:pt x="276" y="165"/>
                      <a:pt x="266" y="157"/>
                      <a:pt x="256" y="150"/>
                    </a:cubicBezTo>
                    <a:cubicBezTo>
                      <a:pt x="256" y="150"/>
                      <a:pt x="256" y="150"/>
                      <a:pt x="256" y="150"/>
                    </a:cubicBezTo>
                    <a:cubicBezTo>
                      <a:pt x="255" y="150"/>
                      <a:pt x="254" y="149"/>
                      <a:pt x="253" y="149"/>
                    </a:cubicBezTo>
                    <a:cubicBezTo>
                      <a:pt x="253" y="149"/>
                      <a:pt x="253" y="149"/>
                      <a:pt x="253" y="149"/>
                    </a:cubicBezTo>
                    <a:cubicBezTo>
                      <a:pt x="176" y="96"/>
                      <a:pt x="90" y="45"/>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00" name="Freeform 264"/>
              <p:cNvSpPr>
                <a:spLocks noEditPoints="1"/>
              </p:cNvSpPr>
              <p:nvPr/>
            </p:nvSpPr>
            <p:spPr bwMode="auto">
              <a:xfrm>
                <a:off x="782" y="1595"/>
                <a:ext cx="1451" cy="2158"/>
              </a:xfrm>
              <a:custGeom>
                <a:avLst/>
                <a:gdLst>
                  <a:gd name="T0" fmla="*/ 0 w 934"/>
                  <a:gd name="T1" fmla="*/ 1389 h 1390"/>
                  <a:gd name="T2" fmla="*/ 1 w 934"/>
                  <a:gd name="T3" fmla="*/ 1390 h 1390"/>
                  <a:gd name="T4" fmla="*/ 216 w 934"/>
                  <a:gd name="T5" fmla="*/ 1327 h 1390"/>
                  <a:gd name="T6" fmla="*/ 325 w 934"/>
                  <a:gd name="T7" fmla="*/ 1276 h 1390"/>
                  <a:gd name="T8" fmla="*/ 321 w 934"/>
                  <a:gd name="T9" fmla="*/ 1278 h 1390"/>
                  <a:gd name="T10" fmla="*/ 220 w 934"/>
                  <a:gd name="T11" fmla="*/ 1325 h 1390"/>
                  <a:gd name="T12" fmla="*/ 325 w 934"/>
                  <a:gd name="T13" fmla="*/ 1278 h 1390"/>
                  <a:gd name="T14" fmla="*/ 328 w 934"/>
                  <a:gd name="T15" fmla="*/ 1274 h 1390"/>
                  <a:gd name="T16" fmla="*/ 329 w 934"/>
                  <a:gd name="T17" fmla="*/ 1276 h 1390"/>
                  <a:gd name="T18" fmla="*/ 482 w 934"/>
                  <a:gd name="T19" fmla="*/ 1180 h 1390"/>
                  <a:gd name="T20" fmla="*/ 602 w 934"/>
                  <a:gd name="T21" fmla="*/ 1080 h 1390"/>
                  <a:gd name="T22" fmla="*/ 485 w 934"/>
                  <a:gd name="T23" fmla="*/ 1177 h 1390"/>
                  <a:gd name="T24" fmla="*/ 599 w 934"/>
                  <a:gd name="T25" fmla="*/ 1084 h 1390"/>
                  <a:gd name="T26" fmla="*/ 631 w 934"/>
                  <a:gd name="T27" fmla="*/ 1053 h 1390"/>
                  <a:gd name="T28" fmla="*/ 631 w 934"/>
                  <a:gd name="T29" fmla="*/ 1051 h 1390"/>
                  <a:gd name="T30" fmla="*/ 664 w 934"/>
                  <a:gd name="T31" fmla="*/ 1016 h 1390"/>
                  <a:gd name="T32" fmla="*/ 653 w 934"/>
                  <a:gd name="T33" fmla="*/ 1029 h 1390"/>
                  <a:gd name="T34" fmla="*/ 653 w 934"/>
                  <a:gd name="T35" fmla="*/ 1030 h 1390"/>
                  <a:gd name="T36" fmla="*/ 716 w 934"/>
                  <a:gd name="T37" fmla="*/ 953 h 1390"/>
                  <a:gd name="T38" fmla="*/ 713 w 934"/>
                  <a:gd name="T39" fmla="*/ 957 h 1390"/>
                  <a:gd name="T40" fmla="*/ 690 w 934"/>
                  <a:gd name="T41" fmla="*/ 988 h 1390"/>
                  <a:gd name="T42" fmla="*/ 735 w 934"/>
                  <a:gd name="T43" fmla="*/ 930 h 1390"/>
                  <a:gd name="T44" fmla="*/ 736 w 934"/>
                  <a:gd name="T45" fmla="*/ 925 h 1390"/>
                  <a:gd name="T46" fmla="*/ 767 w 934"/>
                  <a:gd name="T47" fmla="*/ 884 h 1390"/>
                  <a:gd name="T48" fmla="*/ 768 w 934"/>
                  <a:gd name="T49" fmla="*/ 879 h 1390"/>
                  <a:gd name="T50" fmla="*/ 781 w 934"/>
                  <a:gd name="T51" fmla="*/ 862 h 1390"/>
                  <a:gd name="T52" fmla="*/ 781 w 934"/>
                  <a:gd name="T53" fmla="*/ 862 h 1390"/>
                  <a:gd name="T54" fmla="*/ 833 w 934"/>
                  <a:gd name="T55" fmla="*/ 763 h 1390"/>
                  <a:gd name="T56" fmla="*/ 831 w 934"/>
                  <a:gd name="T57" fmla="*/ 767 h 1390"/>
                  <a:gd name="T58" fmla="*/ 796 w 934"/>
                  <a:gd name="T59" fmla="*/ 833 h 1390"/>
                  <a:gd name="T60" fmla="*/ 797 w 934"/>
                  <a:gd name="T61" fmla="*/ 834 h 1390"/>
                  <a:gd name="T62" fmla="*/ 834 w 934"/>
                  <a:gd name="T63" fmla="*/ 765 h 1390"/>
                  <a:gd name="T64" fmla="*/ 879 w 934"/>
                  <a:gd name="T65" fmla="*/ 652 h 1390"/>
                  <a:gd name="T66" fmla="*/ 849 w 934"/>
                  <a:gd name="T67" fmla="*/ 731 h 1390"/>
                  <a:gd name="T68" fmla="*/ 901 w 934"/>
                  <a:gd name="T69" fmla="*/ 579 h 1390"/>
                  <a:gd name="T70" fmla="*/ 881 w 934"/>
                  <a:gd name="T71" fmla="*/ 650 h 1390"/>
                  <a:gd name="T72" fmla="*/ 901 w 934"/>
                  <a:gd name="T73" fmla="*/ 579 h 1390"/>
                  <a:gd name="T74" fmla="*/ 902 w 934"/>
                  <a:gd name="T75" fmla="*/ 576 h 1390"/>
                  <a:gd name="T76" fmla="*/ 924 w 934"/>
                  <a:gd name="T77" fmla="*/ 472 h 1390"/>
                  <a:gd name="T78" fmla="*/ 925 w 934"/>
                  <a:gd name="T79" fmla="*/ 459 h 1390"/>
                  <a:gd name="T80" fmla="*/ 925 w 934"/>
                  <a:gd name="T81" fmla="*/ 462 h 1390"/>
                  <a:gd name="T82" fmla="*/ 925 w 934"/>
                  <a:gd name="T83" fmla="*/ 468 h 1390"/>
                  <a:gd name="T84" fmla="*/ 932 w 934"/>
                  <a:gd name="T85" fmla="*/ 399 h 1390"/>
                  <a:gd name="T86" fmla="*/ 933 w 934"/>
                  <a:gd name="T87" fmla="*/ 344 h 1390"/>
                  <a:gd name="T88" fmla="*/ 932 w 934"/>
                  <a:gd name="T89" fmla="*/ 395 h 1390"/>
                  <a:gd name="T90" fmla="*/ 933 w 934"/>
                  <a:gd name="T91" fmla="*/ 340 h 1390"/>
                  <a:gd name="T92" fmla="*/ 882 w 934"/>
                  <a:gd name="T93" fmla="*/ 248 h 1390"/>
                  <a:gd name="T94" fmla="*/ 932 w 934"/>
                  <a:gd name="T95" fmla="*/ 342 h 1390"/>
                  <a:gd name="T96" fmla="*/ 906 w 934"/>
                  <a:gd name="T97" fmla="*/ 282 h 1390"/>
                  <a:gd name="T98" fmla="*/ 905 w 934"/>
                  <a:gd name="T99" fmla="*/ 280 h 1390"/>
                  <a:gd name="T100" fmla="*/ 703 w 934"/>
                  <a:gd name="T101" fmla="*/ 56 h 1390"/>
                  <a:gd name="T102" fmla="*/ 784 w 934"/>
                  <a:gd name="T103" fmla="*/ 132 h 1390"/>
                  <a:gd name="T104" fmla="*/ 872 w 934"/>
                  <a:gd name="T105" fmla="*/ 233 h 1390"/>
                  <a:gd name="T106" fmla="*/ 873 w 934"/>
                  <a:gd name="T107" fmla="*/ 231 h 1390"/>
                  <a:gd name="T108" fmla="*/ 785 w 934"/>
                  <a:gd name="T109" fmla="*/ 129 h 1390"/>
                  <a:gd name="T110" fmla="*/ 730 w 934"/>
                  <a:gd name="T111" fmla="*/ 77 h 1390"/>
                  <a:gd name="T112" fmla="*/ 705 w 934"/>
                  <a:gd name="T113" fmla="*/ 55 h 1390"/>
                  <a:gd name="T114" fmla="*/ 708 w 934"/>
                  <a:gd name="T115" fmla="*/ 0 h 1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34" h="1390">
                    <a:moveTo>
                      <a:pt x="215" y="1326"/>
                    </a:moveTo>
                    <a:cubicBezTo>
                      <a:pt x="209" y="1328"/>
                      <a:pt x="203" y="1331"/>
                      <a:pt x="196" y="1333"/>
                    </a:cubicBezTo>
                    <a:cubicBezTo>
                      <a:pt x="132" y="1357"/>
                      <a:pt x="66" y="1376"/>
                      <a:pt x="0" y="1389"/>
                    </a:cubicBezTo>
                    <a:cubicBezTo>
                      <a:pt x="0" y="1389"/>
                      <a:pt x="0" y="1389"/>
                      <a:pt x="0" y="1389"/>
                    </a:cubicBezTo>
                    <a:cubicBezTo>
                      <a:pt x="0" y="1389"/>
                      <a:pt x="0" y="1389"/>
                      <a:pt x="0" y="1389"/>
                    </a:cubicBezTo>
                    <a:cubicBezTo>
                      <a:pt x="0" y="1389"/>
                      <a:pt x="1" y="1389"/>
                      <a:pt x="1" y="1390"/>
                    </a:cubicBezTo>
                    <a:cubicBezTo>
                      <a:pt x="1" y="1390"/>
                      <a:pt x="1" y="1390"/>
                      <a:pt x="1" y="1390"/>
                    </a:cubicBezTo>
                    <a:cubicBezTo>
                      <a:pt x="67" y="1377"/>
                      <a:pt x="132" y="1358"/>
                      <a:pt x="196" y="1334"/>
                    </a:cubicBezTo>
                    <a:cubicBezTo>
                      <a:pt x="203" y="1332"/>
                      <a:pt x="209" y="1329"/>
                      <a:pt x="216" y="1327"/>
                    </a:cubicBezTo>
                    <a:cubicBezTo>
                      <a:pt x="216" y="1326"/>
                      <a:pt x="216" y="1326"/>
                      <a:pt x="215" y="1326"/>
                    </a:cubicBezTo>
                    <a:moveTo>
                      <a:pt x="325" y="1276"/>
                    </a:moveTo>
                    <a:cubicBezTo>
                      <a:pt x="325" y="1276"/>
                      <a:pt x="325" y="1276"/>
                      <a:pt x="325" y="1276"/>
                    </a:cubicBezTo>
                    <a:cubicBezTo>
                      <a:pt x="325" y="1276"/>
                      <a:pt x="325" y="1276"/>
                      <a:pt x="325" y="1276"/>
                    </a:cubicBezTo>
                    <a:cubicBezTo>
                      <a:pt x="323" y="1277"/>
                      <a:pt x="322" y="1278"/>
                      <a:pt x="321" y="1278"/>
                    </a:cubicBezTo>
                    <a:cubicBezTo>
                      <a:pt x="321" y="1278"/>
                      <a:pt x="321" y="1278"/>
                      <a:pt x="321" y="1278"/>
                    </a:cubicBezTo>
                    <a:cubicBezTo>
                      <a:pt x="288" y="1295"/>
                      <a:pt x="254" y="1310"/>
                      <a:pt x="219" y="1324"/>
                    </a:cubicBezTo>
                    <a:cubicBezTo>
                      <a:pt x="220" y="1324"/>
                      <a:pt x="220" y="1325"/>
                      <a:pt x="220" y="1325"/>
                    </a:cubicBezTo>
                    <a:cubicBezTo>
                      <a:pt x="220" y="1325"/>
                      <a:pt x="220" y="1325"/>
                      <a:pt x="220" y="1325"/>
                    </a:cubicBezTo>
                    <a:cubicBezTo>
                      <a:pt x="255" y="1311"/>
                      <a:pt x="288" y="1296"/>
                      <a:pt x="321" y="1279"/>
                    </a:cubicBezTo>
                    <a:cubicBezTo>
                      <a:pt x="322" y="1279"/>
                      <a:pt x="324" y="1278"/>
                      <a:pt x="325" y="1278"/>
                    </a:cubicBezTo>
                    <a:cubicBezTo>
                      <a:pt x="325" y="1278"/>
                      <a:pt x="325" y="1278"/>
                      <a:pt x="325" y="1278"/>
                    </a:cubicBezTo>
                    <a:cubicBezTo>
                      <a:pt x="325" y="1277"/>
                      <a:pt x="325" y="1277"/>
                      <a:pt x="325" y="1276"/>
                    </a:cubicBezTo>
                    <a:moveTo>
                      <a:pt x="482" y="1180"/>
                    </a:moveTo>
                    <a:cubicBezTo>
                      <a:pt x="434" y="1215"/>
                      <a:pt x="382" y="1246"/>
                      <a:pt x="328" y="1274"/>
                    </a:cubicBezTo>
                    <a:cubicBezTo>
                      <a:pt x="328" y="1274"/>
                      <a:pt x="328" y="1274"/>
                      <a:pt x="328" y="1274"/>
                    </a:cubicBezTo>
                    <a:cubicBezTo>
                      <a:pt x="329" y="1275"/>
                      <a:pt x="329" y="1275"/>
                      <a:pt x="329" y="1276"/>
                    </a:cubicBezTo>
                    <a:cubicBezTo>
                      <a:pt x="329" y="1276"/>
                      <a:pt x="329" y="1276"/>
                      <a:pt x="329" y="1276"/>
                    </a:cubicBezTo>
                    <a:cubicBezTo>
                      <a:pt x="329" y="1276"/>
                      <a:pt x="329" y="1276"/>
                      <a:pt x="329" y="1276"/>
                    </a:cubicBezTo>
                    <a:cubicBezTo>
                      <a:pt x="383" y="1248"/>
                      <a:pt x="434" y="1216"/>
                      <a:pt x="482" y="1181"/>
                    </a:cubicBezTo>
                    <a:cubicBezTo>
                      <a:pt x="482" y="1181"/>
                      <a:pt x="482" y="1180"/>
                      <a:pt x="482" y="1180"/>
                    </a:cubicBezTo>
                    <a:moveTo>
                      <a:pt x="631" y="1051"/>
                    </a:moveTo>
                    <a:cubicBezTo>
                      <a:pt x="622" y="1061"/>
                      <a:pt x="612" y="1070"/>
                      <a:pt x="602" y="1080"/>
                    </a:cubicBezTo>
                    <a:cubicBezTo>
                      <a:pt x="602" y="1080"/>
                      <a:pt x="602" y="1080"/>
                      <a:pt x="602" y="1080"/>
                    </a:cubicBezTo>
                    <a:cubicBezTo>
                      <a:pt x="601" y="1081"/>
                      <a:pt x="600" y="1082"/>
                      <a:pt x="599" y="1083"/>
                    </a:cubicBezTo>
                    <a:cubicBezTo>
                      <a:pt x="599" y="1083"/>
                      <a:pt x="599" y="1083"/>
                      <a:pt x="599" y="1083"/>
                    </a:cubicBezTo>
                    <a:cubicBezTo>
                      <a:pt x="563" y="1117"/>
                      <a:pt x="525" y="1148"/>
                      <a:pt x="485" y="1177"/>
                    </a:cubicBezTo>
                    <a:cubicBezTo>
                      <a:pt x="485" y="1178"/>
                      <a:pt x="486" y="1178"/>
                      <a:pt x="486" y="1179"/>
                    </a:cubicBezTo>
                    <a:cubicBezTo>
                      <a:pt x="486" y="1179"/>
                      <a:pt x="486" y="1179"/>
                      <a:pt x="486" y="1179"/>
                    </a:cubicBezTo>
                    <a:cubicBezTo>
                      <a:pt x="526" y="1150"/>
                      <a:pt x="564" y="1118"/>
                      <a:pt x="599" y="1084"/>
                    </a:cubicBezTo>
                    <a:cubicBezTo>
                      <a:pt x="600" y="1083"/>
                      <a:pt x="601" y="1083"/>
                      <a:pt x="602" y="1082"/>
                    </a:cubicBezTo>
                    <a:cubicBezTo>
                      <a:pt x="612" y="1072"/>
                      <a:pt x="622" y="1063"/>
                      <a:pt x="631" y="1053"/>
                    </a:cubicBezTo>
                    <a:cubicBezTo>
                      <a:pt x="631" y="1053"/>
                      <a:pt x="631" y="1053"/>
                      <a:pt x="631" y="1053"/>
                    </a:cubicBezTo>
                    <a:cubicBezTo>
                      <a:pt x="631" y="1053"/>
                      <a:pt x="631" y="1052"/>
                      <a:pt x="631" y="1052"/>
                    </a:cubicBezTo>
                    <a:cubicBezTo>
                      <a:pt x="631" y="1052"/>
                      <a:pt x="631" y="1051"/>
                      <a:pt x="631" y="1051"/>
                    </a:cubicBezTo>
                    <a:cubicBezTo>
                      <a:pt x="631" y="1051"/>
                      <a:pt x="631" y="1051"/>
                      <a:pt x="631" y="1051"/>
                    </a:cubicBezTo>
                    <a:moveTo>
                      <a:pt x="667" y="1014"/>
                    </a:moveTo>
                    <a:cubicBezTo>
                      <a:pt x="667" y="1014"/>
                      <a:pt x="667" y="1014"/>
                      <a:pt x="667" y="1014"/>
                    </a:cubicBezTo>
                    <a:cubicBezTo>
                      <a:pt x="666" y="1015"/>
                      <a:pt x="665" y="1015"/>
                      <a:pt x="664" y="1016"/>
                    </a:cubicBezTo>
                    <a:cubicBezTo>
                      <a:pt x="664" y="1016"/>
                      <a:pt x="664" y="1016"/>
                      <a:pt x="664" y="1016"/>
                    </a:cubicBezTo>
                    <a:cubicBezTo>
                      <a:pt x="660" y="1020"/>
                      <a:pt x="656" y="1024"/>
                      <a:pt x="652" y="1028"/>
                    </a:cubicBezTo>
                    <a:cubicBezTo>
                      <a:pt x="653" y="1029"/>
                      <a:pt x="653" y="1029"/>
                      <a:pt x="653" y="1029"/>
                    </a:cubicBezTo>
                    <a:cubicBezTo>
                      <a:pt x="653" y="1029"/>
                      <a:pt x="653" y="1029"/>
                      <a:pt x="653" y="1030"/>
                    </a:cubicBezTo>
                    <a:cubicBezTo>
                      <a:pt x="653" y="1030"/>
                      <a:pt x="653" y="1030"/>
                      <a:pt x="653" y="1030"/>
                    </a:cubicBezTo>
                    <a:cubicBezTo>
                      <a:pt x="653" y="1030"/>
                      <a:pt x="653" y="1030"/>
                      <a:pt x="653" y="1030"/>
                    </a:cubicBezTo>
                    <a:cubicBezTo>
                      <a:pt x="658" y="1024"/>
                      <a:pt x="663" y="1019"/>
                      <a:pt x="667" y="1014"/>
                    </a:cubicBezTo>
                    <a:moveTo>
                      <a:pt x="734" y="929"/>
                    </a:moveTo>
                    <a:cubicBezTo>
                      <a:pt x="728" y="937"/>
                      <a:pt x="722" y="945"/>
                      <a:pt x="716" y="953"/>
                    </a:cubicBezTo>
                    <a:cubicBezTo>
                      <a:pt x="716" y="953"/>
                      <a:pt x="716" y="953"/>
                      <a:pt x="716" y="953"/>
                    </a:cubicBezTo>
                    <a:cubicBezTo>
                      <a:pt x="715" y="955"/>
                      <a:pt x="714" y="956"/>
                      <a:pt x="713" y="957"/>
                    </a:cubicBezTo>
                    <a:cubicBezTo>
                      <a:pt x="713" y="957"/>
                      <a:pt x="713" y="957"/>
                      <a:pt x="713" y="957"/>
                    </a:cubicBezTo>
                    <a:cubicBezTo>
                      <a:pt x="706" y="966"/>
                      <a:pt x="699" y="974"/>
                      <a:pt x="692" y="983"/>
                    </a:cubicBezTo>
                    <a:cubicBezTo>
                      <a:pt x="692" y="984"/>
                      <a:pt x="691" y="985"/>
                      <a:pt x="690" y="986"/>
                    </a:cubicBezTo>
                    <a:cubicBezTo>
                      <a:pt x="690" y="987"/>
                      <a:pt x="690" y="987"/>
                      <a:pt x="690" y="988"/>
                    </a:cubicBezTo>
                    <a:cubicBezTo>
                      <a:pt x="698" y="978"/>
                      <a:pt x="706" y="968"/>
                      <a:pt x="714" y="958"/>
                    </a:cubicBezTo>
                    <a:cubicBezTo>
                      <a:pt x="714" y="957"/>
                      <a:pt x="715" y="956"/>
                      <a:pt x="716" y="955"/>
                    </a:cubicBezTo>
                    <a:cubicBezTo>
                      <a:pt x="722" y="947"/>
                      <a:pt x="729" y="939"/>
                      <a:pt x="735" y="930"/>
                    </a:cubicBezTo>
                    <a:cubicBezTo>
                      <a:pt x="734" y="930"/>
                      <a:pt x="734" y="929"/>
                      <a:pt x="734" y="929"/>
                    </a:cubicBezTo>
                    <a:moveTo>
                      <a:pt x="766" y="882"/>
                    </a:moveTo>
                    <a:cubicBezTo>
                      <a:pt x="757" y="897"/>
                      <a:pt x="747" y="911"/>
                      <a:pt x="736" y="925"/>
                    </a:cubicBezTo>
                    <a:cubicBezTo>
                      <a:pt x="737" y="926"/>
                      <a:pt x="737" y="926"/>
                      <a:pt x="737" y="927"/>
                    </a:cubicBezTo>
                    <a:cubicBezTo>
                      <a:pt x="737" y="927"/>
                      <a:pt x="737" y="927"/>
                      <a:pt x="737" y="927"/>
                    </a:cubicBezTo>
                    <a:cubicBezTo>
                      <a:pt x="747" y="913"/>
                      <a:pt x="757" y="898"/>
                      <a:pt x="767" y="884"/>
                    </a:cubicBezTo>
                    <a:cubicBezTo>
                      <a:pt x="767" y="883"/>
                      <a:pt x="766" y="883"/>
                      <a:pt x="766" y="882"/>
                    </a:cubicBezTo>
                    <a:moveTo>
                      <a:pt x="780" y="860"/>
                    </a:moveTo>
                    <a:cubicBezTo>
                      <a:pt x="776" y="866"/>
                      <a:pt x="772" y="872"/>
                      <a:pt x="768" y="879"/>
                    </a:cubicBezTo>
                    <a:cubicBezTo>
                      <a:pt x="769" y="879"/>
                      <a:pt x="769" y="880"/>
                      <a:pt x="769" y="880"/>
                    </a:cubicBezTo>
                    <a:cubicBezTo>
                      <a:pt x="769" y="880"/>
                      <a:pt x="769" y="880"/>
                      <a:pt x="769" y="880"/>
                    </a:cubicBezTo>
                    <a:cubicBezTo>
                      <a:pt x="773" y="874"/>
                      <a:pt x="777" y="868"/>
                      <a:pt x="781" y="862"/>
                    </a:cubicBezTo>
                    <a:cubicBezTo>
                      <a:pt x="781" y="862"/>
                      <a:pt x="781" y="862"/>
                      <a:pt x="781" y="862"/>
                    </a:cubicBezTo>
                    <a:cubicBezTo>
                      <a:pt x="781" y="862"/>
                      <a:pt x="781" y="862"/>
                      <a:pt x="781" y="862"/>
                    </a:cubicBezTo>
                    <a:cubicBezTo>
                      <a:pt x="781" y="862"/>
                      <a:pt x="781" y="862"/>
                      <a:pt x="781" y="862"/>
                    </a:cubicBezTo>
                    <a:cubicBezTo>
                      <a:pt x="780" y="861"/>
                      <a:pt x="780" y="861"/>
                      <a:pt x="780" y="860"/>
                    </a:cubicBezTo>
                    <a:moveTo>
                      <a:pt x="847" y="733"/>
                    </a:moveTo>
                    <a:cubicBezTo>
                      <a:pt x="843" y="743"/>
                      <a:pt x="838" y="753"/>
                      <a:pt x="833" y="763"/>
                    </a:cubicBezTo>
                    <a:cubicBezTo>
                      <a:pt x="833" y="763"/>
                      <a:pt x="833" y="763"/>
                      <a:pt x="833" y="763"/>
                    </a:cubicBezTo>
                    <a:cubicBezTo>
                      <a:pt x="832" y="765"/>
                      <a:pt x="832" y="766"/>
                      <a:pt x="831" y="767"/>
                    </a:cubicBezTo>
                    <a:cubicBezTo>
                      <a:pt x="831" y="767"/>
                      <a:pt x="831" y="767"/>
                      <a:pt x="831" y="767"/>
                    </a:cubicBezTo>
                    <a:cubicBezTo>
                      <a:pt x="829" y="772"/>
                      <a:pt x="826" y="777"/>
                      <a:pt x="824" y="782"/>
                    </a:cubicBezTo>
                    <a:cubicBezTo>
                      <a:pt x="815" y="800"/>
                      <a:pt x="806" y="817"/>
                      <a:pt x="796" y="833"/>
                    </a:cubicBezTo>
                    <a:cubicBezTo>
                      <a:pt x="796" y="833"/>
                      <a:pt x="796" y="833"/>
                      <a:pt x="796" y="833"/>
                    </a:cubicBezTo>
                    <a:cubicBezTo>
                      <a:pt x="796" y="833"/>
                      <a:pt x="796" y="833"/>
                      <a:pt x="796" y="833"/>
                    </a:cubicBezTo>
                    <a:cubicBezTo>
                      <a:pt x="796" y="834"/>
                      <a:pt x="797" y="834"/>
                      <a:pt x="797" y="834"/>
                    </a:cubicBezTo>
                    <a:cubicBezTo>
                      <a:pt x="797" y="834"/>
                      <a:pt x="797" y="834"/>
                      <a:pt x="797" y="834"/>
                    </a:cubicBezTo>
                    <a:cubicBezTo>
                      <a:pt x="806" y="818"/>
                      <a:pt x="815" y="801"/>
                      <a:pt x="824" y="784"/>
                    </a:cubicBezTo>
                    <a:cubicBezTo>
                      <a:pt x="827" y="779"/>
                      <a:pt x="829" y="774"/>
                      <a:pt x="832" y="769"/>
                    </a:cubicBezTo>
                    <a:cubicBezTo>
                      <a:pt x="832" y="768"/>
                      <a:pt x="833" y="766"/>
                      <a:pt x="834" y="765"/>
                    </a:cubicBezTo>
                    <a:cubicBezTo>
                      <a:pt x="838" y="755"/>
                      <a:pt x="843" y="745"/>
                      <a:pt x="848" y="735"/>
                    </a:cubicBezTo>
                    <a:cubicBezTo>
                      <a:pt x="848" y="734"/>
                      <a:pt x="847" y="733"/>
                      <a:pt x="847" y="733"/>
                    </a:cubicBezTo>
                    <a:moveTo>
                      <a:pt x="879" y="652"/>
                    </a:moveTo>
                    <a:cubicBezTo>
                      <a:pt x="870" y="678"/>
                      <a:pt x="860" y="704"/>
                      <a:pt x="849" y="729"/>
                    </a:cubicBezTo>
                    <a:cubicBezTo>
                      <a:pt x="849" y="730"/>
                      <a:pt x="849" y="730"/>
                      <a:pt x="849" y="731"/>
                    </a:cubicBezTo>
                    <a:cubicBezTo>
                      <a:pt x="849" y="731"/>
                      <a:pt x="849" y="731"/>
                      <a:pt x="849" y="731"/>
                    </a:cubicBezTo>
                    <a:cubicBezTo>
                      <a:pt x="861" y="705"/>
                      <a:pt x="871" y="679"/>
                      <a:pt x="880" y="653"/>
                    </a:cubicBezTo>
                    <a:cubicBezTo>
                      <a:pt x="880" y="653"/>
                      <a:pt x="880" y="652"/>
                      <a:pt x="879" y="652"/>
                    </a:cubicBezTo>
                    <a:moveTo>
                      <a:pt x="901" y="579"/>
                    </a:moveTo>
                    <a:cubicBezTo>
                      <a:pt x="895" y="602"/>
                      <a:pt x="888" y="625"/>
                      <a:pt x="881" y="648"/>
                    </a:cubicBezTo>
                    <a:cubicBezTo>
                      <a:pt x="881" y="648"/>
                      <a:pt x="881" y="649"/>
                      <a:pt x="881" y="650"/>
                    </a:cubicBezTo>
                    <a:cubicBezTo>
                      <a:pt x="881" y="650"/>
                      <a:pt x="881" y="650"/>
                      <a:pt x="881" y="650"/>
                    </a:cubicBezTo>
                    <a:cubicBezTo>
                      <a:pt x="889" y="627"/>
                      <a:pt x="896" y="604"/>
                      <a:pt x="902" y="581"/>
                    </a:cubicBezTo>
                    <a:cubicBezTo>
                      <a:pt x="902" y="581"/>
                      <a:pt x="902" y="581"/>
                      <a:pt x="902" y="581"/>
                    </a:cubicBezTo>
                    <a:cubicBezTo>
                      <a:pt x="902" y="580"/>
                      <a:pt x="902" y="580"/>
                      <a:pt x="901" y="579"/>
                    </a:cubicBezTo>
                    <a:cubicBezTo>
                      <a:pt x="901" y="579"/>
                      <a:pt x="901" y="579"/>
                      <a:pt x="901" y="579"/>
                    </a:cubicBezTo>
                    <a:moveTo>
                      <a:pt x="924" y="471"/>
                    </a:moveTo>
                    <a:cubicBezTo>
                      <a:pt x="918" y="506"/>
                      <a:pt x="911" y="541"/>
                      <a:pt x="902" y="576"/>
                    </a:cubicBezTo>
                    <a:cubicBezTo>
                      <a:pt x="903" y="576"/>
                      <a:pt x="903" y="577"/>
                      <a:pt x="903" y="577"/>
                    </a:cubicBezTo>
                    <a:cubicBezTo>
                      <a:pt x="903" y="577"/>
                      <a:pt x="903" y="577"/>
                      <a:pt x="903" y="577"/>
                    </a:cubicBezTo>
                    <a:cubicBezTo>
                      <a:pt x="912" y="542"/>
                      <a:pt x="919" y="507"/>
                      <a:pt x="924" y="472"/>
                    </a:cubicBezTo>
                    <a:cubicBezTo>
                      <a:pt x="924" y="472"/>
                      <a:pt x="924" y="471"/>
                      <a:pt x="924" y="471"/>
                    </a:cubicBezTo>
                    <a:moveTo>
                      <a:pt x="931" y="397"/>
                    </a:moveTo>
                    <a:cubicBezTo>
                      <a:pt x="930" y="418"/>
                      <a:pt x="928" y="438"/>
                      <a:pt x="925" y="459"/>
                    </a:cubicBezTo>
                    <a:cubicBezTo>
                      <a:pt x="925" y="459"/>
                      <a:pt x="925" y="459"/>
                      <a:pt x="925" y="459"/>
                    </a:cubicBezTo>
                    <a:cubicBezTo>
                      <a:pt x="925" y="460"/>
                      <a:pt x="925" y="461"/>
                      <a:pt x="925" y="462"/>
                    </a:cubicBezTo>
                    <a:cubicBezTo>
                      <a:pt x="925" y="462"/>
                      <a:pt x="925" y="462"/>
                      <a:pt x="925" y="462"/>
                    </a:cubicBezTo>
                    <a:cubicBezTo>
                      <a:pt x="924" y="464"/>
                      <a:pt x="924" y="465"/>
                      <a:pt x="924" y="467"/>
                    </a:cubicBezTo>
                    <a:cubicBezTo>
                      <a:pt x="924" y="467"/>
                      <a:pt x="924" y="468"/>
                      <a:pt x="925" y="468"/>
                    </a:cubicBezTo>
                    <a:cubicBezTo>
                      <a:pt x="925" y="468"/>
                      <a:pt x="925" y="468"/>
                      <a:pt x="925" y="468"/>
                    </a:cubicBezTo>
                    <a:cubicBezTo>
                      <a:pt x="925" y="467"/>
                      <a:pt x="925" y="465"/>
                      <a:pt x="925" y="464"/>
                    </a:cubicBezTo>
                    <a:cubicBezTo>
                      <a:pt x="925" y="463"/>
                      <a:pt x="926" y="461"/>
                      <a:pt x="926" y="460"/>
                    </a:cubicBezTo>
                    <a:cubicBezTo>
                      <a:pt x="928" y="440"/>
                      <a:pt x="930" y="419"/>
                      <a:pt x="932" y="399"/>
                    </a:cubicBezTo>
                    <a:cubicBezTo>
                      <a:pt x="931" y="398"/>
                      <a:pt x="931" y="398"/>
                      <a:pt x="931" y="397"/>
                    </a:cubicBezTo>
                    <a:moveTo>
                      <a:pt x="933" y="340"/>
                    </a:moveTo>
                    <a:cubicBezTo>
                      <a:pt x="933" y="341"/>
                      <a:pt x="933" y="343"/>
                      <a:pt x="933" y="344"/>
                    </a:cubicBezTo>
                    <a:cubicBezTo>
                      <a:pt x="933" y="344"/>
                      <a:pt x="933" y="344"/>
                      <a:pt x="933" y="344"/>
                    </a:cubicBezTo>
                    <a:cubicBezTo>
                      <a:pt x="933" y="361"/>
                      <a:pt x="932" y="377"/>
                      <a:pt x="931" y="393"/>
                    </a:cubicBezTo>
                    <a:cubicBezTo>
                      <a:pt x="932" y="394"/>
                      <a:pt x="932" y="394"/>
                      <a:pt x="932" y="395"/>
                    </a:cubicBezTo>
                    <a:cubicBezTo>
                      <a:pt x="932" y="395"/>
                      <a:pt x="932" y="395"/>
                      <a:pt x="932" y="395"/>
                    </a:cubicBezTo>
                    <a:cubicBezTo>
                      <a:pt x="933" y="377"/>
                      <a:pt x="934" y="360"/>
                      <a:pt x="934" y="342"/>
                    </a:cubicBezTo>
                    <a:cubicBezTo>
                      <a:pt x="933" y="341"/>
                      <a:pt x="933" y="341"/>
                      <a:pt x="933" y="340"/>
                    </a:cubicBezTo>
                    <a:moveTo>
                      <a:pt x="882" y="244"/>
                    </a:moveTo>
                    <a:cubicBezTo>
                      <a:pt x="882" y="244"/>
                      <a:pt x="882" y="244"/>
                      <a:pt x="882" y="245"/>
                    </a:cubicBezTo>
                    <a:cubicBezTo>
                      <a:pt x="882" y="245"/>
                      <a:pt x="882" y="246"/>
                      <a:pt x="882" y="248"/>
                    </a:cubicBezTo>
                    <a:cubicBezTo>
                      <a:pt x="891" y="260"/>
                      <a:pt x="899" y="272"/>
                      <a:pt x="905" y="284"/>
                    </a:cubicBezTo>
                    <a:cubicBezTo>
                      <a:pt x="906" y="284"/>
                      <a:pt x="906" y="285"/>
                      <a:pt x="906" y="285"/>
                    </a:cubicBezTo>
                    <a:cubicBezTo>
                      <a:pt x="918" y="305"/>
                      <a:pt x="926" y="324"/>
                      <a:pt x="932" y="342"/>
                    </a:cubicBezTo>
                    <a:cubicBezTo>
                      <a:pt x="932" y="342"/>
                      <a:pt x="932" y="342"/>
                      <a:pt x="932" y="342"/>
                    </a:cubicBezTo>
                    <a:cubicBezTo>
                      <a:pt x="932" y="341"/>
                      <a:pt x="932" y="340"/>
                      <a:pt x="932" y="339"/>
                    </a:cubicBezTo>
                    <a:cubicBezTo>
                      <a:pt x="926" y="321"/>
                      <a:pt x="918" y="302"/>
                      <a:pt x="906" y="282"/>
                    </a:cubicBezTo>
                    <a:cubicBezTo>
                      <a:pt x="906" y="282"/>
                      <a:pt x="906" y="282"/>
                      <a:pt x="906" y="282"/>
                    </a:cubicBezTo>
                    <a:cubicBezTo>
                      <a:pt x="906" y="281"/>
                      <a:pt x="906" y="280"/>
                      <a:pt x="905" y="280"/>
                    </a:cubicBezTo>
                    <a:cubicBezTo>
                      <a:pt x="905" y="280"/>
                      <a:pt x="905" y="280"/>
                      <a:pt x="905" y="280"/>
                    </a:cubicBezTo>
                    <a:cubicBezTo>
                      <a:pt x="899" y="268"/>
                      <a:pt x="891" y="256"/>
                      <a:pt x="882" y="244"/>
                    </a:cubicBezTo>
                    <a:moveTo>
                      <a:pt x="708" y="0"/>
                    </a:moveTo>
                    <a:cubicBezTo>
                      <a:pt x="707" y="18"/>
                      <a:pt x="705" y="37"/>
                      <a:pt x="703" y="56"/>
                    </a:cubicBezTo>
                    <a:cubicBezTo>
                      <a:pt x="711" y="63"/>
                      <a:pt x="719" y="71"/>
                      <a:pt x="728" y="78"/>
                    </a:cubicBezTo>
                    <a:cubicBezTo>
                      <a:pt x="728" y="79"/>
                      <a:pt x="729" y="80"/>
                      <a:pt x="730" y="80"/>
                    </a:cubicBezTo>
                    <a:cubicBezTo>
                      <a:pt x="749" y="97"/>
                      <a:pt x="767" y="114"/>
                      <a:pt x="784" y="132"/>
                    </a:cubicBezTo>
                    <a:cubicBezTo>
                      <a:pt x="784" y="132"/>
                      <a:pt x="784" y="132"/>
                      <a:pt x="784" y="132"/>
                    </a:cubicBezTo>
                    <a:cubicBezTo>
                      <a:pt x="785" y="133"/>
                      <a:pt x="785" y="133"/>
                      <a:pt x="786" y="134"/>
                    </a:cubicBezTo>
                    <a:cubicBezTo>
                      <a:pt x="820" y="169"/>
                      <a:pt x="849" y="202"/>
                      <a:pt x="872" y="233"/>
                    </a:cubicBezTo>
                    <a:cubicBezTo>
                      <a:pt x="872" y="233"/>
                      <a:pt x="872" y="233"/>
                      <a:pt x="872" y="233"/>
                    </a:cubicBezTo>
                    <a:cubicBezTo>
                      <a:pt x="872" y="232"/>
                      <a:pt x="872" y="232"/>
                      <a:pt x="872" y="231"/>
                    </a:cubicBezTo>
                    <a:cubicBezTo>
                      <a:pt x="872" y="231"/>
                      <a:pt x="873" y="231"/>
                      <a:pt x="873" y="231"/>
                    </a:cubicBezTo>
                    <a:cubicBezTo>
                      <a:pt x="850" y="199"/>
                      <a:pt x="821" y="165"/>
                      <a:pt x="786" y="130"/>
                    </a:cubicBezTo>
                    <a:cubicBezTo>
                      <a:pt x="786" y="130"/>
                      <a:pt x="786" y="130"/>
                      <a:pt x="786" y="130"/>
                    </a:cubicBezTo>
                    <a:cubicBezTo>
                      <a:pt x="786" y="130"/>
                      <a:pt x="785" y="129"/>
                      <a:pt x="785" y="129"/>
                    </a:cubicBezTo>
                    <a:cubicBezTo>
                      <a:pt x="784" y="128"/>
                      <a:pt x="784" y="128"/>
                      <a:pt x="784" y="128"/>
                    </a:cubicBezTo>
                    <a:cubicBezTo>
                      <a:pt x="767" y="111"/>
                      <a:pt x="749" y="94"/>
                      <a:pt x="730" y="77"/>
                    </a:cubicBezTo>
                    <a:cubicBezTo>
                      <a:pt x="730" y="77"/>
                      <a:pt x="730" y="77"/>
                      <a:pt x="730" y="77"/>
                    </a:cubicBezTo>
                    <a:cubicBezTo>
                      <a:pt x="730" y="76"/>
                      <a:pt x="729" y="76"/>
                      <a:pt x="728" y="75"/>
                    </a:cubicBezTo>
                    <a:cubicBezTo>
                      <a:pt x="728" y="75"/>
                      <a:pt x="728" y="75"/>
                      <a:pt x="728" y="75"/>
                    </a:cubicBezTo>
                    <a:cubicBezTo>
                      <a:pt x="721" y="68"/>
                      <a:pt x="713" y="62"/>
                      <a:pt x="705" y="55"/>
                    </a:cubicBezTo>
                    <a:cubicBezTo>
                      <a:pt x="708" y="37"/>
                      <a:pt x="709" y="19"/>
                      <a:pt x="711" y="1"/>
                    </a:cubicBezTo>
                    <a:cubicBezTo>
                      <a:pt x="710" y="1"/>
                      <a:pt x="709" y="0"/>
                      <a:pt x="708" y="0"/>
                    </a:cubicBezTo>
                    <a:cubicBezTo>
                      <a:pt x="708" y="0"/>
                      <a:pt x="708" y="0"/>
                      <a:pt x="70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01" name="Freeform 265"/>
              <p:cNvSpPr>
                <a:spLocks/>
              </p:cNvSpPr>
              <p:nvPr/>
            </p:nvSpPr>
            <p:spPr bwMode="auto">
              <a:xfrm>
                <a:off x="1147" y="3379"/>
                <a:ext cx="50" cy="34"/>
              </a:xfrm>
              <a:custGeom>
                <a:avLst/>
                <a:gdLst>
                  <a:gd name="T0" fmla="*/ 24 w 32"/>
                  <a:gd name="T1" fmla="*/ 0 h 22"/>
                  <a:gd name="T2" fmla="*/ 12 w 32"/>
                  <a:gd name="T3" fmla="*/ 4 h 22"/>
                  <a:gd name="T4" fmla="*/ 11 w 32"/>
                  <a:gd name="T5" fmla="*/ 4 h 22"/>
                  <a:gd name="T6" fmla="*/ 11 w 32"/>
                  <a:gd name="T7" fmla="*/ 4 h 22"/>
                  <a:gd name="T8" fmla="*/ 1 w 32"/>
                  <a:gd name="T9" fmla="*/ 19 h 22"/>
                  <a:gd name="T10" fmla="*/ 2 w 32"/>
                  <a:gd name="T11" fmla="*/ 20 h 22"/>
                  <a:gd name="T12" fmla="*/ 2 w 32"/>
                  <a:gd name="T13" fmla="*/ 20 h 22"/>
                  <a:gd name="T14" fmla="*/ 2 w 32"/>
                  <a:gd name="T15" fmla="*/ 20 h 22"/>
                  <a:gd name="T16" fmla="*/ 4 w 32"/>
                  <a:gd name="T17" fmla="*/ 22 h 22"/>
                  <a:gd name="T18" fmla="*/ 7 w 32"/>
                  <a:gd name="T19" fmla="*/ 22 h 22"/>
                  <a:gd name="T20" fmla="*/ 21 w 32"/>
                  <a:gd name="T21" fmla="*/ 17 h 22"/>
                  <a:gd name="T22" fmla="*/ 25 w 32"/>
                  <a:gd name="T23" fmla="*/ 15 h 22"/>
                  <a:gd name="T24" fmla="*/ 29 w 32"/>
                  <a:gd name="T25" fmla="*/ 2 h 22"/>
                  <a:gd name="T26" fmla="*/ 29 w 32"/>
                  <a:gd name="T27" fmla="*/ 2 h 22"/>
                  <a:gd name="T28" fmla="*/ 29 w 32"/>
                  <a:gd name="T29" fmla="*/ 2 h 22"/>
                  <a:gd name="T30" fmla="*/ 29 w 32"/>
                  <a:gd name="T31" fmla="*/ 2 h 22"/>
                  <a:gd name="T32" fmla="*/ 29 w 32"/>
                  <a:gd name="T33" fmla="*/ 2 h 22"/>
                  <a:gd name="T34" fmla="*/ 28 w 32"/>
                  <a:gd name="T35" fmla="*/ 1 h 22"/>
                  <a:gd name="T36" fmla="*/ 24 w 32"/>
                  <a:gd name="T3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2">
                    <a:moveTo>
                      <a:pt x="24" y="0"/>
                    </a:moveTo>
                    <a:cubicBezTo>
                      <a:pt x="20" y="0"/>
                      <a:pt x="16" y="2"/>
                      <a:pt x="12" y="4"/>
                    </a:cubicBezTo>
                    <a:cubicBezTo>
                      <a:pt x="12" y="4"/>
                      <a:pt x="11" y="4"/>
                      <a:pt x="11" y="4"/>
                    </a:cubicBezTo>
                    <a:cubicBezTo>
                      <a:pt x="11" y="4"/>
                      <a:pt x="11" y="4"/>
                      <a:pt x="11" y="4"/>
                    </a:cubicBezTo>
                    <a:cubicBezTo>
                      <a:pt x="4" y="9"/>
                      <a:pt x="0" y="15"/>
                      <a:pt x="1" y="19"/>
                    </a:cubicBezTo>
                    <a:cubicBezTo>
                      <a:pt x="1" y="19"/>
                      <a:pt x="1" y="20"/>
                      <a:pt x="2" y="20"/>
                    </a:cubicBezTo>
                    <a:cubicBezTo>
                      <a:pt x="2" y="20"/>
                      <a:pt x="2" y="20"/>
                      <a:pt x="2" y="20"/>
                    </a:cubicBezTo>
                    <a:cubicBezTo>
                      <a:pt x="2" y="20"/>
                      <a:pt x="2" y="20"/>
                      <a:pt x="2" y="20"/>
                    </a:cubicBezTo>
                    <a:cubicBezTo>
                      <a:pt x="2" y="20"/>
                      <a:pt x="3" y="21"/>
                      <a:pt x="4" y="22"/>
                    </a:cubicBezTo>
                    <a:cubicBezTo>
                      <a:pt x="5" y="22"/>
                      <a:pt x="6" y="22"/>
                      <a:pt x="7" y="22"/>
                    </a:cubicBezTo>
                    <a:cubicBezTo>
                      <a:pt x="11" y="22"/>
                      <a:pt x="17" y="20"/>
                      <a:pt x="21" y="17"/>
                    </a:cubicBezTo>
                    <a:cubicBezTo>
                      <a:pt x="23" y="17"/>
                      <a:pt x="24" y="16"/>
                      <a:pt x="25" y="15"/>
                    </a:cubicBezTo>
                    <a:cubicBezTo>
                      <a:pt x="29" y="11"/>
                      <a:pt x="32" y="7"/>
                      <a:pt x="29" y="2"/>
                    </a:cubicBezTo>
                    <a:cubicBezTo>
                      <a:pt x="29" y="2"/>
                      <a:pt x="29" y="2"/>
                      <a:pt x="29" y="2"/>
                    </a:cubicBezTo>
                    <a:cubicBezTo>
                      <a:pt x="29" y="2"/>
                      <a:pt x="29" y="2"/>
                      <a:pt x="29" y="2"/>
                    </a:cubicBezTo>
                    <a:cubicBezTo>
                      <a:pt x="29" y="2"/>
                      <a:pt x="29" y="2"/>
                      <a:pt x="29" y="2"/>
                    </a:cubicBezTo>
                    <a:cubicBezTo>
                      <a:pt x="29" y="2"/>
                      <a:pt x="29" y="2"/>
                      <a:pt x="29" y="2"/>
                    </a:cubicBezTo>
                    <a:cubicBezTo>
                      <a:pt x="28" y="1"/>
                      <a:pt x="28" y="1"/>
                      <a:pt x="28" y="1"/>
                    </a:cubicBezTo>
                    <a:cubicBezTo>
                      <a:pt x="27" y="0"/>
                      <a:pt x="25"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04" name="Freeform 266"/>
              <p:cNvSpPr>
                <a:spLocks/>
              </p:cNvSpPr>
              <p:nvPr/>
            </p:nvSpPr>
            <p:spPr bwMode="auto">
              <a:xfrm>
                <a:off x="911" y="2859"/>
                <a:ext cx="50" cy="45"/>
              </a:xfrm>
              <a:custGeom>
                <a:avLst/>
                <a:gdLst>
                  <a:gd name="T0" fmla="*/ 20 w 32"/>
                  <a:gd name="T1" fmla="*/ 0 h 29"/>
                  <a:gd name="T2" fmla="*/ 11 w 32"/>
                  <a:gd name="T3" fmla="*/ 4 h 29"/>
                  <a:gd name="T4" fmla="*/ 7 w 32"/>
                  <a:gd name="T5" fmla="*/ 6 h 29"/>
                  <a:gd name="T6" fmla="*/ 7 w 32"/>
                  <a:gd name="T7" fmla="*/ 7 h 29"/>
                  <a:gd name="T8" fmla="*/ 6 w 32"/>
                  <a:gd name="T9" fmla="*/ 27 h 29"/>
                  <a:gd name="T10" fmla="*/ 8 w 32"/>
                  <a:gd name="T11" fmla="*/ 28 h 29"/>
                  <a:gd name="T12" fmla="*/ 11 w 32"/>
                  <a:gd name="T13" fmla="*/ 29 h 29"/>
                  <a:gd name="T14" fmla="*/ 13 w 32"/>
                  <a:gd name="T15" fmla="*/ 29 h 29"/>
                  <a:gd name="T16" fmla="*/ 28 w 32"/>
                  <a:gd name="T17" fmla="*/ 21 h 29"/>
                  <a:gd name="T18" fmla="*/ 30 w 32"/>
                  <a:gd name="T19" fmla="*/ 18 h 29"/>
                  <a:gd name="T20" fmla="*/ 32 w 32"/>
                  <a:gd name="T21" fmla="*/ 10 h 29"/>
                  <a:gd name="T22" fmla="*/ 30 w 32"/>
                  <a:gd name="T23" fmla="*/ 5 h 29"/>
                  <a:gd name="T24" fmla="*/ 29 w 32"/>
                  <a:gd name="T25" fmla="*/ 3 h 29"/>
                  <a:gd name="T26" fmla="*/ 20 w 32"/>
                  <a:gd name="T2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29">
                    <a:moveTo>
                      <a:pt x="20" y="0"/>
                    </a:moveTo>
                    <a:cubicBezTo>
                      <a:pt x="17" y="0"/>
                      <a:pt x="14" y="1"/>
                      <a:pt x="11" y="4"/>
                    </a:cubicBezTo>
                    <a:cubicBezTo>
                      <a:pt x="9" y="4"/>
                      <a:pt x="8" y="5"/>
                      <a:pt x="7" y="6"/>
                    </a:cubicBezTo>
                    <a:cubicBezTo>
                      <a:pt x="7" y="6"/>
                      <a:pt x="7" y="7"/>
                      <a:pt x="7" y="7"/>
                    </a:cubicBezTo>
                    <a:cubicBezTo>
                      <a:pt x="2" y="13"/>
                      <a:pt x="0" y="22"/>
                      <a:pt x="6" y="27"/>
                    </a:cubicBezTo>
                    <a:cubicBezTo>
                      <a:pt x="7" y="27"/>
                      <a:pt x="7" y="28"/>
                      <a:pt x="8" y="28"/>
                    </a:cubicBezTo>
                    <a:cubicBezTo>
                      <a:pt x="9" y="28"/>
                      <a:pt x="10" y="29"/>
                      <a:pt x="11" y="29"/>
                    </a:cubicBezTo>
                    <a:cubicBezTo>
                      <a:pt x="12" y="29"/>
                      <a:pt x="13" y="29"/>
                      <a:pt x="13" y="29"/>
                    </a:cubicBezTo>
                    <a:cubicBezTo>
                      <a:pt x="19" y="29"/>
                      <a:pt x="25" y="26"/>
                      <a:pt x="28" y="21"/>
                    </a:cubicBezTo>
                    <a:cubicBezTo>
                      <a:pt x="29" y="20"/>
                      <a:pt x="30" y="19"/>
                      <a:pt x="30" y="18"/>
                    </a:cubicBezTo>
                    <a:cubicBezTo>
                      <a:pt x="31" y="15"/>
                      <a:pt x="32" y="13"/>
                      <a:pt x="32" y="10"/>
                    </a:cubicBezTo>
                    <a:cubicBezTo>
                      <a:pt x="31" y="8"/>
                      <a:pt x="31" y="7"/>
                      <a:pt x="30" y="5"/>
                    </a:cubicBezTo>
                    <a:cubicBezTo>
                      <a:pt x="30" y="5"/>
                      <a:pt x="29" y="4"/>
                      <a:pt x="29" y="3"/>
                    </a:cubicBezTo>
                    <a:cubicBezTo>
                      <a:pt x="27" y="1"/>
                      <a:pt x="24" y="0"/>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05" name="Freeform 267"/>
              <p:cNvSpPr>
                <a:spLocks/>
              </p:cNvSpPr>
              <p:nvPr/>
            </p:nvSpPr>
            <p:spPr bwMode="auto">
              <a:xfrm>
                <a:off x="1641" y="3119"/>
                <a:ext cx="39" cy="42"/>
              </a:xfrm>
              <a:custGeom>
                <a:avLst/>
                <a:gdLst>
                  <a:gd name="T0" fmla="*/ 16 w 25"/>
                  <a:gd name="T1" fmla="*/ 0 h 27"/>
                  <a:gd name="T2" fmla="*/ 12 w 25"/>
                  <a:gd name="T3" fmla="*/ 1 h 27"/>
                  <a:gd name="T4" fmla="*/ 11 w 25"/>
                  <a:gd name="T5" fmla="*/ 2 h 27"/>
                  <a:gd name="T6" fmla="*/ 11 w 25"/>
                  <a:gd name="T7" fmla="*/ 2 h 27"/>
                  <a:gd name="T8" fmla="*/ 11 w 25"/>
                  <a:gd name="T9" fmla="*/ 7 h 27"/>
                  <a:gd name="T10" fmla="*/ 0 w 25"/>
                  <a:gd name="T11" fmla="*/ 27 h 27"/>
                  <a:gd name="T12" fmla="*/ 2 w 25"/>
                  <a:gd name="T13" fmla="*/ 27 h 27"/>
                  <a:gd name="T14" fmla="*/ 20 w 25"/>
                  <a:gd name="T15" fmla="*/ 2 h 27"/>
                  <a:gd name="T16" fmla="*/ 20 w 25"/>
                  <a:gd name="T17" fmla="*/ 2 h 27"/>
                  <a:gd name="T18" fmla="*/ 20 w 25"/>
                  <a:gd name="T19" fmla="*/ 2 h 27"/>
                  <a:gd name="T20" fmla="*/ 16 w 25"/>
                  <a:gd name="T2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7">
                    <a:moveTo>
                      <a:pt x="16" y="0"/>
                    </a:moveTo>
                    <a:cubicBezTo>
                      <a:pt x="15" y="0"/>
                      <a:pt x="14" y="0"/>
                      <a:pt x="12" y="1"/>
                    </a:cubicBezTo>
                    <a:cubicBezTo>
                      <a:pt x="11" y="2"/>
                      <a:pt x="11" y="2"/>
                      <a:pt x="11" y="2"/>
                    </a:cubicBezTo>
                    <a:cubicBezTo>
                      <a:pt x="11" y="2"/>
                      <a:pt x="11" y="2"/>
                      <a:pt x="11" y="2"/>
                    </a:cubicBezTo>
                    <a:cubicBezTo>
                      <a:pt x="11" y="3"/>
                      <a:pt x="11" y="5"/>
                      <a:pt x="11" y="7"/>
                    </a:cubicBezTo>
                    <a:cubicBezTo>
                      <a:pt x="9" y="14"/>
                      <a:pt x="5" y="21"/>
                      <a:pt x="0" y="27"/>
                    </a:cubicBezTo>
                    <a:cubicBezTo>
                      <a:pt x="1" y="27"/>
                      <a:pt x="1" y="27"/>
                      <a:pt x="2" y="27"/>
                    </a:cubicBezTo>
                    <a:cubicBezTo>
                      <a:pt x="12" y="27"/>
                      <a:pt x="25" y="10"/>
                      <a:pt x="20" y="2"/>
                    </a:cubicBezTo>
                    <a:cubicBezTo>
                      <a:pt x="20" y="2"/>
                      <a:pt x="20" y="2"/>
                      <a:pt x="20" y="2"/>
                    </a:cubicBezTo>
                    <a:cubicBezTo>
                      <a:pt x="20" y="2"/>
                      <a:pt x="20" y="2"/>
                      <a:pt x="20" y="2"/>
                    </a:cubicBezTo>
                    <a:cubicBezTo>
                      <a:pt x="20" y="1"/>
                      <a:pt x="18"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06" name="Freeform 268"/>
              <p:cNvSpPr>
                <a:spLocks/>
              </p:cNvSpPr>
              <p:nvPr/>
            </p:nvSpPr>
            <p:spPr bwMode="auto">
              <a:xfrm>
                <a:off x="1993" y="2888"/>
                <a:ext cx="30" cy="47"/>
              </a:xfrm>
              <a:custGeom>
                <a:avLst/>
                <a:gdLst>
                  <a:gd name="T0" fmla="*/ 15 w 19"/>
                  <a:gd name="T1" fmla="*/ 0 h 30"/>
                  <a:gd name="T2" fmla="*/ 7 w 19"/>
                  <a:gd name="T3" fmla="*/ 8 h 30"/>
                  <a:gd name="T4" fmla="*/ 6 w 19"/>
                  <a:gd name="T5" fmla="*/ 9 h 30"/>
                  <a:gd name="T6" fmla="*/ 5 w 19"/>
                  <a:gd name="T7" fmla="*/ 12 h 30"/>
                  <a:gd name="T8" fmla="*/ 1 w 19"/>
                  <a:gd name="T9" fmla="*/ 29 h 30"/>
                  <a:gd name="T10" fmla="*/ 1 w 19"/>
                  <a:gd name="T11" fmla="*/ 29 h 30"/>
                  <a:gd name="T12" fmla="*/ 1 w 19"/>
                  <a:gd name="T13" fmla="*/ 29 h 30"/>
                  <a:gd name="T14" fmla="*/ 1 w 19"/>
                  <a:gd name="T15" fmla="*/ 29 h 30"/>
                  <a:gd name="T16" fmla="*/ 1 w 19"/>
                  <a:gd name="T17" fmla="*/ 30 h 30"/>
                  <a:gd name="T18" fmla="*/ 2 w 19"/>
                  <a:gd name="T19" fmla="*/ 30 h 30"/>
                  <a:gd name="T20" fmla="*/ 17 w 19"/>
                  <a:gd name="T21" fmla="*/ 1 h 30"/>
                  <a:gd name="T22" fmla="*/ 17 w 19"/>
                  <a:gd name="T23" fmla="*/ 1 h 30"/>
                  <a:gd name="T24" fmla="*/ 16 w 19"/>
                  <a:gd name="T25" fmla="*/ 0 h 30"/>
                  <a:gd name="T26" fmla="*/ 15 w 19"/>
                  <a:gd name="T2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30">
                    <a:moveTo>
                      <a:pt x="15" y="0"/>
                    </a:moveTo>
                    <a:cubicBezTo>
                      <a:pt x="13" y="0"/>
                      <a:pt x="10" y="3"/>
                      <a:pt x="7" y="8"/>
                    </a:cubicBezTo>
                    <a:cubicBezTo>
                      <a:pt x="7" y="8"/>
                      <a:pt x="7" y="9"/>
                      <a:pt x="6" y="9"/>
                    </a:cubicBezTo>
                    <a:cubicBezTo>
                      <a:pt x="6" y="10"/>
                      <a:pt x="5" y="11"/>
                      <a:pt x="5" y="12"/>
                    </a:cubicBezTo>
                    <a:cubicBezTo>
                      <a:pt x="2" y="18"/>
                      <a:pt x="0" y="26"/>
                      <a:pt x="1" y="29"/>
                    </a:cubicBezTo>
                    <a:cubicBezTo>
                      <a:pt x="1" y="29"/>
                      <a:pt x="1" y="29"/>
                      <a:pt x="1" y="29"/>
                    </a:cubicBezTo>
                    <a:cubicBezTo>
                      <a:pt x="1" y="29"/>
                      <a:pt x="1" y="29"/>
                      <a:pt x="1" y="29"/>
                    </a:cubicBezTo>
                    <a:cubicBezTo>
                      <a:pt x="1" y="29"/>
                      <a:pt x="1" y="29"/>
                      <a:pt x="1" y="29"/>
                    </a:cubicBezTo>
                    <a:cubicBezTo>
                      <a:pt x="1" y="29"/>
                      <a:pt x="1" y="30"/>
                      <a:pt x="1" y="30"/>
                    </a:cubicBezTo>
                    <a:cubicBezTo>
                      <a:pt x="2" y="30"/>
                      <a:pt x="2" y="30"/>
                      <a:pt x="2" y="30"/>
                    </a:cubicBezTo>
                    <a:cubicBezTo>
                      <a:pt x="7" y="30"/>
                      <a:pt x="19" y="10"/>
                      <a:pt x="17" y="1"/>
                    </a:cubicBezTo>
                    <a:cubicBezTo>
                      <a:pt x="17" y="1"/>
                      <a:pt x="17" y="1"/>
                      <a:pt x="17" y="1"/>
                    </a:cubicBezTo>
                    <a:cubicBezTo>
                      <a:pt x="17" y="1"/>
                      <a:pt x="16" y="1"/>
                      <a:pt x="16" y="0"/>
                    </a:cubicBezTo>
                    <a:cubicBezTo>
                      <a:pt x="16" y="0"/>
                      <a:pt x="16"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07" name="Freeform 269"/>
              <p:cNvSpPr>
                <a:spLocks/>
              </p:cNvSpPr>
              <p:nvPr/>
            </p:nvSpPr>
            <p:spPr bwMode="auto">
              <a:xfrm>
                <a:off x="1579" y="2751"/>
                <a:ext cx="48" cy="49"/>
              </a:xfrm>
              <a:custGeom>
                <a:avLst/>
                <a:gdLst>
                  <a:gd name="T0" fmla="*/ 19 w 31"/>
                  <a:gd name="T1" fmla="*/ 0 h 31"/>
                  <a:gd name="T2" fmla="*/ 8 w 31"/>
                  <a:gd name="T3" fmla="*/ 5 h 31"/>
                  <a:gd name="T4" fmla="*/ 6 w 31"/>
                  <a:gd name="T5" fmla="*/ 28 h 31"/>
                  <a:gd name="T6" fmla="*/ 6 w 31"/>
                  <a:gd name="T7" fmla="*/ 28 h 31"/>
                  <a:gd name="T8" fmla="*/ 6 w 31"/>
                  <a:gd name="T9" fmla="*/ 27 h 31"/>
                  <a:gd name="T10" fmla="*/ 8 w 31"/>
                  <a:gd name="T11" fmla="*/ 30 h 31"/>
                  <a:gd name="T12" fmla="*/ 8 w 31"/>
                  <a:gd name="T13" fmla="*/ 30 h 31"/>
                  <a:gd name="T14" fmla="*/ 13 w 31"/>
                  <a:gd name="T15" fmla="*/ 31 h 31"/>
                  <a:gd name="T16" fmla="*/ 13 w 31"/>
                  <a:gd name="T17" fmla="*/ 31 h 31"/>
                  <a:gd name="T18" fmla="*/ 21 w 31"/>
                  <a:gd name="T19" fmla="*/ 27 h 31"/>
                  <a:gd name="T20" fmla="*/ 24 w 31"/>
                  <a:gd name="T21" fmla="*/ 25 h 31"/>
                  <a:gd name="T22" fmla="*/ 26 w 31"/>
                  <a:gd name="T23" fmla="*/ 2 h 31"/>
                  <a:gd name="T24" fmla="*/ 26 w 31"/>
                  <a:gd name="T25" fmla="*/ 2 h 31"/>
                  <a:gd name="T26" fmla="*/ 26 w 31"/>
                  <a:gd name="T27" fmla="*/ 2 h 31"/>
                  <a:gd name="T28" fmla="*/ 19 w 31"/>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1">
                    <a:moveTo>
                      <a:pt x="19" y="0"/>
                    </a:moveTo>
                    <a:cubicBezTo>
                      <a:pt x="15" y="0"/>
                      <a:pt x="11" y="2"/>
                      <a:pt x="8" y="5"/>
                    </a:cubicBezTo>
                    <a:cubicBezTo>
                      <a:pt x="6" y="8"/>
                      <a:pt x="0" y="19"/>
                      <a:pt x="6" y="28"/>
                    </a:cubicBezTo>
                    <a:cubicBezTo>
                      <a:pt x="6" y="28"/>
                      <a:pt x="6" y="28"/>
                      <a:pt x="6" y="28"/>
                    </a:cubicBezTo>
                    <a:cubicBezTo>
                      <a:pt x="6" y="27"/>
                      <a:pt x="6" y="27"/>
                      <a:pt x="6" y="27"/>
                    </a:cubicBezTo>
                    <a:cubicBezTo>
                      <a:pt x="7" y="28"/>
                      <a:pt x="8" y="29"/>
                      <a:pt x="8" y="30"/>
                    </a:cubicBezTo>
                    <a:cubicBezTo>
                      <a:pt x="8" y="30"/>
                      <a:pt x="8" y="30"/>
                      <a:pt x="8" y="30"/>
                    </a:cubicBezTo>
                    <a:cubicBezTo>
                      <a:pt x="10" y="30"/>
                      <a:pt x="11" y="31"/>
                      <a:pt x="13" y="31"/>
                    </a:cubicBezTo>
                    <a:cubicBezTo>
                      <a:pt x="13" y="31"/>
                      <a:pt x="13" y="31"/>
                      <a:pt x="13" y="31"/>
                    </a:cubicBezTo>
                    <a:cubicBezTo>
                      <a:pt x="16" y="31"/>
                      <a:pt x="19" y="29"/>
                      <a:pt x="21" y="27"/>
                    </a:cubicBezTo>
                    <a:cubicBezTo>
                      <a:pt x="22" y="27"/>
                      <a:pt x="23" y="26"/>
                      <a:pt x="24" y="25"/>
                    </a:cubicBezTo>
                    <a:cubicBezTo>
                      <a:pt x="29" y="18"/>
                      <a:pt x="31" y="8"/>
                      <a:pt x="26" y="2"/>
                    </a:cubicBezTo>
                    <a:cubicBezTo>
                      <a:pt x="26" y="2"/>
                      <a:pt x="26" y="2"/>
                      <a:pt x="26" y="2"/>
                    </a:cubicBezTo>
                    <a:cubicBezTo>
                      <a:pt x="26" y="2"/>
                      <a:pt x="26" y="2"/>
                      <a:pt x="26" y="2"/>
                    </a:cubicBezTo>
                    <a:cubicBezTo>
                      <a:pt x="24" y="0"/>
                      <a:pt x="22" y="0"/>
                      <a:pt x="1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08" name="Freeform 270"/>
              <p:cNvSpPr>
                <a:spLocks/>
              </p:cNvSpPr>
              <p:nvPr/>
            </p:nvSpPr>
            <p:spPr bwMode="auto">
              <a:xfrm>
                <a:off x="830" y="3323"/>
                <a:ext cx="59" cy="34"/>
              </a:xfrm>
              <a:custGeom>
                <a:avLst/>
                <a:gdLst>
                  <a:gd name="T0" fmla="*/ 25 w 38"/>
                  <a:gd name="T1" fmla="*/ 0 h 22"/>
                  <a:gd name="T2" fmla="*/ 12 w 38"/>
                  <a:gd name="T3" fmla="*/ 5 h 22"/>
                  <a:gd name="T4" fmla="*/ 5 w 38"/>
                  <a:gd name="T5" fmla="*/ 20 h 22"/>
                  <a:gd name="T6" fmla="*/ 10 w 38"/>
                  <a:gd name="T7" fmla="*/ 22 h 22"/>
                  <a:gd name="T8" fmla="*/ 11 w 38"/>
                  <a:gd name="T9" fmla="*/ 22 h 22"/>
                  <a:gd name="T10" fmla="*/ 31 w 38"/>
                  <a:gd name="T11" fmla="*/ 2 h 22"/>
                  <a:gd name="T12" fmla="*/ 31 w 38"/>
                  <a:gd name="T13" fmla="*/ 2 h 22"/>
                  <a:gd name="T14" fmla="*/ 31 w 38"/>
                  <a:gd name="T15" fmla="*/ 2 h 22"/>
                  <a:gd name="T16" fmla="*/ 31 w 38"/>
                  <a:gd name="T17" fmla="*/ 2 h 22"/>
                  <a:gd name="T18" fmla="*/ 31 w 38"/>
                  <a:gd name="T19" fmla="*/ 2 h 22"/>
                  <a:gd name="T20" fmla="*/ 31 w 38"/>
                  <a:gd name="T21" fmla="*/ 2 h 22"/>
                  <a:gd name="T22" fmla="*/ 31 w 38"/>
                  <a:gd name="T23" fmla="*/ 2 h 22"/>
                  <a:gd name="T24" fmla="*/ 25 w 38"/>
                  <a:gd name="T2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2">
                    <a:moveTo>
                      <a:pt x="25" y="0"/>
                    </a:moveTo>
                    <a:cubicBezTo>
                      <a:pt x="21" y="0"/>
                      <a:pt x="16" y="2"/>
                      <a:pt x="12" y="5"/>
                    </a:cubicBezTo>
                    <a:cubicBezTo>
                      <a:pt x="5" y="9"/>
                      <a:pt x="0" y="16"/>
                      <a:pt x="5" y="20"/>
                    </a:cubicBezTo>
                    <a:cubicBezTo>
                      <a:pt x="5" y="21"/>
                      <a:pt x="7" y="22"/>
                      <a:pt x="10" y="22"/>
                    </a:cubicBezTo>
                    <a:cubicBezTo>
                      <a:pt x="10" y="22"/>
                      <a:pt x="11" y="22"/>
                      <a:pt x="11" y="22"/>
                    </a:cubicBezTo>
                    <a:cubicBezTo>
                      <a:pt x="23" y="22"/>
                      <a:pt x="38" y="10"/>
                      <a:pt x="31" y="2"/>
                    </a:cubicBezTo>
                    <a:cubicBezTo>
                      <a:pt x="31" y="2"/>
                      <a:pt x="31" y="2"/>
                      <a:pt x="31" y="2"/>
                    </a:cubicBezTo>
                    <a:cubicBezTo>
                      <a:pt x="31" y="2"/>
                      <a:pt x="31" y="2"/>
                      <a:pt x="31" y="2"/>
                    </a:cubicBezTo>
                    <a:cubicBezTo>
                      <a:pt x="31" y="2"/>
                      <a:pt x="31" y="2"/>
                      <a:pt x="31" y="2"/>
                    </a:cubicBezTo>
                    <a:cubicBezTo>
                      <a:pt x="31" y="2"/>
                      <a:pt x="31" y="2"/>
                      <a:pt x="31" y="2"/>
                    </a:cubicBezTo>
                    <a:cubicBezTo>
                      <a:pt x="31" y="2"/>
                      <a:pt x="31" y="2"/>
                      <a:pt x="31" y="2"/>
                    </a:cubicBezTo>
                    <a:cubicBezTo>
                      <a:pt x="31" y="2"/>
                      <a:pt x="31" y="2"/>
                      <a:pt x="31" y="2"/>
                    </a:cubicBezTo>
                    <a:cubicBezTo>
                      <a:pt x="30" y="1"/>
                      <a:pt x="27" y="0"/>
                      <a:pt x="2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09" name="Freeform 271"/>
              <p:cNvSpPr>
                <a:spLocks/>
              </p:cNvSpPr>
              <p:nvPr/>
            </p:nvSpPr>
            <p:spPr bwMode="auto">
              <a:xfrm>
                <a:off x="638" y="1919"/>
                <a:ext cx="56" cy="50"/>
              </a:xfrm>
              <a:custGeom>
                <a:avLst/>
                <a:gdLst>
                  <a:gd name="T0" fmla="*/ 18 w 36"/>
                  <a:gd name="T1" fmla="*/ 0 h 32"/>
                  <a:gd name="T2" fmla="*/ 4 w 36"/>
                  <a:gd name="T3" fmla="*/ 8 h 32"/>
                  <a:gd name="T4" fmla="*/ 4 w 36"/>
                  <a:gd name="T5" fmla="*/ 9 h 32"/>
                  <a:gd name="T6" fmla="*/ 3 w 36"/>
                  <a:gd name="T7" fmla="*/ 10 h 32"/>
                  <a:gd name="T8" fmla="*/ 11 w 36"/>
                  <a:gd name="T9" fmla="*/ 30 h 32"/>
                  <a:gd name="T10" fmla="*/ 11 w 36"/>
                  <a:gd name="T11" fmla="*/ 30 h 32"/>
                  <a:gd name="T12" fmla="*/ 11 w 36"/>
                  <a:gd name="T13" fmla="*/ 30 h 32"/>
                  <a:gd name="T14" fmla="*/ 11 w 36"/>
                  <a:gd name="T15" fmla="*/ 30 h 32"/>
                  <a:gd name="T16" fmla="*/ 11 w 36"/>
                  <a:gd name="T17" fmla="*/ 30 h 32"/>
                  <a:gd name="T18" fmla="*/ 11 w 36"/>
                  <a:gd name="T19" fmla="*/ 31 h 32"/>
                  <a:gd name="T20" fmla="*/ 12 w 36"/>
                  <a:gd name="T21" fmla="*/ 31 h 32"/>
                  <a:gd name="T22" fmla="*/ 14 w 36"/>
                  <a:gd name="T23" fmla="*/ 32 h 32"/>
                  <a:gd name="T24" fmla="*/ 14 w 36"/>
                  <a:gd name="T25" fmla="*/ 32 h 32"/>
                  <a:gd name="T26" fmla="*/ 18 w 36"/>
                  <a:gd name="T27" fmla="*/ 32 h 32"/>
                  <a:gd name="T28" fmla="*/ 23 w 36"/>
                  <a:gd name="T29" fmla="*/ 31 h 32"/>
                  <a:gd name="T30" fmla="*/ 30 w 36"/>
                  <a:gd name="T31" fmla="*/ 26 h 32"/>
                  <a:gd name="T32" fmla="*/ 30 w 36"/>
                  <a:gd name="T33" fmla="*/ 26 h 32"/>
                  <a:gd name="T34" fmla="*/ 27 w 36"/>
                  <a:gd name="T35" fmla="*/ 3 h 32"/>
                  <a:gd name="T36" fmla="*/ 25 w 36"/>
                  <a:gd name="T37" fmla="*/ 2 h 32"/>
                  <a:gd name="T38" fmla="*/ 25 w 36"/>
                  <a:gd name="T39" fmla="*/ 2 h 32"/>
                  <a:gd name="T40" fmla="*/ 25 w 36"/>
                  <a:gd name="T41" fmla="*/ 2 h 32"/>
                  <a:gd name="T42" fmla="*/ 25 w 36"/>
                  <a:gd name="T43" fmla="*/ 2 h 32"/>
                  <a:gd name="T44" fmla="*/ 25 w 36"/>
                  <a:gd name="T45" fmla="*/ 2 h 32"/>
                  <a:gd name="T46" fmla="*/ 25 w 36"/>
                  <a:gd name="T47" fmla="*/ 2 h 32"/>
                  <a:gd name="T48" fmla="*/ 25 w 36"/>
                  <a:gd name="T49" fmla="*/ 2 h 32"/>
                  <a:gd name="T50" fmla="*/ 25 w 36"/>
                  <a:gd name="T51" fmla="*/ 2 h 32"/>
                  <a:gd name="T52" fmla="*/ 25 w 36"/>
                  <a:gd name="T53" fmla="*/ 2 h 32"/>
                  <a:gd name="T54" fmla="*/ 18 w 36"/>
                  <a:gd name="T5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 h="32">
                    <a:moveTo>
                      <a:pt x="18" y="0"/>
                    </a:moveTo>
                    <a:cubicBezTo>
                      <a:pt x="13" y="0"/>
                      <a:pt x="8" y="3"/>
                      <a:pt x="4" y="8"/>
                    </a:cubicBezTo>
                    <a:cubicBezTo>
                      <a:pt x="4" y="8"/>
                      <a:pt x="4" y="8"/>
                      <a:pt x="4" y="9"/>
                    </a:cubicBezTo>
                    <a:cubicBezTo>
                      <a:pt x="4" y="9"/>
                      <a:pt x="3" y="10"/>
                      <a:pt x="3" y="10"/>
                    </a:cubicBezTo>
                    <a:cubicBezTo>
                      <a:pt x="0" y="17"/>
                      <a:pt x="2" y="26"/>
                      <a:pt x="11" y="30"/>
                    </a:cubicBezTo>
                    <a:cubicBezTo>
                      <a:pt x="11" y="30"/>
                      <a:pt x="11" y="30"/>
                      <a:pt x="11" y="30"/>
                    </a:cubicBezTo>
                    <a:cubicBezTo>
                      <a:pt x="11" y="30"/>
                      <a:pt x="11" y="30"/>
                      <a:pt x="11" y="30"/>
                    </a:cubicBezTo>
                    <a:cubicBezTo>
                      <a:pt x="11" y="30"/>
                      <a:pt x="11" y="30"/>
                      <a:pt x="11" y="30"/>
                    </a:cubicBezTo>
                    <a:cubicBezTo>
                      <a:pt x="11" y="30"/>
                      <a:pt x="11" y="30"/>
                      <a:pt x="11" y="30"/>
                    </a:cubicBezTo>
                    <a:cubicBezTo>
                      <a:pt x="11" y="31"/>
                      <a:pt x="11" y="31"/>
                      <a:pt x="11" y="31"/>
                    </a:cubicBezTo>
                    <a:cubicBezTo>
                      <a:pt x="11" y="31"/>
                      <a:pt x="11" y="31"/>
                      <a:pt x="12" y="31"/>
                    </a:cubicBezTo>
                    <a:cubicBezTo>
                      <a:pt x="12" y="31"/>
                      <a:pt x="13" y="31"/>
                      <a:pt x="14" y="32"/>
                    </a:cubicBezTo>
                    <a:cubicBezTo>
                      <a:pt x="14" y="32"/>
                      <a:pt x="14" y="32"/>
                      <a:pt x="14" y="32"/>
                    </a:cubicBezTo>
                    <a:cubicBezTo>
                      <a:pt x="15" y="32"/>
                      <a:pt x="17" y="32"/>
                      <a:pt x="18" y="32"/>
                    </a:cubicBezTo>
                    <a:cubicBezTo>
                      <a:pt x="20" y="32"/>
                      <a:pt x="22" y="32"/>
                      <a:pt x="23" y="31"/>
                    </a:cubicBezTo>
                    <a:cubicBezTo>
                      <a:pt x="26" y="30"/>
                      <a:pt x="28" y="29"/>
                      <a:pt x="30" y="26"/>
                    </a:cubicBezTo>
                    <a:cubicBezTo>
                      <a:pt x="30" y="26"/>
                      <a:pt x="30" y="26"/>
                      <a:pt x="30" y="26"/>
                    </a:cubicBezTo>
                    <a:cubicBezTo>
                      <a:pt x="36" y="19"/>
                      <a:pt x="35" y="8"/>
                      <a:pt x="27" y="3"/>
                    </a:cubicBezTo>
                    <a:cubicBezTo>
                      <a:pt x="27" y="2"/>
                      <a:pt x="26" y="2"/>
                      <a:pt x="25" y="2"/>
                    </a:cubicBezTo>
                    <a:cubicBezTo>
                      <a:pt x="25" y="2"/>
                      <a:pt x="25" y="2"/>
                      <a:pt x="25" y="2"/>
                    </a:cubicBezTo>
                    <a:cubicBezTo>
                      <a:pt x="25" y="2"/>
                      <a:pt x="25" y="2"/>
                      <a:pt x="25" y="2"/>
                    </a:cubicBezTo>
                    <a:cubicBezTo>
                      <a:pt x="25" y="2"/>
                      <a:pt x="25" y="2"/>
                      <a:pt x="25" y="2"/>
                    </a:cubicBezTo>
                    <a:cubicBezTo>
                      <a:pt x="25" y="2"/>
                      <a:pt x="25" y="2"/>
                      <a:pt x="25" y="2"/>
                    </a:cubicBezTo>
                    <a:cubicBezTo>
                      <a:pt x="25" y="2"/>
                      <a:pt x="25" y="2"/>
                      <a:pt x="25" y="2"/>
                    </a:cubicBezTo>
                    <a:cubicBezTo>
                      <a:pt x="25" y="2"/>
                      <a:pt x="25" y="2"/>
                      <a:pt x="25" y="2"/>
                    </a:cubicBezTo>
                    <a:cubicBezTo>
                      <a:pt x="25" y="2"/>
                      <a:pt x="25" y="2"/>
                      <a:pt x="25" y="2"/>
                    </a:cubicBezTo>
                    <a:cubicBezTo>
                      <a:pt x="25" y="2"/>
                      <a:pt x="25" y="2"/>
                      <a:pt x="25" y="2"/>
                    </a:cubicBezTo>
                    <a:cubicBezTo>
                      <a:pt x="23" y="0"/>
                      <a:pt x="21" y="0"/>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10" name="Freeform 272"/>
              <p:cNvSpPr>
                <a:spLocks/>
              </p:cNvSpPr>
              <p:nvPr/>
            </p:nvSpPr>
            <p:spPr bwMode="auto">
              <a:xfrm>
                <a:off x="2167" y="2186"/>
                <a:ext cx="16" cy="50"/>
              </a:xfrm>
              <a:custGeom>
                <a:avLst/>
                <a:gdLst>
                  <a:gd name="T0" fmla="*/ 5 w 10"/>
                  <a:gd name="T1" fmla="*/ 0 h 32"/>
                  <a:gd name="T2" fmla="*/ 1 w 10"/>
                  <a:gd name="T3" fmla="*/ 7 h 32"/>
                  <a:gd name="T4" fmla="*/ 1 w 10"/>
                  <a:gd name="T5" fmla="*/ 9 h 32"/>
                  <a:gd name="T6" fmla="*/ 1 w 10"/>
                  <a:gd name="T7" fmla="*/ 9 h 32"/>
                  <a:gd name="T8" fmla="*/ 1 w 10"/>
                  <a:gd name="T9" fmla="*/ 9 h 32"/>
                  <a:gd name="T10" fmla="*/ 3 w 10"/>
                  <a:gd name="T11" fmla="*/ 30 h 32"/>
                  <a:gd name="T12" fmla="*/ 3 w 10"/>
                  <a:gd name="T13" fmla="*/ 30 h 32"/>
                  <a:gd name="T14" fmla="*/ 3 w 10"/>
                  <a:gd name="T15" fmla="*/ 30 h 32"/>
                  <a:gd name="T16" fmla="*/ 3 w 10"/>
                  <a:gd name="T17" fmla="*/ 31 h 32"/>
                  <a:gd name="T18" fmla="*/ 5 w 10"/>
                  <a:gd name="T19" fmla="*/ 32 h 32"/>
                  <a:gd name="T20" fmla="*/ 9 w 10"/>
                  <a:gd name="T21" fmla="*/ 23 h 32"/>
                  <a:gd name="T22" fmla="*/ 7 w 10"/>
                  <a:gd name="T23" fmla="*/ 1 h 32"/>
                  <a:gd name="T24" fmla="*/ 7 w 10"/>
                  <a:gd name="T25" fmla="*/ 1 h 32"/>
                  <a:gd name="T26" fmla="*/ 7 w 10"/>
                  <a:gd name="T27" fmla="*/ 1 h 32"/>
                  <a:gd name="T28" fmla="*/ 7 w 10"/>
                  <a:gd name="T29" fmla="*/ 1 h 32"/>
                  <a:gd name="T30" fmla="*/ 7 w 10"/>
                  <a:gd name="T31" fmla="*/ 1 h 32"/>
                  <a:gd name="T32" fmla="*/ 7 w 10"/>
                  <a:gd name="T33" fmla="*/ 0 h 32"/>
                  <a:gd name="T34" fmla="*/ 6 w 10"/>
                  <a:gd name="T35" fmla="*/ 0 h 32"/>
                  <a:gd name="T36" fmla="*/ 5 w 10"/>
                  <a:gd name="T3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32">
                    <a:moveTo>
                      <a:pt x="5" y="0"/>
                    </a:moveTo>
                    <a:cubicBezTo>
                      <a:pt x="4" y="0"/>
                      <a:pt x="2" y="2"/>
                      <a:pt x="1" y="7"/>
                    </a:cubicBezTo>
                    <a:cubicBezTo>
                      <a:pt x="1" y="8"/>
                      <a:pt x="1" y="8"/>
                      <a:pt x="1" y="9"/>
                    </a:cubicBezTo>
                    <a:cubicBezTo>
                      <a:pt x="1" y="9"/>
                      <a:pt x="1" y="9"/>
                      <a:pt x="1" y="9"/>
                    </a:cubicBezTo>
                    <a:cubicBezTo>
                      <a:pt x="1" y="9"/>
                      <a:pt x="1" y="9"/>
                      <a:pt x="1" y="9"/>
                    </a:cubicBezTo>
                    <a:cubicBezTo>
                      <a:pt x="0" y="17"/>
                      <a:pt x="1" y="26"/>
                      <a:pt x="3" y="30"/>
                    </a:cubicBezTo>
                    <a:cubicBezTo>
                      <a:pt x="3" y="30"/>
                      <a:pt x="3" y="30"/>
                      <a:pt x="3" y="30"/>
                    </a:cubicBezTo>
                    <a:cubicBezTo>
                      <a:pt x="3" y="30"/>
                      <a:pt x="3" y="30"/>
                      <a:pt x="3" y="30"/>
                    </a:cubicBezTo>
                    <a:cubicBezTo>
                      <a:pt x="3" y="31"/>
                      <a:pt x="3" y="31"/>
                      <a:pt x="3" y="31"/>
                    </a:cubicBezTo>
                    <a:cubicBezTo>
                      <a:pt x="4" y="31"/>
                      <a:pt x="4" y="32"/>
                      <a:pt x="5" y="32"/>
                    </a:cubicBezTo>
                    <a:cubicBezTo>
                      <a:pt x="6" y="32"/>
                      <a:pt x="8" y="29"/>
                      <a:pt x="9" y="23"/>
                    </a:cubicBezTo>
                    <a:cubicBezTo>
                      <a:pt x="10" y="14"/>
                      <a:pt x="9" y="6"/>
                      <a:pt x="7" y="1"/>
                    </a:cubicBezTo>
                    <a:cubicBezTo>
                      <a:pt x="7" y="1"/>
                      <a:pt x="7" y="1"/>
                      <a:pt x="7" y="1"/>
                    </a:cubicBezTo>
                    <a:cubicBezTo>
                      <a:pt x="7" y="1"/>
                      <a:pt x="7" y="1"/>
                      <a:pt x="7" y="1"/>
                    </a:cubicBezTo>
                    <a:cubicBezTo>
                      <a:pt x="7" y="1"/>
                      <a:pt x="7" y="1"/>
                      <a:pt x="7" y="1"/>
                    </a:cubicBezTo>
                    <a:cubicBezTo>
                      <a:pt x="7" y="1"/>
                      <a:pt x="7" y="1"/>
                      <a:pt x="7" y="1"/>
                    </a:cubicBezTo>
                    <a:cubicBezTo>
                      <a:pt x="7" y="1"/>
                      <a:pt x="7" y="0"/>
                      <a:pt x="7" y="0"/>
                    </a:cubicBezTo>
                    <a:cubicBezTo>
                      <a:pt x="6" y="0"/>
                      <a:pt x="6" y="0"/>
                      <a:pt x="6" y="0"/>
                    </a:cubicBezTo>
                    <a:cubicBezTo>
                      <a:pt x="6" y="0"/>
                      <a:pt x="6"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11" name="Freeform 273"/>
              <p:cNvSpPr>
                <a:spLocks/>
              </p:cNvSpPr>
              <p:nvPr/>
            </p:nvSpPr>
            <p:spPr bwMode="auto">
              <a:xfrm>
                <a:off x="1225" y="2669"/>
                <a:ext cx="50" cy="48"/>
              </a:xfrm>
              <a:custGeom>
                <a:avLst/>
                <a:gdLst>
                  <a:gd name="T0" fmla="*/ 19 w 32"/>
                  <a:gd name="T1" fmla="*/ 0 h 31"/>
                  <a:gd name="T2" fmla="*/ 7 w 32"/>
                  <a:gd name="T3" fmla="*/ 5 h 31"/>
                  <a:gd name="T4" fmla="*/ 6 w 32"/>
                  <a:gd name="T5" fmla="*/ 7 h 31"/>
                  <a:gd name="T6" fmla="*/ 6 w 32"/>
                  <a:gd name="T7" fmla="*/ 7 h 31"/>
                  <a:gd name="T8" fmla="*/ 7 w 32"/>
                  <a:gd name="T9" fmla="*/ 28 h 31"/>
                  <a:gd name="T10" fmla="*/ 7 w 32"/>
                  <a:gd name="T11" fmla="*/ 28 h 31"/>
                  <a:gd name="T12" fmla="*/ 8 w 32"/>
                  <a:gd name="T13" fmla="*/ 29 h 31"/>
                  <a:gd name="T14" fmla="*/ 11 w 32"/>
                  <a:gd name="T15" fmla="*/ 30 h 31"/>
                  <a:gd name="T16" fmla="*/ 14 w 32"/>
                  <a:gd name="T17" fmla="*/ 31 h 31"/>
                  <a:gd name="T18" fmla="*/ 26 w 32"/>
                  <a:gd name="T19" fmla="*/ 25 h 31"/>
                  <a:gd name="T20" fmla="*/ 28 w 32"/>
                  <a:gd name="T21" fmla="*/ 22 h 31"/>
                  <a:gd name="T22" fmla="*/ 31 w 32"/>
                  <a:gd name="T23" fmla="*/ 10 h 31"/>
                  <a:gd name="T24" fmla="*/ 30 w 32"/>
                  <a:gd name="T25" fmla="*/ 6 h 31"/>
                  <a:gd name="T26" fmla="*/ 28 w 32"/>
                  <a:gd name="T27" fmla="*/ 3 h 31"/>
                  <a:gd name="T28" fmla="*/ 19 w 32"/>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31">
                    <a:moveTo>
                      <a:pt x="19" y="0"/>
                    </a:moveTo>
                    <a:cubicBezTo>
                      <a:pt x="15" y="0"/>
                      <a:pt x="11" y="1"/>
                      <a:pt x="7" y="5"/>
                    </a:cubicBezTo>
                    <a:cubicBezTo>
                      <a:pt x="7" y="6"/>
                      <a:pt x="6" y="6"/>
                      <a:pt x="6" y="7"/>
                    </a:cubicBezTo>
                    <a:cubicBezTo>
                      <a:pt x="6" y="7"/>
                      <a:pt x="6" y="7"/>
                      <a:pt x="6" y="7"/>
                    </a:cubicBezTo>
                    <a:cubicBezTo>
                      <a:pt x="2" y="12"/>
                      <a:pt x="0" y="22"/>
                      <a:pt x="7" y="28"/>
                    </a:cubicBezTo>
                    <a:cubicBezTo>
                      <a:pt x="7" y="28"/>
                      <a:pt x="7" y="28"/>
                      <a:pt x="7" y="28"/>
                    </a:cubicBezTo>
                    <a:cubicBezTo>
                      <a:pt x="8" y="29"/>
                      <a:pt x="8" y="29"/>
                      <a:pt x="8" y="29"/>
                    </a:cubicBezTo>
                    <a:cubicBezTo>
                      <a:pt x="9" y="29"/>
                      <a:pt x="10" y="30"/>
                      <a:pt x="11" y="30"/>
                    </a:cubicBezTo>
                    <a:cubicBezTo>
                      <a:pt x="12" y="30"/>
                      <a:pt x="13" y="31"/>
                      <a:pt x="14" y="31"/>
                    </a:cubicBezTo>
                    <a:cubicBezTo>
                      <a:pt x="18" y="31"/>
                      <a:pt x="23" y="28"/>
                      <a:pt x="26" y="25"/>
                    </a:cubicBezTo>
                    <a:cubicBezTo>
                      <a:pt x="27" y="24"/>
                      <a:pt x="28" y="23"/>
                      <a:pt x="28" y="22"/>
                    </a:cubicBezTo>
                    <a:cubicBezTo>
                      <a:pt x="31" y="18"/>
                      <a:pt x="32" y="14"/>
                      <a:pt x="31" y="10"/>
                    </a:cubicBezTo>
                    <a:cubicBezTo>
                      <a:pt x="31" y="8"/>
                      <a:pt x="30" y="7"/>
                      <a:pt x="30" y="6"/>
                    </a:cubicBezTo>
                    <a:cubicBezTo>
                      <a:pt x="29" y="5"/>
                      <a:pt x="28" y="4"/>
                      <a:pt x="28" y="3"/>
                    </a:cubicBezTo>
                    <a:cubicBezTo>
                      <a:pt x="25" y="1"/>
                      <a:pt x="22" y="0"/>
                      <a:pt x="1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12" name="Freeform 274"/>
              <p:cNvSpPr>
                <a:spLocks/>
              </p:cNvSpPr>
              <p:nvPr/>
            </p:nvSpPr>
            <p:spPr bwMode="auto">
              <a:xfrm>
                <a:off x="1964" y="1938"/>
                <a:ext cx="29" cy="51"/>
              </a:xfrm>
              <a:custGeom>
                <a:avLst/>
                <a:gdLst>
                  <a:gd name="T0" fmla="*/ 7 w 19"/>
                  <a:gd name="T1" fmla="*/ 0 h 33"/>
                  <a:gd name="T2" fmla="*/ 1 w 19"/>
                  <a:gd name="T3" fmla="*/ 7 h 33"/>
                  <a:gd name="T4" fmla="*/ 1 w 19"/>
                  <a:gd name="T5" fmla="*/ 8 h 33"/>
                  <a:gd name="T6" fmla="*/ 1 w 19"/>
                  <a:gd name="T7" fmla="*/ 8 h 33"/>
                  <a:gd name="T8" fmla="*/ 1 w 19"/>
                  <a:gd name="T9" fmla="*/ 9 h 33"/>
                  <a:gd name="T10" fmla="*/ 5 w 19"/>
                  <a:gd name="T11" fmla="*/ 29 h 33"/>
                  <a:gd name="T12" fmla="*/ 6 w 19"/>
                  <a:gd name="T13" fmla="*/ 29 h 33"/>
                  <a:gd name="T14" fmla="*/ 6 w 19"/>
                  <a:gd name="T15" fmla="*/ 29 h 33"/>
                  <a:gd name="T16" fmla="*/ 7 w 19"/>
                  <a:gd name="T17" fmla="*/ 30 h 33"/>
                  <a:gd name="T18" fmla="*/ 7 w 19"/>
                  <a:gd name="T19" fmla="*/ 31 h 33"/>
                  <a:gd name="T20" fmla="*/ 11 w 19"/>
                  <a:gd name="T21" fmla="*/ 33 h 33"/>
                  <a:gd name="T22" fmla="*/ 18 w 19"/>
                  <a:gd name="T23" fmla="*/ 25 h 33"/>
                  <a:gd name="T24" fmla="*/ 18 w 19"/>
                  <a:gd name="T25" fmla="*/ 25 h 33"/>
                  <a:gd name="T26" fmla="*/ 18 w 19"/>
                  <a:gd name="T27" fmla="*/ 25 h 33"/>
                  <a:gd name="T28" fmla="*/ 15 w 19"/>
                  <a:gd name="T29" fmla="*/ 6 h 33"/>
                  <a:gd name="T30" fmla="*/ 13 w 19"/>
                  <a:gd name="T31" fmla="*/ 3 h 33"/>
                  <a:gd name="T32" fmla="*/ 11 w 19"/>
                  <a:gd name="T33" fmla="*/ 2 h 33"/>
                  <a:gd name="T34" fmla="*/ 7 w 19"/>
                  <a:gd name="T35"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 h="33">
                    <a:moveTo>
                      <a:pt x="7" y="0"/>
                    </a:moveTo>
                    <a:cubicBezTo>
                      <a:pt x="5" y="0"/>
                      <a:pt x="2" y="2"/>
                      <a:pt x="1" y="7"/>
                    </a:cubicBezTo>
                    <a:cubicBezTo>
                      <a:pt x="1" y="8"/>
                      <a:pt x="1" y="8"/>
                      <a:pt x="1" y="8"/>
                    </a:cubicBezTo>
                    <a:cubicBezTo>
                      <a:pt x="1" y="8"/>
                      <a:pt x="1" y="8"/>
                      <a:pt x="1" y="8"/>
                    </a:cubicBezTo>
                    <a:cubicBezTo>
                      <a:pt x="1" y="8"/>
                      <a:pt x="1" y="8"/>
                      <a:pt x="1" y="9"/>
                    </a:cubicBezTo>
                    <a:cubicBezTo>
                      <a:pt x="0" y="16"/>
                      <a:pt x="2" y="24"/>
                      <a:pt x="5" y="29"/>
                    </a:cubicBezTo>
                    <a:cubicBezTo>
                      <a:pt x="5" y="29"/>
                      <a:pt x="5" y="29"/>
                      <a:pt x="6" y="29"/>
                    </a:cubicBezTo>
                    <a:cubicBezTo>
                      <a:pt x="6" y="29"/>
                      <a:pt x="6" y="29"/>
                      <a:pt x="6" y="29"/>
                    </a:cubicBezTo>
                    <a:cubicBezTo>
                      <a:pt x="6" y="30"/>
                      <a:pt x="6" y="30"/>
                      <a:pt x="7" y="30"/>
                    </a:cubicBezTo>
                    <a:cubicBezTo>
                      <a:pt x="7" y="30"/>
                      <a:pt x="7" y="30"/>
                      <a:pt x="7" y="31"/>
                    </a:cubicBezTo>
                    <a:cubicBezTo>
                      <a:pt x="9" y="32"/>
                      <a:pt x="10" y="33"/>
                      <a:pt x="11" y="33"/>
                    </a:cubicBezTo>
                    <a:cubicBezTo>
                      <a:pt x="14" y="33"/>
                      <a:pt x="17" y="30"/>
                      <a:pt x="18" y="25"/>
                    </a:cubicBezTo>
                    <a:cubicBezTo>
                      <a:pt x="18" y="25"/>
                      <a:pt x="18" y="25"/>
                      <a:pt x="18" y="25"/>
                    </a:cubicBezTo>
                    <a:cubicBezTo>
                      <a:pt x="18" y="25"/>
                      <a:pt x="18" y="25"/>
                      <a:pt x="18" y="25"/>
                    </a:cubicBezTo>
                    <a:cubicBezTo>
                      <a:pt x="19" y="16"/>
                      <a:pt x="16" y="9"/>
                      <a:pt x="15" y="6"/>
                    </a:cubicBezTo>
                    <a:cubicBezTo>
                      <a:pt x="14" y="5"/>
                      <a:pt x="13" y="4"/>
                      <a:pt x="13" y="3"/>
                    </a:cubicBezTo>
                    <a:cubicBezTo>
                      <a:pt x="12" y="2"/>
                      <a:pt x="11" y="2"/>
                      <a:pt x="11" y="2"/>
                    </a:cubicBezTo>
                    <a:cubicBezTo>
                      <a:pt x="10" y="1"/>
                      <a:pt x="8"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13" name="Freeform 275"/>
              <p:cNvSpPr>
                <a:spLocks/>
              </p:cNvSpPr>
              <p:nvPr/>
            </p:nvSpPr>
            <p:spPr bwMode="auto">
              <a:xfrm>
                <a:off x="2136" y="1944"/>
                <a:ext cx="17" cy="50"/>
              </a:xfrm>
              <a:custGeom>
                <a:avLst/>
                <a:gdLst>
                  <a:gd name="T0" fmla="*/ 3 w 11"/>
                  <a:gd name="T1" fmla="*/ 0 h 32"/>
                  <a:gd name="T2" fmla="*/ 0 w 11"/>
                  <a:gd name="T3" fmla="*/ 6 h 32"/>
                  <a:gd name="T4" fmla="*/ 0 w 11"/>
                  <a:gd name="T5" fmla="*/ 8 h 32"/>
                  <a:gd name="T6" fmla="*/ 0 w 11"/>
                  <a:gd name="T7" fmla="*/ 9 h 32"/>
                  <a:gd name="T8" fmla="*/ 5 w 11"/>
                  <a:gd name="T9" fmla="*/ 30 h 32"/>
                  <a:gd name="T10" fmla="*/ 7 w 11"/>
                  <a:gd name="T11" fmla="*/ 32 h 32"/>
                  <a:gd name="T12" fmla="*/ 7 w 11"/>
                  <a:gd name="T13" fmla="*/ 32 h 32"/>
                  <a:gd name="T14" fmla="*/ 10 w 11"/>
                  <a:gd name="T15" fmla="*/ 20 h 32"/>
                  <a:gd name="T16" fmla="*/ 10 w 11"/>
                  <a:gd name="T17" fmla="*/ 19 h 32"/>
                  <a:gd name="T18" fmla="*/ 6 w 11"/>
                  <a:gd name="T19" fmla="*/ 3 h 32"/>
                  <a:gd name="T20" fmla="*/ 6 w 11"/>
                  <a:gd name="T21" fmla="*/ 2 h 32"/>
                  <a:gd name="T22" fmla="*/ 6 w 11"/>
                  <a:gd name="T23" fmla="*/ 2 h 32"/>
                  <a:gd name="T24" fmla="*/ 3 w 11"/>
                  <a:gd name="T2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32">
                    <a:moveTo>
                      <a:pt x="3" y="0"/>
                    </a:moveTo>
                    <a:cubicBezTo>
                      <a:pt x="2" y="0"/>
                      <a:pt x="1" y="3"/>
                      <a:pt x="0" y="6"/>
                    </a:cubicBezTo>
                    <a:cubicBezTo>
                      <a:pt x="0" y="7"/>
                      <a:pt x="0" y="7"/>
                      <a:pt x="0" y="8"/>
                    </a:cubicBezTo>
                    <a:cubicBezTo>
                      <a:pt x="0" y="8"/>
                      <a:pt x="0" y="9"/>
                      <a:pt x="0" y="9"/>
                    </a:cubicBezTo>
                    <a:cubicBezTo>
                      <a:pt x="0" y="17"/>
                      <a:pt x="2" y="26"/>
                      <a:pt x="5" y="30"/>
                    </a:cubicBezTo>
                    <a:cubicBezTo>
                      <a:pt x="6" y="31"/>
                      <a:pt x="6" y="32"/>
                      <a:pt x="7" y="32"/>
                    </a:cubicBezTo>
                    <a:cubicBezTo>
                      <a:pt x="7" y="32"/>
                      <a:pt x="7" y="32"/>
                      <a:pt x="7" y="32"/>
                    </a:cubicBezTo>
                    <a:cubicBezTo>
                      <a:pt x="10" y="32"/>
                      <a:pt x="11" y="26"/>
                      <a:pt x="10" y="20"/>
                    </a:cubicBezTo>
                    <a:cubicBezTo>
                      <a:pt x="10" y="19"/>
                      <a:pt x="10" y="19"/>
                      <a:pt x="10" y="19"/>
                    </a:cubicBezTo>
                    <a:cubicBezTo>
                      <a:pt x="10" y="13"/>
                      <a:pt x="9" y="6"/>
                      <a:pt x="6" y="3"/>
                    </a:cubicBezTo>
                    <a:cubicBezTo>
                      <a:pt x="6" y="2"/>
                      <a:pt x="6" y="2"/>
                      <a:pt x="6" y="2"/>
                    </a:cubicBezTo>
                    <a:cubicBezTo>
                      <a:pt x="6" y="2"/>
                      <a:pt x="6" y="2"/>
                      <a:pt x="6"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14" name="Freeform 276"/>
              <p:cNvSpPr>
                <a:spLocks/>
              </p:cNvSpPr>
              <p:nvPr/>
            </p:nvSpPr>
            <p:spPr bwMode="auto">
              <a:xfrm>
                <a:off x="1330" y="1727"/>
                <a:ext cx="47" cy="48"/>
              </a:xfrm>
              <a:custGeom>
                <a:avLst/>
                <a:gdLst>
                  <a:gd name="T0" fmla="*/ 13 w 30"/>
                  <a:gd name="T1" fmla="*/ 0 h 31"/>
                  <a:gd name="T2" fmla="*/ 2 w 30"/>
                  <a:gd name="T3" fmla="*/ 6 h 31"/>
                  <a:gd name="T4" fmla="*/ 2 w 30"/>
                  <a:gd name="T5" fmla="*/ 7 h 31"/>
                  <a:gd name="T6" fmla="*/ 1 w 30"/>
                  <a:gd name="T7" fmla="*/ 8 h 31"/>
                  <a:gd name="T8" fmla="*/ 9 w 30"/>
                  <a:gd name="T9" fmla="*/ 29 h 31"/>
                  <a:gd name="T10" fmla="*/ 16 w 30"/>
                  <a:gd name="T11" fmla="*/ 31 h 31"/>
                  <a:gd name="T12" fmla="*/ 19 w 30"/>
                  <a:gd name="T13" fmla="*/ 31 h 31"/>
                  <a:gd name="T14" fmla="*/ 27 w 30"/>
                  <a:gd name="T15" fmla="*/ 24 h 31"/>
                  <a:gd name="T16" fmla="*/ 28 w 30"/>
                  <a:gd name="T17" fmla="*/ 22 h 31"/>
                  <a:gd name="T18" fmla="*/ 21 w 30"/>
                  <a:gd name="T19" fmla="*/ 2 h 31"/>
                  <a:gd name="T20" fmla="*/ 20 w 30"/>
                  <a:gd name="T21" fmla="*/ 2 h 31"/>
                  <a:gd name="T22" fmla="*/ 20 w 30"/>
                  <a:gd name="T23" fmla="*/ 2 h 31"/>
                  <a:gd name="T24" fmla="*/ 13 w 30"/>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1">
                    <a:moveTo>
                      <a:pt x="13" y="0"/>
                    </a:moveTo>
                    <a:cubicBezTo>
                      <a:pt x="8" y="0"/>
                      <a:pt x="4" y="3"/>
                      <a:pt x="2" y="6"/>
                    </a:cubicBezTo>
                    <a:cubicBezTo>
                      <a:pt x="2" y="6"/>
                      <a:pt x="2" y="7"/>
                      <a:pt x="2" y="7"/>
                    </a:cubicBezTo>
                    <a:cubicBezTo>
                      <a:pt x="2" y="7"/>
                      <a:pt x="2" y="7"/>
                      <a:pt x="1" y="8"/>
                    </a:cubicBezTo>
                    <a:cubicBezTo>
                      <a:pt x="0" y="13"/>
                      <a:pt x="0" y="22"/>
                      <a:pt x="9" y="29"/>
                    </a:cubicBezTo>
                    <a:cubicBezTo>
                      <a:pt x="11" y="30"/>
                      <a:pt x="14" y="31"/>
                      <a:pt x="16" y="31"/>
                    </a:cubicBezTo>
                    <a:cubicBezTo>
                      <a:pt x="17" y="31"/>
                      <a:pt x="18" y="31"/>
                      <a:pt x="19" y="31"/>
                    </a:cubicBezTo>
                    <a:cubicBezTo>
                      <a:pt x="23" y="30"/>
                      <a:pt x="26" y="27"/>
                      <a:pt x="27" y="24"/>
                    </a:cubicBezTo>
                    <a:cubicBezTo>
                      <a:pt x="28" y="23"/>
                      <a:pt x="28" y="23"/>
                      <a:pt x="28" y="22"/>
                    </a:cubicBezTo>
                    <a:cubicBezTo>
                      <a:pt x="30" y="15"/>
                      <a:pt x="28" y="7"/>
                      <a:pt x="21" y="2"/>
                    </a:cubicBezTo>
                    <a:cubicBezTo>
                      <a:pt x="21" y="2"/>
                      <a:pt x="21" y="2"/>
                      <a:pt x="20" y="2"/>
                    </a:cubicBezTo>
                    <a:cubicBezTo>
                      <a:pt x="20" y="2"/>
                      <a:pt x="20" y="2"/>
                      <a:pt x="20" y="2"/>
                    </a:cubicBezTo>
                    <a:cubicBezTo>
                      <a:pt x="18" y="0"/>
                      <a:pt x="15"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15" name="Freeform 277"/>
              <p:cNvSpPr>
                <a:spLocks/>
              </p:cNvSpPr>
              <p:nvPr/>
            </p:nvSpPr>
            <p:spPr bwMode="auto">
              <a:xfrm>
                <a:off x="1099" y="2182"/>
                <a:ext cx="53" cy="51"/>
              </a:xfrm>
              <a:custGeom>
                <a:avLst/>
                <a:gdLst>
                  <a:gd name="T0" fmla="*/ 16 w 34"/>
                  <a:gd name="T1" fmla="*/ 0 h 33"/>
                  <a:gd name="T2" fmla="*/ 4 w 34"/>
                  <a:gd name="T3" fmla="*/ 7 h 33"/>
                  <a:gd name="T4" fmla="*/ 3 w 34"/>
                  <a:gd name="T5" fmla="*/ 8 h 33"/>
                  <a:gd name="T6" fmla="*/ 2 w 34"/>
                  <a:gd name="T7" fmla="*/ 10 h 33"/>
                  <a:gd name="T8" fmla="*/ 2 w 34"/>
                  <a:gd name="T9" fmla="*/ 11 h 33"/>
                  <a:gd name="T10" fmla="*/ 8 w 34"/>
                  <a:gd name="T11" fmla="*/ 30 h 33"/>
                  <a:gd name="T12" fmla="*/ 8 w 34"/>
                  <a:gd name="T13" fmla="*/ 30 h 33"/>
                  <a:gd name="T14" fmla="*/ 8 w 34"/>
                  <a:gd name="T15" fmla="*/ 31 h 33"/>
                  <a:gd name="T16" fmla="*/ 16 w 34"/>
                  <a:gd name="T17" fmla="*/ 33 h 33"/>
                  <a:gd name="T18" fmla="*/ 29 w 34"/>
                  <a:gd name="T19" fmla="*/ 25 h 33"/>
                  <a:gd name="T20" fmla="*/ 25 w 34"/>
                  <a:gd name="T21" fmla="*/ 3 h 33"/>
                  <a:gd name="T22" fmla="*/ 24 w 34"/>
                  <a:gd name="T23" fmla="*/ 2 h 33"/>
                  <a:gd name="T24" fmla="*/ 24 w 34"/>
                  <a:gd name="T25" fmla="*/ 2 h 33"/>
                  <a:gd name="T26" fmla="*/ 16 w 34"/>
                  <a:gd name="T2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33">
                    <a:moveTo>
                      <a:pt x="16" y="0"/>
                    </a:moveTo>
                    <a:cubicBezTo>
                      <a:pt x="10" y="0"/>
                      <a:pt x="6" y="4"/>
                      <a:pt x="4" y="7"/>
                    </a:cubicBezTo>
                    <a:cubicBezTo>
                      <a:pt x="4" y="7"/>
                      <a:pt x="3" y="8"/>
                      <a:pt x="3" y="8"/>
                    </a:cubicBezTo>
                    <a:cubicBezTo>
                      <a:pt x="3" y="9"/>
                      <a:pt x="3" y="9"/>
                      <a:pt x="2" y="10"/>
                    </a:cubicBezTo>
                    <a:cubicBezTo>
                      <a:pt x="2" y="10"/>
                      <a:pt x="2" y="10"/>
                      <a:pt x="2" y="11"/>
                    </a:cubicBezTo>
                    <a:cubicBezTo>
                      <a:pt x="0" y="17"/>
                      <a:pt x="1" y="25"/>
                      <a:pt x="8" y="30"/>
                    </a:cubicBezTo>
                    <a:cubicBezTo>
                      <a:pt x="8" y="30"/>
                      <a:pt x="8" y="30"/>
                      <a:pt x="8" y="30"/>
                    </a:cubicBezTo>
                    <a:cubicBezTo>
                      <a:pt x="8" y="30"/>
                      <a:pt x="8" y="30"/>
                      <a:pt x="8" y="31"/>
                    </a:cubicBezTo>
                    <a:cubicBezTo>
                      <a:pt x="11" y="32"/>
                      <a:pt x="13" y="33"/>
                      <a:pt x="16" y="33"/>
                    </a:cubicBezTo>
                    <a:cubicBezTo>
                      <a:pt x="21" y="33"/>
                      <a:pt x="26" y="30"/>
                      <a:pt x="29" y="25"/>
                    </a:cubicBezTo>
                    <a:cubicBezTo>
                      <a:pt x="34" y="15"/>
                      <a:pt x="30" y="7"/>
                      <a:pt x="25" y="3"/>
                    </a:cubicBezTo>
                    <a:cubicBezTo>
                      <a:pt x="24" y="3"/>
                      <a:pt x="24" y="2"/>
                      <a:pt x="24" y="2"/>
                    </a:cubicBezTo>
                    <a:cubicBezTo>
                      <a:pt x="24" y="2"/>
                      <a:pt x="24" y="2"/>
                      <a:pt x="24" y="2"/>
                    </a:cubicBezTo>
                    <a:cubicBezTo>
                      <a:pt x="21" y="1"/>
                      <a:pt x="19"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16" name="Freeform 278"/>
              <p:cNvSpPr>
                <a:spLocks/>
              </p:cNvSpPr>
              <p:nvPr/>
            </p:nvSpPr>
            <p:spPr bwMode="auto">
              <a:xfrm>
                <a:off x="1396" y="1907"/>
                <a:ext cx="49" cy="51"/>
              </a:xfrm>
              <a:custGeom>
                <a:avLst/>
                <a:gdLst>
                  <a:gd name="T0" fmla="*/ 15 w 32"/>
                  <a:gd name="T1" fmla="*/ 0 h 33"/>
                  <a:gd name="T2" fmla="*/ 5 w 32"/>
                  <a:gd name="T3" fmla="*/ 6 h 33"/>
                  <a:gd name="T4" fmla="*/ 4 w 32"/>
                  <a:gd name="T5" fmla="*/ 8 h 33"/>
                  <a:gd name="T6" fmla="*/ 4 w 32"/>
                  <a:gd name="T7" fmla="*/ 8 h 33"/>
                  <a:gd name="T8" fmla="*/ 4 w 32"/>
                  <a:gd name="T9" fmla="*/ 8 h 33"/>
                  <a:gd name="T10" fmla="*/ 10 w 32"/>
                  <a:gd name="T11" fmla="*/ 30 h 33"/>
                  <a:gd name="T12" fmla="*/ 17 w 32"/>
                  <a:gd name="T13" fmla="*/ 33 h 33"/>
                  <a:gd name="T14" fmla="*/ 29 w 32"/>
                  <a:gd name="T15" fmla="*/ 25 h 33"/>
                  <a:gd name="T16" fmla="*/ 22 w 32"/>
                  <a:gd name="T17" fmla="*/ 3 h 33"/>
                  <a:gd name="T18" fmla="*/ 22 w 32"/>
                  <a:gd name="T19" fmla="*/ 3 h 33"/>
                  <a:gd name="T20" fmla="*/ 22 w 32"/>
                  <a:gd name="T21" fmla="*/ 3 h 33"/>
                  <a:gd name="T22" fmla="*/ 15 w 32"/>
                  <a:gd name="T2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33">
                    <a:moveTo>
                      <a:pt x="15" y="0"/>
                    </a:moveTo>
                    <a:cubicBezTo>
                      <a:pt x="10" y="0"/>
                      <a:pt x="7" y="3"/>
                      <a:pt x="5" y="6"/>
                    </a:cubicBezTo>
                    <a:cubicBezTo>
                      <a:pt x="5" y="7"/>
                      <a:pt x="4" y="7"/>
                      <a:pt x="4" y="8"/>
                    </a:cubicBezTo>
                    <a:cubicBezTo>
                      <a:pt x="4" y="8"/>
                      <a:pt x="4" y="8"/>
                      <a:pt x="4" y="8"/>
                    </a:cubicBezTo>
                    <a:cubicBezTo>
                      <a:pt x="4" y="8"/>
                      <a:pt x="4" y="8"/>
                      <a:pt x="4" y="8"/>
                    </a:cubicBezTo>
                    <a:cubicBezTo>
                      <a:pt x="0" y="16"/>
                      <a:pt x="3" y="25"/>
                      <a:pt x="10" y="30"/>
                    </a:cubicBezTo>
                    <a:cubicBezTo>
                      <a:pt x="12" y="32"/>
                      <a:pt x="15" y="33"/>
                      <a:pt x="17" y="33"/>
                    </a:cubicBezTo>
                    <a:cubicBezTo>
                      <a:pt x="22" y="33"/>
                      <a:pt x="26" y="31"/>
                      <a:pt x="29" y="25"/>
                    </a:cubicBezTo>
                    <a:cubicBezTo>
                      <a:pt x="32" y="17"/>
                      <a:pt x="29" y="8"/>
                      <a:pt x="22" y="3"/>
                    </a:cubicBezTo>
                    <a:cubicBezTo>
                      <a:pt x="22" y="3"/>
                      <a:pt x="22" y="3"/>
                      <a:pt x="22" y="3"/>
                    </a:cubicBezTo>
                    <a:cubicBezTo>
                      <a:pt x="22" y="3"/>
                      <a:pt x="22" y="3"/>
                      <a:pt x="22" y="3"/>
                    </a:cubicBezTo>
                    <a:cubicBezTo>
                      <a:pt x="20" y="1"/>
                      <a:pt x="17"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17" name="Freeform 279"/>
              <p:cNvSpPr>
                <a:spLocks/>
              </p:cNvSpPr>
              <p:nvPr/>
            </p:nvSpPr>
            <p:spPr bwMode="auto">
              <a:xfrm>
                <a:off x="1756" y="2183"/>
                <a:ext cx="39" cy="53"/>
              </a:xfrm>
              <a:custGeom>
                <a:avLst/>
                <a:gdLst>
                  <a:gd name="T0" fmla="*/ 12 w 25"/>
                  <a:gd name="T1" fmla="*/ 0 h 34"/>
                  <a:gd name="T2" fmla="*/ 3 w 25"/>
                  <a:gd name="T3" fmla="*/ 7 h 34"/>
                  <a:gd name="T4" fmla="*/ 3 w 25"/>
                  <a:gd name="T5" fmla="*/ 8 h 34"/>
                  <a:gd name="T6" fmla="*/ 3 w 25"/>
                  <a:gd name="T7" fmla="*/ 8 h 34"/>
                  <a:gd name="T8" fmla="*/ 3 w 25"/>
                  <a:gd name="T9" fmla="*/ 8 h 34"/>
                  <a:gd name="T10" fmla="*/ 3 w 25"/>
                  <a:gd name="T11" fmla="*/ 8 h 34"/>
                  <a:gd name="T12" fmla="*/ 7 w 25"/>
                  <a:gd name="T13" fmla="*/ 31 h 34"/>
                  <a:gd name="T14" fmla="*/ 7 w 25"/>
                  <a:gd name="T15" fmla="*/ 31 h 34"/>
                  <a:gd name="T16" fmla="*/ 7 w 25"/>
                  <a:gd name="T17" fmla="*/ 31 h 34"/>
                  <a:gd name="T18" fmla="*/ 7 w 25"/>
                  <a:gd name="T19" fmla="*/ 31 h 34"/>
                  <a:gd name="T20" fmla="*/ 7 w 25"/>
                  <a:gd name="T21" fmla="*/ 31 h 34"/>
                  <a:gd name="T22" fmla="*/ 7 w 25"/>
                  <a:gd name="T23" fmla="*/ 31 h 34"/>
                  <a:gd name="T24" fmla="*/ 7 w 25"/>
                  <a:gd name="T25" fmla="*/ 31 h 34"/>
                  <a:gd name="T26" fmla="*/ 7 w 25"/>
                  <a:gd name="T27" fmla="*/ 31 h 34"/>
                  <a:gd name="T28" fmla="*/ 7 w 25"/>
                  <a:gd name="T29" fmla="*/ 31 h 34"/>
                  <a:gd name="T30" fmla="*/ 7 w 25"/>
                  <a:gd name="T31" fmla="*/ 31 h 34"/>
                  <a:gd name="T32" fmla="*/ 13 w 25"/>
                  <a:gd name="T33" fmla="*/ 34 h 34"/>
                  <a:gd name="T34" fmla="*/ 22 w 25"/>
                  <a:gd name="T35" fmla="*/ 26 h 34"/>
                  <a:gd name="T36" fmla="*/ 22 w 25"/>
                  <a:gd name="T37" fmla="*/ 26 h 34"/>
                  <a:gd name="T38" fmla="*/ 23 w 25"/>
                  <a:gd name="T39" fmla="*/ 25 h 34"/>
                  <a:gd name="T40" fmla="*/ 20 w 25"/>
                  <a:gd name="T41" fmla="*/ 4 h 34"/>
                  <a:gd name="T42" fmla="*/ 19 w 25"/>
                  <a:gd name="T43" fmla="*/ 3 h 34"/>
                  <a:gd name="T44" fmla="*/ 19 w 25"/>
                  <a:gd name="T45" fmla="*/ 3 h 34"/>
                  <a:gd name="T46" fmla="*/ 19 w 25"/>
                  <a:gd name="T47" fmla="*/ 3 h 34"/>
                  <a:gd name="T48" fmla="*/ 19 w 25"/>
                  <a:gd name="T49" fmla="*/ 3 h 34"/>
                  <a:gd name="T50" fmla="*/ 19 w 25"/>
                  <a:gd name="T51" fmla="*/ 3 h 34"/>
                  <a:gd name="T52" fmla="*/ 19 w 25"/>
                  <a:gd name="T53" fmla="*/ 3 h 34"/>
                  <a:gd name="T54" fmla="*/ 19 w 25"/>
                  <a:gd name="T55" fmla="*/ 3 h 34"/>
                  <a:gd name="T56" fmla="*/ 19 w 25"/>
                  <a:gd name="T57" fmla="*/ 3 h 34"/>
                  <a:gd name="T58" fmla="*/ 12 w 25"/>
                  <a:gd name="T5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 h="34">
                    <a:moveTo>
                      <a:pt x="12" y="0"/>
                    </a:moveTo>
                    <a:cubicBezTo>
                      <a:pt x="8" y="0"/>
                      <a:pt x="5" y="4"/>
                      <a:pt x="3" y="7"/>
                    </a:cubicBezTo>
                    <a:cubicBezTo>
                      <a:pt x="3" y="7"/>
                      <a:pt x="3" y="7"/>
                      <a:pt x="3" y="8"/>
                    </a:cubicBezTo>
                    <a:cubicBezTo>
                      <a:pt x="3" y="8"/>
                      <a:pt x="3" y="8"/>
                      <a:pt x="3" y="8"/>
                    </a:cubicBezTo>
                    <a:cubicBezTo>
                      <a:pt x="3" y="8"/>
                      <a:pt x="3" y="8"/>
                      <a:pt x="3" y="8"/>
                    </a:cubicBezTo>
                    <a:cubicBezTo>
                      <a:pt x="3" y="8"/>
                      <a:pt x="3" y="8"/>
                      <a:pt x="3" y="8"/>
                    </a:cubicBezTo>
                    <a:cubicBezTo>
                      <a:pt x="0" y="16"/>
                      <a:pt x="1" y="25"/>
                      <a:pt x="7" y="31"/>
                    </a:cubicBezTo>
                    <a:cubicBezTo>
                      <a:pt x="7" y="31"/>
                      <a:pt x="7" y="31"/>
                      <a:pt x="7" y="31"/>
                    </a:cubicBezTo>
                    <a:cubicBezTo>
                      <a:pt x="7" y="31"/>
                      <a:pt x="7" y="31"/>
                      <a:pt x="7" y="31"/>
                    </a:cubicBezTo>
                    <a:cubicBezTo>
                      <a:pt x="7" y="31"/>
                      <a:pt x="7" y="31"/>
                      <a:pt x="7" y="31"/>
                    </a:cubicBezTo>
                    <a:cubicBezTo>
                      <a:pt x="7" y="31"/>
                      <a:pt x="7" y="31"/>
                      <a:pt x="7" y="31"/>
                    </a:cubicBezTo>
                    <a:cubicBezTo>
                      <a:pt x="7" y="31"/>
                      <a:pt x="7" y="31"/>
                      <a:pt x="7" y="31"/>
                    </a:cubicBezTo>
                    <a:cubicBezTo>
                      <a:pt x="7" y="31"/>
                      <a:pt x="7" y="31"/>
                      <a:pt x="7" y="31"/>
                    </a:cubicBezTo>
                    <a:cubicBezTo>
                      <a:pt x="7" y="31"/>
                      <a:pt x="7" y="31"/>
                      <a:pt x="7" y="31"/>
                    </a:cubicBezTo>
                    <a:cubicBezTo>
                      <a:pt x="7" y="31"/>
                      <a:pt x="7" y="31"/>
                      <a:pt x="7" y="31"/>
                    </a:cubicBezTo>
                    <a:cubicBezTo>
                      <a:pt x="7" y="31"/>
                      <a:pt x="7" y="31"/>
                      <a:pt x="7" y="31"/>
                    </a:cubicBezTo>
                    <a:cubicBezTo>
                      <a:pt x="9" y="33"/>
                      <a:pt x="11" y="34"/>
                      <a:pt x="13" y="34"/>
                    </a:cubicBezTo>
                    <a:cubicBezTo>
                      <a:pt x="16" y="34"/>
                      <a:pt x="20" y="31"/>
                      <a:pt x="22" y="26"/>
                    </a:cubicBezTo>
                    <a:cubicBezTo>
                      <a:pt x="22" y="26"/>
                      <a:pt x="22" y="26"/>
                      <a:pt x="22" y="26"/>
                    </a:cubicBezTo>
                    <a:cubicBezTo>
                      <a:pt x="22" y="26"/>
                      <a:pt x="23" y="25"/>
                      <a:pt x="23" y="25"/>
                    </a:cubicBezTo>
                    <a:cubicBezTo>
                      <a:pt x="25" y="18"/>
                      <a:pt x="24" y="10"/>
                      <a:pt x="20" y="4"/>
                    </a:cubicBezTo>
                    <a:cubicBezTo>
                      <a:pt x="20" y="4"/>
                      <a:pt x="19" y="3"/>
                      <a:pt x="19" y="3"/>
                    </a:cubicBezTo>
                    <a:cubicBezTo>
                      <a:pt x="19" y="3"/>
                      <a:pt x="19" y="3"/>
                      <a:pt x="19" y="3"/>
                    </a:cubicBezTo>
                    <a:cubicBezTo>
                      <a:pt x="19" y="3"/>
                      <a:pt x="19" y="3"/>
                      <a:pt x="19" y="3"/>
                    </a:cubicBezTo>
                    <a:cubicBezTo>
                      <a:pt x="19" y="3"/>
                      <a:pt x="19" y="3"/>
                      <a:pt x="19" y="3"/>
                    </a:cubicBezTo>
                    <a:cubicBezTo>
                      <a:pt x="19" y="3"/>
                      <a:pt x="19" y="3"/>
                      <a:pt x="19" y="3"/>
                    </a:cubicBezTo>
                    <a:cubicBezTo>
                      <a:pt x="19" y="3"/>
                      <a:pt x="19" y="3"/>
                      <a:pt x="19" y="3"/>
                    </a:cubicBezTo>
                    <a:cubicBezTo>
                      <a:pt x="19" y="3"/>
                      <a:pt x="19" y="3"/>
                      <a:pt x="19" y="3"/>
                    </a:cubicBezTo>
                    <a:cubicBezTo>
                      <a:pt x="19" y="3"/>
                      <a:pt x="19" y="3"/>
                      <a:pt x="19" y="3"/>
                    </a:cubicBezTo>
                    <a:cubicBezTo>
                      <a:pt x="16" y="1"/>
                      <a:pt x="14"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18" name="Freeform 280"/>
              <p:cNvSpPr>
                <a:spLocks/>
              </p:cNvSpPr>
              <p:nvPr/>
            </p:nvSpPr>
            <p:spPr bwMode="auto">
              <a:xfrm>
                <a:off x="1762" y="3191"/>
                <a:ext cx="36" cy="40"/>
              </a:xfrm>
              <a:custGeom>
                <a:avLst/>
                <a:gdLst>
                  <a:gd name="T0" fmla="*/ 20 w 23"/>
                  <a:gd name="T1" fmla="*/ 0 h 26"/>
                  <a:gd name="T2" fmla="*/ 11 w 23"/>
                  <a:gd name="T3" fmla="*/ 5 h 26"/>
                  <a:gd name="T4" fmla="*/ 10 w 23"/>
                  <a:gd name="T5" fmla="*/ 6 h 26"/>
                  <a:gd name="T6" fmla="*/ 10 w 23"/>
                  <a:gd name="T7" fmla="*/ 7 h 26"/>
                  <a:gd name="T8" fmla="*/ 0 w 23"/>
                  <a:gd name="T9" fmla="*/ 23 h 26"/>
                  <a:gd name="T10" fmla="*/ 0 w 23"/>
                  <a:gd name="T11" fmla="*/ 24 h 26"/>
                  <a:gd name="T12" fmla="*/ 0 w 23"/>
                  <a:gd name="T13" fmla="*/ 25 h 26"/>
                  <a:gd name="T14" fmla="*/ 1 w 23"/>
                  <a:gd name="T15" fmla="*/ 26 h 26"/>
                  <a:gd name="T16" fmla="*/ 3 w 23"/>
                  <a:gd name="T17" fmla="*/ 26 h 26"/>
                  <a:gd name="T18" fmla="*/ 12 w 23"/>
                  <a:gd name="T19" fmla="*/ 20 h 26"/>
                  <a:gd name="T20" fmla="*/ 15 w 23"/>
                  <a:gd name="T21" fmla="*/ 17 h 26"/>
                  <a:gd name="T22" fmla="*/ 22 w 23"/>
                  <a:gd name="T23" fmla="*/ 2 h 26"/>
                  <a:gd name="T24" fmla="*/ 22 w 23"/>
                  <a:gd name="T25" fmla="*/ 2 h 26"/>
                  <a:gd name="T26" fmla="*/ 22 w 23"/>
                  <a:gd name="T27" fmla="*/ 2 h 26"/>
                  <a:gd name="T28" fmla="*/ 20 w 23"/>
                  <a:gd name="T2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26">
                    <a:moveTo>
                      <a:pt x="20" y="0"/>
                    </a:moveTo>
                    <a:cubicBezTo>
                      <a:pt x="18" y="0"/>
                      <a:pt x="15" y="2"/>
                      <a:pt x="11" y="5"/>
                    </a:cubicBezTo>
                    <a:cubicBezTo>
                      <a:pt x="11" y="5"/>
                      <a:pt x="11" y="6"/>
                      <a:pt x="10" y="6"/>
                    </a:cubicBezTo>
                    <a:cubicBezTo>
                      <a:pt x="10" y="6"/>
                      <a:pt x="10" y="6"/>
                      <a:pt x="10" y="7"/>
                    </a:cubicBezTo>
                    <a:cubicBezTo>
                      <a:pt x="5" y="12"/>
                      <a:pt x="1" y="19"/>
                      <a:pt x="0" y="23"/>
                    </a:cubicBezTo>
                    <a:cubicBezTo>
                      <a:pt x="0" y="23"/>
                      <a:pt x="0" y="24"/>
                      <a:pt x="0" y="24"/>
                    </a:cubicBezTo>
                    <a:cubicBezTo>
                      <a:pt x="0" y="25"/>
                      <a:pt x="0" y="25"/>
                      <a:pt x="0" y="25"/>
                    </a:cubicBezTo>
                    <a:cubicBezTo>
                      <a:pt x="1" y="25"/>
                      <a:pt x="1" y="26"/>
                      <a:pt x="1" y="26"/>
                    </a:cubicBezTo>
                    <a:cubicBezTo>
                      <a:pt x="2" y="26"/>
                      <a:pt x="2" y="26"/>
                      <a:pt x="3" y="26"/>
                    </a:cubicBezTo>
                    <a:cubicBezTo>
                      <a:pt x="5" y="26"/>
                      <a:pt x="9" y="24"/>
                      <a:pt x="12" y="20"/>
                    </a:cubicBezTo>
                    <a:cubicBezTo>
                      <a:pt x="13" y="19"/>
                      <a:pt x="14" y="18"/>
                      <a:pt x="15" y="17"/>
                    </a:cubicBezTo>
                    <a:cubicBezTo>
                      <a:pt x="20" y="12"/>
                      <a:pt x="23" y="6"/>
                      <a:pt x="22" y="2"/>
                    </a:cubicBezTo>
                    <a:cubicBezTo>
                      <a:pt x="22" y="2"/>
                      <a:pt x="22" y="2"/>
                      <a:pt x="22" y="2"/>
                    </a:cubicBezTo>
                    <a:cubicBezTo>
                      <a:pt x="22" y="2"/>
                      <a:pt x="22" y="2"/>
                      <a:pt x="22" y="2"/>
                    </a:cubicBezTo>
                    <a:cubicBezTo>
                      <a:pt x="22" y="1"/>
                      <a:pt x="21" y="0"/>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19" name="Freeform 281"/>
              <p:cNvSpPr>
                <a:spLocks/>
              </p:cNvSpPr>
              <p:nvPr/>
            </p:nvSpPr>
            <p:spPr bwMode="auto">
              <a:xfrm>
                <a:off x="1200" y="3456"/>
                <a:ext cx="51" cy="31"/>
              </a:xfrm>
              <a:custGeom>
                <a:avLst/>
                <a:gdLst>
                  <a:gd name="T0" fmla="*/ 26 w 33"/>
                  <a:gd name="T1" fmla="*/ 0 h 20"/>
                  <a:gd name="T2" fmla="*/ 17 w 33"/>
                  <a:gd name="T3" fmla="*/ 2 h 20"/>
                  <a:gd name="T4" fmla="*/ 14 w 33"/>
                  <a:gd name="T5" fmla="*/ 3 h 20"/>
                  <a:gd name="T6" fmla="*/ 13 w 33"/>
                  <a:gd name="T7" fmla="*/ 4 h 20"/>
                  <a:gd name="T8" fmla="*/ 3 w 33"/>
                  <a:gd name="T9" fmla="*/ 18 h 20"/>
                  <a:gd name="T10" fmla="*/ 4 w 33"/>
                  <a:gd name="T11" fmla="*/ 20 h 20"/>
                  <a:gd name="T12" fmla="*/ 8 w 33"/>
                  <a:gd name="T13" fmla="*/ 20 h 20"/>
                  <a:gd name="T14" fmla="*/ 21 w 33"/>
                  <a:gd name="T15" fmla="*/ 16 h 20"/>
                  <a:gd name="T16" fmla="*/ 25 w 33"/>
                  <a:gd name="T17" fmla="*/ 13 h 20"/>
                  <a:gd name="T18" fmla="*/ 31 w 33"/>
                  <a:gd name="T19" fmla="*/ 2 h 20"/>
                  <a:gd name="T20" fmla="*/ 31 w 33"/>
                  <a:gd name="T21" fmla="*/ 2 h 20"/>
                  <a:gd name="T22" fmla="*/ 30 w 33"/>
                  <a:gd name="T23" fmla="*/ 1 h 20"/>
                  <a:gd name="T24" fmla="*/ 26 w 33"/>
                  <a:gd name="T2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0">
                    <a:moveTo>
                      <a:pt x="26" y="0"/>
                    </a:moveTo>
                    <a:cubicBezTo>
                      <a:pt x="24" y="0"/>
                      <a:pt x="21" y="0"/>
                      <a:pt x="17" y="2"/>
                    </a:cubicBezTo>
                    <a:cubicBezTo>
                      <a:pt x="16" y="2"/>
                      <a:pt x="15" y="3"/>
                      <a:pt x="14" y="3"/>
                    </a:cubicBezTo>
                    <a:cubicBezTo>
                      <a:pt x="14" y="4"/>
                      <a:pt x="13" y="4"/>
                      <a:pt x="13" y="4"/>
                    </a:cubicBezTo>
                    <a:cubicBezTo>
                      <a:pt x="6" y="8"/>
                      <a:pt x="0" y="14"/>
                      <a:pt x="3" y="18"/>
                    </a:cubicBezTo>
                    <a:cubicBezTo>
                      <a:pt x="3" y="19"/>
                      <a:pt x="3" y="19"/>
                      <a:pt x="4" y="20"/>
                    </a:cubicBezTo>
                    <a:cubicBezTo>
                      <a:pt x="5" y="20"/>
                      <a:pt x="6" y="20"/>
                      <a:pt x="8" y="20"/>
                    </a:cubicBezTo>
                    <a:cubicBezTo>
                      <a:pt x="11" y="20"/>
                      <a:pt x="17" y="18"/>
                      <a:pt x="21" y="16"/>
                    </a:cubicBezTo>
                    <a:cubicBezTo>
                      <a:pt x="22" y="15"/>
                      <a:pt x="24" y="14"/>
                      <a:pt x="25" y="13"/>
                    </a:cubicBezTo>
                    <a:cubicBezTo>
                      <a:pt x="29" y="10"/>
                      <a:pt x="33" y="5"/>
                      <a:pt x="31" y="2"/>
                    </a:cubicBezTo>
                    <a:cubicBezTo>
                      <a:pt x="31" y="2"/>
                      <a:pt x="31" y="2"/>
                      <a:pt x="31" y="2"/>
                    </a:cubicBezTo>
                    <a:cubicBezTo>
                      <a:pt x="31" y="1"/>
                      <a:pt x="30" y="1"/>
                      <a:pt x="30" y="1"/>
                    </a:cubicBezTo>
                    <a:cubicBezTo>
                      <a:pt x="29" y="0"/>
                      <a:pt x="28" y="0"/>
                      <a:pt x="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20" name="Freeform 282"/>
              <p:cNvSpPr>
                <a:spLocks/>
              </p:cNvSpPr>
              <p:nvPr/>
            </p:nvSpPr>
            <p:spPr bwMode="auto">
              <a:xfrm>
                <a:off x="1408" y="2401"/>
                <a:ext cx="47" cy="49"/>
              </a:xfrm>
              <a:custGeom>
                <a:avLst/>
                <a:gdLst>
                  <a:gd name="T0" fmla="*/ 16 w 30"/>
                  <a:gd name="T1" fmla="*/ 0 h 32"/>
                  <a:gd name="T2" fmla="*/ 5 w 30"/>
                  <a:gd name="T3" fmla="*/ 6 h 32"/>
                  <a:gd name="T4" fmla="*/ 4 w 30"/>
                  <a:gd name="T5" fmla="*/ 7 h 32"/>
                  <a:gd name="T6" fmla="*/ 4 w 30"/>
                  <a:gd name="T7" fmla="*/ 7 h 32"/>
                  <a:gd name="T8" fmla="*/ 4 w 30"/>
                  <a:gd name="T9" fmla="*/ 8 h 32"/>
                  <a:gd name="T10" fmla="*/ 7 w 30"/>
                  <a:gd name="T11" fmla="*/ 30 h 32"/>
                  <a:gd name="T12" fmla="*/ 8 w 30"/>
                  <a:gd name="T13" fmla="*/ 31 h 32"/>
                  <a:gd name="T14" fmla="*/ 9 w 30"/>
                  <a:gd name="T15" fmla="*/ 31 h 32"/>
                  <a:gd name="T16" fmla="*/ 14 w 30"/>
                  <a:gd name="T17" fmla="*/ 32 h 32"/>
                  <a:gd name="T18" fmla="*/ 26 w 30"/>
                  <a:gd name="T19" fmla="*/ 25 h 32"/>
                  <a:gd name="T20" fmla="*/ 29 w 30"/>
                  <a:gd name="T21" fmla="*/ 12 h 32"/>
                  <a:gd name="T22" fmla="*/ 27 w 30"/>
                  <a:gd name="T23" fmla="*/ 6 h 32"/>
                  <a:gd name="T24" fmla="*/ 25 w 30"/>
                  <a:gd name="T25" fmla="*/ 3 h 32"/>
                  <a:gd name="T26" fmla="*/ 16 w 30"/>
                  <a:gd name="T2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2">
                    <a:moveTo>
                      <a:pt x="16" y="0"/>
                    </a:moveTo>
                    <a:cubicBezTo>
                      <a:pt x="12" y="0"/>
                      <a:pt x="8" y="2"/>
                      <a:pt x="5" y="6"/>
                    </a:cubicBezTo>
                    <a:cubicBezTo>
                      <a:pt x="5" y="6"/>
                      <a:pt x="4" y="7"/>
                      <a:pt x="4" y="7"/>
                    </a:cubicBezTo>
                    <a:cubicBezTo>
                      <a:pt x="4" y="7"/>
                      <a:pt x="4" y="7"/>
                      <a:pt x="4" y="7"/>
                    </a:cubicBezTo>
                    <a:cubicBezTo>
                      <a:pt x="4" y="7"/>
                      <a:pt x="4" y="8"/>
                      <a:pt x="4" y="8"/>
                    </a:cubicBezTo>
                    <a:cubicBezTo>
                      <a:pt x="0" y="14"/>
                      <a:pt x="0" y="24"/>
                      <a:pt x="7" y="30"/>
                    </a:cubicBezTo>
                    <a:cubicBezTo>
                      <a:pt x="7" y="30"/>
                      <a:pt x="8" y="30"/>
                      <a:pt x="8" y="31"/>
                    </a:cubicBezTo>
                    <a:cubicBezTo>
                      <a:pt x="9" y="31"/>
                      <a:pt x="9" y="31"/>
                      <a:pt x="9" y="31"/>
                    </a:cubicBezTo>
                    <a:cubicBezTo>
                      <a:pt x="11" y="32"/>
                      <a:pt x="12" y="32"/>
                      <a:pt x="14" y="32"/>
                    </a:cubicBezTo>
                    <a:cubicBezTo>
                      <a:pt x="19" y="32"/>
                      <a:pt x="23" y="30"/>
                      <a:pt x="26" y="25"/>
                    </a:cubicBezTo>
                    <a:cubicBezTo>
                      <a:pt x="27" y="23"/>
                      <a:pt x="30" y="18"/>
                      <a:pt x="29" y="12"/>
                    </a:cubicBezTo>
                    <a:cubicBezTo>
                      <a:pt x="29" y="10"/>
                      <a:pt x="28" y="8"/>
                      <a:pt x="27" y="6"/>
                    </a:cubicBezTo>
                    <a:cubicBezTo>
                      <a:pt x="27" y="5"/>
                      <a:pt x="26" y="4"/>
                      <a:pt x="25" y="3"/>
                    </a:cubicBezTo>
                    <a:cubicBezTo>
                      <a:pt x="23" y="1"/>
                      <a:pt x="20"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21" name="Freeform 283"/>
              <p:cNvSpPr>
                <a:spLocks/>
              </p:cNvSpPr>
              <p:nvPr/>
            </p:nvSpPr>
            <p:spPr bwMode="auto">
              <a:xfrm>
                <a:off x="1251" y="3213"/>
                <a:ext cx="47" cy="38"/>
              </a:xfrm>
              <a:custGeom>
                <a:avLst/>
                <a:gdLst>
                  <a:gd name="T0" fmla="*/ 22 w 30"/>
                  <a:gd name="T1" fmla="*/ 0 h 25"/>
                  <a:gd name="T2" fmla="*/ 10 w 30"/>
                  <a:gd name="T3" fmla="*/ 4 h 25"/>
                  <a:gd name="T4" fmla="*/ 8 w 30"/>
                  <a:gd name="T5" fmla="*/ 6 h 25"/>
                  <a:gd name="T6" fmla="*/ 5 w 30"/>
                  <a:gd name="T7" fmla="*/ 9 h 25"/>
                  <a:gd name="T8" fmla="*/ 1 w 30"/>
                  <a:gd name="T9" fmla="*/ 21 h 25"/>
                  <a:gd name="T10" fmla="*/ 2 w 30"/>
                  <a:gd name="T11" fmla="*/ 22 h 25"/>
                  <a:gd name="T12" fmla="*/ 2 w 30"/>
                  <a:gd name="T13" fmla="*/ 23 h 25"/>
                  <a:gd name="T14" fmla="*/ 9 w 30"/>
                  <a:gd name="T15" fmla="*/ 25 h 25"/>
                  <a:gd name="T16" fmla="*/ 29 w 30"/>
                  <a:gd name="T17" fmla="*/ 8 h 25"/>
                  <a:gd name="T18" fmla="*/ 27 w 30"/>
                  <a:gd name="T19" fmla="*/ 2 h 25"/>
                  <a:gd name="T20" fmla="*/ 25 w 30"/>
                  <a:gd name="T21" fmla="*/ 0 h 25"/>
                  <a:gd name="T22" fmla="*/ 22 w 30"/>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5">
                    <a:moveTo>
                      <a:pt x="22" y="0"/>
                    </a:moveTo>
                    <a:cubicBezTo>
                      <a:pt x="18" y="0"/>
                      <a:pt x="14" y="1"/>
                      <a:pt x="10" y="4"/>
                    </a:cubicBezTo>
                    <a:cubicBezTo>
                      <a:pt x="9" y="5"/>
                      <a:pt x="8" y="5"/>
                      <a:pt x="8" y="6"/>
                    </a:cubicBezTo>
                    <a:cubicBezTo>
                      <a:pt x="7" y="7"/>
                      <a:pt x="6" y="8"/>
                      <a:pt x="5" y="9"/>
                    </a:cubicBezTo>
                    <a:cubicBezTo>
                      <a:pt x="1" y="13"/>
                      <a:pt x="0" y="17"/>
                      <a:pt x="1" y="21"/>
                    </a:cubicBezTo>
                    <a:cubicBezTo>
                      <a:pt x="1" y="21"/>
                      <a:pt x="2" y="22"/>
                      <a:pt x="2" y="22"/>
                    </a:cubicBezTo>
                    <a:cubicBezTo>
                      <a:pt x="2" y="22"/>
                      <a:pt x="2" y="23"/>
                      <a:pt x="2" y="23"/>
                    </a:cubicBezTo>
                    <a:cubicBezTo>
                      <a:pt x="4" y="24"/>
                      <a:pt x="7" y="25"/>
                      <a:pt x="9" y="25"/>
                    </a:cubicBezTo>
                    <a:cubicBezTo>
                      <a:pt x="18" y="25"/>
                      <a:pt x="28" y="16"/>
                      <a:pt x="29" y="8"/>
                    </a:cubicBezTo>
                    <a:cubicBezTo>
                      <a:pt x="30" y="5"/>
                      <a:pt x="29" y="3"/>
                      <a:pt x="27" y="2"/>
                    </a:cubicBezTo>
                    <a:cubicBezTo>
                      <a:pt x="27" y="1"/>
                      <a:pt x="26" y="1"/>
                      <a:pt x="25" y="0"/>
                    </a:cubicBezTo>
                    <a:cubicBezTo>
                      <a:pt x="24" y="0"/>
                      <a:pt x="23" y="0"/>
                      <a:pt x="2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22" name="Freeform 284"/>
              <p:cNvSpPr>
                <a:spLocks/>
              </p:cNvSpPr>
              <p:nvPr/>
            </p:nvSpPr>
            <p:spPr bwMode="auto">
              <a:xfrm>
                <a:off x="1997" y="1739"/>
                <a:ext cx="18" cy="31"/>
              </a:xfrm>
              <a:custGeom>
                <a:avLst/>
                <a:gdLst>
                  <a:gd name="T0" fmla="*/ 3 w 12"/>
                  <a:gd name="T1" fmla="*/ 0 h 20"/>
                  <a:gd name="T2" fmla="*/ 0 w 12"/>
                  <a:gd name="T3" fmla="*/ 4 h 20"/>
                  <a:gd name="T4" fmla="*/ 5 w 12"/>
                  <a:gd name="T5" fmla="*/ 18 h 20"/>
                  <a:gd name="T6" fmla="*/ 5 w 12"/>
                  <a:gd name="T7" fmla="*/ 18 h 20"/>
                  <a:gd name="T8" fmla="*/ 5 w 12"/>
                  <a:gd name="T9" fmla="*/ 19 h 20"/>
                  <a:gd name="T10" fmla="*/ 7 w 12"/>
                  <a:gd name="T11" fmla="*/ 20 h 20"/>
                  <a:gd name="T12" fmla="*/ 7 w 12"/>
                  <a:gd name="T13" fmla="*/ 20 h 20"/>
                  <a:gd name="T14" fmla="*/ 6 w 12"/>
                  <a:gd name="T15" fmla="*/ 2 h 20"/>
                  <a:gd name="T16" fmla="*/ 3 w 12"/>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0">
                    <a:moveTo>
                      <a:pt x="3" y="0"/>
                    </a:moveTo>
                    <a:cubicBezTo>
                      <a:pt x="2" y="0"/>
                      <a:pt x="1" y="1"/>
                      <a:pt x="0" y="4"/>
                    </a:cubicBezTo>
                    <a:cubicBezTo>
                      <a:pt x="0" y="9"/>
                      <a:pt x="2" y="15"/>
                      <a:pt x="5" y="18"/>
                    </a:cubicBezTo>
                    <a:cubicBezTo>
                      <a:pt x="5" y="18"/>
                      <a:pt x="5" y="18"/>
                      <a:pt x="5" y="18"/>
                    </a:cubicBezTo>
                    <a:cubicBezTo>
                      <a:pt x="5" y="18"/>
                      <a:pt x="5" y="18"/>
                      <a:pt x="5" y="19"/>
                    </a:cubicBezTo>
                    <a:cubicBezTo>
                      <a:pt x="6" y="19"/>
                      <a:pt x="7" y="20"/>
                      <a:pt x="7" y="20"/>
                    </a:cubicBezTo>
                    <a:cubicBezTo>
                      <a:pt x="7" y="20"/>
                      <a:pt x="7" y="20"/>
                      <a:pt x="7" y="20"/>
                    </a:cubicBezTo>
                    <a:cubicBezTo>
                      <a:pt x="12" y="20"/>
                      <a:pt x="11" y="7"/>
                      <a:pt x="6"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23" name="Freeform 285"/>
              <p:cNvSpPr>
                <a:spLocks/>
              </p:cNvSpPr>
              <p:nvPr/>
            </p:nvSpPr>
            <p:spPr bwMode="auto">
              <a:xfrm>
                <a:off x="515" y="2762"/>
                <a:ext cx="31" cy="30"/>
              </a:xfrm>
              <a:custGeom>
                <a:avLst/>
                <a:gdLst>
                  <a:gd name="T0" fmla="*/ 12 w 20"/>
                  <a:gd name="T1" fmla="*/ 0 h 19"/>
                  <a:gd name="T2" fmla="*/ 3 w 20"/>
                  <a:gd name="T3" fmla="*/ 5 h 19"/>
                  <a:gd name="T4" fmla="*/ 5 w 20"/>
                  <a:gd name="T5" fmla="*/ 18 h 19"/>
                  <a:gd name="T6" fmla="*/ 5 w 20"/>
                  <a:gd name="T7" fmla="*/ 18 h 19"/>
                  <a:gd name="T8" fmla="*/ 5 w 20"/>
                  <a:gd name="T9" fmla="*/ 18 h 19"/>
                  <a:gd name="T10" fmla="*/ 5 w 20"/>
                  <a:gd name="T11" fmla="*/ 18 h 19"/>
                  <a:gd name="T12" fmla="*/ 5 w 20"/>
                  <a:gd name="T13" fmla="*/ 18 h 19"/>
                  <a:gd name="T14" fmla="*/ 5 w 20"/>
                  <a:gd name="T15" fmla="*/ 18 h 19"/>
                  <a:gd name="T16" fmla="*/ 5 w 20"/>
                  <a:gd name="T17" fmla="*/ 18 h 19"/>
                  <a:gd name="T18" fmla="*/ 8 w 20"/>
                  <a:gd name="T19" fmla="*/ 19 h 19"/>
                  <a:gd name="T20" fmla="*/ 8 w 20"/>
                  <a:gd name="T21" fmla="*/ 19 h 19"/>
                  <a:gd name="T22" fmla="*/ 19 w 20"/>
                  <a:gd name="T23" fmla="*/ 7 h 19"/>
                  <a:gd name="T24" fmla="*/ 12 w 20"/>
                  <a:gd name="T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19">
                    <a:moveTo>
                      <a:pt x="12" y="0"/>
                    </a:moveTo>
                    <a:cubicBezTo>
                      <a:pt x="9" y="0"/>
                      <a:pt x="6" y="2"/>
                      <a:pt x="3" y="5"/>
                    </a:cubicBezTo>
                    <a:cubicBezTo>
                      <a:pt x="0" y="9"/>
                      <a:pt x="0" y="15"/>
                      <a:pt x="5" y="18"/>
                    </a:cubicBezTo>
                    <a:cubicBezTo>
                      <a:pt x="5" y="18"/>
                      <a:pt x="5" y="18"/>
                      <a:pt x="5" y="18"/>
                    </a:cubicBezTo>
                    <a:cubicBezTo>
                      <a:pt x="5" y="18"/>
                      <a:pt x="5" y="18"/>
                      <a:pt x="5" y="18"/>
                    </a:cubicBezTo>
                    <a:cubicBezTo>
                      <a:pt x="5" y="18"/>
                      <a:pt x="5" y="18"/>
                      <a:pt x="5" y="18"/>
                    </a:cubicBezTo>
                    <a:cubicBezTo>
                      <a:pt x="5" y="18"/>
                      <a:pt x="5" y="18"/>
                      <a:pt x="5" y="18"/>
                    </a:cubicBezTo>
                    <a:cubicBezTo>
                      <a:pt x="5" y="18"/>
                      <a:pt x="5" y="18"/>
                      <a:pt x="5" y="18"/>
                    </a:cubicBezTo>
                    <a:cubicBezTo>
                      <a:pt x="5" y="18"/>
                      <a:pt x="5" y="18"/>
                      <a:pt x="5" y="18"/>
                    </a:cubicBezTo>
                    <a:cubicBezTo>
                      <a:pt x="6" y="19"/>
                      <a:pt x="7" y="19"/>
                      <a:pt x="8" y="19"/>
                    </a:cubicBezTo>
                    <a:cubicBezTo>
                      <a:pt x="8" y="19"/>
                      <a:pt x="8" y="19"/>
                      <a:pt x="8" y="19"/>
                    </a:cubicBezTo>
                    <a:cubicBezTo>
                      <a:pt x="14" y="19"/>
                      <a:pt x="20" y="13"/>
                      <a:pt x="19" y="7"/>
                    </a:cubicBezTo>
                    <a:cubicBezTo>
                      <a:pt x="19" y="3"/>
                      <a:pt x="16"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24" name="Freeform 286"/>
              <p:cNvSpPr>
                <a:spLocks/>
              </p:cNvSpPr>
              <p:nvPr/>
            </p:nvSpPr>
            <p:spPr bwMode="auto">
              <a:xfrm>
                <a:off x="141" y="2907"/>
                <a:ext cx="26" cy="28"/>
              </a:xfrm>
              <a:custGeom>
                <a:avLst/>
                <a:gdLst>
                  <a:gd name="T0" fmla="*/ 11 w 17"/>
                  <a:gd name="T1" fmla="*/ 0 h 18"/>
                  <a:gd name="T2" fmla="*/ 3 w 17"/>
                  <a:gd name="T3" fmla="*/ 5 h 18"/>
                  <a:gd name="T4" fmla="*/ 5 w 17"/>
                  <a:gd name="T5" fmla="*/ 17 h 18"/>
                  <a:gd name="T6" fmla="*/ 7 w 17"/>
                  <a:gd name="T7" fmla="*/ 18 h 18"/>
                  <a:gd name="T8" fmla="*/ 15 w 17"/>
                  <a:gd name="T9" fmla="*/ 13 h 18"/>
                  <a:gd name="T10" fmla="*/ 15 w 17"/>
                  <a:gd name="T11" fmla="*/ 12 h 18"/>
                  <a:gd name="T12" fmla="*/ 16 w 17"/>
                  <a:gd name="T13" fmla="*/ 4 h 18"/>
                  <a:gd name="T14" fmla="*/ 11 w 17"/>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8">
                    <a:moveTo>
                      <a:pt x="11" y="0"/>
                    </a:moveTo>
                    <a:cubicBezTo>
                      <a:pt x="8" y="0"/>
                      <a:pt x="5" y="1"/>
                      <a:pt x="3" y="5"/>
                    </a:cubicBezTo>
                    <a:cubicBezTo>
                      <a:pt x="1" y="9"/>
                      <a:pt x="0" y="15"/>
                      <a:pt x="5" y="17"/>
                    </a:cubicBezTo>
                    <a:cubicBezTo>
                      <a:pt x="6" y="17"/>
                      <a:pt x="6" y="18"/>
                      <a:pt x="7" y="18"/>
                    </a:cubicBezTo>
                    <a:cubicBezTo>
                      <a:pt x="10" y="18"/>
                      <a:pt x="13" y="16"/>
                      <a:pt x="15" y="13"/>
                    </a:cubicBezTo>
                    <a:cubicBezTo>
                      <a:pt x="15" y="12"/>
                      <a:pt x="15" y="12"/>
                      <a:pt x="15" y="12"/>
                    </a:cubicBezTo>
                    <a:cubicBezTo>
                      <a:pt x="17" y="9"/>
                      <a:pt x="17" y="7"/>
                      <a:pt x="16" y="4"/>
                    </a:cubicBezTo>
                    <a:cubicBezTo>
                      <a:pt x="16" y="1"/>
                      <a:pt x="13"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25" name="Freeform 287"/>
              <p:cNvSpPr>
                <a:spLocks/>
              </p:cNvSpPr>
              <p:nvPr/>
            </p:nvSpPr>
            <p:spPr bwMode="auto">
              <a:xfrm>
                <a:off x="317" y="2259"/>
                <a:ext cx="32" cy="33"/>
              </a:xfrm>
              <a:custGeom>
                <a:avLst/>
                <a:gdLst>
                  <a:gd name="T0" fmla="*/ 12 w 21"/>
                  <a:gd name="T1" fmla="*/ 0 h 21"/>
                  <a:gd name="T2" fmla="*/ 3 w 21"/>
                  <a:gd name="T3" fmla="*/ 6 h 21"/>
                  <a:gd name="T4" fmla="*/ 7 w 21"/>
                  <a:gd name="T5" fmla="*/ 20 h 21"/>
                  <a:gd name="T6" fmla="*/ 7 w 21"/>
                  <a:gd name="T7" fmla="*/ 20 h 21"/>
                  <a:gd name="T8" fmla="*/ 10 w 21"/>
                  <a:gd name="T9" fmla="*/ 21 h 21"/>
                  <a:gd name="T10" fmla="*/ 20 w 21"/>
                  <a:gd name="T11" fmla="*/ 15 h 21"/>
                  <a:gd name="T12" fmla="*/ 21 w 21"/>
                  <a:gd name="T13" fmla="*/ 11 h 21"/>
                  <a:gd name="T14" fmla="*/ 20 w 21"/>
                  <a:gd name="T15" fmla="*/ 6 h 21"/>
                  <a:gd name="T16" fmla="*/ 12 w 21"/>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1">
                    <a:moveTo>
                      <a:pt x="12" y="0"/>
                    </a:moveTo>
                    <a:cubicBezTo>
                      <a:pt x="8" y="0"/>
                      <a:pt x="5" y="2"/>
                      <a:pt x="3" y="6"/>
                    </a:cubicBezTo>
                    <a:cubicBezTo>
                      <a:pt x="0" y="11"/>
                      <a:pt x="1" y="17"/>
                      <a:pt x="7" y="20"/>
                    </a:cubicBezTo>
                    <a:cubicBezTo>
                      <a:pt x="7" y="20"/>
                      <a:pt x="7" y="20"/>
                      <a:pt x="7" y="20"/>
                    </a:cubicBezTo>
                    <a:cubicBezTo>
                      <a:pt x="8" y="21"/>
                      <a:pt x="9" y="21"/>
                      <a:pt x="10" y="21"/>
                    </a:cubicBezTo>
                    <a:cubicBezTo>
                      <a:pt x="14" y="21"/>
                      <a:pt x="18" y="18"/>
                      <a:pt x="20" y="15"/>
                    </a:cubicBezTo>
                    <a:cubicBezTo>
                      <a:pt x="20" y="14"/>
                      <a:pt x="21" y="12"/>
                      <a:pt x="21" y="11"/>
                    </a:cubicBezTo>
                    <a:cubicBezTo>
                      <a:pt x="21" y="9"/>
                      <a:pt x="20" y="8"/>
                      <a:pt x="20" y="6"/>
                    </a:cubicBezTo>
                    <a:cubicBezTo>
                      <a:pt x="18" y="2"/>
                      <a:pt x="15"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26" name="Freeform 288"/>
              <p:cNvSpPr>
                <a:spLocks/>
              </p:cNvSpPr>
              <p:nvPr/>
            </p:nvSpPr>
            <p:spPr bwMode="auto">
              <a:xfrm>
                <a:off x="508" y="1859"/>
                <a:ext cx="34" cy="32"/>
              </a:xfrm>
              <a:custGeom>
                <a:avLst/>
                <a:gdLst>
                  <a:gd name="T0" fmla="*/ 12 w 22"/>
                  <a:gd name="T1" fmla="*/ 0 h 21"/>
                  <a:gd name="T2" fmla="*/ 3 w 22"/>
                  <a:gd name="T3" fmla="*/ 6 h 21"/>
                  <a:gd name="T4" fmla="*/ 7 w 22"/>
                  <a:gd name="T5" fmla="*/ 20 h 21"/>
                  <a:gd name="T6" fmla="*/ 12 w 22"/>
                  <a:gd name="T7" fmla="*/ 21 h 21"/>
                  <a:gd name="T8" fmla="*/ 18 w 22"/>
                  <a:gd name="T9" fmla="*/ 18 h 21"/>
                  <a:gd name="T10" fmla="*/ 21 w 22"/>
                  <a:gd name="T11" fmla="*/ 15 h 21"/>
                  <a:gd name="T12" fmla="*/ 21 w 22"/>
                  <a:gd name="T13" fmla="*/ 7 h 21"/>
                  <a:gd name="T14" fmla="*/ 12 w 22"/>
                  <a:gd name="T15" fmla="*/ 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1">
                    <a:moveTo>
                      <a:pt x="12" y="0"/>
                    </a:moveTo>
                    <a:cubicBezTo>
                      <a:pt x="8" y="0"/>
                      <a:pt x="5" y="2"/>
                      <a:pt x="3" y="6"/>
                    </a:cubicBezTo>
                    <a:cubicBezTo>
                      <a:pt x="0" y="10"/>
                      <a:pt x="1" y="17"/>
                      <a:pt x="7" y="20"/>
                    </a:cubicBezTo>
                    <a:cubicBezTo>
                      <a:pt x="9" y="21"/>
                      <a:pt x="10" y="21"/>
                      <a:pt x="12" y="21"/>
                    </a:cubicBezTo>
                    <a:cubicBezTo>
                      <a:pt x="14" y="21"/>
                      <a:pt x="16" y="20"/>
                      <a:pt x="18" y="18"/>
                    </a:cubicBezTo>
                    <a:cubicBezTo>
                      <a:pt x="19" y="17"/>
                      <a:pt x="20" y="16"/>
                      <a:pt x="21" y="15"/>
                    </a:cubicBezTo>
                    <a:cubicBezTo>
                      <a:pt x="22" y="13"/>
                      <a:pt x="22" y="10"/>
                      <a:pt x="21" y="7"/>
                    </a:cubicBezTo>
                    <a:cubicBezTo>
                      <a:pt x="20" y="3"/>
                      <a:pt x="16"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27" name="Freeform 289"/>
              <p:cNvSpPr>
                <a:spLocks/>
              </p:cNvSpPr>
              <p:nvPr/>
            </p:nvSpPr>
            <p:spPr bwMode="auto">
              <a:xfrm>
                <a:off x="708" y="1387"/>
                <a:ext cx="34" cy="28"/>
              </a:xfrm>
              <a:custGeom>
                <a:avLst/>
                <a:gdLst>
                  <a:gd name="T0" fmla="*/ 11 w 22"/>
                  <a:gd name="T1" fmla="*/ 0 h 18"/>
                  <a:gd name="T2" fmla="*/ 3 w 22"/>
                  <a:gd name="T3" fmla="*/ 4 h 18"/>
                  <a:gd name="T4" fmla="*/ 7 w 22"/>
                  <a:gd name="T5" fmla="*/ 17 h 18"/>
                  <a:gd name="T6" fmla="*/ 12 w 22"/>
                  <a:gd name="T7" fmla="*/ 18 h 18"/>
                  <a:gd name="T8" fmla="*/ 19 w 22"/>
                  <a:gd name="T9" fmla="*/ 16 h 18"/>
                  <a:gd name="T10" fmla="*/ 21 w 22"/>
                  <a:gd name="T11" fmla="*/ 13 h 18"/>
                  <a:gd name="T12" fmla="*/ 21 w 22"/>
                  <a:gd name="T13" fmla="*/ 7 h 18"/>
                  <a:gd name="T14" fmla="*/ 11 w 22"/>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8">
                    <a:moveTo>
                      <a:pt x="11" y="0"/>
                    </a:moveTo>
                    <a:cubicBezTo>
                      <a:pt x="8" y="0"/>
                      <a:pt x="5" y="1"/>
                      <a:pt x="3" y="4"/>
                    </a:cubicBezTo>
                    <a:cubicBezTo>
                      <a:pt x="0" y="8"/>
                      <a:pt x="1" y="14"/>
                      <a:pt x="7" y="17"/>
                    </a:cubicBezTo>
                    <a:cubicBezTo>
                      <a:pt x="9" y="18"/>
                      <a:pt x="10" y="18"/>
                      <a:pt x="12" y="18"/>
                    </a:cubicBezTo>
                    <a:cubicBezTo>
                      <a:pt x="14" y="18"/>
                      <a:pt x="17" y="17"/>
                      <a:pt x="19" y="16"/>
                    </a:cubicBezTo>
                    <a:cubicBezTo>
                      <a:pt x="19" y="15"/>
                      <a:pt x="20" y="14"/>
                      <a:pt x="21" y="13"/>
                    </a:cubicBezTo>
                    <a:cubicBezTo>
                      <a:pt x="22" y="11"/>
                      <a:pt x="22" y="9"/>
                      <a:pt x="21" y="7"/>
                    </a:cubicBezTo>
                    <a:cubicBezTo>
                      <a:pt x="20" y="2"/>
                      <a:pt x="16"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28" name="Freeform 290"/>
              <p:cNvSpPr>
                <a:spLocks/>
              </p:cNvSpPr>
              <p:nvPr/>
            </p:nvSpPr>
            <p:spPr bwMode="auto">
              <a:xfrm>
                <a:off x="948" y="1793"/>
                <a:ext cx="33" cy="31"/>
              </a:xfrm>
              <a:custGeom>
                <a:avLst/>
                <a:gdLst>
                  <a:gd name="T0" fmla="*/ 11 w 21"/>
                  <a:gd name="T1" fmla="*/ 0 h 20"/>
                  <a:gd name="T2" fmla="*/ 3 w 21"/>
                  <a:gd name="T3" fmla="*/ 4 h 20"/>
                  <a:gd name="T4" fmla="*/ 7 w 21"/>
                  <a:gd name="T5" fmla="*/ 19 h 20"/>
                  <a:gd name="T6" fmla="*/ 12 w 21"/>
                  <a:gd name="T7" fmla="*/ 20 h 20"/>
                  <a:gd name="T8" fmla="*/ 20 w 21"/>
                  <a:gd name="T9" fmla="*/ 15 h 20"/>
                  <a:gd name="T10" fmla="*/ 20 w 21"/>
                  <a:gd name="T11" fmla="*/ 15 h 20"/>
                  <a:gd name="T12" fmla="*/ 21 w 21"/>
                  <a:gd name="T13" fmla="*/ 14 h 20"/>
                  <a:gd name="T14" fmla="*/ 21 w 21"/>
                  <a:gd name="T15" fmla="*/ 12 h 20"/>
                  <a:gd name="T16" fmla="*/ 21 w 21"/>
                  <a:gd name="T17" fmla="*/ 11 h 20"/>
                  <a:gd name="T18" fmla="*/ 21 w 21"/>
                  <a:gd name="T19" fmla="*/ 8 h 20"/>
                  <a:gd name="T20" fmla="*/ 11 w 21"/>
                  <a:gd name="T2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0">
                    <a:moveTo>
                      <a:pt x="11" y="0"/>
                    </a:moveTo>
                    <a:cubicBezTo>
                      <a:pt x="8" y="0"/>
                      <a:pt x="5" y="1"/>
                      <a:pt x="3" y="4"/>
                    </a:cubicBezTo>
                    <a:cubicBezTo>
                      <a:pt x="0" y="8"/>
                      <a:pt x="0" y="15"/>
                      <a:pt x="7" y="19"/>
                    </a:cubicBezTo>
                    <a:cubicBezTo>
                      <a:pt x="8" y="20"/>
                      <a:pt x="10" y="20"/>
                      <a:pt x="12" y="20"/>
                    </a:cubicBezTo>
                    <a:cubicBezTo>
                      <a:pt x="15" y="20"/>
                      <a:pt x="18" y="18"/>
                      <a:pt x="20" y="15"/>
                    </a:cubicBezTo>
                    <a:cubicBezTo>
                      <a:pt x="20" y="15"/>
                      <a:pt x="20" y="15"/>
                      <a:pt x="20" y="15"/>
                    </a:cubicBezTo>
                    <a:cubicBezTo>
                      <a:pt x="20" y="15"/>
                      <a:pt x="20" y="14"/>
                      <a:pt x="21" y="14"/>
                    </a:cubicBezTo>
                    <a:cubicBezTo>
                      <a:pt x="21" y="13"/>
                      <a:pt x="21" y="13"/>
                      <a:pt x="21" y="12"/>
                    </a:cubicBezTo>
                    <a:cubicBezTo>
                      <a:pt x="21" y="12"/>
                      <a:pt x="21" y="11"/>
                      <a:pt x="21" y="11"/>
                    </a:cubicBezTo>
                    <a:cubicBezTo>
                      <a:pt x="21" y="10"/>
                      <a:pt x="21" y="9"/>
                      <a:pt x="21" y="8"/>
                    </a:cubicBezTo>
                    <a:cubicBezTo>
                      <a:pt x="20" y="3"/>
                      <a:pt x="15"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29" name="Freeform 291"/>
              <p:cNvSpPr>
                <a:spLocks/>
              </p:cNvSpPr>
              <p:nvPr/>
            </p:nvSpPr>
            <p:spPr bwMode="auto">
              <a:xfrm>
                <a:off x="1459" y="1425"/>
                <a:ext cx="27" cy="28"/>
              </a:xfrm>
              <a:custGeom>
                <a:avLst/>
                <a:gdLst>
                  <a:gd name="T0" fmla="*/ 6 w 17"/>
                  <a:gd name="T1" fmla="*/ 0 h 18"/>
                  <a:gd name="T2" fmla="*/ 1 w 17"/>
                  <a:gd name="T3" fmla="*/ 3 h 18"/>
                  <a:gd name="T4" fmla="*/ 0 w 17"/>
                  <a:gd name="T5" fmla="*/ 8 h 18"/>
                  <a:gd name="T6" fmla="*/ 1 w 17"/>
                  <a:gd name="T7" fmla="*/ 11 h 18"/>
                  <a:gd name="T8" fmla="*/ 5 w 17"/>
                  <a:gd name="T9" fmla="*/ 16 h 18"/>
                  <a:gd name="T10" fmla="*/ 5 w 17"/>
                  <a:gd name="T11" fmla="*/ 16 h 18"/>
                  <a:gd name="T12" fmla="*/ 6 w 17"/>
                  <a:gd name="T13" fmla="*/ 17 h 18"/>
                  <a:gd name="T14" fmla="*/ 9 w 17"/>
                  <a:gd name="T15" fmla="*/ 18 h 18"/>
                  <a:gd name="T16" fmla="*/ 10 w 17"/>
                  <a:gd name="T17" fmla="*/ 18 h 18"/>
                  <a:gd name="T18" fmla="*/ 11 w 17"/>
                  <a:gd name="T19" fmla="*/ 18 h 18"/>
                  <a:gd name="T20" fmla="*/ 14 w 17"/>
                  <a:gd name="T21" fmla="*/ 16 h 18"/>
                  <a:gd name="T22" fmla="*/ 15 w 17"/>
                  <a:gd name="T23" fmla="*/ 8 h 18"/>
                  <a:gd name="T24" fmla="*/ 6 w 17"/>
                  <a:gd name="T25"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8">
                    <a:moveTo>
                      <a:pt x="6" y="0"/>
                    </a:moveTo>
                    <a:cubicBezTo>
                      <a:pt x="4" y="0"/>
                      <a:pt x="2" y="1"/>
                      <a:pt x="1" y="3"/>
                    </a:cubicBezTo>
                    <a:cubicBezTo>
                      <a:pt x="0" y="4"/>
                      <a:pt x="0" y="6"/>
                      <a:pt x="0" y="8"/>
                    </a:cubicBezTo>
                    <a:cubicBezTo>
                      <a:pt x="0" y="9"/>
                      <a:pt x="1" y="10"/>
                      <a:pt x="1" y="11"/>
                    </a:cubicBezTo>
                    <a:cubicBezTo>
                      <a:pt x="2" y="13"/>
                      <a:pt x="3" y="15"/>
                      <a:pt x="5" y="16"/>
                    </a:cubicBezTo>
                    <a:cubicBezTo>
                      <a:pt x="5" y="16"/>
                      <a:pt x="5" y="16"/>
                      <a:pt x="5" y="16"/>
                    </a:cubicBezTo>
                    <a:cubicBezTo>
                      <a:pt x="6" y="17"/>
                      <a:pt x="6" y="17"/>
                      <a:pt x="6" y="17"/>
                    </a:cubicBezTo>
                    <a:cubicBezTo>
                      <a:pt x="7" y="17"/>
                      <a:pt x="8" y="17"/>
                      <a:pt x="9" y="18"/>
                    </a:cubicBezTo>
                    <a:cubicBezTo>
                      <a:pt x="9" y="18"/>
                      <a:pt x="10" y="18"/>
                      <a:pt x="10" y="18"/>
                    </a:cubicBezTo>
                    <a:cubicBezTo>
                      <a:pt x="10" y="18"/>
                      <a:pt x="11" y="18"/>
                      <a:pt x="11" y="18"/>
                    </a:cubicBezTo>
                    <a:cubicBezTo>
                      <a:pt x="12" y="17"/>
                      <a:pt x="13" y="17"/>
                      <a:pt x="14" y="16"/>
                    </a:cubicBezTo>
                    <a:cubicBezTo>
                      <a:pt x="16" y="14"/>
                      <a:pt x="17" y="11"/>
                      <a:pt x="15" y="8"/>
                    </a:cubicBezTo>
                    <a:cubicBezTo>
                      <a:pt x="14" y="3"/>
                      <a:pt x="9"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30" name="Freeform 292"/>
              <p:cNvSpPr>
                <a:spLocks/>
              </p:cNvSpPr>
              <p:nvPr/>
            </p:nvSpPr>
            <p:spPr bwMode="auto">
              <a:xfrm>
                <a:off x="1594" y="1377"/>
                <a:ext cx="25" cy="28"/>
              </a:xfrm>
              <a:custGeom>
                <a:avLst/>
                <a:gdLst>
                  <a:gd name="T0" fmla="*/ 5 w 16"/>
                  <a:gd name="T1" fmla="*/ 0 h 18"/>
                  <a:gd name="T2" fmla="*/ 1 w 16"/>
                  <a:gd name="T3" fmla="*/ 3 h 18"/>
                  <a:gd name="T4" fmla="*/ 6 w 16"/>
                  <a:gd name="T5" fmla="*/ 16 h 18"/>
                  <a:gd name="T6" fmla="*/ 6 w 16"/>
                  <a:gd name="T7" fmla="*/ 16 h 18"/>
                  <a:gd name="T8" fmla="*/ 9 w 16"/>
                  <a:gd name="T9" fmla="*/ 17 h 18"/>
                  <a:gd name="T10" fmla="*/ 9 w 16"/>
                  <a:gd name="T11" fmla="*/ 18 h 18"/>
                  <a:gd name="T12" fmla="*/ 10 w 16"/>
                  <a:gd name="T13" fmla="*/ 18 h 18"/>
                  <a:gd name="T14" fmla="*/ 13 w 16"/>
                  <a:gd name="T15" fmla="*/ 6 h 18"/>
                  <a:gd name="T16" fmla="*/ 5 w 16"/>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8">
                    <a:moveTo>
                      <a:pt x="5" y="0"/>
                    </a:moveTo>
                    <a:cubicBezTo>
                      <a:pt x="3" y="0"/>
                      <a:pt x="2" y="1"/>
                      <a:pt x="1" y="3"/>
                    </a:cubicBezTo>
                    <a:cubicBezTo>
                      <a:pt x="0" y="6"/>
                      <a:pt x="1" y="12"/>
                      <a:pt x="6" y="16"/>
                    </a:cubicBezTo>
                    <a:cubicBezTo>
                      <a:pt x="6" y="16"/>
                      <a:pt x="6" y="16"/>
                      <a:pt x="6" y="16"/>
                    </a:cubicBezTo>
                    <a:cubicBezTo>
                      <a:pt x="7" y="17"/>
                      <a:pt x="8" y="17"/>
                      <a:pt x="9" y="17"/>
                    </a:cubicBezTo>
                    <a:cubicBezTo>
                      <a:pt x="9" y="17"/>
                      <a:pt x="9" y="17"/>
                      <a:pt x="9" y="18"/>
                    </a:cubicBezTo>
                    <a:cubicBezTo>
                      <a:pt x="10" y="18"/>
                      <a:pt x="10" y="18"/>
                      <a:pt x="10" y="18"/>
                    </a:cubicBezTo>
                    <a:cubicBezTo>
                      <a:pt x="15" y="18"/>
                      <a:pt x="16" y="12"/>
                      <a:pt x="13" y="6"/>
                    </a:cubicBezTo>
                    <a:cubicBezTo>
                      <a:pt x="11" y="2"/>
                      <a:pt x="8"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31" name="Freeform 293"/>
              <p:cNvSpPr>
                <a:spLocks/>
              </p:cNvSpPr>
              <p:nvPr/>
            </p:nvSpPr>
            <p:spPr bwMode="auto">
              <a:xfrm>
                <a:off x="1708" y="1189"/>
                <a:ext cx="20" cy="25"/>
              </a:xfrm>
              <a:custGeom>
                <a:avLst/>
                <a:gdLst>
                  <a:gd name="T0" fmla="*/ 2 w 13"/>
                  <a:gd name="T1" fmla="*/ 0 h 16"/>
                  <a:gd name="T2" fmla="*/ 0 w 13"/>
                  <a:gd name="T3" fmla="*/ 3 h 16"/>
                  <a:gd name="T4" fmla="*/ 6 w 13"/>
                  <a:gd name="T5" fmla="*/ 14 h 16"/>
                  <a:gd name="T6" fmla="*/ 6 w 13"/>
                  <a:gd name="T7" fmla="*/ 14 h 16"/>
                  <a:gd name="T8" fmla="*/ 6 w 13"/>
                  <a:gd name="T9" fmla="*/ 15 h 16"/>
                  <a:gd name="T10" fmla="*/ 6 w 13"/>
                  <a:gd name="T11" fmla="*/ 15 h 16"/>
                  <a:gd name="T12" fmla="*/ 8 w 13"/>
                  <a:gd name="T13" fmla="*/ 16 h 16"/>
                  <a:gd name="T14" fmla="*/ 9 w 13"/>
                  <a:gd name="T15" fmla="*/ 16 h 16"/>
                  <a:gd name="T16" fmla="*/ 9 w 13"/>
                  <a:gd name="T17" fmla="*/ 16 h 16"/>
                  <a:gd name="T18" fmla="*/ 7 w 13"/>
                  <a:gd name="T19" fmla="*/ 3 h 16"/>
                  <a:gd name="T20" fmla="*/ 2 w 13"/>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6">
                    <a:moveTo>
                      <a:pt x="2" y="0"/>
                    </a:moveTo>
                    <a:cubicBezTo>
                      <a:pt x="1" y="0"/>
                      <a:pt x="0" y="1"/>
                      <a:pt x="0" y="3"/>
                    </a:cubicBezTo>
                    <a:cubicBezTo>
                      <a:pt x="0" y="6"/>
                      <a:pt x="1" y="11"/>
                      <a:pt x="6" y="14"/>
                    </a:cubicBezTo>
                    <a:cubicBezTo>
                      <a:pt x="6" y="14"/>
                      <a:pt x="6" y="14"/>
                      <a:pt x="6" y="14"/>
                    </a:cubicBezTo>
                    <a:cubicBezTo>
                      <a:pt x="6" y="15"/>
                      <a:pt x="6" y="15"/>
                      <a:pt x="6" y="15"/>
                    </a:cubicBezTo>
                    <a:cubicBezTo>
                      <a:pt x="6" y="15"/>
                      <a:pt x="6" y="15"/>
                      <a:pt x="6" y="15"/>
                    </a:cubicBezTo>
                    <a:cubicBezTo>
                      <a:pt x="7" y="15"/>
                      <a:pt x="7" y="15"/>
                      <a:pt x="8" y="16"/>
                    </a:cubicBezTo>
                    <a:cubicBezTo>
                      <a:pt x="8" y="16"/>
                      <a:pt x="8" y="16"/>
                      <a:pt x="9" y="16"/>
                    </a:cubicBezTo>
                    <a:cubicBezTo>
                      <a:pt x="9" y="16"/>
                      <a:pt x="9" y="16"/>
                      <a:pt x="9" y="16"/>
                    </a:cubicBezTo>
                    <a:cubicBezTo>
                      <a:pt x="13" y="16"/>
                      <a:pt x="11" y="8"/>
                      <a:pt x="7" y="3"/>
                    </a:cubicBezTo>
                    <a:cubicBezTo>
                      <a:pt x="5"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32" name="Freeform 294"/>
              <p:cNvSpPr>
                <a:spLocks/>
              </p:cNvSpPr>
              <p:nvPr/>
            </p:nvSpPr>
            <p:spPr bwMode="auto">
              <a:xfrm>
                <a:off x="2191" y="2599"/>
                <a:ext cx="6" cy="28"/>
              </a:xfrm>
              <a:custGeom>
                <a:avLst/>
                <a:gdLst>
                  <a:gd name="T0" fmla="*/ 4 w 4"/>
                  <a:gd name="T1" fmla="*/ 0 h 18"/>
                  <a:gd name="T2" fmla="*/ 3 w 4"/>
                  <a:gd name="T3" fmla="*/ 4 h 18"/>
                  <a:gd name="T4" fmla="*/ 0 w 4"/>
                  <a:gd name="T5" fmla="*/ 16 h 18"/>
                  <a:gd name="T6" fmla="*/ 0 w 4"/>
                  <a:gd name="T7" fmla="*/ 17 h 18"/>
                  <a:gd name="T8" fmla="*/ 0 w 4"/>
                  <a:gd name="T9" fmla="*/ 17 h 18"/>
                  <a:gd name="T10" fmla="*/ 0 w 4"/>
                  <a:gd name="T11" fmla="*/ 17 h 18"/>
                  <a:gd name="T12" fmla="*/ 0 w 4"/>
                  <a:gd name="T13" fmla="*/ 17 h 18"/>
                  <a:gd name="T14" fmla="*/ 0 w 4"/>
                  <a:gd name="T15" fmla="*/ 18 h 18"/>
                  <a:gd name="T16" fmla="*/ 0 w 4"/>
                  <a:gd name="T17" fmla="*/ 18 h 18"/>
                  <a:gd name="T18" fmla="*/ 4 w 4"/>
                  <a:gd name="T19" fmla="*/ 5 h 18"/>
                  <a:gd name="T20" fmla="*/ 4 w 4"/>
                  <a:gd name="T21" fmla="*/ 5 h 18"/>
                  <a:gd name="T22" fmla="*/ 4 w 4"/>
                  <a:gd name="T2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18">
                    <a:moveTo>
                      <a:pt x="4" y="0"/>
                    </a:moveTo>
                    <a:cubicBezTo>
                      <a:pt x="4" y="0"/>
                      <a:pt x="4" y="1"/>
                      <a:pt x="3" y="4"/>
                    </a:cubicBezTo>
                    <a:cubicBezTo>
                      <a:pt x="2" y="8"/>
                      <a:pt x="1" y="13"/>
                      <a:pt x="0" y="16"/>
                    </a:cubicBezTo>
                    <a:cubicBezTo>
                      <a:pt x="0" y="16"/>
                      <a:pt x="0" y="17"/>
                      <a:pt x="0" y="17"/>
                    </a:cubicBezTo>
                    <a:cubicBezTo>
                      <a:pt x="0" y="17"/>
                      <a:pt x="0" y="17"/>
                      <a:pt x="0" y="17"/>
                    </a:cubicBezTo>
                    <a:cubicBezTo>
                      <a:pt x="0" y="17"/>
                      <a:pt x="0" y="17"/>
                      <a:pt x="0" y="17"/>
                    </a:cubicBezTo>
                    <a:cubicBezTo>
                      <a:pt x="0" y="17"/>
                      <a:pt x="0" y="17"/>
                      <a:pt x="0" y="17"/>
                    </a:cubicBezTo>
                    <a:cubicBezTo>
                      <a:pt x="0" y="18"/>
                      <a:pt x="0" y="18"/>
                      <a:pt x="0" y="18"/>
                    </a:cubicBezTo>
                    <a:cubicBezTo>
                      <a:pt x="0" y="18"/>
                      <a:pt x="0" y="18"/>
                      <a:pt x="0" y="18"/>
                    </a:cubicBezTo>
                    <a:cubicBezTo>
                      <a:pt x="1" y="17"/>
                      <a:pt x="3" y="11"/>
                      <a:pt x="4" y="5"/>
                    </a:cubicBezTo>
                    <a:cubicBezTo>
                      <a:pt x="4" y="5"/>
                      <a:pt x="4" y="5"/>
                      <a:pt x="4" y="5"/>
                    </a:cubicBezTo>
                    <a:cubicBezTo>
                      <a:pt x="4" y="3"/>
                      <a:pt x="4" y="1"/>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33" name="Freeform 295"/>
              <p:cNvSpPr>
                <a:spLocks/>
              </p:cNvSpPr>
              <p:nvPr/>
            </p:nvSpPr>
            <p:spPr bwMode="auto">
              <a:xfrm>
                <a:off x="1902" y="1385"/>
                <a:ext cx="18" cy="28"/>
              </a:xfrm>
              <a:custGeom>
                <a:avLst/>
                <a:gdLst>
                  <a:gd name="T0" fmla="*/ 2 w 12"/>
                  <a:gd name="T1" fmla="*/ 0 h 18"/>
                  <a:gd name="T2" fmla="*/ 0 w 12"/>
                  <a:gd name="T3" fmla="*/ 4 h 18"/>
                  <a:gd name="T4" fmla="*/ 6 w 12"/>
                  <a:gd name="T5" fmla="*/ 16 h 18"/>
                  <a:gd name="T6" fmla="*/ 6 w 12"/>
                  <a:gd name="T7" fmla="*/ 16 h 18"/>
                  <a:gd name="T8" fmla="*/ 7 w 12"/>
                  <a:gd name="T9" fmla="*/ 17 h 18"/>
                  <a:gd name="T10" fmla="*/ 7 w 12"/>
                  <a:gd name="T11" fmla="*/ 17 h 18"/>
                  <a:gd name="T12" fmla="*/ 8 w 12"/>
                  <a:gd name="T13" fmla="*/ 18 h 18"/>
                  <a:gd name="T14" fmla="*/ 9 w 12"/>
                  <a:gd name="T15" fmla="*/ 18 h 18"/>
                  <a:gd name="T16" fmla="*/ 9 w 12"/>
                  <a:gd name="T17" fmla="*/ 18 h 18"/>
                  <a:gd name="T18" fmla="*/ 4 w 12"/>
                  <a:gd name="T19" fmla="*/ 1 h 18"/>
                  <a:gd name="T20" fmla="*/ 2 w 12"/>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18">
                    <a:moveTo>
                      <a:pt x="2" y="0"/>
                    </a:moveTo>
                    <a:cubicBezTo>
                      <a:pt x="1" y="0"/>
                      <a:pt x="0" y="2"/>
                      <a:pt x="0" y="4"/>
                    </a:cubicBezTo>
                    <a:cubicBezTo>
                      <a:pt x="1" y="7"/>
                      <a:pt x="3" y="13"/>
                      <a:pt x="6" y="16"/>
                    </a:cubicBezTo>
                    <a:cubicBezTo>
                      <a:pt x="6" y="16"/>
                      <a:pt x="6" y="16"/>
                      <a:pt x="6" y="16"/>
                    </a:cubicBezTo>
                    <a:cubicBezTo>
                      <a:pt x="7" y="17"/>
                      <a:pt x="7" y="17"/>
                      <a:pt x="7" y="17"/>
                    </a:cubicBezTo>
                    <a:cubicBezTo>
                      <a:pt x="7" y="17"/>
                      <a:pt x="7" y="17"/>
                      <a:pt x="7" y="17"/>
                    </a:cubicBezTo>
                    <a:cubicBezTo>
                      <a:pt x="8" y="17"/>
                      <a:pt x="8" y="17"/>
                      <a:pt x="8" y="18"/>
                    </a:cubicBezTo>
                    <a:cubicBezTo>
                      <a:pt x="8" y="18"/>
                      <a:pt x="9" y="18"/>
                      <a:pt x="9" y="18"/>
                    </a:cubicBezTo>
                    <a:cubicBezTo>
                      <a:pt x="9" y="18"/>
                      <a:pt x="9" y="18"/>
                      <a:pt x="9" y="18"/>
                    </a:cubicBezTo>
                    <a:cubicBezTo>
                      <a:pt x="12" y="17"/>
                      <a:pt x="9" y="6"/>
                      <a:pt x="4" y="1"/>
                    </a:cubicBezTo>
                    <a:cubicBezTo>
                      <a:pt x="3"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34" name="Freeform 296"/>
              <p:cNvSpPr>
                <a:spLocks/>
              </p:cNvSpPr>
              <p:nvPr/>
            </p:nvSpPr>
            <p:spPr bwMode="auto">
              <a:xfrm>
                <a:off x="2011" y="1444"/>
                <a:ext cx="15" cy="28"/>
              </a:xfrm>
              <a:custGeom>
                <a:avLst/>
                <a:gdLst>
                  <a:gd name="T0" fmla="*/ 1 w 10"/>
                  <a:gd name="T1" fmla="*/ 0 h 18"/>
                  <a:gd name="T2" fmla="*/ 0 w 10"/>
                  <a:gd name="T3" fmla="*/ 4 h 18"/>
                  <a:gd name="T4" fmla="*/ 6 w 10"/>
                  <a:gd name="T5" fmla="*/ 17 h 18"/>
                  <a:gd name="T6" fmla="*/ 6 w 10"/>
                  <a:gd name="T7" fmla="*/ 17 h 18"/>
                  <a:gd name="T8" fmla="*/ 7 w 10"/>
                  <a:gd name="T9" fmla="*/ 17 h 18"/>
                  <a:gd name="T10" fmla="*/ 7 w 10"/>
                  <a:gd name="T11" fmla="*/ 17 h 18"/>
                  <a:gd name="T12" fmla="*/ 8 w 10"/>
                  <a:gd name="T13" fmla="*/ 17 h 18"/>
                  <a:gd name="T14" fmla="*/ 8 w 10"/>
                  <a:gd name="T15" fmla="*/ 18 h 18"/>
                  <a:gd name="T16" fmla="*/ 8 w 10"/>
                  <a:gd name="T17" fmla="*/ 17 h 18"/>
                  <a:gd name="T18" fmla="*/ 1 w 10"/>
                  <a:gd name="T19" fmla="*/ 0 h 18"/>
                  <a:gd name="T20" fmla="*/ 1 w 10"/>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8">
                    <a:moveTo>
                      <a:pt x="1" y="0"/>
                    </a:moveTo>
                    <a:cubicBezTo>
                      <a:pt x="0" y="0"/>
                      <a:pt x="0" y="1"/>
                      <a:pt x="0" y="4"/>
                    </a:cubicBezTo>
                    <a:cubicBezTo>
                      <a:pt x="1" y="7"/>
                      <a:pt x="4" y="13"/>
                      <a:pt x="6" y="17"/>
                    </a:cubicBezTo>
                    <a:cubicBezTo>
                      <a:pt x="6" y="17"/>
                      <a:pt x="6" y="17"/>
                      <a:pt x="6" y="17"/>
                    </a:cubicBezTo>
                    <a:cubicBezTo>
                      <a:pt x="7" y="17"/>
                      <a:pt x="7" y="17"/>
                      <a:pt x="7" y="17"/>
                    </a:cubicBezTo>
                    <a:cubicBezTo>
                      <a:pt x="7" y="17"/>
                      <a:pt x="7" y="17"/>
                      <a:pt x="7" y="17"/>
                    </a:cubicBezTo>
                    <a:cubicBezTo>
                      <a:pt x="7" y="17"/>
                      <a:pt x="8" y="17"/>
                      <a:pt x="8" y="17"/>
                    </a:cubicBezTo>
                    <a:cubicBezTo>
                      <a:pt x="8" y="18"/>
                      <a:pt x="8" y="18"/>
                      <a:pt x="8" y="18"/>
                    </a:cubicBezTo>
                    <a:cubicBezTo>
                      <a:pt x="8" y="18"/>
                      <a:pt x="8" y="18"/>
                      <a:pt x="8" y="17"/>
                    </a:cubicBezTo>
                    <a:cubicBezTo>
                      <a:pt x="10" y="17"/>
                      <a:pt x="5" y="2"/>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35" name="Freeform 297"/>
              <p:cNvSpPr>
                <a:spLocks/>
              </p:cNvSpPr>
              <p:nvPr/>
            </p:nvSpPr>
            <p:spPr bwMode="auto">
              <a:xfrm>
                <a:off x="2127" y="1604"/>
                <a:ext cx="11" cy="29"/>
              </a:xfrm>
              <a:custGeom>
                <a:avLst/>
                <a:gdLst>
                  <a:gd name="T0" fmla="*/ 0 w 7"/>
                  <a:gd name="T1" fmla="*/ 0 h 19"/>
                  <a:gd name="T2" fmla="*/ 0 w 7"/>
                  <a:gd name="T3" fmla="*/ 0 h 19"/>
                  <a:gd name="T4" fmla="*/ 1 w 7"/>
                  <a:gd name="T5" fmla="*/ 5 h 19"/>
                  <a:gd name="T6" fmla="*/ 6 w 7"/>
                  <a:gd name="T7" fmla="*/ 19 h 19"/>
                  <a:gd name="T8" fmla="*/ 7 w 7"/>
                  <a:gd name="T9" fmla="*/ 19 h 19"/>
                  <a:gd name="T10" fmla="*/ 7 w 7"/>
                  <a:gd name="T11" fmla="*/ 19 h 19"/>
                  <a:gd name="T12" fmla="*/ 0 w 7"/>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7" h="19">
                    <a:moveTo>
                      <a:pt x="0" y="0"/>
                    </a:moveTo>
                    <a:cubicBezTo>
                      <a:pt x="0" y="0"/>
                      <a:pt x="0" y="0"/>
                      <a:pt x="0" y="0"/>
                    </a:cubicBezTo>
                    <a:cubicBezTo>
                      <a:pt x="0" y="1"/>
                      <a:pt x="0" y="3"/>
                      <a:pt x="1" y="5"/>
                    </a:cubicBezTo>
                    <a:cubicBezTo>
                      <a:pt x="2" y="10"/>
                      <a:pt x="5" y="16"/>
                      <a:pt x="6" y="19"/>
                    </a:cubicBezTo>
                    <a:cubicBezTo>
                      <a:pt x="6" y="19"/>
                      <a:pt x="6" y="19"/>
                      <a:pt x="7" y="19"/>
                    </a:cubicBezTo>
                    <a:cubicBezTo>
                      <a:pt x="7" y="19"/>
                      <a:pt x="7" y="19"/>
                      <a:pt x="7" y="19"/>
                    </a:cubicBezTo>
                    <a:cubicBezTo>
                      <a:pt x="7" y="17"/>
                      <a:pt x="2"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36" name="Freeform 298"/>
              <p:cNvSpPr>
                <a:spLocks/>
              </p:cNvSpPr>
              <p:nvPr/>
            </p:nvSpPr>
            <p:spPr bwMode="auto">
              <a:xfrm>
                <a:off x="383" y="3388"/>
                <a:ext cx="33" cy="19"/>
              </a:xfrm>
              <a:custGeom>
                <a:avLst/>
                <a:gdLst>
                  <a:gd name="T0" fmla="*/ 14 w 21"/>
                  <a:gd name="T1" fmla="*/ 0 h 12"/>
                  <a:gd name="T2" fmla="*/ 6 w 21"/>
                  <a:gd name="T3" fmla="*/ 2 h 12"/>
                  <a:gd name="T4" fmla="*/ 3 w 21"/>
                  <a:gd name="T5" fmla="*/ 11 h 12"/>
                  <a:gd name="T6" fmla="*/ 6 w 21"/>
                  <a:gd name="T7" fmla="*/ 12 h 12"/>
                  <a:gd name="T8" fmla="*/ 6 w 21"/>
                  <a:gd name="T9" fmla="*/ 12 h 12"/>
                  <a:gd name="T10" fmla="*/ 17 w 21"/>
                  <a:gd name="T11" fmla="*/ 1 h 12"/>
                  <a:gd name="T12" fmla="*/ 17 w 21"/>
                  <a:gd name="T13" fmla="*/ 0 h 12"/>
                  <a:gd name="T14" fmla="*/ 15 w 21"/>
                  <a:gd name="T15" fmla="*/ 0 h 12"/>
                  <a:gd name="T16" fmla="*/ 14 w 21"/>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2">
                    <a:moveTo>
                      <a:pt x="14" y="0"/>
                    </a:moveTo>
                    <a:cubicBezTo>
                      <a:pt x="12" y="0"/>
                      <a:pt x="9" y="1"/>
                      <a:pt x="6" y="2"/>
                    </a:cubicBezTo>
                    <a:cubicBezTo>
                      <a:pt x="4" y="4"/>
                      <a:pt x="0" y="8"/>
                      <a:pt x="3" y="11"/>
                    </a:cubicBezTo>
                    <a:cubicBezTo>
                      <a:pt x="3" y="11"/>
                      <a:pt x="4" y="12"/>
                      <a:pt x="6" y="12"/>
                    </a:cubicBezTo>
                    <a:cubicBezTo>
                      <a:pt x="6" y="12"/>
                      <a:pt x="6" y="12"/>
                      <a:pt x="6" y="12"/>
                    </a:cubicBezTo>
                    <a:cubicBezTo>
                      <a:pt x="13" y="11"/>
                      <a:pt x="21" y="4"/>
                      <a:pt x="17" y="1"/>
                    </a:cubicBezTo>
                    <a:cubicBezTo>
                      <a:pt x="17" y="1"/>
                      <a:pt x="17" y="0"/>
                      <a:pt x="17" y="0"/>
                    </a:cubicBezTo>
                    <a:cubicBezTo>
                      <a:pt x="16" y="0"/>
                      <a:pt x="16" y="0"/>
                      <a:pt x="15" y="0"/>
                    </a:cubicBezTo>
                    <a:cubicBezTo>
                      <a:pt x="15" y="0"/>
                      <a:pt x="15"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37" name="Freeform 299"/>
              <p:cNvSpPr>
                <a:spLocks/>
              </p:cNvSpPr>
              <p:nvPr/>
            </p:nvSpPr>
            <p:spPr bwMode="auto">
              <a:xfrm>
                <a:off x="394" y="3458"/>
                <a:ext cx="33" cy="15"/>
              </a:xfrm>
              <a:custGeom>
                <a:avLst/>
                <a:gdLst>
                  <a:gd name="T0" fmla="*/ 14 w 21"/>
                  <a:gd name="T1" fmla="*/ 0 h 10"/>
                  <a:gd name="T2" fmla="*/ 7 w 21"/>
                  <a:gd name="T3" fmla="*/ 2 h 10"/>
                  <a:gd name="T4" fmla="*/ 2 w 21"/>
                  <a:gd name="T5" fmla="*/ 9 h 10"/>
                  <a:gd name="T6" fmla="*/ 5 w 21"/>
                  <a:gd name="T7" fmla="*/ 10 h 10"/>
                  <a:gd name="T8" fmla="*/ 6 w 21"/>
                  <a:gd name="T9" fmla="*/ 10 h 10"/>
                  <a:gd name="T10" fmla="*/ 18 w 21"/>
                  <a:gd name="T11" fmla="*/ 0 h 10"/>
                  <a:gd name="T12" fmla="*/ 17 w 21"/>
                  <a:gd name="T13" fmla="*/ 0 h 10"/>
                  <a:gd name="T14" fmla="*/ 16 w 21"/>
                  <a:gd name="T15" fmla="*/ 0 h 10"/>
                  <a:gd name="T16" fmla="*/ 14 w 21"/>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14" y="0"/>
                    </a:moveTo>
                    <a:cubicBezTo>
                      <a:pt x="12" y="0"/>
                      <a:pt x="9" y="0"/>
                      <a:pt x="7" y="2"/>
                    </a:cubicBezTo>
                    <a:cubicBezTo>
                      <a:pt x="4" y="3"/>
                      <a:pt x="0" y="7"/>
                      <a:pt x="2" y="9"/>
                    </a:cubicBezTo>
                    <a:cubicBezTo>
                      <a:pt x="3" y="10"/>
                      <a:pt x="4" y="10"/>
                      <a:pt x="5" y="10"/>
                    </a:cubicBezTo>
                    <a:cubicBezTo>
                      <a:pt x="6" y="10"/>
                      <a:pt x="6" y="10"/>
                      <a:pt x="6" y="10"/>
                    </a:cubicBezTo>
                    <a:cubicBezTo>
                      <a:pt x="12" y="10"/>
                      <a:pt x="21" y="4"/>
                      <a:pt x="18" y="0"/>
                    </a:cubicBezTo>
                    <a:cubicBezTo>
                      <a:pt x="17" y="0"/>
                      <a:pt x="17" y="0"/>
                      <a:pt x="17" y="0"/>
                    </a:cubicBezTo>
                    <a:cubicBezTo>
                      <a:pt x="16" y="0"/>
                      <a:pt x="16" y="0"/>
                      <a:pt x="16" y="0"/>
                    </a:cubicBezTo>
                    <a:cubicBezTo>
                      <a:pt x="15" y="0"/>
                      <a:pt x="15"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38" name="Freeform 300"/>
              <p:cNvSpPr>
                <a:spLocks/>
              </p:cNvSpPr>
              <p:nvPr/>
            </p:nvSpPr>
            <p:spPr bwMode="auto">
              <a:xfrm>
                <a:off x="397" y="3517"/>
                <a:ext cx="33" cy="15"/>
              </a:xfrm>
              <a:custGeom>
                <a:avLst/>
                <a:gdLst>
                  <a:gd name="T0" fmla="*/ 15 w 21"/>
                  <a:gd name="T1" fmla="*/ 0 h 10"/>
                  <a:gd name="T2" fmla="*/ 8 w 21"/>
                  <a:gd name="T3" fmla="*/ 2 h 10"/>
                  <a:gd name="T4" fmla="*/ 2 w 21"/>
                  <a:gd name="T5" fmla="*/ 9 h 10"/>
                  <a:gd name="T6" fmla="*/ 5 w 21"/>
                  <a:gd name="T7" fmla="*/ 10 h 10"/>
                  <a:gd name="T8" fmla="*/ 6 w 21"/>
                  <a:gd name="T9" fmla="*/ 10 h 10"/>
                  <a:gd name="T10" fmla="*/ 18 w 21"/>
                  <a:gd name="T11" fmla="*/ 1 h 10"/>
                  <a:gd name="T12" fmla="*/ 18 w 21"/>
                  <a:gd name="T13" fmla="*/ 1 h 10"/>
                  <a:gd name="T14" fmla="*/ 17 w 21"/>
                  <a:gd name="T15" fmla="*/ 1 h 10"/>
                  <a:gd name="T16" fmla="*/ 15 w 21"/>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15" y="0"/>
                    </a:moveTo>
                    <a:cubicBezTo>
                      <a:pt x="13" y="0"/>
                      <a:pt x="10" y="1"/>
                      <a:pt x="8" y="2"/>
                    </a:cubicBezTo>
                    <a:cubicBezTo>
                      <a:pt x="4" y="4"/>
                      <a:pt x="0" y="7"/>
                      <a:pt x="2" y="9"/>
                    </a:cubicBezTo>
                    <a:cubicBezTo>
                      <a:pt x="3" y="9"/>
                      <a:pt x="3" y="10"/>
                      <a:pt x="5" y="10"/>
                    </a:cubicBezTo>
                    <a:cubicBezTo>
                      <a:pt x="5" y="10"/>
                      <a:pt x="6" y="10"/>
                      <a:pt x="6" y="10"/>
                    </a:cubicBezTo>
                    <a:cubicBezTo>
                      <a:pt x="12" y="10"/>
                      <a:pt x="21" y="4"/>
                      <a:pt x="18" y="1"/>
                    </a:cubicBezTo>
                    <a:cubicBezTo>
                      <a:pt x="18" y="1"/>
                      <a:pt x="18" y="1"/>
                      <a:pt x="18" y="1"/>
                    </a:cubicBezTo>
                    <a:cubicBezTo>
                      <a:pt x="18" y="1"/>
                      <a:pt x="17" y="1"/>
                      <a:pt x="17" y="1"/>
                    </a:cubicBezTo>
                    <a:cubicBezTo>
                      <a:pt x="16" y="0"/>
                      <a:pt x="16"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39" name="Freeform 301"/>
              <p:cNvSpPr>
                <a:spLocks/>
              </p:cNvSpPr>
              <p:nvPr/>
            </p:nvSpPr>
            <p:spPr bwMode="auto">
              <a:xfrm>
                <a:off x="486" y="3591"/>
                <a:ext cx="32" cy="13"/>
              </a:xfrm>
              <a:custGeom>
                <a:avLst/>
                <a:gdLst>
                  <a:gd name="T0" fmla="*/ 16 w 21"/>
                  <a:gd name="T1" fmla="*/ 0 h 8"/>
                  <a:gd name="T2" fmla="*/ 9 w 21"/>
                  <a:gd name="T3" fmla="*/ 1 h 8"/>
                  <a:gd name="T4" fmla="*/ 2 w 21"/>
                  <a:gd name="T5" fmla="*/ 7 h 8"/>
                  <a:gd name="T6" fmla="*/ 5 w 21"/>
                  <a:gd name="T7" fmla="*/ 8 h 8"/>
                  <a:gd name="T8" fmla="*/ 6 w 21"/>
                  <a:gd name="T9" fmla="*/ 8 h 8"/>
                  <a:gd name="T10" fmla="*/ 20 w 21"/>
                  <a:gd name="T11" fmla="*/ 2 h 8"/>
                  <a:gd name="T12" fmla="*/ 20 w 21"/>
                  <a:gd name="T13" fmla="*/ 1 h 8"/>
                  <a:gd name="T14" fmla="*/ 20 w 21"/>
                  <a:gd name="T15" fmla="*/ 1 h 8"/>
                  <a:gd name="T16" fmla="*/ 16 w 21"/>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8">
                    <a:moveTo>
                      <a:pt x="16" y="0"/>
                    </a:moveTo>
                    <a:cubicBezTo>
                      <a:pt x="14" y="0"/>
                      <a:pt x="11" y="1"/>
                      <a:pt x="9" y="1"/>
                    </a:cubicBezTo>
                    <a:cubicBezTo>
                      <a:pt x="5" y="2"/>
                      <a:pt x="0" y="5"/>
                      <a:pt x="2" y="7"/>
                    </a:cubicBezTo>
                    <a:cubicBezTo>
                      <a:pt x="3" y="8"/>
                      <a:pt x="3" y="8"/>
                      <a:pt x="5" y="8"/>
                    </a:cubicBezTo>
                    <a:cubicBezTo>
                      <a:pt x="6" y="8"/>
                      <a:pt x="6" y="8"/>
                      <a:pt x="6" y="8"/>
                    </a:cubicBezTo>
                    <a:cubicBezTo>
                      <a:pt x="12" y="8"/>
                      <a:pt x="21" y="5"/>
                      <a:pt x="20" y="2"/>
                    </a:cubicBezTo>
                    <a:cubicBezTo>
                      <a:pt x="20" y="2"/>
                      <a:pt x="20" y="1"/>
                      <a:pt x="20" y="1"/>
                    </a:cubicBezTo>
                    <a:cubicBezTo>
                      <a:pt x="20" y="1"/>
                      <a:pt x="20" y="1"/>
                      <a:pt x="20" y="1"/>
                    </a:cubicBezTo>
                    <a:cubicBezTo>
                      <a:pt x="19" y="0"/>
                      <a:pt x="18"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40" name="Freeform 302"/>
              <p:cNvSpPr>
                <a:spLocks/>
              </p:cNvSpPr>
              <p:nvPr/>
            </p:nvSpPr>
            <p:spPr bwMode="auto">
              <a:xfrm>
                <a:off x="587" y="3644"/>
                <a:ext cx="34" cy="11"/>
              </a:xfrm>
              <a:custGeom>
                <a:avLst/>
                <a:gdLst>
                  <a:gd name="T0" fmla="*/ 16 w 22"/>
                  <a:gd name="T1" fmla="*/ 0 h 7"/>
                  <a:gd name="T2" fmla="*/ 9 w 22"/>
                  <a:gd name="T3" fmla="*/ 1 h 7"/>
                  <a:gd name="T4" fmla="*/ 1 w 22"/>
                  <a:gd name="T5" fmla="*/ 6 h 7"/>
                  <a:gd name="T6" fmla="*/ 3 w 22"/>
                  <a:gd name="T7" fmla="*/ 7 h 7"/>
                  <a:gd name="T8" fmla="*/ 6 w 22"/>
                  <a:gd name="T9" fmla="*/ 7 h 7"/>
                  <a:gd name="T10" fmla="*/ 20 w 22"/>
                  <a:gd name="T11" fmla="*/ 1 h 7"/>
                  <a:gd name="T12" fmla="*/ 16 w 2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2" h="7">
                    <a:moveTo>
                      <a:pt x="16" y="0"/>
                    </a:moveTo>
                    <a:cubicBezTo>
                      <a:pt x="14" y="0"/>
                      <a:pt x="12" y="0"/>
                      <a:pt x="9" y="1"/>
                    </a:cubicBezTo>
                    <a:cubicBezTo>
                      <a:pt x="6" y="2"/>
                      <a:pt x="0" y="4"/>
                      <a:pt x="1" y="6"/>
                    </a:cubicBezTo>
                    <a:cubicBezTo>
                      <a:pt x="2" y="7"/>
                      <a:pt x="2" y="7"/>
                      <a:pt x="3" y="7"/>
                    </a:cubicBezTo>
                    <a:cubicBezTo>
                      <a:pt x="4" y="7"/>
                      <a:pt x="5" y="7"/>
                      <a:pt x="6" y="7"/>
                    </a:cubicBezTo>
                    <a:cubicBezTo>
                      <a:pt x="12" y="7"/>
                      <a:pt x="22" y="4"/>
                      <a:pt x="20" y="1"/>
                    </a:cubicBezTo>
                    <a:cubicBezTo>
                      <a:pt x="20" y="0"/>
                      <a:pt x="18"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41" name="Freeform 303"/>
              <p:cNvSpPr>
                <a:spLocks/>
              </p:cNvSpPr>
              <p:nvPr/>
            </p:nvSpPr>
            <p:spPr bwMode="auto">
              <a:xfrm>
                <a:off x="627" y="3692"/>
                <a:ext cx="34" cy="11"/>
              </a:xfrm>
              <a:custGeom>
                <a:avLst/>
                <a:gdLst>
                  <a:gd name="T0" fmla="*/ 16 w 22"/>
                  <a:gd name="T1" fmla="*/ 0 h 7"/>
                  <a:gd name="T2" fmla="*/ 10 w 22"/>
                  <a:gd name="T3" fmla="*/ 1 h 7"/>
                  <a:gd name="T4" fmla="*/ 0 w 22"/>
                  <a:gd name="T5" fmla="*/ 6 h 7"/>
                  <a:gd name="T6" fmla="*/ 1 w 22"/>
                  <a:gd name="T7" fmla="*/ 7 h 7"/>
                  <a:gd name="T8" fmla="*/ 5 w 22"/>
                  <a:gd name="T9" fmla="*/ 7 h 7"/>
                  <a:gd name="T10" fmla="*/ 20 w 22"/>
                  <a:gd name="T11" fmla="*/ 2 h 7"/>
                  <a:gd name="T12" fmla="*/ 20 w 22"/>
                  <a:gd name="T13" fmla="*/ 1 h 7"/>
                  <a:gd name="T14" fmla="*/ 19 w 22"/>
                  <a:gd name="T15" fmla="*/ 1 h 7"/>
                  <a:gd name="T16" fmla="*/ 16 w 22"/>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7">
                    <a:moveTo>
                      <a:pt x="16" y="0"/>
                    </a:moveTo>
                    <a:cubicBezTo>
                      <a:pt x="14" y="0"/>
                      <a:pt x="12" y="1"/>
                      <a:pt x="10" y="1"/>
                    </a:cubicBezTo>
                    <a:cubicBezTo>
                      <a:pt x="6" y="2"/>
                      <a:pt x="0" y="4"/>
                      <a:pt x="0" y="6"/>
                    </a:cubicBezTo>
                    <a:cubicBezTo>
                      <a:pt x="1" y="6"/>
                      <a:pt x="1" y="6"/>
                      <a:pt x="1" y="7"/>
                    </a:cubicBezTo>
                    <a:cubicBezTo>
                      <a:pt x="2" y="7"/>
                      <a:pt x="4" y="7"/>
                      <a:pt x="5" y="7"/>
                    </a:cubicBezTo>
                    <a:cubicBezTo>
                      <a:pt x="11" y="7"/>
                      <a:pt x="22" y="4"/>
                      <a:pt x="20" y="2"/>
                    </a:cubicBezTo>
                    <a:cubicBezTo>
                      <a:pt x="20" y="2"/>
                      <a:pt x="20" y="1"/>
                      <a:pt x="20" y="1"/>
                    </a:cubicBezTo>
                    <a:cubicBezTo>
                      <a:pt x="20" y="1"/>
                      <a:pt x="20" y="1"/>
                      <a:pt x="19" y="1"/>
                    </a:cubicBezTo>
                    <a:cubicBezTo>
                      <a:pt x="18" y="1"/>
                      <a:pt x="17"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42" name="Freeform 304"/>
              <p:cNvSpPr>
                <a:spLocks/>
              </p:cNvSpPr>
              <p:nvPr/>
            </p:nvSpPr>
            <p:spPr bwMode="auto">
              <a:xfrm>
                <a:off x="2000" y="3064"/>
                <a:ext cx="17" cy="27"/>
              </a:xfrm>
              <a:custGeom>
                <a:avLst/>
                <a:gdLst>
                  <a:gd name="T0" fmla="*/ 11 w 11"/>
                  <a:gd name="T1" fmla="*/ 0 h 18"/>
                  <a:gd name="T2" fmla="*/ 7 w 11"/>
                  <a:gd name="T3" fmla="*/ 5 h 18"/>
                  <a:gd name="T4" fmla="*/ 7 w 11"/>
                  <a:gd name="T5" fmla="*/ 6 h 18"/>
                  <a:gd name="T6" fmla="*/ 7 w 11"/>
                  <a:gd name="T7" fmla="*/ 6 h 18"/>
                  <a:gd name="T8" fmla="*/ 0 w 11"/>
                  <a:gd name="T9" fmla="*/ 17 h 18"/>
                  <a:gd name="T10" fmla="*/ 0 w 11"/>
                  <a:gd name="T11" fmla="*/ 18 h 18"/>
                  <a:gd name="T12" fmla="*/ 11 w 11"/>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11" h="18">
                    <a:moveTo>
                      <a:pt x="11" y="0"/>
                    </a:moveTo>
                    <a:cubicBezTo>
                      <a:pt x="10" y="0"/>
                      <a:pt x="9" y="3"/>
                      <a:pt x="7" y="5"/>
                    </a:cubicBezTo>
                    <a:cubicBezTo>
                      <a:pt x="7" y="6"/>
                      <a:pt x="7" y="6"/>
                      <a:pt x="7" y="6"/>
                    </a:cubicBezTo>
                    <a:cubicBezTo>
                      <a:pt x="7" y="6"/>
                      <a:pt x="7" y="6"/>
                      <a:pt x="7" y="6"/>
                    </a:cubicBezTo>
                    <a:cubicBezTo>
                      <a:pt x="6" y="6"/>
                      <a:pt x="2" y="14"/>
                      <a:pt x="0" y="17"/>
                    </a:cubicBezTo>
                    <a:cubicBezTo>
                      <a:pt x="0" y="18"/>
                      <a:pt x="0" y="18"/>
                      <a:pt x="0" y="18"/>
                    </a:cubicBezTo>
                    <a:cubicBezTo>
                      <a:pt x="1" y="17"/>
                      <a:pt x="11" y="1"/>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43" name="Freeform 305"/>
              <p:cNvSpPr>
                <a:spLocks noEditPoints="1"/>
              </p:cNvSpPr>
              <p:nvPr/>
            </p:nvSpPr>
            <p:spPr bwMode="auto">
              <a:xfrm>
                <a:off x="1773" y="3351"/>
                <a:ext cx="22" cy="23"/>
              </a:xfrm>
              <a:custGeom>
                <a:avLst/>
                <a:gdLst>
                  <a:gd name="T0" fmla="*/ 6 w 14"/>
                  <a:gd name="T1" fmla="*/ 9 h 15"/>
                  <a:gd name="T2" fmla="*/ 0 w 14"/>
                  <a:gd name="T3" fmla="*/ 15 h 15"/>
                  <a:gd name="T4" fmla="*/ 0 w 14"/>
                  <a:gd name="T5" fmla="*/ 15 h 15"/>
                  <a:gd name="T6" fmla="*/ 0 w 14"/>
                  <a:gd name="T7" fmla="*/ 15 h 15"/>
                  <a:gd name="T8" fmla="*/ 5 w 14"/>
                  <a:gd name="T9" fmla="*/ 11 h 15"/>
                  <a:gd name="T10" fmla="*/ 5 w 14"/>
                  <a:gd name="T11" fmla="*/ 11 h 15"/>
                  <a:gd name="T12" fmla="*/ 6 w 14"/>
                  <a:gd name="T13" fmla="*/ 9 h 15"/>
                  <a:gd name="T14" fmla="*/ 7 w 14"/>
                  <a:gd name="T15" fmla="*/ 5 h 15"/>
                  <a:gd name="T16" fmla="*/ 7 w 14"/>
                  <a:gd name="T17" fmla="*/ 6 h 15"/>
                  <a:gd name="T18" fmla="*/ 0 w 14"/>
                  <a:gd name="T19" fmla="*/ 14 h 15"/>
                  <a:gd name="T20" fmla="*/ 7 w 14"/>
                  <a:gd name="T21" fmla="*/ 8 h 15"/>
                  <a:gd name="T22" fmla="*/ 7 w 14"/>
                  <a:gd name="T23" fmla="*/ 8 h 15"/>
                  <a:gd name="T24" fmla="*/ 7 w 14"/>
                  <a:gd name="T25" fmla="*/ 5 h 15"/>
                  <a:gd name="T26" fmla="*/ 14 w 14"/>
                  <a:gd name="T27" fmla="*/ 1 h 15"/>
                  <a:gd name="T28" fmla="*/ 9 w 14"/>
                  <a:gd name="T29" fmla="*/ 6 h 15"/>
                  <a:gd name="T30" fmla="*/ 8 w 14"/>
                  <a:gd name="T31" fmla="*/ 8 h 15"/>
                  <a:gd name="T32" fmla="*/ 14 w 14"/>
                  <a:gd name="T33" fmla="*/ 1 h 15"/>
                  <a:gd name="T34" fmla="*/ 14 w 14"/>
                  <a:gd name="T35" fmla="*/ 0 h 15"/>
                  <a:gd name="T36" fmla="*/ 10 w 14"/>
                  <a:gd name="T37" fmla="*/ 3 h 15"/>
                  <a:gd name="T38" fmla="*/ 10 w 14"/>
                  <a:gd name="T39" fmla="*/ 3 h 15"/>
                  <a:gd name="T40" fmla="*/ 9 w 14"/>
                  <a:gd name="T41" fmla="*/ 5 h 15"/>
                  <a:gd name="T42" fmla="*/ 14 w 14"/>
                  <a:gd name="T43" fmla="*/ 0 h 15"/>
                  <a:gd name="T44" fmla="*/ 14 w 14"/>
                  <a:gd name="T4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6" y="9"/>
                    </a:moveTo>
                    <a:cubicBezTo>
                      <a:pt x="4" y="11"/>
                      <a:pt x="2" y="13"/>
                      <a:pt x="0" y="15"/>
                    </a:cubicBezTo>
                    <a:cubicBezTo>
                      <a:pt x="0" y="15"/>
                      <a:pt x="0" y="15"/>
                      <a:pt x="0" y="15"/>
                    </a:cubicBezTo>
                    <a:cubicBezTo>
                      <a:pt x="0" y="15"/>
                      <a:pt x="0" y="15"/>
                      <a:pt x="0" y="15"/>
                    </a:cubicBezTo>
                    <a:cubicBezTo>
                      <a:pt x="1" y="15"/>
                      <a:pt x="3" y="14"/>
                      <a:pt x="5" y="11"/>
                    </a:cubicBezTo>
                    <a:cubicBezTo>
                      <a:pt x="5" y="11"/>
                      <a:pt x="5" y="11"/>
                      <a:pt x="5" y="11"/>
                    </a:cubicBezTo>
                    <a:cubicBezTo>
                      <a:pt x="6" y="10"/>
                      <a:pt x="6" y="10"/>
                      <a:pt x="6" y="9"/>
                    </a:cubicBezTo>
                    <a:moveTo>
                      <a:pt x="7" y="5"/>
                    </a:moveTo>
                    <a:cubicBezTo>
                      <a:pt x="7" y="6"/>
                      <a:pt x="7" y="6"/>
                      <a:pt x="7" y="6"/>
                    </a:cubicBezTo>
                    <a:cubicBezTo>
                      <a:pt x="4" y="9"/>
                      <a:pt x="1" y="12"/>
                      <a:pt x="0" y="14"/>
                    </a:cubicBezTo>
                    <a:cubicBezTo>
                      <a:pt x="2" y="12"/>
                      <a:pt x="4" y="10"/>
                      <a:pt x="7" y="8"/>
                    </a:cubicBezTo>
                    <a:cubicBezTo>
                      <a:pt x="7" y="8"/>
                      <a:pt x="7" y="8"/>
                      <a:pt x="7" y="8"/>
                    </a:cubicBezTo>
                    <a:cubicBezTo>
                      <a:pt x="7" y="7"/>
                      <a:pt x="7" y="6"/>
                      <a:pt x="7" y="5"/>
                    </a:cubicBezTo>
                    <a:moveTo>
                      <a:pt x="14" y="1"/>
                    </a:moveTo>
                    <a:cubicBezTo>
                      <a:pt x="12" y="3"/>
                      <a:pt x="10" y="4"/>
                      <a:pt x="9" y="6"/>
                    </a:cubicBezTo>
                    <a:cubicBezTo>
                      <a:pt x="9" y="7"/>
                      <a:pt x="8" y="7"/>
                      <a:pt x="8" y="8"/>
                    </a:cubicBezTo>
                    <a:cubicBezTo>
                      <a:pt x="11" y="5"/>
                      <a:pt x="13" y="3"/>
                      <a:pt x="14" y="1"/>
                    </a:cubicBezTo>
                    <a:moveTo>
                      <a:pt x="14" y="0"/>
                    </a:moveTo>
                    <a:cubicBezTo>
                      <a:pt x="13" y="0"/>
                      <a:pt x="11" y="2"/>
                      <a:pt x="10" y="3"/>
                    </a:cubicBezTo>
                    <a:cubicBezTo>
                      <a:pt x="10" y="3"/>
                      <a:pt x="10" y="3"/>
                      <a:pt x="10" y="3"/>
                    </a:cubicBezTo>
                    <a:cubicBezTo>
                      <a:pt x="10" y="3"/>
                      <a:pt x="10" y="4"/>
                      <a:pt x="9" y="5"/>
                    </a:cubicBezTo>
                    <a:cubicBezTo>
                      <a:pt x="11" y="3"/>
                      <a:pt x="12" y="2"/>
                      <a:pt x="14" y="0"/>
                    </a:cubicBezTo>
                    <a:cubicBezTo>
                      <a:pt x="14" y="0"/>
                      <a:pt x="14"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44" name="Freeform 306"/>
              <p:cNvSpPr>
                <a:spLocks/>
              </p:cNvSpPr>
              <p:nvPr/>
            </p:nvSpPr>
            <p:spPr bwMode="auto">
              <a:xfrm>
                <a:off x="1702" y="3422"/>
                <a:ext cx="24" cy="23"/>
              </a:xfrm>
              <a:custGeom>
                <a:avLst/>
                <a:gdLst>
                  <a:gd name="T0" fmla="*/ 15 w 16"/>
                  <a:gd name="T1" fmla="*/ 0 h 15"/>
                  <a:gd name="T2" fmla="*/ 12 w 16"/>
                  <a:gd name="T3" fmla="*/ 2 h 15"/>
                  <a:gd name="T4" fmla="*/ 11 w 16"/>
                  <a:gd name="T5" fmla="*/ 3 h 15"/>
                  <a:gd name="T6" fmla="*/ 9 w 16"/>
                  <a:gd name="T7" fmla="*/ 4 h 15"/>
                  <a:gd name="T8" fmla="*/ 9 w 16"/>
                  <a:gd name="T9" fmla="*/ 5 h 15"/>
                  <a:gd name="T10" fmla="*/ 0 w 16"/>
                  <a:gd name="T11" fmla="*/ 14 h 15"/>
                  <a:gd name="T12" fmla="*/ 0 w 16"/>
                  <a:gd name="T13" fmla="*/ 15 h 15"/>
                  <a:gd name="T14" fmla="*/ 1 w 16"/>
                  <a:gd name="T15" fmla="*/ 15 h 15"/>
                  <a:gd name="T16" fmla="*/ 9 w 16"/>
                  <a:gd name="T17" fmla="*/ 8 h 15"/>
                  <a:gd name="T18" fmla="*/ 15 w 16"/>
                  <a:gd name="T19" fmla="*/ 0 h 15"/>
                  <a:gd name="T20" fmla="*/ 15 w 16"/>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5">
                    <a:moveTo>
                      <a:pt x="15" y="0"/>
                    </a:moveTo>
                    <a:cubicBezTo>
                      <a:pt x="15" y="0"/>
                      <a:pt x="13" y="1"/>
                      <a:pt x="12" y="2"/>
                    </a:cubicBezTo>
                    <a:cubicBezTo>
                      <a:pt x="12" y="3"/>
                      <a:pt x="11" y="3"/>
                      <a:pt x="11" y="3"/>
                    </a:cubicBezTo>
                    <a:cubicBezTo>
                      <a:pt x="10" y="4"/>
                      <a:pt x="10" y="4"/>
                      <a:pt x="9" y="4"/>
                    </a:cubicBezTo>
                    <a:cubicBezTo>
                      <a:pt x="9" y="5"/>
                      <a:pt x="9" y="5"/>
                      <a:pt x="9" y="5"/>
                    </a:cubicBezTo>
                    <a:cubicBezTo>
                      <a:pt x="5" y="9"/>
                      <a:pt x="1" y="12"/>
                      <a:pt x="0" y="14"/>
                    </a:cubicBezTo>
                    <a:cubicBezTo>
                      <a:pt x="0" y="15"/>
                      <a:pt x="0" y="15"/>
                      <a:pt x="0" y="15"/>
                    </a:cubicBezTo>
                    <a:cubicBezTo>
                      <a:pt x="1" y="15"/>
                      <a:pt x="1" y="15"/>
                      <a:pt x="1" y="15"/>
                    </a:cubicBezTo>
                    <a:cubicBezTo>
                      <a:pt x="2" y="15"/>
                      <a:pt x="5" y="12"/>
                      <a:pt x="9" y="8"/>
                    </a:cubicBezTo>
                    <a:cubicBezTo>
                      <a:pt x="9" y="8"/>
                      <a:pt x="16" y="2"/>
                      <a:pt x="15" y="0"/>
                    </a:cubicBezTo>
                    <a:cubicBezTo>
                      <a:pt x="15" y="0"/>
                      <a:pt x="15"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45" name="Freeform 307"/>
              <p:cNvSpPr>
                <a:spLocks/>
              </p:cNvSpPr>
              <p:nvPr/>
            </p:nvSpPr>
            <p:spPr bwMode="auto">
              <a:xfrm>
                <a:off x="1562" y="3345"/>
                <a:ext cx="26" cy="23"/>
              </a:xfrm>
              <a:custGeom>
                <a:avLst/>
                <a:gdLst>
                  <a:gd name="T0" fmla="*/ 15 w 17"/>
                  <a:gd name="T1" fmla="*/ 0 h 15"/>
                  <a:gd name="T2" fmla="*/ 8 w 17"/>
                  <a:gd name="T3" fmla="*/ 3 h 15"/>
                  <a:gd name="T4" fmla="*/ 7 w 17"/>
                  <a:gd name="T5" fmla="*/ 3 h 15"/>
                  <a:gd name="T6" fmla="*/ 7 w 17"/>
                  <a:gd name="T7" fmla="*/ 3 h 15"/>
                  <a:gd name="T8" fmla="*/ 7 w 17"/>
                  <a:gd name="T9" fmla="*/ 3 h 15"/>
                  <a:gd name="T10" fmla="*/ 1 w 17"/>
                  <a:gd name="T11" fmla="*/ 14 h 15"/>
                  <a:gd name="T12" fmla="*/ 1 w 17"/>
                  <a:gd name="T13" fmla="*/ 14 h 15"/>
                  <a:gd name="T14" fmla="*/ 3 w 17"/>
                  <a:gd name="T15" fmla="*/ 15 h 15"/>
                  <a:gd name="T16" fmla="*/ 17 w 17"/>
                  <a:gd name="T17" fmla="*/ 2 h 15"/>
                  <a:gd name="T18" fmla="*/ 15 w 17"/>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5">
                    <a:moveTo>
                      <a:pt x="15" y="0"/>
                    </a:moveTo>
                    <a:cubicBezTo>
                      <a:pt x="13" y="0"/>
                      <a:pt x="10" y="1"/>
                      <a:pt x="8" y="3"/>
                    </a:cubicBezTo>
                    <a:cubicBezTo>
                      <a:pt x="7" y="3"/>
                      <a:pt x="7" y="3"/>
                      <a:pt x="7" y="3"/>
                    </a:cubicBezTo>
                    <a:cubicBezTo>
                      <a:pt x="7" y="3"/>
                      <a:pt x="7" y="3"/>
                      <a:pt x="7" y="3"/>
                    </a:cubicBezTo>
                    <a:cubicBezTo>
                      <a:pt x="7" y="3"/>
                      <a:pt x="7" y="3"/>
                      <a:pt x="7" y="3"/>
                    </a:cubicBezTo>
                    <a:cubicBezTo>
                      <a:pt x="6" y="4"/>
                      <a:pt x="0" y="10"/>
                      <a:pt x="1" y="14"/>
                    </a:cubicBezTo>
                    <a:cubicBezTo>
                      <a:pt x="1" y="14"/>
                      <a:pt x="1" y="14"/>
                      <a:pt x="1" y="14"/>
                    </a:cubicBezTo>
                    <a:cubicBezTo>
                      <a:pt x="1" y="15"/>
                      <a:pt x="2" y="15"/>
                      <a:pt x="3" y="15"/>
                    </a:cubicBezTo>
                    <a:cubicBezTo>
                      <a:pt x="7" y="15"/>
                      <a:pt x="16" y="8"/>
                      <a:pt x="17" y="2"/>
                    </a:cubicBezTo>
                    <a:cubicBezTo>
                      <a:pt x="17" y="1"/>
                      <a:pt x="16"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46" name="Freeform 308"/>
              <p:cNvSpPr>
                <a:spLocks/>
              </p:cNvSpPr>
              <p:nvPr/>
            </p:nvSpPr>
            <p:spPr bwMode="auto">
              <a:xfrm>
                <a:off x="966" y="3661"/>
                <a:ext cx="32" cy="14"/>
              </a:xfrm>
              <a:custGeom>
                <a:avLst/>
                <a:gdLst>
                  <a:gd name="T0" fmla="*/ 17 w 21"/>
                  <a:gd name="T1" fmla="*/ 0 h 9"/>
                  <a:gd name="T2" fmla="*/ 13 w 21"/>
                  <a:gd name="T3" fmla="*/ 1 h 9"/>
                  <a:gd name="T4" fmla="*/ 9 w 21"/>
                  <a:gd name="T5" fmla="*/ 2 h 9"/>
                  <a:gd name="T6" fmla="*/ 9 w 21"/>
                  <a:gd name="T7" fmla="*/ 2 h 9"/>
                  <a:gd name="T8" fmla="*/ 9 w 21"/>
                  <a:gd name="T9" fmla="*/ 2 h 9"/>
                  <a:gd name="T10" fmla="*/ 0 w 21"/>
                  <a:gd name="T11" fmla="*/ 8 h 9"/>
                  <a:gd name="T12" fmla="*/ 3 w 21"/>
                  <a:gd name="T13" fmla="*/ 9 h 9"/>
                  <a:gd name="T14" fmla="*/ 20 w 21"/>
                  <a:gd name="T15" fmla="*/ 2 h 9"/>
                  <a:gd name="T16" fmla="*/ 17 w 2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9">
                    <a:moveTo>
                      <a:pt x="17" y="0"/>
                    </a:moveTo>
                    <a:cubicBezTo>
                      <a:pt x="16" y="0"/>
                      <a:pt x="14" y="0"/>
                      <a:pt x="13" y="1"/>
                    </a:cubicBezTo>
                    <a:cubicBezTo>
                      <a:pt x="12" y="1"/>
                      <a:pt x="11" y="1"/>
                      <a:pt x="9" y="2"/>
                    </a:cubicBezTo>
                    <a:cubicBezTo>
                      <a:pt x="9" y="2"/>
                      <a:pt x="9" y="2"/>
                      <a:pt x="9" y="2"/>
                    </a:cubicBezTo>
                    <a:cubicBezTo>
                      <a:pt x="9" y="2"/>
                      <a:pt x="9" y="2"/>
                      <a:pt x="9" y="2"/>
                    </a:cubicBezTo>
                    <a:cubicBezTo>
                      <a:pt x="3" y="4"/>
                      <a:pt x="0" y="6"/>
                      <a:pt x="0" y="8"/>
                    </a:cubicBezTo>
                    <a:cubicBezTo>
                      <a:pt x="1" y="9"/>
                      <a:pt x="2" y="9"/>
                      <a:pt x="3" y="9"/>
                    </a:cubicBezTo>
                    <a:cubicBezTo>
                      <a:pt x="9" y="9"/>
                      <a:pt x="19" y="5"/>
                      <a:pt x="20" y="2"/>
                    </a:cubicBezTo>
                    <a:cubicBezTo>
                      <a:pt x="21" y="1"/>
                      <a:pt x="19"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47" name="Freeform 309"/>
              <p:cNvSpPr>
                <a:spLocks/>
              </p:cNvSpPr>
              <p:nvPr/>
            </p:nvSpPr>
            <p:spPr bwMode="auto">
              <a:xfrm>
                <a:off x="1452" y="3514"/>
                <a:ext cx="27" cy="20"/>
              </a:xfrm>
              <a:custGeom>
                <a:avLst/>
                <a:gdLst>
                  <a:gd name="T0" fmla="*/ 16 w 18"/>
                  <a:gd name="T1" fmla="*/ 0 h 13"/>
                  <a:gd name="T2" fmla="*/ 9 w 18"/>
                  <a:gd name="T3" fmla="*/ 3 h 13"/>
                  <a:gd name="T4" fmla="*/ 0 w 18"/>
                  <a:gd name="T5" fmla="*/ 12 h 13"/>
                  <a:gd name="T6" fmla="*/ 0 w 18"/>
                  <a:gd name="T7" fmla="*/ 12 h 13"/>
                  <a:gd name="T8" fmla="*/ 0 w 18"/>
                  <a:gd name="T9" fmla="*/ 12 h 13"/>
                  <a:gd name="T10" fmla="*/ 0 w 18"/>
                  <a:gd name="T11" fmla="*/ 13 h 13"/>
                  <a:gd name="T12" fmla="*/ 2 w 18"/>
                  <a:gd name="T13" fmla="*/ 13 h 13"/>
                  <a:gd name="T14" fmla="*/ 17 w 18"/>
                  <a:gd name="T15" fmla="*/ 2 h 13"/>
                  <a:gd name="T16" fmla="*/ 16 w 18"/>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3">
                    <a:moveTo>
                      <a:pt x="16" y="0"/>
                    </a:moveTo>
                    <a:cubicBezTo>
                      <a:pt x="14" y="0"/>
                      <a:pt x="12" y="1"/>
                      <a:pt x="9" y="3"/>
                    </a:cubicBezTo>
                    <a:cubicBezTo>
                      <a:pt x="5" y="5"/>
                      <a:pt x="0" y="9"/>
                      <a:pt x="0" y="12"/>
                    </a:cubicBezTo>
                    <a:cubicBezTo>
                      <a:pt x="0" y="12"/>
                      <a:pt x="0" y="12"/>
                      <a:pt x="0" y="12"/>
                    </a:cubicBezTo>
                    <a:cubicBezTo>
                      <a:pt x="0" y="12"/>
                      <a:pt x="0" y="12"/>
                      <a:pt x="0" y="12"/>
                    </a:cubicBezTo>
                    <a:cubicBezTo>
                      <a:pt x="0" y="12"/>
                      <a:pt x="0" y="13"/>
                      <a:pt x="0" y="13"/>
                    </a:cubicBezTo>
                    <a:cubicBezTo>
                      <a:pt x="1" y="13"/>
                      <a:pt x="1" y="13"/>
                      <a:pt x="2" y="13"/>
                    </a:cubicBezTo>
                    <a:cubicBezTo>
                      <a:pt x="6" y="13"/>
                      <a:pt x="16" y="6"/>
                      <a:pt x="17" y="2"/>
                    </a:cubicBezTo>
                    <a:cubicBezTo>
                      <a:pt x="18" y="1"/>
                      <a:pt x="17"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48" name="Freeform 310"/>
              <p:cNvSpPr>
                <a:spLocks/>
              </p:cNvSpPr>
              <p:nvPr/>
            </p:nvSpPr>
            <p:spPr bwMode="auto">
              <a:xfrm>
                <a:off x="751" y="3751"/>
                <a:ext cx="33" cy="10"/>
              </a:xfrm>
              <a:custGeom>
                <a:avLst/>
                <a:gdLst>
                  <a:gd name="T0" fmla="*/ 17 w 21"/>
                  <a:gd name="T1" fmla="*/ 0 h 6"/>
                  <a:gd name="T2" fmla="*/ 11 w 21"/>
                  <a:gd name="T3" fmla="*/ 0 h 6"/>
                  <a:gd name="T4" fmla="*/ 0 w 21"/>
                  <a:gd name="T5" fmla="*/ 5 h 6"/>
                  <a:gd name="T6" fmla="*/ 1 w 21"/>
                  <a:gd name="T7" fmla="*/ 5 h 6"/>
                  <a:gd name="T8" fmla="*/ 4 w 21"/>
                  <a:gd name="T9" fmla="*/ 6 h 6"/>
                  <a:gd name="T10" fmla="*/ 21 w 21"/>
                  <a:gd name="T11" fmla="*/ 1 h 6"/>
                  <a:gd name="T12" fmla="*/ 21 w 21"/>
                  <a:gd name="T13" fmla="*/ 1 h 6"/>
                  <a:gd name="T14" fmla="*/ 20 w 21"/>
                  <a:gd name="T15" fmla="*/ 0 h 6"/>
                  <a:gd name="T16" fmla="*/ 17 w 21"/>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6">
                    <a:moveTo>
                      <a:pt x="17" y="0"/>
                    </a:moveTo>
                    <a:cubicBezTo>
                      <a:pt x="15" y="0"/>
                      <a:pt x="13" y="0"/>
                      <a:pt x="11" y="0"/>
                    </a:cubicBezTo>
                    <a:cubicBezTo>
                      <a:pt x="7" y="1"/>
                      <a:pt x="0" y="3"/>
                      <a:pt x="0" y="5"/>
                    </a:cubicBezTo>
                    <a:cubicBezTo>
                      <a:pt x="1" y="5"/>
                      <a:pt x="1" y="5"/>
                      <a:pt x="1" y="5"/>
                    </a:cubicBezTo>
                    <a:cubicBezTo>
                      <a:pt x="1" y="5"/>
                      <a:pt x="3" y="6"/>
                      <a:pt x="4" y="6"/>
                    </a:cubicBezTo>
                    <a:cubicBezTo>
                      <a:pt x="10" y="6"/>
                      <a:pt x="21" y="3"/>
                      <a:pt x="21" y="1"/>
                    </a:cubicBezTo>
                    <a:cubicBezTo>
                      <a:pt x="21" y="1"/>
                      <a:pt x="21" y="1"/>
                      <a:pt x="21" y="1"/>
                    </a:cubicBezTo>
                    <a:cubicBezTo>
                      <a:pt x="21" y="0"/>
                      <a:pt x="20" y="0"/>
                      <a:pt x="20" y="0"/>
                    </a:cubicBezTo>
                    <a:cubicBezTo>
                      <a:pt x="19" y="0"/>
                      <a:pt x="18"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49" name="Freeform 311"/>
              <p:cNvSpPr>
                <a:spLocks/>
              </p:cNvSpPr>
              <p:nvPr/>
            </p:nvSpPr>
            <p:spPr bwMode="auto">
              <a:xfrm>
                <a:off x="1874" y="1567"/>
                <a:ext cx="20" cy="29"/>
              </a:xfrm>
              <a:custGeom>
                <a:avLst/>
                <a:gdLst>
                  <a:gd name="T0" fmla="*/ 3 w 13"/>
                  <a:gd name="T1" fmla="*/ 0 h 19"/>
                  <a:gd name="T2" fmla="*/ 0 w 13"/>
                  <a:gd name="T3" fmla="*/ 4 h 19"/>
                  <a:gd name="T4" fmla="*/ 5 w 13"/>
                  <a:gd name="T5" fmla="*/ 18 h 19"/>
                  <a:gd name="T6" fmla="*/ 5 w 13"/>
                  <a:gd name="T7" fmla="*/ 18 h 19"/>
                  <a:gd name="T8" fmla="*/ 8 w 13"/>
                  <a:gd name="T9" fmla="*/ 19 h 19"/>
                  <a:gd name="T10" fmla="*/ 8 w 13"/>
                  <a:gd name="T11" fmla="*/ 19 h 19"/>
                  <a:gd name="T12" fmla="*/ 8 w 13"/>
                  <a:gd name="T13" fmla="*/ 19 h 19"/>
                  <a:gd name="T14" fmla="*/ 8 w 13"/>
                  <a:gd name="T15" fmla="*/ 4 h 19"/>
                  <a:gd name="T16" fmla="*/ 3 w 1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9">
                    <a:moveTo>
                      <a:pt x="3" y="0"/>
                    </a:moveTo>
                    <a:cubicBezTo>
                      <a:pt x="2" y="0"/>
                      <a:pt x="1" y="2"/>
                      <a:pt x="0" y="4"/>
                    </a:cubicBezTo>
                    <a:cubicBezTo>
                      <a:pt x="0" y="7"/>
                      <a:pt x="1" y="14"/>
                      <a:pt x="5" y="18"/>
                    </a:cubicBezTo>
                    <a:cubicBezTo>
                      <a:pt x="5" y="18"/>
                      <a:pt x="5" y="18"/>
                      <a:pt x="5" y="18"/>
                    </a:cubicBezTo>
                    <a:cubicBezTo>
                      <a:pt x="6" y="18"/>
                      <a:pt x="7" y="19"/>
                      <a:pt x="8" y="19"/>
                    </a:cubicBezTo>
                    <a:cubicBezTo>
                      <a:pt x="8" y="19"/>
                      <a:pt x="8" y="19"/>
                      <a:pt x="8" y="19"/>
                    </a:cubicBezTo>
                    <a:cubicBezTo>
                      <a:pt x="8" y="19"/>
                      <a:pt x="8" y="19"/>
                      <a:pt x="8" y="19"/>
                    </a:cubicBezTo>
                    <a:cubicBezTo>
                      <a:pt x="13" y="19"/>
                      <a:pt x="13" y="10"/>
                      <a:pt x="8" y="4"/>
                    </a:cubicBezTo>
                    <a:cubicBezTo>
                      <a:pt x="6" y="1"/>
                      <a:pt x="5"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50" name="Freeform 312"/>
              <p:cNvSpPr>
                <a:spLocks noEditPoints="1"/>
              </p:cNvSpPr>
              <p:nvPr/>
            </p:nvSpPr>
            <p:spPr bwMode="auto">
              <a:xfrm>
                <a:off x="1209" y="1938"/>
                <a:ext cx="86" cy="79"/>
              </a:xfrm>
              <a:custGeom>
                <a:avLst/>
                <a:gdLst>
                  <a:gd name="T0" fmla="*/ 21 w 55"/>
                  <a:gd name="T1" fmla="*/ 13 h 51"/>
                  <a:gd name="T2" fmla="*/ 24 w 55"/>
                  <a:gd name="T3" fmla="*/ 13 h 51"/>
                  <a:gd name="T4" fmla="*/ 29 w 55"/>
                  <a:gd name="T5" fmla="*/ 14 h 51"/>
                  <a:gd name="T6" fmla="*/ 34 w 55"/>
                  <a:gd name="T7" fmla="*/ 20 h 51"/>
                  <a:gd name="T8" fmla="*/ 35 w 55"/>
                  <a:gd name="T9" fmla="*/ 26 h 51"/>
                  <a:gd name="T10" fmla="*/ 33 w 55"/>
                  <a:gd name="T11" fmla="*/ 33 h 51"/>
                  <a:gd name="T12" fmla="*/ 27 w 55"/>
                  <a:gd name="T13" fmla="*/ 38 h 51"/>
                  <a:gd name="T14" fmla="*/ 24 w 55"/>
                  <a:gd name="T15" fmla="*/ 38 h 51"/>
                  <a:gd name="T16" fmla="*/ 19 w 55"/>
                  <a:gd name="T17" fmla="*/ 37 h 51"/>
                  <a:gd name="T18" fmla="*/ 19 w 55"/>
                  <a:gd name="T19" fmla="*/ 36 h 51"/>
                  <a:gd name="T20" fmla="*/ 13 w 55"/>
                  <a:gd name="T21" fmla="*/ 25 h 51"/>
                  <a:gd name="T22" fmla="*/ 14 w 55"/>
                  <a:gd name="T23" fmla="*/ 18 h 51"/>
                  <a:gd name="T24" fmla="*/ 14 w 55"/>
                  <a:gd name="T25" fmla="*/ 18 h 51"/>
                  <a:gd name="T26" fmla="*/ 15 w 55"/>
                  <a:gd name="T27" fmla="*/ 18 h 51"/>
                  <a:gd name="T28" fmla="*/ 15 w 55"/>
                  <a:gd name="T29" fmla="*/ 18 h 51"/>
                  <a:gd name="T30" fmla="*/ 15 w 55"/>
                  <a:gd name="T31" fmla="*/ 18 h 51"/>
                  <a:gd name="T32" fmla="*/ 15 w 55"/>
                  <a:gd name="T33" fmla="*/ 18 h 51"/>
                  <a:gd name="T34" fmla="*/ 21 w 55"/>
                  <a:gd name="T35" fmla="*/ 13 h 51"/>
                  <a:gd name="T36" fmla="*/ 23 w 55"/>
                  <a:gd name="T37" fmla="*/ 0 h 51"/>
                  <a:gd name="T38" fmla="*/ 16 w 55"/>
                  <a:gd name="T39" fmla="*/ 1 h 51"/>
                  <a:gd name="T40" fmla="*/ 4 w 55"/>
                  <a:gd name="T41" fmla="*/ 11 h 51"/>
                  <a:gd name="T42" fmla="*/ 4 w 55"/>
                  <a:gd name="T43" fmla="*/ 11 h 51"/>
                  <a:gd name="T44" fmla="*/ 4 w 55"/>
                  <a:gd name="T45" fmla="*/ 11 h 51"/>
                  <a:gd name="T46" fmla="*/ 4 w 55"/>
                  <a:gd name="T47" fmla="*/ 11 h 51"/>
                  <a:gd name="T48" fmla="*/ 4 w 55"/>
                  <a:gd name="T49" fmla="*/ 11 h 51"/>
                  <a:gd name="T50" fmla="*/ 4 w 55"/>
                  <a:gd name="T51" fmla="*/ 11 h 51"/>
                  <a:gd name="T52" fmla="*/ 4 w 55"/>
                  <a:gd name="T53" fmla="*/ 11 h 51"/>
                  <a:gd name="T54" fmla="*/ 4 w 55"/>
                  <a:gd name="T55" fmla="*/ 11 h 51"/>
                  <a:gd name="T56" fmla="*/ 2 w 55"/>
                  <a:gd name="T57" fmla="*/ 32 h 51"/>
                  <a:gd name="T58" fmla="*/ 10 w 55"/>
                  <a:gd name="T59" fmla="*/ 46 h 51"/>
                  <a:gd name="T60" fmla="*/ 13 w 55"/>
                  <a:gd name="T61" fmla="*/ 48 h 51"/>
                  <a:gd name="T62" fmla="*/ 24 w 55"/>
                  <a:gd name="T63" fmla="*/ 51 h 51"/>
                  <a:gd name="T64" fmla="*/ 25 w 55"/>
                  <a:gd name="T65" fmla="*/ 51 h 51"/>
                  <a:gd name="T66" fmla="*/ 29 w 55"/>
                  <a:gd name="T67" fmla="*/ 51 h 51"/>
                  <a:gd name="T68" fmla="*/ 36 w 55"/>
                  <a:gd name="T69" fmla="*/ 4 h 51"/>
                  <a:gd name="T70" fmla="*/ 23 w 55"/>
                  <a:gd name="T7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51">
                    <a:moveTo>
                      <a:pt x="21" y="13"/>
                    </a:moveTo>
                    <a:cubicBezTo>
                      <a:pt x="22" y="13"/>
                      <a:pt x="23" y="13"/>
                      <a:pt x="24" y="13"/>
                    </a:cubicBezTo>
                    <a:cubicBezTo>
                      <a:pt x="25" y="13"/>
                      <a:pt x="27" y="13"/>
                      <a:pt x="29" y="14"/>
                    </a:cubicBezTo>
                    <a:cubicBezTo>
                      <a:pt x="31" y="16"/>
                      <a:pt x="33" y="18"/>
                      <a:pt x="34" y="20"/>
                    </a:cubicBezTo>
                    <a:cubicBezTo>
                      <a:pt x="35" y="22"/>
                      <a:pt x="35" y="24"/>
                      <a:pt x="35" y="26"/>
                    </a:cubicBezTo>
                    <a:cubicBezTo>
                      <a:pt x="35" y="29"/>
                      <a:pt x="35" y="31"/>
                      <a:pt x="33" y="33"/>
                    </a:cubicBezTo>
                    <a:cubicBezTo>
                      <a:pt x="32" y="35"/>
                      <a:pt x="30" y="37"/>
                      <a:pt x="27" y="38"/>
                    </a:cubicBezTo>
                    <a:cubicBezTo>
                      <a:pt x="26" y="38"/>
                      <a:pt x="25" y="38"/>
                      <a:pt x="24" y="38"/>
                    </a:cubicBezTo>
                    <a:cubicBezTo>
                      <a:pt x="23" y="38"/>
                      <a:pt x="21" y="37"/>
                      <a:pt x="19" y="37"/>
                    </a:cubicBezTo>
                    <a:cubicBezTo>
                      <a:pt x="19" y="37"/>
                      <a:pt x="19" y="36"/>
                      <a:pt x="19" y="36"/>
                    </a:cubicBezTo>
                    <a:cubicBezTo>
                      <a:pt x="15" y="34"/>
                      <a:pt x="13" y="30"/>
                      <a:pt x="13" y="25"/>
                    </a:cubicBezTo>
                    <a:cubicBezTo>
                      <a:pt x="13" y="23"/>
                      <a:pt x="13" y="21"/>
                      <a:pt x="14" y="18"/>
                    </a:cubicBezTo>
                    <a:cubicBezTo>
                      <a:pt x="14" y="18"/>
                      <a:pt x="14" y="18"/>
                      <a:pt x="14" y="18"/>
                    </a:cubicBezTo>
                    <a:cubicBezTo>
                      <a:pt x="14" y="18"/>
                      <a:pt x="15" y="18"/>
                      <a:pt x="15" y="18"/>
                    </a:cubicBezTo>
                    <a:cubicBezTo>
                      <a:pt x="15" y="18"/>
                      <a:pt x="15" y="18"/>
                      <a:pt x="15" y="18"/>
                    </a:cubicBezTo>
                    <a:cubicBezTo>
                      <a:pt x="15" y="18"/>
                      <a:pt x="15" y="18"/>
                      <a:pt x="15" y="18"/>
                    </a:cubicBezTo>
                    <a:cubicBezTo>
                      <a:pt x="15" y="18"/>
                      <a:pt x="15" y="18"/>
                      <a:pt x="15" y="18"/>
                    </a:cubicBezTo>
                    <a:cubicBezTo>
                      <a:pt x="16" y="15"/>
                      <a:pt x="19" y="14"/>
                      <a:pt x="21" y="13"/>
                    </a:cubicBezTo>
                    <a:moveTo>
                      <a:pt x="23" y="0"/>
                    </a:moveTo>
                    <a:cubicBezTo>
                      <a:pt x="21" y="0"/>
                      <a:pt x="18" y="0"/>
                      <a:pt x="16" y="1"/>
                    </a:cubicBezTo>
                    <a:cubicBezTo>
                      <a:pt x="11" y="3"/>
                      <a:pt x="7" y="6"/>
                      <a:pt x="4" y="11"/>
                    </a:cubicBezTo>
                    <a:cubicBezTo>
                      <a:pt x="4" y="11"/>
                      <a:pt x="4" y="11"/>
                      <a:pt x="4" y="11"/>
                    </a:cubicBezTo>
                    <a:cubicBezTo>
                      <a:pt x="4" y="11"/>
                      <a:pt x="4" y="11"/>
                      <a:pt x="4" y="11"/>
                    </a:cubicBezTo>
                    <a:cubicBezTo>
                      <a:pt x="4" y="11"/>
                      <a:pt x="4" y="11"/>
                      <a:pt x="4" y="11"/>
                    </a:cubicBezTo>
                    <a:cubicBezTo>
                      <a:pt x="4" y="11"/>
                      <a:pt x="4" y="11"/>
                      <a:pt x="4" y="11"/>
                    </a:cubicBezTo>
                    <a:cubicBezTo>
                      <a:pt x="4" y="11"/>
                      <a:pt x="4" y="11"/>
                      <a:pt x="4" y="11"/>
                    </a:cubicBezTo>
                    <a:cubicBezTo>
                      <a:pt x="4" y="11"/>
                      <a:pt x="4" y="11"/>
                      <a:pt x="4" y="11"/>
                    </a:cubicBezTo>
                    <a:cubicBezTo>
                      <a:pt x="4" y="11"/>
                      <a:pt x="4" y="11"/>
                      <a:pt x="4" y="11"/>
                    </a:cubicBezTo>
                    <a:cubicBezTo>
                      <a:pt x="1" y="17"/>
                      <a:pt x="0" y="25"/>
                      <a:pt x="2" y="32"/>
                    </a:cubicBezTo>
                    <a:cubicBezTo>
                      <a:pt x="3" y="37"/>
                      <a:pt x="6" y="42"/>
                      <a:pt x="10" y="46"/>
                    </a:cubicBezTo>
                    <a:cubicBezTo>
                      <a:pt x="11" y="46"/>
                      <a:pt x="12" y="47"/>
                      <a:pt x="13" y="48"/>
                    </a:cubicBezTo>
                    <a:cubicBezTo>
                      <a:pt x="17" y="50"/>
                      <a:pt x="20" y="51"/>
                      <a:pt x="24" y="51"/>
                    </a:cubicBezTo>
                    <a:cubicBezTo>
                      <a:pt x="24" y="51"/>
                      <a:pt x="24" y="51"/>
                      <a:pt x="25" y="51"/>
                    </a:cubicBezTo>
                    <a:cubicBezTo>
                      <a:pt x="26" y="51"/>
                      <a:pt x="28" y="51"/>
                      <a:pt x="29" y="51"/>
                    </a:cubicBezTo>
                    <a:cubicBezTo>
                      <a:pt x="48" y="47"/>
                      <a:pt x="55" y="18"/>
                      <a:pt x="36" y="4"/>
                    </a:cubicBezTo>
                    <a:cubicBezTo>
                      <a:pt x="32" y="1"/>
                      <a:pt x="27"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51" name="Freeform 313"/>
              <p:cNvSpPr>
                <a:spLocks noEditPoints="1"/>
              </p:cNvSpPr>
              <p:nvPr/>
            </p:nvSpPr>
            <p:spPr bwMode="auto">
              <a:xfrm>
                <a:off x="1200" y="1930"/>
                <a:ext cx="95" cy="93"/>
              </a:xfrm>
              <a:custGeom>
                <a:avLst/>
                <a:gdLst>
                  <a:gd name="T0" fmla="*/ 22 w 61"/>
                  <a:gd name="T1" fmla="*/ 6 h 60"/>
                  <a:gd name="T2" fmla="*/ 29 w 61"/>
                  <a:gd name="T3" fmla="*/ 5 h 60"/>
                  <a:gd name="T4" fmla="*/ 41 w 61"/>
                  <a:gd name="T5" fmla="*/ 8 h 60"/>
                  <a:gd name="T6" fmla="*/ 42 w 61"/>
                  <a:gd name="T7" fmla="*/ 9 h 60"/>
                  <a:gd name="T8" fmla="*/ 35 w 61"/>
                  <a:gd name="T9" fmla="*/ 56 h 60"/>
                  <a:gd name="T10" fmla="*/ 31 w 61"/>
                  <a:gd name="T11" fmla="*/ 56 h 60"/>
                  <a:gd name="T12" fmla="*/ 30 w 61"/>
                  <a:gd name="T13" fmla="*/ 56 h 60"/>
                  <a:gd name="T14" fmla="*/ 16 w 61"/>
                  <a:gd name="T15" fmla="*/ 51 h 60"/>
                  <a:gd name="T16" fmla="*/ 8 w 61"/>
                  <a:gd name="T17" fmla="*/ 37 h 60"/>
                  <a:gd name="T18" fmla="*/ 10 w 61"/>
                  <a:gd name="T19" fmla="*/ 16 h 60"/>
                  <a:gd name="T20" fmla="*/ 10 w 61"/>
                  <a:gd name="T21" fmla="*/ 16 h 60"/>
                  <a:gd name="T22" fmla="*/ 10 w 61"/>
                  <a:gd name="T23" fmla="*/ 16 h 60"/>
                  <a:gd name="T24" fmla="*/ 10 w 61"/>
                  <a:gd name="T25" fmla="*/ 16 h 60"/>
                  <a:gd name="T26" fmla="*/ 10 w 61"/>
                  <a:gd name="T27" fmla="*/ 16 h 60"/>
                  <a:gd name="T28" fmla="*/ 10 w 61"/>
                  <a:gd name="T29" fmla="*/ 16 h 60"/>
                  <a:gd name="T30" fmla="*/ 10 w 61"/>
                  <a:gd name="T31" fmla="*/ 16 h 60"/>
                  <a:gd name="T32" fmla="*/ 10 w 61"/>
                  <a:gd name="T33" fmla="*/ 16 h 60"/>
                  <a:gd name="T34" fmla="*/ 22 w 61"/>
                  <a:gd name="T35" fmla="*/ 6 h 60"/>
                  <a:gd name="T36" fmla="*/ 29 w 61"/>
                  <a:gd name="T37" fmla="*/ 0 h 60"/>
                  <a:gd name="T38" fmla="*/ 8 w 61"/>
                  <a:gd name="T39" fmla="*/ 12 h 60"/>
                  <a:gd name="T40" fmla="*/ 7 w 61"/>
                  <a:gd name="T41" fmla="*/ 13 h 60"/>
                  <a:gd name="T42" fmla="*/ 7 w 61"/>
                  <a:gd name="T43" fmla="*/ 13 h 60"/>
                  <a:gd name="T44" fmla="*/ 6 w 61"/>
                  <a:gd name="T45" fmla="*/ 15 h 60"/>
                  <a:gd name="T46" fmla="*/ 6 w 61"/>
                  <a:gd name="T47" fmla="*/ 15 h 60"/>
                  <a:gd name="T48" fmla="*/ 17 w 61"/>
                  <a:gd name="T49" fmla="*/ 56 h 60"/>
                  <a:gd name="T50" fmla="*/ 17 w 61"/>
                  <a:gd name="T51" fmla="*/ 56 h 60"/>
                  <a:gd name="T52" fmla="*/ 17 w 61"/>
                  <a:gd name="T53" fmla="*/ 56 h 60"/>
                  <a:gd name="T54" fmla="*/ 17 w 61"/>
                  <a:gd name="T55" fmla="*/ 56 h 60"/>
                  <a:gd name="T56" fmla="*/ 17 w 61"/>
                  <a:gd name="T57" fmla="*/ 56 h 60"/>
                  <a:gd name="T58" fmla="*/ 17 w 61"/>
                  <a:gd name="T59" fmla="*/ 56 h 60"/>
                  <a:gd name="T60" fmla="*/ 17 w 61"/>
                  <a:gd name="T61" fmla="*/ 56 h 60"/>
                  <a:gd name="T62" fmla="*/ 17 w 61"/>
                  <a:gd name="T63" fmla="*/ 56 h 60"/>
                  <a:gd name="T64" fmla="*/ 31 w 61"/>
                  <a:gd name="T65" fmla="*/ 60 h 60"/>
                  <a:gd name="T66" fmla="*/ 56 w 61"/>
                  <a:gd name="T67" fmla="*/ 25 h 60"/>
                  <a:gd name="T68" fmla="*/ 43 w 61"/>
                  <a:gd name="T69" fmla="*/ 5 h 60"/>
                  <a:gd name="T70" fmla="*/ 43 w 61"/>
                  <a:gd name="T71" fmla="*/ 5 h 60"/>
                  <a:gd name="T72" fmla="*/ 43 w 61"/>
                  <a:gd name="T73" fmla="*/ 5 h 60"/>
                  <a:gd name="T74" fmla="*/ 43 w 61"/>
                  <a:gd name="T75" fmla="*/ 5 h 60"/>
                  <a:gd name="T76" fmla="*/ 43 w 61"/>
                  <a:gd name="T77" fmla="*/ 5 h 60"/>
                  <a:gd name="T78" fmla="*/ 43 w 61"/>
                  <a:gd name="T79" fmla="*/ 5 h 60"/>
                  <a:gd name="T80" fmla="*/ 43 w 61"/>
                  <a:gd name="T81" fmla="*/ 5 h 60"/>
                  <a:gd name="T82" fmla="*/ 43 w 61"/>
                  <a:gd name="T83" fmla="*/ 5 h 60"/>
                  <a:gd name="T84" fmla="*/ 43 w 61"/>
                  <a:gd name="T85" fmla="*/ 5 h 60"/>
                  <a:gd name="T86" fmla="*/ 43 w 61"/>
                  <a:gd name="T87" fmla="*/ 5 h 60"/>
                  <a:gd name="T88" fmla="*/ 29 w 61"/>
                  <a:gd name="T8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1" h="60">
                    <a:moveTo>
                      <a:pt x="22" y="6"/>
                    </a:moveTo>
                    <a:cubicBezTo>
                      <a:pt x="24" y="5"/>
                      <a:pt x="27" y="5"/>
                      <a:pt x="29" y="5"/>
                    </a:cubicBezTo>
                    <a:cubicBezTo>
                      <a:pt x="33" y="5"/>
                      <a:pt x="37" y="6"/>
                      <a:pt x="41" y="8"/>
                    </a:cubicBezTo>
                    <a:cubicBezTo>
                      <a:pt x="41" y="8"/>
                      <a:pt x="42" y="9"/>
                      <a:pt x="42" y="9"/>
                    </a:cubicBezTo>
                    <a:cubicBezTo>
                      <a:pt x="61" y="23"/>
                      <a:pt x="54" y="52"/>
                      <a:pt x="35" y="56"/>
                    </a:cubicBezTo>
                    <a:cubicBezTo>
                      <a:pt x="34" y="56"/>
                      <a:pt x="32" y="56"/>
                      <a:pt x="31" y="56"/>
                    </a:cubicBezTo>
                    <a:cubicBezTo>
                      <a:pt x="30" y="56"/>
                      <a:pt x="30" y="56"/>
                      <a:pt x="30" y="56"/>
                    </a:cubicBezTo>
                    <a:cubicBezTo>
                      <a:pt x="25" y="56"/>
                      <a:pt x="20" y="54"/>
                      <a:pt x="16" y="51"/>
                    </a:cubicBezTo>
                    <a:cubicBezTo>
                      <a:pt x="12" y="47"/>
                      <a:pt x="9" y="42"/>
                      <a:pt x="8" y="37"/>
                    </a:cubicBezTo>
                    <a:cubicBezTo>
                      <a:pt x="6" y="30"/>
                      <a:pt x="6" y="23"/>
                      <a:pt x="10" y="16"/>
                    </a:cubicBezTo>
                    <a:cubicBezTo>
                      <a:pt x="10" y="16"/>
                      <a:pt x="10" y="16"/>
                      <a:pt x="10" y="16"/>
                    </a:cubicBezTo>
                    <a:cubicBezTo>
                      <a:pt x="10" y="16"/>
                      <a:pt x="10" y="16"/>
                      <a:pt x="10" y="16"/>
                    </a:cubicBezTo>
                    <a:cubicBezTo>
                      <a:pt x="10" y="16"/>
                      <a:pt x="10" y="16"/>
                      <a:pt x="10" y="16"/>
                    </a:cubicBezTo>
                    <a:cubicBezTo>
                      <a:pt x="10" y="16"/>
                      <a:pt x="10" y="16"/>
                      <a:pt x="10" y="16"/>
                    </a:cubicBezTo>
                    <a:cubicBezTo>
                      <a:pt x="10" y="16"/>
                      <a:pt x="10" y="16"/>
                      <a:pt x="10" y="16"/>
                    </a:cubicBezTo>
                    <a:cubicBezTo>
                      <a:pt x="10" y="16"/>
                      <a:pt x="10" y="16"/>
                      <a:pt x="10" y="16"/>
                    </a:cubicBezTo>
                    <a:cubicBezTo>
                      <a:pt x="10" y="16"/>
                      <a:pt x="10" y="16"/>
                      <a:pt x="10" y="16"/>
                    </a:cubicBezTo>
                    <a:cubicBezTo>
                      <a:pt x="13" y="11"/>
                      <a:pt x="17" y="8"/>
                      <a:pt x="22" y="6"/>
                    </a:cubicBezTo>
                    <a:moveTo>
                      <a:pt x="29" y="0"/>
                    </a:moveTo>
                    <a:cubicBezTo>
                      <a:pt x="20" y="0"/>
                      <a:pt x="13" y="5"/>
                      <a:pt x="8" y="12"/>
                    </a:cubicBezTo>
                    <a:cubicBezTo>
                      <a:pt x="8" y="12"/>
                      <a:pt x="8" y="13"/>
                      <a:pt x="7" y="13"/>
                    </a:cubicBezTo>
                    <a:cubicBezTo>
                      <a:pt x="7" y="13"/>
                      <a:pt x="7" y="13"/>
                      <a:pt x="7" y="13"/>
                    </a:cubicBezTo>
                    <a:cubicBezTo>
                      <a:pt x="7" y="14"/>
                      <a:pt x="7" y="14"/>
                      <a:pt x="6" y="15"/>
                    </a:cubicBezTo>
                    <a:cubicBezTo>
                      <a:pt x="6" y="15"/>
                      <a:pt x="6" y="15"/>
                      <a:pt x="6" y="15"/>
                    </a:cubicBezTo>
                    <a:cubicBezTo>
                      <a:pt x="1" y="25"/>
                      <a:pt x="0" y="44"/>
                      <a:pt x="17" y="56"/>
                    </a:cubicBezTo>
                    <a:cubicBezTo>
                      <a:pt x="17" y="56"/>
                      <a:pt x="17" y="56"/>
                      <a:pt x="17" y="56"/>
                    </a:cubicBezTo>
                    <a:cubicBezTo>
                      <a:pt x="17" y="56"/>
                      <a:pt x="17" y="56"/>
                      <a:pt x="17" y="56"/>
                    </a:cubicBezTo>
                    <a:cubicBezTo>
                      <a:pt x="17" y="56"/>
                      <a:pt x="17" y="56"/>
                      <a:pt x="17" y="56"/>
                    </a:cubicBezTo>
                    <a:cubicBezTo>
                      <a:pt x="17" y="56"/>
                      <a:pt x="17" y="56"/>
                      <a:pt x="17" y="56"/>
                    </a:cubicBezTo>
                    <a:cubicBezTo>
                      <a:pt x="17" y="56"/>
                      <a:pt x="17" y="56"/>
                      <a:pt x="17" y="56"/>
                    </a:cubicBezTo>
                    <a:cubicBezTo>
                      <a:pt x="17" y="56"/>
                      <a:pt x="17" y="56"/>
                      <a:pt x="17" y="56"/>
                    </a:cubicBezTo>
                    <a:cubicBezTo>
                      <a:pt x="17" y="56"/>
                      <a:pt x="17" y="56"/>
                      <a:pt x="17" y="56"/>
                    </a:cubicBezTo>
                    <a:cubicBezTo>
                      <a:pt x="21" y="59"/>
                      <a:pt x="26" y="60"/>
                      <a:pt x="31" y="60"/>
                    </a:cubicBezTo>
                    <a:cubicBezTo>
                      <a:pt x="46" y="60"/>
                      <a:pt x="60" y="45"/>
                      <a:pt x="56" y="25"/>
                    </a:cubicBezTo>
                    <a:cubicBezTo>
                      <a:pt x="56" y="21"/>
                      <a:pt x="53" y="11"/>
                      <a:pt x="43" y="5"/>
                    </a:cubicBezTo>
                    <a:cubicBezTo>
                      <a:pt x="43" y="5"/>
                      <a:pt x="43" y="5"/>
                      <a:pt x="43" y="5"/>
                    </a:cubicBezTo>
                    <a:cubicBezTo>
                      <a:pt x="43" y="5"/>
                      <a:pt x="43" y="5"/>
                      <a:pt x="43" y="5"/>
                    </a:cubicBezTo>
                    <a:cubicBezTo>
                      <a:pt x="43" y="5"/>
                      <a:pt x="43" y="5"/>
                      <a:pt x="43" y="5"/>
                    </a:cubicBezTo>
                    <a:cubicBezTo>
                      <a:pt x="43" y="5"/>
                      <a:pt x="43" y="5"/>
                      <a:pt x="43" y="5"/>
                    </a:cubicBezTo>
                    <a:cubicBezTo>
                      <a:pt x="43" y="5"/>
                      <a:pt x="43" y="5"/>
                      <a:pt x="43" y="5"/>
                    </a:cubicBezTo>
                    <a:cubicBezTo>
                      <a:pt x="43" y="5"/>
                      <a:pt x="43" y="5"/>
                      <a:pt x="43" y="5"/>
                    </a:cubicBezTo>
                    <a:cubicBezTo>
                      <a:pt x="43" y="5"/>
                      <a:pt x="43" y="5"/>
                      <a:pt x="43" y="5"/>
                    </a:cubicBezTo>
                    <a:cubicBezTo>
                      <a:pt x="43" y="5"/>
                      <a:pt x="43" y="5"/>
                      <a:pt x="43" y="5"/>
                    </a:cubicBezTo>
                    <a:cubicBezTo>
                      <a:pt x="43" y="5"/>
                      <a:pt x="43" y="5"/>
                      <a:pt x="43" y="5"/>
                    </a:cubicBezTo>
                    <a:cubicBezTo>
                      <a:pt x="38" y="2"/>
                      <a:pt x="33" y="0"/>
                      <a:pt x="2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52" name="Freeform 314"/>
              <p:cNvSpPr>
                <a:spLocks/>
              </p:cNvSpPr>
              <p:nvPr/>
            </p:nvSpPr>
            <p:spPr bwMode="auto">
              <a:xfrm>
                <a:off x="1234" y="1964"/>
                <a:ext cx="25" cy="27"/>
              </a:xfrm>
              <a:custGeom>
                <a:avLst/>
                <a:gdLst>
                  <a:gd name="T0" fmla="*/ 8 w 16"/>
                  <a:gd name="T1" fmla="*/ 0 h 17"/>
                  <a:gd name="T2" fmla="*/ 6 w 16"/>
                  <a:gd name="T3" fmla="*/ 0 h 17"/>
                  <a:gd name="T4" fmla="*/ 2 w 16"/>
                  <a:gd name="T5" fmla="*/ 4 h 17"/>
                  <a:gd name="T6" fmla="*/ 2 w 16"/>
                  <a:gd name="T7" fmla="*/ 4 h 17"/>
                  <a:gd name="T8" fmla="*/ 2 w 16"/>
                  <a:gd name="T9" fmla="*/ 4 h 17"/>
                  <a:gd name="T10" fmla="*/ 2 w 16"/>
                  <a:gd name="T11" fmla="*/ 4 h 17"/>
                  <a:gd name="T12" fmla="*/ 2 w 16"/>
                  <a:gd name="T13" fmla="*/ 4 h 17"/>
                  <a:gd name="T14" fmla="*/ 2 w 16"/>
                  <a:gd name="T15" fmla="*/ 4 h 17"/>
                  <a:gd name="T16" fmla="*/ 2 w 16"/>
                  <a:gd name="T17" fmla="*/ 4 h 17"/>
                  <a:gd name="T18" fmla="*/ 2 w 16"/>
                  <a:gd name="T19" fmla="*/ 4 h 17"/>
                  <a:gd name="T20" fmla="*/ 1 w 16"/>
                  <a:gd name="T21" fmla="*/ 7 h 17"/>
                  <a:gd name="T22" fmla="*/ 8 w 16"/>
                  <a:gd name="T23" fmla="*/ 17 h 17"/>
                  <a:gd name="T24" fmla="*/ 10 w 16"/>
                  <a:gd name="T25" fmla="*/ 17 h 17"/>
                  <a:gd name="T26" fmla="*/ 10 w 16"/>
                  <a:gd name="T27" fmla="*/ 16 h 17"/>
                  <a:gd name="T28" fmla="*/ 14 w 16"/>
                  <a:gd name="T29" fmla="*/ 13 h 17"/>
                  <a:gd name="T30" fmla="*/ 16 w 16"/>
                  <a:gd name="T31" fmla="*/ 10 h 17"/>
                  <a:gd name="T32" fmla="*/ 15 w 16"/>
                  <a:gd name="T33" fmla="*/ 6 h 17"/>
                  <a:gd name="T34" fmla="*/ 15 w 16"/>
                  <a:gd name="T35" fmla="*/ 5 h 17"/>
                  <a:gd name="T36" fmla="*/ 12 w 16"/>
                  <a:gd name="T37" fmla="*/ 1 h 17"/>
                  <a:gd name="T38" fmla="*/ 8 w 16"/>
                  <a:gd name="T3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17">
                    <a:moveTo>
                      <a:pt x="8" y="0"/>
                    </a:moveTo>
                    <a:cubicBezTo>
                      <a:pt x="7" y="0"/>
                      <a:pt x="7" y="0"/>
                      <a:pt x="6" y="0"/>
                    </a:cubicBezTo>
                    <a:cubicBezTo>
                      <a:pt x="4" y="1"/>
                      <a:pt x="3" y="2"/>
                      <a:pt x="2" y="4"/>
                    </a:cubicBezTo>
                    <a:cubicBezTo>
                      <a:pt x="2" y="4"/>
                      <a:pt x="2" y="4"/>
                      <a:pt x="2" y="4"/>
                    </a:cubicBezTo>
                    <a:cubicBezTo>
                      <a:pt x="2" y="4"/>
                      <a:pt x="2" y="4"/>
                      <a:pt x="2" y="4"/>
                    </a:cubicBezTo>
                    <a:cubicBezTo>
                      <a:pt x="2" y="4"/>
                      <a:pt x="2" y="4"/>
                      <a:pt x="2" y="4"/>
                    </a:cubicBezTo>
                    <a:cubicBezTo>
                      <a:pt x="2" y="4"/>
                      <a:pt x="2" y="4"/>
                      <a:pt x="2" y="4"/>
                    </a:cubicBezTo>
                    <a:cubicBezTo>
                      <a:pt x="2" y="4"/>
                      <a:pt x="2" y="4"/>
                      <a:pt x="2" y="4"/>
                    </a:cubicBezTo>
                    <a:cubicBezTo>
                      <a:pt x="2" y="4"/>
                      <a:pt x="2" y="4"/>
                      <a:pt x="2" y="4"/>
                    </a:cubicBezTo>
                    <a:cubicBezTo>
                      <a:pt x="2" y="4"/>
                      <a:pt x="2" y="4"/>
                      <a:pt x="2" y="4"/>
                    </a:cubicBezTo>
                    <a:cubicBezTo>
                      <a:pt x="1" y="5"/>
                      <a:pt x="1" y="6"/>
                      <a:pt x="1" y="7"/>
                    </a:cubicBezTo>
                    <a:cubicBezTo>
                      <a:pt x="0" y="12"/>
                      <a:pt x="4" y="17"/>
                      <a:pt x="8" y="17"/>
                    </a:cubicBezTo>
                    <a:cubicBezTo>
                      <a:pt x="9" y="17"/>
                      <a:pt x="9" y="17"/>
                      <a:pt x="10" y="17"/>
                    </a:cubicBezTo>
                    <a:cubicBezTo>
                      <a:pt x="10" y="17"/>
                      <a:pt x="10" y="17"/>
                      <a:pt x="10" y="16"/>
                    </a:cubicBezTo>
                    <a:cubicBezTo>
                      <a:pt x="12" y="16"/>
                      <a:pt x="13" y="15"/>
                      <a:pt x="14" y="13"/>
                    </a:cubicBezTo>
                    <a:cubicBezTo>
                      <a:pt x="15" y="12"/>
                      <a:pt x="15" y="11"/>
                      <a:pt x="16" y="10"/>
                    </a:cubicBezTo>
                    <a:cubicBezTo>
                      <a:pt x="16" y="9"/>
                      <a:pt x="16" y="8"/>
                      <a:pt x="15" y="6"/>
                    </a:cubicBezTo>
                    <a:cubicBezTo>
                      <a:pt x="15" y="6"/>
                      <a:pt x="15" y="5"/>
                      <a:pt x="15" y="5"/>
                    </a:cubicBezTo>
                    <a:cubicBezTo>
                      <a:pt x="14" y="3"/>
                      <a:pt x="13" y="2"/>
                      <a:pt x="12" y="1"/>
                    </a:cubicBezTo>
                    <a:cubicBezTo>
                      <a:pt x="11" y="0"/>
                      <a:pt x="9"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53" name="Freeform 315"/>
              <p:cNvSpPr>
                <a:spLocks noEditPoints="1"/>
              </p:cNvSpPr>
              <p:nvPr/>
            </p:nvSpPr>
            <p:spPr bwMode="auto">
              <a:xfrm>
                <a:off x="1230" y="1958"/>
                <a:ext cx="34" cy="39"/>
              </a:xfrm>
              <a:custGeom>
                <a:avLst/>
                <a:gdLst>
                  <a:gd name="T0" fmla="*/ 9 w 22"/>
                  <a:gd name="T1" fmla="*/ 4 h 25"/>
                  <a:gd name="T2" fmla="*/ 11 w 22"/>
                  <a:gd name="T3" fmla="*/ 4 h 25"/>
                  <a:gd name="T4" fmla="*/ 15 w 22"/>
                  <a:gd name="T5" fmla="*/ 5 h 25"/>
                  <a:gd name="T6" fmla="*/ 15 w 22"/>
                  <a:gd name="T7" fmla="*/ 5 h 25"/>
                  <a:gd name="T8" fmla="*/ 18 w 22"/>
                  <a:gd name="T9" fmla="*/ 9 h 25"/>
                  <a:gd name="T10" fmla="*/ 19 w 22"/>
                  <a:gd name="T11" fmla="*/ 14 h 25"/>
                  <a:gd name="T12" fmla="*/ 17 w 22"/>
                  <a:gd name="T13" fmla="*/ 17 h 25"/>
                  <a:gd name="T14" fmla="*/ 13 w 22"/>
                  <a:gd name="T15" fmla="*/ 20 h 25"/>
                  <a:gd name="T16" fmla="*/ 13 w 22"/>
                  <a:gd name="T17" fmla="*/ 21 h 25"/>
                  <a:gd name="T18" fmla="*/ 11 w 22"/>
                  <a:gd name="T19" fmla="*/ 21 h 25"/>
                  <a:gd name="T20" fmla="*/ 4 w 22"/>
                  <a:gd name="T21" fmla="*/ 11 h 25"/>
                  <a:gd name="T22" fmla="*/ 5 w 22"/>
                  <a:gd name="T23" fmla="*/ 8 h 25"/>
                  <a:gd name="T24" fmla="*/ 5 w 22"/>
                  <a:gd name="T25" fmla="*/ 8 h 25"/>
                  <a:gd name="T26" fmla="*/ 5 w 22"/>
                  <a:gd name="T27" fmla="*/ 8 h 25"/>
                  <a:gd name="T28" fmla="*/ 5 w 22"/>
                  <a:gd name="T29" fmla="*/ 8 h 25"/>
                  <a:gd name="T30" fmla="*/ 5 w 22"/>
                  <a:gd name="T31" fmla="*/ 8 h 25"/>
                  <a:gd name="T32" fmla="*/ 5 w 22"/>
                  <a:gd name="T33" fmla="*/ 8 h 25"/>
                  <a:gd name="T34" fmla="*/ 5 w 22"/>
                  <a:gd name="T35" fmla="*/ 8 h 25"/>
                  <a:gd name="T36" fmla="*/ 5 w 22"/>
                  <a:gd name="T37" fmla="*/ 8 h 25"/>
                  <a:gd name="T38" fmla="*/ 9 w 22"/>
                  <a:gd name="T39" fmla="*/ 4 h 25"/>
                  <a:gd name="T40" fmla="*/ 11 w 22"/>
                  <a:gd name="T41" fmla="*/ 0 h 25"/>
                  <a:gd name="T42" fmla="*/ 8 w 22"/>
                  <a:gd name="T43" fmla="*/ 0 h 25"/>
                  <a:gd name="T44" fmla="*/ 2 w 22"/>
                  <a:gd name="T45" fmla="*/ 5 h 25"/>
                  <a:gd name="T46" fmla="*/ 2 w 22"/>
                  <a:gd name="T47" fmla="*/ 5 h 25"/>
                  <a:gd name="T48" fmla="*/ 2 w 22"/>
                  <a:gd name="T49" fmla="*/ 5 h 25"/>
                  <a:gd name="T50" fmla="*/ 2 w 22"/>
                  <a:gd name="T51" fmla="*/ 5 h 25"/>
                  <a:gd name="T52" fmla="*/ 1 w 22"/>
                  <a:gd name="T53" fmla="*/ 5 h 25"/>
                  <a:gd name="T54" fmla="*/ 1 w 22"/>
                  <a:gd name="T55" fmla="*/ 5 h 25"/>
                  <a:gd name="T56" fmla="*/ 0 w 22"/>
                  <a:gd name="T57" fmla="*/ 12 h 25"/>
                  <a:gd name="T58" fmla="*/ 6 w 22"/>
                  <a:gd name="T59" fmla="*/ 23 h 25"/>
                  <a:gd name="T60" fmla="*/ 6 w 22"/>
                  <a:gd name="T61" fmla="*/ 24 h 25"/>
                  <a:gd name="T62" fmla="*/ 11 w 22"/>
                  <a:gd name="T63" fmla="*/ 25 h 25"/>
                  <a:gd name="T64" fmla="*/ 20 w 22"/>
                  <a:gd name="T65" fmla="*/ 20 h 25"/>
                  <a:gd name="T66" fmla="*/ 22 w 22"/>
                  <a:gd name="T67" fmla="*/ 13 h 25"/>
                  <a:gd name="T68" fmla="*/ 22 w 22"/>
                  <a:gd name="T69" fmla="*/ 10 h 25"/>
                  <a:gd name="T70" fmla="*/ 21 w 22"/>
                  <a:gd name="T71" fmla="*/ 7 h 25"/>
                  <a:gd name="T72" fmla="*/ 16 w 22"/>
                  <a:gd name="T73" fmla="*/ 1 h 25"/>
                  <a:gd name="T74" fmla="*/ 11 w 22"/>
                  <a:gd name="T7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 h="25">
                    <a:moveTo>
                      <a:pt x="9" y="4"/>
                    </a:moveTo>
                    <a:cubicBezTo>
                      <a:pt x="10" y="4"/>
                      <a:pt x="10" y="4"/>
                      <a:pt x="11" y="4"/>
                    </a:cubicBezTo>
                    <a:cubicBezTo>
                      <a:pt x="12" y="4"/>
                      <a:pt x="13" y="4"/>
                      <a:pt x="15" y="5"/>
                    </a:cubicBezTo>
                    <a:cubicBezTo>
                      <a:pt x="15" y="5"/>
                      <a:pt x="15" y="5"/>
                      <a:pt x="15" y="5"/>
                    </a:cubicBezTo>
                    <a:cubicBezTo>
                      <a:pt x="16" y="6"/>
                      <a:pt x="17" y="7"/>
                      <a:pt x="18" y="9"/>
                    </a:cubicBezTo>
                    <a:cubicBezTo>
                      <a:pt x="19" y="10"/>
                      <a:pt x="19" y="12"/>
                      <a:pt x="19" y="14"/>
                    </a:cubicBezTo>
                    <a:cubicBezTo>
                      <a:pt x="18" y="15"/>
                      <a:pt x="18" y="16"/>
                      <a:pt x="17" y="17"/>
                    </a:cubicBezTo>
                    <a:cubicBezTo>
                      <a:pt x="17" y="19"/>
                      <a:pt x="15" y="20"/>
                      <a:pt x="13" y="20"/>
                    </a:cubicBezTo>
                    <a:cubicBezTo>
                      <a:pt x="13" y="21"/>
                      <a:pt x="13" y="21"/>
                      <a:pt x="13" y="21"/>
                    </a:cubicBezTo>
                    <a:cubicBezTo>
                      <a:pt x="12" y="21"/>
                      <a:pt x="12" y="21"/>
                      <a:pt x="11" y="21"/>
                    </a:cubicBezTo>
                    <a:cubicBezTo>
                      <a:pt x="7" y="21"/>
                      <a:pt x="3" y="16"/>
                      <a:pt x="4" y="11"/>
                    </a:cubicBezTo>
                    <a:cubicBezTo>
                      <a:pt x="4" y="10"/>
                      <a:pt x="4" y="9"/>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6" y="6"/>
                      <a:pt x="7" y="5"/>
                      <a:pt x="9" y="4"/>
                    </a:cubicBezTo>
                    <a:moveTo>
                      <a:pt x="11" y="0"/>
                    </a:moveTo>
                    <a:cubicBezTo>
                      <a:pt x="10" y="0"/>
                      <a:pt x="9" y="0"/>
                      <a:pt x="8" y="0"/>
                    </a:cubicBezTo>
                    <a:cubicBezTo>
                      <a:pt x="6" y="1"/>
                      <a:pt x="3" y="2"/>
                      <a:pt x="2" y="5"/>
                    </a:cubicBezTo>
                    <a:cubicBezTo>
                      <a:pt x="2" y="5"/>
                      <a:pt x="2" y="5"/>
                      <a:pt x="2" y="5"/>
                    </a:cubicBezTo>
                    <a:cubicBezTo>
                      <a:pt x="2" y="5"/>
                      <a:pt x="2" y="5"/>
                      <a:pt x="2" y="5"/>
                    </a:cubicBezTo>
                    <a:cubicBezTo>
                      <a:pt x="2" y="5"/>
                      <a:pt x="2" y="5"/>
                      <a:pt x="2" y="5"/>
                    </a:cubicBezTo>
                    <a:cubicBezTo>
                      <a:pt x="2" y="5"/>
                      <a:pt x="1" y="5"/>
                      <a:pt x="1" y="5"/>
                    </a:cubicBezTo>
                    <a:cubicBezTo>
                      <a:pt x="1" y="5"/>
                      <a:pt x="1" y="5"/>
                      <a:pt x="1" y="5"/>
                    </a:cubicBezTo>
                    <a:cubicBezTo>
                      <a:pt x="0" y="7"/>
                      <a:pt x="0" y="10"/>
                      <a:pt x="0" y="12"/>
                    </a:cubicBezTo>
                    <a:cubicBezTo>
                      <a:pt x="0" y="17"/>
                      <a:pt x="2" y="21"/>
                      <a:pt x="6" y="23"/>
                    </a:cubicBezTo>
                    <a:cubicBezTo>
                      <a:pt x="6" y="23"/>
                      <a:pt x="6" y="24"/>
                      <a:pt x="6" y="24"/>
                    </a:cubicBezTo>
                    <a:cubicBezTo>
                      <a:pt x="8" y="25"/>
                      <a:pt x="10" y="25"/>
                      <a:pt x="11" y="25"/>
                    </a:cubicBezTo>
                    <a:cubicBezTo>
                      <a:pt x="15" y="25"/>
                      <a:pt x="18" y="23"/>
                      <a:pt x="20" y="20"/>
                    </a:cubicBezTo>
                    <a:cubicBezTo>
                      <a:pt x="22" y="18"/>
                      <a:pt x="22" y="16"/>
                      <a:pt x="22" y="13"/>
                    </a:cubicBezTo>
                    <a:cubicBezTo>
                      <a:pt x="22" y="12"/>
                      <a:pt x="22" y="11"/>
                      <a:pt x="22" y="10"/>
                    </a:cubicBezTo>
                    <a:cubicBezTo>
                      <a:pt x="22" y="9"/>
                      <a:pt x="22" y="8"/>
                      <a:pt x="21" y="7"/>
                    </a:cubicBezTo>
                    <a:cubicBezTo>
                      <a:pt x="20" y="5"/>
                      <a:pt x="18" y="3"/>
                      <a:pt x="16" y="1"/>
                    </a:cubicBezTo>
                    <a:cubicBezTo>
                      <a:pt x="14" y="0"/>
                      <a:pt x="12"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54" name="Freeform 316"/>
              <p:cNvSpPr>
                <a:spLocks noEditPoints="1"/>
              </p:cNvSpPr>
              <p:nvPr/>
            </p:nvSpPr>
            <p:spPr bwMode="auto">
              <a:xfrm>
                <a:off x="1506" y="2835"/>
                <a:ext cx="70" cy="73"/>
              </a:xfrm>
              <a:custGeom>
                <a:avLst/>
                <a:gdLst>
                  <a:gd name="T0" fmla="*/ 18 w 45"/>
                  <a:gd name="T1" fmla="*/ 17 h 47"/>
                  <a:gd name="T2" fmla="*/ 18 w 45"/>
                  <a:gd name="T3" fmla="*/ 17 h 47"/>
                  <a:gd name="T4" fmla="*/ 27 w 45"/>
                  <a:gd name="T5" fmla="*/ 12 h 47"/>
                  <a:gd name="T6" fmla="*/ 34 w 45"/>
                  <a:gd name="T7" fmla="*/ 18 h 47"/>
                  <a:gd name="T8" fmla="*/ 34 w 45"/>
                  <a:gd name="T9" fmla="*/ 23 h 47"/>
                  <a:gd name="T10" fmla="*/ 21 w 45"/>
                  <a:gd name="T11" fmla="*/ 35 h 47"/>
                  <a:gd name="T12" fmla="*/ 18 w 45"/>
                  <a:gd name="T13" fmla="*/ 35 h 47"/>
                  <a:gd name="T14" fmla="*/ 18 w 45"/>
                  <a:gd name="T15" fmla="*/ 17 h 47"/>
                  <a:gd name="T16" fmla="*/ 18 w 45"/>
                  <a:gd name="T17" fmla="*/ 17 h 47"/>
                  <a:gd name="T18" fmla="*/ 18 w 45"/>
                  <a:gd name="T19" fmla="*/ 17 h 47"/>
                  <a:gd name="T20" fmla="*/ 30 w 45"/>
                  <a:gd name="T21" fmla="*/ 0 h 47"/>
                  <a:gd name="T22" fmla="*/ 15 w 45"/>
                  <a:gd name="T23" fmla="*/ 5 h 47"/>
                  <a:gd name="T24" fmla="*/ 15 w 45"/>
                  <a:gd name="T25" fmla="*/ 6 h 47"/>
                  <a:gd name="T26" fmla="*/ 15 w 45"/>
                  <a:gd name="T27" fmla="*/ 6 h 47"/>
                  <a:gd name="T28" fmla="*/ 13 w 45"/>
                  <a:gd name="T29" fmla="*/ 7 h 47"/>
                  <a:gd name="T30" fmla="*/ 13 w 45"/>
                  <a:gd name="T31" fmla="*/ 7 h 47"/>
                  <a:gd name="T32" fmla="*/ 13 w 45"/>
                  <a:gd name="T33" fmla="*/ 7 h 47"/>
                  <a:gd name="T34" fmla="*/ 13 w 45"/>
                  <a:gd name="T35" fmla="*/ 7 h 47"/>
                  <a:gd name="T36" fmla="*/ 13 w 45"/>
                  <a:gd name="T37" fmla="*/ 7 h 47"/>
                  <a:gd name="T38" fmla="*/ 13 w 45"/>
                  <a:gd name="T39" fmla="*/ 7 h 47"/>
                  <a:gd name="T40" fmla="*/ 13 w 45"/>
                  <a:gd name="T41" fmla="*/ 7 h 47"/>
                  <a:gd name="T42" fmla="*/ 13 w 45"/>
                  <a:gd name="T43" fmla="*/ 7 h 47"/>
                  <a:gd name="T44" fmla="*/ 13 w 45"/>
                  <a:gd name="T45" fmla="*/ 7 h 47"/>
                  <a:gd name="T46" fmla="*/ 12 w 45"/>
                  <a:gd name="T47" fmla="*/ 9 h 47"/>
                  <a:gd name="T48" fmla="*/ 12 w 45"/>
                  <a:gd name="T49" fmla="*/ 9 h 47"/>
                  <a:gd name="T50" fmla="*/ 12 w 45"/>
                  <a:gd name="T51" fmla="*/ 9 h 47"/>
                  <a:gd name="T52" fmla="*/ 12 w 45"/>
                  <a:gd name="T53" fmla="*/ 9 h 47"/>
                  <a:gd name="T54" fmla="*/ 12 w 45"/>
                  <a:gd name="T55" fmla="*/ 9 h 47"/>
                  <a:gd name="T56" fmla="*/ 8 w 45"/>
                  <a:gd name="T57" fmla="*/ 43 h 47"/>
                  <a:gd name="T58" fmla="*/ 13 w 45"/>
                  <a:gd name="T59" fmla="*/ 46 h 47"/>
                  <a:gd name="T60" fmla="*/ 16 w 45"/>
                  <a:gd name="T61" fmla="*/ 47 h 47"/>
                  <a:gd name="T62" fmla="*/ 18 w 45"/>
                  <a:gd name="T63" fmla="*/ 47 h 47"/>
                  <a:gd name="T64" fmla="*/ 44 w 45"/>
                  <a:gd name="T65" fmla="*/ 22 h 47"/>
                  <a:gd name="T66" fmla="*/ 45 w 45"/>
                  <a:gd name="T67" fmla="*/ 15 h 47"/>
                  <a:gd name="T68" fmla="*/ 44 w 45"/>
                  <a:gd name="T69" fmla="*/ 13 h 47"/>
                  <a:gd name="T70" fmla="*/ 40 w 45"/>
                  <a:gd name="T71" fmla="*/ 4 h 47"/>
                  <a:gd name="T72" fmla="*/ 30 w 45"/>
                  <a:gd name="T7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 h="47">
                    <a:moveTo>
                      <a:pt x="18" y="17"/>
                    </a:moveTo>
                    <a:cubicBezTo>
                      <a:pt x="18" y="17"/>
                      <a:pt x="18" y="17"/>
                      <a:pt x="18" y="17"/>
                    </a:cubicBezTo>
                    <a:cubicBezTo>
                      <a:pt x="21" y="13"/>
                      <a:pt x="24" y="12"/>
                      <a:pt x="27" y="12"/>
                    </a:cubicBezTo>
                    <a:cubicBezTo>
                      <a:pt x="30" y="12"/>
                      <a:pt x="33" y="14"/>
                      <a:pt x="34" y="18"/>
                    </a:cubicBezTo>
                    <a:cubicBezTo>
                      <a:pt x="34" y="20"/>
                      <a:pt x="34" y="21"/>
                      <a:pt x="34" y="23"/>
                    </a:cubicBezTo>
                    <a:cubicBezTo>
                      <a:pt x="32" y="30"/>
                      <a:pt x="26" y="35"/>
                      <a:pt x="21" y="35"/>
                    </a:cubicBezTo>
                    <a:cubicBezTo>
                      <a:pt x="20" y="35"/>
                      <a:pt x="19" y="35"/>
                      <a:pt x="18" y="35"/>
                    </a:cubicBezTo>
                    <a:cubicBezTo>
                      <a:pt x="13" y="33"/>
                      <a:pt x="12" y="23"/>
                      <a:pt x="18" y="17"/>
                    </a:cubicBezTo>
                    <a:cubicBezTo>
                      <a:pt x="18" y="17"/>
                      <a:pt x="18" y="17"/>
                      <a:pt x="18" y="17"/>
                    </a:cubicBezTo>
                    <a:cubicBezTo>
                      <a:pt x="18" y="17"/>
                      <a:pt x="18" y="17"/>
                      <a:pt x="18" y="17"/>
                    </a:cubicBezTo>
                    <a:moveTo>
                      <a:pt x="30" y="0"/>
                    </a:moveTo>
                    <a:cubicBezTo>
                      <a:pt x="25" y="0"/>
                      <a:pt x="20" y="2"/>
                      <a:pt x="15" y="5"/>
                    </a:cubicBezTo>
                    <a:cubicBezTo>
                      <a:pt x="15" y="5"/>
                      <a:pt x="15" y="6"/>
                      <a:pt x="15" y="6"/>
                    </a:cubicBezTo>
                    <a:cubicBezTo>
                      <a:pt x="15" y="6"/>
                      <a:pt x="15" y="6"/>
                      <a:pt x="15" y="6"/>
                    </a:cubicBezTo>
                    <a:cubicBezTo>
                      <a:pt x="15" y="6"/>
                      <a:pt x="14"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8"/>
                      <a:pt x="12" y="8"/>
                      <a:pt x="12" y="9"/>
                    </a:cubicBezTo>
                    <a:cubicBezTo>
                      <a:pt x="12" y="9"/>
                      <a:pt x="12" y="9"/>
                      <a:pt x="12" y="9"/>
                    </a:cubicBezTo>
                    <a:cubicBezTo>
                      <a:pt x="12" y="9"/>
                      <a:pt x="12" y="9"/>
                      <a:pt x="12" y="9"/>
                    </a:cubicBezTo>
                    <a:cubicBezTo>
                      <a:pt x="12" y="9"/>
                      <a:pt x="12" y="9"/>
                      <a:pt x="12" y="9"/>
                    </a:cubicBezTo>
                    <a:cubicBezTo>
                      <a:pt x="12" y="9"/>
                      <a:pt x="12" y="9"/>
                      <a:pt x="12" y="9"/>
                    </a:cubicBezTo>
                    <a:cubicBezTo>
                      <a:pt x="2" y="20"/>
                      <a:pt x="0" y="36"/>
                      <a:pt x="8" y="43"/>
                    </a:cubicBezTo>
                    <a:cubicBezTo>
                      <a:pt x="9" y="45"/>
                      <a:pt x="11" y="46"/>
                      <a:pt x="13" y="46"/>
                    </a:cubicBezTo>
                    <a:cubicBezTo>
                      <a:pt x="14" y="47"/>
                      <a:pt x="15" y="47"/>
                      <a:pt x="16" y="47"/>
                    </a:cubicBezTo>
                    <a:cubicBezTo>
                      <a:pt x="17" y="47"/>
                      <a:pt x="17" y="47"/>
                      <a:pt x="18" y="47"/>
                    </a:cubicBezTo>
                    <a:cubicBezTo>
                      <a:pt x="29" y="47"/>
                      <a:pt x="41" y="35"/>
                      <a:pt x="44" y="22"/>
                    </a:cubicBezTo>
                    <a:cubicBezTo>
                      <a:pt x="44" y="20"/>
                      <a:pt x="45" y="18"/>
                      <a:pt x="45" y="15"/>
                    </a:cubicBezTo>
                    <a:cubicBezTo>
                      <a:pt x="44" y="14"/>
                      <a:pt x="44" y="14"/>
                      <a:pt x="44" y="13"/>
                    </a:cubicBezTo>
                    <a:cubicBezTo>
                      <a:pt x="44" y="9"/>
                      <a:pt x="42" y="6"/>
                      <a:pt x="40" y="4"/>
                    </a:cubicBezTo>
                    <a:cubicBezTo>
                      <a:pt x="37" y="1"/>
                      <a:pt x="34" y="0"/>
                      <a:pt x="3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55" name="Freeform 317"/>
              <p:cNvSpPr>
                <a:spLocks noEditPoints="1"/>
              </p:cNvSpPr>
              <p:nvPr/>
            </p:nvSpPr>
            <p:spPr bwMode="auto">
              <a:xfrm>
                <a:off x="1501" y="2829"/>
                <a:ext cx="79" cy="85"/>
              </a:xfrm>
              <a:custGeom>
                <a:avLst/>
                <a:gdLst>
                  <a:gd name="T0" fmla="*/ 18 w 51"/>
                  <a:gd name="T1" fmla="*/ 9 h 55"/>
                  <a:gd name="T2" fmla="*/ 33 w 51"/>
                  <a:gd name="T3" fmla="*/ 4 h 55"/>
                  <a:gd name="T4" fmla="*/ 43 w 51"/>
                  <a:gd name="T5" fmla="*/ 8 h 55"/>
                  <a:gd name="T6" fmla="*/ 43 w 51"/>
                  <a:gd name="T7" fmla="*/ 8 h 55"/>
                  <a:gd name="T8" fmla="*/ 47 w 51"/>
                  <a:gd name="T9" fmla="*/ 17 h 55"/>
                  <a:gd name="T10" fmla="*/ 47 w 51"/>
                  <a:gd name="T11" fmla="*/ 26 h 55"/>
                  <a:gd name="T12" fmla="*/ 21 w 51"/>
                  <a:gd name="T13" fmla="*/ 51 h 55"/>
                  <a:gd name="T14" fmla="*/ 19 w 51"/>
                  <a:gd name="T15" fmla="*/ 51 h 55"/>
                  <a:gd name="T16" fmla="*/ 16 w 51"/>
                  <a:gd name="T17" fmla="*/ 50 h 55"/>
                  <a:gd name="T18" fmla="*/ 15 w 51"/>
                  <a:gd name="T19" fmla="*/ 13 h 55"/>
                  <a:gd name="T20" fmla="*/ 15 w 51"/>
                  <a:gd name="T21" fmla="*/ 13 h 55"/>
                  <a:gd name="T22" fmla="*/ 15 w 51"/>
                  <a:gd name="T23" fmla="*/ 13 h 55"/>
                  <a:gd name="T24" fmla="*/ 15 w 51"/>
                  <a:gd name="T25" fmla="*/ 13 h 55"/>
                  <a:gd name="T26" fmla="*/ 15 w 51"/>
                  <a:gd name="T27" fmla="*/ 13 h 55"/>
                  <a:gd name="T28" fmla="*/ 16 w 51"/>
                  <a:gd name="T29" fmla="*/ 11 h 55"/>
                  <a:gd name="T30" fmla="*/ 16 w 51"/>
                  <a:gd name="T31" fmla="*/ 11 h 55"/>
                  <a:gd name="T32" fmla="*/ 16 w 51"/>
                  <a:gd name="T33" fmla="*/ 11 h 55"/>
                  <a:gd name="T34" fmla="*/ 16 w 51"/>
                  <a:gd name="T35" fmla="*/ 11 h 55"/>
                  <a:gd name="T36" fmla="*/ 16 w 51"/>
                  <a:gd name="T37" fmla="*/ 11 h 55"/>
                  <a:gd name="T38" fmla="*/ 16 w 51"/>
                  <a:gd name="T39" fmla="*/ 11 h 55"/>
                  <a:gd name="T40" fmla="*/ 16 w 51"/>
                  <a:gd name="T41" fmla="*/ 11 h 55"/>
                  <a:gd name="T42" fmla="*/ 16 w 51"/>
                  <a:gd name="T43" fmla="*/ 11 h 55"/>
                  <a:gd name="T44" fmla="*/ 16 w 51"/>
                  <a:gd name="T45" fmla="*/ 11 h 55"/>
                  <a:gd name="T46" fmla="*/ 18 w 51"/>
                  <a:gd name="T47" fmla="*/ 10 h 55"/>
                  <a:gd name="T48" fmla="*/ 18 w 51"/>
                  <a:gd name="T49" fmla="*/ 10 h 55"/>
                  <a:gd name="T50" fmla="*/ 18 w 51"/>
                  <a:gd name="T51" fmla="*/ 9 h 55"/>
                  <a:gd name="T52" fmla="*/ 34 w 51"/>
                  <a:gd name="T53" fmla="*/ 0 h 55"/>
                  <a:gd name="T54" fmla="*/ 14 w 51"/>
                  <a:gd name="T55" fmla="*/ 10 h 55"/>
                  <a:gd name="T56" fmla="*/ 13 w 51"/>
                  <a:gd name="T57" fmla="*/ 10 h 55"/>
                  <a:gd name="T58" fmla="*/ 12 w 51"/>
                  <a:gd name="T59" fmla="*/ 12 h 55"/>
                  <a:gd name="T60" fmla="*/ 11 w 51"/>
                  <a:gd name="T61" fmla="*/ 12 h 55"/>
                  <a:gd name="T62" fmla="*/ 5 w 51"/>
                  <a:gd name="T63" fmla="*/ 45 h 55"/>
                  <a:gd name="T64" fmla="*/ 5 w 51"/>
                  <a:gd name="T65" fmla="*/ 46 h 55"/>
                  <a:gd name="T66" fmla="*/ 8 w 51"/>
                  <a:gd name="T67" fmla="*/ 51 h 55"/>
                  <a:gd name="T68" fmla="*/ 20 w 51"/>
                  <a:gd name="T69" fmla="*/ 55 h 55"/>
                  <a:gd name="T70" fmla="*/ 42 w 51"/>
                  <a:gd name="T71" fmla="*/ 43 h 55"/>
                  <a:gd name="T72" fmla="*/ 44 w 51"/>
                  <a:gd name="T73" fmla="*/ 40 h 55"/>
                  <a:gd name="T74" fmla="*/ 51 w 51"/>
                  <a:gd name="T75" fmla="*/ 18 h 55"/>
                  <a:gd name="T76" fmla="*/ 34 w 51"/>
                  <a:gd name="T7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55">
                    <a:moveTo>
                      <a:pt x="18" y="9"/>
                    </a:moveTo>
                    <a:cubicBezTo>
                      <a:pt x="23" y="6"/>
                      <a:pt x="28" y="4"/>
                      <a:pt x="33" y="4"/>
                    </a:cubicBezTo>
                    <a:cubicBezTo>
                      <a:pt x="37" y="4"/>
                      <a:pt x="40" y="5"/>
                      <a:pt x="43" y="8"/>
                    </a:cubicBezTo>
                    <a:cubicBezTo>
                      <a:pt x="43" y="8"/>
                      <a:pt x="43" y="8"/>
                      <a:pt x="43" y="8"/>
                    </a:cubicBezTo>
                    <a:cubicBezTo>
                      <a:pt x="45" y="10"/>
                      <a:pt x="47" y="13"/>
                      <a:pt x="47" y="17"/>
                    </a:cubicBezTo>
                    <a:cubicBezTo>
                      <a:pt x="48" y="20"/>
                      <a:pt x="48" y="23"/>
                      <a:pt x="47" y="26"/>
                    </a:cubicBezTo>
                    <a:cubicBezTo>
                      <a:pt x="44" y="39"/>
                      <a:pt x="32" y="51"/>
                      <a:pt x="21" y="51"/>
                    </a:cubicBezTo>
                    <a:cubicBezTo>
                      <a:pt x="20" y="51"/>
                      <a:pt x="20" y="51"/>
                      <a:pt x="19" y="51"/>
                    </a:cubicBezTo>
                    <a:cubicBezTo>
                      <a:pt x="18" y="51"/>
                      <a:pt x="17" y="51"/>
                      <a:pt x="16" y="50"/>
                    </a:cubicBezTo>
                    <a:cubicBezTo>
                      <a:pt x="3" y="46"/>
                      <a:pt x="2" y="27"/>
                      <a:pt x="15" y="13"/>
                    </a:cubicBezTo>
                    <a:cubicBezTo>
                      <a:pt x="15" y="13"/>
                      <a:pt x="15" y="13"/>
                      <a:pt x="15" y="13"/>
                    </a:cubicBezTo>
                    <a:cubicBezTo>
                      <a:pt x="15" y="13"/>
                      <a:pt x="15" y="13"/>
                      <a:pt x="15" y="13"/>
                    </a:cubicBezTo>
                    <a:cubicBezTo>
                      <a:pt x="15" y="13"/>
                      <a:pt x="15" y="13"/>
                      <a:pt x="15" y="13"/>
                    </a:cubicBezTo>
                    <a:cubicBezTo>
                      <a:pt x="15" y="13"/>
                      <a:pt x="15" y="13"/>
                      <a:pt x="15" y="13"/>
                    </a:cubicBezTo>
                    <a:cubicBezTo>
                      <a:pt x="15" y="12"/>
                      <a:pt x="16" y="12"/>
                      <a:pt x="16" y="11"/>
                    </a:cubicBezTo>
                    <a:cubicBezTo>
                      <a:pt x="16" y="11"/>
                      <a:pt x="16" y="11"/>
                      <a:pt x="16" y="11"/>
                    </a:cubicBezTo>
                    <a:cubicBezTo>
                      <a:pt x="16" y="11"/>
                      <a:pt x="16" y="11"/>
                      <a:pt x="16" y="11"/>
                    </a:cubicBezTo>
                    <a:cubicBezTo>
                      <a:pt x="16" y="11"/>
                      <a:pt x="16" y="11"/>
                      <a:pt x="16" y="11"/>
                    </a:cubicBezTo>
                    <a:cubicBezTo>
                      <a:pt x="16" y="11"/>
                      <a:pt x="16" y="11"/>
                      <a:pt x="16" y="11"/>
                    </a:cubicBezTo>
                    <a:cubicBezTo>
                      <a:pt x="16" y="11"/>
                      <a:pt x="16" y="11"/>
                      <a:pt x="16" y="11"/>
                    </a:cubicBezTo>
                    <a:cubicBezTo>
                      <a:pt x="16" y="11"/>
                      <a:pt x="16" y="11"/>
                      <a:pt x="16" y="11"/>
                    </a:cubicBezTo>
                    <a:cubicBezTo>
                      <a:pt x="16" y="11"/>
                      <a:pt x="16" y="11"/>
                      <a:pt x="16" y="11"/>
                    </a:cubicBezTo>
                    <a:cubicBezTo>
                      <a:pt x="16" y="11"/>
                      <a:pt x="16" y="11"/>
                      <a:pt x="16" y="11"/>
                    </a:cubicBezTo>
                    <a:cubicBezTo>
                      <a:pt x="17" y="11"/>
                      <a:pt x="18" y="10"/>
                      <a:pt x="18" y="10"/>
                    </a:cubicBezTo>
                    <a:cubicBezTo>
                      <a:pt x="18" y="10"/>
                      <a:pt x="18" y="10"/>
                      <a:pt x="18" y="10"/>
                    </a:cubicBezTo>
                    <a:cubicBezTo>
                      <a:pt x="18" y="10"/>
                      <a:pt x="18" y="9"/>
                      <a:pt x="18" y="9"/>
                    </a:cubicBezTo>
                    <a:moveTo>
                      <a:pt x="34" y="0"/>
                    </a:moveTo>
                    <a:cubicBezTo>
                      <a:pt x="27" y="0"/>
                      <a:pt x="20" y="3"/>
                      <a:pt x="14" y="10"/>
                    </a:cubicBezTo>
                    <a:cubicBezTo>
                      <a:pt x="13" y="10"/>
                      <a:pt x="13" y="10"/>
                      <a:pt x="13" y="10"/>
                    </a:cubicBezTo>
                    <a:cubicBezTo>
                      <a:pt x="13" y="11"/>
                      <a:pt x="12" y="11"/>
                      <a:pt x="12" y="12"/>
                    </a:cubicBezTo>
                    <a:cubicBezTo>
                      <a:pt x="12" y="12"/>
                      <a:pt x="12" y="12"/>
                      <a:pt x="11" y="12"/>
                    </a:cubicBezTo>
                    <a:cubicBezTo>
                      <a:pt x="3" y="23"/>
                      <a:pt x="0" y="36"/>
                      <a:pt x="5" y="45"/>
                    </a:cubicBezTo>
                    <a:cubicBezTo>
                      <a:pt x="5" y="46"/>
                      <a:pt x="5" y="46"/>
                      <a:pt x="5" y="46"/>
                    </a:cubicBezTo>
                    <a:cubicBezTo>
                      <a:pt x="6" y="48"/>
                      <a:pt x="7" y="49"/>
                      <a:pt x="8" y="51"/>
                    </a:cubicBezTo>
                    <a:cubicBezTo>
                      <a:pt x="12" y="54"/>
                      <a:pt x="16" y="55"/>
                      <a:pt x="20" y="55"/>
                    </a:cubicBezTo>
                    <a:cubicBezTo>
                      <a:pt x="27" y="55"/>
                      <a:pt x="36" y="50"/>
                      <a:pt x="42" y="43"/>
                    </a:cubicBezTo>
                    <a:cubicBezTo>
                      <a:pt x="43" y="42"/>
                      <a:pt x="44" y="41"/>
                      <a:pt x="44" y="40"/>
                    </a:cubicBezTo>
                    <a:cubicBezTo>
                      <a:pt x="49" y="34"/>
                      <a:pt x="51" y="26"/>
                      <a:pt x="51" y="18"/>
                    </a:cubicBezTo>
                    <a:cubicBezTo>
                      <a:pt x="50" y="6"/>
                      <a:pt x="43" y="0"/>
                      <a:pt x="3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56" name="Freeform 318"/>
              <p:cNvSpPr>
                <a:spLocks/>
              </p:cNvSpPr>
              <p:nvPr/>
            </p:nvSpPr>
            <p:spPr bwMode="auto">
              <a:xfrm>
                <a:off x="1532" y="2860"/>
                <a:ext cx="22" cy="23"/>
              </a:xfrm>
              <a:custGeom>
                <a:avLst/>
                <a:gdLst>
                  <a:gd name="T0" fmla="*/ 9 w 14"/>
                  <a:gd name="T1" fmla="*/ 0 h 15"/>
                  <a:gd name="T2" fmla="*/ 7 w 14"/>
                  <a:gd name="T3" fmla="*/ 0 h 15"/>
                  <a:gd name="T4" fmla="*/ 3 w 14"/>
                  <a:gd name="T5" fmla="*/ 3 h 15"/>
                  <a:gd name="T6" fmla="*/ 3 w 14"/>
                  <a:gd name="T7" fmla="*/ 3 h 15"/>
                  <a:gd name="T8" fmla="*/ 3 w 14"/>
                  <a:gd name="T9" fmla="*/ 3 h 15"/>
                  <a:gd name="T10" fmla="*/ 3 w 14"/>
                  <a:gd name="T11" fmla="*/ 3 h 15"/>
                  <a:gd name="T12" fmla="*/ 0 w 14"/>
                  <a:gd name="T13" fmla="*/ 10 h 15"/>
                  <a:gd name="T14" fmla="*/ 2 w 14"/>
                  <a:gd name="T15" fmla="*/ 14 h 15"/>
                  <a:gd name="T16" fmla="*/ 2 w 14"/>
                  <a:gd name="T17" fmla="*/ 14 h 15"/>
                  <a:gd name="T18" fmla="*/ 2 w 14"/>
                  <a:gd name="T19" fmla="*/ 14 h 15"/>
                  <a:gd name="T20" fmla="*/ 2 w 14"/>
                  <a:gd name="T21" fmla="*/ 14 h 15"/>
                  <a:gd name="T22" fmla="*/ 5 w 14"/>
                  <a:gd name="T23" fmla="*/ 15 h 15"/>
                  <a:gd name="T24" fmla="*/ 5 w 14"/>
                  <a:gd name="T25" fmla="*/ 15 h 15"/>
                  <a:gd name="T26" fmla="*/ 8 w 14"/>
                  <a:gd name="T27" fmla="*/ 14 h 15"/>
                  <a:gd name="T28" fmla="*/ 11 w 14"/>
                  <a:gd name="T29" fmla="*/ 12 h 15"/>
                  <a:gd name="T30" fmla="*/ 12 w 14"/>
                  <a:gd name="T31" fmla="*/ 10 h 15"/>
                  <a:gd name="T32" fmla="*/ 14 w 14"/>
                  <a:gd name="T33" fmla="*/ 5 h 15"/>
                  <a:gd name="T34" fmla="*/ 14 w 14"/>
                  <a:gd name="T35" fmla="*/ 4 h 15"/>
                  <a:gd name="T36" fmla="*/ 12 w 14"/>
                  <a:gd name="T37" fmla="*/ 1 h 15"/>
                  <a:gd name="T38" fmla="*/ 11 w 14"/>
                  <a:gd name="T39" fmla="*/ 1 h 15"/>
                  <a:gd name="T40" fmla="*/ 9 w 14"/>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15">
                    <a:moveTo>
                      <a:pt x="9" y="0"/>
                    </a:moveTo>
                    <a:cubicBezTo>
                      <a:pt x="8" y="0"/>
                      <a:pt x="8" y="0"/>
                      <a:pt x="7" y="0"/>
                    </a:cubicBezTo>
                    <a:cubicBezTo>
                      <a:pt x="6" y="1"/>
                      <a:pt x="4" y="2"/>
                      <a:pt x="3" y="3"/>
                    </a:cubicBezTo>
                    <a:cubicBezTo>
                      <a:pt x="3" y="3"/>
                      <a:pt x="3" y="3"/>
                      <a:pt x="3" y="3"/>
                    </a:cubicBezTo>
                    <a:cubicBezTo>
                      <a:pt x="3" y="3"/>
                      <a:pt x="3" y="3"/>
                      <a:pt x="3" y="3"/>
                    </a:cubicBezTo>
                    <a:cubicBezTo>
                      <a:pt x="3" y="3"/>
                      <a:pt x="3" y="3"/>
                      <a:pt x="3" y="3"/>
                    </a:cubicBezTo>
                    <a:cubicBezTo>
                      <a:pt x="1" y="5"/>
                      <a:pt x="0" y="7"/>
                      <a:pt x="0" y="10"/>
                    </a:cubicBezTo>
                    <a:cubicBezTo>
                      <a:pt x="0" y="11"/>
                      <a:pt x="1" y="13"/>
                      <a:pt x="2" y="14"/>
                    </a:cubicBezTo>
                    <a:cubicBezTo>
                      <a:pt x="2" y="14"/>
                      <a:pt x="2" y="14"/>
                      <a:pt x="2" y="14"/>
                    </a:cubicBezTo>
                    <a:cubicBezTo>
                      <a:pt x="2" y="14"/>
                      <a:pt x="2" y="14"/>
                      <a:pt x="2" y="14"/>
                    </a:cubicBezTo>
                    <a:cubicBezTo>
                      <a:pt x="2" y="14"/>
                      <a:pt x="2" y="14"/>
                      <a:pt x="2" y="14"/>
                    </a:cubicBezTo>
                    <a:cubicBezTo>
                      <a:pt x="2" y="15"/>
                      <a:pt x="3" y="15"/>
                      <a:pt x="5" y="15"/>
                    </a:cubicBezTo>
                    <a:cubicBezTo>
                      <a:pt x="5" y="15"/>
                      <a:pt x="5" y="15"/>
                      <a:pt x="5" y="15"/>
                    </a:cubicBezTo>
                    <a:cubicBezTo>
                      <a:pt x="6" y="15"/>
                      <a:pt x="7" y="15"/>
                      <a:pt x="8" y="14"/>
                    </a:cubicBezTo>
                    <a:cubicBezTo>
                      <a:pt x="9" y="14"/>
                      <a:pt x="10" y="13"/>
                      <a:pt x="11" y="12"/>
                    </a:cubicBezTo>
                    <a:cubicBezTo>
                      <a:pt x="12" y="11"/>
                      <a:pt x="12" y="11"/>
                      <a:pt x="12" y="10"/>
                    </a:cubicBezTo>
                    <a:cubicBezTo>
                      <a:pt x="13" y="9"/>
                      <a:pt x="14" y="7"/>
                      <a:pt x="14" y="5"/>
                    </a:cubicBezTo>
                    <a:cubicBezTo>
                      <a:pt x="14" y="5"/>
                      <a:pt x="14" y="4"/>
                      <a:pt x="14" y="4"/>
                    </a:cubicBezTo>
                    <a:cubicBezTo>
                      <a:pt x="13" y="3"/>
                      <a:pt x="13" y="2"/>
                      <a:pt x="12" y="1"/>
                    </a:cubicBezTo>
                    <a:cubicBezTo>
                      <a:pt x="12" y="1"/>
                      <a:pt x="12" y="1"/>
                      <a:pt x="11" y="1"/>
                    </a:cubicBezTo>
                    <a:cubicBezTo>
                      <a:pt x="11" y="0"/>
                      <a:pt x="10"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57" name="Freeform 319"/>
              <p:cNvSpPr>
                <a:spLocks noEditPoints="1"/>
              </p:cNvSpPr>
              <p:nvPr/>
            </p:nvSpPr>
            <p:spPr bwMode="auto">
              <a:xfrm>
                <a:off x="1525" y="2854"/>
                <a:ext cx="34" cy="36"/>
              </a:xfrm>
              <a:custGeom>
                <a:avLst/>
                <a:gdLst>
                  <a:gd name="T0" fmla="*/ 12 w 22"/>
                  <a:gd name="T1" fmla="*/ 4 h 23"/>
                  <a:gd name="T2" fmla="*/ 14 w 22"/>
                  <a:gd name="T3" fmla="*/ 4 h 23"/>
                  <a:gd name="T4" fmla="*/ 16 w 22"/>
                  <a:gd name="T5" fmla="*/ 5 h 23"/>
                  <a:gd name="T6" fmla="*/ 17 w 22"/>
                  <a:gd name="T7" fmla="*/ 5 h 23"/>
                  <a:gd name="T8" fmla="*/ 19 w 22"/>
                  <a:gd name="T9" fmla="*/ 8 h 23"/>
                  <a:gd name="T10" fmla="*/ 17 w 22"/>
                  <a:gd name="T11" fmla="*/ 14 h 23"/>
                  <a:gd name="T12" fmla="*/ 16 w 22"/>
                  <a:gd name="T13" fmla="*/ 16 h 23"/>
                  <a:gd name="T14" fmla="*/ 13 w 22"/>
                  <a:gd name="T15" fmla="*/ 18 h 23"/>
                  <a:gd name="T16" fmla="*/ 10 w 22"/>
                  <a:gd name="T17" fmla="*/ 19 h 23"/>
                  <a:gd name="T18" fmla="*/ 10 w 22"/>
                  <a:gd name="T19" fmla="*/ 19 h 23"/>
                  <a:gd name="T20" fmla="*/ 7 w 22"/>
                  <a:gd name="T21" fmla="*/ 18 h 23"/>
                  <a:gd name="T22" fmla="*/ 7 w 22"/>
                  <a:gd name="T23" fmla="*/ 18 h 23"/>
                  <a:gd name="T24" fmla="*/ 7 w 22"/>
                  <a:gd name="T25" fmla="*/ 18 h 23"/>
                  <a:gd name="T26" fmla="*/ 7 w 22"/>
                  <a:gd name="T27" fmla="*/ 18 h 23"/>
                  <a:gd name="T28" fmla="*/ 5 w 22"/>
                  <a:gd name="T29" fmla="*/ 14 h 23"/>
                  <a:gd name="T30" fmla="*/ 8 w 22"/>
                  <a:gd name="T31" fmla="*/ 7 h 23"/>
                  <a:gd name="T32" fmla="*/ 8 w 22"/>
                  <a:gd name="T33" fmla="*/ 7 h 23"/>
                  <a:gd name="T34" fmla="*/ 8 w 22"/>
                  <a:gd name="T35" fmla="*/ 7 h 23"/>
                  <a:gd name="T36" fmla="*/ 8 w 22"/>
                  <a:gd name="T37" fmla="*/ 7 h 23"/>
                  <a:gd name="T38" fmla="*/ 12 w 22"/>
                  <a:gd name="T39" fmla="*/ 4 h 23"/>
                  <a:gd name="T40" fmla="*/ 15 w 22"/>
                  <a:gd name="T41" fmla="*/ 0 h 23"/>
                  <a:gd name="T42" fmla="*/ 6 w 22"/>
                  <a:gd name="T43" fmla="*/ 5 h 23"/>
                  <a:gd name="T44" fmla="*/ 6 w 22"/>
                  <a:gd name="T45" fmla="*/ 5 h 23"/>
                  <a:gd name="T46" fmla="*/ 6 w 22"/>
                  <a:gd name="T47" fmla="*/ 5 h 23"/>
                  <a:gd name="T48" fmla="*/ 6 w 22"/>
                  <a:gd name="T49" fmla="*/ 5 h 23"/>
                  <a:gd name="T50" fmla="*/ 4 w 22"/>
                  <a:gd name="T51" fmla="*/ 21 h 23"/>
                  <a:gd name="T52" fmla="*/ 6 w 22"/>
                  <a:gd name="T53" fmla="*/ 23 h 23"/>
                  <a:gd name="T54" fmla="*/ 9 w 22"/>
                  <a:gd name="T55" fmla="*/ 23 h 23"/>
                  <a:gd name="T56" fmla="*/ 22 w 22"/>
                  <a:gd name="T57" fmla="*/ 11 h 23"/>
                  <a:gd name="T58" fmla="*/ 22 w 22"/>
                  <a:gd name="T59" fmla="*/ 8 h 23"/>
                  <a:gd name="T60" fmla="*/ 22 w 22"/>
                  <a:gd name="T61" fmla="*/ 6 h 23"/>
                  <a:gd name="T62" fmla="*/ 15 w 22"/>
                  <a:gd name="T6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 h="23">
                    <a:moveTo>
                      <a:pt x="12" y="4"/>
                    </a:moveTo>
                    <a:cubicBezTo>
                      <a:pt x="13" y="4"/>
                      <a:pt x="13" y="4"/>
                      <a:pt x="14" y="4"/>
                    </a:cubicBezTo>
                    <a:cubicBezTo>
                      <a:pt x="15" y="4"/>
                      <a:pt x="16" y="4"/>
                      <a:pt x="16" y="5"/>
                    </a:cubicBezTo>
                    <a:cubicBezTo>
                      <a:pt x="17" y="5"/>
                      <a:pt x="17" y="5"/>
                      <a:pt x="17" y="5"/>
                    </a:cubicBezTo>
                    <a:cubicBezTo>
                      <a:pt x="18" y="6"/>
                      <a:pt x="18" y="7"/>
                      <a:pt x="19" y="8"/>
                    </a:cubicBezTo>
                    <a:cubicBezTo>
                      <a:pt x="19" y="10"/>
                      <a:pt x="18" y="12"/>
                      <a:pt x="17" y="14"/>
                    </a:cubicBezTo>
                    <a:cubicBezTo>
                      <a:pt x="17" y="15"/>
                      <a:pt x="17" y="15"/>
                      <a:pt x="16" y="16"/>
                    </a:cubicBezTo>
                    <a:cubicBezTo>
                      <a:pt x="15" y="17"/>
                      <a:pt x="14" y="18"/>
                      <a:pt x="13" y="18"/>
                    </a:cubicBezTo>
                    <a:cubicBezTo>
                      <a:pt x="12" y="19"/>
                      <a:pt x="11" y="19"/>
                      <a:pt x="10" y="19"/>
                    </a:cubicBezTo>
                    <a:cubicBezTo>
                      <a:pt x="10" y="19"/>
                      <a:pt x="10" y="19"/>
                      <a:pt x="10" y="19"/>
                    </a:cubicBezTo>
                    <a:cubicBezTo>
                      <a:pt x="8" y="19"/>
                      <a:pt x="7" y="19"/>
                      <a:pt x="7" y="18"/>
                    </a:cubicBezTo>
                    <a:cubicBezTo>
                      <a:pt x="7" y="18"/>
                      <a:pt x="7" y="18"/>
                      <a:pt x="7" y="18"/>
                    </a:cubicBezTo>
                    <a:cubicBezTo>
                      <a:pt x="7" y="18"/>
                      <a:pt x="7" y="18"/>
                      <a:pt x="7" y="18"/>
                    </a:cubicBezTo>
                    <a:cubicBezTo>
                      <a:pt x="7" y="18"/>
                      <a:pt x="7" y="18"/>
                      <a:pt x="7" y="18"/>
                    </a:cubicBezTo>
                    <a:cubicBezTo>
                      <a:pt x="6" y="17"/>
                      <a:pt x="5" y="15"/>
                      <a:pt x="5" y="14"/>
                    </a:cubicBezTo>
                    <a:cubicBezTo>
                      <a:pt x="5" y="11"/>
                      <a:pt x="6" y="9"/>
                      <a:pt x="8" y="7"/>
                    </a:cubicBezTo>
                    <a:cubicBezTo>
                      <a:pt x="8" y="7"/>
                      <a:pt x="8" y="7"/>
                      <a:pt x="8" y="7"/>
                    </a:cubicBezTo>
                    <a:cubicBezTo>
                      <a:pt x="8" y="7"/>
                      <a:pt x="8" y="7"/>
                      <a:pt x="8" y="7"/>
                    </a:cubicBezTo>
                    <a:cubicBezTo>
                      <a:pt x="8" y="7"/>
                      <a:pt x="8" y="7"/>
                      <a:pt x="8" y="7"/>
                    </a:cubicBezTo>
                    <a:cubicBezTo>
                      <a:pt x="9" y="6"/>
                      <a:pt x="11" y="5"/>
                      <a:pt x="12" y="4"/>
                    </a:cubicBezTo>
                    <a:moveTo>
                      <a:pt x="15" y="0"/>
                    </a:moveTo>
                    <a:cubicBezTo>
                      <a:pt x="12" y="0"/>
                      <a:pt x="9" y="1"/>
                      <a:pt x="6" y="5"/>
                    </a:cubicBezTo>
                    <a:cubicBezTo>
                      <a:pt x="6" y="5"/>
                      <a:pt x="6" y="5"/>
                      <a:pt x="6" y="5"/>
                    </a:cubicBezTo>
                    <a:cubicBezTo>
                      <a:pt x="6" y="5"/>
                      <a:pt x="6" y="5"/>
                      <a:pt x="6" y="5"/>
                    </a:cubicBezTo>
                    <a:cubicBezTo>
                      <a:pt x="6" y="5"/>
                      <a:pt x="6" y="5"/>
                      <a:pt x="6" y="5"/>
                    </a:cubicBezTo>
                    <a:cubicBezTo>
                      <a:pt x="1" y="10"/>
                      <a:pt x="0" y="18"/>
                      <a:pt x="4" y="21"/>
                    </a:cubicBezTo>
                    <a:cubicBezTo>
                      <a:pt x="5" y="22"/>
                      <a:pt x="6" y="22"/>
                      <a:pt x="6" y="23"/>
                    </a:cubicBezTo>
                    <a:cubicBezTo>
                      <a:pt x="7" y="23"/>
                      <a:pt x="8" y="23"/>
                      <a:pt x="9" y="23"/>
                    </a:cubicBezTo>
                    <a:cubicBezTo>
                      <a:pt x="14" y="23"/>
                      <a:pt x="20" y="18"/>
                      <a:pt x="22" y="11"/>
                    </a:cubicBezTo>
                    <a:cubicBezTo>
                      <a:pt x="22" y="10"/>
                      <a:pt x="22" y="9"/>
                      <a:pt x="22" y="8"/>
                    </a:cubicBezTo>
                    <a:cubicBezTo>
                      <a:pt x="22" y="7"/>
                      <a:pt x="22" y="7"/>
                      <a:pt x="22" y="6"/>
                    </a:cubicBezTo>
                    <a:cubicBezTo>
                      <a:pt x="21" y="2"/>
                      <a:pt x="18"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58" name="Freeform 320"/>
              <p:cNvSpPr>
                <a:spLocks noEditPoints="1"/>
              </p:cNvSpPr>
              <p:nvPr/>
            </p:nvSpPr>
            <p:spPr bwMode="auto">
              <a:xfrm>
                <a:off x="425" y="2301"/>
                <a:ext cx="87" cy="78"/>
              </a:xfrm>
              <a:custGeom>
                <a:avLst/>
                <a:gdLst>
                  <a:gd name="T0" fmla="*/ 15 w 56"/>
                  <a:gd name="T1" fmla="*/ 20 h 50"/>
                  <a:gd name="T2" fmla="*/ 15 w 56"/>
                  <a:gd name="T3" fmla="*/ 19 h 50"/>
                  <a:gd name="T4" fmla="*/ 26 w 56"/>
                  <a:gd name="T5" fmla="*/ 13 h 50"/>
                  <a:gd name="T6" fmla="*/ 36 w 56"/>
                  <a:gd name="T7" fmla="*/ 20 h 50"/>
                  <a:gd name="T8" fmla="*/ 31 w 56"/>
                  <a:gd name="T9" fmla="*/ 35 h 50"/>
                  <a:gd name="T10" fmla="*/ 29 w 56"/>
                  <a:gd name="T11" fmla="*/ 36 h 50"/>
                  <a:gd name="T12" fmla="*/ 29 w 56"/>
                  <a:gd name="T13" fmla="*/ 36 h 50"/>
                  <a:gd name="T14" fmla="*/ 29 w 56"/>
                  <a:gd name="T15" fmla="*/ 36 h 50"/>
                  <a:gd name="T16" fmla="*/ 26 w 56"/>
                  <a:gd name="T17" fmla="*/ 37 h 50"/>
                  <a:gd name="T18" fmla="*/ 24 w 56"/>
                  <a:gd name="T19" fmla="*/ 37 h 50"/>
                  <a:gd name="T20" fmla="*/ 21 w 56"/>
                  <a:gd name="T21" fmla="*/ 37 h 50"/>
                  <a:gd name="T22" fmla="*/ 19 w 56"/>
                  <a:gd name="T23" fmla="*/ 36 h 50"/>
                  <a:gd name="T24" fmla="*/ 14 w 56"/>
                  <a:gd name="T25" fmla="*/ 24 h 50"/>
                  <a:gd name="T26" fmla="*/ 14 w 56"/>
                  <a:gd name="T27" fmla="*/ 21 h 50"/>
                  <a:gd name="T28" fmla="*/ 14 w 56"/>
                  <a:gd name="T29" fmla="*/ 21 h 50"/>
                  <a:gd name="T30" fmla="*/ 14 w 56"/>
                  <a:gd name="T31" fmla="*/ 21 h 50"/>
                  <a:gd name="T32" fmla="*/ 14 w 56"/>
                  <a:gd name="T33" fmla="*/ 21 h 50"/>
                  <a:gd name="T34" fmla="*/ 14 w 56"/>
                  <a:gd name="T35" fmla="*/ 21 h 50"/>
                  <a:gd name="T36" fmla="*/ 14 w 56"/>
                  <a:gd name="T37" fmla="*/ 21 h 50"/>
                  <a:gd name="T38" fmla="*/ 15 w 56"/>
                  <a:gd name="T39" fmla="*/ 20 h 50"/>
                  <a:gd name="T40" fmla="*/ 15 w 56"/>
                  <a:gd name="T41" fmla="*/ 20 h 50"/>
                  <a:gd name="T42" fmla="*/ 27 w 56"/>
                  <a:gd name="T43" fmla="*/ 0 h 50"/>
                  <a:gd name="T44" fmla="*/ 19 w 56"/>
                  <a:gd name="T45" fmla="*/ 1 h 50"/>
                  <a:gd name="T46" fmla="*/ 5 w 56"/>
                  <a:gd name="T47" fmla="*/ 13 h 50"/>
                  <a:gd name="T48" fmla="*/ 5 w 56"/>
                  <a:gd name="T49" fmla="*/ 13 h 50"/>
                  <a:gd name="T50" fmla="*/ 5 w 56"/>
                  <a:gd name="T51" fmla="*/ 13 h 50"/>
                  <a:gd name="T52" fmla="*/ 5 w 56"/>
                  <a:gd name="T53" fmla="*/ 13 h 50"/>
                  <a:gd name="T54" fmla="*/ 5 w 56"/>
                  <a:gd name="T55" fmla="*/ 13 h 50"/>
                  <a:gd name="T56" fmla="*/ 5 w 56"/>
                  <a:gd name="T57" fmla="*/ 13 h 50"/>
                  <a:gd name="T58" fmla="*/ 1 w 56"/>
                  <a:gd name="T59" fmla="*/ 24 h 50"/>
                  <a:gd name="T60" fmla="*/ 23 w 56"/>
                  <a:gd name="T61" fmla="*/ 50 h 50"/>
                  <a:gd name="T62" fmla="*/ 30 w 56"/>
                  <a:gd name="T63" fmla="*/ 49 h 50"/>
                  <a:gd name="T64" fmla="*/ 38 w 56"/>
                  <a:gd name="T65" fmla="*/ 3 h 50"/>
                  <a:gd name="T66" fmla="*/ 27 w 56"/>
                  <a:gd name="T6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 h="50">
                    <a:moveTo>
                      <a:pt x="15" y="20"/>
                    </a:moveTo>
                    <a:cubicBezTo>
                      <a:pt x="15" y="20"/>
                      <a:pt x="15" y="20"/>
                      <a:pt x="15" y="19"/>
                    </a:cubicBezTo>
                    <a:cubicBezTo>
                      <a:pt x="18" y="15"/>
                      <a:pt x="22" y="13"/>
                      <a:pt x="26" y="13"/>
                    </a:cubicBezTo>
                    <a:cubicBezTo>
                      <a:pt x="30" y="13"/>
                      <a:pt x="34" y="15"/>
                      <a:pt x="36" y="20"/>
                    </a:cubicBezTo>
                    <a:cubicBezTo>
                      <a:pt x="38" y="26"/>
                      <a:pt x="35" y="32"/>
                      <a:pt x="31" y="35"/>
                    </a:cubicBezTo>
                    <a:cubicBezTo>
                      <a:pt x="30" y="35"/>
                      <a:pt x="30" y="36"/>
                      <a:pt x="29" y="36"/>
                    </a:cubicBezTo>
                    <a:cubicBezTo>
                      <a:pt x="29" y="36"/>
                      <a:pt x="29" y="36"/>
                      <a:pt x="29" y="36"/>
                    </a:cubicBezTo>
                    <a:cubicBezTo>
                      <a:pt x="29" y="36"/>
                      <a:pt x="29" y="36"/>
                      <a:pt x="29" y="36"/>
                    </a:cubicBezTo>
                    <a:cubicBezTo>
                      <a:pt x="28" y="37"/>
                      <a:pt x="27" y="37"/>
                      <a:pt x="26" y="37"/>
                    </a:cubicBezTo>
                    <a:cubicBezTo>
                      <a:pt x="25" y="37"/>
                      <a:pt x="25" y="37"/>
                      <a:pt x="24" y="37"/>
                    </a:cubicBezTo>
                    <a:cubicBezTo>
                      <a:pt x="23" y="37"/>
                      <a:pt x="22" y="37"/>
                      <a:pt x="21" y="37"/>
                    </a:cubicBezTo>
                    <a:cubicBezTo>
                      <a:pt x="20" y="37"/>
                      <a:pt x="20" y="36"/>
                      <a:pt x="19" y="36"/>
                    </a:cubicBezTo>
                    <a:cubicBezTo>
                      <a:pt x="15" y="34"/>
                      <a:pt x="13" y="29"/>
                      <a:pt x="14" y="24"/>
                    </a:cubicBezTo>
                    <a:cubicBezTo>
                      <a:pt x="14" y="23"/>
                      <a:pt x="14" y="22"/>
                      <a:pt x="14" y="21"/>
                    </a:cubicBezTo>
                    <a:cubicBezTo>
                      <a:pt x="14" y="21"/>
                      <a:pt x="14" y="21"/>
                      <a:pt x="14" y="21"/>
                    </a:cubicBezTo>
                    <a:cubicBezTo>
                      <a:pt x="14" y="21"/>
                      <a:pt x="14" y="21"/>
                      <a:pt x="14" y="21"/>
                    </a:cubicBezTo>
                    <a:cubicBezTo>
                      <a:pt x="14" y="21"/>
                      <a:pt x="14" y="21"/>
                      <a:pt x="14" y="21"/>
                    </a:cubicBezTo>
                    <a:cubicBezTo>
                      <a:pt x="14" y="21"/>
                      <a:pt x="14" y="21"/>
                      <a:pt x="14" y="21"/>
                    </a:cubicBezTo>
                    <a:cubicBezTo>
                      <a:pt x="14" y="21"/>
                      <a:pt x="14" y="21"/>
                      <a:pt x="14" y="21"/>
                    </a:cubicBezTo>
                    <a:cubicBezTo>
                      <a:pt x="15" y="21"/>
                      <a:pt x="15" y="20"/>
                      <a:pt x="15" y="20"/>
                    </a:cubicBezTo>
                    <a:cubicBezTo>
                      <a:pt x="15" y="20"/>
                      <a:pt x="15" y="20"/>
                      <a:pt x="15" y="20"/>
                    </a:cubicBezTo>
                    <a:moveTo>
                      <a:pt x="27" y="0"/>
                    </a:moveTo>
                    <a:cubicBezTo>
                      <a:pt x="24" y="0"/>
                      <a:pt x="21" y="1"/>
                      <a:pt x="19" y="1"/>
                    </a:cubicBezTo>
                    <a:cubicBezTo>
                      <a:pt x="13" y="4"/>
                      <a:pt x="8" y="8"/>
                      <a:pt x="5" y="13"/>
                    </a:cubicBezTo>
                    <a:cubicBezTo>
                      <a:pt x="5" y="13"/>
                      <a:pt x="5" y="13"/>
                      <a:pt x="5" y="13"/>
                    </a:cubicBezTo>
                    <a:cubicBezTo>
                      <a:pt x="5" y="13"/>
                      <a:pt x="5" y="13"/>
                      <a:pt x="5" y="13"/>
                    </a:cubicBezTo>
                    <a:cubicBezTo>
                      <a:pt x="5" y="13"/>
                      <a:pt x="5" y="13"/>
                      <a:pt x="5" y="13"/>
                    </a:cubicBezTo>
                    <a:cubicBezTo>
                      <a:pt x="5" y="13"/>
                      <a:pt x="5" y="13"/>
                      <a:pt x="5" y="13"/>
                    </a:cubicBezTo>
                    <a:cubicBezTo>
                      <a:pt x="5" y="13"/>
                      <a:pt x="5" y="13"/>
                      <a:pt x="5" y="13"/>
                    </a:cubicBezTo>
                    <a:cubicBezTo>
                      <a:pt x="3" y="17"/>
                      <a:pt x="2" y="20"/>
                      <a:pt x="1" y="24"/>
                    </a:cubicBezTo>
                    <a:cubicBezTo>
                      <a:pt x="0" y="38"/>
                      <a:pt x="10" y="50"/>
                      <a:pt x="23" y="50"/>
                    </a:cubicBezTo>
                    <a:cubicBezTo>
                      <a:pt x="25" y="50"/>
                      <a:pt x="28" y="50"/>
                      <a:pt x="30" y="49"/>
                    </a:cubicBezTo>
                    <a:cubicBezTo>
                      <a:pt x="49" y="43"/>
                      <a:pt x="56" y="15"/>
                      <a:pt x="38" y="3"/>
                    </a:cubicBezTo>
                    <a:cubicBezTo>
                      <a:pt x="34" y="1"/>
                      <a:pt x="31" y="0"/>
                      <a:pt x="2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59" name="Freeform 321"/>
              <p:cNvSpPr>
                <a:spLocks noEditPoints="1"/>
              </p:cNvSpPr>
              <p:nvPr/>
            </p:nvSpPr>
            <p:spPr bwMode="auto">
              <a:xfrm>
                <a:off x="417" y="2295"/>
                <a:ext cx="95" cy="90"/>
              </a:xfrm>
              <a:custGeom>
                <a:avLst/>
                <a:gdLst>
                  <a:gd name="T0" fmla="*/ 24 w 61"/>
                  <a:gd name="T1" fmla="*/ 5 h 58"/>
                  <a:gd name="T2" fmla="*/ 32 w 61"/>
                  <a:gd name="T3" fmla="*/ 4 h 58"/>
                  <a:gd name="T4" fmla="*/ 42 w 61"/>
                  <a:gd name="T5" fmla="*/ 6 h 58"/>
                  <a:gd name="T6" fmla="*/ 43 w 61"/>
                  <a:gd name="T7" fmla="*/ 7 h 58"/>
                  <a:gd name="T8" fmla="*/ 35 w 61"/>
                  <a:gd name="T9" fmla="*/ 53 h 58"/>
                  <a:gd name="T10" fmla="*/ 28 w 61"/>
                  <a:gd name="T11" fmla="*/ 54 h 58"/>
                  <a:gd name="T12" fmla="*/ 6 w 61"/>
                  <a:gd name="T13" fmla="*/ 28 h 58"/>
                  <a:gd name="T14" fmla="*/ 10 w 61"/>
                  <a:gd name="T15" fmla="*/ 17 h 58"/>
                  <a:gd name="T16" fmla="*/ 10 w 61"/>
                  <a:gd name="T17" fmla="*/ 17 h 58"/>
                  <a:gd name="T18" fmla="*/ 10 w 61"/>
                  <a:gd name="T19" fmla="*/ 17 h 58"/>
                  <a:gd name="T20" fmla="*/ 10 w 61"/>
                  <a:gd name="T21" fmla="*/ 17 h 58"/>
                  <a:gd name="T22" fmla="*/ 10 w 61"/>
                  <a:gd name="T23" fmla="*/ 17 h 58"/>
                  <a:gd name="T24" fmla="*/ 10 w 61"/>
                  <a:gd name="T25" fmla="*/ 17 h 58"/>
                  <a:gd name="T26" fmla="*/ 24 w 61"/>
                  <a:gd name="T27" fmla="*/ 5 h 58"/>
                  <a:gd name="T28" fmla="*/ 32 w 61"/>
                  <a:gd name="T29" fmla="*/ 0 h 58"/>
                  <a:gd name="T30" fmla="*/ 7 w 61"/>
                  <a:gd name="T31" fmla="*/ 15 h 58"/>
                  <a:gd name="T32" fmla="*/ 6 w 61"/>
                  <a:gd name="T33" fmla="*/ 16 h 58"/>
                  <a:gd name="T34" fmla="*/ 6 w 61"/>
                  <a:gd name="T35" fmla="*/ 17 h 58"/>
                  <a:gd name="T36" fmla="*/ 16 w 61"/>
                  <a:gd name="T37" fmla="*/ 55 h 58"/>
                  <a:gd name="T38" fmla="*/ 16 w 61"/>
                  <a:gd name="T39" fmla="*/ 55 h 58"/>
                  <a:gd name="T40" fmla="*/ 16 w 61"/>
                  <a:gd name="T41" fmla="*/ 55 h 58"/>
                  <a:gd name="T42" fmla="*/ 16 w 61"/>
                  <a:gd name="T43" fmla="*/ 55 h 58"/>
                  <a:gd name="T44" fmla="*/ 16 w 61"/>
                  <a:gd name="T45" fmla="*/ 55 h 58"/>
                  <a:gd name="T46" fmla="*/ 17 w 61"/>
                  <a:gd name="T47" fmla="*/ 55 h 58"/>
                  <a:gd name="T48" fmla="*/ 17 w 61"/>
                  <a:gd name="T49" fmla="*/ 55 h 58"/>
                  <a:gd name="T50" fmla="*/ 17 w 61"/>
                  <a:gd name="T51" fmla="*/ 55 h 58"/>
                  <a:gd name="T52" fmla="*/ 17 w 61"/>
                  <a:gd name="T53" fmla="*/ 55 h 58"/>
                  <a:gd name="T54" fmla="*/ 17 w 61"/>
                  <a:gd name="T55" fmla="*/ 55 h 58"/>
                  <a:gd name="T56" fmla="*/ 17 w 61"/>
                  <a:gd name="T57" fmla="*/ 55 h 58"/>
                  <a:gd name="T58" fmla="*/ 18 w 61"/>
                  <a:gd name="T59" fmla="*/ 56 h 58"/>
                  <a:gd name="T60" fmla="*/ 20 w 61"/>
                  <a:gd name="T61" fmla="*/ 57 h 58"/>
                  <a:gd name="T62" fmla="*/ 28 w 61"/>
                  <a:gd name="T63" fmla="*/ 58 h 58"/>
                  <a:gd name="T64" fmla="*/ 54 w 61"/>
                  <a:gd name="T65" fmla="*/ 41 h 58"/>
                  <a:gd name="T66" fmla="*/ 56 w 61"/>
                  <a:gd name="T67" fmla="*/ 38 h 58"/>
                  <a:gd name="T68" fmla="*/ 56 w 61"/>
                  <a:gd name="T69" fmla="*/ 17 h 58"/>
                  <a:gd name="T70" fmla="*/ 43 w 61"/>
                  <a:gd name="T71" fmla="*/ 3 h 58"/>
                  <a:gd name="T72" fmla="*/ 43 w 61"/>
                  <a:gd name="T73" fmla="*/ 3 h 58"/>
                  <a:gd name="T74" fmla="*/ 43 w 61"/>
                  <a:gd name="T75" fmla="*/ 3 h 58"/>
                  <a:gd name="T76" fmla="*/ 43 w 61"/>
                  <a:gd name="T77" fmla="*/ 3 h 58"/>
                  <a:gd name="T78" fmla="*/ 43 w 61"/>
                  <a:gd name="T79" fmla="*/ 3 h 58"/>
                  <a:gd name="T80" fmla="*/ 43 w 61"/>
                  <a:gd name="T81" fmla="*/ 3 h 58"/>
                  <a:gd name="T82" fmla="*/ 43 w 61"/>
                  <a:gd name="T83" fmla="*/ 3 h 58"/>
                  <a:gd name="T84" fmla="*/ 43 w 61"/>
                  <a:gd name="T85" fmla="*/ 3 h 58"/>
                  <a:gd name="T86" fmla="*/ 43 w 61"/>
                  <a:gd name="T87" fmla="*/ 3 h 58"/>
                  <a:gd name="T88" fmla="*/ 43 w 61"/>
                  <a:gd name="T89" fmla="*/ 3 h 58"/>
                  <a:gd name="T90" fmla="*/ 32 w 61"/>
                  <a:gd name="T9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1" h="58">
                    <a:moveTo>
                      <a:pt x="24" y="5"/>
                    </a:moveTo>
                    <a:cubicBezTo>
                      <a:pt x="26" y="5"/>
                      <a:pt x="29" y="4"/>
                      <a:pt x="32" y="4"/>
                    </a:cubicBezTo>
                    <a:cubicBezTo>
                      <a:pt x="35" y="4"/>
                      <a:pt x="38" y="5"/>
                      <a:pt x="42" y="6"/>
                    </a:cubicBezTo>
                    <a:cubicBezTo>
                      <a:pt x="42" y="7"/>
                      <a:pt x="42" y="7"/>
                      <a:pt x="43" y="7"/>
                    </a:cubicBezTo>
                    <a:cubicBezTo>
                      <a:pt x="61" y="19"/>
                      <a:pt x="54" y="47"/>
                      <a:pt x="35" y="53"/>
                    </a:cubicBezTo>
                    <a:cubicBezTo>
                      <a:pt x="33" y="54"/>
                      <a:pt x="30" y="54"/>
                      <a:pt x="28" y="54"/>
                    </a:cubicBezTo>
                    <a:cubicBezTo>
                      <a:pt x="15" y="54"/>
                      <a:pt x="5" y="42"/>
                      <a:pt x="6" y="28"/>
                    </a:cubicBezTo>
                    <a:cubicBezTo>
                      <a:pt x="7" y="25"/>
                      <a:pt x="8" y="21"/>
                      <a:pt x="10" y="17"/>
                    </a:cubicBezTo>
                    <a:cubicBezTo>
                      <a:pt x="10" y="17"/>
                      <a:pt x="10" y="17"/>
                      <a:pt x="10" y="17"/>
                    </a:cubicBezTo>
                    <a:cubicBezTo>
                      <a:pt x="10" y="17"/>
                      <a:pt x="10" y="17"/>
                      <a:pt x="10" y="17"/>
                    </a:cubicBezTo>
                    <a:cubicBezTo>
                      <a:pt x="10" y="17"/>
                      <a:pt x="10" y="17"/>
                      <a:pt x="10" y="17"/>
                    </a:cubicBezTo>
                    <a:cubicBezTo>
                      <a:pt x="10" y="17"/>
                      <a:pt x="10" y="17"/>
                      <a:pt x="10" y="17"/>
                    </a:cubicBezTo>
                    <a:cubicBezTo>
                      <a:pt x="10" y="17"/>
                      <a:pt x="10" y="17"/>
                      <a:pt x="10" y="17"/>
                    </a:cubicBezTo>
                    <a:cubicBezTo>
                      <a:pt x="13" y="12"/>
                      <a:pt x="18" y="8"/>
                      <a:pt x="24" y="5"/>
                    </a:cubicBezTo>
                    <a:moveTo>
                      <a:pt x="32" y="0"/>
                    </a:moveTo>
                    <a:cubicBezTo>
                      <a:pt x="21" y="0"/>
                      <a:pt x="12" y="6"/>
                      <a:pt x="7" y="15"/>
                    </a:cubicBezTo>
                    <a:cubicBezTo>
                      <a:pt x="7" y="16"/>
                      <a:pt x="6" y="16"/>
                      <a:pt x="6" y="16"/>
                    </a:cubicBezTo>
                    <a:cubicBezTo>
                      <a:pt x="6" y="17"/>
                      <a:pt x="6" y="17"/>
                      <a:pt x="6" y="17"/>
                    </a:cubicBezTo>
                    <a:cubicBezTo>
                      <a:pt x="1" y="27"/>
                      <a:pt x="0" y="46"/>
                      <a:pt x="16" y="55"/>
                    </a:cubicBezTo>
                    <a:cubicBezTo>
                      <a:pt x="16" y="55"/>
                      <a:pt x="16" y="55"/>
                      <a:pt x="16" y="55"/>
                    </a:cubicBezTo>
                    <a:cubicBezTo>
                      <a:pt x="16" y="55"/>
                      <a:pt x="16" y="55"/>
                      <a:pt x="16" y="55"/>
                    </a:cubicBezTo>
                    <a:cubicBezTo>
                      <a:pt x="16" y="55"/>
                      <a:pt x="16" y="55"/>
                      <a:pt x="16" y="55"/>
                    </a:cubicBezTo>
                    <a:cubicBezTo>
                      <a:pt x="16" y="55"/>
                      <a:pt x="16" y="55"/>
                      <a:pt x="16" y="55"/>
                    </a:cubicBezTo>
                    <a:cubicBezTo>
                      <a:pt x="17" y="55"/>
                      <a:pt x="17" y="55"/>
                      <a:pt x="17" y="55"/>
                    </a:cubicBezTo>
                    <a:cubicBezTo>
                      <a:pt x="17" y="55"/>
                      <a:pt x="17" y="55"/>
                      <a:pt x="17" y="55"/>
                    </a:cubicBezTo>
                    <a:cubicBezTo>
                      <a:pt x="17" y="55"/>
                      <a:pt x="17" y="55"/>
                      <a:pt x="17" y="55"/>
                    </a:cubicBezTo>
                    <a:cubicBezTo>
                      <a:pt x="17" y="55"/>
                      <a:pt x="17" y="55"/>
                      <a:pt x="17" y="55"/>
                    </a:cubicBezTo>
                    <a:cubicBezTo>
                      <a:pt x="17" y="55"/>
                      <a:pt x="17" y="55"/>
                      <a:pt x="17" y="55"/>
                    </a:cubicBezTo>
                    <a:cubicBezTo>
                      <a:pt x="17" y="55"/>
                      <a:pt x="17" y="55"/>
                      <a:pt x="17" y="55"/>
                    </a:cubicBezTo>
                    <a:cubicBezTo>
                      <a:pt x="17" y="56"/>
                      <a:pt x="18" y="56"/>
                      <a:pt x="18" y="56"/>
                    </a:cubicBezTo>
                    <a:cubicBezTo>
                      <a:pt x="19" y="56"/>
                      <a:pt x="19" y="57"/>
                      <a:pt x="20" y="57"/>
                    </a:cubicBezTo>
                    <a:cubicBezTo>
                      <a:pt x="23" y="58"/>
                      <a:pt x="25" y="58"/>
                      <a:pt x="28" y="58"/>
                    </a:cubicBezTo>
                    <a:cubicBezTo>
                      <a:pt x="39" y="58"/>
                      <a:pt x="49" y="51"/>
                      <a:pt x="54" y="41"/>
                    </a:cubicBezTo>
                    <a:cubicBezTo>
                      <a:pt x="55" y="40"/>
                      <a:pt x="55" y="39"/>
                      <a:pt x="56" y="38"/>
                    </a:cubicBezTo>
                    <a:cubicBezTo>
                      <a:pt x="58" y="31"/>
                      <a:pt x="58" y="24"/>
                      <a:pt x="56" y="17"/>
                    </a:cubicBezTo>
                    <a:cubicBezTo>
                      <a:pt x="54" y="13"/>
                      <a:pt x="51" y="7"/>
                      <a:pt x="43" y="3"/>
                    </a:cubicBezTo>
                    <a:cubicBezTo>
                      <a:pt x="43" y="3"/>
                      <a:pt x="43" y="3"/>
                      <a:pt x="43" y="3"/>
                    </a:cubicBezTo>
                    <a:cubicBezTo>
                      <a:pt x="43" y="3"/>
                      <a:pt x="43" y="3"/>
                      <a:pt x="43" y="3"/>
                    </a:cubicBezTo>
                    <a:cubicBezTo>
                      <a:pt x="43" y="3"/>
                      <a:pt x="43" y="3"/>
                      <a:pt x="43" y="3"/>
                    </a:cubicBezTo>
                    <a:cubicBezTo>
                      <a:pt x="43" y="3"/>
                      <a:pt x="43" y="3"/>
                      <a:pt x="43" y="3"/>
                    </a:cubicBezTo>
                    <a:cubicBezTo>
                      <a:pt x="43" y="3"/>
                      <a:pt x="43" y="3"/>
                      <a:pt x="43" y="3"/>
                    </a:cubicBezTo>
                    <a:cubicBezTo>
                      <a:pt x="43" y="3"/>
                      <a:pt x="43" y="3"/>
                      <a:pt x="43" y="3"/>
                    </a:cubicBezTo>
                    <a:cubicBezTo>
                      <a:pt x="43" y="3"/>
                      <a:pt x="43" y="3"/>
                      <a:pt x="43" y="3"/>
                    </a:cubicBezTo>
                    <a:cubicBezTo>
                      <a:pt x="43" y="3"/>
                      <a:pt x="43" y="3"/>
                      <a:pt x="43" y="3"/>
                    </a:cubicBezTo>
                    <a:cubicBezTo>
                      <a:pt x="43" y="3"/>
                      <a:pt x="43" y="3"/>
                      <a:pt x="43" y="3"/>
                    </a:cubicBezTo>
                    <a:cubicBezTo>
                      <a:pt x="40" y="1"/>
                      <a:pt x="36" y="0"/>
                      <a:pt x="3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60" name="Freeform 322"/>
              <p:cNvSpPr>
                <a:spLocks/>
              </p:cNvSpPr>
              <p:nvPr/>
            </p:nvSpPr>
            <p:spPr bwMode="auto">
              <a:xfrm>
                <a:off x="452" y="2328"/>
                <a:ext cx="26" cy="24"/>
              </a:xfrm>
              <a:custGeom>
                <a:avLst/>
                <a:gdLst>
                  <a:gd name="T0" fmla="*/ 8 w 17"/>
                  <a:gd name="T1" fmla="*/ 0 h 16"/>
                  <a:gd name="T2" fmla="*/ 6 w 17"/>
                  <a:gd name="T3" fmla="*/ 0 h 16"/>
                  <a:gd name="T4" fmla="*/ 2 w 17"/>
                  <a:gd name="T5" fmla="*/ 4 h 16"/>
                  <a:gd name="T6" fmla="*/ 2 w 17"/>
                  <a:gd name="T7" fmla="*/ 4 h 16"/>
                  <a:gd name="T8" fmla="*/ 0 w 17"/>
                  <a:gd name="T9" fmla="*/ 9 h 16"/>
                  <a:gd name="T10" fmla="*/ 4 w 17"/>
                  <a:gd name="T11" fmla="*/ 15 h 16"/>
                  <a:gd name="T12" fmla="*/ 4 w 17"/>
                  <a:gd name="T13" fmla="*/ 15 h 16"/>
                  <a:gd name="T14" fmla="*/ 7 w 17"/>
                  <a:gd name="T15" fmla="*/ 16 h 16"/>
                  <a:gd name="T16" fmla="*/ 10 w 17"/>
                  <a:gd name="T17" fmla="*/ 16 h 16"/>
                  <a:gd name="T18" fmla="*/ 10 w 17"/>
                  <a:gd name="T19" fmla="*/ 16 h 16"/>
                  <a:gd name="T20" fmla="*/ 15 w 17"/>
                  <a:gd name="T21" fmla="*/ 5 h 16"/>
                  <a:gd name="T22" fmla="*/ 15 w 17"/>
                  <a:gd name="T23" fmla="*/ 4 h 16"/>
                  <a:gd name="T24" fmla="*/ 12 w 17"/>
                  <a:gd name="T25" fmla="*/ 1 h 16"/>
                  <a:gd name="T26" fmla="*/ 8 w 17"/>
                  <a:gd name="T2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6">
                    <a:moveTo>
                      <a:pt x="8" y="0"/>
                    </a:moveTo>
                    <a:cubicBezTo>
                      <a:pt x="8" y="0"/>
                      <a:pt x="7" y="0"/>
                      <a:pt x="6" y="0"/>
                    </a:cubicBezTo>
                    <a:cubicBezTo>
                      <a:pt x="4" y="1"/>
                      <a:pt x="3" y="2"/>
                      <a:pt x="2" y="4"/>
                    </a:cubicBezTo>
                    <a:cubicBezTo>
                      <a:pt x="2" y="4"/>
                      <a:pt x="2" y="4"/>
                      <a:pt x="2" y="4"/>
                    </a:cubicBezTo>
                    <a:cubicBezTo>
                      <a:pt x="1" y="5"/>
                      <a:pt x="0" y="7"/>
                      <a:pt x="0" y="9"/>
                    </a:cubicBezTo>
                    <a:cubicBezTo>
                      <a:pt x="0" y="11"/>
                      <a:pt x="1" y="14"/>
                      <a:pt x="4" y="15"/>
                    </a:cubicBezTo>
                    <a:cubicBezTo>
                      <a:pt x="4" y="15"/>
                      <a:pt x="4" y="15"/>
                      <a:pt x="4" y="15"/>
                    </a:cubicBezTo>
                    <a:cubicBezTo>
                      <a:pt x="5" y="16"/>
                      <a:pt x="6" y="16"/>
                      <a:pt x="7" y="16"/>
                    </a:cubicBezTo>
                    <a:cubicBezTo>
                      <a:pt x="8" y="16"/>
                      <a:pt x="9" y="16"/>
                      <a:pt x="10" y="16"/>
                    </a:cubicBezTo>
                    <a:cubicBezTo>
                      <a:pt x="10" y="16"/>
                      <a:pt x="10" y="16"/>
                      <a:pt x="10" y="16"/>
                    </a:cubicBezTo>
                    <a:cubicBezTo>
                      <a:pt x="14" y="14"/>
                      <a:pt x="17" y="10"/>
                      <a:pt x="15" y="5"/>
                    </a:cubicBezTo>
                    <a:cubicBezTo>
                      <a:pt x="15" y="5"/>
                      <a:pt x="15" y="4"/>
                      <a:pt x="15" y="4"/>
                    </a:cubicBezTo>
                    <a:cubicBezTo>
                      <a:pt x="14" y="3"/>
                      <a:pt x="13" y="2"/>
                      <a:pt x="12" y="1"/>
                    </a:cubicBezTo>
                    <a:cubicBezTo>
                      <a:pt x="11" y="0"/>
                      <a:pt x="10"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61" name="Freeform 323"/>
              <p:cNvSpPr>
                <a:spLocks noEditPoints="1"/>
              </p:cNvSpPr>
              <p:nvPr/>
            </p:nvSpPr>
            <p:spPr bwMode="auto">
              <a:xfrm>
                <a:off x="445" y="2321"/>
                <a:ext cx="39" cy="38"/>
              </a:xfrm>
              <a:custGeom>
                <a:avLst/>
                <a:gdLst>
                  <a:gd name="T0" fmla="*/ 10 w 25"/>
                  <a:gd name="T1" fmla="*/ 4 h 24"/>
                  <a:gd name="T2" fmla="*/ 13 w 25"/>
                  <a:gd name="T3" fmla="*/ 4 h 24"/>
                  <a:gd name="T4" fmla="*/ 16 w 25"/>
                  <a:gd name="T5" fmla="*/ 5 h 24"/>
                  <a:gd name="T6" fmla="*/ 16 w 25"/>
                  <a:gd name="T7" fmla="*/ 5 h 24"/>
                  <a:gd name="T8" fmla="*/ 19 w 25"/>
                  <a:gd name="T9" fmla="*/ 8 h 24"/>
                  <a:gd name="T10" fmla="*/ 14 w 25"/>
                  <a:gd name="T11" fmla="*/ 20 h 24"/>
                  <a:gd name="T12" fmla="*/ 14 w 25"/>
                  <a:gd name="T13" fmla="*/ 20 h 24"/>
                  <a:gd name="T14" fmla="*/ 11 w 25"/>
                  <a:gd name="T15" fmla="*/ 20 h 24"/>
                  <a:gd name="T16" fmla="*/ 8 w 25"/>
                  <a:gd name="T17" fmla="*/ 19 h 24"/>
                  <a:gd name="T18" fmla="*/ 8 w 25"/>
                  <a:gd name="T19" fmla="*/ 19 h 24"/>
                  <a:gd name="T20" fmla="*/ 4 w 25"/>
                  <a:gd name="T21" fmla="*/ 13 h 24"/>
                  <a:gd name="T22" fmla="*/ 6 w 25"/>
                  <a:gd name="T23" fmla="*/ 8 h 24"/>
                  <a:gd name="T24" fmla="*/ 6 w 25"/>
                  <a:gd name="T25" fmla="*/ 8 h 24"/>
                  <a:gd name="T26" fmla="*/ 10 w 25"/>
                  <a:gd name="T27" fmla="*/ 4 h 24"/>
                  <a:gd name="T28" fmla="*/ 13 w 25"/>
                  <a:gd name="T29" fmla="*/ 0 h 24"/>
                  <a:gd name="T30" fmla="*/ 2 w 25"/>
                  <a:gd name="T31" fmla="*/ 6 h 24"/>
                  <a:gd name="T32" fmla="*/ 2 w 25"/>
                  <a:gd name="T33" fmla="*/ 7 h 24"/>
                  <a:gd name="T34" fmla="*/ 1 w 25"/>
                  <a:gd name="T35" fmla="*/ 8 h 24"/>
                  <a:gd name="T36" fmla="*/ 1 w 25"/>
                  <a:gd name="T37" fmla="*/ 8 h 24"/>
                  <a:gd name="T38" fmla="*/ 1 w 25"/>
                  <a:gd name="T39" fmla="*/ 8 h 24"/>
                  <a:gd name="T40" fmla="*/ 1 w 25"/>
                  <a:gd name="T41" fmla="*/ 8 h 24"/>
                  <a:gd name="T42" fmla="*/ 1 w 25"/>
                  <a:gd name="T43" fmla="*/ 8 h 24"/>
                  <a:gd name="T44" fmla="*/ 1 w 25"/>
                  <a:gd name="T45" fmla="*/ 8 h 24"/>
                  <a:gd name="T46" fmla="*/ 1 w 25"/>
                  <a:gd name="T47" fmla="*/ 11 h 24"/>
                  <a:gd name="T48" fmla="*/ 6 w 25"/>
                  <a:gd name="T49" fmla="*/ 23 h 24"/>
                  <a:gd name="T50" fmla="*/ 8 w 25"/>
                  <a:gd name="T51" fmla="*/ 24 h 24"/>
                  <a:gd name="T52" fmla="*/ 11 w 25"/>
                  <a:gd name="T53" fmla="*/ 24 h 24"/>
                  <a:gd name="T54" fmla="*/ 13 w 25"/>
                  <a:gd name="T55" fmla="*/ 24 h 24"/>
                  <a:gd name="T56" fmla="*/ 16 w 25"/>
                  <a:gd name="T57" fmla="*/ 23 h 24"/>
                  <a:gd name="T58" fmla="*/ 16 w 25"/>
                  <a:gd name="T59" fmla="*/ 23 h 24"/>
                  <a:gd name="T60" fmla="*/ 16 w 25"/>
                  <a:gd name="T61" fmla="*/ 23 h 24"/>
                  <a:gd name="T62" fmla="*/ 18 w 25"/>
                  <a:gd name="T63" fmla="*/ 22 h 24"/>
                  <a:gd name="T64" fmla="*/ 23 w 25"/>
                  <a:gd name="T65" fmla="*/ 7 h 24"/>
                  <a:gd name="T66" fmla="*/ 13 w 25"/>
                  <a:gd name="T6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 h="24">
                    <a:moveTo>
                      <a:pt x="10" y="4"/>
                    </a:moveTo>
                    <a:cubicBezTo>
                      <a:pt x="11" y="4"/>
                      <a:pt x="12" y="4"/>
                      <a:pt x="13" y="4"/>
                    </a:cubicBezTo>
                    <a:cubicBezTo>
                      <a:pt x="14" y="4"/>
                      <a:pt x="15" y="4"/>
                      <a:pt x="16" y="5"/>
                    </a:cubicBezTo>
                    <a:cubicBezTo>
                      <a:pt x="16" y="5"/>
                      <a:pt x="16" y="5"/>
                      <a:pt x="16" y="5"/>
                    </a:cubicBezTo>
                    <a:cubicBezTo>
                      <a:pt x="17" y="6"/>
                      <a:pt x="18" y="7"/>
                      <a:pt x="19" y="8"/>
                    </a:cubicBezTo>
                    <a:cubicBezTo>
                      <a:pt x="21" y="12"/>
                      <a:pt x="19" y="18"/>
                      <a:pt x="14" y="20"/>
                    </a:cubicBezTo>
                    <a:cubicBezTo>
                      <a:pt x="14" y="20"/>
                      <a:pt x="14" y="20"/>
                      <a:pt x="14" y="20"/>
                    </a:cubicBezTo>
                    <a:cubicBezTo>
                      <a:pt x="13" y="20"/>
                      <a:pt x="12" y="20"/>
                      <a:pt x="11" y="20"/>
                    </a:cubicBezTo>
                    <a:cubicBezTo>
                      <a:pt x="10" y="20"/>
                      <a:pt x="9" y="20"/>
                      <a:pt x="8" y="19"/>
                    </a:cubicBezTo>
                    <a:cubicBezTo>
                      <a:pt x="8" y="19"/>
                      <a:pt x="8" y="19"/>
                      <a:pt x="8" y="19"/>
                    </a:cubicBezTo>
                    <a:cubicBezTo>
                      <a:pt x="5" y="18"/>
                      <a:pt x="4" y="15"/>
                      <a:pt x="4" y="13"/>
                    </a:cubicBezTo>
                    <a:cubicBezTo>
                      <a:pt x="4" y="11"/>
                      <a:pt x="5" y="9"/>
                      <a:pt x="6" y="8"/>
                    </a:cubicBezTo>
                    <a:cubicBezTo>
                      <a:pt x="6" y="8"/>
                      <a:pt x="6" y="8"/>
                      <a:pt x="6" y="8"/>
                    </a:cubicBezTo>
                    <a:cubicBezTo>
                      <a:pt x="7" y="6"/>
                      <a:pt x="8" y="5"/>
                      <a:pt x="10" y="4"/>
                    </a:cubicBezTo>
                    <a:moveTo>
                      <a:pt x="13" y="0"/>
                    </a:moveTo>
                    <a:cubicBezTo>
                      <a:pt x="9" y="0"/>
                      <a:pt x="5" y="2"/>
                      <a:pt x="2" y="6"/>
                    </a:cubicBezTo>
                    <a:cubicBezTo>
                      <a:pt x="2" y="7"/>
                      <a:pt x="2" y="7"/>
                      <a:pt x="2" y="7"/>
                    </a:cubicBezTo>
                    <a:cubicBezTo>
                      <a:pt x="2" y="7"/>
                      <a:pt x="2" y="8"/>
                      <a:pt x="1" y="8"/>
                    </a:cubicBezTo>
                    <a:cubicBezTo>
                      <a:pt x="1" y="8"/>
                      <a:pt x="1" y="8"/>
                      <a:pt x="1" y="8"/>
                    </a:cubicBezTo>
                    <a:cubicBezTo>
                      <a:pt x="1" y="8"/>
                      <a:pt x="1" y="8"/>
                      <a:pt x="1" y="8"/>
                    </a:cubicBezTo>
                    <a:cubicBezTo>
                      <a:pt x="1" y="8"/>
                      <a:pt x="1" y="8"/>
                      <a:pt x="1" y="8"/>
                    </a:cubicBezTo>
                    <a:cubicBezTo>
                      <a:pt x="1" y="8"/>
                      <a:pt x="1" y="8"/>
                      <a:pt x="1" y="8"/>
                    </a:cubicBezTo>
                    <a:cubicBezTo>
                      <a:pt x="1" y="8"/>
                      <a:pt x="1" y="8"/>
                      <a:pt x="1" y="8"/>
                    </a:cubicBezTo>
                    <a:cubicBezTo>
                      <a:pt x="1" y="9"/>
                      <a:pt x="1" y="10"/>
                      <a:pt x="1" y="11"/>
                    </a:cubicBezTo>
                    <a:cubicBezTo>
                      <a:pt x="0" y="16"/>
                      <a:pt x="2" y="21"/>
                      <a:pt x="6" y="23"/>
                    </a:cubicBezTo>
                    <a:cubicBezTo>
                      <a:pt x="7" y="23"/>
                      <a:pt x="7" y="24"/>
                      <a:pt x="8" y="24"/>
                    </a:cubicBezTo>
                    <a:cubicBezTo>
                      <a:pt x="9" y="24"/>
                      <a:pt x="10" y="24"/>
                      <a:pt x="11" y="24"/>
                    </a:cubicBezTo>
                    <a:cubicBezTo>
                      <a:pt x="12" y="24"/>
                      <a:pt x="12" y="24"/>
                      <a:pt x="13" y="24"/>
                    </a:cubicBezTo>
                    <a:cubicBezTo>
                      <a:pt x="14" y="24"/>
                      <a:pt x="15" y="24"/>
                      <a:pt x="16" y="23"/>
                    </a:cubicBezTo>
                    <a:cubicBezTo>
                      <a:pt x="16" y="23"/>
                      <a:pt x="16" y="23"/>
                      <a:pt x="16" y="23"/>
                    </a:cubicBezTo>
                    <a:cubicBezTo>
                      <a:pt x="16" y="23"/>
                      <a:pt x="16" y="23"/>
                      <a:pt x="16" y="23"/>
                    </a:cubicBezTo>
                    <a:cubicBezTo>
                      <a:pt x="17" y="23"/>
                      <a:pt x="17" y="22"/>
                      <a:pt x="18" y="22"/>
                    </a:cubicBezTo>
                    <a:cubicBezTo>
                      <a:pt x="22" y="19"/>
                      <a:pt x="25" y="13"/>
                      <a:pt x="23" y="7"/>
                    </a:cubicBezTo>
                    <a:cubicBezTo>
                      <a:pt x="21" y="2"/>
                      <a:pt x="17"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62" name="Freeform 324"/>
              <p:cNvSpPr>
                <a:spLocks noEditPoints="1"/>
              </p:cNvSpPr>
              <p:nvPr/>
            </p:nvSpPr>
            <p:spPr bwMode="auto">
              <a:xfrm>
                <a:off x="2032" y="2708"/>
                <a:ext cx="41" cy="76"/>
              </a:xfrm>
              <a:custGeom>
                <a:avLst/>
                <a:gdLst>
                  <a:gd name="T0" fmla="*/ 18 w 26"/>
                  <a:gd name="T1" fmla="*/ 13 h 49"/>
                  <a:gd name="T2" fmla="*/ 18 w 26"/>
                  <a:gd name="T3" fmla="*/ 13 h 49"/>
                  <a:gd name="T4" fmla="*/ 20 w 26"/>
                  <a:gd name="T5" fmla="*/ 14 h 49"/>
                  <a:gd name="T6" fmla="*/ 20 w 26"/>
                  <a:gd name="T7" fmla="*/ 14 h 49"/>
                  <a:gd name="T8" fmla="*/ 20 w 26"/>
                  <a:gd name="T9" fmla="*/ 14 h 49"/>
                  <a:gd name="T10" fmla="*/ 20 w 26"/>
                  <a:gd name="T11" fmla="*/ 16 h 49"/>
                  <a:gd name="T12" fmla="*/ 16 w 26"/>
                  <a:gd name="T13" fmla="*/ 31 h 49"/>
                  <a:gd name="T14" fmla="*/ 12 w 26"/>
                  <a:gd name="T15" fmla="*/ 37 h 49"/>
                  <a:gd name="T16" fmla="*/ 11 w 26"/>
                  <a:gd name="T17" fmla="*/ 37 h 49"/>
                  <a:gd name="T18" fmla="*/ 10 w 26"/>
                  <a:gd name="T19" fmla="*/ 37 h 49"/>
                  <a:gd name="T20" fmla="*/ 13 w 26"/>
                  <a:gd name="T21" fmla="*/ 18 h 49"/>
                  <a:gd name="T22" fmla="*/ 13 w 26"/>
                  <a:gd name="T23" fmla="*/ 18 h 49"/>
                  <a:gd name="T24" fmla="*/ 16 w 26"/>
                  <a:gd name="T25" fmla="*/ 14 h 49"/>
                  <a:gd name="T26" fmla="*/ 16 w 26"/>
                  <a:gd name="T27" fmla="*/ 14 h 49"/>
                  <a:gd name="T28" fmla="*/ 18 w 26"/>
                  <a:gd name="T29" fmla="*/ 13 h 49"/>
                  <a:gd name="T30" fmla="*/ 22 w 26"/>
                  <a:gd name="T31" fmla="*/ 0 h 49"/>
                  <a:gd name="T32" fmla="*/ 21 w 26"/>
                  <a:gd name="T33" fmla="*/ 0 h 49"/>
                  <a:gd name="T34" fmla="*/ 18 w 26"/>
                  <a:gd name="T35" fmla="*/ 2 h 49"/>
                  <a:gd name="T36" fmla="*/ 11 w 26"/>
                  <a:gd name="T37" fmla="*/ 12 h 49"/>
                  <a:gd name="T38" fmla="*/ 11 w 26"/>
                  <a:gd name="T39" fmla="*/ 12 h 49"/>
                  <a:gd name="T40" fmla="*/ 11 w 26"/>
                  <a:gd name="T41" fmla="*/ 12 h 49"/>
                  <a:gd name="T42" fmla="*/ 11 w 26"/>
                  <a:gd name="T43" fmla="*/ 12 h 49"/>
                  <a:gd name="T44" fmla="*/ 4 w 26"/>
                  <a:gd name="T45" fmla="*/ 48 h 49"/>
                  <a:gd name="T46" fmla="*/ 7 w 26"/>
                  <a:gd name="T47" fmla="*/ 49 h 49"/>
                  <a:gd name="T48" fmla="*/ 8 w 26"/>
                  <a:gd name="T49" fmla="*/ 49 h 49"/>
                  <a:gd name="T50" fmla="*/ 18 w 26"/>
                  <a:gd name="T51" fmla="*/ 38 h 49"/>
                  <a:gd name="T52" fmla="*/ 26 w 26"/>
                  <a:gd name="T53" fmla="*/ 10 h 49"/>
                  <a:gd name="T54" fmla="*/ 26 w 26"/>
                  <a:gd name="T55" fmla="*/ 7 h 49"/>
                  <a:gd name="T56" fmla="*/ 25 w 26"/>
                  <a:gd name="T57" fmla="*/ 3 h 49"/>
                  <a:gd name="T58" fmla="*/ 25 w 26"/>
                  <a:gd name="T59" fmla="*/ 2 h 49"/>
                  <a:gd name="T60" fmla="*/ 22 w 26"/>
                  <a:gd name="T6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 h="49">
                    <a:moveTo>
                      <a:pt x="18" y="13"/>
                    </a:moveTo>
                    <a:cubicBezTo>
                      <a:pt x="18" y="13"/>
                      <a:pt x="18" y="13"/>
                      <a:pt x="18" y="13"/>
                    </a:cubicBezTo>
                    <a:cubicBezTo>
                      <a:pt x="19" y="13"/>
                      <a:pt x="19" y="13"/>
                      <a:pt x="20" y="14"/>
                    </a:cubicBezTo>
                    <a:cubicBezTo>
                      <a:pt x="20" y="14"/>
                      <a:pt x="20" y="14"/>
                      <a:pt x="20" y="14"/>
                    </a:cubicBezTo>
                    <a:cubicBezTo>
                      <a:pt x="20" y="14"/>
                      <a:pt x="20" y="14"/>
                      <a:pt x="20" y="14"/>
                    </a:cubicBezTo>
                    <a:cubicBezTo>
                      <a:pt x="20" y="15"/>
                      <a:pt x="20" y="15"/>
                      <a:pt x="20" y="16"/>
                    </a:cubicBezTo>
                    <a:cubicBezTo>
                      <a:pt x="21" y="21"/>
                      <a:pt x="19" y="27"/>
                      <a:pt x="16" y="31"/>
                    </a:cubicBezTo>
                    <a:cubicBezTo>
                      <a:pt x="15" y="34"/>
                      <a:pt x="13" y="36"/>
                      <a:pt x="12" y="37"/>
                    </a:cubicBezTo>
                    <a:cubicBezTo>
                      <a:pt x="11" y="37"/>
                      <a:pt x="11" y="37"/>
                      <a:pt x="11" y="37"/>
                    </a:cubicBezTo>
                    <a:cubicBezTo>
                      <a:pt x="10" y="37"/>
                      <a:pt x="10" y="37"/>
                      <a:pt x="10" y="37"/>
                    </a:cubicBezTo>
                    <a:cubicBezTo>
                      <a:pt x="7" y="35"/>
                      <a:pt x="9" y="26"/>
                      <a:pt x="13" y="18"/>
                    </a:cubicBezTo>
                    <a:cubicBezTo>
                      <a:pt x="13" y="18"/>
                      <a:pt x="13" y="18"/>
                      <a:pt x="13" y="18"/>
                    </a:cubicBezTo>
                    <a:cubicBezTo>
                      <a:pt x="14" y="16"/>
                      <a:pt x="15" y="14"/>
                      <a:pt x="16" y="14"/>
                    </a:cubicBezTo>
                    <a:cubicBezTo>
                      <a:pt x="16" y="14"/>
                      <a:pt x="16" y="14"/>
                      <a:pt x="16" y="14"/>
                    </a:cubicBezTo>
                    <a:cubicBezTo>
                      <a:pt x="17" y="13"/>
                      <a:pt x="17" y="13"/>
                      <a:pt x="18" y="13"/>
                    </a:cubicBezTo>
                    <a:moveTo>
                      <a:pt x="22" y="0"/>
                    </a:moveTo>
                    <a:cubicBezTo>
                      <a:pt x="22" y="0"/>
                      <a:pt x="21" y="0"/>
                      <a:pt x="21" y="0"/>
                    </a:cubicBezTo>
                    <a:cubicBezTo>
                      <a:pt x="20" y="0"/>
                      <a:pt x="19" y="1"/>
                      <a:pt x="18" y="2"/>
                    </a:cubicBezTo>
                    <a:cubicBezTo>
                      <a:pt x="15" y="4"/>
                      <a:pt x="13" y="8"/>
                      <a:pt x="11" y="12"/>
                    </a:cubicBezTo>
                    <a:cubicBezTo>
                      <a:pt x="11" y="12"/>
                      <a:pt x="11" y="12"/>
                      <a:pt x="11" y="12"/>
                    </a:cubicBezTo>
                    <a:cubicBezTo>
                      <a:pt x="11" y="12"/>
                      <a:pt x="11" y="12"/>
                      <a:pt x="11" y="12"/>
                    </a:cubicBezTo>
                    <a:cubicBezTo>
                      <a:pt x="11" y="12"/>
                      <a:pt x="11" y="12"/>
                      <a:pt x="11" y="12"/>
                    </a:cubicBezTo>
                    <a:cubicBezTo>
                      <a:pt x="5" y="22"/>
                      <a:pt x="0" y="40"/>
                      <a:pt x="4" y="48"/>
                    </a:cubicBezTo>
                    <a:cubicBezTo>
                      <a:pt x="5" y="49"/>
                      <a:pt x="6" y="49"/>
                      <a:pt x="7" y="49"/>
                    </a:cubicBezTo>
                    <a:cubicBezTo>
                      <a:pt x="7" y="49"/>
                      <a:pt x="8" y="49"/>
                      <a:pt x="8" y="49"/>
                    </a:cubicBezTo>
                    <a:cubicBezTo>
                      <a:pt x="11" y="48"/>
                      <a:pt x="15" y="43"/>
                      <a:pt x="18" y="38"/>
                    </a:cubicBezTo>
                    <a:cubicBezTo>
                      <a:pt x="22" y="29"/>
                      <a:pt x="26" y="19"/>
                      <a:pt x="26" y="10"/>
                    </a:cubicBezTo>
                    <a:cubicBezTo>
                      <a:pt x="26" y="9"/>
                      <a:pt x="26" y="8"/>
                      <a:pt x="26" y="7"/>
                    </a:cubicBezTo>
                    <a:cubicBezTo>
                      <a:pt x="26" y="5"/>
                      <a:pt x="26" y="4"/>
                      <a:pt x="25" y="3"/>
                    </a:cubicBezTo>
                    <a:cubicBezTo>
                      <a:pt x="25" y="2"/>
                      <a:pt x="25" y="2"/>
                      <a:pt x="25" y="2"/>
                    </a:cubicBezTo>
                    <a:cubicBezTo>
                      <a:pt x="24" y="1"/>
                      <a:pt x="23" y="0"/>
                      <a:pt x="2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63" name="Freeform 325"/>
              <p:cNvSpPr>
                <a:spLocks noEditPoints="1"/>
              </p:cNvSpPr>
              <p:nvPr/>
            </p:nvSpPr>
            <p:spPr bwMode="auto">
              <a:xfrm>
                <a:off x="2028" y="2702"/>
                <a:ext cx="48" cy="88"/>
              </a:xfrm>
              <a:custGeom>
                <a:avLst/>
                <a:gdLst>
                  <a:gd name="T0" fmla="*/ 24 w 31"/>
                  <a:gd name="T1" fmla="*/ 4 h 57"/>
                  <a:gd name="T2" fmla="*/ 25 w 31"/>
                  <a:gd name="T3" fmla="*/ 4 h 57"/>
                  <a:gd name="T4" fmla="*/ 28 w 31"/>
                  <a:gd name="T5" fmla="*/ 6 h 57"/>
                  <a:gd name="T6" fmla="*/ 28 w 31"/>
                  <a:gd name="T7" fmla="*/ 6 h 57"/>
                  <a:gd name="T8" fmla="*/ 28 w 31"/>
                  <a:gd name="T9" fmla="*/ 7 h 57"/>
                  <a:gd name="T10" fmla="*/ 29 w 31"/>
                  <a:gd name="T11" fmla="*/ 11 h 57"/>
                  <a:gd name="T12" fmla="*/ 21 w 31"/>
                  <a:gd name="T13" fmla="*/ 42 h 57"/>
                  <a:gd name="T14" fmla="*/ 11 w 31"/>
                  <a:gd name="T15" fmla="*/ 53 h 57"/>
                  <a:gd name="T16" fmla="*/ 9 w 31"/>
                  <a:gd name="T17" fmla="*/ 54 h 57"/>
                  <a:gd name="T18" fmla="*/ 8 w 31"/>
                  <a:gd name="T19" fmla="*/ 53 h 57"/>
                  <a:gd name="T20" fmla="*/ 14 w 31"/>
                  <a:gd name="T21" fmla="*/ 16 h 57"/>
                  <a:gd name="T22" fmla="*/ 14 w 31"/>
                  <a:gd name="T23" fmla="*/ 16 h 57"/>
                  <a:gd name="T24" fmla="*/ 14 w 31"/>
                  <a:gd name="T25" fmla="*/ 16 h 57"/>
                  <a:gd name="T26" fmla="*/ 14 w 31"/>
                  <a:gd name="T27" fmla="*/ 16 h 57"/>
                  <a:gd name="T28" fmla="*/ 21 w 31"/>
                  <a:gd name="T29" fmla="*/ 6 h 57"/>
                  <a:gd name="T30" fmla="*/ 24 w 31"/>
                  <a:gd name="T31" fmla="*/ 4 h 57"/>
                  <a:gd name="T32" fmla="*/ 26 w 31"/>
                  <a:gd name="T33" fmla="*/ 0 h 57"/>
                  <a:gd name="T34" fmla="*/ 20 w 31"/>
                  <a:gd name="T35" fmla="*/ 3 h 57"/>
                  <a:gd name="T36" fmla="*/ 12 w 31"/>
                  <a:gd name="T37" fmla="*/ 16 h 57"/>
                  <a:gd name="T38" fmla="*/ 5 w 31"/>
                  <a:gd name="T39" fmla="*/ 56 h 57"/>
                  <a:gd name="T40" fmla="*/ 8 w 31"/>
                  <a:gd name="T41" fmla="*/ 57 h 57"/>
                  <a:gd name="T42" fmla="*/ 31 w 31"/>
                  <a:gd name="T43" fmla="*/ 12 h 57"/>
                  <a:gd name="T44" fmla="*/ 29 w 31"/>
                  <a:gd name="T45" fmla="*/ 1 h 57"/>
                  <a:gd name="T46" fmla="*/ 28 w 31"/>
                  <a:gd name="T47" fmla="*/ 0 h 57"/>
                  <a:gd name="T48" fmla="*/ 26 w 31"/>
                  <a:gd name="T4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 h="57">
                    <a:moveTo>
                      <a:pt x="24" y="4"/>
                    </a:moveTo>
                    <a:cubicBezTo>
                      <a:pt x="24" y="4"/>
                      <a:pt x="25" y="4"/>
                      <a:pt x="25" y="4"/>
                    </a:cubicBezTo>
                    <a:cubicBezTo>
                      <a:pt x="26" y="4"/>
                      <a:pt x="27" y="5"/>
                      <a:pt x="28" y="6"/>
                    </a:cubicBezTo>
                    <a:cubicBezTo>
                      <a:pt x="28" y="6"/>
                      <a:pt x="28" y="6"/>
                      <a:pt x="28" y="6"/>
                    </a:cubicBezTo>
                    <a:cubicBezTo>
                      <a:pt x="28" y="6"/>
                      <a:pt x="28" y="7"/>
                      <a:pt x="28" y="7"/>
                    </a:cubicBezTo>
                    <a:cubicBezTo>
                      <a:pt x="29" y="8"/>
                      <a:pt x="29" y="9"/>
                      <a:pt x="29" y="11"/>
                    </a:cubicBezTo>
                    <a:cubicBezTo>
                      <a:pt x="30" y="20"/>
                      <a:pt x="26" y="32"/>
                      <a:pt x="21" y="42"/>
                    </a:cubicBezTo>
                    <a:cubicBezTo>
                      <a:pt x="18" y="47"/>
                      <a:pt x="14" y="52"/>
                      <a:pt x="11" y="53"/>
                    </a:cubicBezTo>
                    <a:cubicBezTo>
                      <a:pt x="11" y="53"/>
                      <a:pt x="10" y="54"/>
                      <a:pt x="9" y="54"/>
                    </a:cubicBezTo>
                    <a:cubicBezTo>
                      <a:pt x="9" y="54"/>
                      <a:pt x="9" y="53"/>
                      <a:pt x="8" y="53"/>
                    </a:cubicBezTo>
                    <a:cubicBezTo>
                      <a:pt x="3" y="51"/>
                      <a:pt x="5" y="31"/>
                      <a:pt x="14" y="16"/>
                    </a:cubicBezTo>
                    <a:cubicBezTo>
                      <a:pt x="14" y="16"/>
                      <a:pt x="14" y="16"/>
                      <a:pt x="14" y="16"/>
                    </a:cubicBezTo>
                    <a:cubicBezTo>
                      <a:pt x="14" y="16"/>
                      <a:pt x="14" y="16"/>
                      <a:pt x="14" y="16"/>
                    </a:cubicBezTo>
                    <a:cubicBezTo>
                      <a:pt x="14" y="16"/>
                      <a:pt x="14" y="16"/>
                      <a:pt x="14" y="16"/>
                    </a:cubicBezTo>
                    <a:cubicBezTo>
                      <a:pt x="16" y="12"/>
                      <a:pt x="18" y="8"/>
                      <a:pt x="21" y="6"/>
                    </a:cubicBezTo>
                    <a:cubicBezTo>
                      <a:pt x="22" y="5"/>
                      <a:pt x="23" y="4"/>
                      <a:pt x="24" y="4"/>
                    </a:cubicBezTo>
                    <a:moveTo>
                      <a:pt x="26" y="0"/>
                    </a:moveTo>
                    <a:cubicBezTo>
                      <a:pt x="25" y="0"/>
                      <a:pt x="23" y="1"/>
                      <a:pt x="20" y="3"/>
                    </a:cubicBezTo>
                    <a:cubicBezTo>
                      <a:pt x="19" y="4"/>
                      <a:pt x="16" y="8"/>
                      <a:pt x="12" y="16"/>
                    </a:cubicBezTo>
                    <a:cubicBezTo>
                      <a:pt x="6" y="27"/>
                      <a:pt x="0" y="47"/>
                      <a:pt x="5" y="56"/>
                    </a:cubicBezTo>
                    <a:cubicBezTo>
                      <a:pt x="6" y="57"/>
                      <a:pt x="7" y="57"/>
                      <a:pt x="8" y="57"/>
                    </a:cubicBezTo>
                    <a:cubicBezTo>
                      <a:pt x="17" y="57"/>
                      <a:pt x="30" y="31"/>
                      <a:pt x="31" y="12"/>
                    </a:cubicBezTo>
                    <a:cubicBezTo>
                      <a:pt x="31" y="7"/>
                      <a:pt x="31" y="3"/>
                      <a:pt x="29" y="1"/>
                    </a:cubicBezTo>
                    <a:cubicBezTo>
                      <a:pt x="29" y="1"/>
                      <a:pt x="29" y="0"/>
                      <a:pt x="28" y="0"/>
                    </a:cubicBezTo>
                    <a:cubicBezTo>
                      <a:pt x="28" y="0"/>
                      <a:pt x="27" y="0"/>
                      <a:pt x="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64" name="Freeform 326"/>
              <p:cNvSpPr>
                <a:spLocks/>
              </p:cNvSpPr>
              <p:nvPr/>
            </p:nvSpPr>
            <p:spPr bwMode="auto">
              <a:xfrm>
                <a:off x="2049" y="2734"/>
                <a:ext cx="11" cy="25"/>
              </a:xfrm>
              <a:custGeom>
                <a:avLst/>
                <a:gdLst>
                  <a:gd name="T0" fmla="*/ 6 w 7"/>
                  <a:gd name="T1" fmla="*/ 0 h 16"/>
                  <a:gd name="T2" fmla="*/ 6 w 7"/>
                  <a:gd name="T3" fmla="*/ 0 h 16"/>
                  <a:gd name="T4" fmla="*/ 4 w 7"/>
                  <a:gd name="T5" fmla="*/ 1 h 16"/>
                  <a:gd name="T6" fmla="*/ 2 w 7"/>
                  <a:gd name="T7" fmla="*/ 3 h 16"/>
                  <a:gd name="T8" fmla="*/ 2 w 7"/>
                  <a:gd name="T9" fmla="*/ 4 h 16"/>
                  <a:gd name="T10" fmla="*/ 0 w 7"/>
                  <a:gd name="T11" fmla="*/ 9 h 16"/>
                  <a:gd name="T12" fmla="*/ 0 w 7"/>
                  <a:gd name="T13" fmla="*/ 13 h 16"/>
                  <a:gd name="T14" fmla="*/ 0 w 7"/>
                  <a:gd name="T15" fmla="*/ 15 h 16"/>
                  <a:gd name="T16" fmla="*/ 1 w 7"/>
                  <a:gd name="T17" fmla="*/ 16 h 16"/>
                  <a:gd name="T18" fmla="*/ 1 w 7"/>
                  <a:gd name="T19" fmla="*/ 16 h 16"/>
                  <a:gd name="T20" fmla="*/ 1 w 7"/>
                  <a:gd name="T21" fmla="*/ 16 h 16"/>
                  <a:gd name="T22" fmla="*/ 6 w 7"/>
                  <a:gd name="T23" fmla="*/ 8 h 16"/>
                  <a:gd name="T24" fmla="*/ 7 w 7"/>
                  <a:gd name="T25" fmla="*/ 4 h 16"/>
                  <a:gd name="T26" fmla="*/ 7 w 7"/>
                  <a:gd name="T27" fmla="*/ 1 h 16"/>
                  <a:gd name="T28" fmla="*/ 7 w 7"/>
                  <a:gd name="T29" fmla="*/ 0 h 16"/>
                  <a:gd name="T30" fmla="*/ 6 w 7"/>
                  <a:gd name="T3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16">
                    <a:moveTo>
                      <a:pt x="6" y="0"/>
                    </a:moveTo>
                    <a:cubicBezTo>
                      <a:pt x="6" y="0"/>
                      <a:pt x="6" y="0"/>
                      <a:pt x="6" y="0"/>
                    </a:cubicBezTo>
                    <a:cubicBezTo>
                      <a:pt x="5" y="0"/>
                      <a:pt x="5" y="0"/>
                      <a:pt x="4" y="1"/>
                    </a:cubicBezTo>
                    <a:cubicBezTo>
                      <a:pt x="4" y="1"/>
                      <a:pt x="3" y="2"/>
                      <a:pt x="2" y="3"/>
                    </a:cubicBezTo>
                    <a:cubicBezTo>
                      <a:pt x="2" y="3"/>
                      <a:pt x="2" y="4"/>
                      <a:pt x="2" y="4"/>
                    </a:cubicBezTo>
                    <a:cubicBezTo>
                      <a:pt x="2" y="5"/>
                      <a:pt x="1" y="7"/>
                      <a:pt x="0" y="9"/>
                    </a:cubicBezTo>
                    <a:cubicBezTo>
                      <a:pt x="0" y="10"/>
                      <a:pt x="0" y="12"/>
                      <a:pt x="0" y="13"/>
                    </a:cubicBezTo>
                    <a:cubicBezTo>
                      <a:pt x="0" y="14"/>
                      <a:pt x="0" y="14"/>
                      <a:pt x="0" y="15"/>
                    </a:cubicBezTo>
                    <a:cubicBezTo>
                      <a:pt x="1" y="16"/>
                      <a:pt x="1" y="16"/>
                      <a:pt x="1" y="16"/>
                    </a:cubicBezTo>
                    <a:cubicBezTo>
                      <a:pt x="1" y="16"/>
                      <a:pt x="1" y="16"/>
                      <a:pt x="1" y="16"/>
                    </a:cubicBezTo>
                    <a:cubicBezTo>
                      <a:pt x="1" y="16"/>
                      <a:pt x="1" y="16"/>
                      <a:pt x="1" y="16"/>
                    </a:cubicBezTo>
                    <a:cubicBezTo>
                      <a:pt x="3" y="16"/>
                      <a:pt x="5" y="12"/>
                      <a:pt x="6" y="8"/>
                    </a:cubicBezTo>
                    <a:cubicBezTo>
                      <a:pt x="7" y="6"/>
                      <a:pt x="7" y="5"/>
                      <a:pt x="7" y="4"/>
                    </a:cubicBezTo>
                    <a:cubicBezTo>
                      <a:pt x="7" y="3"/>
                      <a:pt x="7" y="1"/>
                      <a:pt x="7" y="1"/>
                    </a:cubicBezTo>
                    <a:cubicBezTo>
                      <a:pt x="7" y="1"/>
                      <a:pt x="7" y="0"/>
                      <a:pt x="7" y="0"/>
                    </a:cubicBezTo>
                    <a:cubicBezTo>
                      <a:pt x="7"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65" name="Freeform 327"/>
              <p:cNvSpPr>
                <a:spLocks noEditPoints="1"/>
              </p:cNvSpPr>
              <p:nvPr/>
            </p:nvSpPr>
            <p:spPr bwMode="auto">
              <a:xfrm>
                <a:off x="2043" y="2728"/>
                <a:ext cx="20" cy="37"/>
              </a:xfrm>
              <a:custGeom>
                <a:avLst/>
                <a:gdLst>
                  <a:gd name="T0" fmla="*/ 10 w 13"/>
                  <a:gd name="T1" fmla="*/ 4 h 24"/>
                  <a:gd name="T2" fmla="*/ 10 w 13"/>
                  <a:gd name="T3" fmla="*/ 4 h 24"/>
                  <a:gd name="T4" fmla="*/ 11 w 13"/>
                  <a:gd name="T5" fmla="*/ 4 h 24"/>
                  <a:gd name="T6" fmla="*/ 11 w 13"/>
                  <a:gd name="T7" fmla="*/ 4 h 24"/>
                  <a:gd name="T8" fmla="*/ 11 w 13"/>
                  <a:gd name="T9" fmla="*/ 5 h 24"/>
                  <a:gd name="T10" fmla="*/ 11 w 13"/>
                  <a:gd name="T11" fmla="*/ 8 h 24"/>
                  <a:gd name="T12" fmla="*/ 10 w 13"/>
                  <a:gd name="T13" fmla="*/ 12 h 24"/>
                  <a:gd name="T14" fmla="*/ 5 w 13"/>
                  <a:gd name="T15" fmla="*/ 20 h 24"/>
                  <a:gd name="T16" fmla="*/ 5 w 13"/>
                  <a:gd name="T17" fmla="*/ 20 h 24"/>
                  <a:gd name="T18" fmla="*/ 5 w 13"/>
                  <a:gd name="T19" fmla="*/ 20 h 24"/>
                  <a:gd name="T20" fmla="*/ 4 w 13"/>
                  <a:gd name="T21" fmla="*/ 17 h 24"/>
                  <a:gd name="T22" fmla="*/ 4 w 13"/>
                  <a:gd name="T23" fmla="*/ 13 h 24"/>
                  <a:gd name="T24" fmla="*/ 6 w 13"/>
                  <a:gd name="T25" fmla="*/ 8 h 24"/>
                  <a:gd name="T26" fmla="*/ 6 w 13"/>
                  <a:gd name="T27" fmla="*/ 7 h 24"/>
                  <a:gd name="T28" fmla="*/ 8 w 13"/>
                  <a:gd name="T29" fmla="*/ 5 h 24"/>
                  <a:gd name="T30" fmla="*/ 10 w 13"/>
                  <a:gd name="T31" fmla="*/ 4 h 24"/>
                  <a:gd name="T32" fmla="*/ 11 w 13"/>
                  <a:gd name="T33" fmla="*/ 0 h 24"/>
                  <a:gd name="T34" fmla="*/ 11 w 13"/>
                  <a:gd name="T35" fmla="*/ 0 h 24"/>
                  <a:gd name="T36" fmla="*/ 9 w 13"/>
                  <a:gd name="T37" fmla="*/ 1 h 24"/>
                  <a:gd name="T38" fmla="*/ 9 w 13"/>
                  <a:gd name="T39" fmla="*/ 1 h 24"/>
                  <a:gd name="T40" fmla="*/ 6 w 13"/>
                  <a:gd name="T41" fmla="*/ 5 h 24"/>
                  <a:gd name="T42" fmla="*/ 6 w 13"/>
                  <a:gd name="T43" fmla="*/ 5 h 24"/>
                  <a:gd name="T44" fmla="*/ 2 w 13"/>
                  <a:gd name="T45" fmla="*/ 23 h 24"/>
                  <a:gd name="T46" fmla="*/ 4 w 13"/>
                  <a:gd name="T47" fmla="*/ 24 h 24"/>
                  <a:gd name="T48" fmla="*/ 5 w 13"/>
                  <a:gd name="T49" fmla="*/ 24 h 24"/>
                  <a:gd name="T50" fmla="*/ 9 w 13"/>
                  <a:gd name="T51" fmla="*/ 18 h 24"/>
                  <a:gd name="T52" fmla="*/ 13 w 13"/>
                  <a:gd name="T53" fmla="*/ 5 h 24"/>
                  <a:gd name="T54" fmla="*/ 13 w 13"/>
                  <a:gd name="T55" fmla="*/ 3 h 24"/>
                  <a:gd name="T56" fmla="*/ 13 w 13"/>
                  <a:gd name="T57" fmla="*/ 1 h 24"/>
                  <a:gd name="T58" fmla="*/ 13 w 13"/>
                  <a:gd name="T59" fmla="*/ 1 h 24"/>
                  <a:gd name="T60" fmla="*/ 11 w 13"/>
                  <a:gd name="T6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 h="24">
                    <a:moveTo>
                      <a:pt x="10" y="4"/>
                    </a:moveTo>
                    <a:cubicBezTo>
                      <a:pt x="10" y="4"/>
                      <a:pt x="10" y="4"/>
                      <a:pt x="10" y="4"/>
                    </a:cubicBezTo>
                    <a:cubicBezTo>
                      <a:pt x="10" y="4"/>
                      <a:pt x="11" y="4"/>
                      <a:pt x="11" y="4"/>
                    </a:cubicBezTo>
                    <a:cubicBezTo>
                      <a:pt x="11" y="4"/>
                      <a:pt x="11" y="4"/>
                      <a:pt x="11" y="4"/>
                    </a:cubicBezTo>
                    <a:cubicBezTo>
                      <a:pt x="11" y="5"/>
                      <a:pt x="11" y="5"/>
                      <a:pt x="11" y="5"/>
                    </a:cubicBezTo>
                    <a:cubicBezTo>
                      <a:pt x="11" y="5"/>
                      <a:pt x="11" y="7"/>
                      <a:pt x="11" y="8"/>
                    </a:cubicBezTo>
                    <a:cubicBezTo>
                      <a:pt x="11" y="9"/>
                      <a:pt x="11" y="10"/>
                      <a:pt x="10" y="12"/>
                    </a:cubicBezTo>
                    <a:cubicBezTo>
                      <a:pt x="9" y="16"/>
                      <a:pt x="7" y="20"/>
                      <a:pt x="5" y="20"/>
                    </a:cubicBezTo>
                    <a:cubicBezTo>
                      <a:pt x="5" y="20"/>
                      <a:pt x="5" y="20"/>
                      <a:pt x="5" y="20"/>
                    </a:cubicBezTo>
                    <a:cubicBezTo>
                      <a:pt x="5" y="20"/>
                      <a:pt x="5" y="20"/>
                      <a:pt x="5" y="20"/>
                    </a:cubicBezTo>
                    <a:cubicBezTo>
                      <a:pt x="4" y="19"/>
                      <a:pt x="4" y="18"/>
                      <a:pt x="4" y="17"/>
                    </a:cubicBezTo>
                    <a:cubicBezTo>
                      <a:pt x="4" y="16"/>
                      <a:pt x="4" y="14"/>
                      <a:pt x="4" y="13"/>
                    </a:cubicBezTo>
                    <a:cubicBezTo>
                      <a:pt x="5" y="11"/>
                      <a:pt x="5" y="9"/>
                      <a:pt x="6" y="8"/>
                    </a:cubicBezTo>
                    <a:cubicBezTo>
                      <a:pt x="6" y="8"/>
                      <a:pt x="6" y="7"/>
                      <a:pt x="6" y="7"/>
                    </a:cubicBezTo>
                    <a:cubicBezTo>
                      <a:pt x="7" y="6"/>
                      <a:pt x="8" y="5"/>
                      <a:pt x="8" y="5"/>
                    </a:cubicBezTo>
                    <a:cubicBezTo>
                      <a:pt x="9" y="4"/>
                      <a:pt x="9" y="4"/>
                      <a:pt x="10" y="4"/>
                    </a:cubicBezTo>
                    <a:moveTo>
                      <a:pt x="11" y="0"/>
                    </a:moveTo>
                    <a:cubicBezTo>
                      <a:pt x="11" y="0"/>
                      <a:pt x="11" y="0"/>
                      <a:pt x="11" y="0"/>
                    </a:cubicBezTo>
                    <a:cubicBezTo>
                      <a:pt x="10" y="0"/>
                      <a:pt x="10" y="0"/>
                      <a:pt x="9" y="1"/>
                    </a:cubicBezTo>
                    <a:cubicBezTo>
                      <a:pt x="9" y="1"/>
                      <a:pt x="9" y="1"/>
                      <a:pt x="9" y="1"/>
                    </a:cubicBezTo>
                    <a:cubicBezTo>
                      <a:pt x="8" y="1"/>
                      <a:pt x="7" y="3"/>
                      <a:pt x="6" y="5"/>
                    </a:cubicBezTo>
                    <a:cubicBezTo>
                      <a:pt x="6" y="5"/>
                      <a:pt x="6" y="5"/>
                      <a:pt x="6" y="5"/>
                    </a:cubicBezTo>
                    <a:cubicBezTo>
                      <a:pt x="3" y="10"/>
                      <a:pt x="0" y="19"/>
                      <a:pt x="2" y="23"/>
                    </a:cubicBezTo>
                    <a:cubicBezTo>
                      <a:pt x="3" y="24"/>
                      <a:pt x="3" y="24"/>
                      <a:pt x="4" y="24"/>
                    </a:cubicBezTo>
                    <a:cubicBezTo>
                      <a:pt x="4" y="24"/>
                      <a:pt x="4" y="24"/>
                      <a:pt x="5" y="24"/>
                    </a:cubicBezTo>
                    <a:cubicBezTo>
                      <a:pt x="6" y="23"/>
                      <a:pt x="8" y="21"/>
                      <a:pt x="9" y="18"/>
                    </a:cubicBezTo>
                    <a:cubicBezTo>
                      <a:pt x="11" y="14"/>
                      <a:pt x="13" y="9"/>
                      <a:pt x="13" y="5"/>
                    </a:cubicBezTo>
                    <a:cubicBezTo>
                      <a:pt x="13" y="4"/>
                      <a:pt x="13" y="3"/>
                      <a:pt x="13" y="3"/>
                    </a:cubicBezTo>
                    <a:cubicBezTo>
                      <a:pt x="13" y="2"/>
                      <a:pt x="13" y="2"/>
                      <a:pt x="13" y="1"/>
                    </a:cubicBezTo>
                    <a:cubicBezTo>
                      <a:pt x="13" y="1"/>
                      <a:pt x="13" y="1"/>
                      <a:pt x="13" y="1"/>
                    </a:cubicBezTo>
                    <a:cubicBezTo>
                      <a:pt x="12" y="0"/>
                      <a:pt x="12"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66" name="Freeform 328"/>
              <p:cNvSpPr>
                <a:spLocks noEditPoints="1"/>
              </p:cNvSpPr>
              <p:nvPr/>
            </p:nvSpPr>
            <p:spPr bwMode="auto">
              <a:xfrm>
                <a:off x="781" y="2264"/>
                <a:ext cx="85" cy="79"/>
              </a:xfrm>
              <a:custGeom>
                <a:avLst/>
                <a:gdLst>
                  <a:gd name="T0" fmla="*/ 23 w 55"/>
                  <a:gd name="T1" fmla="*/ 14 h 51"/>
                  <a:gd name="T2" fmla="*/ 28 w 55"/>
                  <a:gd name="T3" fmla="*/ 13 h 51"/>
                  <a:gd name="T4" fmla="*/ 29 w 55"/>
                  <a:gd name="T5" fmla="*/ 13 h 51"/>
                  <a:gd name="T6" fmla="*/ 33 w 55"/>
                  <a:gd name="T7" fmla="*/ 15 h 51"/>
                  <a:gd name="T8" fmla="*/ 33 w 55"/>
                  <a:gd name="T9" fmla="*/ 15 h 51"/>
                  <a:gd name="T10" fmla="*/ 33 w 55"/>
                  <a:gd name="T11" fmla="*/ 15 h 51"/>
                  <a:gd name="T12" fmla="*/ 38 w 55"/>
                  <a:gd name="T13" fmla="*/ 20 h 51"/>
                  <a:gd name="T14" fmla="*/ 38 w 55"/>
                  <a:gd name="T15" fmla="*/ 21 h 51"/>
                  <a:gd name="T16" fmla="*/ 29 w 55"/>
                  <a:gd name="T17" fmla="*/ 38 h 51"/>
                  <a:gd name="T18" fmla="*/ 26 w 55"/>
                  <a:gd name="T19" fmla="*/ 38 h 51"/>
                  <a:gd name="T20" fmla="*/ 18 w 55"/>
                  <a:gd name="T21" fmla="*/ 19 h 51"/>
                  <a:gd name="T22" fmla="*/ 18 w 55"/>
                  <a:gd name="T23" fmla="*/ 19 h 51"/>
                  <a:gd name="T24" fmla="*/ 18 w 55"/>
                  <a:gd name="T25" fmla="*/ 19 h 51"/>
                  <a:gd name="T26" fmla="*/ 18 w 55"/>
                  <a:gd name="T27" fmla="*/ 19 h 51"/>
                  <a:gd name="T28" fmla="*/ 23 w 55"/>
                  <a:gd name="T29" fmla="*/ 14 h 51"/>
                  <a:gd name="T30" fmla="*/ 28 w 55"/>
                  <a:gd name="T31" fmla="*/ 0 h 51"/>
                  <a:gd name="T32" fmla="*/ 28 w 55"/>
                  <a:gd name="T33" fmla="*/ 0 h 51"/>
                  <a:gd name="T34" fmla="*/ 21 w 55"/>
                  <a:gd name="T35" fmla="*/ 2 h 51"/>
                  <a:gd name="T36" fmla="*/ 8 w 55"/>
                  <a:gd name="T37" fmla="*/ 11 h 51"/>
                  <a:gd name="T38" fmla="*/ 8 w 55"/>
                  <a:gd name="T39" fmla="*/ 11 h 51"/>
                  <a:gd name="T40" fmla="*/ 8 w 55"/>
                  <a:gd name="T41" fmla="*/ 11 h 51"/>
                  <a:gd name="T42" fmla="*/ 8 w 55"/>
                  <a:gd name="T43" fmla="*/ 11 h 51"/>
                  <a:gd name="T44" fmla="*/ 16 w 55"/>
                  <a:gd name="T45" fmla="*/ 49 h 51"/>
                  <a:gd name="T46" fmla="*/ 26 w 55"/>
                  <a:gd name="T47" fmla="*/ 51 h 51"/>
                  <a:gd name="T48" fmla="*/ 50 w 55"/>
                  <a:gd name="T49" fmla="*/ 17 h 51"/>
                  <a:gd name="T50" fmla="*/ 40 w 55"/>
                  <a:gd name="T51" fmla="*/ 3 h 51"/>
                  <a:gd name="T52" fmla="*/ 28 w 55"/>
                  <a:gd name="T53"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1">
                    <a:moveTo>
                      <a:pt x="23" y="14"/>
                    </a:moveTo>
                    <a:cubicBezTo>
                      <a:pt x="24" y="14"/>
                      <a:pt x="26" y="13"/>
                      <a:pt x="28" y="13"/>
                    </a:cubicBezTo>
                    <a:cubicBezTo>
                      <a:pt x="28" y="13"/>
                      <a:pt x="28" y="13"/>
                      <a:pt x="29" y="13"/>
                    </a:cubicBezTo>
                    <a:cubicBezTo>
                      <a:pt x="30" y="14"/>
                      <a:pt x="32" y="14"/>
                      <a:pt x="33" y="15"/>
                    </a:cubicBezTo>
                    <a:cubicBezTo>
                      <a:pt x="33" y="15"/>
                      <a:pt x="33" y="15"/>
                      <a:pt x="33" y="15"/>
                    </a:cubicBezTo>
                    <a:cubicBezTo>
                      <a:pt x="33" y="15"/>
                      <a:pt x="33" y="15"/>
                      <a:pt x="33" y="15"/>
                    </a:cubicBezTo>
                    <a:cubicBezTo>
                      <a:pt x="35" y="16"/>
                      <a:pt x="37" y="18"/>
                      <a:pt x="38" y="20"/>
                    </a:cubicBezTo>
                    <a:cubicBezTo>
                      <a:pt x="38" y="20"/>
                      <a:pt x="38" y="21"/>
                      <a:pt x="38" y="21"/>
                    </a:cubicBezTo>
                    <a:cubicBezTo>
                      <a:pt x="41" y="28"/>
                      <a:pt x="36" y="36"/>
                      <a:pt x="29" y="38"/>
                    </a:cubicBezTo>
                    <a:cubicBezTo>
                      <a:pt x="28" y="38"/>
                      <a:pt x="27" y="38"/>
                      <a:pt x="26" y="38"/>
                    </a:cubicBezTo>
                    <a:cubicBezTo>
                      <a:pt x="17" y="38"/>
                      <a:pt x="12" y="27"/>
                      <a:pt x="18" y="19"/>
                    </a:cubicBezTo>
                    <a:cubicBezTo>
                      <a:pt x="18" y="19"/>
                      <a:pt x="18" y="19"/>
                      <a:pt x="18" y="19"/>
                    </a:cubicBezTo>
                    <a:cubicBezTo>
                      <a:pt x="18" y="19"/>
                      <a:pt x="18" y="19"/>
                      <a:pt x="18" y="19"/>
                    </a:cubicBezTo>
                    <a:cubicBezTo>
                      <a:pt x="18" y="19"/>
                      <a:pt x="18" y="19"/>
                      <a:pt x="18" y="19"/>
                    </a:cubicBezTo>
                    <a:cubicBezTo>
                      <a:pt x="19" y="17"/>
                      <a:pt x="21" y="15"/>
                      <a:pt x="23" y="14"/>
                    </a:cubicBezTo>
                    <a:moveTo>
                      <a:pt x="28" y="0"/>
                    </a:moveTo>
                    <a:cubicBezTo>
                      <a:pt x="28" y="0"/>
                      <a:pt x="28" y="0"/>
                      <a:pt x="28" y="0"/>
                    </a:cubicBezTo>
                    <a:cubicBezTo>
                      <a:pt x="25" y="0"/>
                      <a:pt x="23" y="1"/>
                      <a:pt x="21" y="2"/>
                    </a:cubicBezTo>
                    <a:cubicBezTo>
                      <a:pt x="15" y="4"/>
                      <a:pt x="10" y="8"/>
                      <a:pt x="8" y="11"/>
                    </a:cubicBezTo>
                    <a:cubicBezTo>
                      <a:pt x="8" y="11"/>
                      <a:pt x="8" y="11"/>
                      <a:pt x="8" y="11"/>
                    </a:cubicBezTo>
                    <a:cubicBezTo>
                      <a:pt x="8" y="11"/>
                      <a:pt x="8" y="11"/>
                      <a:pt x="8" y="11"/>
                    </a:cubicBezTo>
                    <a:cubicBezTo>
                      <a:pt x="8" y="11"/>
                      <a:pt x="8" y="11"/>
                      <a:pt x="8" y="11"/>
                    </a:cubicBezTo>
                    <a:cubicBezTo>
                      <a:pt x="1" y="22"/>
                      <a:pt x="0" y="40"/>
                      <a:pt x="16" y="49"/>
                    </a:cubicBezTo>
                    <a:cubicBezTo>
                      <a:pt x="20" y="50"/>
                      <a:pt x="23" y="51"/>
                      <a:pt x="26" y="51"/>
                    </a:cubicBezTo>
                    <a:cubicBezTo>
                      <a:pt x="43" y="51"/>
                      <a:pt x="55" y="33"/>
                      <a:pt x="50" y="17"/>
                    </a:cubicBezTo>
                    <a:cubicBezTo>
                      <a:pt x="49" y="12"/>
                      <a:pt x="46" y="7"/>
                      <a:pt x="40" y="3"/>
                    </a:cubicBezTo>
                    <a:cubicBezTo>
                      <a:pt x="36" y="1"/>
                      <a:pt x="32" y="0"/>
                      <a:pt x="2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67" name="Freeform 329"/>
              <p:cNvSpPr>
                <a:spLocks noEditPoints="1"/>
              </p:cNvSpPr>
              <p:nvPr/>
            </p:nvSpPr>
            <p:spPr bwMode="auto">
              <a:xfrm>
                <a:off x="775" y="2258"/>
                <a:ext cx="102" cy="91"/>
              </a:xfrm>
              <a:custGeom>
                <a:avLst/>
                <a:gdLst>
                  <a:gd name="T0" fmla="*/ 32 w 66"/>
                  <a:gd name="T1" fmla="*/ 4 h 59"/>
                  <a:gd name="T2" fmla="*/ 32 w 66"/>
                  <a:gd name="T3" fmla="*/ 4 h 59"/>
                  <a:gd name="T4" fmla="*/ 44 w 66"/>
                  <a:gd name="T5" fmla="*/ 7 h 59"/>
                  <a:gd name="T6" fmla="*/ 54 w 66"/>
                  <a:gd name="T7" fmla="*/ 21 h 59"/>
                  <a:gd name="T8" fmla="*/ 34 w 66"/>
                  <a:gd name="T9" fmla="*/ 54 h 59"/>
                  <a:gd name="T10" fmla="*/ 29 w 66"/>
                  <a:gd name="T11" fmla="*/ 55 h 59"/>
                  <a:gd name="T12" fmla="*/ 12 w 66"/>
                  <a:gd name="T13" fmla="*/ 15 h 59"/>
                  <a:gd name="T14" fmla="*/ 12 w 66"/>
                  <a:gd name="T15" fmla="*/ 15 h 59"/>
                  <a:gd name="T16" fmla="*/ 12 w 66"/>
                  <a:gd name="T17" fmla="*/ 15 h 59"/>
                  <a:gd name="T18" fmla="*/ 12 w 66"/>
                  <a:gd name="T19" fmla="*/ 15 h 59"/>
                  <a:gd name="T20" fmla="*/ 25 w 66"/>
                  <a:gd name="T21" fmla="*/ 6 h 59"/>
                  <a:gd name="T22" fmla="*/ 32 w 66"/>
                  <a:gd name="T23" fmla="*/ 4 h 59"/>
                  <a:gd name="T24" fmla="*/ 32 w 66"/>
                  <a:gd name="T25" fmla="*/ 0 h 59"/>
                  <a:gd name="T26" fmla="*/ 22 w 66"/>
                  <a:gd name="T27" fmla="*/ 2 h 59"/>
                  <a:gd name="T28" fmla="*/ 9 w 66"/>
                  <a:gd name="T29" fmla="*/ 13 h 59"/>
                  <a:gd name="T30" fmla="*/ 7 w 66"/>
                  <a:gd name="T31" fmla="*/ 16 h 59"/>
                  <a:gd name="T32" fmla="*/ 7 w 66"/>
                  <a:gd name="T33" fmla="*/ 16 h 59"/>
                  <a:gd name="T34" fmla="*/ 5 w 66"/>
                  <a:gd name="T35" fmla="*/ 19 h 59"/>
                  <a:gd name="T36" fmla="*/ 16 w 66"/>
                  <a:gd name="T37" fmla="*/ 56 h 59"/>
                  <a:gd name="T38" fmla="*/ 30 w 66"/>
                  <a:gd name="T39" fmla="*/ 59 h 59"/>
                  <a:gd name="T40" fmla="*/ 57 w 66"/>
                  <a:gd name="T41" fmla="*/ 40 h 59"/>
                  <a:gd name="T42" fmla="*/ 32 w 66"/>
                  <a:gd name="T43"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59">
                    <a:moveTo>
                      <a:pt x="32" y="4"/>
                    </a:moveTo>
                    <a:cubicBezTo>
                      <a:pt x="32" y="4"/>
                      <a:pt x="32" y="4"/>
                      <a:pt x="32" y="4"/>
                    </a:cubicBezTo>
                    <a:cubicBezTo>
                      <a:pt x="36" y="4"/>
                      <a:pt x="40" y="5"/>
                      <a:pt x="44" y="7"/>
                    </a:cubicBezTo>
                    <a:cubicBezTo>
                      <a:pt x="50" y="11"/>
                      <a:pt x="53" y="16"/>
                      <a:pt x="54" y="21"/>
                    </a:cubicBezTo>
                    <a:cubicBezTo>
                      <a:pt x="58" y="35"/>
                      <a:pt x="49" y="51"/>
                      <a:pt x="34" y="54"/>
                    </a:cubicBezTo>
                    <a:cubicBezTo>
                      <a:pt x="32" y="55"/>
                      <a:pt x="31" y="55"/>
                      <a:pt x="29" y="55"/>
                    </a:cubicBezTo>
                    <a:cubicBezTo>
                      <a:pt x="11" y="55"/>
                      <a:pt x="0" y="33"/>
                      <a:pt x="12" y="15"/>
                    </a:cubicBezTo>
                    <a:cubicBezTo>
                      <a:pt x="12" y="15"/>
                      <a:pt x="12" y="15"/>
                      <a:pt x="12" y="15"/>
                    </a:cubicBezTo>
                    <a:cubicBezTo>
                      <a:pt x="12" y="15"/>
                      <a:pt x="12" y="15"/>
                      <a:pt x="12" y="15"/>
                    </a:cubicBezTo>
                    <a:cubicBezTo>
                      <a:pt x="12" y="15"/>
                      <a:pt x="12" y="15"/>
                      <a:pt x="12" y="15"/>
                    </a:cubicBezTo>
                    <a:cubicBezTo>
                      <a:pt x="14" y="12"/>
                      <a:pt x="19" y="8"/>
                      <a:pt x="25" y="6"/>
                    </a:cubicBezTo>
                    <a:cubicBezTo>
                      <a:pt x="27" y="5"/>
                      <a:pt x="29" y="4"/>
                      <a:pt x="32" y="4"/>
                    </a:cubicBezTo>
                    <a:moveTo>
                      <a:pt x="32" y="0"/>
                    </a:moveTo>
                    <a:cubicBezTo>
                      <a:pt x="29" y="0"/>
                      <a:pt x="25" y="1"/>
                      <a:pt x="22" y="2"/>
                    </a:cubicBezTo>
                    <a:cubicBezTo>
                      <a:pt x="17" y="5"/>
                      <a:pt x="12" y="8"/>
                      <a:pt x="9" y="13"/>
                    </a:cubicBezTo>
                    <a:cubicBezTo>
                      <a:pt x="8" y="14"/>
                      <a:pt x="7" y="15"/>
                      <a:pt x="7" y="16"/>
                    </a:cubicBezTo>
                    <a:cubicBezTo>
                      <a:pt x="7" y="16"/>
                      <a:pt x="7" y="16"/>
                      <a:pt x="7" y="16"/>
                    </a:cubicBezTo>
                    <a:cubicBezTo>
                      <a:pt x="6" y="17"/>
                      <a:pt x="6" y="18"/>
                      <a:pt x="5" y="19"/>
                    </a:cubicBezTo>
                    <a:cubicBezTo>
                      <a:pt x="0" y="33"/>
                      <a:pt x="4" y="48"/>
                      <a:pt x="16" y="56"/>
                    </a:cubicBezTo>
                    <a:cubicBezTo>
                      <a:pt x="20" y="58"/>
                      <a:pt x="24" y="59"/>
                      <a:pt x="30" y="59"/>
                    </a:cubicBezTo>
                    <a:cubicBezTo>
                      <a:pt x="39" y="59"/>
                      <a:pt x="50" y="54"/>
                      <a:pt x="57" y="40"/>
                    </a:cubicBezTo>
                    <a:cubicBezTo>
                      <a:pt x="66" y="17"/>
                      <a:pt x="49" y="0"/>
                      <a:pt x="3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68" name="Freeform 330"/>
              <p:cNvSpPr>
                <a:spLocks/>
              </p:cNvSpPr>
              <p:nvPr/>
            </p:nvSpPr>
            <p:spPr bwMode="auto">
              <a:xfrm>
                <a:off x="810" y="2290"/>
                <a:ext cx="25" cy="27"/>
              </a:xfrm>
              <a:custGeom>
                <a:avLst/>
                <a:gdLst>
                  <a:gd name="T0" fmla="*/ 8 w 16"/>
                  <a:gd name="T1" fmla="*/ 0 h 17"/>
                  <a:gd name="T2" fmla="*/ 2 w 16"/>
                  <a:gd name="T3" fmla="*/ 4 h 17"/>
                  <a:gd name="T4" fmla="*/ 2 w 16"/>
                  <a:gd name="T5" fmla="*/ 4 h 17"/>
                  <a:gd name="T6" fmla="*/ 2 w 16"/>
                  <a:gd name="T7" fmla="*/ 4 h 17"/>
                  <a:gd name="T8" fmla="*/ 2 w 16"/>
                  <a:gd name="T9" fmla="*/ 4 h 17"/>
                  <a:gd name="T10" fmla="*/ 0 w 16"/>
                  <a:gd name="T11" fmla="*/ 10 h 17"/>
                  <a:gd name="T12" fmla="*/ 4 w 16"/>
                  <a:gd name="T13" fmla="*/ 16 h 17"/>
                  <a:gd name="T14" fmla="*/ 8 w 16"/>
                  <a:gd name="T15" fmla="*/ 17 h 17"/>
                  <a:gd name="T16" fmla="*/ 16 w 16"/>
                  <a:gd name="T17" fmla="*/ 7 h 17"/>
                  <a:gd name="T18" fmla="*/ 16 w 16"/>
                  <a:gd name="T19" fmla="*/ 6 h 17"/>
                  <a:gd name="T20" fmla="*/ 12 w 16"/>
                  <a:gd name="T21" fmla="*/ 1 h 17"/>
                  <a:gd name="T22" fmla="*/ 8 w 16"/>
                  <a:gd name="T2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17">
                    <a:moveTo>
                      <a:pt x="8" y="0"/>
                    </a:moveTo>
                    <a:cubicBezTo>
                      <a:pt x="5" y="0"/>
                      <a:pt x="3" y="2"/>
                      <a:pt x="2" y="4"/>
                    </a:cubicBezTo>
                    <a:cubicBezTo>
                      <a:pt x="2" y="4"/>
                      <a:pt x="2" y="4"/>
                      <a:pt x="2" y="4"/>
                    </a:cubicBezTo>
                    <a:cubicBezTo>
                      <a:pt x="2" y="4"/>
                      <a:pt x="2" y="4"/>
                      <a:pt x="2" y="4"/>
                    </a:cubicBezTo>
                    <a:cubicBezTo>
                      <a:pt x="2" y="4"/>
                      <a:pt x="2" y="4"/>
                      <a:pt x="2" y="4"/>
                    </a:cubicBezTo>
                    <a:cubicBezTo>
                      <a:pt x="1" y="6"/>
                      <a:pt x="0" y="8"/>
                      <a:pt x="0" y="10"/>
                    </a:cubicBezTo>
                    <a:cubicBezTo>
                      <a:pt x="0" y="12"/>
                      <a:pt x="2" y="15"/>
                      <a:pt x="4" y="16"/>
                    </a:cubicBezTo>
                    <a:cubicBezTo>
                      <a:pt x="5" y="17"/>
                      <a:pt x="7" y="17"/>
                      <a:pt x="8" y="17"/>
                    </a:cubicBezTo>
                    <a:cubicBezTo>
                      <a:pt x="13" y="17"/>
                      <a:pt x="16" y="12"/>
                      <a:pt x="16" y="7"/>
                    </a:cubicBezTo>
                    <a:cubicBezTo>
                      <a:pt x="16" y="7"/>
                      <a:pt x="16" y="7"/>
                      <a:pt x="16" y="6"/>
                    </a:cubicBezTo>
                    <a:cubicBezTo>
                      <a:pt x="15" y="5"/>
                      <a:pt x="14" y="3"/>
                      <a:pt x="12" y="1"/>
                    </a:cubicBezTo>
                    <a:cubicBezTo>
                      <a:pt x="11" y="1"/>
                      <a:pt x="10"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69" name="Freeform 331"/>
              <p:cNvSpPr>
                <a:spLocks noEditPoints="1"/>
              </p:cNvSpPr>
              <p:nvPr/>
            </p:nvSpPr>
            <p:spPr bwMode="auto">
              <a:xfrm>
                <a:off x="803" y="2284"/>
                <a:ext cx="41" cy="39"/>
              </a:xfrm>
              <a:custGeom>
                <a:avLst/>
                <a:gdLst>
                  <a:gd name="T0" fmla="*/ 7 w 27"/>
                  <a:gd name="T1" fmla="*/ 8 h 25"/>
                  <a:gd name="T2" fmla="*/ 13 w 27"/>
                  <a:gd name="T3" fmla="*/ 4 h 25"/>
                  <a:gd name="T4" fmla="*/ 17 w 27"/>
                  <a:gd name="T5" fmla="*/ 5 h 25"/>
                  <a:gd name="T6" fmla="*/ 21 w 27"/>
                  <a:gd name="T7" fmla="*/ 10 h 25"/>
                  <a:gd name="T8" fmla="*/ 14 w 27"/>
                  <a:gd name="T9" fmla="*/ 21 h 25"/>
                  <a:gd name="T10" fmla="*/ 13 w 27"/>
                  <a:gd name="T11" fmla="*/ 21 h 25"/>
                  <a:gd name="T12" fmla="*/ 9 w 27"/>
                  <a:gd name="T13" fmla="*/ 20 h 25"/>
                  <a:gd name="T14" fmla="*/ 5 w 27"/>
                  <a:gd name="T15" fmla="*/ 14 h 25"/>
                  <a:gd name="T16" fmla="*/ 7 w 27"/>
                  <a:gd name="T17" fmla="*/ 8 h 25"/>
                  <a:gd name="T18" fmla="*/ 7 w 27"/>
                  <a:gd name="T19" fmla="*/ 8 h 25"/>
                  <a:gd name="T20" fmla="*/ 7 w 27"/>
                  <a:gd name="T21" fmla="*/ 8 h 25"/>
                  <a:gd name="T22" fmla="*/ 7 w 27"/>
                  <a:gd name="T23" fmla="*/ 8 h 25"/>
                  <a:gd name="T24" fmla="*/ 14 w 27"/>
                  <a:gd name="T25" fmla="*/ 0 h 25"/>
                  <a:gd name="T26" fmla="*/ 9 w 27"/>
                  <a:gd name="T27" fmla="*/ 1 h 25"/>
                  <a:gd name="T28" fmla="*/ 4 w 27"/>
                  <a:gd name="T29" fmla="*/ 6 h 25"/>
                  <a:gd name="T30" fmla="*/ 4 w 27"/>
                  <a:gd name="T31" fmla="*/ 6 h 25"/>
                  <a:gd name="T32" fmla="*/ 4 w 27"/>
                  <a:gd name="T33" fmla="*/ 6 h 25"/>
                  <a:gd name="T34" fmla="*/ 4 w 27"/>
                  <a:gd name="T35" fmla="*/ 6 h 25"/>
                  <a:gd name="T36" fmla="*/ 8 w 27"/>
                  <a:gd name="T37" fmla="*/ 24 h 25"/>
                  <a:gd name="T38" fmla="*/ 12 w 27"/>
                  <a:gd name="T39" fmla="*/ 25 h 25"/>
                  <a:gd name="T40" fmla="*/ 24 w 27"/>
                  <a:gd name="T41" fmla="*/ 8 h 25"/>
                  <a:gd name="T42" fmla="*/ 24 w 27"/>
                  <a:gd name="T43" fmla="*/ 7 h 25"/>
                  <a:gd name="T44" fmla="*/ 19 w 27"/>
                  <a:gd name="T45" fmla="*/ 2 h 25"/>
                  <a:gd name="T46" fmla="*/ 19 w 27"/>
                  <a:gd name="T47" fmla="*/ 2 h 25"/>
                  <a:gd name="T48" fmla="*/ 15 w 27"/>
                  <a:gd name="T49" fmla="*/ 0 h 25"/>
                  <a:gd name="T50" fmla="*/ 14 w 27"/>
                  <a:gd name="T5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 h="25">
                    <a:moveTo>
                      <a:pt x="7" y="8"/>
                    </a:moveTo>
                    <a:cubicBezTo>
                      <a:pt x="8" y="6"/>
                      <a:pt x="10" y="4"/>
                      <a:pt x="13" y="4"/>
                    </a:cubicBezTo>
                    <a:cubicBezTo>
                      <a:pt x="15" y="4"/>
                      <a:pt x="16" y="5"/>
                      <a:pt x="17" y="5"/>
                    </a:cubicBezTo>
                    <a:cubicBezTo>
                      <a:pt x="19" y="7"/>
                      <a:pt x="20" y="9"/>
                      <a:pt x="21" y="10"/>
                    </a:cubicBezTo>
                    <a:cubicBezTo>
                      <a:pt x="22" y="15"/>
                      <a:pt x="19" y="20"/>
                      <a:pt x="14" y="21"/>
                    </a:cubicBezTo>
                    <a:cubicBezTo>
                      <a:pt x="14" y="21"/>
                      <a:pt x="13" y="21"/>
                      <a:pt x="13" y="21"/>
                    </a:cubicBezTo>
                    <a:cubicBezTo>
                      <a:pt x="11" y="21"/>
                      <a:pt x="10" y="21"/>
                      <a:pt x="9" y="20"/>
                    </a:cubicBezTo>
                    <a:cubicBezTo>
                      <a:pt x="7" y="19"/>
                      <a:pt x="5" y="16"/>
                      <a:pt x="5" y="14"/>
                    </a:cubicBezTo>
                    <a:cubicBezTo>
                      <a:pt x="5" y="12"/>
                      <a:pt x="6" y="10"/>
                      <a:pt x="7" y="8"/>
                    </a:cubicBezTo>
                    <a:cubicBezTo>
                      <a:pt x="7" y="8"/>
                      <a:pt x="7" y="8"/>
                      <a:pt x="7" y="8"/>
                    </a:cubicBezTo>
                    <a:cubicBezTo>
                      <a:pt x="7" y="8"/>
                      <a:pt x="7" y="8"/>
                      <a:pt x="7" y="8"/>
                    </a:cubicBezTo>
                    <a:cubicBezTo>
                      <a:pt x="7" y="8"/>
                      <a:pt x="7" y="8"/>
                      <a:pt x="7" y="8"/>
                    </a:cubicBezTo>
                    <a:moveTo>
                      <a:pt x="14" y="0"/>
                    </a:moveTo>
                    <a:cubicBezTo>
                      <a:pt x="12" y="0"/>
                      <a:pt x="11" y="1"/>
                      <a:pt x="9" y="1"/>
                    </a:cubicBezTo>
                    <a:cubicBezTo>
                      <a:pt x="7" y="2"/>
                      <a:pt x="5" y="4"/>
                      <a:pt x="4" y="6"/>
                    </a:cubicBezTo>
                    <a:cubicBezTo>
                      <a:pt x="4" y="6"/>
                      <a:pt x="4" y="6"/>
                      <a:pt x="4" y="6"/>
                    </a:cubicBezTo>
                    <a:cubicBezTo>
                      <a:pt x="4" y="6"/>
                      <a:pt x="4" y="6"/>
                      <a:pt x="4" y="6"/>
                    </a:cubicBezTo>
                    <a:cubicBezTo>
                      <a:pt x="4" y="6"/>
                      <a:pt x="4" y="6"/>
                      <a:pt x="4" y="6"/>
                    </a:cubicBezTo>
                    <a:cubicBezTo>
                      <a:pt x="0" y="11"/>
                      <a:pt x="0" y="20"/>
                      <a:pt x="8" y="24"/>
                    </a:cubicBezTo>
                    <a:cubicBezTo>
                      <a:pt x="9" y="25"/>
                      <a:pt x="11" y="25"/>
                      <a:pt x="12" y="25"/>
                    </a:cubicBezTo>
                    <a:cubicBezTo>
                      <a:pt x="21" y="25"/>
                      <a:pt x="27" y="16"/>
                      <a:pt x="24" y="8"/>
                    </a:cubicBezTo>
                    <a:cubicBezTo>
                      <a:pt x="24" y="8"/>
                      <a:pt x="24" y="7"/>
                      <a:pt x="24" y="7"/>
                    </a:cubicBezTo>
                    <a:cubicBezTo>
                      <a:pt x="23" y="5"/>
                      <a:pt x="21" y="3"/>
                      <a:pt x="19" y="2"/>
                    </a:cubicBezTo>
                    <a:cubicBezTo>
                      <a:pt x="19" y="2"/>
                      <a:pt x="19" y="2"/>
                      <a:pt x="19" y="2"/>
                    </a:cubicBezTo>
                    <a:cubicBezTo>
                      <a:pt x="18" y="1"/>
                      <a:pt x="16" y="1"/>
                      <a:pt x="15" y="0"/>
                    </a:cubicBezTo>
                    <a:cubicBezTo>
                      <a:pt x="14" y="0"/>
                      <a:pt x="14"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70" name="Freeform 332"/>
              <p:cNvSpPr>
                <a:spLocks noEditPoints="1"/>
              </p:cNvSpPr>
              <p:nvPr/>
            </p:nvSpPr>
            <p:spPr bwMode="auto">
              <a:xfrm>
                <a:off x="590" y="3178"/>
                <a:ext cx="79" cy="59"/>
              </a:xfrm>
              <a:custGeom>
                <a:avLst/>
                <a:gdLst>
                  <a:gd name="T0" fmla="*/ 21 w 51"/>
                  <a:gd name="T1" fmla="*/ 14 h 38"/>
                  <a:gd name="T2" fmla="*/ 31 w 51"/>
                  <a:gd name="T3" fmla="*/ 10 h 38"/>
                  <a:gd name="T4" fmla="*/ 37 w 51"/>
                  <a:gd name="T5" fmla="*/ 14 h 38"/>
                  <a:gd name="T6" fmla="*/ 36 w 51"/>
                  <a:gd name="T7" fmla="*/ 19 h 38"/>
                  <a:gd name="T8" fmla="*/ 34 w 51"/>
                  <a:gd name="T9" fmla="*/ 23 h 38"/>
                  <a:gd name="T10" fmla="*/ 23 w 51"/>
                  <a:gd name="T11" fmla="*/ 28 h 38"/>
                  <a:gd name="T12" fmla="*/ 23 w 51"/>
                  <a:gd name="T13" fmla="*/ 28 h 38"/>
                  <a:gd name="T14" fmla="*/ 22 w 51"/>
                  <a:gd name="T15" fmla="*/ 28 h 38"/>
                  <a:gd name="T16" fmla="*/ 19 w 51"/>
                  <a:gd name="T17" fmla="*/ 16 h 38"/>
                  <a:gd name="T18" fmla="*/ 20 w 51"/>
                  <a:gd name="T19" fmla="*/ 15 h 38"/>
                  <a:gd name="T20" fmla="*/ 21 w 51"/>
                  <a:gd name="T21" fmla="*/ 14 h 38"/>
                  <a:gd name="T22" fmla="*/ 21 w 51"/>
                  <a:gd name="T23" fmla="*/ 14 h 38"/>
                  <a:gd name="T24" fmla="*/ 21 w 51"/>
                  <a:gd name="T25" fmla="*/ 14 h 38"/>
                  <a:gd name="T26" fmla="*/ 21 w 51"/>
                  <a:gd name="T27" fmla="*/ 14 h 38"/>
                  <a:gd name="T28" fmla="*/ 21 w 51"/>
                  <a:gd name="T29" fmla="*/ 14 h 38"/>
                  <a:gd name="T30" fmla="*/ 35 w 51"/>
                  <a:gd name="T31" fmla="*/ 0 h 38"/>
                  <a:gd name="T32" fmla="*/ 15 w 51"/>
                  <a:gd name="T33" fmla="*/ 8 h 38"/>
                  <a:gd name="T34" fmla="*/ 15 w 51"/>
                  <a:gd name="T35" fmla="*/ 8 h 38"/>
                  <a:gd name="T36" fmla="*/ 15 w 51"/>
                  <a:gd name="T37" fmla="*/ 8 h 38"/>
                  <a:gd name="T38" fmla="*/ 14 w 51"/>
                  <a:gd name="T39" fmla="*/ 9 h 38"/>
                  <a:gd name="T40" fmla="*/ 10 w 51"/>
                  <a:gd name="T41" fmla="*/ 36 h 38"/>
                  <a:gd name="T42" fmla="*/ 18 w 51"/>
                  <a:gd name="T43" fmla="*/ 38 h 38"/>
                  <a:gd name="T44" fmla="*/ 19 w 51"/>
                  <a:gd name="T45" fmla="*/ 38 h 38"/>
                  <a:gd name="T46" fmla="*/ 24 w 51"/>
                  <a:gd name="T47" fmla="*/ 37 h 38"/>
                  <a:gd name="T48" fmla="*/ 48 w 51"/>
                  <a:gd name="T49" fmla="*/ 9 h 38"/>
                  <a:gd name="T50" fmla="*/ 44 w 51"/>
                  <a:gd name="T51" fmla="*/ 3 h 38"/>
                  <a:gd name="T52" fmla="*/ 35 w 51"/>
                  <a:gd name="T53"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1" h="38">
                    <a:moveTo>
                      <a:pt x="21" y="14"/>
                    </a:moveTo>
                    <a:cubicBezTo>
                      <a:pt x="24" y="11"/>
                      <a:pt x="28" y="10"/>
                      <a:pt x="31" y="10"/>
                    </a:cubicBezTo>
                    <a:cubicBezTo>
                      <a:pt x="34" y="10"/>
                      <a:pt x="36" y="11"/>
                      <a:pt x="37" y="14"/>
                    </a:cubicBezTo>
                    <a:cubicBezTo>
                      <a:pt x="38" y="15"/>
                      <a:pt x="37" y="17"/>
                      <a:pt x="36" y="19"/>
                    </a:cubicBezTo>
                    <a:cubicBezTo>
                      <a:pt x="36" y="20"/>
                      <a:pt x="35" y="22"/>
                      <a:pt x="34" y="23"/>
                    </a:cubicBezTo>
                    <a:cubicBezTo>
                      <a:pt x="31" y="26"/>
                      <a:pt x="27" y="28"/>
                      <a:pt x="23" y="28"/>
                    </a:cubicBezTo>
                    <a:cubicBezTo>
                      <a:pt x="23" y="28"/>
                      <a:pt x="23" y="28"/>
                      <a:pt x="23" y="28"/>
                    </a:cubicBezTo>
                    <a:cubicBezTo>
                      <a:pt x="22" y="28"/>
                      <a:pt x="22" y="28"/>
                      <a:pt x="22" y="28"/>
                    </a:cubicBezTo>
                    <a:cubicBezTo>
                      <a:pt x="15" y="28"/>
                      <a:pt x="13" y="22"/>
                      <a:pt x="19" y="16"/>
                    </a:cubicBezTo>
                    <a:cubicBezTo>
                      <a:pt x="19" y="15"/>
                      <a:pt x="20" y="15"/>
                      <a:pt x="20" y="15"/>
                    </a:cubicBezTo>
                    <a:cubicBezTo>
                      <a:pt x="20"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moveTo>
                      <a:pt x="35" y="0"/>
                    </a:moveTo>
                    <a:cubicBezTo>
                      <a:pt x="27" y="0"/>
                      <a:pt x="20" y="5"/>
                      <a:pt x="15" y="8"/>
                    </a:cubicBezTo>
                    <a:cubicBezTo>
                      <a:pt x="15" y="8"/>
                      <a:pt x="15" y="8"/>
                      <a:pt x="15" y="8"/>
                    </a:cubicBezTo>
                    <a:cubicBezTo>
                      <a:pt x="15" y="8"/>
                      <a:pt x="15" y="8"/>
                      <a:pt x="15" y="8"/>
                    </a:cubicBezTo>
                    <a:cubicBezTo>
                      <a:pt x="15" y="9"/>
                      <a:pt x="14" y="9"/>
                      <a:pt x="14" y="9"/>
                    </a:cubicBezTo>
                    <a:cubicBezTo>
                      <a:pt x="5" y="17"/>
                      <a:pt x="0" y="30"/>
                      <a:pt x="10" y="36"/>
                    </a:cubicBezTo>
                    <a:cubicBezTo>
                      <a:pt x="12" y="37"/>
                      <a:pt x="15" y="38"/>
                      <a:pt x="18" y="38"/>
                    </a:cubicBezTo>
                    <a:cubicBezTo>
                      <a:pt x="18" y="38"/>
                      <a:pt x="19" y="38"/>
                      <a:pt x="19" y="38"/>
                    </a:cubicBezTo>
                    <a:cubicBezTo>
                      <a:pt x="21" y="38"/>
                      <a:pt x="23" y="37"/>
                      <a:pt x="24" y="37"/>
                    </a:cubicBezTo>
                    <a:cubicBezTo>
                      <a:pt x="38" y="33"/>
                      <a:pt x="51" y="19"/>
                      <a:pt x="48" y="9"/>
                    </a:cubicBezTo>
                    <a:cubicBezTo>
                      <a:pt x="48" y="7"/>
                      <a:pt x="47" y="5"/>
                      <a:pt x="44" y="3"/>
                    </a:cubicBezTo>
                    <a:cubicBezTo>
                      <a:pt x="41" y="1"/>
                      <a:pt x="38" y="0"/>
                      <a:pt x="3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71" name="Freeform 333"/>
              <p:cNvSpPr>
                <a:spLocks noEditPoints="1"/>
              </p:cNvSpPr>
              <p:nvPr/>
            </p:nvSpPr>
            <p:spPr bwMode="auto">
              <a:xfrm>
                <a:off x="582" y="3174"/>
                <a:ext cx="92" cy="68"/>
              </a:xfrm>
              <a:custGeom>
                <a:avLst/>
                <a:gdLst>
                  <a:gd name="T0" fmla="*/ 20 w 59"/>
                  <a:gd name="T1" fmla="*/ 11 h 44"/>
                  <a:gd name="T2" fmla="*/ 40 w 59"/>
                  <a:gd name="T3" fmla="*/ 3 h 44"/>
                  <a:gd name="T4" fmla="*/ 49 w 59"/>
                  <a:gd name="T5" fmla="*/ 6 h 44"/>
                  <a:gd name="T6" fmla="*/ 53 w 59"/>
                  <a:gd name="T7" fmla="*/ 12 h 44"/>
                  <a:gd name="T8" fmla="*/ 29 w 59"/>
                  <a:gd name="T9" fmla="*/ 40 h 44"/>
                  <a:gd name="T10" fmla="*/ 24 w 59"/>
                  <a:gd name="T11" fmla="*/ 41 h 44"/>
                  <a:gd name="T12" fmla="*/ 24 w 59"/>
                  <a:gd name="T13" fmla="*/ 41 h 44"/>
                  <a:gd name="T14" fmla="*/ 22 w 59"/>
                  <a:gd name="T15" fmla="*/ 41 h 44"/>
                  <a:gd name="T16" fmla="*/ 17 w 59"/>
                  <a:gd name="T17" fmla="*/ 15 h 44"/>
                  <a:gd name="T18" fmla="*/ 19 w 59"/>
                  <a:gd name="T19" fmla="*/ 12 h 44"/>
                  <a:gd name="T20" fmla="*/ 20 w 59"/>
                  <a:gd name="T21" fmla="*/ 11 h 44"/>
                  <a:gd name="T22" fmla="*/ 20 w 59"/>
                  <a:gd name="T23" fmla="*/ 11 h 44"/>
                  <a:gd name="T24" fmla="*/ 20 w 59"/>
                  <a:gd name="T25" fmla="*/ 11 h 44"/>
                  <a:gd name="T26" fmla="*/ 42 w 59"/>
                  <a:gd name="T27" fmla="*/ 0 h 44"/>
                  <a:gd name="T28" fmla="*/ 16 w 59"/>
                  <a:gd name="T29" fmla="*/ 11 h 44"/>
                  <a:gd name="T30" fmla="*/ 16 w 59"/>
                  <a:gd name="T31" fmla="*/ 11 h 44"/>
                  <a:gd name="T32" fmla="*/ 15 w 59"/>
                  <a:gd name="T33" fmla="*/ 13 h 44"/>
                  <a:gd name="T34" fmla="*/ 12 w 59"/>
                  <a:gd name="T35" fmla="*/ 42 h 44"/>
                  <a:gd name="T36" fmla="*/ 22 w 59"/>
                  <a:gd name="T37" fmla="*/ 44 h 44"/>
                  <a:gd name="T38" fmla="*/ 44 w 59"/>
                  <a:gd name="T39" fmla="*/ 35 h 44"/>
                  <a:gd name="T40" fmla="*/ 47 w 59"/>
                  <a:gd name="T41" fmla="*/ 33 h 44"/>
                  <a:gd name="T42" fmla="*/ 57 w 59"/>
                  <a:gd name="T43" fmla="*/ 9 h 44"/>
                  <a:gd name="T44" fmla="*/ 52 w 59"/>
                  <a:gd name="T45" fmla="*/ 3 h 44"/>
                  <a:gd name="T46" fmla="*/ 52 w 59"/>
                  <a:gd name="T47" fmla="*/ 3 h 44"/>
                  <a:gd name="T48" fmla="*/ 51 w 59"/>
                  <a:gd name="T49" fmla="*/ 2 h 44"/>
                  <a:gd name="T50" fmla="*/ 42 w 59"/>
                  <a:gd name="T5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 h="44">
                    <a:moveTo>
                      <a:pt x="20" y="11"/>
                    </a:moveTo>
                    <a:cubicBezTo>
                      <a:pt x="25" y="8"/>
                      <a:pt x="32" y="3"/>
                      <a:pt x="40" y="3"/>
                    </a:cubicBezTo>
                    <a:cubicBezTo>
                      <a:pt x="43" y="3"/>
                      <a:pt x="46" y="4"/>
                      <a:pt x="49" y="6"/>
                    </a:cubicBezTo>
                    <a:cubicBezTo>
                      <a:pt x="52" y="8"/>
                      <a:pt x="53" y="10"/>
                      <a:pt x="53" y="12"/>
                    </a:cubicBezTo>
                    <a:cubicBezTo>
                      <a:pt x="56" y="23"/>
                      <a:pt x="44" y="36"/>
                      <a:pt x="29" y="40"/>
                    </a:cubicBezTo>
                    <a:cubicBezTo>
                      <a:pt x="28" y="40"/>
                      <a:pt x="26" y="41"/>
                      <a:pt x="24" y="41"/>
                    </a:cubicBezTo>
                    <a:cubicBezTo>
                      <a:pt x="24" y="41"/>
                      <a:pt x="24" y="41"/>
                      <a:pt x="24" y="41"/>
                    </a:cubicBezTo>
                    <a:cubicBezTo>
                      <a:pt x="23" y="41"/>
                      <a:pt x="23" y="41"/>
                      <a:pt x="22" y="41"/>
                    </a:cubicBezTo>
                    <a:cubicBezTo>
                      <a:pt x="8" y="41"/>
                      <a:pt x="5" y="27"/>
                      <a:pt x="17" y="15"/>
                    </a:cubicBezTo>
                    <a:cubicBezTo>
                      <a:pt x="17" y="14"/>
                      <a:pt x="18" y="13"/>
                      <a:pt x="19" y="12"/>
                    </a:cubicBezTo>
                    <a:cubicBezTo>
                      <a:pt x="19" y="12"/>
                      <a:pt x="20" y="12"/>
                      <a:pt x="20" y="11"/>
                    </a:cubicBezTo>
                    <a:cubicBezTo>
                      <a:pt x="20" y="11"/>
                      <a:pt x="20" y="11"/>
                      <a:pt x="20" y="11"/>
                    </a:cubicBezTo>
                    <a:cubicBezTo>
                      <a:pt x="20" y="11"/>
                      <a:pt x="20" y="11"/>
                      <a:pt x="20" y="11"/>
                    </a:cubicBezTo>
                    <a:moveTo>
                      <a:pt x="42" y="0"/>
                    </a:moveTo>
                    <a:cubicBezTo>
                      <a:pt x="34" y="0"/>
                      <a:pt x="24" y="4"/>
                      <a:pt x="16" y="11"/>
                    </a:cubicBezTo>
                    <a:cubicBezTo>
                      <a:pt x="16" y="11"/>
                      <a:pt x="16" y="11"/>
                      <a:pt x="16" y="11"/>
                    </a:cubicBezTo>
                    <a:cubicBezTo>
                      <a:pt x="16" y="12"/>
                      <a:pt x="15" y="12"/>
                      <a:pt x="15" y="13"/>
                    </a:cubicBezTo>
                    <a:cubicBezTo>
                      <a:pt x="7" y="21"/>
                      <a:pt x="0" y="35"/>
                      <a:pt x="12" y="42"/>
                    </a:cubicBezTo>
                    <a:cubicBezTo>
                      <a:pt x="15" y="43"/>
                      <a:pt x="18" y="44"/>
                      <a:pt x="22" y="44"/>
                    </a:cubicBezTo>
                    <a:cubicBezTo>
                      <a:pt x="30" y="44"/>
                      <a:pt x="38" y="41"/>
                      <a:pt x="44" y="35"/>
                    </a:cubicBezTo>
                    <a:cubicBezTo>
                      <a:pt x="45" y="35"/>
                      <a:pt x="46" y="34"/>
                      <a:pt x="47" y="33"/>
                    </a:cubicBezTo>
                    <a:cubicBezTo>
                      <a:pt x="55" y="26"/>
                      <a:pt x="59" y="17"/>
                      <a:pt x="57" y="9"/>
                    </a:cubicBezTo>
                    <a:cubicBezTo>
                      <a:pt x="55" y="5"/>
                      <a:pt x="53" y="4"/>
                      <a:pt x="52" y="3"/>
                    </a:cubicBezTo>
                    <a:cubicBezTo>
                      <a:pt x="52" y="3"/>
                      <a:pt x="52" y="3"/>
                      <a:pt x="52" y="3"/>
                    </a:cubicBezTo>
                    <a:cubicBezTo>
                      <a:pt x="52" y="3"/>
                      <a:pt x="51" y="2"/>
                      <a:pt x="51" y="2"/>
                    </a:cubicBezTo>
                    <a:cubicBezTo>
                      <a:pt x="48" y="1"/>
                      <a:pt x="45" y="0"/>
                      <a:pt x="4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72" name="Freeform 334"/>
              <p:cNvSpPr>
                <a:spLocks/>
              </p:cNvSpPr>
              <p:nvPr/>
            </p:nvSpPr>
            <p:spPr bwMode="auto">
              <a:xfrm>
                <a:off x="619" y="3199"/>
                <a:ext cx="27" cy="18"/>
              </a:xfrm>
              <a:custGeom>
                <a:avLst/>
                <a:gdLst>
                  <a:gd name="T0" fmla="*/ 10 w 17"/>
                  <a:gd name="T1" fmla="*/ 0 h 12"/>
                  <a:gd name="T2" fmla="*/ 7 w 17"/>
                  <a:gd name="T3" fmla="*/ 1 h 12"/>
                  <a:gd name="T4" fmla="*/ 4 w 17"/>
                  <a:gd name="T5" fmla="*/ 3 h 12"/>
                  <a:gd name="T6" fmla="*/ 4 w 17"/>
                  <a:gd name="T7" fmla="*/ 3 h 12"/>
                  <a:gd name="T8" fmla="*/ 4 w 17"/>
                  <a:gd name="T9" fmla="*/ 3 h 12"/>
                  <a:gd name="T10" fmla="*/ 3 w 17"/>
                  <a:gd name="T11" fmla="*/ 3 h 12"/>
                  <a:gd name="T12" fmla="*/ 0 w 17"/>
                  <a:gd name="T13" fmla="*/ 8 h 12"/>
                  <a:gd name="T14" fmla="*/ 0 w 17"/>
                  <a:gd name="T15" fmla="*/ 10 h 12"/>
                  <a:gd name="T16" fmla="*/ 1 w 17"/>
                  <a:gd name="T17" fmla="*/ 11 h 12"/>
                  <a:gd name="T18" fmla="*/ 2 w 17"/>
                  <a:gd name="T19" fmla="*/ 12 h 12"/>
                  <a:gd name="T20" fmla="*/ 5 w 17"/>
                  <a:gd name="T21" fmla="*/ 12 h 12"/>
                  <a:gd name="T22" fmla="*/ 5 w 17"/>
                  <a:gd name="T23" fmla="*/ 12 h 12"/>
                  <a:gd name="T24" fmla="*/ 5 w 17"/>
                  <a:gd name="T25" fmla="*/ 12 h 12"/>
                  <a:gd name="T26" fmla="*/ 13 w 17"/>
                  <a:gd name="T27" fmla="*/ 1 h 12"/>
                  <a:gd name="T28" fmla="*/ 13 w 17"/>
                  <a:gd name="T29" fmla="*/ 1 h 12"/>
                  <a:gd name="T30" fmla="*/ 12 w 17"/>
                  <a:gd name="T31" fmla="*/ 0 h 12"/>
                  <a:gd name="T32" fmla="*/ 10 w 17"/>
                  <a:gd name="T3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12">
                    <a:moveTo>
                      <a:pt x="10" y="0"/>
                    </a:moveTo>
                    <a:cubicBezTo>
                      <a:pt x="9" y="0"/>
                      <a:pt x="8" y="0"/>
                      <a:pt x="7" y="1"/>
                    </a:cubicBezTo>
                    <a:cubicBezTo>
                      <a:pt x="6" y="1"/>
                      <a:pt x="5" y="2"/>
                      <a:pt x="4" y="3"/>
                    </a:cubicBezTo>
                    <a:cubicBezTo>
                      <a:pt x="4" y="3"/>
                      <a:pt x="4" y="3"/>
                      <a:pt x="4" y="3"/>
                    </a:cubicBezTo>
                    <a:cubicBezTo>
                      <a:pt x="4" y="3"/>
                      <a:pt x="4" y="3"/>
                      <a:pt x="4" y="3"/>
                    </a:cubicBezTo>
                    <a:cubicBezTo>
                      <a:pt x="3" y="3"/>
                      <a:pt x="3" y="3"/>
                      <a:pt x="3" y="3"/>
                    </a:cubicBezTo>
                    <a:cubicBezTo>
                      <a:pt x="2" y="5"/>
                      <a:pt x="1" y="6"/>
                      <a:pt x="0" y="8"/>
                    </a:cubicBezTo>
                    <a:cubicBezTo>
                      <a:pt x="0" y="9"/>
                      <a:pt x="0" y="9"/>
                      <a:pt x="0" y="10"/>
                    </a:cubicBezTo>
                    <a:cubicBezTo>
                      <a:pt x="0" y="10"/>
                      <a:pt x="1" y="11"/>
                      <a:pt x="1" y="11"/>
                    </a:cubicBezTo>
                    <a:cubicBezTo>
                      <a:pt x="2" y="12"/>
                      <a:pt x="2" y="12"/>
                      <a:pt x="2" y="12"/>
                    </a:cubicBezTo>
                    <a:cubicBezTo>
                      <a:pt x="3" y="12"/>
                      <a:pt x="4" y="12"/>
                      <a:pt x="5" y="12"/>
                    </a:cubicBezTo>
                    <a:cubicBezTo>
                      <a:pt x="5" y="12"/>
                      <a:pt x="5" y="12"/>
                      <a:pt x="5" y="12"/>
                    </a:cubicBezTo>
                    <a:cubicBezTo>
                      <a:pt x="5" y="12"/>
                      <a:pt x="5" y="12"/>
                      <a:pt x="5" y="12"/>
                    </a:cubicBezTo>
                    <a:cubicBezTo>
                      <a:pt x="11" y="12"/>
                      <a:pt x="17" y="5"/>
                      <a:pt x="13" y="1"/>
                    </a:cubicBezTo>
                    <a:cubicBezTo>
                      <a:pt x="13" y="1"/>
                      <a:pt x="13" y="1"/>
                      <a:pt x="13" y="1"/>
                    </a:cubicBezTo>
                    <a:cubicBezTo>
                      <a:pt x="13" y="1"/>
                      <a:pt x="12" y="1"/>
                      <a:pt x="12" y="0"/>
                    </a:cubicBezTo>
                    <a:cubicBezTo>
                      <a:pt x="11" y="0"/>
                      <a:pt x="11"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73" name="Freeform 335"/>
              <p:cNvSpPr>
                <a:spLocks noEditPoints="1"/>
              </p:cNvSpPr>
              <p:nvPr/>
            </p:nvSpPr>
            <p:spPr bwMode="auto">
              <a:xfrm>
                <a:off x="610" y="3194"/>
                <a:ext cx="39" cy="28"/>
              </a:xfrm>
              <a:custGeom>
                <a:avLst/>
                <a:gdLst>
                  <a:gd name="T0" fmla="*/ 13 w 25"/>
                  <a:gd name="T1" fmla="*/ 4 h 18"/>
                  <a:gd name="T2" fmla="*/ 16 w 25"/>
                  <a:gd name="T3" fmla="*/ 3 h 18"/>
                  <a:gd name="T4" fmla="*/ 18 w 25"/>
                  <a:gd name="T5" fmla="*/ 3 h 18"/>
                  <a:gd name="T6" fmla="*/ 19 w 25"/>
                  <a:gd name="T7" fmla="*/ 4 h 18"/>
                  <a:gd name="T8" fmla="*/ 19 w 25"/>
                  <a:gd name="T9" fmla="*/ 4 h 18"/>
                  <a:gd name="T10" fmla="*/ 19 w 25"/>
                  <a:gd name="T11" fmla="*/ 4 h 18"/>
                  <a:gd name="T12" fmla="*/ 11 w 25"/>
                  <a:gd name="T13" fmla="*/ 15 h 18"/>
                  <a:gd name="T14" fmla="*/ 11 w 25"/>
                  <a:gd name="T15" fmla="*/ 15 h 18"/>
                  <a:gd name="T16" fmla="*/ 10 w 25"/>
                  <a:gd name="T17" fmla="*/ 15 h 18"/>
                  <a:gd name="T18" fmla="*/ 8 w 25"/>
                  <a:gd name="T19" fmla="*/ 15 h 18"/>
                  <a:gd name="T20" fmla="*/ 7 w 25"/>
                  <a:gd name="T21" fmla="*/ 14 h 18"/>
                  <a:gd name="T22" fmla="*/ 6 w 25"/>
                  <a:gd name="T23" fmla="*/ 13 h 18"/>
                  <a:gd name="T24" fmla="*/ 6 w 25"/>
                  <a:gd name="T25" fmla="*/ 11 h 18"/>
                  <a:gd name="T26" fmla="*/ 8 w 25"/>
                  <a:gd name="T27" fmla="*/ 7 h 18"/>
                  <a:gd name="T28" fmla="*/ 9 w 25"/>
                  <a:gd name="T29" fmla="*/ 6 h 18"/>
                  <a:gd name="T30" fmla="*/ 10 w 25"/>
                  <a:gd name="T31" fmla="*/ 6 h 18"/>
                  <a:gd name="T32" fmla="*/ 10 w 25"/>
                  <a:gd name="T33" fmla="*/ 6 h 18"/>
                  <a:gd name="T34" fmla="*/ 10 w 25"/>
                  <a:gd name="T35" fmla="*/ 6 h 18"/>
                  <a:gd name="T36" fmla="*/ 13 w 25"/>
                  <a:gd name="T37" fmla="*/ 4 h 18"/>
                  <a:gd name="T38" fmla="*/ 18 w 25"/>
                  <a:gd name="T39" fmla="*/ 0 h 18"/>
                  <a:gd name="T40" fmla="*/ 8 w 25"/>
                  <a:gd name="T41" fmla="*/ 4 h 18"/>
                  <a:gd name="T42" fmla="*/ 8 w 25"/>
                  <a:gd name="T43" fmla="*/ 4 h 18"/>
                  <a:gd name="T44" fmla="*/ 8 w 25"/>
                  <a:gd name="T45" fmla="*/ 4 h 18"/>
                  <a:gd name="T46" fmla="*/ 8 w 25"/>
                  <a:gd name="T47" fmla="*/ 4 h 18"/>
                  <a:gd name="T48" fmla="*/ 8 w 25"/>
                  <a:gd name="T49" fmla="*/ 4 h 18"/>
                  <a:gd name="T50" fmla="*/ 7 w 25"/>
                  <a:gd name="T51" fmla="*/ 5 h 18"/>
                  <a:gd name="T52" fmla="*/ 5 w 25"/>
                  <a:gd name="T53" fmla="*/ 18 h 18"/>
                  <a:gd name="T54" fmla="*/ 9 w 25"/>
                  <a:gd name="T55" fmla="*/ 18 h 18"/>
                  <a:gd name="T56" fmla="*/ 10 w 25"/>
                  <a:gd name="T57" fmla="*/ 18 h 18"/>
                  <a:gd name="T58" fmla="*/ 21 w 25"/>
                  <a:gd name="T59" fmla="*/ 13 h 18"/>
                  <a:gd name="T60" fmla="*/ 23 w 25"/>
                  <a:gd name="T61" fmla="*/ 9 h 18"/>
                  <a:gd name="T62" fmla="*/ 24 w 25"/>
                  <a:gd name="T63" fmla="*/ 4 h 18"/>
                  <a:gd name="T64" fmla="*/ 18 w 25"/>
                  <a:gd name="T65"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 h="18">
                    <a:moveTo>
                      <a:pt x="13" y="4"/>
                    </a:moveTo>
                    <a:cubicBezTo>
                      <a:pt x="14" y="3"/>
                      <a:pt x="15" y="3"/>
                      <a:pt x="16" y="3"/>
                    </a:cubicBezTo>
                    <a:cubicBezTo>
                      <a:pt x="17" y="3"/>
                      <a:pt x="17" y="3"/>
                      <a:pt x="18" y="3"/>
                    </a:cubicBezTo>
                    <a:cubicBezTo>
                      <a:pt x="18" y="4"/>
                      <a:pt x="19" y="4"/>
                      <a:pt x="19" y="4"/>
                    </a:cubicBezTo>
                    <a:cubicBezTo>
                      <a:pt x="19" y="4"/>
                      <a:pt x="19" y="4"/>
                      <a:pt x="19" y="4"/>
                    </a:cubicBezTo>
                    <a:cubicBezTo>
                      <a:pt x="19" y="4"/>
                      <a:pt x="19" y="4"/>
                      <a:pt x="19" y="4"/>
                    </a:cubicBezTo>
                    <a:cubicBezTo>
                      <a:pt x="23" y="8"/>
                      <a:pt x="17" y="15"/>
                      <a:pt x="11" y="15"/>
                    </a:cubicBezTo>
                    <a:cubicBezTo>
                      <a:pt x="11" y="15"/>
                      <a:pt x="11" y="15"/>
                      <a:pt x="11" y="15"/>
                    </a:cubicBezTo>
                    <a:cubicBezTo>
                      <a:pt x="11" y="15"/>
                      <a:pt x="11" y="15"/>
                      <a:pt x="10" y="15"/>
                    </a:cubicBezTo>
                    <a:cubicBezTo>
                      <a:pt x="9" y="15"/>
                      <a:pt x="8" y="15"/>
                      <a:pt x="8" y="15"/>
                    </a:cubicBezTo>
                    <a:cubicBezTo>
                      <a:pt x="8" y="15"/>
                      <a:pt x="8" y="15"/>
                      <a:pt x="7" y="14"/>
                    </a:cubicBezTo>
                    <a:cubicBezTo>
                      <a:pt x="7" y="14"/>
                      <a:pt x="6" y="13"/>
                      <a:pt x="6" y="13"/>
                    </a:cubicBezTo>
                    <a:cubicBezTo>
                      <a:pt x="6" y="12"/>
                      <a:pt x="6" y="12"/>
                      <a:pt x="6" y="11"/>
                    </a:cubicBezTo>
                    <a:cubicBezTo>
                      <a:pt x="6" y="10"/>
                      <a:pt x="7" y="9"/>
                      <a:pt x="8" y="7"/>
                    </a:cubicBezTo>
                    <a:cubicBezTo>
                      <a:pt x="8" y="7"/>
                      <a:pt x="9" y="7"/>
                      <a:pt x="9" y="6"/>
                    </a:cubicBezTo>
                    <a:cubicBezTo>
                      <a:pt x="9" y="6"/>
                      <a:pt x="9" y="6"/>
                      <a:pt x="10" y="6"/>
                    </a:cubicBezTo>
                    <a:cubicBezTo>
                      <a:pt x="10" y="6"/>
                      <a:pt x="10" y="6"/>
                      <a:pt x="10" y="6"/>
                    </a:cubicBezTo>
                    <a:cubicBezTo>
                      <a:pt x="10" y="6"/>
                      <a:pt x="10" y="6"/>
                      <a:pt x="10" y="6"/>
                    </a:cubicBezTo>
                    <a:cubicBezTo>
                      <a:pt x="11" y="5"/>
                      <a:pt x="12" y="4"/>
                      <a:pt x="13" y="4"/>
                    </a:cubicBezTo>
                    <a:moveTo>
                      <a:pt x="18" y="0"/>
                    </a:moveTo>
                    <a:cubicBezTo>
                      <a:pt x="15" y="0"/>
                      <a:pt x="11" y="1"/>
                      <a:pt x="8" y="4"/>
                    </a:cubicBezTo>
                    <a:cubicBezTo>
                      <a:pt x="8" y="4"/>
                      <a:pt x="8" y="4"/>
                      <a:pt x="8" y="4"/>
                    </a:cubicBezTo>
                    <a:cubicBezTo>
                      <a:pt x="8" y="4"/>
                      <a:pt x="8" y="4"/>
                      <a:pt x="8" y="4"/>
                    </a:cubicBezTo>
                    <a:cubicBezTo>
                      <a:pt x="8" y="4"/>
                      <a:pt x="8" y="4"/>
                      <a:pt x="8" y="4"/>
                    </a:cubicBezTo>
                    <a:cubicBezTo>
                      <a:pt x="8" y="4"/>
                      <a:pt x="8" y="4"/>
                      <a:pt x="8" y="4"/>
                    </a:cubicBezTo>
                    <a:cubicBezTo>
                      <a:pt x="8" y="4"/>
                      <a:pt x="7" y="4"/>
                      <a:pt x="7" y="5"/>
                    </a:cubicBezTo>
                    <a:cubicBezTo>
                      <a:pt x="3" y="8"/>
                      <a:pt x="0" y="15"/>
                      <a:pt x="5" y="18"/>
                    </a:cubicBezTo>
                    <a:cubicBezTo>
                      <a:pt x="7" y="18"/>
                      <a:pt x="8" y="18"/>
                      <a:pt x="9" y="18"/>
                    </a:cubicBezTo>
                    <a:cubicBezTo>
                      <a:pt x="10" y="18"/>
                      <a:pt x="10" y="18"/>
                      <a:pt x="10" y="18"/>
                    </a:cubicBezTo>
                    <a:cubicBezTo>
                      <a:pt x="14" y="18"/>
                      <a:pt x="18" y="16"/>
                      <a:pt x="21" y="13"/>
                    </a:cubicBezTo>
                    <a:cubicBezTo>
                      <a:pt x="22" y="12"/>
                      <a:pt x="23" y="10"/>
                      <a:pt x="23" y="9"/>
                    </a:cubicBezTo>
                    <a:cubicBezTo>
                      <a:pt x="24" y="7"/>
                      <a:pt x="25" y="5"/>
                      <a:pt x="24" y="4"/>
                    </a:cubicBezTo>
                    <a:cubicBezTo>
                      <a:pt x="23" y="1"/>
                      <a:pt x="21" y="0"/>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74" name="Freeform 336"/>
              <p:cNvSpPr>
                <a:spLocks noEditPoints="1"/>
              </p:cNvSpPr>
              <p:nvPr/>
            </p:nvSpPr>
            <p:spPr bwMode="auto">
              <a:xfrm>
                <a:off x="1066" y="2453"/>
                <a:ext cx="84" cy="78"/>
              </a:xfrm>
              <a:custGeom>
                <a:avLst/>
                <a:gdLst>
                  <a:gd name="T0" fmla="*/ 25 w 54"/>
                  <a:gd name="T1" fmla="*/ 13 h 50"/>
                  <a:gd name="T2" fmla="*/ 29 w 54"/>
                  <a:gd name="T3" fmla="*/ 13 h 50"/>
                  <a:gd name="T4" fmla="*/ 30 w 54"/>
                  <a:gd name="T5" fmla="*/ 13 h 50"/>
                  <a:gd name="T6" fmla="*/ 34 w 54"/>
                  <a:gd name="T7" fmla="*/ 14 h 50"/>
                  <a:gd name="T8" fmla="*/ 34 w 54"/>
                  <a:gd name="T9" fmla="*/ 15 h 50"/>
                  <a:gd name="T10" fmla="*/ 35 w 54"/>
                  <a:gd name="T11" fmla="*/ 15 h 50"/>
                  <a:gd name="T12" fmla="*/ 38 w 54"/>
                  <a:gd name="T13" fmla="*/ 20 h 50"/>
                  <a:gd name="T14" fmla="*/ 39 w 54"/>
                  <a:gd name="T15" fmla="*/ 21 h 50"/>
                  <a:gd name="T16" fmla="*/ 28 w 54"/>
                  <a:gd name="T17" fmla="*/ 37 h 50"/>
                  <a:gd name="T18" fmla="*/ 26 w 54"/>
                  <a:gd name="T19" fmla="*/ 37 h 50"/>
                  <a:gd name="T20" fmla="*/ 19 w 54"/>
                  <a:gd name="T21" fmla="*/ 18 h 50"/>
                  <a:gd name="T22" fmla="*/ 19 w 54"/>
                  <a:gd name="T23" fmla="*/ 18 h 50"/>
                  <a:gd name="T24" fmla="*/ 19 w 54"/>
                  <a:gd name="T25" fmla="*/ 18 h 50"/>
                  <a:gd name="T26" fmla="*/ 19 w 54"/>
                  <a:gd name="T27" fmla="*/ 18 h 50"/>
                  <a:gd name="T28" fmla="*/ 19 w 54"/>
                  <a:gd name="T29" fmla="*/ 18 h 50"/>
                  <a:gd name="T30" fmla="*/ 19 w 54"/>
                  <a:gd name="T31" fmla="*/ 18 h 50"/>
                  <a:gd name="T32" fmla="*/ 25 w 54"/>
                  <a:gd name="T33" fmla="*/ 13 h 50"/>
                  <a:gd name="T34" fmla="*/ 30 w 54"/>
                  <a:gd name="T35" fmla="*/ 0 h 50"/>
                  <a:gd name="T36" fmla="*/ 23 w 54"/>
                  <a:gd name="T37" fmla="*/ 1 h 50"/>
                  <a:gd name="T38" fmla="*/ 10 w 54"/>
                  <a:gd name="T39" fmla="*/ 10 h 50"/>
                  <a:gd name="T40" fmla="*/ 10 w 54"/>
                  <a:gd name="T41" fmla="*/ 10 h 50"/>
                  <a:gd name="T42" fmla="*/ 10 w 54"/>
                  <a:gd name="T43" fmla="*/ 10 h 50"/>
                  <a:gd name="T44" fmla="*/ 10 w 54"/>
                  <a:gd name="T45" fmla="*/ 10 h 50"/>
                  <a:gd name="T46" fmla="*/ 15 w 54"/>
                  <a:gd name="T47" fmla="*/ 47 h 50"/>
                  <a:gd name="T48" fmla="*/ 26 w 54"/>
                  <a:gd name="T49" fmla="*/ 50 h 50"/>
                  <a:gd name="T50" fmla="*/ 51 w 54"/>
                  <a:gd name="T51" fmla="*/ 18 h 50"/>
                  <a:gd name="T52" fmla="*/ 42 w 54"/>
                  <a:gd name="T53" fmla="*/ 3 h 50"/>
                  <a:gd name="T54" fmla="*/ 31 w 54"/>
                  <a:gd name="T55" fmla="*/ 0 h 50"/>
                  <a:gd name="T56" fmla="*/ 30 w 54"/>
                  <a:gd name="T5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50">
                    <a:moveTo>
                      <a:pt x="25" y="13"/>
                    </a:moveTo>
                    <a:cubicBezTo>
                      <a:pt x="26" y="13"/>
                      <a:pt x="27" y="13"/>
                      <a:pt x="29" y="13"/>
                    </a:cubicBezTo>
                    <a:cubicBezTo>
                      <a:pt x="29" y="13"/>
                      <a:pt x="30" y="13"/>
                      <a:pt x="30" y="13"/>
                    </a:cubicBezTo>
                    <a:cubicBezTo>
                      <a:pt x="32" y="13"/>
                      <a:pt x="33" y="14"/>
                      <a:pt x="34" y="14"/>
                    </a:cubicBezTo>
                    <a:cubicBezTo>
                      <a:pt x="34" y="14"/>
                      <a:pt x="34" y="15"/>
                      <a:pt x="34" y="15"/>
                    </a:cubicBezTo>
                    <a:cubicBezTo>
                      <a:pt x="34" y="15"/>
                      <a:pt x="35" y="15"/>
                      <a:pt x="35" y="15"/>
                    </a:cubicBezTo>
                    <a:cubicBezTo>
                      <a:pt x="36" y="16"/>
                      <a:pt x="38" y="18"/>
                      <a:pt x="38" y="20"/>
                    </a:cubicBezTo>
                    <a:cubicBezTo>
                      <a:pt x="39" y="20"/>
                      <a:pt x="39" y="21"/>
                      <a:pt x="39" y="21"/>
                    </a:cubicBezTo>
                    <a:cubicBezTo>
                      <a:pt x="40" y="28"/>
                      <a:pt x="36" y="36"/>
                      <a:pt x="28" y="37"/>
                    </a:cubicBezTo>
                    <a:cubicBezTo>
                      <a:pt x="28" y="37"/>
                      <a:pt x="27" y="37"/>
                      <a:pt x="26" y="37"/>
                    </a:cubicBezTo>
                    <a:cubicBezTo>
                      <a:pt x="17" y="37"/>
                      <a:pt x="13" y="26"/>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21" y="16"/>
                      <a:pt x="23" y="14"/>
                      <a:pt x="25" y="13"/>
                    </a:cubicBezTo>
                    <a:moveTo>
                      <a:pt x="30" y="0"/>
                    </a:moveTo>
                    <a:cubicBezTo>
                      <a:pt x="28" y="0"/>
                      <a:pt x="26" y="0"/>
                      <a:pt x="23" y="1"/>
                    </a:cubicBezTo>
                    <a:cubicBezTo>
                      <a:pt x="18" y="3"/>
                      <a:pt x="13" y="6"/>
                      <a:pt x="10" y="10"/>
                    </a:cubicBezTo>
                    <a:cubicBezTo>
                      <a:pt x="10" y="10"/>
                      <a:pt x="10" y="10"/>
                      <a:pt x="10" y="10"/>
                    </a:cubicBezTo>
                    <a:cubicBezTo>
                      <a:pt x="10" y="10"/>
                      <a:pt x="10" y="10"/>
                      <a:pt x="10" y="10"/>
                    </a:cubicBezTo>
                    <a:cubicBezTo>
                      <a:pt x="10" y="10"/>
                      <a:pt x="10" y="10"/>
                      <a:pt x="10" y="10"/>
                    </a:cubicBezTo>
                    <a:cubicBezTo>
                      <a:pt x="3" y="20"/>
                      <a:pt x="0" y="38"/>
                      <a:pt x="15" y="47"/>
                    </a:cubicBezTo>
                    <a:cubicBezTo>
                      <a:pt x="19" y="49"/>
                      <a:pt x="22" y="50"/>
                      <a:pt x="26" y="50"/>
                    </a:cubicBezTo>
                    <a:cubicBezTo>
                      <a:pt x="41" y="50"/>
                      <a:pt x="54" y="33"/>
                      <a:pt x="51" y="18"/>
                    </a:cubicBezTo>
                    <a:cubicBezTo>
                      <a:pt x="50" y="12"/>
                      <a:pt x="47" y="7"/>
                      <a:pt x="42" y="3"/>
                    </a:cubicBezTo>
                    <a:cubicBezTo>
                      <a:pt x="38" y="1"/>
                      <a:pt x="34" y="0"/>
                      <a:pt x="31" y="0"/>
                    </a:cubicBezTo>
                    <a:cubicBezTo>
                      <a:pt x="30" y="0"/>
                      <a:pt x="30" y="0"/>
                      <a:pt x="3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75" name="Freeform 337"/>
              <p:cNvSpPr>
                <a:spLocks noEditPoints="1"/>
              </p:cNvSpPr>
              <p:nvPr/>
            </p:nvSpPr>
            <p:spPr bwMode="auto">
              <a:xfrm>
                <a:off x="1062" y="2447"/>
                <a:ext cx="91" cy="90"/>
              </a:xfrm>
              <a:custGeom>
                <a:avLst/>
                <a:gdLst>
                  <a:gd name="T0" fmla="*/ 26 w 59"/>
                  <a:gd name="T1" fmla="*/ 5 h 58"/>
                  <a:gd name="T2" fmla="*/ 33 w 59"/>
                  <a:gd name="T3" fmla="*/ 4 h 58"/>
                  <a:gd name="T4" fmla="*/ 34 w 59"/>
                  <a:gd name="T5" fmla="*/ 4 h 58"/>
                  <a:gd name="T6" fmla="*/ 45 w 59"/>
                  <a:gd name="T7" fmla="*/ 7 h 58"/>
                  <a:gd name="T8" fmla="*/ 54 w 59"/>
                  <a:gd name="T9" fmla="*/ 22 h 58"/>
                  <a:gd name="T10" fmla="*/ 32 w 59"/>
                  <a:gd name="T11" fmla="*/ 54 h 58"/>
                  <a:gd name="T12" fmla="*/ 28 w 59"/>
                  <a:gd name="T13" fmla="*/ 54 h 58"/>
                  <a:gd name="T14" fmla="*/ 13 w 59"/>
                  <a:gd name="T15" fmla="*/ 14 h 58"/>
                  <a:gd name="T16" fmla="*/ 13 w 59"/>
                  <a:gd name="T17" fmla="*/ 14 h 58"/>
                  <a:gd name="T18" fmla="*/ 13 w 59"/>
                  <a:gd name="T19" fmla="*/ 14 h 58"/>
                  <a:gd name="T20" fmla="*/ 13 w 59"/>
                  <a:gd name="T21" fmla="*/ 14 h 58"/>
                  <a:gd name="T22" fmla="*/ 26 w 59"/>
                  <a:gd name="T23" fmla="*/ 5 h 58"/>
                  <a:gd name="T24" fmla="*/ 33 w 59"/>
                  <a:gd name="T25" fmla="*/ 0 h 58"/>
                  <a:gd name="T26" fmla="*/ 9 w 59"/>
                  <a:gd name="T27" fmla="*/ 13 h 58"/>
                  <a:gd name="T28" fmla="*/ 9 w 59"/>
                  <a:gd name="T29" fmla="*/ 14 h 58"/>
                  <a:gd name="T30" fmla="*/ 8 w 59"/>
                  <a:gd name="T31" fmla="*/ 14 h 58"/>
                  <a:gd name="T32" fmla="*/ 14 w 59"/>
                  <a:gd name="T33" fmla="*/ 54 h 58"/>
                  <a:gd name="T34" fmla="*/ 15 w 59"/>
                  <a:gd name="T35" fmla="*/ 54 h 58"/>
                  <a:gd name="T36" fmla="*/ 15 w 59"/>
                  <a:gd name="T37" fmla="*/ 54 h 58"/>
                  <a:gd name="T38" fmla="*/ 28 w 59"/>
                  <a:gd name="T39" fmla="*/ 58 h 58"/>
                  <a:gd name="T40" fmla="*/ 52 w 59"/>
                  <a:gd name="T41" fmla="*/ 44 h 58"/>
                  <a:gd name="T42" fmla="*/ 54 w 59"/>
                  <a:gd name="T43" fmla="*/ 41 h 58"/>
                  <a:gd name="T44" fmla="*/ 57 w 59"/>
                  <a:gd name="T45" fmla="*/ 20 h 58"/>
                  <a:gd name="T46" fmla="*/ 45 w 59"/>
                  <a:gd name="T47" fmla="*/ 3 h 58"/>
                  <a:gd name="T48" fmla="*/ 33 w 59"/>
                  <a:gd name="T4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9" h="58">
                    <a:moveTo>
                      <a:pt x="26" y="5"/>
                    </a:moveTo>
                    <a:cubicBezTo>
                      <a:pt x="28" y="4"/>
                      <a:pt x="30" y="4"/>
                      <a:pt x="33" y="4"/>
                    </a:cubicBezTo>
                    <a:cubicBezTo>
                      <a:pt x="33" y="4"/>
                      <a:pt x="33" y="4"/>
                      <a:pt x="34" y="4"/>
                    </a:cubicBezTo>
                    <a:cubicBezTo>
                      <a:pt x="37" y="4"/>
                      <a:pt x="41" y="5"/>
                      <a:pt x="45" y="7"/>
                    </a:cubicBezTo>
                    <a:cubicBezTo>
                      <a:pt x="50" y="11"/>
                      <a:pt x="53" y="16"/>
                      <a:pt x="54" y="22"/>
                    </a:cubicBezTo>
                    <a:cubicBezTo>
                      <a:pt x="56" y="36"/>
                      <a:pt x="46" y="51"/>
                      <a:pt x="32" y="54"/>
                    </a:cubicBezTo>
                    <a:cubicBezTo>
                      <a:pt x="30" y="54"/>
                      <a:pt x="29" y="54"/>
                      <a:pt x="28" y="54"/>
                    </a:cubicBezTo>
                    <a:cubicBezTo>
                      <a:pt x="9" y="54"/>
                      <a:pt x="0" y="31"/>
                      <a:pt x="13" y="14"/>
                    </a:cubicBezTo>
                    <a:cubicBezTo>
                      <a:pt x="13" y="14"/>
                      <a:pt x="13" y="14"/>
                      <a:pt x="13" y="14"/>
                    </a:cubicBezTo>
                    <a:cubicBezTo>
                      <a:pt x="13" y="14"/>
                      <a:pt x="13" y="14"/>
                      <a:pt x="13" y="14"/>
                    </a:cubicBezTo>
                    <a:cubicBezTo>
                      <a:pt x="13" y="14"/>
                      <a:pt x="13" y="14"/>
                      <a:pt x="13" y="14"/>
                    </a:cubicBezTo>
                    <a:cubicBezTo>
                      <a:pt x="16" y="10"/>
                      <a:pt x="21" y="7"/>
                      <a:pt x="26" y="5"/>
                    </a:cubicBezTo>
                    <a:moveTo>
                      <a:pt x="33" y="0"/>
                    </a:moveTo>
                    <a:cubicBezTo>
                      <a:pt x="22" y="0"/>
                      <a:pt x="13" y="7"/>
                      <a:pt x="9" y="13"/>
                    </a:cubicBezTo>
                    <a:cubicBezTo>
                      <a:pt x="9" y="13"/>
                      <a:pt x="9" y="13"/>
                      <a:pt x="9" y="14"/>
                    </a:cubicBezTo>
                    <a:cubicBezTo>
                      <a:pt x="9" y="14"/>
                      <a:pt x="9" y="14"/>
                      <a:pt x="8" y="14"/>
                    </a:cubicBezTo>
                    <a:cubicBezTo>
                      <a:pt x="0" y="28"/>
                      <a:pt x="2" y="45"/>
                      <a:pt x="14" y="54"/>
                    </a:cubicBezTo>
                    <a:cubicBezTo>
                      <a:pt x="14" y="54"/>
                      <a:pt x="14" y="54"/>
                      <a:pt x="15" y="54"/>
                    </a:cubicBezTo>
                    <a:cubicBezTo>
                      <a:pt x="15" y="54"/>
                      <a:pt x="15" y="54"/>
                      <a:pt x="15" y="54"/>
                    </a:cubicBezTo>
                    <a:cubicBezTo>
                      <a:pt x="19" y="57"/>
                      <a:pt x="23" y="58"/>
                      <a:pt x="28" y="58"/>
                    </a:cubicBezTo>
                    <a:cubicBezTo>
                      <a:pt x="37" y="58"/>
                      <a:pt x="46" y="52"/>
                      <a:pt x="52" y="44"/>
                    </a:cubicBezTo>
                    <a:cubicBezTo>
                      <a:pt x="53" y="43"/>
                      <a:pt x="54" y="42"/>
                      <a:pt x="54" y="41"/>
                    </a:cubicBezTo>
                    <a:cubicBezTo>
                      <a:pt x="57" y="35"/>
                      <a:pt x="59" y="28"/>
                      <a:pt x="57" y="20"/>
                    </a:cubicBezTo>
                    <a:cubicBezTo>
                      <a:pt x="55" y="9"/>
                      <a:pt x="48" y="5"/>
                      <a:pt x="45" y="3"/>
                    </a:cubicBezTo>
                    <a:cubicBezTo>
                      <a:pt x="40" y="1"/>
                      <a:pt x="36" y="0"/>
                      <a:pt x="3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76" name="Freeform 338"/>
              <p:cNvSpPr>
                <a:spLocks/>
              </p:cNvSpPr>
              <p:nvPr/>
            </p:nvSpPr>
            <p:spPr bwMode="auto">
              <a:xfrm>
                <a:off x="1096" y="2480"/>
                <a:ext cx="26" cy="25"/>
              </a:xfrm>
              <a:custGeom>
                <a:avLst/>
                <a:gdLst>
                  <a:gd name="T0" fmla="*/ 9 w 17"/>
                  <a:gd name="T1" fmla="*/ 0 h 16"/>
                  <a:gd name="T2" fmla="*/ 3 w 17"/>
                  <a:gd name="T3" fmla="*/ 3 h 16"/>
                  <a:gd name="T4" fmla="*/ 3 w 17"/>
                  <a:gd name="T5" fmla="*/ 3 h 16"/>
                  <a:gd name="T6" fmla="*/ 3 w 17"/>
                  <a:gd name="T7" fmla="*/ 3 h 16"/>
                  <a:gd name="T8" fmla="*/ 3 w 17"/>
                  <a:gd name="T9" fmla="*/ 3 h 16"/>
                  <a:gd name="T10" fmla="*/ 4 w 17"/>
                  <a:gd name="T11" fmla="*/ 15 h 16"/>
                  <a:gd name="T12" fmla="*/ 8 w 17"/>
                  <a:gd name="T13" fmla="*/ 16 h 16"/>
                  <a:gd name="T14" fmla="*/ 16 w 17"/>
                  <a:gd name="T15" fmla="*/ 6 h 16"/>
                  <a:gd name="T16" fmla="*/ 16 w 17"/>
                  <a:gd name="T17" fmla="*/ 5 h 16"/>
                  <a:gd name="T18" fmla="*/ 13 w 17"/>
                  <a:gd name="T19" fmla="*/ 1 h 16"/>
                  <a:gd name="T20" fmla="*/ 9 w 17"/>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6">
                    <a:moveTo>
                      <a:pt x="9" y="0"/>
                    </a:moveTo>
                    <a:cubicBezTo>
                      <a:pt x="6" y="0"/>
                      <a:pt x="4" y="2"/>
                      <a:pt x="3" y="3"/>
                    </a:cubicBezTo>
                    <a:cubicBezTo>
                      <a:pt x="3" y="3"/>
                      <a:pt x="3" y="3"/>
                      <a:pt x="3" y="3"/>
                    </a:cubicBezTo>
                    <a:cubicBezTo>
                      <a:pt x="3" y="3"/>
                      <a:pt x="3" y="3"/>
                      <a:pt x="3" y="3"/>
                    </a:cubicBezTo>
                    <a:cubicBezTo>
                      <a:pt x="3" y="3"/>
                      <a:pt x="3" y="3"/>
                      <a:pt x="3" y="3"/>
                    </a:cubicBezTo>
                    <a:cubicBezTo>
                      <a:pt x="1" y="6"/>
                      <a:pt x="0" y="11"/>
                      <a:pt x="4" y="15"/>
                    </a:cubicBezTo>
                    <a:cubicBezTo>
                      <a:pt x="5" y="16"/>
                      <a:pt x="7" y="16"/>
                      <a:pt x="8" y="16"/>
                    </a:cubicBezTo>
                    <a:cubicBezTo>
                      <a:pt x="13" y="16"/>
                      <a:pt x="17" y="11"/>
                      <a:pt x="16" y="6"/>
                    </a:cubicBezTo>
                    <a:cubicBezTo>
                      <a:pt x="16" y="6"/>
                      <a:pt x="16" y="6"/>
                      <a:pt x="16" y="5"/>
                    </a:cubicBezTo>
                    <a:cubicBezTo>
                      <a:pt x="16" y="4"/>
                      <a:pt x="15" y="2"/>
                      <a:pt x="13" y="1"/>
                    </a:cubicBezTo>
                    <a:cubicBezTo>
                      <a:pt x="12" y="0"/>
                      <a:pt x="11"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77" name="Freeform 339"/>
              <p:cNvSpPr>
                <a:spLocks noEditPoints="1"/>
              </p:cNvSpPr>
              <p:nvPr/>
            </p:nvSpPr>
            <p:spPr bwMode="auto">
              <a:xfrm>
                <a:off x="1088" y="2473"/>
                <a:ext cx="42" cy="38"/>
              </a:xfrm>
              <a:custGeom>
                <a:avLst/>
                <a:gdLst>
                  <a:gd name="T0" fmla="*/ 8 w 27"/>
                  <a:gd name="T1" fmla="*/ 7 h 24"/>
                  <a:gd name="T2" fmla="*/ 14 w 27"/>
                  <a:gd name="T3" fmla="*/ 4 h 24"/>
                  <a:gd name="T4" fmla="*/ 18 w 27"/>
                  <a:gd name="T5" fmla="*/ 5 h 24"/>
                  <a:gd name="T6" fmla="*/ 21 w 27"/>
                  <a:gd name="T7" fmla="*/ 9 h 24"/>
                  <a:gd name="T8" fmla="*/ 14 w 27"/>
                  <a:gd name="T9" fmla="*/ 20 h 24"/>
                  <a:gd name="T10" fmla="*/ 13 w 27"/>
                  <a:gd name="T11" fmla="*/ 20 h 24"/>
                  <a:gd name="T12" fmla="*/ 8 w 27"/>
                  <a:gd name="T13" fmla="*/ 7 h 24"/>
                  <a:gd name="T14" fmla="*/ 8 w 27"/>
                  <a:gd name="T15" fmla="*/ 7 h 24"/>
                  <a:gd name="T16" fmla="*/ 8 w 27"/>
                  <a:gd name="T17" fmla="*/ 7 h 24"/>
                  <a:gd name="T18" fmla="*/ 8 w 27"/>
                  <a:gd name="T19" fmla="*/ 7 h 24"/>
                  <a:gd name="T20" fmla="*/ 15 w 27"/>
                  <a:gd name="T21" fmla="*/ 0 h 24"/>
                  <a:gd name="T22" fmla="*/ 11 w 27"/>
                  <a:gd name="T23" fmla="*/ 0 h 24"/>
                  <a:gd name="T24" fmla="*/ 5 w 27"/>
                  <a:gd name="T25" fmla="*/ 5 h 24"/>
                  <a:gd name="T26" fmla="*/ 5 w 27"/>
                  <a:gd name="T27" fmla="*/ 5 h 24"/>
                  <a:gd name="T28" fmla="*/ 5 w 27"/>
                  <a:gd name="T29" fmla="*/ 5 h 24"/>
                  <a:gd name="T30" fmla="*/ 5 w 27"/>
                  <a:gd name="T31" fmla="*/ 5 h 24"/>
                  <a:gd name="T32" fmla="*/ 5 w 27"/>
                  <a:gd name="T33" fmla="*/ 5 h 24"/>
                  <a:gd name="T34" fmla="*/ 5 w 27"/>
                  <a:gd name="T35" fmla="*/ 5 h 24"/>
                  <a:gd name="T36" fmla="*/ 8 w 27"/>
                  <a:gd name="T37" fmla="*/ 23 h 24"/>
                  <a:gd name="T38" fmla="*/ 13 w 27"/>
                  <a:gd name="T39" fmla="*/ 24 h 24"/>
                  <a:gd name="T40" fmla="*/ 25 w 27"/>
                  <a:gd name="T41" fmla="*/ 8 h 24"/>
                  <a:gd name="T42" fmla="*/ 24 w 27"/>
                  <a:gd name="T43" fmla="*/ 7 h 24"/>
                  <a:gd name="T44" fmla="*/ 21 w 27"/>
                  <a:gd name="T45" fmla="*/ 2 h 24"/>
                  <a:gd name="T46" fmla="*/ 20 w 27"/>
                  <a:gd name="T47" fmla="*/ 1 h 24"/>
                  <a:gd name="T48" fmla="*/ 16 w 27"/>
                  <a:gd name="T49" fmla="*/ 0 h 24"/>
                  <a:gd name="T50" fmla="*/ 15 w 27"/>
                  <a:gd name="T5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 h="24">
                    <a:moveTo>
                      <a:pt x="8" y="7"/>
                    </a:moveTo>
                    <a:cubicBezTo>
                      <a:pt x="9" y="6"/>
                      <a:pt x="11" y="4"/>
                      <a:pt x="14" y="4"/>
                    </a:cubicBezTo>
                    <a:cubicBezTo>
                      <a:pt x="16" y="4"/>
                      <a:pt x="17" y="4"/>
                      <a:pt x="18" y="5"/>
                    </a:cubicBezTo>
                    <a:cubicBezTo>
                      <a:pt x="20" y="6"/>
                      <a:pt x="21" y="8"/>
                      <a:pt x="21" y="9"/>
                    </a:cubicBezTo>
                    <a:cubicBezTo>
                      <a:pt x="22" y="14"/>
                      <a:pt x="19" y="19"/>
                      <a:pt x="14" y="20"/>
                    </a:cubicBezTo>
                    <a:cubicBezTo>
                      <a:pt x="14" y="20"/>
                      <a:pt x="13" y="20"/>
                      <a:pt x="13" y="20"/>
                    </a:cubicBezTo>
                    <a:cubicBezTo>
                      <a:pt x="7" y="20"/>
                      <a:pt x="4" y="13"/>
                      <a:pt x="8" y="7"/>
                    </a:cubicBezTo>
                    <a:cubicBezTo>
                      <a:pt x="8" y="7"/>
                      <a:pt x="8" y="7"/>
                      <a:pt x="8" y="7"/>
                    </a:cubicBezTo>
                    <a:cubicBezTo>
                      <a:pt x="8" y="7"/>
                      <a:pt x="8" y="7"/>
                      <a:pt x="8" y="7"/>
                    </a:cubicBezTo>
                    <a:cubicBezTo>
                      <a:pt x="8" y="7"/>
                      <a:pt x="8" y="7"/>
                      <a:pt x="8" y="7"/>
                    </a:cubicBezTo>
                    <a:moveTo>
                      <a:pt x="15" y="0"/>
                    </a:moveTo>
                    <a:cubicBezTo>
                      <a:pt x="13" y="0"/>
                      <a:pt x="12" y="0"/>
                      <a:pt x="11" y="0"/>
                    </a:cubicBezTo>
                    <a:cubicBezTo>
                      <a:pt x="9" y="1"/>
                      <a:pt x="7" y="3"/>
                      <a:pt x="5" y="5"/>
                    </a:cubicBezTo>
                    <a:cubicBezTo>
                      <a:pt x="5" y="5"/>
                      <a:pt x="5" y="5"/>
                      <a:pt x="5" y="5"/>
                    </a:cubicBezTo>
                    <a:cubicBezTo>
                      <a:pt x="5" y="5"/>
                      <a:pt x="5" y="5"/>
                      <a:pt x="5" y="5"/>
                    </a:cubicBezTo>
                    <a:cubicBezTo>
                      <a:pt x="5" y="5"/>
                      <a:pt x="5" y="5"/>
                      <a:pt x="5" y="5"/>
                    </a:cubicBezTo>
                    <a:cubicBezTo>
                      <a:pt x="5" y="5"/>
                      <a:pt x="5" y="5"/>
                      <a:pt x="5" y="5"/>
                    </a:cubicBezTo>
                    <a:cubicBezTo>
                      <a:pt x="5" y="5"/>
                      <a:pt x="5" y="5"/>
                      <a:pt x="5" y="5"/>
                    </a:cubicBezTo>
                    <a:cubicBezTo>
                      <a:pt x="1" y="9"/>
                      <a:pt x="0" y="18"/>
                      <a:pt x="8" y="23"/>
                    </a:cubicBezTo>
                    <a:cubicBezTo>
                      <a:pt x="9" y="24"/>
                      <a:pt x="11" y="24"/>
                      <a:pt x="13" y="24"/>
                    </a:cubicBezTo>
                    <a:cubicBezTo>
                      <a:pt x="20" y="24"/>
                      <a:pt x="27" y="16"/>
                      <a:pt x="25" y="8"/>
                    </a:cubicBezTo>
                    <a:cubicBezTo>
                      <a:pt x="25" y="8"/>
                      <a:pt x="25" y="7"/>
                      <a:pt x="24" y="7"/>
                    </a:cubicBezTo>
                    <a:cubicBezTo>
                      <a:pt x="24" y="5"/>
                      <a:pt x="22" y="3"/>
                      <a:pt x="21" y="2"/>
                    </a:cubicBezTo>
                    <a:cubicBezTo>
                      <a:pt x="20" y="2"/>
                      <a:pt x="20" y="2"/>
                      <a:pt x="20" y="1"/>
                    </a:cubicBezTo>
                    <a:cubicBezTo>
                      <a:pt x="19" y="1"/>
                      <a:pt x="18" y="0"/>
                      <a:pt x="16" y="0"/>
                    </a:cubicBezTo>
                    <a:cubicBezTo>
                      <a:pt x="16" y="0"/>
                      <a:pt x="15"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78" name="Freeform 340"/>
              <p:cNvSpPr>
                <a:spLocks noEditPoints="1"/>
              </p:cNvSpPr>
              <p:nvPr/>
            </p:nvSpPr>
            <p:spPr bwMode="auto">
              <a:xfrm>
                <a:off x="1702" y="1706"/>
                <a:ext cx="63" cy="77"/>
              </a:xfrm>
              <a:custGeom>
                <a:avLst/>
                <a:gdLst>
                  <a:gd name="T0" fmla="*/ 15 w 41"/>
                  <a:gd name="T1" fmla="*/ 13 h 49"/>
                  <a:gd name="T2" fmla="*/ 16 w 41"/>
                  <a:gd name="T3" fmla="*/ 13 h 49"/>
                  <a:gd name="T4" fmla="*/ 18 w 41"/>
                  <a:gd name="T5" fmla="*/ 13 h 49"/>
                  <a:gd name="T6" fmla="*/ 20 w 41"/>
                  <a:gd name="T7" fmla="*/ 14 h 49"/>
                  <a:gd name="T8" fmla="*/ 21 w 41"/>
                  <a:gd name="T9" fmla="*/ 15 h 49"/>
                  <a:gd name="T10" fmla="*/ 22 w 41"/>
                  <a:gd name="T11" fmla="*/ 15 h 49"/>
                  <a:gd name="T12" fmla="*/ 27 w 41"/>
                  <a:gd name="T13" fmla="*/ 23 h 49"/>
                  <a:gd name="T14" fmla="*/ 22 w 41"/>
                  <a:gd name="T15" fmla="*/ 36 h 49"/>
                  <a:gd name="T16" fmla="*/ 21 w 41"/>
                  <a:gd name="T17" fmla="*/ 36 h 49"/>
                  <a:gd name="T18" fmla="*/ 21 w 41"/>
                  <a:gd name="T19" fmla="*/ 37 h 49"/>
                  <a:gd name="T20" fmla="*/ 13 w 41"/>
                  <a:gd name="T21" fmla="*/ 31 h 49"/>
                  <a:gd name="T22" fmla="*/ 11 w 41"/>
                  <a:gd name="T23" fmla="*/ 26 h 49"/>
                  <a:gd name="T24" fmla="*/ 11 w 41"/>
                  <a:gd name="T25" fmla="*/ 17 h 49"/>
                  <a:gd name="T26" fmla="*/ 11 w 41"/>
                  <a:gd name="T27" fmla="*/ 17 h 49"/>
                  <a:gd name="T28" fmla="*/ 11 w 41"/>
                  <a:gd name="T29" fmla="*/ 16 h 49"/>
                  <a:gd name="T30" fmla="*/ 11 w 41"/>
                  <a:gd name="T31" fmla="*/ 16 h 49"/>
                  <a:gd name="T32" fmla="*/ 15 w 41"/>
                  <a:gd name="T33" fmla="*/ 13 h 49"/>
                  <a:gd name="T34" fmla="*/ 14 w 41"/>
                  <a:gd name="T35" fmla="*/ 0 h 49"/>
                  <a:gd name="T36" fmla="*/ 2 w 41"/>
                  <a:gd name="T37" fmla="*/ 10 h 49"/>
                  <a:gd name="T38" fmla="*/ 2 w 41"/>
                  <a:gd name="T39" fmla="*/ 10 h 49"/>
                  <a:gd name="T40" fmla="*/ 2 w 41"/>
                  <a:gd name="T41" fmla="*/ 10 h 49"/>
                  <a:gd name="T42" fmla="*/ 2 w 41"/>
                  <a:gd name="T43" fmla="*/ 10 h 49"/>
                  <a:gd name="T44" fmla="*/ 2 w 41"/>
                  <a:gd name="T45" fmla="*/ 29 h 49"/>
                  <a:gd name="T46" fmla="*/ 7 w 41"/>
                  <a:gd name="T47" fmla="*/ 38 h 49"/>
                  <a:gd name="T48" fmla="*/ 15 w 41"/>
                  <a:gd name="T49" fmla="*/ 46 h 49"/>
                  <a:gd name="T50" fmla="*/ 23 w 41"/>
                  <a:gd name="T51" fmla="*/ 49 h 49"/>
                  <a:gd name="T52" fmla="*/ 25 w 41"/>
                  <a:gd name="T53" fmla="*/ 49 h 49"/>
                  <a:gd name="T54" fmla="*/ 24 w 41"/>
                  <a:gd name="T55" fmla="*/ 4 h 49"/>
                  <a:gd name="T56" fmla="*/ 14 w 41"/>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9">
                    <a:moveTo>
                      <a:pt x="15" y="13"/>
                    </a:moveTo>
                    <a:cubicBezTo>
                      <a:pt x="15" y="13"/>
                      <a:pt x="16" y="13"/>
                      <a:pt x="16" y="13"/>
                    </a:cubicBezTo>
                    <a:cubicBezTo>
                      <a:pt x="17" y="13"/>
                      <a:pt x="18" y="13"/>
                      <a:pt x="18" y="13"/>
                    </a:cubicBezTo>
                    <a:cubicBezTo>
                      <a:pt x="19" y="13"/>
                      <a:pt x="20" y="14"/>
                      <a:pt x="20" y="14"/>
                    </a:cubicBezTo>
                    <a:cubicBezTo>
                      <a:pt x="21" y="14"/>
                      <a:pt x="21" y="14"/>
                      <a:pt x="21" y="15"/>
                    </a:cubicBezTo>
                    <a:cubicBezTo>
                      <a:pt x="21" y="15"/>
                      <a:pt x="22" y="15"/>
                      <a:pt x="22" y="15"/>
                    </a:cubicBezTo>
                    <a:cubicBezTo>
                      <a:pt x="24" y="17"/>
                      <a:pt x="26" y="20"/>
                      <a:pt x="27" y="23"/>
                    </a:cubicBezTo>
                    <a:cubicBezTo>
                      <a:pt x="28" y="30"/>
                      <a:pt x="26" y="36"/>
                      <a:pt x="22" y="36"/>
                    </a:cubicBezTo>
                    <a:cubicBezTo>
                      <a:pt x="21" y="36"/>
                      <a:pt x="21" y="36"/>
                      <a:pt x="21" y="36"/>
                    </a:cubicBezTo>
                    <a:cubicBezTo>
                      <a:pt x="21" y="37"/>
                      <a:pt x="21" y="37"/>
                      <a:pt x="21" y="37"/>
                    </a:cubicBezTo>
                    <a:cubicBezTo>
                      <a:pt x="18" y="37"/>
                      <a:pt x="15" y="34"/>
                      <a:pt x="13" y="31"/>
                    </a:cubicBezTo>
                    <a:cubicBezTo>
                      <a:pt x="12" y="30"/>
                      <a:pt x="11" y="28"/>
                      <a:pt x="11" y="26"/>
                    </a:cubicBezTo>
                    <a:cubicBezTo>
                      <a:pt x="10" y="23"/>
                      <a:pt x="10" y="20"/>
                      <a:pt x="11" y="17"/>
                    </a:cubicBezTo>
                    <a:cubicBezTo>
                      <a:pt x="11" y="17"/>
                      <a:pt x="11" y="17"/>
                      <a:pt x="11" y="17"/>
                    </a:cubicBezTo>
                    <a:cubicBezTo>
                      <a:pt x="11" y="17"/>
                      <a:pt x="11" y="17"/>
                      <a:pt x="11" y="16"/>
                    </a:cubicBezTo>
                    <a:cubicBezTo>
                      <a:pt x="11" y="16"/>
                      <a:pt x="11" y="16"/>
                      <a:pt x="11" y="16"/>
                    </a:cubicBezTo>
                    <a:cubicBezTo>
                      <a:pt x="12" y="14"/>
                      <a:pt x="13" y="13"/>
                      <a:pt x="15" y="13"/>
                    </a:cubicBezTo>
                    <a:moveTo>
                      <a:pt x="14" y="0"/>
                    </a:moveTo>
                    <a:cubicBezTo>
                      <a:pt x="8" y="0"/>
                      <a:pt x="4" y="5"/>
                      <a:pt x="2" y="10"/>
                    </a:cubicBezTo>
                    <a:cubicBezTo>
                      <a:pt x="2" y="10"/>
                      <a:pt x="2" y="10"/>
                      <a:pt x="2" y="10"/>
                    </a:cubicBezTo>
                    <a:cubicBezTo>
                      <a:pt x="2" y="10"/>
                      <a:pt x="2" y="10"/>
                      <a:pt x="2" y="10"/>
                    </a:cubicBezTo>
                    <a:cubicBezTo>
                      <a:pt x="2" y="10"/>
                      <a:pt x="2" y="10"/>
                      <a:pt x="2" y="10"/>
                    </a:cubicBezTo>
                    <a:cubicBezTo>
                      <a:pt x="1" y="14"/>
                      <a:pt x="0" y="21"/>
                      <a:pt x="2" y="29"/>
                    </a:cubicBezTo>
                    <a:cubicBezTo>
                      <a:pt x="3" y="32"/>
                      <a:pt x="5" y="35"/>
                      <a:pt x="7" y="38"/>
                    </a:cubicBezTo>
                    <a:cubicBezTo>
                      <a:pt x="9" y="41"/>
                      <a:pt x="11" y="44"/>
                      <a:pt x="15" y="46"/>
                    </a:cubicBezTo>
                    <a:cubicBezTo>
                      <a:pt x="18" y="48"/>
                      <a:pt x="21" y="49"/>
                      <a:pt x="23" y="49"/>
                    </a:cubicBezTo>
                    <a:cubicBezTo>
                      <a:pt x="24" y="49"/>
                      <a:pt x="24" y="49"/>
                      <a:pt x="25" y="49"/>
                    </a:cubicBezTo>
                    <a:cubicBezTo>
                      <a:pt x="39" y="47"/>
                      <a:pt x="41" y="19"/>
                      <a:pt x="24" y="4"/>
                    </a:cubicBezTo>
                    <a:cubicBezTo>
                      <a:pt x="20" y="1"/>
                      <a:pt x="17"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79" name="Freeform 341"/>
              <p:cNvSpPr>
                <a:spLocks noEditPoints="1"/>
              </p:cNvSpPr>
              <p:nvPr/>
            </p:nvSpPr>
            <p:spPr bwMode="auto">
              <a:xfrm>
                <a:off x="1695" y="1700"/>
                <a:ext cx="70" cy="89"/>
              </a:xfrm>
              <a:custGeom>
                <a:avLst/>
                <a:gdLst>
                  <a:gd name="T0" fmla="*/ 6 w 45"/>
                  <a:gd name="T1" fmla="*/ 14 h 57"/>
                  <a:gd name="T2" fmla="*/ 18 w 45"/>
                  <a:gd name="T3" fmla="*/ 4 h 57"/>
                  <a:gd name="T4" fmla="*/ 28 w 45"/>
                  <a:gd name="T5" fmla="*/ 8 h 57"/>
                  <a:gd name="T6" fmla="*/ 29 w 45"/>
                  <a:gd name="T7" fmla="*/ 53 h 57"/>
                  <a:gd name="T8" fmla="*/ 27 w 45"/>
                  <a:gd name="T9" fmla="*/ 53 h 57"/>
                  <a:gd name="T10" fmla="*/ 27 w 45"/>
                  <a:gd name="T11" fmla="*/ 53 h 57"/>
                  <a:gd name="T12" fmla="*/ 11 w 45"/>
                  <a:gd name="T13" fmla="*/ 42 h 57"/>
                  <a:gd name="T14" fmla="*/ 6 w 45"/>
                  <a:gd name="T15" fmla="*/ 33 h 57"/>
                  <a:gd name="T16" fmla="*/ 6 w 45"/>
                  <a:gd name="T17" fmla="*/ 14 h 57"/>
                  <a:gd name="T18" fmla="*/ 6 w 45"/>
                  <a:gd name="T19" fmla="*/ 14 h 57"/>
                  <a:gd name="T20" fmla="*/ 6 w 45"/>
                  <a:gd name="T21" fmla="*/ 14 h 57"/>
                  <a:gd name="T22" fmla="*/ 6 w 45"/>
                  <a:gd name="T23" fmla="*/ 14 h 57"/>
                  <a:gd name="T24" fmla="*/ 17 w 45"/>
                  <a:gd name="T25" fmla="*/ 0 h 57"/>
                  <a:gd name="T26" fmla="*/ 10 w 45"/>
                  <a:gd name="T27" fmla="*/ 3 h 57"/>
                  <a:gd name="T28" fmla="*/ 4 w 45"/>
                  <a:gd name="T29" fmla="*/ 11 h 57"/>
                  <a:gd name="T30" fmla="*/ 3 w 45"/>
                  <a:gd name="T31" fmla="*/ 14 h 57"/>
                  <a:gd name="T32" fmla="*/ 3 w 45"/>
                  <a:gd name="T33" fmla="*/ 14 h 57"/>
                  <a:gd name="T34" fmla="*/ 2 w 45"/>
                  <a:gd name="T35" fmla="*/ 16 h 57"/>
                  <a:gd name="T36" fmla="*/ 16 w 45"/>
                  <a:gd name="T37" fmla="*/ 53 h 57"/>
                  <a:gd name="T38" fmla="*/ 28 w 45"/>
                  <a:gd name="T39" fmla="*/ 57 h 57"/>
                  <a:gd name="T40" fmla="*/ 42 w 45"/>
                  <a:gd name="T41" fmla="*/ 42 h 57"/>
                  <a:gd name="T42" fmla="*/ 34 w 45"/>
                  <a:gd name="T43" fmla="*/ 10 h 57"/>
                  <a:gd name="T44" fmla="*/ 31 w 45"/>
                  <a:gd name="T45" fmla="*/ 7 h 57"/>
                  <a:gd name="T46" fmla="*/ 17 w 45"/>
                  <a:gd name="T4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57">
                    <a:moveTo>
                      <a:pt x="6" y="14"/>
                    </a:moveTo>
                    <a:cubicBezTo>
                      <a:pt x="8" y="9"/>
                      <a:pt x="12" y="4"/>
                      <a:pt x="18" y="4"/>
                    </a:cubicBezTo>
                    <a:cubicBezTo>
                      <a:pt x="21" y="4"/>
                      <a:pt x="24" y="5"/>
                      <a:pt x="28" y="8"/>
                    </a:cubicBezTo>
                    <a:cubicBezTo>
                      <a:pt x="45" y="23"/>
                      <a:pt x="43" y="51"/>
                      <a:pt x="29" y="53"/>
                    </a:cubicBezTo>
                    <a:cubicBezTo>
                      <a:pt x="28" y="53"/>
                      <a:pt x="28" y="53"/>
                      <a:pt x="27" y="53"/>
                    </a:cubicBezTo>
                    <a:cubicBezTo>
                      <a:pt x="27" y="53"/>
                      <a:pt x="27" y="53"/>
                      <a:pt x="27" y="53"/>
                    </a:cubicBezTo>
                    <a:cubicBezTo>
                      <a:pt x="21" y="53"/>
                      <a:pt x="15" y="49"/>
                      <a:pt x="11" y="42"/>
                    </a:cubicBezTo>
                    <a:cubicBezTo>
                      <a:pt x="9" y="39"/>
                      <a:pt x="7" y="36"/>
                      <a:pt x="6" y="33"/>
                    </a:cubicBezTo>
                    <a:cubicBezTo>
                      <a:pt x="4" y="26"/>
                      <a:pt x="4" y="19"/>
                      <a:pt x="6" y="14"/>
                    </a:cubicBezTo>
                    <a:cubicBezTo>
                      <a:pt x="6" y="14"/>
                      <a:pt x="6" y="14"/>
                      <a:pt x="6" y="14"/>
                    </a:cubicBezTo>
                    <a:cubicBezTo>
                      <a:pt x="6" y="14"/>
                      <a:pt x="6" y="14"/>
                      <a:pt x="6" y="14"/>
                    </a:cubicBezTo>
                    <a:cubicBezTo>
                      <a:pt x="6" y="14"/>
                      <a:pt x="6" y="14"/>
                      <a:pt x="6" y="14"/>
                    </a:cubicBezTo>
                    <a:moveTo>
                      <a:pt x="17" y="0"/>
                    </a:moveTo>
                    <a:cubicBezTo>
                      <a:pt x="15" y="0"/>
                      <a:pt x="12" y="1"/>
                      <a:pt x="10" y="3"/>
                    </a:cubicBezTo>
                    <a:cubicBezTo>
                      <a:pt x="6" y="5"/>
                      <a:pt x="4" y="9"/>
                      <a:pt x="4" y="11"/>
                    </a:cubicBezTo>
                    <a:cubicBezTo>
                      <a:pt x="3" y="12"/>
                      <a:pt x="3" y="13"/>
                      <a:pt x="3" y="14"/>
                    </a:cubicBezTo>
                    <a:cubicBezTo>
                      <a:pt x="3" y="14"/>
                      <a:pt x="3" y="14"/>
                      <a:pt x="3" y="14"/>
                    </a:cubicBezTo>
                    <a:cubicBezTo>
                      <a:pt x="3" y="15"/>
                      <a:pt x="2" y="15"/>
                      <a:pt x="2" y="16"/>
                    </a:cubicBezTo>
                    <a:cubicBezTo>
                      <a:pt x="0" y="29"/>
                      <a:pt x="6" y="45"/>
                      <a:pt x="16" y="53"/>
                    </a:cubicBezTo>
                    <a:cubicBezTo>
                      <a:pt x="20" y="56"/>
                      <a:pt x="24" y="57"/>
                      <a:pt x="28" y="57"/>
                    </a:cubicBezTo>
                    <a:cubicBezTo>
                      <a:pt x="34" y="57"/>
                      <a:pt x="40" y="53"/>
                      <a:pt x="42" y="42"/>
                    </a:cubicBezTo>
                    <a:cubicBezTo>
                      <a:pt x="44" y="29"/>
                      <a:pt x="40" y="17"/>
                      <a:pt x="34" y="10"/>
                    </a:cubicBezTo>
                    <a:cubicBezTo>
                      <a:pt x="33" y="9"/>
                      <a:pt x="32" y="8"/>
                      <a:pt x="31" y="7"/>
                    </a:cubicBezTo>
                    <a:cubicBezTo>
                      <a:pt x="27" y="3"/>
                      <a:pt x="22"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80" name="Freeform 342"/>
              <p:cNvSpPr>
                <a:spLocks/>
              </p:cNvSpPr>
              <p:nvPr/>
            </p:nvSpPr>
            <p:spPr bwMode="auto">
              <a:xfrm>
                <a:off x="1722" y="1733"/>
                <a:ext cx="20" cy="25"/>
              </a:xfrm>
              <a:custGeom>
                <a:avLst/>
                <a:gdLst>
                  <a:gd name="T0" fmla="*/ 4 w 13"/>
                  <a:gd name="T1" fmla="*/ 0 h 16"/>
                  <a:gd name="T2" fmla="*/ 2 w 13"/>
                  <a:gd name="T3" fmla="*/ 0 h 16"/>
                  <a:gd name="T4" fmla="*/ 0 w 13"/>
                  <a:gd name="T5" fmla="*/ 3 h 16"/>
                  <a:gd name="T6" fmla="*/ 0 w 13"/>
                  <a:gd name="T7" fmla="*/ 3 h 16"/>
                  <a:gd name="T8" fmla="*/ 0 w 13"/>
                  <a:gd name="T9" fmla="*/ 3 h 16"/>
                  <a:gd name="T10" fmla="*/ 0 w 13"/>
                  <a:gd name="T11" fmla="*/ 3 h 16"/>
                  <a:gd name="T12" fmla="*/ 0 w 13"/>
                  <a:gd name="T13" fmla="*/ 8 h 16"/>
                  <a:gd name="T14" fmla="*/ 2 w 13"/>
                  <a:gd name="T15" fmla="*/ 12 h 16"/>
                  <a:gd name="T16" fmla="*/ 4 w 13"/>
                  <a:gd name="T17" fmla="*/ 14 h 16"/>
                  <a:gd name="T18" fmla="*/ 5 w 13"/>
                  <a:gd name="T19" fmla="*/ 15 h 16"/>
                  <a:gd name="T20" fmla="*/ 6 w 13"/>
                  <a:gd name="T21" fmla="*/ 15 h 16"/>
                  <a:gd name="T22" fmla="*/ 7 w 13"/>
                  <a:gd name="T23" fmla="*/ 16 h 16"/>
                  <a:gd name="T24" fmla="*/ 7 w 13"/>
                  <a:gd name="T25" fmla="*/ 16 h 16"/>
                  <a:gd name="T26" fmla="*/ 8 w 13"/>
                  <a:gd name="T27" fmla="*/ 1 h 16"/>
                  <a:gd name="T28" fmla="*/ 7 w 13"/>
                  <a:gd name="T29" fmla="*/ 1 h 16"/>
                  <a:gd name="T30" fmla="*/ 6 w 13"/>
                  <a:gd name="T31" fmla="*/ 0 h 16"/>
                  <a:gd name="T32" fmla="*/ 4 w 13"/>
                  <a:gd name="T3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16">
                    <a:moveTo>
                      <a:pt x="4" y="0"/>
                    </a:moveTo>
                    <a:cubicBezTo>
                      <a:pt x="3" y="0"/>
                      <a:pt x="3" y="0"/>
                      <a:pt x="2" y="0"/>
                    </a:cubicBezTo>
                    <a:cubicBezTo>
                      <a:pt x="1" y="1"/>
                      <a:pt x="1" y="2"/>
                      <a:pt x="0" y="3"/>
                    </a:cubicBezTo>
                    <a:cubicBezTo>
                      <a:pt x="0" y="3"/>
                      <a:pt x="0" y="3"/>
                      <a:pt x="0" y="3"/>
                    </a:cubicBezTo>
                    <a:cubicBezTo>
                      <a:pt x="0" y="3"/>
                      <a:pt x="0" y="3"/>
                      <a:pt x="0" y="3"/>
                    </a:cubicBezTo>
                    <a:cubicBezTo>
                      <a:pt x="0" y="3"/>
                      <a:pt x="0" y="3"/>
                      <a:pt x="0" y="3"/>
                    </a:cubicBezTo>
                    <a:cubicBezTo>
                      <a:pt x="0" y="4"/>
                      <a:pt x="0" y="6"/>
                      <a:pt x="0" y="8"/>
                    </a:cubicBezTo>
                    <a:cubicBezTo>
                      <a:pt x="0" y="10"/>
                      <a:pt x="1" y="11"/>
                      <a:pt x="2" y="12"/>
                    </a:cubicBezTo>
                    <a:cubicBezTo>
                      <a:pt x="2" y="13"/>
                      <a:pt x="3" y="14"/>
                      <a:pt x="4" y="14"/>
                    </a:cubicBezTo>
                    <a:cubicBezTo>
                      <a:pt x="4" y="15"/>
                      <a:pt x="5" y="15"/>
                      <a:pt x="5" y="15"/>
                    </a:cubicBezTo>
                    <a:cubicBezTo>
                      <a:pt x="6" y="15"/>
                      <a:pt x="6" y="15"/>
                      <a:pt x="6" y="15"/>
                    </a:cubicBezTo>
                    <a:cubicBezTo>
                      <a:pt x="7" y="16"/>
                      <a:pt x="7" y="16"/>
                      <a:pt x="7" y="16"/>
                    </a:cubicBezTo>
                    <a:cubicBezTo>
                      <a:pt x="7" y="16"/>
                      <a:pt x="7" y="16"/>
                      <a:pt x="7" y="16"/>
                    </a:cubicBezTo>
                    <a:cubicBezTo>
                      <a:pt x="12" y="15"/>
                      <a:pt x="13" y="6"/>
                      <a:pt x="8" y="1"/>
                    </a:cubicBezTo>
                    <a:cubicBezTo>
                      <a:pt x="7" y="1"/>
                      <a:pt x="7" y="1"/>
                      <a:pt x="7" y="1"/>
                    </a:cubicBezTo>
                    <a:cubicBezTo>
                      <a:pt x="7" y="0"/>
                      <a:pt x="6" y="0"/>
                      <a:pt x="6" y="0"/>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81" name="Freeform 343"/>
              <p:cNvSpPr>
                <a:spLocks noEditPoints="1"/>
              </p:cNvSpPr>
              <p:nvPr/>
            </p:nvSpPr>
            <p:spPr bwMode="auto">
              <a:xfrm>
                <a:off x="1717" y="1727"/>
                <a:ext cx="28" cy="35"/>
              </a:xfrm>
              <a:custGeom>
                <a:avLst/>
                <a:gdLst>
                  <a:gd name="T0" fmla="*/ 5 w 18"/>
                  <a:gd name="T1" fmla="*/ 4 h 23"/>
                  <a:gd name="T2" fmla="*/ 7 w 18"/>
                  <a:gd name="T3" fmla="*/ 4 h 23"/>
                  <a:gd name="T4" fmla="*/ 9 w 18"/>
                  <a:gd name="T5" fmla="*/ 4 h 23"/>
                  <a:gd name="T6" fmla="*/ 10 w 18"/>
                  <a:gd name="T7" fmla="*/ 5 h 23"/>
                  <a:gd name="T8" fmla="*/ 10 w 18"/>
                  <a:gd name="T9" fmla="*/ 5 h 23"/>
                  <a:gd name="T10" fmla="*/ 11 w 18"/>
                  <a:gd name="T11" fmla="*/ 5 h 23"/>
                  <a:gd name="T12" fmla="*/ 10 w 18"/>
                  <a:gd name="T13" fmla="*/ 20 h 23"/>
                  <a:gd name="T14" fmla="*/ 10 w 18"/>
                  <a:gd name="T15" fmla="*/ 20 h 23"/>
                  <a:gd name="T16" fmla="*/ 9 w 18"/>
                  <a:gd name="T17" fmla="*/ 19 h 23"/>
                  <a:gd name="T18" fmla="*/ 5 w 18"/>
                  <a:gd name="T19" fmla="*/ 16 h 23"/>
                  <a:gd name="T20" fmla="*/ 3 w 18"/>
                  <a:gd name="T21" fmla="*/ 12 h 23"/>
                  <a:gd name="T22" fmla="*/ 3 w 18"/>
                  <a:gd name="T23" fmla="*/ 7 h 23"/>
                  <a:gd name="T24" fmla="*/ 3 w 18"/>
                  <a:gd name="T25" fmla="*/ 7 h 23"/>
                  <a:gd name="T26" fmla="*/ 3 w 18"/>
                  <a:gd name="T27" fmla="*/ 7 h 23"/>
                  <a:gd name="T28" fmla="*/ 3 w 18"/>
                  <a:gd name="T29" fmla="*/ 7 h 23"/>
                  <a:gd name="T30" fmla="*/ 5 w 18"/>
                  <a:gd name="T31" fmla="*/ 4 h 23"/>
                  <a:gd name="T32" fmla="*/ 6 w 18"/>
                  <a:gd name="T33" fmla="*/ 0 h 23"/>
                  <a:gd name="T34" fmla="*/ 5 w 18"/>
                  <a:gd name="T35" fmla="*/ 0 h 23"/>
                  <a:gd name="T36" fmla="*/ 1 w 18"/>
                  <a:gd name="T37" fmla="*/ 3 h 23"/>
                  <a:gd name="T38" fmla="*/ 1 w 18"/>
                  <a:gd name="T39" fmla="*/ 3 h 23"/>
                  <a:gd name="T40" fmla="*/ 1 w 18"/>
                  <a:gd name="T41" fmla="*/ 4 h 23"/>
                  <a:gd name="T42" fmla="*/ 1 w 18"/>
                  <a:gd name="T43" fmla="*/ 4 h 23"/>
                  <a:gd name="T44" fmla="*/ 1 w 18"/>
                  <a:gd name="T45" fmla="*/ 13 h 23"/>
                  <a:gd name="T46" fmla="*/ 3 w 18"/>
                  <a:gd name="T47" fmla="*/ 18 h 23"/>
                  <a:gd name="T48" fmla="*/ 7 w 18"/>
                  <a:gd name="T49" fmla="*/ 22 h 23"/>
                  <a:gd name="T50" fmla="*/ 11 w 18"/>
                  <a:gd name="T51" fmla="*/ 23 h 23"/>
                  <a:gd name="T52" fmla="*/ 12 w 18"/>
                  <a:gd name="T53" fmla="*/ 23 h 23"/>
                  <a:gd name="T54" fmla="*/ 17 w 18"/>
                  <a:gd name="T55" fmla="*/ 10 h 23"/>
                  <a:gd name="T56" fmla="*/ 12 w 18"/>
                  <a:gd name="T57" fmla="*/ 2 h 23"/>
                  <a:gd name="T58" fmla="*/ 10 w 18"/>
                  <a:gd name="T59" fmla="*/ 1 h 23"/>
                  <a:gd name="T60" fmla="*/ 8 w 18"/>
                  <a:gd name="T61" fmla="*/ 0 h 23"/>
                  <a:gd name="T62" fmla="*/ 6 w 18"/>
                  <a:gd name="T6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 h="23">
                    <a:moveTo>
                      <a:pt x="5" y="4"/>
                    </a:moveTo>
                    <a:cubicBezTo>
                      <a:pt x="6" y="4"/>
                      <a:pt x="6" y="4"/>
                      <a:pt x="7" y="4"/>
                    </a:cubicBezTo>
                    <a:cubicBezTo>
                      <a:pt x="8" y="4"/>
                      <a:pt x="8" y="4"/>
                      <a:pt x="9" y="4"/>
                    </a:cubicBezTo>
                    <a:cubicBezTo>
                      <a:pt x="9" y="4"/>
                      <a:pt x="10" y="4"/>
                      <a:pt x="10" y="5"/>
                    </a:cubicBezTo>
                    <a:cubicBezTo>
                      <a:pt x="10" y="5"/>
                      <a:pt x="10" y="5"/>
                      <a:pt x="10" y="5"/>
                    </a:cubicBezTo>
                    <a:cubicBezTo>
                      <a:pt x="10" y="5"/>
                      <a:pt x="11" y="5"/>
                      <a:pt x="11" y="5"/>
                    </a:cubicBezTo>
                    <a:cubicBezTo>
                      <a:pt x="16" y="10"/>
                      <a:pt x="15" y="19"/>
                      <a:pt x="10" y="20"/>
                    </a:cubicBezTo>
                    <a:cubicBezTo>
                      <a:pt x="10" y="20"/>
                      <a:pt x="10" y="20"/>
                      <a:pt x="10" y="20"/>
                    </a:cubicBezTo>
                    <a:cubicBezTo>
                      <a:pt x="10" y="20"/>
                      <a:pt x="10" y="20"/>
                      <a:pt x="9" y="19"/>
                    </a:cubicBezTo>
                    <a:cubicBezTo>
                      <a:pt x="8" y="19"/>
                      <a:pt x="6" y="18"/>
                      <a:pt x="5" y="16"/>
                    </a:cubicBezTo>
                    <a:cubicBezTo>
                      <a:pt x="4" y="15"/>
                      <a:pt x="3" y="14"/>
                      <a:pt x="3" y="12"/>
                    </a:cubicBezTo>
                    <a:cubicBezTo>
                      <a:pt x="3" y="10"/>
                      <a:pt x="3" y="8"/>
                      <a:pt x="3" y="7"/>
                    </a:cubicBezTo>
                    <a:cubicBezTo>
                      <a:pt x="3" y="7"/>
                      <a:pt x="3" y="7"/>
                      <a:pt x="3" y="7"/>
                    </a:cubicBezTo>
                    <a:cubicBezTo>
                      <a:pt x="3" y="7"/>
                      <a:pt x="3" y="7"/>
                      <a:pt x="3" y="7"/>
                    </a:cubicBezTo>
                    <a:cubicBezTo>
                      <a:pt x="3" y="7"/>
                      <a:pt x="3" y="7"/>
                      <a:pt x="3" y="7"/>
                    </a:cubicBezTo>
                    <a:cubicBezTo>
                      <a:pt x="4" y="6"/>
                      <a:pt x="4" y="5"/>
                      <a:pt x="5" y="4"/>
                    </a:cubicBezTo>
                    <a:moveTo>
                      <a:pt x="6" y="0"/>
                    </a:moveTo>
                    <a:cubicBezTo>
                      <a:pt x="6" y="0"/>
                      <a:pt x="5" y="0"/>
                      <a:pt x="5" y="0"/>
                    </a:cubicBezTo>
                    <a:cubicBezTo>
                      <a:pt x="3" y="0"/>
                      <a:pt x="2" y="1"/>
                      <a:pt x="1" y="3"/>
                    </a:cubicBezTo>
                    <a:cubicBezTo>
                      <a:pt x="1" y="3"/>
                      <a:pt x="1" y="3"/>
                      <a:pt x="1" y="3"/>
                    </a:cubicBezTo>
                    <a:cubicBezTo>
                      <a:pt x="1" y="4"/>
                      <a:pt x="1" y="4"/>
                      <a:pt x="1" y="4"/>
                    </a:cubicBezTo>
                    <a:cubicBezTo>
                      <a:pt x="1" y="4"/>
                      <a:pt x="1" y="4"/>
                      <a:pt x="1" y="4"/>
                    </a:cubicBezTo>
                    <a:cubicBezTo>
                      <a:pt x="0" y="7"/>
                      <a:pt x="0" y="10"/>
                      <a:pt x="1" y="13"/>
                    </a:cubicBezTo>
                    <a:cubicBezTo>
                      <a:pt x="1" y="15"/>
                      <a:pt x="2" y="17"/>
                      <a:pt x="3" y="18"/>
                    </a:cubicBezTo>
                    <a:cubicBezTo>
                      <a:pt x="4" y="20"/>
                      <a:pt x="5" y="21"/>
                      <a:pt x="7" y="22"/>
                    </a:cubicBezTo>
                    <a:cubicBezTo>
                      <a:pt x="8" y="23"/>
                      <a:pt x="10" y="23"/>
                      <a:pt x="11" y="23"/>
                    </a:cubicBezTo>
                    <a:cubicBezTo>
                      <a:pt x="11" y="23"/>
                      <a:pt x="11" y="23"/>
                      <a:pt x="12" y="23"/>
                    </a:cubicBezTo>
                    <a:cubicBezTo>
                      <a:pt x="16" y="23"/>
                      <a:pt x="18" y="17"/>
                      <a:pt x="17" y="10"/>
                    </a:cubicBezTo>
                    <a:cubicBezTo>
                      <a:pt x="16" y="7"/>
                      <a:pt x="14" y="4"/>
                      <a:pt x="12" y="2"/>
                    </a:cubicBezTo>
                    <a:cubicBezTo>
                      <a:pt x="11" y="2"/>
                      <a:pt x="11" y="1"/>
                      <a:pt x="10" y="1"/>
                    </a:cubicBezTo>
                    <a:cubicBezTo>
                      <a:pt x="10" y="1"/>
                      <a:pt x="9" y="0"/>
                      <a:pt x="8" y="0"/>
                    </a:cubicBezTo>
                    <a:cubicBezTo>
                      <a:pt x="8" y="0"/>
                      <a:pt x="7"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82" name="Freeform 344"/>
              <p:cNvSpPr>
                <a:spLocks noEditPoints="1"/>
              </p:cNvSpPr>
              <p:nvPr/>
            </p:nvSpPr>
            <p:spPr bwMode="auto">
              <a:xfrm>
                <a:off x="1467" y="3192"/>
                <a:ext cx="65" cy="64"/>
              </a:xfrm>
              <a:custGeom>
                <a:avLst/>
                <a:gdLst>
                  <a:gd name="T0" fmla="*/ 24 w 42"/>
                  <a:gd name="T1" fmla="*/ 11 h 41"/>
                  <a:gd name="T2" fmla="*/ 27 w 42"/>
                  <a:gd name="T3" fmla="*/ 11 h 41"/>
                  <a:gd name="T4" fmla="*/ 27 w 42"/>
                  <a:gd name="T5" fmla="*/ 11 h 41"/>
                  <a:gd name="T6" fmla="*/ 31 w 42"/>
                  <a:gd name="T7" fmla="*/ 14 h 41"/>
                  <a:gd name="T8" fmla="*/ 31 w 42"/>
                  <a:gd name="T9" fmla="*/ 15 h 41"/>
                  <a:gd name="T10" fmla="*/ 25 w 42"/>
                  <a:gd name="T11" fmla="*/ 26 h 41"/>
                  <a:gd name="T12" fmla="*/ 16 w 42"/>
                  <a:gd name="T13" fmla="*/ 30 h 41"/>
                  <a:gd name="T14" fmla="*/ 14 w 42"/>
                  <a:gd name="T15" fmla="*/ 30 h 41"/>
                  <a:gd name="T16" fmla="*/ 14 w 42"/>
                  <a:gd name="T17" fmla="*/ 30 h 41"/>
                  <a:gd name="T18" fmla="*/ 11 w 42"/>
                  <a:gd name="T19" fmla="*/ 26 h 41"/>
                  <a:gd name="T20" fmla="*/ 12 w 42"/>
                  <a:gd name="T21" fmla="*/ 22 h 41"/>
                  <a:gd name="T22" fmla="*/ 18 w 42"/>
                  <a:gd name="T23" fmla="*/ 14 h 41"/>
                  <a:gd name="T24" fmla="*/ 18 w 42"/>
                  <a:gd name="T25" fmla="*/ 14 h 41"/>
                  <a:gd name="T26" fmla="*/ 18 w 42"/>
                  <a:gd name="T27" fmla="*/ 14 h 41"/>
                  <a:gd name="T28" fmla="*/ 18 w 42"/>
                  <a:gd name="T29" fmla="*/ 14 h 41"/>
                  <a:gd name="T30" fmla="*/ 24 w 42"/>
                  <a:gd name="T31" fmla="*/ 11 h 41"/>
                  <a:gd name="T32" fmla="*/ 32 w 42"/>
                  <a:gd name="T33" fmla="*/ 0 h 41"/>
                  <a:gd name="T34" fmla="*/ 27 w 42"/>
                  <a:gd name="T35" fmla="*/ 1 h 41"/>
                  <a:gd name="T36" fmla="*/ 15 w 42"/>
                  <a:gd name="T37" fmla="*/ 8 h 41"/>
                  <a:gd name="T38" fmla="*/ 15 w 42"/>
                  <a:gd name="T39" fmla="*/ 8 h 41"/>
                  <a:gd name="T40" fmla="*/ 15 w 42"/>
                  <a:gd name="T41" fmla="*/ 8 h 41"/>
                  <a:gd name="T42" fmla="*/ 15 w 42"/>
                  <a:gd name="T43" fmla="*/ 8 h 41"/>
                  <a:gd name="T44" fmla="*/ 3 w 42"/>
                  <a:gd name="T45" fmla="*/ 22 h 41"/>
                  <a:gd name="T46" fmla="*/ 0 w 42"/>
                  <a:gd name="T47" fmla="*/ 32 h 41"/>
                  <a:gd name="T48" fmla="*/ 2 w 42"/>
                  <a:gd name="T49" fmla="*/ 38 h 41"/>
                  <a:gd name="T50" fmla="*/ 3 w 42"/>
                  <a:gd name="T51" fmla="*/ 38 h 41"/>
                  <a:gd name="T52" fmla="*/ 7 w 42"/>
                  <a:gd name="T53" fmla="*/ 40 h 41"/>
                  <a:gd name="T54" fmla="*/ 9 w 42"/>
                  <a:gd name="T55" fmla="*/ 41 h 41"/>
                  <a:gd name="T56" fmla="*/ 30 w 42"/>
                  <a:gd name="T57" fmla="*/ 30 h 41"/>
                  <a:gd name="T58" fmla="*/ 42 w 42"/>
                  <a:gd name="T59" fmla="*/ 10 h 41"/>
                  <a:gd name="T60" fmla="*/ 40 w 42"/>
                  <a:gd name="T61" fmla="*/ 4 h 41"/>
                  <a:gd name="T62" fmla="*/ 33 w 42"/>
                  <a:gd name="T63" fmla="*/ 0 h 41"/>
                  <a:gd name="T64" fmla="*/ 32 w 42"/>
                  <a:gd name="T65"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 h="41">
                    <a:moveTo>
                      <a:pt x="24" y="11"/>
                    </a:moveTo>
                    <a:cubicBezTo>
                      <a:pt x="25" y="11"/>
                      <a:pt x="26" y="11"/>
                      <a:pt x="27" y="11"/>
                    </a:cubicBezTo>
                    <a:cubicBezTo>
                      <a:pt x="27" y="11"/>
                      <a:pt x="27" y="11"/>
                      <a:pt x="27" y="11"/>
                    </a:cubicBezTo>
                    <a:cubicBezTo>
                      <a:pt x="29" y="11"/>
                      <a:pt x="31" y="12"/>
                      <a:pt x="31" y="14"/>
                    </a:cubicBezTo>
                    <a:cubicBezTo>
                      <a:pt x="31" y="15"/>
                      <a:pt x="31" y="15"/>
                      <a:pt x="31" y="15"/>
                    </a:cubicBezTo>
                    <a:cubicBezTo>
                      <a:pt x="31" y="19"/>
                      <a:pt x="29" y="23"/>
                      <a:pt x="25" y="26"/>
                    </a:cubicBezTo>
                    <a:cubicBezTo>
                      <a:pt x="22" y="28"/>
                      <a:pt x="19" y="30"/>
                      <a:pt x="16" y="30"/>
                    </a:cubicBezTo>
                    <a:cubicBezTo>
                      <a:pt x="15" y="30"/>
                      <a:pt x="15" y="30"/>
                      <a:pt x="14" y="30"/>
                    </a:cubicBezTo>
                    <a:cubicBezTo>
                      <a:pt x="14" y="30"/>
                      <a:pt x="14" y="30"/>
                      <a:pt x="14" y="30"/>
                    </a:cubicBezTo>
                    <a:cubicBezTo>
                      <a:pt x="12" y="30"/>
                      <a:pt x="11" y="28"/>
                      <a:pt x="11" y="26"/>
                    </a:cubicBezTo>
                    <a:cubicBezTo>
                      <a:pt x="11" y="24"/>
                      <a:pt x="11" y="23"/>
                      <a:pt x="12" y="22"/>
                    </a:cubicBezTo>
                    <a:cubicBezTo>
                      <a:pt x="13" y="19"/>
                      <a:pt x="15" y="17"/>
                      <a:pt x="18" y="14"/>
                    </a:cubicBezTo>
                    <a:cubicBezTo>
                      <a:pt x="18" y="14"/>
                      <a:pt x="18" y="14"/>
                      <a:pt x="18" y="14"/>
                    </a:cubicBezTo>
                    <a:cubicBezTo>
                      <a:pt x="18" y="14"/>
                      <a:pt x="18" y="14"/>
                      <a:pt x="18" y="14"/>
                    </a:cubicBezTo>
                    <a:cubicBezTo>
                      <a:pt x="18" y="14"/>
                      <a:pt x="18" y="14"/>
                      <a:pt x="18" y="14"/>
                    </a:cubicBezTo>
                    <a:cubicBezTo>
                      <a:pt x="20" y="13"/>
                      <a:pt x="22" y="12"/>
                      <a:pt x="24" y="11"/>
                    </a:cubicBezTo>
                    <a:moveTo>
                      <a:pt x="32" y="0"/>
                    </a:moveTo>
                    <a:cubicBezTo>
                      <a:pt x="31" y="0"/>
                      <a:pt x="29" y="1"/>
                      <a:pt x="27" y="1"/>
                    </a:cubicBezTo>
                    <a:cubicBezTo>
                      <a:pt x="22" y="3"/>
                      <a:pt x="18" y="5"/>
                      <a:pt x="15" y="8"/>
                    </a:cubicBezTo>
                    <a:cubicBezTo>
                      <a:pt x="15" y="8"/>
                      <a:pt x="15" y="8"/>
                      <a:pt x="15" y="8"/>
                    </a:cubicBezTo>
                    <a:cubicBezTo>
                      <a:pt x="15" y="8"/>
                      <a:pt x="15" y="8"/>
                      <a:pt x="15" y="8"/>
                    </a:cubicBezTo>
                    <a:cubicBezTo>
                      <a:pt x="15" y="8"/>
                      <a:pt x="15" y="8"/>
                      <a:pt x="15" y="8"/>
                    </a:cubicBezTo>
                    <a:cubicBezTo>
                      <a:pt x="10" y="11"/>
                      <a:pt x="6" y="17"/>
                      <a:pt x="3" y="22"/>
                    </a:cubicBezTo>
                    <a:cubicBezTo>
                      <a:pt x="1" y="25"/>
                      <a:pt x="0" y="29"/>
                      <a:pt x="0" y="32"/>
                    </a:cubicBezTo>
                    <a:cubicBezTo>
                      <a:pt x="0" y="34"/>
                      <a:pt x="1" y="36"/>
                      <a:pt x="2" y="38"/>
                    </a:cubicBezTo>
                    <a:cubicBezTo>
                      <a:pt x="3" y="38"/>
                      <a:pt x="3" y="38"/>
                      <a:pt x="3" y="38"/>
                    </a:cubicBezTo>
                    <a:cubicBezTo>
                      <a:pt x="4" y="39"/>
                      <a:pt x="5" y="40"/>
                      <a:pt x="7" y="40"/>
                    </a:cubicBezTo>
                    <a:cubicBezTo>
                      <a:pt x="8" y="40"/>
                      <a:pt x="9" y="41"/>
                      <a:pt x="9" y="41"/>
                    </a:cubicBezTo>
                    <a:cubicBezTo>
                      <a:pt x="16" y="41"/>
                      <a:pt x="24" y="36"/>
                      <a:pt x="30" y="30"/>
                    </a:cubicBezTo>
                    <a:cubicBezTo>
                      <a:pt x="37" y="24"/>
                      <a:pt x="42" y="16"/>
                      <a:pt x="42" y="10"/>
                    </a:cubicBezTo>
                    <a:cubicBezTo>
                      <a:pt x="42" y="7"/>
                      <a:pt x="41" y="5"/>
                      <a:pt x="40" y="4"/>
                    </a:cubicBezTo>
                    <a:cubicBezTo>
                      <a:pt x="38" y="2"/>
                      <a:pt x="36" y="1"/>
                      <a:pt x="33" y="0"/>
                    </a:cubicBezTo>
                    <a:cubicBezTo>
                      <a:pt x="33" y="0"/>
                      <a:pt x="33" y="0"/>
                      <a:pt x="3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83" name="Freeform 345"/>
              <p:cNvSpPr>
                <a:spLocks noEditPoints="1"/>
              </p:cNvSpPr>
              <p:nvPr/>
            </p:nvSpPr>
            <p:spPr bwMode="auto">
              <a:xfrm>
                <a:off x="1458" y="3188"/>
                <a:ext cx="82" cy="73"/>
              </a:xfrm>
              <a:custGeom>
                <a:avLst/>
                <a:gdLst>
                  <a:gd name="T0" fmla="*/ 33 w 53"/>
                  <a:gd name="T1" fmla="*/ 4 h 47"/>
                  <a:gd name="T2" fmla="*/ 38 w 53"/>
                  <a:gd name="T3" fmla="*/ 3 h 47"/>
                  <a:gd name="T4" fmla="*/ 39 w 53"/>
                  <a:gd name="T5" fmla="*/ 3 h 47"/>
                  <a:gd name="T6" fmla="*/ 46 w 53"/>
                  <a:gd name="T7" fmla="*/ 7 h 47"/>
                  <a:gd name="T8" fmla="*/ 48 w 53"/>
                  <a:gd name="T9" fmla="*/ 13 h 47"/>
                  <a:gd name="T10" fmla="*/ 36 w 53"/>
                  <a:gd name="T11" fmla="*/ 33 h 47"/>
                  <a:gd name="T12" fmla="*/ 15 w 53"/>
                  <a:gd name="T13" fmla="*/ 44 h 47"/>
                  <a:gd name="T14" fmla="*/ 13 w 53"/>
                  <a:gd name="T15" fmla="*/ 43 h 47"/>
                  <a:gd name="T16" fmla="*/ 12 w 53"/>
                  <a:gd name="T17" fmla="*/ 43 h 47"/>
                  <a:gd name="T18" fmla="*/ 9 w 53"/>
                  <a:gd name="T19" fmla="*/ 41 h 47"/>
                  <a:gd name="T20" fmla="*/ 8 w 53"/>
                  <a:gd name="T21" fmla="*/ 41 h 47"/>
                  <a:gd name="T22" fmla="*/ 6 w 53"/>
                  <a:gd name="T23" fmla="*/ 35 h 47"/>
                  <a:gd name="T24" fmla="*/ 9 w 53"/>
                  <a:gd name="T25" fmla="*/ 25 h 47"/>
                  <a:gd name="T26" fmla="*/ 21 w 53"/>
                  <a:gd name="T27" fmla="*/ 11 h 47"/>
                  <a:gd name="T28" fmla="*/ 21 w 53"/>
                  <a:gd name="T29" fmla="*/ 11 h 47"/>
                  <a:gd name="T30" fmla="*/ 21 w 53"/>
                  <a:gd name="T31" fmla="*/ 11 h 47"/>
                  <a:gd name="T32" fmla="*/ 21 w 53"/>
                  <a:gd name="T33" fmla="*/ 11 h 47"/>
                  <a:gd name="T34" fmla="*/ 33 w 53"/>
                  <a:gd name="T35" fmla="*/ 4 h 47"/>
                  <a:gd name="T36" fmla="*/ 40 w 53"/>
                  <a:gd name="T37" fmla="*/ 0 h 47"/>
                  <a:gd name="T38" fmla="*/ 40 w 53"/>
                  <a:gd name="T39" fmla="*/ 0 h 47"/>
                  <a:gd name="T40" fmla="*/ 20 w 53"/>
                  <a:gd name="T41" fmla="*/ 9 h 47"/>
                  <a:gd name="T42" fmla="*/ 17 w 53"/>
                  <a:gd name="T43" fmla="*/ 11 h 47"/>
                  <a:gd name="T44" fmla="*/ 17 w 53"/>
                  <a:gd name="T45" fmla="*/ 11 h 47"/>
                  <a:gd name="T46" fmla="*/ 17 w 53"/>
                  <a:gd name="T47" fmla="*/ 11 h 47"/>
                  <a:gd name="T48" fmla="*/ 4 w 53"/>
                  <a:gd name="T49" fmla="*/ 43 h 47"/>
                  <a:gd name="T50" fmla="*/ 5 w 53"/>
                  <a:gd name="T51" fmla="*/ 43 h 47"/>
                  <a:gd name="T52" fmla="*/ 5 w 53"/>
                  <a:gd name="T53" fmla="*/ 44 h 47"/>
                  <a:gd name="T54" fmla="*/ 13 w 53"/>
                  <a:gd name="T55" fmla="*/ 47 h 47"/>
                  <a:gd name="T56" fmla="*/ 38 w 53"/>
                  <a:gd name="T57" fmla="*/ 35 h 47"/>
                  <a:gd name="T58" fmla="*/ 50 w 53"/>
                  <a:gd name="T59" fmla="*/ 5 h 47"/>
                  <a:gd name="T60" fmla="*/ 49 w 53"/>
                  <a:gd name="T61" fmla="*/ 3 h 47"/>
                  <a:gd name="T62" fmla="*/ 40 w 53"/>
                  <a:gd name="T6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 h="47">
                    <a:moveTo>
                      <a:pt x="33" y="4"/>
                    </a:moveTo>
                    <a:cubicBezTo>
                      <a:pt x="35" y="4"/>
                      <a:pt x="37" y="3"/>
                      <a:pt x="38" y="3"/>
                    </a:cubicBezTo>
                    <a:cubicBezTo>
                      <a:pt x="39" y="3"/>
                      <a:pt x="39" y="3"/>
                      <a:pt x="39" y="3"/>
                    </a:cubicBezTo>
                    <a:cubicBezTo>
                      <a:pt x="42" y="4"/>
                      <a:pt x="44" y="5"/>
                      <a:pt x="46" y="7"/>
                    </a:cubicBezTo>
                    <a:cubicBezTo>
                      <a:pt x="47" y="8"/>
                      <a:pt x="48" y="10"/>
                      <a:pt x="48" y="13"/>
                    </a:cubicBezTo>
                    <a:cubicBezTo>
                      <a:pt x="48" y="19"/>
                      <a:pt x="43" y="27"/>
                      <a:pt x="36" y="33"/>
                    </a:cubicBezTo>
                    <a:cubicBezTo>
                      <a:pt x="30" y="39"/>
                      <a:pt x="22" y="44"/>
                      <a:pt x="15" y="44"/>
                    </a:cubicBezTo>
                    <a:cubicBezTo>
                      <a:pt x="15" y="44"/>
                      <a:pt x="14" y="43"/>
                      <a:pt x="13" y="43"/>
                    </a:cubicBezTo>
                    <a:cubicBezTo>
                      <a:pt x="13" y="43"/>
                      <a:pt x="12" y="43"/>
                      <a:pt x="12" y="43"/>
                    </a:cubicBezTo>
                    <a:cubicBezTo>
                      <a:pt x="11" y="43"/>
                      <a:pt x="9" y="42"/>
                      <a:pt x="9" y="41"/>
                    </a:cubicBezTo>
                    <a:cubicBezTo>
                      <a:pt x="9" y="41"/>
                      <a:pt x="9" y="41"/>
                      <a:pt x="8" y="41"/>
                    </a:cubicBezTo>
                    <a:cubicBezTo>
                      <a:pt x="7" y="40"/>
                      <a:pt x="6" y="38"/>
                      <a:pt x="6" y="35"/>
                    </a:cubicBezTo>
                    <a:cubicBezTo>
                      <a:pt x="6" y="32"/>
                      <a:pt x="7" y="28"/>
                      <a:pt x="9" y="25"/>
                    </a:cubicBezTo>
                    <a:cubicBezTo>
                      <a:pt x="11" y="20"/>
                      <a:pt x="15" y="15"/>
                      <a:pt x="21" y="11"/>
                    </a:cubicBezTo>
                    <a:cubicBezTo>
                      <a:pt x="21" y="11"/>
                      <a:pt x="21" y="11"/>
                      <a:pt x="21" y="11"/>
                    </a:cubicBezTo>
                    <a:cubicBezTo>
                      <a:pt x="21" y="11"/>
                      <a:pt x="21" y="11"/>
                      <a:pt x="21" y="11"/>
                    </a:cubicBezTo>
                    <a:cubicBezTo>
                      <a:pt x="21" y="11"/>
                      <a:pt x="21" y="11"/>
                      <a:pt x="21" y="11"/>
                    </a:cubicBezTo>
                    <a:cubicBezTo>
                      <a:pt x="24" y="8"/>
                      <a:pt x="28" y="6"/>
                      <a:pt x="33" y="4"/>
                    </a:cubicBezTo>
                    <a:moveTo>
                      <a:pt x="40" y="0"/>
                    </a:moveTo>
                    <a:cubicBezTo>
                      <a:pt x="40" y="0"/>
                      <a:pt x="40" y="0"/>
                      <a:pt x="40" y="0"/>
                    </a:cubicBezTo>
                    <a:cubicBezTo>
                      <a:pt x="34" y="0"/>
                      <a:pt x="26" y="3"/>
                      <a:pt x="20" y="9"/>
                    </a:cubicBezTo>
                    <a:cubicBezTo>
                      <a:pt x="19" y="9"/>
                      <a:pt x="18" y="10"/>
                      <a:pt x="17" y="11"/>
                    </a:cubicBezTo>
                    <a:cubicBezTo>
                      <a:pt x="17" y="11"/>
                      <a:pt x="17" y="11"/>
                      <a:pt x="17" y="11"/>
                    </a:cubicBezTo>
                    <a:cubicBezTo>
                      <a:pt x="17" y="11"/>
                      <a:pt x="17" y="11"/>
                      <a:pt x="17" y="11"/>
                    </a:cubicBezTo>
                    <a:cubicBezTo>
                      <a:pt x="5" y="22"/>
                      <a:pt x="0" y="36"/>
                      <a:pt x="4" y="43"/>
                    </a:cubicBezTo>
                    <a:cubicBezTo>
                      <a:pt x="4" y="43"/>
                      <a:pt x="4" y="43"/>
                      <a:pt x="5" y="43"/>
                    </a:cubicBezTo>
                    <a:cubicBezTo>
                      <a:pt x="5" y="43"/>
                      <a:pt x="5" y="44"/>
                      <a:pt x="5" y="44"/>
                    </a:cubicBezTo>
                    <a:cubicBezTo>
                      <a:pt x="7" y="46"/>
                      <a:pt x="10" y="47"/>
                      <a:pt x="13" y="47"/>
                    </a:cubicBezTo>
                    <a:cubicBezTo>
                      <a:pt x="20" y="47"/>
                      <a:pt x="29" y="43"/>
                      <a:pt x="38" y="35"/>
                    </a:cubicBezTo>
                    <a:cubicBezTo>
                      <a:pt x="50" y="23"/>
                      <a:pt x="53" y="12"/>
                      <a:pt x="50" y="5"/>
                    </a:cubicBezTo>
                    <a:cubicBezTo>
                      <a:pt x="50" y="5"/>
                      <a:pt x="49" y="4"/>
                      <a:pt x="49" y="3"/>
                    </a:cubicBezTo>
                    <a:cubicBezTo>
                      <a:pt x="47" y="1"/>
                      <a:pt x="44" y="0"/>
                      <a:pt x="4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84" name="Freeform 346"/>
              <p:cNvSpPr>
                <a:spLocks/>
              </p:cNvSpPr>
              <p:nvPr/>
            </p:nvSpPr>
            <p:spPr bwMode="auto">
              <a:xfrm>
                <a:off x="1489" y="3214"/>
                <a:ext cx="22" cy="20"/>
              </a:xfrm>
              <a:custGeom>
                <a:avLst/>
                <a:gdLst>
                  <a:gd name="T0" fmla="*/ 11 w 14"/>
                  <a:gd name="T1" fmla="*/ 0 h 13"/>
                  <a:gd name="T2" fmla="*/ 5 w 14"/>
                  <a:gd name="T3" fmla="*/ 2 h 13"/>
                  <a:gd name="T4" fmla="*/ 5 w 14"/>
                  <a:gd name="T5" fmla="*/ 2 h 13"/>
                  <a:gd name="T6" fmla="*/ 1 w 14"/>
                  <a:gd name="T7" fmla="*/ 8 h 13"/>
                  <a:gd name="T8" fmla="*/ 0 w 14"/>
                  <a:gd name="T9" fmla="*/ 9 h 13"/>
                  <a:gd name="T10" fmla="*/ 1 w 14"/>
                  <a:gd name="T11" fmla="*/ 12 h 13"/>
                  <a:gd name="T12" fmla="*/ 3 w 14"/>
                  <a:gd name="T13" fmla="*/ 13 h 13"/>
                  <a:gd name="T14" fmla="*/ 3 w 14"/>
                  <a:gd name="T15" fmla="*/ 13 h 13"/>
                  <a:gd name="T16" fmla="*/ 7 w 14"/>
                  <a:gd name="T17" fmla="*/ 12 h 13"/>
                  <a:gd name="T18" fmla="*/ 14 w 14"/>
                  <a:gd name="T19" fmla="*/ 4 h 13"/>
                  <a:gd name="T20" fmla="*/ 14 w 14"/>
                  <a:gd name="T21" fmla="*/ 3 h 13"/>
                  <a:gd name="T22" fmla="*/ 13 w 14"/>
                  <a:gd name="T23" fmla="*/ 1 h 13"/>
                  <a:gd name="T24" fmla="*/ 11 w 14"/>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1" y="0"/>
                    </a:moveTo>
                    <a:cubicBezTo>
                      <a:pt x="9" y="0"/>
                      <a:pt x="6" y="1"/>
                      <a:pt x="5" y="2"/>
                    </a:cubicBezTo>
                    <a:cubicBezTo>
                      <a:pt x="5" y="2"/>
                      <a:pt x="5" y="2"/>
                      <a:pt x="5" y="2"/>
                    </a:cubicBezTo>
                    <a:cubicBezTo>
                      <a:pt x="4" y="4"/>
                      <a:pt x="2" y="6"/>
                      <a:pt x="1" y="8"/>
                    </a:cubicBezTo>
                    <a:cubicBezTo>
                      <a:pt x="1" y="8"/>
                      <a:pt x="0" y="9"/>
                      <a:pt x="0" y="9"/>
                    </a:cubicBezTo>
                    <a:cubicBezTo>
                      <a:pt x="0" y="10"/>
                      <a:pt x="0" y="11"/>
                      <a:pt x="1" y="12"/>
                    </a:cubicBezTo>
                    <a:cubicBezTo>
                      <a:pt x="1" y="13"/>
                      <a:pt x="2" y="13"/>
                      <a:pt x="3" y="13"/>
                    </a:cubicBezTo>
                    <a:cubicBezTo>
                      <a:pt x="3" y="13"/>
                      <a:pt x="3" y="13"/>
                      <a:pt x="3" y="13"/>
                    </a:cubicBezTo>
                    <a:cubicBezTo>
                      <a:pt x="5" y="13"/>
                      <a:pt x="6" y="13"/>
                      <a:pt x="7" y="12"/>
                    </a:cubicBezTo>
                    <a:cubicBezTo>
                      <a:pt x="10" y="10"/>
                      <a:pt x="13" y="7"/>
                      <a:pt x="14" y="4"/>
                    </a:cubicBezTo>
                    <a:cubicBezTo>
                      <a:pt x="14" y="3"/>
                      <a:pt x="14" y="3"/>
                      <a:pt x="14" y="3"/>
                    </a:cubicBezTo>
                    <a:cubicBezTo>
                      <a:pt x="14" y="2"/>
                      <a:pt x="14" y="2"/>
                      <a:pt x="13" y="1"/>
                    </a:cubicBezTo>
                    <a:cubicBezTo>
                      <a:pt x="13" y="0"/>
                      <a:pt x="12"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85" name="Freeform 347"/>
              <p:cNvSpPr>
                <a:spLocks noEditPoints="1"/>
              </p:cNvSpPr>
              <p:nvPr/>
            </p:nvSpPr>
            <p:spPr bwMode="auto">
              <a:xfrm>
                <a:off x="1484" y="3209"/>
                <a:ext cx="31" cy="30"/>
              </a:xfrm>
              <a:custGeom>
                <a:avLst/>
                <a:gdLst>
                  <a:gd name="T0" fmla="*/ 8 w 20"/>
                  <a:gd name="T1" fmla="*/ 5 h 19"/>
                  <a:gd name="T2" fmla="*/ 14 w 20"/>
                  <a:gd name="T3" fmla="*/ 3 h 19"/>
                  <a:gd name="T4" fmla="*/ 16 w 20"/>
                  <a:gd name="T5" fmla="*/ 4 h 19"/>
                  <a:gd name="T6" fmla="*/ 17 w 20"/>
                  <a:gd name="T7" fmla="*/ 6 h 19"/>
                  <a:gd name="T8" fmla="*/ 10 w 20"/>
                  <a:gd name="T9" fmla="*/ 15 h 19"/>
                  <a:gd name="T10" fmla="*/ 6 w 20"/>
                  <a:gd name="T11" fmla="*/ 16 h 19"/>
                  <a:gd name="T12" fmla="*/ 6 w 20"/>
                  <a:gd name="T13" fmla="*/ 16 h 19"/>
                  <a:gd name="T14" fmla="*/ 5 w 20"/>
                  <a:gd name="T15" fmla="*/ 16 h 19"/>
                  <a:gd name="T16" fmla="*/ 3 w 20"/>
                  <a:gd name="T17" fmla="*/ 12 h 19"/>
                  <a:gd name="T18" fmla="*/ 4 w 20"/>
                  <a:gd name="T19" fmla="*/ 11 h 19"/>
                  <a:gd name="T20" fmla="*/ 8 w 20"/>
                  <a:gd name="T21" fmla="*/ 5 h 19"/>
                  <a:gd name="T22" fmla="*/ 8 w 20"/>
                  <a:gd name="T23" fmla="*/ 5 h 19"/>
                  <a:gd name="T24" fmla="*/ 16 w 20"/>
                  <a:gd name="T25" fmla="*/ 0 h 19"/>
                  <a:gd name="T26" fmla="*/ 13 w 20"/>
                  <a:gd name="T27" fmla="*/ 0 h 19"/>
                  <a:gd name="T28" fmla="*/ 7 w 20"/>
                  <a:gd name="T29" fmla="*/ 3 h 19"/>
                  <a:gd name="T30" fmla="*/ 7 w 20"/>
                  <a:gd name="T31" fmla="*/ 3 h 19"/>
                  <a:gd name="T32" fmla="*/ 7 w 20"/>
                  <a:gd name="T33" fmla="*/ 3 h 19"/>
                  <a:gd name="T34" fmla="*/ 7 w 20"/>
                  <a:gd name="T35" fmla="*/ 3 h 19"/>
                  <a:gd name="T36" fmla="*/ 1 w 20"/>
                  <a:gd name="T37" fmla="*/ 11 h 19"/>
                  <a:gd name="T38" fmla="*/ 0 w 20"/>
                  <a:gd name="T39" fmla="*/ 15 h 19"/>
                  <a:gd name="T40" fmla="*/ 1 w 20"/>
                  <a:gd name="T41" fmla="*/ 18 h 19"/>
                  <a:gd name="T42" fmla="*/ 3 w 20"/>
                  <a:gd name="T43" fmla="*/ 19 h 19"/>
                  <a:gd name="T44" fmla="*/ 5 w 20"/>
                  <a:gd name="T45" fmla="*/ 19 h 19"/>
                  <a:gd name="T46" fmla="*/ 14 w 20"/>
                  <a:gd name="T47" fmla="*/ 15 h 19"/>
                  <a:gd name="T48" fmla="*/ 20 w 20"/>
                  <a:gd name="T49" fmla="*/ 4 h 19"/>
                  <a:gd name="T50" fmla="*/ 20 w 20"/>
                  <a:gd name="T51" fmla="*/ 3 h 19"/>
                  <a:gd name="T52" fmla="*/ 16 w 20"/>
                  <a:gd name="T53" fmla="*/ 0 h 19"/>
                  <a:gd name="T54" fmla="*/ 16 w 20"/>
                  <a:gd name="T5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 h="19">
                    <a:moveTo>
                      <a:pt x="8" y="5"/>
                    </a:moveTo>
                    <a:cubicBezTo>
                      <a:pt x="9" y="4"/>
                      <a:pt x="12" y="3"/>
                      <a:pt x="14" y="3"/>
                    </a:cubicBezTo>
                    <a:cubicBezTo>
                      <a:pt x="15" y="3"/>
                      <a:pt x="16" y="3"/>
                      <a:pt x="16" y="4"/>
                    </a:cubicBezTo>
                    <a:cubicBezTo>
                      <a:pt x="17" y="5"/>
                      <a:pt x="17" y="5"/>
                      <a:pt x="17" y="6"/>
                    </a:cubicBezTo>
                    <a:cubicBezTo>
                      <a:pt x="17" y="9"/>
                      <a:pt x="14" y="13"/>
                      <a:pt x="10" y="15"/>
                    </a:cubicBezTo>
                    <a:cubicBezTo>
                      <a:pt x="9" y="16"/>
                      <a:pt x="8" y="16"/>
                      <a:pt x="6" y="16"/>
                    </a:cubicBezTo>
                    <a:cubicBezTo>
                      <a:pt x="6" y="16"/>
                      <a:pt x="6" y="16"/>
                      <a:pt x="6" y="16"/>
                    </a:cubicBezTo>
                    <a:cubicBezTo>
                      <a:pt x="6" y="16"/>
                      <a:pt x="6" y="16"/>
                      <a:pt x="5" y="16"/>
                    </a:cubicBezTo>
                    <a:cubicBezTo>
                      <a:pt x="4" y="16"/>
                      <a:pt x="3" y="14"/>
                      <a:pt x="3" y="12"/>
                    </a:cubicBezTo>
                    <a:cubicBezTo>
                      <a:pt x="3" y="12"/>
                      <a:pt x="4" y="11"/>
                      <a:pt x="4" y="11"/>
                    </a:cubicBezTo>
                    <a:cubicBezTo>
                      <a:pt x="5" y="9"/>
                      <a:pt x="6" y="7"/>
                      <a:pt x="8" y="5"/>
                    </a:cubicBezTo>
                    <a:cubicBezTo>
                      <a:pt x="8" y="5"/>
                      <a:pt x="8" y="5"/>
                      <a:pt x="8" y="5"/>
                    </a:cubicBezTo>
                    <a:moveTo>
                      <a:pt x="16" y="0"/>
                    </a:moveTo>
                    <a:cubicBezTo>
                      <a:pt x="15" y="0"/>
                      <a:pt x="14" y="0"/>
                      <a:pt x="13" y="0"/>
                    </a:cubicBezTo>
                    <a:cubicBezTo>
                      <a:pt x="11" y="1"/>
                      <a:pt x="9" y="2"/>
                      <a:pt x="7" y="3"/>
                    </a:cubicBezTo>
                    <a:cubicBezTo>
                      <a:pt x="7" y="3"/>
                      <a:pt x="7" y="3"/>
                      <a:pt x="7" y="3"/>
                    </a:cubicBezTo>
                    <a:cubicBezTo>
                      <a:pt x="7" y="3"/>
                      <a:pt x="7" y="3"/>
                      <a:pt x="7" y="3"/>
                    </a:cubicBezTo>
                    <a:cubicBezTo>
                      <a:pt x="7" y="3"/>
                      <a:pt x="7" y="3"/>
                      <a:pt x="7" y="3"/>
                    </a:cubicBezTo>
                    <a:cubicBezTo>
                      <a:pt x="5" y="5"/>
                      <a:pt x="2" y="8"/>
                      <a:pt x="1" y="11"/>
                    </a:cubicBezTo>
                    <a:cubicBezTo>
                      <a:pt x="0" y="12"/>
                      <a:pt x="0" y="13"/>
                      <a:pt x="0" y="15"/>
                    </a:cubicBezTo>
                    <a:cubicBezTo>
                      <a:pt x="0" y="16"/>
                      <a:pt x="0" y="17"/>
                      <a:pt x="1" y="18"/>
                    </a:cubicBezTo>
                    <a:cubicBezTo>
                      <a:pt x="2" y="19"/>
                      <a:pt x="3" y="19"/>
                      <a:pt x="3" y="19"/>
                    </a:cubicBezTo>
                    <a:cubicBezTo>
                      <a:pt x="4" y="19"/>
                      <a:pt x="4" y="19"/>
                      <a:pt x="5" y="19"/>
                    </a:cubicBezTo>
                    <a:cubicBezTo>
                      <a:pt x="8" y="19"/>
                      <a:pt x="11" y="17"/>
                      <a:pt x="14" y="15"/>
                    </a:cubicBezTo>
                    <a:cubicBezTo>
                      <a:pt x="17" y="12"/>
                      <a:pt x="20" y="8"/>
                      <a:pt x="20" y="4"/>
                    </a:cubicBezTo>
                    <a:cubicBezTo>
                      <a:pt x="20" y="4"/>
                      <a:pt x="20" y="4"/>
                      <a:pt x="20" y="3"/>
                    </a:cubicBezTo>
                    <a:cubicBezTo>
                      <a:pt x="20" y="1"/>
                      <a:pt x="18" y="0"/>
                      <a:pt x="16" y="0"/>
                    </a:cubicBezTo>
                    <a:cubicBezTo>
                      <a:pt x="16" y="0"/>
                      <a:pt x="16"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86" name="Freeform 348"/>
              <p:cNvSpPr>
                <a:spLocks noEditPoints="1"/>
              </p:cNvSpPr>
              <p:nvPr/>
            </p:nvSpPr>
            <p:spPr bwMode="auto">
              <a:xfrm>
                <a:off x="1618" y="2413"/>
                <a:ext cx="68" cy="81"/>
              </a:xfrm>
              <a:custGeom>
                <a:avLst/>
                <a:gdLst>
                  <a:gd name="T0" fmla="*/ 21 w 44"/>
                  <a:gd name="T1" fmla="*/ 14 h 52"/>
                  <a:gd name="T2" fmla="*/ 25 w 44"/>
                  <a:gd name="T3" fmla="*/ 13 h 52"/>
                  <a:gd name="T4" fmla="*/ 26 w 44"/>
                  <a:gd name="T5" fmla="*/ 14 h 52"/>
                  <a:gd name="T6" fmla="*/ 30 w 44"/>
                  <a:gd name="T7" fmla="*/ 15 h 52"/>
                  <a:gd name="T8" fmla="*/ 30 w 44"/>
                  <a:gd name="T9" fmla="*/ 15 h 52"/>
                  <a:gd name="T10" fmla="*/ 30 w 44"/>
                  <a:gd name="T11" fmla="*/ 15 h 52"/>
                  <a:gd name="T12" fmla="*/ 33 w 44"/>
                  <a:gd name="T13" fmla="*/ 21 h 52"/>
                  <a:gd name="T14" fmla="*/ 26 w 44"/>
                  <a:gd name="T15" fmla="*/ 38 h 52"/>
                  <a:gd name="T16" fmla="*/ 23 w 44"/>
                  <a:gd name="T17" fmla="*/ 39 h 52"/>
                  <a:gd name="T18" fmla="*/ 23 w 44"/>
                  <a:gd name="T19" fmla="*/ 39 h 52"/>
                  <a:gd name="T20" fmla="*/ 19 w 44"/>
                  <a:gd name="T21" fmla="*/ 37 h 52"/>
                  <a:gd name="T22" fmla="*/ 18 w 44"/>
                  <a:gd name="T23" fmla="*/ 37 h 52"/>
                  <a:gd name="T24" fmla="*/ 18 w 44"/>
                  <a:gd name="T25" fmla="*/ 37 h 52"/>
                  <a:gd name="T26" fmla="*/ 16 w 44"/>
                  <a:gd name="T27" fmla="*/ 35 h 52"/>
                  <a:gd name="T28" fmla="*/ 14 w 44"/>
                  <a:gd name="T29" fmla="*/ 27 h 52"/>
                  <a:gd name="T30" fmla="*/ 17 w 44"/>
                  <a:gd name="T31" fmla="*/ 18 h 52"/>
                  <a:gd name="T32" fmla="*/ 17 w 44"/>
                  <a:gd name="T33" fmla="*/ 18 h 52"/>
                  <a:gd name="T34" fmla="*/ 17 w 44"/>
                  <a:gd name="T35" fmla="*/ 18 h 52"/>
                  <a:gd name="T36" fmla="*/ 17 w 44"/>
                  <a:gd name="T37" fmla="*/ 18 h 52"/>
                  <a:gd name="T38" fmla="*/ 17 w 44"/>
                  <a:gd name="T39" fmla="*/ 18 h 52"/>
                  <a:gd name="T40" fmla="*/ 17 w 44"/>
                  <a:gd name="T41" fmla="*/ 18 h 52"/>
                  <a:gd name="T42" fmla="*/ 21 w 44"/>
                  <a:gd name="T43" fmla="*/ 14 h 52"/>
                  <a:gd name="T44" fmla="*/ 26 w 44"/>
                  <a:gd name="T45" fmla="*/ 0 h 52"/>
                  <a:gd name="T46" fmla="*/ 19 w 44"/>
                  <a:gd name="T47" fmla="*/ 2 h 52"/>
                  <a:gd name="T48" fmla="*/ 9 w 44"/>
                  <a:gd name="T49" fmla="*/ 10 h 52"/>
                  <a:gd name="T50" fmla="*/ 9 w 44"/>
                  <a:gd name="T51" fmla="*/ 10 h 52"/>
                  <a:gd name="T52" fmla="*/ 9 w 44"/>
                  <a:gd name="T53" fmla="*/ 10 h 52"/>
                  <a:gd name="T54" fmla="*/ 9 w 44"/>
                  <a:gd name="T55" fmla="*/ 10 h 52"/>
                  <a:gd name="T56" fmla="*/ 9 w 44"/>
                  <a:gd name="T57" fmla="*/ 10 h 52"/>
                  <a:gd name="T58" fmla="*/ 9 w 44"/>
                  <a:gd name="T59" fmla="*/ 10 h 52"/>
                  <a:gd name="T60" fmla="*/ 13 w 44"/>
                  <a:gd name="T61" fmla="*/ 49 h 52"/>
                  <a:gd name="T62" fmla="*/ 22 w 44"/>
                  <a:gd name="T63" fmla="*/ 52 h 52"/>
                  <a:gd name="T64" fmla="*/ 32 w 44"/>
                  <a:gd name="T65" fmla="*/ 48 h 52"/>
                  <a:gd name="T66" fmla="*/ 42 w 44"/>
                  <a:gd name="T67" fmla="*/ 32 h 52"/>
                  <a:gd name="T68" fmla="*/ 43 w 44"/>
                  <a:gd name="T69" fmla="*/ 17 h 52"/>
                  <a:gd name="T70" fmla="*/ 36 w 44"/>
                  <a:gd name="T71" fmla="*/ 4 h 52"/>
                  <a:gd name="T72" fmla="*/ 35 w 44"/>
                  <a:gd name="T73" fmla="*/ 3 h 52"/>
                  <a:gd name="T74" fmla="*/ 30 w 44"/>
                  <a:gd name="T75" fmla="*/ 1 h 52"/>
                  <a:gd name="T76" fmla="*/ 26 w 44"/>
                  <a:gd name="T7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4" h="52">
                    <a:moveTo>
                      <a:pt x="21" y="14"/>
                    </a:moveTo>
                    <a:cubicBezTo>
                      <a:pt x="22" y="14"/>
                      <a:pt x="23" y="13"/>
                      <a:pt x="25" y="13"/>
                    </a:cubicBezTo>
                    <a:cubicBezTo>
                      <a:pt x="25" y="13"/>
                      <a:pt x="26" y="13"/>
                      <a:pt x="26" y="14"/>
                    </a:cubicBezTo>
                    <a:cubicBezTo>
                      <a:pt x="28" y="14"/>
                      <a:pt x="29" y="14"/>
                      <a:pt x="30" y="15"/>
                    </a:cubicBezTo>
                    <a:cubicBezTo>
                      <a:pt x="30" y="15"/>
                      <a:pt x="30" y="15"/>
                      <a:pt x="30" y="15"/>
                    </a:cubicBezTo>
                    <a:cubicBezTo>
                      <a:pt x="30" y="15"/>
                      <a:pt x="30" y="15"/>
                      <a:pt x="30" y="15"/>
                    </a:cubicBezTo>
                    <a:cubicBezTo>
                      <a:pt x="31" y="17"/>
                      <a:pt x="32" y="19"/>
                      <a:pt x="33" y="21"/>
                    </a:cubicBezTo>
                    <a:cubicBezTo>
                      <a:pt x="35" y="28"/>
                      <a:pt x="31" y="35"/>
                      <a:pt x="26" y="38"/>
                    </a:cubicBezTo>
                    <a:cubicBezTo>
                      <a:pt x="25" y="38"/>
                      <a:pt x="24" y="39"/>
                      <a:pt x="23" y="39"/>
                    </a:cubicBezTo>
                    <a:cubicBezTo>
                      <a:pt x="23" y="39"/>
                      <a:pt x="23" y="39"/>
                      <a:pt x="23" y="39"/>
                    </a:cubicBezTo>
                    <a:cubicBezTo>
                      <a:pt x="21" y="39"/>
                      <a:pt x="20" y="38"/>
                      <a:pt x="19" y="37"/>
                    </a:cubicBezTo>
                    <a:cubicBezTo>
                      <a:pt x="19" y="37"/>
                      <a:pt x="18" y="37"/>
                      <a:pt x="18" y="37"/>
                    </a:cubicBezTo>
                    <a:cubicBezTo>
                      <a:pt x="18" y="37"/>
                      <a:pt x="18" y="37"/>
                      <a:pt x="18" y="37"/>
                    </a:cubicBezTo>
                    <a:cubicBezTo>
                      <a:pt x="17" y="36"/>
                      <a:pt x="17" y="36"/>
                      <a:pt x="16" y="35"/>
                    </a:cubicBezTo>
                    <a:cubicBezTo>
                      <a:pt x="14" y="32"/>
                      <a:pt x="14" y="29"/>
                      <a:pt x="14" y="27"/>
                    </a:cubicBezTo>
                    <a:cubicBezTo>
                      <a:pt x="14" y="24"/>
                      <a:pt x="15" y="21"/>
                      <a:pt x="17" y="18"/>
                    </a:cubicBezTo>
                    <a:cubicBezTo>
                      <a:pt x="17" y="18"/>
                      <a:pt x="17" y="18"/>
                      <a:pt x="17" y="18"/>
                    </a:cubicBezTo>
                    <a:cubicBezTo>
                      <a:pt x="17" y="18"/>
                      <a:pt x="17" y="18"/>
                      <a:pt x="17" y="18"/>
                    </a:cubicBezTo>
                    <a:cubicBezTo>
                      <a:pt x="17" y="18"/>
                      <a:pt x="17" y="18"/>
                      <a:pt x="17" y="18"/>
                    </a:cubicBezTo>
                    <a:cubicBezTo>
                      <a:pt x="17" y="18"/>
                      <a:pt x="17" y="18"/>
                      <a:pt x="17" y="18"/>
                    </a:cubicBezTo>
                    <a:cubicBezTo>
                      <a:pt x="17" y="18"/>
                      <a:pt x="17" y="18"/>
                      <a:pt x="17" y="18"/>
                    </a:cubicBezTo>
                    <a:cubicBezTo>
                      <a:pt x="18" y="16"/>
                      <a:pt x="20" y="15"/>
                      <a:pt x="21" y="14"/>
                    </a:cubicBezTo>
                    <a:moveTo>
                      <a:pt x="26" y="0"/>
                    </a:moveTo>
                    <a:cubicBezTo>
                      <a:pt x="23" y="0"/>
                      <a:pt x="21" y="1"/>
                      <a:pt x="19" y="2"/>
                    </a:cubicBezTo>
                    <a:cubicBezTo>
                      <a:pt x="15" y="3"/>
                      <a:pt x="12" y="7"/>
                      <a:pt x="9" y="10"/>
                    </a:cubicBezTo>
                    <a:cubicBezTo>
                      <a:pt x="9" y="10"/>
                      <a:pt x="9" y="10"/>
                      <a:pt x="9" y="10"/>
                    </a:cubicBezTo>
                    <a:cubicBezTo>
                      <a:pt x="9" y="10"/>
                      <a:pt x="9" y="10"/>
                      <a:pt x="9" y="10"/>
                    </a:cubicBezTo>
                    <a:cubicBezTo>
                      <a:pt x="9" y="10"/>
                      <a:pt x="9" y="10"/>
                      <a:pt x="9" y="10"/>
                    </a:cubicBezTo>
                    <a:cubicBezTo>
                      <a:pt x="9" y="10"/>
                      <a:pt x="9" y="10"/>
                      <a:pt x="9" y="10"/>
                    </a:cubicBezTo>
                    <a:cubicBezTo>
                      <a:pt x="9" y="10"/>
                      <a:pt x="9" y="10"/>
                      <a:pt x="9" y="10"/>
                    </a:cubicBezTo>
                    <a:cubicBezTo>
                      <a:pt x="3" y="20"/>
                      <a:pt x="0" y="39"/>
                      <a:pt x="13" y="49"/>
                    </a:cubicBezTo>
                    <a:cubicBezTo>
                      <a:pt x="16" y="51"/>
                      <a:pt x="19" y="52"/>
                      <a:pt x="22" y="52"/>
                    </a:cubicBezTo>
                    <a:cubicBezTo>
                      <a:pt x="26" y="52"/>
                      <a:pt x="29" y="50"/>
                      <a:pt x="32" y="48"/>
                    </a:cubicBezTo>
                    <a:cubicBezTo>
                      <a:pt x="37" y="44"/>
                      <a:pt x="40" y="39"/>
                      <a:pt x="42" y="32"/>
                    </a:cubicBezTo>
                    <a:cubicBezTo>
                      <a:pt x="43" y="28"/>
                      <a:pt x="44" y="22"/>
                      <a:pt x="43" y="17"/>
                    </a:cubicBezTo>
                    <a:cubicBezTo>
                      <a:pt x="42" y="13"/>
                      <a:pt x="40" y="8"/>
                      <a:pt x="36" y="4"/>
                    </a:cubicBezTo>
                    <a:cubicBezTo>
                      <a:pt x="36" y="4"/>
                      <a:pt x="36" y="4"/>
                      <a:pt x="35" y="3"/>
                    </a:cubicBezTo>
                    <a:cubicBezTo>
                      <a:pt x="33" y="2"/>
                      <a:pt x="31" y="1"/>
                      <a:pt x="30" y="1"/>
                    </a:cubicBezTo>
                    <a:cubicBezTo>
                      <a:pt x="28" y="0"/>
                      <a:pt x="27" y="0"/>
                      <a:pt x="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87" name="Freeform 349"/>
              <p:cNvSpPr>
                <a:spLocks noEditPoints="1"/>
              </p:cNvSpPr>
              <p:nvPr/>
            </p:nvSpPr>
            <p:spPr bwMode="auto">
              <a:xfrm>
                <a:off x="1615" y="2407"/>
                <a:ext cx="80" cy="93"/>
              </a:xfrm>
              <a:custGeom>
                <a:avLst/>
                <a:gdLst>
                  <a:gd name="T0" fmla="*/ 21 w 52"/>
                  <a:gd name="T1" fmla="*/ 6 h 60"/>
                  <a:gd name="T2" fmla="*/ 28 w 52"/>
                  <a:gd name="T3" fmla="*/ 4 h 60"/>
                  <a:gd name="T4" fmla="*/ 32 w 52"/>
                  <a:gd name="T5" fmla="*/ 5 h 60"/>
                  <a:gd name="T6" fmla="*/ 37 w 52"/>
                  <a:gd name="T7" fmla="*/ 7 h 60"/>
                  <a:gd name="T8" fmla="*/ 38 w 52"/>
                  <a:gd name="T9" fmla="*/ 8 h 60"/>
                  <a:gd name="T10" fmla="*/ 38 w 52"/>
                  <a:gd name="T11" fmla="*/ 8 h 60"/>
                  <a:gd name="T12" fmla="*/ 45 w 52"/>
                  <a:gd name="T13" fmla="*/ 21 h 60"/>
                  <a:gd name="T14" fmla="*/ 44 w 52"/>
                  <a:gd name="T15" fmla="*/ 36 h 60"/>
                  <a:gd name="T16" fmla="*/ 34 w 52"/>
                  <a:gd name="T17" fmla="*/ 52 h 60"/>
                  <a:gd name="T18" fmla="*/ 24 w 52"/>
                  <a:gd name="T19" fmla="*/ 56 h 60"/>
                  <a:gd name="T20" fmla="*/ 23 w 52"/>
                  <a:gd name="T21" fmla="*/ 56 h 60"/>
                  <a:gd name="T22" fmla="*/ 11 w 52"/>
                  <a:gd name="T23" fmla="*/ 14 h 60"/>
                  <a:gd name="T24" fmla="*/ 11 w 52"/>
                  <a:gd name="T25" fmla="*/ 14 h 60"/>
                  <a:gd name="T26" fmla="*/ 11 w 52"/>
                  <a:gd name="T27" fmla="*/ 14 h 60"/>
                  <a:gd name="T28" fmla="*/ 11 w 52"/>
                  <a:gd name="T29" fmla="*/ 14 h 60"/>
                  <a:gd name="T30" fmla="*/ 11 w 52"/>
                  <a:gd name="T31" fmla="*/ 14 h 60"/>
                  <a:gd name="T32" fmla="*/ 11 w 52"/>
                  <a:gd name="T33" fmla="*/ 14 h 60"/>
                  <a:gd name="T34" fmla="*/ 21 w 52"/>
                  <a:gd name="T35" fmla="*/ 6 h 60"/>
                  <a:gd name="T36" fmla="*/ 28 w 52"/>
                  <a:gd name="T37" fmla="*/ 0 h 60"/>
                  <a:gd name="T38" fmla="*/ 9 w 52"/>
                  <a:gd name="T39" fmla="*/ 11 h 60"/>
                  <a:gd name="T40" fmla="*/ 7 w 52"/>
                  <a:gd name="T41" fmla="*/ 14 h 60"/>
                  <a:gd name="T42" fmla="*/ 7 w 52"/>
                  <a:gd name="T43" fmla="*/ 14 h 60"/>
                  <a:gd name="T44" fmla="*/ 7 w 52"/>
                  <a:gd name="T45" fmla="*/ 14 h 60"/>
                  <a:gd name="T46" fmla="*/ 11 w 52"/>
                  <a:gd name="T47" fmla="*/ 56 h 60"/>
                  <a:gd name="T48" fmla="*/ 11 w 52"/>
                  <a:gd name="T49" fmla="*/ 56 h 60"/>
                  <a:gd name="T50" fmla="*/ 11 w 52"/>
                  <a:gd name="T51" fmla="*/ 56 h 60"/>
                  <a:gd name="T52" fmla="*/ 23 w 52"/>
                  <a:gd name="T53" fmla="*/ 60 h 60"/>
                  <a:gd name="T54" fmla="*/ 45 w 52"/>
                  <a:gd name="T55" fmla="*/ 44 h 60"/>
                  <a:gd name="T56" fmla="*/ 38 w 52"/>
                  <a:gd name="T57" fmla="*/ 3 h 60"/>
                  <a:gd name="T58" fmla="*/ 28 w 52"/>
                  <a:gd name="T5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2" h="60">
                    <a:moveTo>
                      <a:pt x="21" y="6"/>
                    </a:moveTo>
                    <a:cubicBezTo>
                      <a:pt x="23" y="5"/>
                      <a:pt x="25" y="4"/>
                      <a:pt x="28" y="4"/>
                    </a:cubicBezTo>
                    <a:cubicBezTo>
                      <a:pt x="29" y="4"/>
                      <a:pt x="30" y="4"/>
                      <a:pt x="32" y="5"/>
                    </a:cubicBezTo>
                    <a:cubicBezTo>
                      <a:pt x="33" y="5"/>
                      <a:pt x="35" y="6"/>
                      <a:pt x="37" y="7"/>
                    </a:cubicBezTo>
                    <a:cubicBezTo>
                      <a:pt x="38" y="8"/>
                      <a:pt x="38" y="8"/>
                      <a:pt x="38" y="8"/>
                    </a:cubicBezTo>
                    <a:cubicBezTo>
                      <a:pt x="38" y="8"/>
                      <a:pt x="38" y="8"/>
                      <a:pt x="38" y="8"/>
                    </a:cubicBezTo>
                    <a:cubicBezTo>
                      <a:pt x="42" y="12"/>
                      <a:pt x="44" y="17"/>
                      <a:pt x="45" y="21"/>
                    </a:cubicBezTo>
                    <a:cubicBezTo>
                      <a:pt x="46" y="26"/>
                      <a:pt x="45" y="31"/>
                      <a:pt x="44" y="36"/>
                    </a:cubicBezTo>
                    <a:cubicBezTo>
                      <a:pt x="42" y="43"/>
                      <a:pt x="39" y="48"/>
                      <a:pt x="34" y="52"/>
                    </a:cubicBezTo>
                    <a:cubicBezTo>
                      <a:pt x="31" y="54"/>
                      <a:pt x="28" y="56"/>
                      <a:pt x="24" y="56"/>
                    </a:cubicBezTo>
                    <a:cubicBezTo>
                      <a:pt x="24" y="56"/>
                      <a:pt x="24" y="56"/>
                      <a:pt x="23" y="56"/>
                    </a:cubicBezTo>
                    <a:cubicBezTo>
                      <a:pt x="7" y="56"/>
                      <a:pt x="0" y="31"/>
                      <a:pt x="11" y="14"/>
                    </a:cubicBezTo>
                    <a:cubicBezTo>
                      <a:pt x="11" y="14"/>
                      <a:pt x="11" y="14"/>
                      <a:pt x="11" y="14"/>
                    </a:cubicBezTo>
                    <a:cubicBezTo>
                      <a:pt x="11" y="14"/>
                      <a:pt x="11" y="14"/>
                      <a:pt x="11" y="14"/>
                    </a:cubicBezTo>
                    <a:cubicBezTo>
                      <a:pt x="11" y="14"/>
                      <a:pt x="11" y="14"/>
                      <a:pt x="11" y="14"/>
                    </a:cubicBezTo>
                    <a:cubicBezTo>
                      <a:pt x="11" y="14"/>
                      <a:pt x="11" y="14"/>
                      <a:pt x="11" y="14"/>
                    </a:cubicBezTo>
                    <a:cubicBezTo>
                      <a:pt x="11" y="14"/>
                      <a:pt x="11" y="14"/>
                      <a:pt x="11" y="14"/>
                    </a:cubicBezTo>
                    <a:cubicBezTo>
                      <a:pt x="14" y="11"/>
                      <a:pt x="17" y="7"/>
                      <a:pt x="21" y="6"/>
                    </a:cubicBezTo>
                    <a:moveTo>
                      <a:pt x="28" y="0"/>
                    </a:moveTo>
                    <a:cubicBezTo>
                      <a:pt x="18" y="0"/>
                      <a:pt x="11" y="9"/>
                      <a:pt x="9" y="11"/>
                    </a:cubicBezTo>
                    <a:cubicBezTo>
                      <a:pt x="8" y="12"/>
                      <a:pt x="8" y="13"/>
                      <a:pt x="7" y="14"/>
                    </a:cubicBezTo>
                    <a:cubicBezTo>
                      <a:pt x="7" y="14"/>
                      <a:pt x="7" y="14"/>
                      <a:pt x="7" y="14"/>
                    </a:cubicBezTo>
                    <a:cubicBezTo>
                      <a:pt x="7" y="14"/>
                      <a:pt x="7" y="14"/>
                      <a:pt x="7" y="14"/>
                    </a:cubicBezTo>
                    <a:cubicBezTo>
                      <a:pt x="0" y="29"/>
                      <a:pt x="1" y="47"/>
                      <a:pt x="11" y="56"/>
                    </a:cubicBezTo>
                    <a:cubicBezTo>
                      <a:pt x="11" y="56"/>
                      <a:pt x="11" y="56"/>
                      <a:pt x="11" y="56"/>
                    </a:cubicBezTo>
                    <a:cubicBezTo>
                      <a:pt x="11" y="56"/>
                      <a:pt x="11" y="56"/>
                      <a:pt x="11" y="56"/>
                    </a:cubicBezTo>
                    <a:cubicBezTo>
                      <a:pt x="15" y="59"/>
                      <a:pt x="19" y="60"/>
                      <a:pt x="23" y="60"/>
                    </a:cubicBezTo>
                    <a:cubicBezTo>
                      <a:pt x="31" y="60"/>
                      <a:pt x="39" y="55"/>
                      <a:pt x="45" y="44"/>
                    </a:cubicBezTo>
                    <a:cubicBezTo>
                      <a:pt x="52" y="28"/>
                      <a:pt x="49" y="12"/>
                      <a:pt x="38" y="3"/>
                    </a:cubicBezTo>
                    <a:cubicBezTo>
                      <a:pt x="34" y="1"/>
                      <a:pt x="31" y="0"/>
                      <a:pt x="2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88" name="Freeform 350"/>
              <p:cNvSpPr>
                <a:spLocks/>
              </p:cNvSpPr>
              <p:nvPr/>
            </p:nvSpPr>
            <p:spPr bwMode="auto">
              <a:xfrm>
                <a:off x="1643" y="2441"/>
                <a:ext cx="26" cy="25"/>
              </a:xfrm>
              <a:custGeom>
                <a:avLst/>
                <a:gdLst>
                  <a:gd name="T0" fmla="*/ 8 w 17"/>
                  <a:gd name="T1" fmla="*/ 0 h 16"/>
                  <a:gd name="T2" fmla="*/ 3 w 17"/>
                  <a:gd name="T3" fmla="*/ 3 h 16"/>
                  <a:gd name="T4" fmla="*/ 3 w 17"/>
                  <a:gd name="T5" fmla="*/ 3 h 16"/>
                  <a:gd name="T6" fmla="*/ 3 w 17"/>
                  <a:gd name="T7" fmla="*/ 3 h 16"/>
                  <a:gd name="T8" fmla="*/ 3 w 17"/>
                  <a:gd name="T9" fmla="*/ 3 h 16"/>
                  <a:gd name="T10" fmla="*/ 4 w 17"/>
                  <a:gd name="T11" fmla="*/ 15 h 16"/>
                  <a:gd name="T12" fmla="*/ 4 w 17"/>
                  <a:gd name="T13" fmla="*/ 16 h 16"/>
                  <a:gd name="T14" fmla="*/ 5 w 17"/>
                  <a:gd name="T15" fmla="*/ 16 h 16"/>
                  <a:gd name="T16" fmla="*/ 7 w 17"/>
                  <a:gd name="T17" fmla="*/ 16 h 16"/>
                  <a:gd name="T18" fmla="*/ 7 w 17"/>
                  <a:gd name="T19" fmla="*/ 16 h 16"/>
                  <a:gd name="T20" fmla="*/ 12 w 17"/>
                  <a:gd name="T21" fmla="*/ 1 h 16"/>
                  <a:gd name="T22" fmla="*/ 8 w 17"/>
                  <a:gd name="T2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6">
                    <a:moveTo>
                      <a:pt x="8" y="0"/>
                    </a:moveTo>
                    <a:cubicBezTo>
                      <a:pt x="6" y="0"/>
                      <a:pt x="4" y="1"/>
                      <a:pt x="3" y="3"/>
                    </a:cubicBezTo>
                    <a:cubicBezTo>
                      <a:pt x="3" y="3"/>
                      <a:pt x="3" y="3"/>
                      <a:pt x="3" y="3"/>
                    </a:cubicBezTo>
                    <a:cubicBezTo>
                      <a:pt x="3" y="3"/>
                      <a:pt x="3" y="3"/>
                      <a:pt x="3" y="3"/>
                    </a:cubicBezTo>
                    <a:cubicBezTo>
                      <a:pt x="3" y="3"/>
                      <a:pt x="3" y="3"/>
                      <a:pt x="3" y="3"/>
                    </a:cubicBezTo>
                    <a:cubicBezTo>
                      <a:pt x="1" y="6"/>
                      <a:pt x="0" y="11"/>
                      <a:pt x="4" y="15"/>
                    </a:cubicBezTo>
                    <a:cubicBezTo>
                      <a:pt x="4" y="16"/>
                      <a:pt x="4" y="16"/>
                      <a:pt x="4" y="16"/>
                    </a:cubicBezTo>
                    <a:cubicBezTo>
                      <a:pt x="5" y="16"/>
                      <a:pt x="5" y="16"/>
                      <a:pt x="5" y="16"/>
                    </a:cubicBezTo>
                    <a:cubicBezTo>
                      <a:pt x="6" y="16"/>
                      <a:pt x="6" y="16"/>
                      <a:pt x="7" y="16"/>
                    </a:cubicBezTo>
                    <a:cubicBezTo>
                      <a:pt x="7" y="16"/>
                      <a:pt x="7" y="16"/>
                      <a:pt x="7" y="16"/>
                    </a:cubicBezTo>
                    <a:cubicBezTo>
                      <a:pt x="13" y="16"/>
                      <a:pt x="17" y="6"/>
                      <a:pt x="12" y="1"/>
                    </a:cubicBezTo>
                    <a:cubicBezTo>
                      <a:pt x="11" y="0"/>
                      <a:pt x="9"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89" name="Freeform 351"/>
              <p:cNvSpPr>
                <a:spLocks noEditPoints="1"/>
              </p:cNvSpPr>
              <p:nvPr/>
            </p:nvSpPr>
            <p:spPr bwMode="auto">
              <a:xfrm>
                <a:off x="1639" y="2433"/>
                <a:ext cx="33" cy="40"/>
              </a:xfrm>
              <a:custGeom>
                <a:avLst/>
                <a:gdLst>
                  <a:gd name="T0" fmla="*/ 5 w 21"/>
                  <a:gd name="T1" fmla="*/ 8 h 26"/>
                  <a:gd name="T2" fmla="*/ 10 w 21"/>
                  <a:gd name="T3" fmla="*/ 5 h 26"/>
                  <a:gd name="T4" fmla="*/ 14 w 21"/>
                  <a:gd name="T5" fmla="*/ 6 h 26"/>
                  <a:gd name="T6" fmla="*/ 9 w 21"/>
                  <a:gd name="T7" fmla="*/ 21 h 26"/>
                  <a:gd name="T8" fmla="*/ 9 w 21"/>
                  <a:gd name="T9" fmla="*/ 21 h 26"/>
                  <a:gd name="T10" fmla="*/ 7 w 21"/>
                  <a:gd name="T11" fmla="*/ 21 h 26"/>
                  <a:gd name="T12" fmla="*/ 5 w 21"/>
                  <a:gd name="T13" fmla="*/ 8 h 26"/>
                  <a:gd name="T14" fmla="*/ 5 w 21"/>
                  <a:gd name="T15" fmla="*/ 8 h 26"/>
                  <a:gd name="T16" fmla="*/ 5 w 21"/>
                  <a:gd name="T17" fmla="*/ 8 h 26"/>
                  <a:gd name="T18" fmla="*/ 5 w 21"/>
                  <a:gd name="T19" fmla="*/ 8 h 26"/>
                  <a:gd name="T20" fmla="*/ 11 w 21"/>
                  <a:gd name="T21" fmla="*/ 0 h 26"/>
                  <a:gd name="T22" fmla="*/ 7 w 21"/>
                  <a:gd name="T23" fmla="*/ 1 h 26"/>
                  <a:gd name="T24" fmla="*/ 3 w 21"/>
                  <a:gd name="T25" fmla="*/ 5 h 26"/>
                  <a:gd name="T26" fmla="*/ 3 w 21"/>
                  <a:gd name="T27" fmla="*/ 5 h 26"/>
                  <a:gd name="T28" fmla="*/ 3 w 21"/>
                  <a:gd name="T29" fmla="*/ 5 h 26"/>
                  <a:gd name="T30" fmla="*/ 3 w 21"/>
                  <a:gd name="T31" fmla="*/ 5 h 26"/>
                  <a:gd name="T32" fmla="*/ 3 w 21"/>
                  <a:gd name="T33" fmla="*/ 5 h 26"/>
                  <a:gd name="T34" fmla="*/ 3 w 21"/>
                  <a:gd name="T35" fmla="*/ 5 h 26"/>
                  <a:gd name="T36" fmla="*/ 0 w 21"/>
                  <a:gd name="T37" fmla="*/ 14 h 26"/>
                  <a:gd name="T38" fmla="*/ 2 w 21"/>
                  <a:gd name="T39" fmla="*/ 22 h 26"/>
                  <a:gd name="T40" fmla="*/ 4 w 21"/>
                  <a:gd name="T41" fmla="*/ 24 h 26"/>
                  <a:gd name="T42" fmla="*/ 4 w 21"/>
                  <a:gd name="T43" fmla="*/ 24 h 26"/>
                  <a:gd name="T44" fmla="*/ 5 w 21"/>
                  <a:gd name="T45" fmla="*/ 24 h 26"/>
                  <a:gd name="T46" fmla="*/ 9 w 21"/>
                  <a:gd name="T47" fmla="*/ 26 h 26"/>
                  <a:gd name="T48" fmla="*/ 12 w 21"/>
                  <a:gd name="T49" fmla="*/ 25 h 26"/>
                  <a:gd name="T50" fmla="*/ 19 w 21"/>
                  <a:gd name="T51" fmla="*/ 8 h 26"/>
                  <a:gd name="T52" fmla="*/ 16 w 21"/>
                  <a:gd name="T53" fmla="*/ 2 h 26"/>
                  <a:gd name="T54" fmla="*/ 16 w 21"/>
                  <a:gd name="T55" fmla="*/ 2 h 26"/>
                  <a:gd name="T56" fmla="*/ 12 w 21"/>
                  <a:gd name="T57" fmla="*/ 1 h 26"/>
                  <a:gd name="T58" fmla="*/ 11 w 21"/>
                  <a:gd name="T5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26">
                    <a:moveTo>
                      <a:pt x="5" y="8"/>
                    </a:moveTo>
                    <a:cubicBezTo>
                      <a:pt x="6" y="6"/>
                      <a:pt x="8" y="5"/>
                      <a:pt x="10" y="5"/>
                    </a:cubicBezTo>
                    <a:cubicBezTo>
                      <a:pt x="11" y="5"/>
                      <a:pt x="13" y="5"/>
                      <a:pt x="14" y="6"/>
                    </a:cubicBezTo>
                    <a:cubicBezTo>
                      <a:pt x="19" y="11"/>
                      <a:pt x="15" y="21"/>
                      <a:pt x="9" y="21"/>
                    </a:cubicBezTo>
                    <a:cubicBezTo>
                      <a:pt x="9" y="21"/>
                      <a:pt x="9" y="21"/>
                      <a:pt x="9" y="21"/>
                    </a:cubicBezTo>
                    <a:cubicBezTo>
                      <a:pt x="8" y="21"/>
                      <a:pt x="8" y="21"/>
                      <a:pt x="7" y="21"/>
                    </a:cubicBezTo>
                    <a:cubicBezTo>
                      <a:pt x="3" y="20"/>
                      <a:pt x="2" y="13"/>
                      <a:pt x="5" y="8"/>
                    </a:cubicBezTo>
                    <a:cubicBezTo>
                      <a:pt x="5" y="8"/>
                      <a:pt x="5" y="8"/>
                      <a:pt x="5" y="8"/>
                    </a:cubicBezTo>
                    <a:cubicBezTo>
                      <a:pt x="5" y="8"/>
                      <a:pt x="5" y="8"/>
                      <a:pt x="5" y="8"/>
                    </a:cubicBezTo>
                    <a:cubicBezTo>
                      <a:pt x="5" y="8"/>
                      <a:pt x="5" y="8"/>
                      <a:pt x="5" y="8"/>
                    </a:cubicBezTo>
                    <a:moveTo>
                      <a:pt x="11" y="0"/>
                    </a:moveTo>
                    <a:cubicBezTo>
                      <a:pt x="10" y="0"/>
                      <a:pt x="8" y="1"/>
                      <a:pt x="7" y="1"/>
                    </a:cubicBezTo>
                    <a:cubicBezTo>
                      <a:pt x="6" y="2"/>
                      <a:pt x="4" y="3"/>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1" y="7"/>
                      <a:pt x="0" y="10"/>
                      <a:pt x="0" y="14"/>
                    </a:cubicBezTo>
                    <a:cubicBezTo>
                      <a:pt x="0" y="16"/>
                      <a:pt x="0" y="19"/>
                      <a:pt x="2" y="22"/>
                    </a:cubicBezTo>
                    <a:cubicBezTo>
                      <a:pt x="3" y="23"/>
                      <a:pt x="3" y="23"/>
                      <a:pt x="4" y="24"/>
                    </a:cubicBezTo>
                    <a:cubicBezTo>
                      <a:pt x="4" y="24"/>
                      <a:pt x="4" y="24"/>
                      <a:pt x="4" y="24"/>
                    </a:cubicBezTo>
                    <a:cubicBezTo>
                      <a:pt x="4" y="24"/>
                      <a:pt x="5" y="24"/>
                      <a:pt x="5" y="24"/>
                    </a:cubicBezTo>
                    <a:cubicBezTo>
                      <a:pt x="6" y="25"/>
                      <a:pt x="7" y="26"/>
                      <a:pt x="9" y="26"/>
                    </a:cubicBezTo>
                    <a:cubicBezTo>
                      <a:pt x="10" y="26"/>
                      <a:pt x="11" y="25"/>
                      <a:pt x="12" y="25"/>
                    </a:cubicBezTo>
                    <a:cubicBezTo>
                      <a:pt x="17" y="22"/>
                      <a:pt x="21" y="15"/>
                      <a:pt x="19" y="8"/>
                    </a:cubicBezTo>
                    <a:cubicBezTo>
                      <a:pt x="18" y="6"/>
                      <a:pt x="17" y="4"/>
                      <a:pt x="16" y="2"/>
                    </a:cubicBezTo>
                    <a:cubicBezTo>
                      <a:pt x="16" y="2"/>
                      <a:pt x="16" y="2"/>
                      <a:pt x="16" y="2"/>
                    </a:cubicBezTo>
                    <a:cubicBezTo>
                      <a:pt x="15" y="1"/>
                      <a:pt x="14" y="1"/>
                      <a:pt x="12" y="1"/>
                    </a:cubicBezTo>
                    <a:cubicBezTo>
                      <a:pt x="12" y="0"/>
                      <a:pt x="11"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90" name="Freeform 352"/>
              <p:cNvSpPr>
                <a:spLocks noEditPoints="1"/>
              </p:cNvSpPr>
              <p:nvPr/>
            </p:nvSpPr>
            <p:spPr bwMode="auto">
              <a:xfrm>
                <a:off x="1045" y="3012"/>
                <a:ext cx="74" cy="67"/>
              </a:xfrm>
              <a:custGeom>
                <a:avLst/>
                <a:gdLst>
                  <a:gd name="T0" fmla="*/ 17 w 48"/>
                  <a:gd name="T1" fmla="*/ 15 h 43"/>
                  <a:gd name="T2" fmla="*/ 26 w 48"/>
                  <a:gd name="T3" fmla="*/ 12 h 43"/>
                  <a:gd name="T4" fmla="*/ 34 w 48"/>
                  <a:gd name="T5" fmla="*/ 16 h 43"/>
                  <a:gd name="T6" fmla="*/ 34 w 48"/>
                  <a:gd name="T7" fmla="*/ 20 h 43"/>
                  <a:gd name="T8" fmla="*/ 26 w 48"/>
                  <a:gd name="T9" fmla="*/ 30 h 43"/>
                  <a:gd name="T10" fmla="*/ 21 w 48"/>
                  <a:gd name="T11" fmla="*/ 32 h 43"/>
                  <a:gd name="T12" fmla="*/ 19 w 48"/>
                  <a:gd name="T13" fmla="*/ 32 h 43"/>
                  <a:gd name="T14" fmla="*/ 19 w 48"/>
                  <a:gd name="T15" fmla="*/ 32 h 43"/>
                  <a:gd name="T16" fmla="*/ 16 w 48"/>
                  <a:gd name="T17" fmla="*/ 16 h 43"/>
                  <a:gd name="T18" fmla="*/ 16 w 48"/>
                  <a:gd name="T19" fmla="*/ 16 h 43"/>
                  <a:gd name="T20" fmla="*/ 17 w 48"/>
                  <a:gd name="T21" fmla="*/ 15 h 43"/>
                  <a:gd name="T22" fmla="*/ 17 w 48"/>
                  <a:gd name="T23" fmla="*/ 15 h 43"/>
                  <a:gd name="T24" fmla="*/ 17 w 48"/>
                  <a:gd name="T25" fmla="*/ 15 h 43"/>
                  <a:gd name="T26" fmla="*/ 30 w 48"/>
                  <a:gd name="T27" fmla="*/ 0 h 43"/>
                  <a:gd name="T28" fmla="*/ 10 w 48"/>
                  <a:gd name="T29" fmla="*/ 8 h 43"/>
                  <a:gd name="T30" fmla="*/ 10 w 48"/>
                  <a:gd name="T31" fmla="*/ 8 h 43"/>
                  <a:gd name="T32" fmla="*/ 10 w 48"/>
                  <a:gd name="T33" fmla="*/ 8 h 43"/>
                  <a:gd name="T34" fmla="*/ 10 w 48"/>
                  <a:gd name="T35" fmla="*/ 8 h 43"/>
                  <a:gd name="T36" fmla="*/ 0 w 48"/>
                  <a:gd name="T37" fmla="*/ 27 h 43"/>
                  <a:gd name="T38" fmla="*/ 1 w 48"/>
                  <a:gd name="T39" fmla="*/ 34 h 43"/>
                  <a:gd name="T40" fmla="*/ 6 w 48"/>
                  <a:gd name="T41" fmla="*/ 41 h 43"/>
                  <a:gd name="T42" fmla="*/ 6 w 48"/>
                  <a:gd name="T43" fmla="*/ 41 h 43"/>
                  <a:gd name="T44" fmla="*/ 16 w 48"/>
                  <a:gd name="T45" fmla="*/ 43 h 43"/>
                  <a:gd name="T46" fmla="*/ 17 w 48"/>
                  <a:gd name="T47" fmla="*/ 43 h 43"/>
                  <a:gd name="T48" fmla="*/ 21 w 48"/>
                  <a:gd name="T49" fmla="*/ 43 h 43"/>
                  <a:gd name="T50" fmla="*/ 45 w 48"/>
                  <a:gd name="T51" fmla="*/ 12 h 43"/>
                  <a:gd name="T52" fmla="*/ 41 w 48"/>
                  <a:gd name="T53" fmla="*/ 4 h 43"/>
                  <a:gd name="T54" fmla="*/ 30 w 48"/>
                  <a:gd name="T55"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43">
                    <a:moveTo>
                      <a:pt x="17" y="15"/>
                    </a:moveTo>
                    <a:cubicBezTo>
                      <a:pt x="20" y="13"/>
                      <a:pt x="23" y="12"/>
                      <a:pt x="26" y="12"/>
                    </a:cubicBezTo>
                    <a:cubicBezTo>
                      <a:pt x="30" y="12"/>
                      <a:pt x="32" y="13"/>
                      <a:pt x="34" y="16"/>
                    </a:cubicBezTo>
                    <a:cubicBezTo>
                      <a:pt x="34" y="17"/>
                      <a:pt x="34" y="19"/>
                      <a:pt x="34" y="20"/>
                    </a:cubicBezTo>
                    <a:cubicBezTo>
                      <a:pt x="33" y="24"/>
                      <a:pt x="30" y="28"/>
                      <a:pt x="26" y="30"/>
                    </a:cubicBezTo>
                    <a:cubicBezTo>
                      <a:pt x="25" y="31"/>
                      <a:pt x="23" y="32"/>
                      <a:pt x="21" y="32"/>
                    </a:cubicBezTo>
                    <a:cubicBezTo>
                      <a:pt x="20" y="32"/>
                      <a:pt x="20" y="32"/>
                      <a:pt x="19" y="32"/>
                    </a:cubicBezTo>
                    <a:cubicBezTo>
                      <a:pt x="19" y="32"/>
                      <a:pt x="19" y="32"/>
                      <a:pt x="19" y="32"/>
                    </a:cubicBezTo>
                    <a:cubicBezTo>
                      <a:pt x="11" y="32"/>
                      <a:pt x="9" y="23"/>
                      <a:pt x="16" y="16"/>
                    </a:cubicBezTo>
                    <a:cubicBezTo>
                      <a:pt x="16" y="16"/>
                      <a:pt x="16" y="16"/>
                      <a:pt x="16" y="16"/>
                    </a:cubicBezTo>
                    <a:cubicBezTo>
                      <a:pt x="16" y="16"/>
                      <a:pt x="16" y="16"/>
                      <a:pt x="17" y="15"/>
                    </a:cubicBezTo>
                    <a:cubicBezTo>
                      <a:pt x="17" y="15"/>
                      <a:pt x="17" y="15"/>
                      <a:pt x="17" y="15"/>
                    </a:cubicBezTo>
                    <a:cubicBezTo>
                      <a:pt x="17" y="15"/>
                      <a:pt x="17" y="15"/>
                      <a:pt x="17" y="15"/>
                    </a:cubicBezTo>
                    <a:moveTo>
                      <a:pt x="30" y="0"/>
                    </a:moveTo>
                    <a:cubicBezTo>
                      <a:pt x="22" y="0"/>
                      <a:pt x="15" y="5"/>
                      <a:pt x="10" y="8"/>
                    </a:cubicBezTo>
                    <a:cubicBezTo>
                      <a:pt x="10" y="8"/>
                      <a:pt x="10" y="8"/>
                      <a:pt x="10" y="8"/>
                    </a:cubicBezTo>
                    <a:cubicBezTo>
                      <a:pt x="10" y="8"/>
                      <a:pt x="10" y="8"/>
                      <a:pt x="10" y="8"/>
                    </a:cubicBezTo>
                    <a:cubicBezTo>
                      <a:pt x="10" y="8"/>
                      <a:pt x="10" y="8"/>
                      <a:pt x="10" y="8"/>
                    </a:cubicBezTo>
                    <a:cubicBezTo>
                      <a:pt x="5" y="13"/>
                      <a:pt x="0" y="20"/>
                      <a:pt x="0" y="27"/>
                    </a:cubicBezTo>
                    <a:cubicBezTo>
                      <a:pt x="0" y="30"/>
                      <a:pt x="0" y="32"/>
                      <a:pt x="1" y="34"/>
                    </a:cubicBezTo>
                    <a:cubicBezTo>
                      <a:pt x="1" y="36"/>
                      <a:pt x="3" y="39"/>
                      <a:pt x="6" y="41"/>
                    </a:cubicBezTo>
                    <a:cubicBezTo>
                      <a:pt x="6" y="41"/>
                      <a:pt x="6" y="41"/>
                      <a:pt x="6" y="41"/>
                    </a:cubicBezTo>
                    <a:cubicBezTo>
                      <a:pt x="9" y="43"/>
                      <a:pt x="12" y="43"/>
                      <a:pt x="16" y="43"/>
                    </a:cubicBezTo>
                    <a:cubicBezTo>
                      <a:pt x="16" y="43"/>
                      <a:pt x="16" y="43"/>
                      <a:pt x="17" y="43"/>
                    </a:cubicBezTo>
                    <a:cubicBezTo>
                      <a:pt x="18" y="43"/>
                      <a:pt x="20" y="43"/>
                      <a:pt x="21" y="43"/>
                    </a:cubicBezTo>
                    <a:cubicBezTo>
                      <a:pt x="35" y="39"/>
                      <a:pt x="48" y="24"/>
                      <a:pt x="45" y="12"/>
                    </a:cubicBezTo>
                    <a:cubicBezTo>
                      <a:pt x="45" y="9"/>
                      <a:pt x="43" y="6"/>
                      <a:pt x="41" y="4"/>
                    </a:cubicBezTo>
                    <a:cubicBezTo>
                      <a:pt x="37" y="1"/>
                      <a:pt x="33" y="0"/>
                      <a:pt x="3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91" name="Freeform 353"/>
              <p:cNvSpPr>
                <a:spLocks noEditPoints="1"/>
              </p:cNvSpPr>
              <p:nvPr/>
            </p:nvSpPr>
            <p:spPr bwMode="auto">
              <a:xfrm>
                <a:off x="1031" y="3008"/>
                <a:ext cx="98" cy="77"/>
              </a:xfrm>
              <a:custGeom>
                <a:avLst/>
                <a:gdLst>
                  <a:gd name="T0" fmla="*/ 19 w 63"/>
                  <a:gd name="T1" fmla="*/ 11 h 50"/>
                  <a:gd name="T2" fmla="*/ 39 w 63"/>
                  <a:gd name="T3" fmla="*/ 3 h 50"/>
                  <a:gd name="T4" fmla="*/ 50 w 63"/>
                  <a:gd name="T5" fmla="*/ 7 h 50"/>
                  <a:gd name="T6" fmla="*/ 54 w 63"/>
                  <a:gd name="T7" fmla="*/ 15 h 50"/>
                  <a:gd name="T8" fmla="*/ 30 w 63"/>
                  <a:gd name="T9" fmla="*/ 46 h 50"/>
                  <a:gd name="T10" fmla="*/ 26 w 63"/>
                  <a:gd name="T11" fmla="*/ 46 h 50"/>
                  <a:gd name="T12" fmla="*/ 24 w 63"/>
                  <a:gd name="T13" fmla="*/ 46 h 50"/>
                  <a:gd name="T14" fmla="*/ 24 w 63"/>
                  <a:gd name="T15" fmla="*/ 46 h 50"/>
                  <a:gd name="T16" fmla="*/ 15 w 63"/>
                  <a:gd name="T17" fmla="*/ 44 h 50"/>
                  <a:gd name="T18" fmla="*/ 15 w 63"/>
                  <a:gd name="T19" fmla="*/ 44 h 50"/>
                  <a:gd name="T20" fmla="*/ 10 w 63"/>
                  <a:gd name="T21" fmla="*/ 37 h 50"/>
                  <a:gd name="T22" fmla="*/ 9 w 63"/>
                  <a:gd name="T23" fmla="*/ 30 h 50"/>
                  <a:gd name="T24" fmla="*/ 17 w 63"/>
                  <a:gd name="T25" fmla="*/ 13 h 50"/>
                  <a:gd name="T26" fmla="*/ 19 w 63"/>
                  <a:gd name="T27" fmla="*/ 11 h 50"/>
                  <a:gd name="T28" fmla="*/ 19 w 63"/>
                  <a:gd name="T29" fmla="*/ 11 h 50"/>
                  <a:gd name="T30" fmla="*/ 19 w 63"/>
                  <a:gd name="T31" fmla="*/ 11 h 50"/>
                  <a:gd name="T32" fmla="*/ 19 w 63"/>
                  <a:gd name="T33" fmla="*/ 11 h 50"/>
                  <a:gd name="T34" fmla="*/ 40 w 63"/>
                  <a:gd name="T35" fmla="*/ 0 h 50"/>
                  <a:gd name="T36" fmla="*/ 15 w 63"/>
                  <a:gd name="T37" fmla="*/ 11 h 50"/>
                  <a:gd name="T38" fmla="*/ 15 w 63"/>
                  <a:gd name="T39" fmla="*/ 11 h 50"/>
                  <a:gd name="T40" fmla="*/ 12 w 63"/>
                  <a:gd name="T41" fmla="*/ 47 h 50"/>
                  <a:gd name="T42" fmla="*/ 23 w 63"/>
                  <a:gd name="T43" fmla="*/ 50 h 50"/>
                  <a:gd name="T44" fmla="*/ 48 w 63"/>
                  <a:gd name="T45" fmla="*/ 39 h 50"/>
                  <a:gd name="T46" fmla="*/ 48 w 63"/>
                  <a:gd name="T47" fmla="*/ 39 h 50"/>
                  <a:gd name="T48" fmla="*/ 52 w 63"/>
                  <a:gd name="T49" fmla="*/ 4 h 50"/>
                  <a:gd name="T50" fmla="*/ 52 w 63"/>
                  <a:gd name="T51" fmla="*/ 4 h 50"/>
                  <a:gd name="T52" fmla="*/ 52 w 63"/>
                  <a:gd name="T53" fmla="*/ 4 h 50"/>
                  <a:gd name="T54" fmla="*/ 40 w 63"/>
                  <a:gd name="T5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3" h="50">
                    <a:moveTo>
                      <a:pt x="19" y="11"/>
                    </a:moveTo>
                    <a:cubicBezTo>
                      <a:pt x="24" y="8"/>
                      <a:pt x="31" y="3"/>
                      <a:pt x="39" y="3"/>
                    </a:cubicBezTo>
                    <a:cubicBezTo>
                      <a:pt x="42" y="3"/>
                      <a:pt x="46" y="4"/>
                      <a:pt x="50" y="7"/>
                    </a:cubicBezTo>
                    <a:cubicBezTo>
                      <a:pt x="52" y="9"/>
                      <a:pt x="54" y="12"/>
                      <a:pt x="54" y="15"/>
                    </a:cubicBezTo>
                    <a:cubicBezTo>
                      <a:pt x="58" y="27"/>
                      <a:pt x="45" y="42"/>
                      <a:pt x="30" y="46"/>
                    </a:cubicBezTo>
                    <a:cubicBezTo>
                      <a:pt x="29" y="46"/>
                      <a:pt x="27" y="46"/>
                      <a:pt x="26" y="46"/>
                    </a:cubicBezTo>
                    <a:cubicBezTo>
                      <a:pt x="25" y="46"/>
                      <a:pt x="25" y="46"/>
                      <a:pt x="24" y="46"/>
                    </a:cubicBezTo>
                    <a:cubicBezTo>
                      <a:pt x="24" y="46"/>
                      <a:pt x="24" y="46"/>
                      <a:pt x="24" y="46"/>
                    </a:cubicBezTo>
                    <a:cubicBezTo>
                      <a:pt x="21" y="46"/>
                      <a:pt x="18" y="45"/>
                      <a:pt x="15" y="44"/>
                    </a:cubicBezTo>
                    <a:cubicBezTo>
                      <a:pt x="15" y="44"/>
                      <a:pt x="15" y="44"/>
                      <a:pt x="15" y="44"/>
                    </a:cubicBezTo>
                    <a:cubicBezTo>
                      <a:pt x="12" y="42"/>
                      <a:pt x="10" y="40"/>
                      <a:pt x="10" y="37"/>
                    </a:cubicBezTo>
                    <a:cubicBezTo>
                      <a:pt x="9" y="35"/>
                      <a:pt x="9" y="33"/>
                      <a:pt x="9" y="30"/>
                    </a:cubicBezTo>
                    <a:cubicBezTo>
                      <a:pt x="9" y="25"/>
                      <a:pt x="12" y="19"/>
                      <a:pt x="17" y="13"/>
                    </a:cubicBezTo>
                    <a:cubicBezTo>
                      <a:pt x="18" y="13"/>
                      <a:pt x="19" y="12"/>
                      <a:pt x="19" y="11"/>
                    </a:cubicBezTo>
                    <a:cubicBezTo>
                      <a:pt x="19" y="11"/>
                      <a:pt x="19" y="11"/>
                      <a:pt x="19" y="11"/>
                    </a:cubicBezTo>
                    <a:cubicBezTo>
                      <a:pt x="19" y="11"/>
                      <a:pt x="19" y="11"/>
                      <a:pt x="19" y="11"/>
                    </a:cubicBezTo>
                    <a:cubicBezTo>
                      <a:pt x="19" y="11"/>
                      <a:pt x="19" y="11"/>
                      <a:pt x="19" y="11"/>
                    </a:cubicBezTo>
                    <a:moveTo>
                      <a:pt x="40" y="0"/>
                    </a:moveTo>
                    <a:cubicBezTo>
                      <a:pt x="32" y="0"/>
                      <a:pt x="23" y="3"/>
                      <a:pt x="15" y="11"/>
                    </a:cubicBezTo>
                    <a:cubicBezTo>
                      <a:pt x="15" y="11"/>
                      <a:pt x="15" y="11"/>
                      <a:pt x="15" y="11"/>
                    </a:cubicBezTo>
                    <a:cubicBezTo>
                      <a:pt x="5" y="22"/>
                      <a:pt x="0" y="38"/>
                      <a:pt x="12" y="47"/>
                    </a:cubicBezTo>
                    <a:cubicBezTo>
                      <a:pt x="16" y="49"/>
                      <a:pt x="20" y="50"/>
                      <a:pt x="23" y="50"/>
                    </a:cubicBezTo>
                    <a:cubicBezTo>
                      <a:pt x="33" y="50"/>
                      <a:pt x="43" y="44"/>
                      <a:pt x="48" y="39"/>
                    </a:cubicBezTo>
                    <a:cubicBezTo>
                      <a:pt x="48" y="39"/>
                      <a:pt x="48" y="39"/>
                      <a:pt x="48" y="39"/>
                    </a:cubicBezTo>
                    <a:cubicBezTo>
                      <a:pt x="63" y="23"/>
                      <a:pt x="59" y="9"/>
                      <a:pt x="52" y="4"/>
                    </a:cubicBezTo>
                    <a:cubicBezTo>
                      <a:pt x="52" y="4"/>
                      <a:pt x="52" y="4"/>
                      <a:pt x="52" y="4"/>
                    </a:cubicBezTo>
                    <a:cubicBezTo>
                      <a:pt x="52" y="4"/>
                      <a:pt x="52" y="4"/>
                      <a:pt x="52" y="4"/>
                    </a:cubicBezTo>
                    <a:cubicBezTo>
                      <a:pt x="49" y="1"/>
                      <a:pt x="45" y="0"/>
                      <a:pt x="4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92" name="Freeform 354"/>
              <p:cNvSpPr>
                <a:spLocks/>
              </p:cNvSpPr>
              <p:nvPr/>
            </p:nvSpPr>
            <p:spPr bwMode="auto">
              <a:xfrm>
                <a:off x="1066" y="3036"/>
                <a:ext cx="30" cy="21"/>
              </a:xfrm>
              <a:custGeom>
                <a:avLst/>
                <a:gdLst>
                  <a:gd name="T0" fmla="*/ 11 w 19"/>
                  <a:gd name="T1" fmla="*/ 0 h 14"/>
                  <a:gd name="T2" fmla="*/ 5 w 19"/>
                  <a:gd name="T3" fmla="*/ 3 h 14"/>
                  <a:gd name="T4" fmla="*/ 5 w 19"/>
                  <a:gd name="T5" fmla="*/ 3 h 14"/>
                  <a:gd name="T6" fmla="*/ 5 w 19"/>
                  <a:gd name="T7" fmla="*/ 3 h 14"/>
                  <a:gd name="T8" fmla="*/ 4 w 19"/>
                  <a:gd name="T9" fmla="*/ 3 h 14"/>
                  <a:gd name="T10" fmla="*/ 4 w 19"/>
                  <a:gd name="T11" fmla="*/ 3 h 14"/>
                  <a:gd name="T12" fmla="*/ 3 w 19"/>
                  <a:gd name="T13" fmla="*/ 13 h 14"/>
                  <a:gd name="T14" fmla="*/ 6 w 19"/>
                  <a:gd name="T15" fmla="*/ 14 h 14"/>
                  <a:gd name="T16" fmla="*/ 6 w 19"/>
                  <a:gd name="T17" fmla="*/ 14 h 14"/>
                  <a:gd name="T18" fmla="*/ 6 w 19"/>
                  <a:gd name="T19" fmla="*/ 14 h 14"/>
                  <a:gd name="T20" fmla="*/ 15 w 19"/>
                  <a:gd name="T21" fmla="*/ 1 h 14"/>
                  <a:gd name="T22" fmla="*/ 11 w 19"/>
                  <a:gd name="T2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4">
                    <a:moveTo>
                      <a:pt x="11" y="0"/>
                    </a:moveTo>
                    <a:cubicBezTo>
                      <a:pt x="9" y="0"/>
                      <a:pt x="6" y="1"/>
                      <a:pt x="5" y="3"/>
                    </a:cubicBezTo>
                    <a:cubicBezTo>
                      <a:pt x="5" y="3"/>
                      <a:pt x="5" y="3"/>
                      <a:pt x="5" y="3"/>
                    </a:cubicBezTo>
                    <a:cubicBezTo>
                      <a:pt x="5" y="3"/>
                      <a:pt x="5" y="3"/>
                      <a:pt x="5" y="3"/>
                    </a:cubicBezTo>
                    <a:cubicBezTo>
                      <a:pt x="4" y="3"/>
                      <a:pt x="4" y="3"/>
                      <a:pt x="4" y="3"/>
                    </a:cubicBezTo>
                    <a:cubicBezTo>
                      <a:pt x="4" y="3"/>
                      <a:pt x="4" y="3"/>
                      <a:pt x="4" y="3"/>
                    </a:cubicBezTo>
                    <a:cubicBezTo>
                      <a:pt x="2" y="6"/>
                      <a:pt x="0" y="10"/>
                      <a:pt x="3" y="13"/>
                    </a:cubicBezTo>
                    <a:cubicBezTo>
                      <a:pt x="4" y="14"/>
                      <a:pt x="5" y="14"/>
                      <a:pt x="6" y="14"/>
                    </a:cubicBezTo>
                    <a:cubicBezTo>
                      <a:pt x="6" y="14"/>
                      <a:pt x="6" y="14"/>
                      <a:pt x="6" y="14"/>
                    </a:cubicBezTo>
                    <a:cubicBezTo>
                      <a:pt x="6" y="14"/>
                      <a:pt x="6" y="14"/>
                      <a:pt x="6" y="14"/>
                    </a:cubicBezTo>
                    <a:cubicBezTo>
                      <a:pt x="13" y="14"/>
                      <a:pt x="19" y="6"/>
                      <a:pt x="15" y="1"/>
                    </a:cubicBezTo>
                    <a:cubicBezTo>
                      <a:pt x="13" y="0"/>
                      <a:pt x="12"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93" name="Freeform 355"/>
              <p:cNvSpPr>
                <a:spLocks noEditPoints="1"/>
              </p:cNvSpPr>
              <p:nvPr/>
            </p:nvSpPr>
            <p:spPr bwMode="auto">
              <a:xfrm>
                <a:off x="1059" y="3031"/>
                <a:ext cx="39" cy="31"/>
              </a:xfrm>
              <a:custGeom>
                <a:avLst/>
                <a:gdLst>
                  <a:gd name="T0" fmla="*/ 10 w 25"/>
                  <a:gd name="T1" fmla="*/ 6 h 20"/>
                  <a:gd name="T2" fmla="*/ 16 w 25"/>
                  <a:gd name="T3" fmla="*/ 3 h 20"/>
                  <a:gd name="T4" fmla="*/ 20 w 25"/>
                  <a:gd name="T5" fmla="*/ 4 h 20"/>
                  <a:gd name="T6" fmla="*/ 11 w 25"/>
                  <a:gd name="T7" fmla="*/ 17 h 20"/>
                  <a:gd name="T8" fmla="*/ 11 w 25"/>
                  <a:gd name="T9" fmla="*/ 17 h 20"/>
                  <a:gd name="T10" fmla="*/ 11 w 25"/>
                  <a:gd name="T11" fmla="*/ 17 h 20"/>
                  <a:gd name="T12" fmla="*/ 9 w 25"/>
                  <a:gd name="T13" fmla="*/ 6 h 20"/>
                  <a:gd name="T14" fmla="*/ 9 w 25"/>
                  <a:gd name="T15" fmla="*/ 6 h 20"/>
                  <a:gd name="T16" fmla="*/ 10 w 25"/>
                  <a:gd name="T17" fmla="*/ 6 h 20"/>
                  <a:gd name="T18" fmla="*/ 10 w 25"/>
                  <a:gd name="T19" fmla="*/ 6 h 20"/>
                  <a:gd name="T20" fmla="*/ 17 w 25"/>
                  <a:gd name="T21" fmla="*/ 0 h 20"/>
                  <a:gd name="T22" fmla="*/ 8 w 25"/>
                  <a:gd name="T23" fmla="*/ 3 h 20"/>
                  <a:gd name="T24" fmla="*/ 8 w 25"/>
                  <a:gd name="T25" fmla="*/ 3 h 20"/>
                  <a:gd name="T26" fmla="*/ 8 w 25"/>
                  <a:gd name="T27" fmla="*/ 3 h 20"/>
                  <a:gd name="T28" fmla="*/ 7 w 25"/>
                  <a:gd name="T29" fmla="*/ 4 h 20"/>
                  <a:gd name="T30" fmla="*/ 6 w 25"/>
                  <a:gd name="T31" fmla="*/ 19 h 20"/>
                  <a:gd name="T32" fmla="*/ 10 w 25"/>
                  <a:gd name="T33" fmla="*/ 20 h 20"/>
                  <a:gd name="T34" fmla="*/ 12 w 25"/>
                  <a:gd name="T35" fmla="*/ 20 h 20"/>
                  <a:gd name="T36" fmla="*/ 17 w 25"/>
                  <a:gd name="T37" fmla="*/ 18 h 20"/>
                  <a:gd name="T38" fmla="*/ 25 w 25"/>
                  <a:gd name="T39" fmla="*/ 8 h 20"/>
                  <a:gd name="T40" fmla="*/ 25 w 25"/>
                  <a:gd name="T41" fmla="*/ 4 h 20"/>
                  <a:gd name="T42" fmla="*/ 17 w 25"/>
                  <a:gd name="T4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 h="20">
                    <a:moveTo>
                      <a:pt x="10" y="6"/>
                    </a:moveTo>
                    <a:cubicBezTo>
                      <a:pt x="11" y="4"/>
                      <a:pt x="14" y="3"/>
                      <a:pt x="16" y="3"/>
                    </a:cubicBezTo>
                    <a:cubicBezTo>
                      <a:pt x="17" y="3"/>
                      <a:pt x="18" y="3"/>
                      <a:pt x="20" y="4"/>
                    </a:cubicBezTo>
                    <a:cubicBezTo>
                      <a:pt x="24" y="9"/>
                      <a:pt x="18" y="17"/>
                      <a:pt x="11" y="17"/>
                    </a:cubicBezTo>
                    <a:cubicBezTo>
                      <a:pt x="11" y="17"/>
                      <a:pt x="11" y="17"/>
                      <a:pt x="11" y="17"/>
                    </a:cubicBezTo>
                    <a:cubicBezTo>
                      <a:pt x="11" y="17"/>
                      <a:pt x="11" y="17"/>
                      <a:pt x="11" y="17"/>
                    </a:cubicBezTo>
                    <a:cubicBezTo>
                      <a:pt x="6" y="17"/>
                      <a:pt x="4" y="11"/>
                      <a:pt x="9" y="6"/>
                    </a:cubicBezTo>
                    <a:cubicBezTo>
                      <a:pt x="9" y="6"/>
                      <a:pt x="9" y="6"/>
                      <a:pt x="9" y="6"/>
                    </a:cubicBezTo>
                    <a:cubicBezTo>
                      <a:pt x="10" y="6"/>
                      <a:pt x="10" y="6"/>
                      <a:pt x="10" y="6"/>
                    </a:cubicBezTo>
                    <a:cubicBezTo>
                      <a:pt x="10" y="6"/>
                      <a:pt x="10" y="6"/>
                      <a:pt x="10" y="6"/>
                    </a:cubicBezTo>
                    <a:moveTo>
                      <a:pt x="17" y="0"/>
                    </a:moveTo>
                    <a:cubicBezTo>
                      <a:pt x="14" y="0"/>
                      <a:pt x="11" y="1"/>
                      <a:pt x="8" y="3"/>
                    </a:cubicBezTo>
                    <a:cubicBezTo>
                      <a:pt x="8" y="3"/>
                      <a:pt x="8" y="3"/>
                      <a:pt x="8" y="3"/>
                    </a:cubicBezTo>
                    <a:cubicBezTo>
                      <a:pt x="8" y="3"/>
                      <a:pt x="8" y="3"/>
                      <a:pt x="8" y="3"/>
                    </a:cubicBezTo>
                    <a:cubicBezTo>
                      <a:pt x="7" y="4"/>
                      <a:pt x="7" y="4"/>
                      <a:pt x="7" y="4"/>
                    </a:cubicBezTo>
                    <a:cubicBezTo>
                      <a:pt x="3" y="8"/>
                      <a:pt x="0" y="15"/>
                      <a:pt x="6" y="19"/>
                    </a:cubicBezTo>
                    <a:cubicBezTo>
                      <a:pt x="7" y="20"/>
                      <a:pt x="9" y="20"/>
                      <a:pt x="10" y="20"/>
                    </a:cubicBezTo>
                    <a:cubicBezTo>
                      <a:pt x="11" y="20"/>
                      <a:pt x="11" y="20"/>
                      <a:pt x="12" y="20"/>
                    </a:cubicBezTo>
                    <a:cubicBezTo>
                      <a:pt x="14" y="20"/>
                      <a:pt x="16" y="19"/>
                      <a:pt x="17" y="18"/>
                    </a:cubicBezTo>
                    <a:cubicBezTo>
                      <a:pt x="21" y="16"/>
                      <a:pt x="24" y="12"/>
                      <a:pt x="25" y="8"/>
                    </a:cubicBezTo>
                    <a:cubicBezTo>
                      <a:pt x="25" y="7"/>
                      <a:pt x="25" y="5"/>
                      <a:pt x="25" y="4"/>
                    </a:cubicBezTo>
                    <a:cubicBezTo>
                      <a:pt x="23" y="1"/>
                      <a:pt x="21"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94" name="Freeform 356"/>
              <p:cNvSpPr>
                <a:spLocks noEditPoints="1"/>
              </p:cNvSpPr>
              <p:nvPr/>
            </p:nvSpPr>
            <p:spPr bwMode="auto">
              <a:xfrm>
                <a:off x="970" y="3388"/>
                <a:ext cx="81" cy="51"/>
              </a:xfrm>
              <a:custGeom>
                <a:avLst/>
                <a:gdLst>
                  <a:gd name="T0" fmla="*/ 31 w 52"/>
                  <a:gd name="T1" fmla="*/ 9 h 33"/>
                  <a:gd name="T2" fmla="*/ 34 w 52"/>
                  <a:gd name="T3" fmla="*/ 9 h 33"/>
                  <a:gd name="T4" fmla="*/ 35 w 52"/>
                  <a:gd name="T5" fmla="*/ 9 h 33"/>
                  <a:gd name="T6" fmla="*/ 39 w 52"/>
                  <a:gd name="T7" fmla="*/ 11 h 33"/>
                  <a:gd name="T8" fmla="*/ 39 w 52"/>
                  <a:gd name="T9" fmla="*/ 11 h 33"/>
                  <a:gd name="T10" fmla="*/ 39 w 52"/>
                  <a:gd name="T11" fmla="*/ 11 h 33"/>
                  <a:gd name="T12" fmla="*/ 39 w 52"/>
                  <a:gd name="T13" fmla="*/ 12 h 33"/>
                  <a:gd name="T14" fmla="*/ 39 w 52"/>
                  <a:gd name="T15" fmla="*/ 16 h 33"/>
                  <a:gd name="T16" fmla="*/ 37 w 52"/>
                  <a:gd name="T17" fmla="*/ 18 h 33"/>
                  <a:gd name="T18" fmla="*/ 22 w 52"/>
                  <a:gd name="T19" fmla="*/ 25 h 33"/>
                  <a:gd name="T20" fmla="*/ 20 w 52"/>
                  <a:gd name="T21" fmla="*/ 25 h 33"/>
                  <a:gd name="T22" fmla="*/ 21 w 52"/>
                  <a:gd name="T23" fmla="*/ 14 h 33"/>
                  <a:gd name="T24" fmla="*/ 23 w 52"/>
                  <a:gd name="T25" fmla="*/ 13 h 33"/>
                  <a:gd name="T26" fmla="*/ 24 w 52"/>
                  <a:gd name="T27" fmla="*/ 12 h 33"/>
                  <a:gd name="T28" fmla="*/ 25 w 52"/>
                  <a:gd name="T29" fmla="*/ 12 h 33"/>
                  <a:gd name="T30" fmla="*/ 25 w 52"/>
                  <a:gd name="T31" fmla="*/ 12 h 33"/>
                  <a:gd name="T32" fmla="*/ 31 w 52"/>
                  <a:gd name="T33" fmla="*/ 9 h 33"/>
                  <a:gd name="T34" fmla="*/ 40 w 52"/>
                  <a:gd name="T35" fmla="*/ 0 h 33"/>
                  <a:gd name="T36" fmla="*/ 35 w 52"/>
                  <a:gd name="T37" fmla="*/ 1 h 33"/>
                  <a:gd name="T38" fmla="*/ 21 w 52"/>
                  <a:gd name="T39" fmla="*/ 6 h 33"/>
                  <a:gd name="T40" fmla="*/ 21 w 52"/>
                  <a:gd name="T41" fmla="*/ 6 h 33"/>
                  <a:gd name="T42" fmla="*/ 21 w 52"/>
                  <a:gd name="T43" fmla="*/ 6 h 33"/>
                  <a:gd name="T44" fmla="*/ 17 w 52"/>
                  <a:gd name="T45" fmla="*/ 8 h 33"/>
                  <a:gd name="T46" fmla="*/ 7 w 52"/>
                  <a:gd name="T47" fmla="*/ 31 h 33"/>
                  <a:gd name="T48" fmla="*/ 7 w 52"/>
                  <a:gd name="T49" fmla="*/ 31 h 33"/>
                  <a:gd name="T50" fmla="*/ 11 w 52"/>
                  <a:gd name="T51" fmla="*/ 33 h 33"/>
                  <a:gd name="T52" fmla="*/ 13 w 52"/>
                  <a:gd name="T53" fmla="*/ 33 h 33"/>
                  <a:gd name="T54" fmla="*/ 16 w 52"/>
                  <a:gd name="T55" fmla="*/ 33 h 33"/>
                  <a:gd name="T56" fmla="*/ 35 w 52"/>
                  <a:gd name="T57" fmla="*/ 28 h 33"/>
                  <a:gd name="T58" fmla="*/ 52 w 52"/>
                  <a:gd name="T59" fmla="*/ 9 h 33"/>
                  <a:gd name="T60" fmla="*/ 50 w 52"/>
                  <a:gd name="T61" fmla="*/ 4 h 33"/>
                  <a:gd name="T62" fmla="*/ 42 w 52"/>
                  <a:gd name="T63" fmla="*/ 0 h 33"/>
                  <a:gd name="T64" fmla="*/ 40 w 52"/>
                  <a:gd name="T65"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2" h="33">
                    <a:moveTo>
                      <a:pt x="31" y="9"/>
                    </a:moveTo>
                    <a:cubicBezTo>
                      <a:pt x="32" y="9"/>
                      <a:pt x="33" y="9"/>
                      <a:pt x="34" y="9"/>
                    </a:cubicBezTo>
                    <a:cubicBezTo>
                      <a:pt x="34" y="9"/>
                      <a:pt x="35" y="9"/>
                      <a:pt x="35" y="9"/>
                    </a:cubicBezTo>
                    <a:cubicBezTo>
                      <a:pt x="37" y="9"/>
                      <a:pt x="38" y="10"/>
                      <a:pt x="39" y="11"/>
                    </a:cubicBezTo>
                    <a:cubicBezTo>
                      <a:pt x="39" y="11"/>
                      <a:pt x="39" y="11"/>
                      <a:pt x="39" y="11"/>
                    </a:cubicBezTo>
                    <a:cubicBezTo>
                      <a:pt x="39" y="11"/>
                      <a:pt x="39" y="11"/>
                      <a:pt x="39" y="11"/>
                    </a:cubicBezTo>
                    <a:cubicBezTo>
                      <a:pt x="39" y="11"/>
                      <a:pt x="39" y="12"/>
                      <a:pt x="39" y="12"/>
                    </a:cubicBezTo>
                    <a:cubicBezTo>
                      <a:pt x="40" y="13"/>
                      <a:pt x="39" y="14"/>
                      <a:pt x="39" y="16"/>
                    </a:cubicBezTo>
                    <a:cubicBezTo>
                      <a:pt x="38" y="16"/>
                      <a:pt x="38" y="17"/>
                      <a:pt x="37" y="18"/>
                    </a:cubicBezTo>
                    <a:cubicBezTo>
                      <a:pt x="34" y="22"/>
                      <a:pt x="27" y="25"/>
                      <a:pt x="22" y="25"/>
                    </a:cubicBezTo>
                    <a:cubicBezTo>
                      <a:pt x="22" y="25"/>
                      <a:pt x="21" y="25"/>
                      <a:pt x="20" y="25"/>
                    </a:cubicBezTo>
                    <a:cubicBezTo>
                      <a:pt x="14" y="24"/>
                      <a:pt x="15" y="18"/>
                      <a:pt x="21" y="14"/>
                    </a:cubicBezTo>
                    <a:cubicBezTo>
                      <a:pt x="22" y="13"/>
                      <a:pt x="22" y="13"/>
                      <a:pt x="23" y="13"/>
                    </a:cubicBezTo>
                    <a:cubicBezTo>
                      <a:pt x="23" y="12"/>
                      <a:pt x="24" y="12"/>
                      <a:pt x="24" y="12"/>
                    </a:cubicBezTo>
                    <a:cubicBezTo>
                      <a:pt x="24" y="12"/>
                      <a:pt x="25" y="12"/>
                      <a:pt x="25" y="12"/>
                    </a:cubicBezTo>
                    <a:cubicBezTo>
                      <a:pt x="25" y="12"/>
                      <a:pt x="25" y="12"/>
                      <a:pt x="25" y="12"/>
                    </a:cubicBezTo>
                    <a:cubicBezTo>
                      <a:pt x="27" y="10"/>
                      <a:pt x="29" y="10"/>
                      <a:pt x="31" y="9"/>
                    </a:cubicBezTo>
                    <a:moveTo>
                      <a:pt x="40" y="0"/>
                    </a:moveTo>
                    <a:cubicBezTo>
                      <a:pt x="38" y="0"/>
                      <a:pt x="37" y="0"/>
                      <a:pt x="35" y="1"/>
                    </a:cubicBezTo>
                    <a:cubicBezTo>
                      <a:pt x="30" y="2"/>
                      <a:pt x="25" y="4"/>
                      <a:pt x="21" y="6"/>
                    </a:cubicBezTo>
                    <a:cubicBezTo>
                      <a:pt x="21" y="6"/>
                      <a:pt x="21" y="6"/>
                      <a:pt x="21" y="6"/>
                    </a:cubicBezTo>
                    <a:cubicBezTo>
                      <a:pt x="21" y="6"/>
                      <a:pt x="21" y="6"/>
                      <a:pt x="21" y="6"/>
                    </a:cubicBezTo>
                    <a:cubicBezTo>
                      <a:pt x="20" y="6"/>
                      <a:pt x="19" y="7"/>
                      <a:pt x="17" y="8"/>
                    </a:cubicBezTo>
                    <a:cubicBezTo>
                      <a:pt x="8" y="14"/>
                      <a:pt x="0" y="25"/>
                      <a:pt x="7" y="31"/>
                    </a:cubicBezTo>
                    <a:cubicBezTo>
                      <a:pt x="7" y="31"/>
                      <a:pt x="7" y="31"/>
                      <a:pt x="7" y="31"/>
                    </a:cubicBezTo>
                    <a:cubicBezTo>
                      <a:pt x="8" y="32"/>
                      <a:pt x="10" y="33"/>
                      <a:pt x="11" y="33"/>
                    </a:cubicBezTo>
                    <a:cubicBezTo>
                      <a:pt x="12" y="33"/>
                      <a:pt x="12" y="33"/>
                      <a:pt x="13" y="33"/>
                    </a:cubicBezTo>
                    <a:cubicBezTo>
                      <a:pt x="14" y="33"/>
                      <a:pt x="15" y="33"/>
                      <a:pt x="16" y="33"/>
                    </a:cubicBezTo>
                    <a:cubicBezTo>
                      <a:pt x="22" y="33"/>
                      <a:pt x="29" y="31"/>
                      <a:pt x="35" y="28"/>
                    </a:cubicBezTo>
                    <a:cubicBezTo>
                      <a:pt x="44" y="23"/>
                      <a:pt x="51" y="16"/>
                      <a:pt x="52" y="9"/>
                    </a:cubicBezTo>
                    <a:cubicBezTo>
                      <a:pt x="52" y="7"/>
                      <a:pt x="51" y="5"/>
                      <a:pt x="50" y="4"/>
                    </a:cubicBezTo>
                    <a:cubicBezTo>
                      <a:pt x="48" y="2"/>
                      <a:pt x="45" y="1"/>
                      <a:pt x="42" y="0"/>
                    </a:cubicBezTo>
                    <a:cubicBezTo>
                      <a:pt x="41" y="0"/>
                      <a:pt x="41" y="0"/>
                      <a:pt x="4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95" name="Freeform 357"/>
              <p:cNvSpPr>
                <a:spLocks noEditPoints="1"/>
              </p:cNvSpPr>
              <p:nvPr/>
            </p:nvSpPr>
            <p:spPr bwMode="auto">
              <a:xfrm>
                <a:off x="962" y="3383"/>
                <a:ext cx="101" cy="61"/>
              </a:xfrm>
              <a:custGeom>
                <a:avLst/>
                <a:gdLst>
                  <a:gd name="T0" fmla="*/ 40 w 65"/>
                  <a:gd name="T1" fmla="*/ 4 h 39"/>
                  <a:gd name="T2" fmla="*/ 45 w 65"/>
                  <a:gd name="T3" fmla="*/ 3 h 39"/>
                  <a:gd name="T4" fmla="*/ 47 w 65"/>
                  <a:gd name="T5" fmla="*/ 3 h 39"/>
                  <a:gd name="T6" fmla="*/ 55 w 65"/>
                  <a:gd name="T7" fmla="*/ 7 h 39"/>
                  <a:gd name="T8" fmla="*/ 57 w 65"/>
                  <a:gd name="T9" fmla="*/ 12 h 39"/>
                  <a:gd name="T10" fmla="*/ 40 w 65"/>
                  <a:gd name="T11" fmla="*/ 31 h 39"/>
                  <a:gd name="T12" fmla="*/ 21 w 65"/>
                  <a:gd name="T13" fmla="*/ 36 h 39"/>
                  <a:gd name="T14" fmla="*/ 18 w 65"/>
                  <a:gd name="T15" fmla="*/ 36 h 39"/>
                  <a:gd name="T16" fmla="*/ 16 w 65"/>
                  <a:gd name="T17" fmla="*/ 36 h 39"/>
                  <a:gd name="T18" fmla="*/ 12 w 65"/>
                  <a:gd name="T19" fmla="*/ 34 h 39"/>
                  <a:gd name="T20" fmla="*/ 12 w 65"/>
                  <a:gd name="T21" fmla="*/ 34 h 39"/>
                  <a:gd name="T22" fmla="*/ 19 w 65"/>
                  <a:gd name="T23" fmla="*/ 13 h 39"/>
                  <a:gd name="T24" fmla="*/ 22 w 65"/>
                  <a:gd name="T25" fmla="*/ 11 h 39"/>
                  <a:gd name="T26" fmla="*/ 26 w 65"/>
                  <a:gd name="T27" fmla="*/ 9 h 39"/>
                  <a:gd name="T28" fmla="*/ 26 w 65"/>
                  <a:gd name="T29" fmla="*/ 9 h 39"/>
                  <a:gd name="T30" fmla="*/ 26 w 65"/>
                  <a:gd name="T31" fmla="*/ 9 h 39"/>
                  <a:gd name="T32" fmla="*/ 40 w 65"/>
                  <a:gd name="T33" fmla="*/ 4 h 39"/>
                  <a:gd name="T34" fmla="*/ 47 w 65"/>
                  <a:gd name="T35" fmla="*/ 0 h 39"/>
                  <a:gd name="T36" fmla="*/ 26 w 65"/>
                  <a:gd name="T37" fmla="*/ 6 h 39"/>
                  <a:gd name="T38" fmla="*/ 23 w 65"/>
                  <a:gd name="T39" fmla="*/ 8 h 39"/>
                  <a:gd name="T40" fmla="*/ 22 w 65"/>
                  <a:gd name="T41" fmla="*/ 8 h 39"/>
                  <a:gd name="T42" fmla="*/ 20 w 65"/>
                  <a:gd name="T43" fmla="*/ 10 h 39"/>
                  <a:gd name="T44" fmla="*/ 8 w 65"/>
                  <a:gd name="T45" fmla="*/ 36 h 39"/>
                  <a:gd name="T46" fmla="*/ 19 w 65"/>
                  <a:gd name="T47" fmla="*/ 39 h 39"/>
                  <a:gd name="T48" fmla="*/ 44 w 65"/>
                  <a:gd name="T49" fmla="*/ 31 h 39"/>
                  <a:gd name="T50" fmla="*/ 58 w 65"/>
                  <a:gd name="T51" fmla="*/ 4 h 39"/>
                  <a:gd name="T52" fmla="*/ 56 w 65"/>
                  <a:gd name="T53" fmla="*/ 3 h 39"/>
                  <a:gd name="T54" fmla="*/ 52 w 65"/>
                  <a:gd name="T55" fmla="*/ 1 h 39"/>
                  <a:gd name="T56" fmla="*/ 47 w 65"/>
                  <a:gd name="T5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5" h="39">
                    <a:moveTo>
                      <a:pt x="40" y="4"/>
                    </a:moveTo>
                    <a:cubicBezTo>
                      <a:pt x="42" y="3"/>
                      <a:pt x="43" y="3"/>
                      <a:pt x="45" y="3"/>
                    </a:cubicBezTo>
                    <a:cubicBezTo>
                      <a:pt x="45" y="3"/>
                      <a:pt x="46" y="3"/>
                      <a:pt x="47" y="3"/>
                    </a:cubicBezTo>
                    <a:cubicBezTo>
                      <a:pt x="50" y="4"/>
                      <a:pt x="53" y="5"/>
                      <a:pt x="55" y="7"/>
                    </a:cubicBezTo>
                    <a:cubicBezTo>
                      <a:pt x="56" y="8"/>
                      <a:pt x="57" y="10"/>
                      <a:pt x="57" y="12"/>
                    </a:cubicBezTo>
                    <a:cubicBezTo>
                      <a:pt x="56" y="19"/>
                      <a:pt x="49" y="26"/>
                      <a:pt x="40" y="31"/>
                    </a:cubicBezTo>
                    <a:cubicBezTo>
                      <a:pt x="34" y="34"/>
                      <a:pt x="27" y="36"/>
                      <a:pt x="21" y="36"/>
                    </a:cubicBezTo>
                    <a:cubicBezTo>
                      <a:pt x="20" y="36"/>
                      <a:pt x="19" y="36"/>
                      <a:pt x="18" y="36"/>
                    </a:cubicBezTo>
                    <a:cubicBezTo>
                      <a:pt x="17" y="36"/>
                      <a:pt x="17" y="36"/>
                      <a:pt x="16" y="36"/>
                    </a:cubicBezTo>
                    <a:cubicBezTo>
                      <a:pt x="15" y="36"/>
                      <a:pt x="13" y="35"/>
                      <a:pt x="12" y="34"/>
                    </a:cubicBezTo>
                    <a:cubicBezTo>
                      <a:pt x="12" y="34"/>
                      <a:pt x="12" y="34"/>
                      <a:pt x="12" y="34"/>
                    </a:cubicBezTo>
                    <a:cubicBezTo>
                      <a:pt x="6" y="30"/>
                      <a:pt x="9" y="21"/>
                      <a:pt x="19" y="13"/>
                    </a:cubicBezTo>
                    <a:cubicBezTo>
                      <a:pt x="20" y="12"/>
                      <a:pt x="21" y="12"/>
                      <a:pt x="22" y="11"/>
                    </a:cubicBezTo>
                    <a:cubicBezTo>
                      <a:pt x="24" y="10"/>
                      <a:pt x="25" y="9"/>
                      <a:pt x="26" y="9"/>
                    </a:cubicBezTo>
                    <a:cubicBezTo>
                      <a:pt x="26" y="9"/>
                      <a:pt x="26" y="9"/>
                      <a:pt x="26" y="9"/>
                    </a:cubicBezTo>
                    <a:cubicBezTo>
                      <a:pt x="26" y="9"/>
                      <a:pt x="26" y="9"/>
                      <a:pt x="26" y="9"/>
                    </a:cubicBezTo>
                    <a:cubicBezTo>
                      <a:pt x="30" y="7"/>
                      <a:pt x="35" y="5"/>
                      <a:pt x="40" y="4"/>
                    </a:cubicBezTo>
                    <a:moveTo>
                      <a:pt x="47" y="0"/>
                    </a:moveTo>
                    <a:cubicBezTo>
                      <a:pt x="41" y="0"/>
                      <a:pt x="33" y="3"/>
                      <a:pt x="26" y="6"/>
                    </a:cubicBezTo>
                    <a:cubicBezTo>
                      <a:pt x="25" y="7"/>
                      <a:pt x="24" y="8"/>
                      <a:pt x="23" y="8"/>
                    </a:cubicBezTo>
                    <a:cubicBezTo>
                      <a:pt x="23" y="8"/>
                      <a:pt x="22" y="8"/>
                      <a:pt x="22" y="8"/>
                    </a:cubicBezTo>
                    <a:cubicBezTo>
                      <a:pt x="22" y="9"/>
                      <a:pt x="21" y="9"/>
                      <a:pt x="20" y="10"/>
                    </a:cubicBezTo>
                    <a:cubicBezTo>
                      <a:pt x="9" y="17"/>
                      <a:pt x="0" y="29"/>
                      <a:pt x="8" y="36"/>
                    </a:cubicBezTo>
                    <a:cubicBezTo>
                      <a:pt x="11" y="38"/>
                      <a:pt x="15" y="39"/>
                      <a:pt x="19" y="39"/>
                    </a:cubicBezTo>
                    <a:cubicBezTo>
                      <a:pt x="28" y="39"/>
                      <a:pt x="38" y="35"/>
                      <a:pt x="44" y="31"/>
                    </a:cubicBezTo>
                    <a:cubicBezTo>
                      <a:pt x="59" y="22"/>
                      <a:pt x="65" y="10"/>
                      <a:pt x="58" y="4"/>
                    </a:cubicBezTo>
                    <a:cubicBezTo>
                      <a:pt x="57" y="3"/>
                      <a:pt x="57" y="3"/>
                      <a:pt x="56" y="3"/>
                    </a:cubicBezTo>
                    <a:cubicBezTo>
                      <a:pt x="55" y="2"/>
                      <a:pt x="54" y="1"/>
                      <a:pt x="52" y="1"/>
                    </a:cubicBezTo>
                    <a:cubicBezTo>
                      <a:pt x="50" y="1"/>
                      <a:pt x="49" y="0"/>
                      <a:pt x="4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96" name="Freeform 358"/>
              <p:cNvSpPr>
                <a:spLocks/>
              </p:cNvSpPr>
              <p:nvPr/>
            </p:nvSpPr>
            <p:spPr bwMode="auto">
              <a:xfrm>
                <a:off x="1000" y="3407"/>
                <a:ext cx="26" cy="15"/>
              </a:xfrm>
              <a:custGeom>
                <a:avLst/>
                <a:gdLst>
                  <a:gd name="T0" fmla="*/ 13 w 17"/>
                  <a:gd name="T1" fmla="*/ 0 h 10"/>
                  <a:gd name="T2" fmla="*/ 11 w 17"/>
                  <a:gd name="T3" fmla="*/ 0 h 10"/>
                  <a:gd name="T4" fmla="*/ 7 w 17"/>
                  <a:gd name="T5" fmla="*/ 1 h 10"/>
                  <a:gd name="T6" fmla="*/ 7 w 17"/>
                  <a:gd name="T7" fmla="*/ 1 h 10"/>
                  <a:gd name="T8" fmla="*/ 7 w 17"/>
                  <a:gd name="T9" fmla="*/ 2 h 10"/>
                  <a:gd name="T10" fmla="*/ 6 w 17"/>
                  <a:gd name="T11" fmla="*/ 2 h 10"/>
                  <a:gd name="T12" fmla="*/ 2 w 17"/>
                  <a:gd name="T13" fmla="*/ 9 h 10"/>
                  <a:gd name="T14" fmla="*/ 5 w 17"/>
                  <a:gd name="T15" fmla="*/ 10 h 10"/>
                  <a:gd name="T16" fmla="*/ 7 w 17"/>
                  <a:gd name="T17" fmla="*/ 10 h 10"/>
                  <a:gd name="T18" fmla="*/ 13 w 17"/>
                  <a:gd name="T19" fmla="*/ 7 h 10"/>
                  <a:gd name="T20" fmla="*/ 16 w 17"/>
                  <a:gd name="T21" fmla="*/ 3 h 10"/>
                  <a:gd name="T22" fmla="*/ 16 w 17"/>
                  <a:gd name="T23" fmla="*/ 1 h 10"/>
                  <a:gd name="T24" fmla="*/ 16 w 17"/>
                  <a:gd name="T25" fmla="*/ 1 h 10"/>
                  <a:gd name="T26" fmla="*/ 14 w 17"/>
                  <a:gd name="T27" fmla="*/ 0 h 10"/>
                  <a:gd name="T28" fmla="*/ 13 w 17"/>
                  <a:gd name="T2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0">
                    <a:moveTo>
                      <a:pt x="13" y="0"/>
                    </a:moveTo>
                    <a:cubicBezTo>
                      <a:pt x="12" y="0"/>
                      <a:pt x="12" y="0"/>
                      <a:pt x="11" y="0"/>
                    </a:cubicBezTo>
                    <a:cubicBezTo>
                      <a:pt x="9" y="0"/>
                      <a:pt x="8" y="1"/>
                      <a:pt x="7" y="1"/>
                    </a:cubicBezTo>
                    <a:cubicBezTo>
                      <a:pt x="7" y="1"/>
                      <a:pt x="7" y="1"/>
                      <a:pt x="7" y="1"/>
                    </a:cubicBezTo>
                    <a:cubicBezTo>
                      <a:pt x="7" y="1"/>
                      <a:pt x="7" y="1"/>
                      <a:pt x="7" y="2"/>
                    </a:cubicBezTo>
                    <a:cubicBezTo>
                      <a:pt x="6" y="2"/>
                      <a:pt x="6" y="2"/>
                      <a:pt x="6" y="2"/>
                    </a:cubicBezTo>
                    <a:cubicBezTo>
                      <a:pt x="3" y="4"/>
                      <a:pt x="0" y="7"/>
                      <a:pt x="2" y="9"/>
                    </a:cubicBezTo>
                    <a:cubicBezTo>
                      <a:pt x="3" y="10"/>
                      <a:pt x="4" y="10"/>
                      <a:pt x="5" y="10"/>
                    </a:cubicBezTo>
                    <a:cubicBezTo>
                      <a:pt x="5" y="10"/>
                      <a:pt x="6" y="10"/>
                      <a:pt x="7" y="10"/>
                    </a:cubicBezTo>
                    <a:cubicBezTo>
                      <a:pt x="9" y="10"/>
                      <a:pt x="11" y="9"/>
                      <a:pt x="13" y="7"/>
                    </a:cubicBezTo>
                    <a:cubicBezTo>
                      <a:pt x="15" y="6"/>
                      <a:pt x="16" y="5"/>
                      <a:pt x="16" y="3"/>
                    </a:cubicBezTo>
                    <a:cubicBezTo>
                      <a:pt x="17" y="2"/>
                      <a:pt x="17" y="2"/>
                      <a:pt x="16" y="1"/>
                    </a:cubicBezTo>
                    <a:cubicBezTo>
                      <a:pt x="16" y="1"/>
                      <a:pt x="16" y="1"/>
                      <a:pt x="16" y="1"/>
                    </a:cubicBezTo>
                    <a:cubicBezTo>
                      <a:pt x="16" y="0"/>
                      <a:pt x="15" y="0"/>
                      <a:pt x="14" y="0"/>
                    </a:cubicBezTo>
                    <a:cubicBezTo>
                      <a:pt x="14" y="0"/>
                      <a:pt x="13"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97" name="Freeform 359"/>
              <p:cNvSpPr>
                <a:spLocks noEditPoints="1"/>
              </p:cNvSpPr>
              <p:nvPr/>
            </p:nvSpPr>
            <p:spPr bwMode="auto">
              <a:xfrm>
                <a:off x="992" y="3402"/>
                <a:ext cx="40" cy="25"/>
              </a:xfrm>
              <a:custGeom>
                <a:avLst/>
                <a:gdLst>
                  <a:gd name="T0" fmla="*/ 16 w 26"/>
                  <a:gd name="T1" fmla="*/ 3 h 16"/>
                  <a:gd name="T2" fmla="*/ 18 w 26"/>
                  <a:gd name="T3" fmla="*/ 3 h 16"/>
                  <a:gd name="T4" fmla="*/ 19 w 26"/>
                  <a:gd name="T5" fmla="*/ 3 h 16"/>
                  <a:gd name="T6" fmla="*/ 21 w 26"/>
                  <a:gd name="T7" fmla="*/ 4 h 16"/>
                  <a:gd name="T8" fmla="*/ 21 w 26"/>
                  <a:gd name="T9" fmla="*/ 4 h 16"/>
                  <a:gd name="T10" fmla="*/ 21 w 26"/>
                  <a:gd name="T11" fmla="*/ 4 h 16"/>
                  <a:gd name="T12" fmla="*/ 21 w 26"/>
                  <a:gd name="T13" fmla="*/ 6 h 16"/>
                  <a:gd name="T14" fmla="*/ 18 w 26"/>
                  <a:gd name="T15" fmla="*/ 10 h 16"/>
                  <a:gd name="T16" fmla="*/ 12 w 26"/>
                  <a:gd name="T17" fmla="*/ 13 h 16"/>
                  <a:gd name="T18" fmla="*/ 10 w 26"/>
                  <a:gd name="T19" fmla="*/ 13 h 16"/>
                  <a:gd name="T20" fmla="*/ 9 w 26"/>
                  <a:gd name="T21" fmla="*/ 13 h 16"/>
                  <a:gd name="T22" fmla="*/ 10 w 26"/>
                  <a:gd name="T23" fmla="*/ 6 h 16"/>
                  <a:gd name="T24" fmla="*/ 11 w 26"/>
                  <a:gd name="T25" fmla="*/ 5 h 16"/>
                  <a:gd name="T26" fmla="*/ 12 w 26"/>
                  <a:gd name="T27" fmla="*/ 5 h 16"/>
                  <a:gd name="T28" fmla="*/ 12 w 26"/>
                  <a:gd name="T29" fmla="*/ 4 h 16"/>
                  <a:gd name="T30" fmla="*/ 12 w 26"/>
                  <a:gd name="T31" fmla="*/ 4 h 16"/>
                  <a:gd name="T32" fmla="*/ 16 w 26"/>
                  <a:gd name="T33" fmla="*/ 3 h 16"/>
                  <a:gd name="T34" fmla="*/ 20 w 26"/>
                  <a:gd name="T35" fmla="*/ 0 h 16"/>
                  <a:gd name="T36" fmla="*/ 17 w 26"/>
                  <a:gd name="T37" fmla="*/ 0 h 16"/>
                  <a:gd name="T38" fmla="*/ 11 w 26"/>
                  <a:gd name="T39" fmla="*/ 3 h 16"/>
                  <a:gd name="T40" fmla="*/ 11 w 26"/>
                  <a:gd name="T41" fmla="*/ 3 h 16"/>
                  <a:gd name="T42" fmla="*/ 10 w 26"/>
                  <a:gd name="T43" fmla="*/ 3 h 16"/>
                  <a:gd name="T44" fmla="*/ 9 w 26"/>
                  <a:gd name="T45" fmla="*/ 4 h 16"/>
                  <a:gd name="T46" fmla="*/ 4 w 26"/>
                  <a:gd name="T47" fmla="*/ 15 h 16"/>
                  <a:gd name="T48" fmla="*/ 6 w 26"/>
                  <a:gd name="T49" fmla="*/ 16 h 16"/>
                  <a:gd name="T50" fmla="*/ 8 w 26"/>
                  <a:gd name="T51" fmla="*/ 16 h 16"/>
                  <a:gd name="T52" fmla="*/ 23 w 26"/>
                  <a:gd name="T53" fmla="*/ 9 h 16"/>
                  <a:gd name="T54" fmla="*/ 25 w 26"/>
                  <a:gd name="T55" fmla="*/ 7 h 16"/>
                  <a:gd name="T56" fmla="*/ 25 w 26"/>
                  <a:gd name="T57" fmla="*/ 3 h 16"/>
                  <a:gd name="T58" fmla="*/ 25 w 26"/>
                  <a:gd name="T59" fmla="*/ 2 h 16"/>
                  <a:gd name="T60" fmla="*/ 25 w 26"/>
                  <a:gd name="T61" fmla="*/ 2 h 16"/>
                  <a:gd name="T62" fmla="*/ 21 w 26"/>
                  <a:gd name="T63" fmla="*/ 0 h 16"/>
                  <a:gd name="T64" fmla="*/ 20 w 26"/>
                  <a:gd name="T6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 h="16">
                    <a:moveTo>
                      <a:pt x="16" y="3"/>
                    </a:moveTo>
                    <a:cubicBezTo>
                      <a:pt x="17" y="3"/>
                      <a:pt x="17" y="3"/>
                      <a:pt x="18" y="3"/>
                    </a:cubicBezTo>
                    <a:cubicBezTo>
                      <a:pt x="18" y="3"/>
                      <a:pt x="19" y="3"/>
                      <a:pt x="19" y="3"/>
                    </a:cubicBezTo>
                    <a:cubicBezTo>
                      <a:pt x="20" y="3"/>
                      <a:pt x="21" y="3"/>
                      <a:pt x="21" y="4"/>
                    </a:cubicBezTo>
                    <a:cubicBezTo>
                      <a:pt x="21" y="4"/>
                      <a:pt x="21" y="4"/>
                      <a:pt x="21" y="4"/>
                    </a:cubicBezTo>
                    <a:cubicBezTo>
                      <a:pt x="21" y="4"/>
                      <a:pt x="21" y="4"/>
                      <a:pt x="21" y="4"/>
                    </a:cubicBezTo>
                    <a:cubicBezTo>
                      <a:pt x="22" y="5"/>
                      <a:pt x="22" y="5"/>
                      <a:pt x="21" y="6"/>
                    </a:cubicBezTo>
                    <a:cubicBezTo>
                      <a:pt x="21" y="8"/>
                      <a:pt x="20" y="9"/>
                      <a:pt x="18" y="10"/>
                    </a:cubicBezTo>
                    <a:cubicBezTo>
                      <a:pt x="16" y="12"/>
                      <a:pt x="14" y="13"/>
                      <a:pt x="12" y="13"/>
                    </a:cubicBezTo>
                    <a:cubicBezTo>
                      <a:pt x="11" y="13"/>
                      <a:pt x="10" y="13"/>
                      <a:pt x="10" y="13"/>
                    </a:cubicBezTo>
                    <a:cubicBezTo>
                      <a:pt x="10" y="13"/>
                      <a:pt x="9" y="13"/>
                      <a:pt x="9" y="13"/>
                    </a:cubicBezTo>
                    <a:cubicBezTo>
                      <a:pt x="5" y="13"/>
                      <a:pt x="5" y="9"/>
                      <a:pt x="10" y="6"/>
                    </a:cubicBezTo>
                    <a:cubicBezTo>
                      <a:pt x="10" y="6"/>
                      <a:pt x="10" y="5"/>
                      <a:pt x="11" y="5"/>
                    </a:cubicBezTo>
                    <a:cubicBezTo>
                      <a:pt x="11" y="5"/>
                      <a:pt x="11" y="5"/>
                      <a:pt x="12" y="5"/>
                    </a:cubicBezTo>
                    <a:cubicBezTo>
                      <a:pt x="12" y="4"/>
                      <a:pt x="12" y="4"/>
                      <a:pt x="12" y="4"/>
                    </a:cubicBezTo>
                    <a:cubicBezTo>
                      <a:pt x="12" y="4"/>
                      <a:pt x="12" y="4"/>
                      <a:pt x="12" y="4"/>
                    </a:cubicBezTo>
                    <a:cubicBezTo>
                      <a:pt x="13" y="4"/>
                      <a:pt x="14" y="3"/>
                      <a:pt x="16" y="3"/>
                    </a:cubicBezTo>
                    <a:moveTo>
                      <a:pt x="20" y="0"/>
                    </a:moveTo>
                    <a:cubicBezTo>
                      <a:pt x="19" y="0"/>
                      <a:pt x="18" y="0"/>
                      <a:pt x="17" y="0"/>
                    </a:cubicBezTo>
                    <a:cubicBezTo>
                      <a:pt x="15" y="1"/>
                      <a:pt x="13" y="1"/>
                      <a:pt x="11" y="3"/>
                    </a:cubicBezTo>
                    <a:cubicBezTo>
                      <a:pt x="11" y="3"/>
                      <a:pt x="11" y="3"/>
                      <a:pt x="11" y="3"/>
                    </a:cubicBezTo>
                    <a:cubicBezTo>
                      <a:pt x="11" y="3"/>
                      <a:pt x="10" y="3"/>
                      <a:pt x="10" y="3"/>
                    </a:cubicBezTo>
                    <a:cubicBezTo>
                      <a:pt x="10" y="3"/>
                      <a:pt x="9" y="3"/>
                      <a:pt x="9" y="4"/>
                    </a:cubicBezTo>
                    <a:cubicBezTo>
                      <a:pt x="4" y="7"/>
                      <a:pt x="0" y="12"/>
                      <a:pt x="4" y="15"/>
                    </a:cubicBezTo>
                    <a:cubicBezTo>
                      <a:pt x="4" y="15"/>
                      <a:pt x="5" y="16"/>
                      <a:pt x="6" y="16"/>
                    </a:cubicBezTo>
                    <a:cubicBezTo>
                      <a:pt x="7" y="16"/>
                      <a:pt x="8" y="16"/>
                      <a:pt x="8" y="16"/>
                    </a:cubicBezTo>
                    <a:cubicBezTo>
                      <a:pt x="13" y="16"/>
                      <a:pt x="20" y="13"/>
                      <a:pt x="23" y="9"/>
                    </a:cubicBezTo>
                    <a:cubicBezTo>
                      <a:pt x="24" y="8"/>
                      <a:pt x="24" y="7"/>
                      <a:pt x="25" y="7"/>
                    </a:cubicBezTo>
                    <a:cubicBezTo>
                      <a:pt x="25" y="5"/>
                      <a:pt x="26" y="4"/>
                      <a:pt x="25" y="3"/>
                    </a:cubicBezTo>
                    <a:cubicBezTo>
                      <a:pt x="25" y="3"/>
                      <a:pt x="25" y="2"/>
                      <a:pt x="25" y="2"/>
                    </a:cubicBezTo>
                    <a:cubicBezTo>
                      <a:pt x="25" y="2"/>
                      <a:pt x="25" y="2"/>
                      <a:pt x="25" y="2"/>
                    </a:cubicBezTo>
                    <a:cubicBezTo>
                      <a:pt x="24" y="1"/>
                      <a:pt x="23" y="0"/>
                      <a:pt x="21" y="0"/>
                    </a:cubicBezTo>
                    <a:cubicBezTo>
                      <a:pt x="21" y="0"/>
                      <a:pt x="20" y="0"/>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98" name="Freeform 360"/>
              <p:cNvSpPr>
                <a:spLocks noEditPoints="1"/>
              </p:cNvSpPr>
              <p:nvPr/>
            </p:nvSpPr>
            <p:spPr bwMode="auto">
              <a:xfrm>
                <a:off x="1970" y="2401"/>
                <a:ext cx="48" cy="79"/>
              </a:xfrm>
              <a:custGeom>
                <a:avLst/>
                <a:gdLst>
                  <a:gd name="T0" fmla="*/ 16 w 31"/>
                  <a:gd name="T1" fmla="*/ 14 h 51"/>
                  <a:gd name="T2" fmla="*/ 18 w 31"/>
                  <a:gd name="T3" fmla="*/ 13 h 51"/>
                  <a:gd name="T4" fmla="*/ 19 w 31"/>
                  <a:gd name="T5" fmla="*/ 13 h 51"/>
                  <a:gd name="T6" fmla="*/ 21 w 31"/>
                  <a:gd name="T7" fmla="*/ 14 h 51"/>
                  <a:gd name="T8" fmla="*/ 21 w 31"/>
                  <a:gd name="T9" fmla="*/ 15 h 51"/>
                  <a:gd name="T10" fmla="*/ 22 w 31"/>
                  <a:gd name="T11" fmla="*/ 15 h 51"/>
                  <a:gd name="T12" fmla="*/ 23 w 31"/>
                  <a:gd name="T13" fmla="*/ 18 h 51"/>
                  <a:gd name="T14" fmla="*/ 15 w 31"/>
                  <a:gd name="T15" fmla="*/ 38 h 51"/>
                  <a:gd name="T16" fmla="*/ 15 w 31"/>
                  <a:gd name="T17" fmla="*/ 38 h 51"/>
                  <a:gd name="T18" fmla="*/ 12 w 31"/>
                  <a:gd name="T19" fmla="*/ 18 h 51"/>
                  <a:gd name="T20" fmla="*/ 12 w 31"/>
                  <a:gd name="T21" fmla="*/ 18 h 51"/>
                  <a:gd name="T22" fmla="*/ 12 w 31"/>
                  <a:gd name="T23" fmla="*/ 18 h 51"/>
                  <a:gd name="T24" fmla="*/ 12 w 31"/>
                  <a:gd name="T25" fmla="*/ 18 h 51"/>
                  <a:gd name="T26" fmla="*/ 12 w 31"/>
                  <a:gd name="T27" fmla="*/ 18 h 51"/>
                  <a:gd name="T28" fmla="*/ 13 w 31"/>
                  <a:gd name="T29" fmla="*/ 17 h 51"/>
                  <a:gd name="T30" fmla="*/ 14 w 31"/>
                  <a:gd name="T31" fmla="*/ 16 h 51"/>
                  <a:gd name="T32" fmla="*/ 16 w 31"/>
                  <a:gd name="T33" fmla="*/ 14 h 51"/>
                  <a:gd name="T34" fmla="*/ 19 w 31"/>
                  <a:gd name="T35" fmla="*/ 0 h 51"/>
                  <a:gd name="T36" fmla="*/ 14 w 31"/>
                  <a:gd name="T37" fmla="*/ 1 h 51"/>
                  <a:gd name="T38" fmla="*/ 9 w 31"/>
                  <a:gd name="T39" fmla="*/ 8 h 51"/>
                  <a:gd name="T40" fmla="*/ 8 w 31"/>
                  <a:gd name="T41" fmla="*/ 10 h 51"/>
                  <a:gd name="T42" fmla="*/ 8 w 31"/>
                  <a:gd name="T43" fmla="*/ 10 h 51"/>
                  <a:gd name="T44" fmla="*/ 8 w 31"/>
                  <a:gd name="T45" fmla="*/ 10 h 51"/>
                  <a:gd name="T46" fmla="*/ 8 w 31"/>
                  <a:gd name="T47" fmla="*/ 10 h 51"/>
                  <a:gd name="T48" fmla="*/ 7 w 31"/>
                  <a:gd name="T49" fmla="*/ 11 h 51"/>
                  <a:gd name="T50" fmla="*/ 9 w 31"/>
                  <a:gd name="T51" fmla="*/ 49 h 51"/>
                  <a:gd name="T52" fmla="*/ 14 w 31"/>
                  <a:gd name="T53" fmla="*/ 51 h 51"/>
                  <a:gd name="T54" fmla="*/ 30 w 31"/>
                  <a:gd name="T55" fmla="*/ 16 h 51"/>
                  <a:gd name="T56" fmla="*/ 29 w 31"/>
                  <a:gd name="T57" fmla="*/ 9 h 51"/>
                  <a:gd name="T58" fmla="*/ 26 w 31"/>
                  <a:gd name="T59" fmla="*/ 4 h 51"/>
                  <a:gd name="T60" fmla="*/ 25 w 31"/>
                  <a:gd name="T61" fmla="*/ 2 h 51"/>
                  <a:gd name="T62" fmla="*/ 22 w 31"/>
                  <a:gd name="T63" fmla="*/ 0 h 51"/>
                  <a:gd name="T64" fmla="*/ 19 w 31"/>
                  <a:gd name="T65"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 h="51">
                    <a:moveTo>
                      <a:pt x="16" y="14"/>
                    </a:moveTo>
                    <a:cubicBezTo>
                      <a:pt x="17" y="13"/>
                      <a:pt x="17" y="13"/>
                      <a:pt x="18" y="13"/>
                    </a:cubicBezTo>
                    <a:cubicBezTo>
                      <a:pt x="19" y="13"/>
                      <a:pt x="19" y="13"/>
                      <a:pt x="19" y="13"/>
                    </a:cubicBezTo>
                    <a:cubicBezTo>
                      <a:pt x="20" y="13"/>
                      <a:pt x="20" y="14"/>
                      <a:pt x="21" y="14"/>
                    </a:cubicBezTo>
                    <a:cubicBezTo>
                      <a:pt x="21" y="14"/>
                      <a:pt x="21" y="14"/>
                      <a:pt x="21" y="15"/>
                    </a:cubicBezTo>
                    <a:cubicBezTo>
                      <a:pt x="21" y="15"/>
                      <a:pt x="21" y="15"/>
                      <a:pt x="22" y="15"/>
                    </a:cubicBezTo>
                    <a:cubicBezTo>
                      <a:pt x="22" y="16"/>
                      <a:pt x="22" y="17"/>
                      <a:pt x="23" y="18"/>
                    </a:cubicBezTo>
                    <a:cubicBezTo>
                      <a:pt x="25" y="26"/>
                      <a:pt x="21" y="38"/>
                      <a:pt x="15" y="38"/>
                    </a:cubicBezTo>
                    <a:cubicBezTo>
                      <a:pt x="15" y="38"/>
                      <a:pt x="15" y="38"/>
                      <a:pt x="15" y="38"/>
                    </a:cubicBezTo>
                    <a:cubicBezTo>
                      <a:pt x="10" y="37"/>
                      <a:pt x="9" y="26"/>
                      <a:pt x="12" y="18"/>
                    </a:cubicBezTo>
                    <a:cubicBezTo>
                      <a:pt x="12" y="18"/>
                      <a:pt x="12" y="18"/>
                      <a:pt x="12" y="18"/>
                    </a:cubicBezTo>
                    <a:cubicBezTo>
                      <a:pt x="12" y="18"/>
                      <a:pt x="12" y="18"/>
                      <a:pt x="12" y="18"/>
                    </a:cubicBezTo>
                    <a:cubicBezTo>
                      <a:pt x="12" y="18"/>
                      <a:pt x="12" y="18"/>
                      <a:pt x="12" y="18"/>
                    </a:cubicBezTo>
                    <a:cubicBezTo>
                      <a:pt x="12" y="18"/>
                      <a:pt x="12" y="18"/>
                      <a:pt x="12" y="18"/>
                    </a:cubicBezTo>
                    <a:cubicBezTo>
                      <a:pt x="13" y="18"/>
                      <a:pt x="13" y="17"/>
                      <a:pt x="13" y="17"/>
                    </a:cubicBezTo>
                    <a:cubicBezTo>
                      <a:pt x="13" y="16"/>
                      <a:pt x="14" y="16"/>
                      <a:pt x="14" y="16"/>
                    </a:cubicBezTo>
                    <a:cubicBezTo>
                      <a:pt x="15" y="15"/>
                      <a:pt x="15" y="14"/>
                      <a:pt x="16" y="14"/>
                    </a:cubicBezTo>
                    <a:moveTo>
                      <a:pt x="19" y="0"/>
                    </a:moveTo>
                    <a:cubicBezTo>
                      <a:pt x="18" y="0"/>
                      <a:pt x="16" y="0"/>
                      <a:pt x="14" y="1"/>
                    </a:cubicBezTo>
                    <a:cubicBezTo>
                      <a:pt x="12" y="3"/>
                      <a:pt x="10" y="5"/>
                      <a:pt x="9" y="8"/>
                    </a:cubicBezTo>
                    <a:cubicBezTo>
                      <a:pt x="8" y="9"/>
                      <a:pt x="8" y="10"/>
                      <a:pt x="8" y="10"/>
                    </a:cubicBezTo>
                    <a:cubicBezTo>
                      <a:pt x="8" y="10"/>
                      <a:pt x="8" y="10"/>
                      <a:pt x="8" y="10"/>
                    </a:cubicBezTo>
                    <a:cubicBezTo>
                      <a:pt x="8" y="10"/>
                      <a:pt x="8" y="10"/>
                      <a:pt x="8" y="10"/>
                    </a:cubicBezTo>
                    <a:cubicBezTo>
                      <a:pt x="8" y="10"/>
                      <a:pt x="8" y="10"/>
                      <a:pt x="8" y="10"/>
                    </a:cubicBezTo>
                    <a:cubicBezTo>
                      <a:pt x="8" y="10"/>
                      <a:pt x="8" y="11"/>
                      <a:pt x="7" y="11"/>
                    </a:cubicBezTo>
                    <a:cubicBezTo>
                      <a:pt x="3" y="21"/>
                      <a:pt x="0" y="40"/>
                      <a:pt x="9" y="49"/>
                    </a:cubicBezTo>
                    <a:cubicBezTo>
                      <a:pt x="10" y="51"/>
                      <a:pt x="12" y="51"/>
                      <a:pt x="14" y="51"/>
                    </a:cubicBezTo>
                    <a:cubicBezTo>
                      <a:pt x="23" y="51"/>
                      <a:pt x="31" y="33"/>
                      <a:pt x="30" y="16"/>
                    </a:cubicBezTo>
                    <a:cubicBezTo>
                      <a:pt x="30" y="14"/>
                      <a:pt x="29" y="11"/>
                      <a:pt x="29" y="9"/>
                    </a:cubicBezTo>
                    <a:cubicBezTo>
                      <a:pt x="28" y="7"/>
                      <a:pt x="27" y="6"/>
                      <a:pt x="26" y="4"/>
                    </a:cubicBezTo>
                    <a:cubicBezTo>
                      <a:pt x="26" y="3"/>
                      <a:pt x="25" y="2"/>
                      <a:pt x="25" y="2"/>
                    </a:cubicBezTo>
                    <a:cubicBezTo>
                      <a:pt x="24" y="1"/>
                      <a:pt x="23" y="1"/>
                      <a:pt x="22" y="0"/>
                    </a:cubicBezTo>
                    <a:cubicBezTo>
                      <a:pt x="21" y="0"/>
                      <a:pt x="20" y="0"/>
                      <a:pt x="1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99" name="Freeform 361"/>
              <p:cNvSpPr>
                <a:spLocks noEditPoints="1"/>
              </p:cNvSpPr>
              <p:nvPr/>
            </p:nvSpPr>
            <p:spPr bwMode="auto">
              <a:xfrm>
                <a:off x="1969" y="2393"/>
                <a:ext cx="55" cy="93"/>
              </a:xfrm>
              <a:custGeom>
                <a:avLst/>
                <a:gdLst>
                  <a:gd name="T0" fmla="*/ 15 w 36"/>
                  <a:gd name="T1" fmla="*/ 6 h 60"/>
                  <a:gd name="T2" fmla="*/ 20 w 36"/>
                  <a:gd name="T3" fmla="*/ 5 h 60"/>
                  <a:gd name="T4" fmla="*/ 23 w 36"/>
                  <a:gd name="T5" fmla="*/ 5 h 60"/>
                  <a:gd name="T6" fmla="*/ 26 w 36"/>
                  <a:gd name="T7" fmla="*/ 7 h 60"/>
                  <a:gd name="T8" fmla="*/ 27 w 36"/>
                  <a:gd name="T9" fmla="*/ 8 h 60"/>
                  <a:gd name="T10" fmla="*/ 27 w 36"/>
                  <a:gd name="T11" fmla="*/ 9 h 60"/>
                  <a:gd name="T12" fmla="*/ 30 w 36"/>
                  <a:gd name="T13" fmla="*/ 14 h 60"/>
                  <a:gd name="T14" fmla="*/ 15 w 36"/>
                  <a:gd name="T15" fmla="*/ 56 h 60"/>
                  <a:gd name="T16" fmla="*/ 13 w 36"/>
                  <a:gd name="T17" fmla="*/ 56 h 60"/>
                  <a:gd name="T18" fmla="*/ 8 w 36"/>
                  <a:gd name="T19" fmla="*/ 16 h 60"/>
                  <a:gd name="T20" fmla="*/ 9 w 36"/>
                  <a:gd name="T21" fmla="*/ 15 h 60"/>
                  <a:gd name="T22" fmla="*/ 9 w 36"/>
                  <a:gd name="T23" fmla="*/ 15 h 60"/>
                  <a:gd name="T24" fmla="*/ 9 w 36"/>
                  <a:gd name="T25" fmla="*/ 15 h 60"/>
                  <a:gd name="T26" fmla="*/ 9 w 36"/>
                  <a:gd name="T27" fmla="*/ 15 h 60"/>
                  <a:gd name="T28" fmla="*/ 10 w 36"/>
                  <a:gd name="T29" fmla="*/ 13 h 60"/>
                  <a:gd name="T30" fmla="*/ 15 w 36"/>
                  <a:gd name="T31" fmla="*/ 6 h 60"/>
                  <a:gd name="T32" fmla="*/ 21 w 36"/>
                  <a:gd name="T33" fmla="*/ 0 h 60"/>
                  <a:gd name="T34" fmla="*/ 18 w 36"/>
                  <a:gd name="T35" fmla="*/ 1 h 60"/>
                  <a:gd name="T36" fmla="*/ 7 w 36"/>
                  <a:gd name="T37" fmla="*/ 12 h 60"/>
                  <a:gd name="T38" fmla="*/ 6 w 36"/>
                  <a:gd name="T39" fmla="*/ 15 h 60"/>
                  <a:gd name="T40" fmla="*/ 6 w 36"/>
                  <a:gd name="T41" fmla="*/ 15 h 60"/>
                  <a:gd name="T42" fmla="*/ 5 w 36"/>
                  <a:gd name="T43" fmla="*/ 18 h 60"/>
                  <a:gd name="T44" fmla="*/ 8 w 36"/>
                  <a:gd name="T45" fmla="*/ 58 h 60"/>
                  <a:gd name="T46" fmla="*/ 14 w 36"/>
                  <a:gd name="T47" fmla="*/ 60 h 60"/>
                  <a:gd name="T48" fmla="*/ 29 w 36"/>
                  <a:gd name="T49" fmla="*/ 45 h 60"/>
                  <a:gd name="T50" fmla="*/ 29 w 36"/>
                  <a:gd name="T51" fmla="*/ 45 h 60"/>
                  <a:gd name="T52" fmla="*/ 30 w 36"/>
                  <a:gd name="T53" fmla="*/ 44 h 60"/>
                  <a:gd name="T54" fmla="*/ 28 w 36"/>
                  <a:gd name="T55" fmla="*/ 4 h 60"/>
                  <a:gd name="T56" fmla="*/ 26 w 36"/>
                  <a:gd name="T57" fmla="*/ 2 h 60"/>
                  <a:gd name="T58" fmla="*/ 21 w 36"/>
                  <a:gd name="T5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60">
                    <a:moveTo>
                      <a:pt x="15" y="6"/>
                    </a:moveTo>
                    <a:cubicBezTo>
                      <a:pt x="17" y="5"/>
                      <a:pt x="19" y="5"/>
                      <a:pt x="20" y="5"/>
                    </a:cubicBezTo>
                    <a:cubicBezTo>
                      <a:pt x="21" y="5"/>
                      <a:pt x="22" y="5"/>
                      <a:pt x="23" y="5"/>
                    </a:cubicBezTo>
                    <a:cubicBezTo>
                      <a:pt x="24" y="6"/>
                      <a:pt x="25" y="6"/>
                      <a:pt x="26" y="7"/>
                    </a:cubicBezTo>
                    <a:cubicBezTo>
                      <a:pt x="26" y="7"/>
                      <a:pt x="26" y="8"/>
                      <a:pt x="27" y="8"/>
                    </a:cubicBezTo>
                    <a:cubicBezTo>
                      <a:pt x="27" y="8"/>
                      <a:pt x="27" y="9"/>
                      <a:pt x="27" y="9"/>
                    </a:cubicBezTo>
                    <a:cubicBezTo>
                      <a:pt x="28" y="11"/>
                      <a:pt x="29" y="12"/>
                      <a:pt x="30" y="14"/>
                    </a:cubicBezTo>
                    <a:cubicBezTo>
                      <a:pt x="35" y="31"/>
                      <a:pt x="25" y="56"/>
                      <a:pt x="15" y="56"/>
                    </a:cubicBezTo>
                    <a:cubicBezTo>
                      <a:pt x="14" y="56"/>
                      <a:pt x="14" y="56"/>
                      <a:pt x="13" y="56"/>
                    </a:cubicBezTo>
                    <a:cubicBezTo>
                      <a:pt x="3" y="54"/>
                      <a:pt x="1" y="32"/>
                      <a:pt x="8" y="16"/>
                    </a:cubicBezTo>
                    <a:cubicBezTo>
                      <a:pt x="9" y="16"/>
                      <a:pt x="9" y="15"/>
                      <a:pt x="9" y="15"/>
                    </a:cubicBezTo>
                    <a:cubicBezTo>
                      <a:pt x="9" y="15"/>
                      <a:pt x="9" y="15"/>
                      <a:pt x="9" y="15"/>
                    </a:cubicBezTo>
                    <a:cubicBezTo>
                      <a:pt x="9" y="15"/>
                      <a:pt x="9" y="15"/>
                      <a:pt x="9" y="15"/>
                    </a:cubicBezTo>
                    <a:cubicBezTo>
                      <a:pt x="9" y="15"/>
                      <a:pt x="9" y="15"/>
                      <a:pt x="9" y="15"/>
                    </a:cubicBezTo>
                    <a:cubicBezTo>
                      <a:pt x="9" y="15"/>
                      <a:pt x="9" y="14"/>
                      <a:pt x="10" y="13"/>
                    </a:cubicBezTo>
                    <a:cubicBezTo>
                      <a:pt x="11" y="10"/>
                      <a:pt x="13" y="8"/>
                      <a:pt x="15" y="6"/>
                    </a:cubicBezTo>
                    <a:moveTo>
                      <a:pt x="21" y="0"/>
                    </a:moveTo>
                    <a:cubicBezTo>
                      <a:pt x="20" y="0"/>
                      <a:pt x="19" y="1"/>
                      <a:pt x="18" y="1"/>
                    </a:cubicBezTo>
                    <a:cubicBezTo>
                      <a:pt x="16" y="2"/>
                      <a:pt x="11" y="4"/>
                      <a:pt x="7" y="12"/>
                    </a:cubicBezTo>
                    <a:cubicBezTo>
                      <a:pt x="7" y="13"/>
                      <a:pt x="6" y="14"/>
                      <a:pt x="6" y="15"/>
                    </a:cubicBezTo>
                    <a:cubicBezTo>
                      <a:pt x="6" y="15"/>
                      <a:pt x="6" y="15"/>
                      <a:pt x="6" y="15"/>
                    </a:cubicBezTo>
                    <a:cubicBezTo>
                      <a:pt x="6" y="16"/>
                      <a:pt x="5" y="17"/>
                      <a:pt x="5" y="18"/>
                    </a:cubicBezTo>
                    <a:cubicBezTo>
                      <a:pt x="0" y="34"/>
                      <a:pt x="1" y="50"/>
                      <a:pt x="8" y="58"/>
                    </a:cubicBezTo>
                    <a:cubicBezTo>
                      <a:pt x="10" y="60"/>
                      <a:pt x="12" y="60"/>
                      <a:pt x="14" y="60"/>
                    </a:cubicBezTo>
                    <a:cubicBezTo>
                      <a:pt x="21" y="60"/>
                      <a:pt x="27" y="52"/>
                      <a:pt x="29" y="45"/>
                    </a:cubicBezTo>
                    <a:cubicBezTo>
                      <a:pt x="29" y="45"/>
                      <a:pt x="29" y="45"/>
                      <a:pt x="29" y="45"/>
                    </a:cubicBezTo>
                    <a:cubicBezTo>
                      <a:pt x="30" y="45"/>
                      <a:pt x="30" y="44"/>
                      <a:pt x="30" y="44"/>
                    </a:cubicBezTo>
                    <a:cubicBezTo>
                      <a:pt x="36" y="28"/>
                      <a:pt x="34" y="11"/>
                      <a:pt x="28" y="4"/>
                    </a:cubicBezTo>
                    <a:cubicBezTo>
                      <a:pt x="27" y="3"/>
                      <a:pt x="27" y="3"/>
                      <a:pt x="26" y="2"/>
                    </a:cubicBezTo>
                    <a:cubicBezTo>
                      <a:pt x="25" y="1"/>
                      <a:pt x="23" y="0"/>
                      <a:pt x="2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00" name="Freeform 362"/>
              <p:cNvSpPr>
                <a:spLocks/>
              </p:cNvSpPr>
              <p:nvPr/>
            </p:nvSpPr>
            <p:spPr bwMode="auto">
              <a:xfrm>
                <a:off x="1989" y="2427"/>
                <a:ext cx="14" cy="26"/>
              </a:xfrm>
              <a:custGeom>
                <a:avLst/>
                <a:gdLst>
                  <a:gd name="T0" fmla="*/ 6 w 9"/>
                  <a:gd name="T1" fmla="*/ 0 h 17"/>
                  <a:gd name="T2" fmla="*/ 4 w 9"/>
                  <a:gd name="T3" fmla="*/ 1 h 17"/>
                  <a:gd name="T4" fmla="*/ 2 w 9"/>
                  <a:gd name="T5" fmla="*/ 4 h 17"/>
                  <a:gd name="T6" fmla="*/ 2 w 9"/>
                  <a:gd name="T7" fmla="*/ 4 h 17"/>
                  <a:gd name="T8" fmla="*/ 2 w 9"/>
                  <a:gd name="T9" fmla="*/ 4 h 17"/>
                  <a:gd name="T10" fmla="*/ 2 w 9"/>
                  <a:gd name="T11" fmla="*/ 4 h 17"/>
                  <a:gd name="T12" fmla="*/ 2 w 9"/>
                  <a:gd name="T13" fmla="*/ 16 h 17"/>
                  <a:gd name="T14" fmla="*/ 3 w 9"/>
                  <a:gd name="T15" fmla="*/ 17 h 17"/>
                  <a:gd name="T16" fmla="*/ 3 w 9"/>
                  <a:gd name="T17" fmla="*/ 17 h 17"/>
                  <a:gd name="T18" fmla="*/ 3 w 9"/>
                  <a:gd name="T19" fmla="*/ 17 h 17"/>
                  <a:gd name="T20" fmla="*/ 4 w 9"/>
                  <a:gd name="T21" fmla="*/ 17 h 17"/>
                  <a:gd name="T22" fmla="*/ 9 w 9"/>
                  <a:gd name="T23" fmla="*/ 10 h 17"/>
                  <a:gd name="T24" fmla="*/ 9 w 9"/>
                  <a:gd name="T25" fmla="*/ 4 h 17"/>
                  <a:gd name="T26" fmla="*/ 8 w 9"/>
                  <a:gd name="T27" fmla="*/ 1 h 17"/>
                  <a:gd name="T28" fmla="*/ 8 w 9"/>
                  <a:gd name="T29" fmla="*/ 1 h 17"/>
                  <a:gd name="T30" fmla="*/ 6 w 9"/>
                  <a:gd name="T31" fmla="*/ 0 h 17"/>
                  <a:gd name="T32" fmla="*/ 6 w 9"/>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7">
                    <a:moveTo>
                      <a:pt x="6" y="0"/>
                    </a:moveTo>
                    <a:cubicBezTo>
                      <a:pt x="5" y="0"/>
                      <a:pt x="5" y="0"/>
                      <a:pt x="4" y="1"/>
                    </a:cubicBezTo>
                    <a:cubicBezTo>
                      <a:pt x="3" y="2"/>
                      <a:pt x="2" y="3"/>
                      <a:pt x="2" y="4"/>
                    </a:cubicBezTo>
                    <a:cubicBezTo>
                      <a:pt x="2" y="4"/>
                      <a:pt x="2" y="4"/>
                      <a:pt x="2" y="4"/>
                    </a:cubicBezTo>
                    <a:cubicBezTo>
                      <a:pt x="2" y="4"/>
                      <a:pt x="2" y="4"/>
                      <a:pt x="2" y="4"/>
                    </a:cubicBezTo>
                    <a:cubicBezTo>
                      <a:pt x="2" y="4"/>
                      <a:pt x="2" y="4"/>
                      <a:pt x="2" y="4"/>
                    </a:cubicBezTo>
                    <a:cubicBezTo>
                      <a:pt x="0" y="7"/>
                      <a:pt x="0" y="12"/>
                      <a:pt x="2" y="16"/>
                    </a:cubicBezTo>
                    <a:cubicBezTo>
                      <a:pt x="2" y="16"/>
                      <a:pt x="3" y="17"/>
                      <a:pt x="3" y="17"/>
                    </a:cubicBezTo>
                    <a:cubicBezTo>
                      <a:pt x="3" y="17"/>
                      <a:pt x="3" y="17"/>
                      <a:pt x="3" y="17"/>
                    </a:cubicBezTo>
                    <a:cubicBezTo>
                      <a:pt x="3" y="17"/>
                      <a:pt x="3" y="17"/>
                      <a:pt x="3" y="17"/>
                    </a:cubicBezTo>
                    <a:cubicBezTo>
                      <a:pt x="4" y="17"/>
                      <a:pt x="4" y="17"/>
                      <a:pt x="4" y="17"/>
                    </a:cubicBezTo>
                    <a:cubicBezTo>
                      <a:pt x="6" y="17"/>
                      <a:pt x="8" y="14"/>
                      <a:pt x="9" y="10"/>
                    </a:cubicBezTo>
                    <a:cubicBezTo>
                      <a:pt x="9" y="8"/>
                      <a:pt x="9" y="6"/>
                      <a:pt x="9" y="4"/>
                    </a:cubicBezTo>
                    <a:cubicBezTo>
                      <a:pt x="9" y="3"/>
                      <a:pt x="8" y="2"/>
                      <a:pt x="8" y="1"/>
                    </a:cubicBezTo>
                    <a:cubicBezTo>
                      <a:pt x="8" y="1"/>
                      <a:pt x="8" y="1"/>
                      <a:pt x="8" y="1"/>
                    </a:cubicBezTo>
                    <a:cubicBezTo>
                      <a:pt x="7" y="1"/>
                      <a:pt x="7" y="0"/>
                      <a:pt x="6"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01" name="Freeform 363"/>
              <p:cNvSpPr>
                <a:spLocks noEditPoints="1"/>
              </p:cNvSpPr>
              <p:nvPr/>
            </p:nvSpPr>
            <p:spPr bwMode="auto">
              <a:xfrm>
                <a:off x="1984" y="2421"/>
                <a:ext cx="23" cy="39"/>
              </a:xfrm>
              <a:custGeom>
                <a:avLst/>
                <a:gdLst>
                  <a:gd name="T0" fmla="*/ 7 w 15"/>
                  <a:gd name="T1" fmla="*/ 5 h 25"/>
                  <a:gd name="T2" fmla="*/ 9 w 15"/>
                  <a:gd name="T3" fmla="*/ 4 h 25"/>
                  <a:gd name="T4" fmla="*/ 9 w 15"/>
                  <a:gd name="T5" fmla="*/ 4 h 25"/>
                  <a:gd name="T6" fmla="*/ 11 w 15"/>
                  <a:gd name="T7" fmla="*/ 5 h 25"/>
                  <a:gd name="T8" fmla="*/ 11 w 15"/>
                  <a:gd name="T9" fmla="*/ 5 h 25"/>
                  <a:gd name="T10" fmla="*/ 11 w 15"/>
                  <a:gd name="T11" fmla="*/ 5 h 25"/>
                  <a:gd name="T12" fmla="*/ 12 w 15"/>
                  <a:gd name="T13" fmla="*/ 8 h 25"/>
                  <a:gd name="T14" fmla="*/ 12 w 15"/>
                  <a:gd name="T15" fmla="*/ 14 h 25"/>
                  <a:gd name="T16" fmla="*/ 7 w 15"/>
                  <a:gd name="T17" fmla="*/ 21 h 25"/>
                  <a:gd name="T18" fmla="*/ 6 w 15"/>
                  <a:gd name="T19" fmla="*/ 21 h 25"/>
                  <a:gd name="T20" fmla="*/ 6 w 15"/>
                  <a:gd name="T21" fmla="*/ 21 h 25"/>
                  <a:gd name="T22" fmla="*/ 5 w 15"/>
                  <a:gd name="T23" fmla="*/ 8 h 25"/>
                  <a:gd name="T24" fmla="*/ 5 w 15"/>
                  <a:gd name="T25" fmla="*/ 8 h 25"/>
                  <a:gd name="T26" fmla="*/ 5 w 15"/>
                  <a:gd name="T27" fmla="*/ 8 h 25"/>
                  <a:gd name="T28" fmla="*/ 5 w 15"/>
                  <a:gd name="T29" fmla="*/ 8 h 25"/>
                  <a:gd name="T30" fmla="*/ 7 w 15"/>
                  <a:gd name="T31" fmla="*/ 5 h 25"/>
                  <a:gd name="T32" fmla="*/ 9 w 15"/>
                  <a:gd name="T33" fmla="*/ 0 h 25"/>
                  <a:gd name="T34" fmla="*/ 7 w 15"/>
                  <a:gd name="T35" fmla="*/ 1 h 25"/>
                  <a:gd name="T36" fmla="*/ 5 w 15"/>
                  <a:gd name="T37" fmla="*/ 3 h 25"/>
                  <a:gd name="T38" fmla="*/ 4 w 15"/>
                  <a:gd name="T39" fmla="*/ 4 h 25"/>
                  <a:gd name="T40" fmla="*/ 3 w 15"/>
                  <a:gd name="T41" fmla="*/ 5 h 25"/>
                  <a:gd name="T42" fmla="*/ 3 w 15"/>
                  <a:gd name="T43" fmla="*/ 5 h 25"/>
                  <a:gd name="T44" fmla="*/ 3 w 15"/>
                  <a:gd name="T45" fmla="*/ 5 h 25"/>
                  <a:gd name="T46" fmla="*/ 3 w 15"/>
                  <a:gd name="T47" fmla="*/ 5 h 25"/>
                  <a:gd name="T48" fmla="*/ 3 w 15"/>
                  <a:gd name="T49" fmla="*/ 5 h 25"/>
                  <a:gd name="T50" fmla="*/ 4 w 15"/>
                  <a:gd name="T51" fmla="*/ 24 h 25"/>
                  <a:gd name="T52" fmla="*/ 6 w 15"/>
                  <a:gd name="T53" fmla="*/ 25 h 25"/>
                  <a:gd name="T54" fmla="*/ 14 w 15"/>
                  <a:gd name="T55" fmla="*/ 8 h 25"/>
                  <a:gd name="T56" fmla="*/ 14 w 15"/>
                  <a:gd name="T57" fmla="*/ 5 h 25"/>
                  <a:gd name="T58" fmla="*/ 13 w 15"/>
                  <a:gd name="T59" fmla="*/ 2 h 25"/>
                  <a:gd name="T60" fmla="*/ 12 w 15"/>
                  <a:gd name="T61" fmla="*/ 1 h 25"/>
                  <a:gd name="T62" fmla="*/ 10 w 15"/>
                  <a:gd name="T63" fmla="*/ 0 h 25"/>
                  <a:gd name="T64" fmla="*/ 9 w 15"/>
                  <a:gd name="T6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 h="25">
                    <a:moveTo>
                      <a:pt x="7" y="5"/>
                    </a:moveTo>
                    <a:cubicBezTo>
                      <a:pt x="7" y="4"/>
                      <a:pt x="8" y="4"/>
                      <a:pt x="9" y="4"/>
                    </a:cubicBezTo>
                    <a:cubicBezTo>
                      <a:pt x="9" y="4"/>
                      <a:pt x="9" y="4"/>
                      <a:pt x="9" y="4"/>
                    </a:cubicBezTo>
                    <a:cubicBezTo>
                      <a:pt x="10" y="4"/>
                      <a:pt x="10" y="5"/>
                      <a:pt x="11" y="5"/>
                    </a:cubicBezTo>
                    <a:cubicBezTo>
                      <a:pt x="11" y="5"/>
                      <a:pt x="11" y="5"/>
                      <a:pt x="11" y="5"/>
                    </a:cubicBezTo>
                    <a:cubicBezTo>
                      <a:pt x="11" y="5"/>
                      <a:pt x="11" y="5"/>
                      <a:pt x="11" y="5"/>
                    </a:cubicBezTo>
                    <a:cubicBezTo>
                      <a:pt x="11" y="6"/>
                      <a:pt x="12" y="7"/>
                      <a:pt x="12" y="8"/>
                    </a:cubicBezTo>
                    <a:cubicBezTo>
                      <a:pt x="12" y="10"/>
                      <a:pt x="12" y="12"/>
                      <a:pt x="12" y="14"/>
                    </a:cubicBezTo>
                    <a:cubicBezTo>
                      <a:pt x="11" y="18"/>
                      <a:pt x="9" y="21"/>
                      <a:pt x="7" y="21"/>
                    </a:cubicBezTo>
                    <a:cubicBezTo>
                      <a:pt x="7" y="21"/>
                      <a:pt x="7" y="21"/>
                      <a:pt x="6" y="21"/>
                    </a:cubicBezTo>
                    <a:cubicBezTo>
                      <a:pt x="6" y="21"/>
                      <a:pt x="6" y="21"/>
                      <a:pt x="6" y="21"/>
                    </a:cubicBezTo>
                    <a:cubicBezTo>
                      <a:pt x="3" y="20"/>
                      <a:pt x="3" y="13"/>
                      <a:pt x="5" y="8"/>
                    </a:cubicBezTo>
                    <a:cubicBezTo>
                      <a:pt x="5" y="8"/>
                      <a:pt x="5" y="8"/>
                      <a:pt x="5" y="8"/>
                    </a:cubicBezTo>
                    <a:cubicBezTo>
                      <a:pt x="5" y="8"/>
                      <a:pt x="5" y="8"/>
                      <a:pt x="5" y="8"/>
                    </a:cubicBezTo>
                    <a:cubicBezTo>
                      <a:pt x="5" y="8"/>
                      <a:pt x="5" y="8"/>
                      <a:pt x="5" y="8"/>
                    </a:cubicBezTo>
                    <a:cubicBezTo>
                      <a:pt x="5" y="7"/>
                      <a:pt x="6" y="6"/>
                      <a:pt x="7" y="5"/>
                    </a:cubicBezTo>
                    <a:moveTo>
                      <a:pt x="9" y="0"/>
                    </a:moveTo>
                    <a:cubicBezTo>
                      <a:pt x="8" y="0"/>
                      <a:pt x="8" y="0"/>
                      <a:pt x="7" y="1"/>
                    </a:cubicBezTo>
                    <a:cubicBezTo>
                      <a:pt x="6" y="1"/>
                      <a:pt x="6" y="2"/>
                      <a:pt x="5" y="3"/>
                    </a:cubicBezTo>
                    <a:cubicBezTo>
                      <a:pt x="5" y="3"/>
                      <a:pt x="4" y="3"/>
                      <a:pt x="4" y="4"/>
                    </a:cubicBezTo>
                    <a:cubicBezTo>
                      <a:pt x="4" y="4"/>
                      <a:pt x="4" y="5"/>
                      <a:pt x="3" y="5"/>
                    </a:cubicBezTo>
                    <a:cubicBezTo>
                      <a:pt x="3" y="5"/>
                      <a:pt x="3" y="5"/>
                      <a:pt x="3" y="5"/>
                    </a:cubicBezTo>
                    <a:cubicBezTo>
                      <a:pt x="3" y="5"/>
                      <a:pt x="3" y="5"/>
                      <a:pt x="3" y="5"/>
                    </a:cubicBezTo>
                    <a:cubicBezTo>
                      <a:pt x="3" y="5"/>
                      <a:pt x="3" y="5"/>
                      <a:pt x="3" y="5"/>
                    </a:cubicBezTo>
                    <a:cubicBezTo>
                      <a:pt x="3" y="5"/>
                      <a:pt x="3" y="5"/>
                      <a:pt x="3" y="5"/>
                    </a:cubicBezTo>
                    <a:cubicBezTo>
                      <a:pt x="1" y="10"/>
                      <a:pt x="0" y="20"/>
                      <a:pt x="4" y="24"/>
                    </a:cubicBezTo>
                    <a:cubicBezTo>
                      <a:pt x="5" y="25"/>
                      <a:pt x="6" y="25"/>
                      <a:pt x="6" y="25"/>
                    </a:cubicBezTo>
                    <a:cubicBezTo>
                      <a:pt x="11" y="25"/>
                      <a:pt x="15" y="16"/>
                      <a:pt x="14" y="8"/>
                    </a:cubicBezTo>
                    <a:cubicBezTo>
                      <a:pt x="14" y="7"/>
                      <a:pt x="14" y="6"/>
                      <a:pt x="14" y="5"/>
                    </a:cubicBezTo>
                    <a:cubicBezTo>
                      <a:pt x="13" y="4"/>
                      <a:pt x="13" y="3"/>
                      <a:pt x="13" y="2"/>
                    </a:cubicBezTo>
                    <a:cubicBezTo>
                      <a:pt x="12" y="2"/>
                      <a:pt x="12" y="1"/>
                      <a:pt x="12" y="1"/>
                    </a:cubicBezTo>
                    <a:cubicBezTo>
                      <a:pt x="11" y="1"/>
                      <a:pt x="11" y="0"/>
                      <a:pt x="10" y="0"/>
                    </a:cubicBezTo>
                    <a:cubicBezTo>
                      <a:pt x="10" y="0"/>
                      <a:pt x="10"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02" name="Freeform 364"/>
              <p:cNvSpPr>
                <a:spLocks noEditPoints="1"/>
              </p:cNvSpPr>
              <p:nvPr/>
            </p:nvSpPr>
            <p:spPr bwMode="auto">
              <a:xfrm>
                <a:off x="2160" y="2646"/>
                <a:ext cx="29" cy="99"/>
              </a:xfrm>
              <a:custGeom>
                <a:avLst/>
                <a:gdLst>
                  <a:gd name="T0" fmla="*/ 17 w 19"/>
                  <a:gd name="T1" fmla="*/ 8 h 64"/>
                  <a:gd name="T2" fmla="*/ 0 w 19"/>
                  <a:gd name="T3" fmla="*/ 63 h 64"/>
                  <a:gd name="T4" fmla="*/ 0 w 19"/>
                  <a:gd name="T5" fmla="*/ 64 h 64"/>
                  <a:gd name="T6" fmla="*/ 0 w 19"/>
                  <a:gd name="T7" fmla="*/ 64 h 64"/>
                  <a:gd name="T8" fmla="*/ 0 w 19"/>
                  <a:gd name="T9" fmla="*/ 64 h 64"/>
                  <a:gd name="T10" fmla="*/ 0 w 19"/>
                  <a:gd name="T11" fmla="*/ 64 h 64"/>
                  <a:gd name="T12" fmla="*/ 11 w 19"/>
                  <a:gd name="T13" fmla="*/ 30 h 64"/>
                  <a:gd name="T14" fmla="*/ 17 w 19"/>
                  <a:gd name="T15" fmla="*/ 8 h 64"/>
                  <a:gd name="T16" fmla="*/ 17 w 19"/>
                  <a:gd name="T17" fmla="*/ 8 h 64"/>
                  <a:gd name="T18" fmla="*/ 19 w 19"/>
                  <a:gd name="T19" fmla="*/ 0 h 64"/>
                  <a:gd name="T20" fmla="*/ 17 w 19"/>
                  <a:gd name="T21" fmla="*/ 8 h 64"/>
                  <a:gd name="T22" fmla="*/ 18 w 19"/>
                  <a:gd name="T23" fmla="*/ 3 h 64"/>
                  <a:gd name="T24" fmla="*/ 19 w 19"/>
                  <a:gd name="T2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64">
                    <a:moveTo>
                      <a:pt x="17" y="8"/>
                    </a:moveTo>
                    <a:cubicBezTo>
                      <a:pt x="12" y="26"/>
                      <a:pt x="6" y="45"/>
                      <a:pt x="0" y="63"/>
                    </a:cubicBezTo>
                    <a:cubicBezTo>
                      <a:pt x="0" y="64"/>
                      <a:pt x="0" y="64"/>
                      <a:pt x="0" y="64"/>
                    </a:cubicBezTo>
                    <a:cubicBezTo>
                      <a:pt x="0" y="64"/>
                      <a:pt x="0" y="64"/>
                      <a:pt x="0" y="64"/>
                    </a:cubicBezTo>
                    <a:cubicBezTo>
                      <a:pt x="0" y="64"/>
                      <a:pt x="0" y="64"/>
                      <a:pt x="0" y="64"/>
                    </a:cubicBezTo>
                    <a:cubicBezTo>
                      <a:pt x="0" y="64"/>
                      <a:pt x="0" y="64"/>
                      <a:pt x="0" y="64"/>
                    </a:cubicBezTo>
                    <a:cubicBezTo>
                      <a:pt x="4" y="53"/>
                      <a:pt x="7" y="41"/>
                      <a:pt x="11" y="30"/>
                    </a:cubicBezTo>
                    <a:cubicBezTo>
                      <a:pt x="13" y="22"/>
                      <a:pt x="15" y="15"/>
                      <a:pt x="17" y="8"/>
                    </a:cubicBezTo>
                    <a:cubicBezTo>
                      <a:pt x="17" y="8"/>
                      <a:pt x="17" y="8"/>
                      <a:pt x="17" y="8"/>
                    </a:cubicBezTo>
                    <a:moveTo>
                      <a:pt x="19" y="0"/>
                    </a:moveTo>
                    <a:cubicBezTo>
                      <a:pt x="17" y="8"/>
                      <a:pt x="17" y="8"/>
                      <a:pt x="17" y="8"/>
                    </a:cubicBezTo>
                    <a:cubicBezTo>
                      <a:pt x="17" y="6"/>
                      <a:pt x="18" y="4"/>
                      <a:pt x="18" y="3"/>
                    </a:cubicBezTo>
                    <a:cubicBezTo>
                      <a:pt x="19" y="2"/>
                      <a:pt x="19" y="1"/>
                      <a:pt x="1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03" name="Freeform 365"/>
              <p:cNvSpPr>
                <a:spLocks noEditPoints="1"/>
              </p:cNvSpPr>
              <p:nvPr/>
            </p:nvSpPr>
            <p:spPr bwMode="auto">
              <a:xfrm>
                <a:off x="2096" y="1508"/>
                <a:ext cx="113" cy="354"/>
              </a:xfrm>
              <a:custGeom>
                <a:avLst/>
                <a:gdLst>
                  <a:gd name="T0" fmla="*/ 50 w 73"/>
                  <a:gd name="T1" fmla="*/ 150 h 228"/>
                  <a:gd name="T2" fmla="*/ 57 w 73"/>
                  <a:gd name="T3" fmla="*/ 180 h 228"/>
                  <a:gd name="T4" fmla="*/ 73 w 73"/>
                  <a:gd name="T5" fmla="*/ 228 h 228"/>
                  <a:gd name="T6" fmla="*/ 72 w 73"/>
                  <a:gd name="T7" fmla="*/ 222 h 228"/>
                  <a:gd name="T8" fmla="*/ 57 w 73"/>
                  <a:gd name="T9" fmla="*/ 178 h 228"/>
                  <a:gd name="T10" fmla="*/ 51 w 73"/>
                  <a:gd name="T11" fmla="*/ 152 h 228"/>
                  <a:gd name="T12" fmla="*/ 50 w 73"/>
                  <a:gd name="T13" fmla="*/ 150 h 228"/>
                  <a:gd name="T14" fmla="*/ 0 w 73"/>
                  <a:gd name="T15" fmla="*/ 0 h 228"/>
                  <a:gd name="T16" fmla="*/ 15 w 73"/>
                  <a:gd name="T17" fmla="*/ 36 h 228"/>
                  <a:gd name="T18" fmla="*/ 49 w 73"/>
                  <a:gd name="T19" fmla="*/ 147 h 228"/>
                  <a:gd name="T20" fmla="*/ 49 w 73"/>
                  <a:gd name="T21" fmla="*/ 147 h 228"/>
                  <a:gd name="T22" fmla="*/ 50 w 73"/>
                  <a:gd name="T23" fmla="*/ 148 h 228"/>
                  <a:gd name="T24" fmla="*/ 15 w 73"/>
                  <a:gd name="T25" fmla="*/ 37 h 228"/>
                  <a:gd name="T26" fmla="*/ 1 w 73"/>
                  <a:gd name="T27" fmla="*/ 3 h 228"/>
                  <a:gd name="T28" fmla="*/ 0 w 73"/>
                  <a:gd name="T29"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228">
                    <a:moveTo>
                      <a:pt x="50" y="150"/>
                    </a:moveTo>
                    <a:cubicBezTo>
                      <a:pt x="53" y="160"/>
                      <a:pt x="55" y="170"/>
                      <a:pt x="57" y="180"/>
                    </a:cubicBezTo>
                    <a:cubicBezTo>
                      <a:pt x="65" y="197"/>
                      <a:pt x="70" y="213"/>
                      <a:pt x="73" y="228"/>
                    </a:cubicBezTo>
                    <a:cubicBezTo>
                      <a:pt x="73" y="226"/>
                      <a:pt x="73" y="224"/>
                      <a:pt x="72" y="222"/>
                    </a:cubicBezTo>
                    <a:cubicBezTo>
                      <a:pt x="69" y="208"/>
                      <a:pt x="64" y="193"/>
                      <a:pt x="57" y="178"/>
                    </a:cubicBezTo>
                    <a:cubicBezTo>
                      <a:pt x="55" y="169"/>
                      <a:pt x="53" y="160"/>
                      <a:pt x="51" y="152"/>
                    </a:cubicBezTo>
                    <a:cubicBezTo>
                      <a:pt x="51" y="151"/>
                      <a:pt x="50" y="151"/>
                      <a:pt x="50" y="150"/>
                    </a:cubicBezTo>
                    <a:moveTo>
                      <a:pt x="0" y="0"/>
                    </a:moveTo>
                    <a:cubicBezTo>
                      <a:pt x="5" y="12"/>
                      <a:pt x="10" y="24"/>
                      <a:pt x="15" y="36"/>
                    </a:cubicBezTo>
                    <a:cubicBezTo>
                      <a:pt x="29" y="72"/>
                      <a:pt x="40" y="109"/>
                      <a:pt x="49" y="147"/>
                    </a:cubicBezTo>
                    <a:cubicBezTo>
                      <a:pt x="49" y="147"/>
                      <a:pt x="49" y="147"/>
                      <a:pt x="49" y="147"/>
                    </a:cubicBezTo>
                    <a:cubicBezTo>
                      <a:pt x="50" y="147"/>
                      <a:pt x="50" y="148"/>
                      <a:pt x="50" y="148"/>
                    </a:cubicBezTo>
                    <a:cubicBezTo>
                      <a:pt x="41" y="110"/>
                      <a:pt x="29" y="73"/>
                      <a:pt x="15" y="37"/>
                    </a:cubicBezTo>
                    <a:cubicBezTo>
                      <a:pt x="11" y="26"/>
                      <a:pt x="6" y="14"/>
                      <a:pt x="1" y="3"/>
                    </a:cubicBezTo>
                    <a:cubicBezTo>
                      <a:pt x="1" y="2"/>
                      <a:pt x="0"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04" name="Freeform 366"/>
              <p:cNvSpPr>
                <a:spLocks noEditPoints="1"/>
              </p:cNvSpPr>
              <p:nvPr/>
            </p:nvSpPr>
            <p:spPr bwMode="auto">
              <a:xfrm>
                <a:off x="1925" y="1245"/>
                <a:ext cx="151" cy="241"/>
              </a:xfrm>
              <a:custGeom>
                <a:avLst/>
                <a:gdLst>
                  <a:gd name="T0" fmla="*/ 61 w 97"/>
                  <a:gd name="T1" fmla="*/ 75 h 155"/>
                  <a:gd name="T2" fmla="*/ 95 w 97"/>
                  <a:gd name="T3" fmla="*/ 150 h 155"/>
                  <a:gd name="T4" fmla="*/ 45 w 97"/>
                  <a:gd name="T5" fmla="*/ 87 h 155"/>
                  <a:gd name="T6" fmla="*/ 46 w 97"/>
                  <a:gd name="T7" fmla="*/ 90 h 155"/>
                  <a:gd name="T8" fmla="*/ 97 w 97"/>
                  <a:gd name="T9" fmla="*/ 155 h 155"/>
                  <a:gd name="T10" fmla="*/ 61 w 97"/>
                  <a:gd name="T11" fmla="*/ 75 h 155"/>
                  <a:gd name="T12" fmla="*/ 61 w 97"/>
                  <a:gd name="T13" fmla="*/ 75 h 155"/>
                  <a:gd name="T14" fmla="*/ 61 w 97"/>
                  <a:gd name="T15" fmla="*/ 75 h 155"/>
                  <a:gd name="T16" fmla="*/ 0 w 97"/>
                  <a:gd name="T17" fmla="*/ 40 h 155"/>
                  <a:gd name="T18" fmla="*/ 1 w 97"/>
                  <a:gd name="T19" fmla="*/ 43 h 155"/>
                  <a:gd name="T20" fmla="*/ 17 w 97"/>
                  <a:gd name="T21" fmla="*/ 59 h 155"/>
                  <a:gd name="T22" fmla="*/ 25 w 97"/>
                  <a:gd name="T23" fmla="*/ 67 h 155"/>
                  <a:gd name="T24" fmla="*/ 25 w 97"/>
                  <a:gd name="T25" fmla="*/ 67 h 155"/>
                  <a:gd name="T26" fmla="*/ 25 w 97"/>
                  <a:gd name="T27" fmla="*/ 67 h 155"/>
                  <a:gd name="T28" fmla="*/ 24 w 97"/>
                  <a:gd name="T29" fmla="*/ 65 h 155"/>
                  <a:gd name="T30" fmla="*/ 24 w 97"/>
                  <a:gd name="T31" fmla="*/ 65 h 155"/>
                  <a:gd name="T32" fmla="*/ 16 w 97"/>
                  <a:gd name="T33" fmla="*/ 56 h 155"/>
                  <a:gd name="T34" fmla="*/ 0 w 97"/>
                  <a:gd name="T35" fmla="*/ 40 h 155"/>
                  <a:gd name="T36" fmla="*/ 17 w 97"/>
                  <a:gd name="T37" fmla="*/ 0 h 155"/>
                  <a:gd name="T38" fmla="*/ 36 w 97"/>
                  <a:gd name="T39" fmla="*/ 31 h 155"/>
                  <a:gd name="T40" fmla="*/ 37 w 97"/>
                  <a:gd name="T41" fmla="*/ 33 h 155"/>
                  <a:gd name="T42" fmla="*/ 29 w 97"/>
                  <a:gd name="T43" fmla="*/ 20 h 155"/>
                  <a:gd name="T44" fmla="*/ 28 w 97"/>
                  <a:gd name="T45" fmla="*/ 18 h 155"/>
                  <a:gd name="T46" fmla="*/ 19 w 97"/>
                  <a:gd name="T47" fmla="*/ 3 h 155"/>
                  <a:gd name="T48" fmla="*/ 17 w 97"/>
                  <a:gd name="T49"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7" h="155">
                    <a:moveTo>
                      <a:pt x="61" y="75"/>
                    </a:moveTo>
                    <a:cubicBezTo>
                      <a:pt x="73" y="99"/>
                      <a:pt x="85" y="124"/>
                      <a:pt x="95" y="150"/>
                    </a:cubicBezTo>
                    <a:cubicBezTo>
                      <a:pt x="81" y="130"/>
                      <a:pt x="65" y="109"/>
                      <a:pt x="45" y="87"/>
                    </a:cubicBezTo>
                    <a:cubicBezTo>
                      <a:pt x="45" y="88"/>
                      <a:pt x="46" y="89"/>
                      <a:pt x="46" y="90"/>
                    </a:cubicBezTo>
                    <a:cubicBezTo>
                      <a:pt x="66" y="112"/>
                      <a:pt x="83" y="134"/>
                      <a:pt x="97" y="155"/>
                    </a:cubicBezTo>
                    <a:cubicBezTo>
                      <a:pt x="86" y="127"/>
                      <a:pt x="74" y="101"/>
                      <a:pt x="61" y="75"/>
                    </a:cubicBezTo>
                    <a:cubicBezTo>
                      <a:pt x="61" y="75"/>
                      <a:pt x="61" y="75"/>
                      <a:pt x="61" y="75"/>
                    </a:cubicBezTo>
                    <a:cubicBezTo>
                      <a:pt x="61" y="75"/>
                      <a:pt x="61" y="75"/>
                      <a:pt x="61" y="75"/>
                    </a:cubicBezTo>
                    <a:moveTo>
                      <a:pt x="0" y="40"/>
                    </a:moveTo>
                    <a:cubicBezTo>
                      <a:pt x="0" y="41"/>
                      <a:pt x="0" y="42"/>
                      <a:pt x="1" y="43"/>
                    </a:cubicBezTo>
                    <a:cubicBezTo>
                      <a:pt x="6" y="49"/>
                      <a:pt x="12" y="54"/>
                      <a:pt x="17" y="59"/>
                    </a:cubicBezTo>
                    <a:cubicBezTo>
                      <a:pt x="20" y="62"/>
                      <a:pt x="22" y="65"/>
                      <a:pt x="25" y="67"/>
                    </a:cubicBezTo>
                    <a:cubicBezTo>
                      <a:pt x="25" y="67"/>
                      <a:pt x="25" y="67"/>
                      <a:pt x="25" y="67"/>
                    </a:cubicBezTo>
                    <a:cubicBezTo>
                      <a:pt x="25" y="67"/>
                      <a:pt x="25" y="67"/>
                      <a:pt x="25" y="67"/>
                    </a:cubicBezTo>
                    <a:cubicBezTo>
                      <a:pt x="25" y="66"/>
                      <a:pt x="24" y="65"/>
                      <a:pt x="24" y="65"/>
                    </a:cubicBezTo>
                    <a:cubicBezTo>
                      <a:pt x="24" y="65"/>
                      <a:pt x="24" y="65"/>
                      <a:pt x="24" y="65"/>
                    </a:cubicBezTo>
                    <a:cubicBezTo>
                      <a:pt x="21" y="62"/>
                      <a:pt x="19" y="59"/>
                      <a:pt x="16" y="56"/>
                    </a:cubicBezTo>
                    <a:cubicBezTo>
                      <a:pt x="11" y="51"/>
                      <a:pt x="5" y="45"/>
                      <a:pt x="0" y="40"/>
                    </a:cubicBezTo>
                    <a:moveTo>
                      <a:pt x="17" y="0"/>
                    </a:moveTo>
                    <a:cubicBezTo>
                      <a:pt x="23" y="10"/>
                      <a:pt x="30" y="20"/>
                      <a:pt x="36" y="31"/>
                    </a:cubicBezTo>
                    <a:cubicBezTo>
                      <a:pt x="37" y="31"/>
                      <a:pt x="37" y="32"/>
                      <a:pt x="37" y="33"/>
                    </a:cubicBezTo>
                    <a:cubicBezTo>
                      <a:pt x="35" y="28"/>
                      <a:pt x="32" y="24"/>
                      <a:pt x="29" y="20"/>
                    </a:cubicBezTo>
                    <a:cubicBezTo>
                      <a:pt x="29" y="19"/>
                      <a:pt x="29" y="19"/>
                      <a:pt x="28" y="18"/>
                    </a:cubicBezTo>
                    <a:cubicBezTo>
                      <a:pt x="25" y="13"/>
                      <a:pt x="22" y="8"/>
                      <a:pt x="19" y="3"/>
                    </a:cubicBezTo>
                    <a:cubicBezTo>
                      <a:pt x="17" y="0"/>
                      <a:pt x="17"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05" name="Freeform 367"/>
              <p:cNvSpPr>
                <a:spLocks noEditPoints="1"/>
              </p:cNvSpPr>
              <p:nvPr/>
            </p:nvSpPr>
            <p:spPr bwMode="auto">
              <a:xfrm>
                <a:off x="1784" y="1040"/>
                <a:ext cx="74" cy="81"/>
              </a:xfrm>
              <a:custGeom>
                <a:avLst/>
                <a:gdLst>
                  <a:gd name="T0" fmla="*/ 29 w 48"/>
                  <a:gd name="T1" fmla="*/ 29 h 52"/>
                  <a:gd name="T2" fmla="*/ 30 w 48"/>
                  <a:gd name="T3" fmla="*/ 31 h 52"/>
                  <a:gd name="T4" fmla="*/ 30 w 48"/>
                  <a:gd name="T5" fmla="*/ 32 h 52"/>
                  <a:gd name="T6" fmla="*/ 48 w 48"/>
                  <a:gd name="T7" fmla="*/ 52 h 52"/>
                  <a:gd name="T8" fmla="*/ 46 w 48"/>
                  <a:gd name="T9" fmla="*/ 49 h 52"/>
                  <a:gd name="T10" fmla="*/ 29 w 48"/>
                  <a:gd name="T11" fmla="*/ 29 h 52"/>
                  <a:gd name="T12" fmla="*/ 0 w 48"/>
                  <a:gd name="T13" fmla="*/ 0 h 52"/>
                  <a:gd name="T14" fmla="*/ 2 w 48"/>
                  <a:gd name="T15" fmla="*/ 2 h 52"/>
                  <a:gd name="T16" fmla="*/ 13 w 48"/>
                  <a:gd name="T17" fmla="*/ 13 h 52"/>
                  <a:gd name="T18" fmla="*/ 23 w 48"/>
                  <a:gd name="T19" fmla="*/ 23 h 52"/>
                  <a:gd name="T20" fmla="*/ 21 w 48"/>
                  <a:gd name="T21" fmla="*/ 21 h 52"/>
                  <a:gd name="T22" fmla="*/ 11 w 48"/>
                  <a:gd name="T23" fmla="*/ 11 h 52"/>
                  <a:gd name="T24" fmla="*/ 0 w 48"/>
                  <a:gd name="T25"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52">
                    <a:moveTo>
                      <a:pt x="29" y="29"/>
                    </a:moveTo>
                    <a:cubicBezTo>
                      <a:pt x="29" y="30"/>
                      <a:pt x="30" y="31"/>
                      <a:pt x="30" y="31"/>
                    </a:cubicBezTo>
                    <a:cubicBezTo>
                      <a:pt x="30" y="32"/>
                      <a:pt x="30" y="32"/>
                      <a:pt x="30" y="32"/>
                    </a:cubicBezTo>
                    <a:cubicBezTo>
                      <a:pt x="37" y="38"/>
                      <a:pt x="43" y="45"/>
                      <a:pt x="48" y="52"/>
                    </a:cubicBezTo>
                    <a:cubicBezTo>
                      <a:pt x="47" y="51"/>
                      <a:pt x="46" y="50"/>
                      <a:pt x="46" y="49"/>
                    </a:cubicBezTo>
                    <a:cubicBezTo>
                      <a:pt x="40" y="42"/>
                      <a:pt x="35" y="36"/>
                      <a:pt x="29" y="29"/>
                    </a:cubicBezTo>
                    <a:moveTo>
                      <a:pt x="0" y="0"/>
                    </a:moveTo>
                    <a:cubicBezTo>
                      <a:pt x="1" y="1"/>
                      <a:pt x="1" y="2"/>
                      <a:pt x="2" y="2"/>
                    </a:cubicBezTo>
                    <a:cubicBezTo>
                      <a:pt x="6" y="6"/>
                      <a:pt x="10" y="10"/>
                      <a:pt x="13" y="13"/>
                    </a:cubicBezTo>
                    <a:cubicBezTo>
                      <a:pt x="16" y="17"/>
                      <a:pt x="20" y="20"/>
                      <a:pt x="23" y="23"/>
                    </a:cubicBezTo>
                    <a:cubicBezTo>
                      <a:pt x="22" y="22"/>
                      <a:pt x="21" y="21"/>
                      <a:pt x="21" y="21"/>
                    </a:cubicBezTo>
                    <a:cubicBezTo>
                      <a:pt x="18" y="18"/>
                      <a:pt x="15" y="14"/>
                      <a:pt x="11" y="11"/>
                    </a:cubicBezTo>
                    <a:cubicBezTo>
                      <a:pt x="8" y="8"/>
                      <a:pt x="4" y="4"/>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06" name="Freeform 368"/>
              <p:cNvSpPr>
                <a:spLocks noEditPoints="1"/>
              </p:cNvSpPr>
              <p:nvPr/>
            </p:nvSpPr>
            <p:spPr bwMode="auto">
              <a:xfrm>
                <a:off x="1801" y="1054"/>
                <a:ext cx="446" cy="1142"/>
              </a:xfrm>
              <a:custGeom>
                <a:avLst/>
                <a:gdLst>
                  <a:gd name="T0" fmla="*/ 287 w 287"/>
                  <a:gd name="T1" fmla="*/ 735 h 735"/>
                  <a:gd name="T2" fmla="*/ 286 w 287"/>
                  <a:gd name="T3" fmla="*/ 710 h 735"/>
                  <a:gd name="T4" fmla="*/ 287 w 287"/>
                  <a:gd name="T5" fmla="*/ 735 h 735"/>
                  <a:gd name="T6" fmla="*/ 286 w 287"/>
                  <a:gd name="T7" fmla="*/ 728 h 735"/>
                  <a:gd name="T8" fmla="*/ 286 w 287"/>
                  <a:gd name="T9" fmla="*/ 710 h 735"/>
                  <a:gd name="T10" fmla="*/ 123 w 287"/>
                  <a:gd name="T11" fmla="*/ 224 h 735"/>
                  <a:gd name="T12" fmla="*/ 153 w 287"/>
                  <a:gd name="T13" fmla="*/ 318 h 735"/>
                  <a:gd name="T14" fmla="*/ 227 w 287"/>
                  <a:gd name="T15" fmla="*/ 418 h 735"/>
                  <a:gd name="T16" fmla="*/ 240 w 287"/>
                  <a:gd name="T17" fmla="*/ 442 h 735"/>
                  <a:gd name="T18" fmla="*/ 255 w 287"/>
                  <a:gd name="T19" fmla="*/ 483 h 735"/>
                  <a:gd name="T20" fmla="*/ 255 w 287"/>
                  <a:gd name="T21" fmla="*/ 480 h 735"/>
                  <a:gd name="T22" fmla="*/ 240 w 287"/>
                  <a:gd name="T23" fmla="*/ 440 h 735"/>
                  <a:gd name="T24" fmla="*/ 239 w 287"/>
                  <a:gd name="T25" fmla="*/ 439 h 735"/>
                  <a:gd name="T26" fmla="*/ 227 w 287"/>
                  <a:gd name="T27" fmla="*/ 416 h 735"/>
                  <a:gd name="T28" fmla="*/ 227 w 287"/>
                  <a:gd name="T29" fmla="*/ 414 h 735"/>
                  <a:gd name="T30" fmla="*/ 154 w 287"/>
                  <a:gd name="T31" fmla="*/ 317 h 735"/>
                  <a:gd name="T32" fmla="*/ 154 w 287"/>
                  <a:gd name="T33" fmla="*/ 317 h 735"/>
                  <a:gd name="T34" fmla="*/ 152 w 287"/>
                  <a:gd name="T35" fmla="*/ 315 h 735"/>
                  <a:gd name="T36" fmla="*/ 124 w 287"/>
                  <a:gd name="T37" fmla="*/ 225 h 735"/>
                  <a:gd name="T38" fmla="*/ 123 w 287"/>
                  <a:gd name="T39" fmla="*/ 224 h 735"/>
                  <a:gd name="T40" fmla="*/ 123 w 287"/>
                  <a:gd name="T41" fmla="*/ 224 h 735"/>
                  <a:gd name="T42" fmla="*/ 123 w 287"/>
                  <a:gd name="T43" fmla="*/ 224 h 735"/>
                  <a:gd name="T44" fmla="*/ 108 w 287"/>
                  <a:gd name="T45" fmla="*/ 180 h 735"/>
                  <a:gd name="T46" fmla="*/ 108 w 287"/>
                  <a:gd name="T47" fmla="*/ 180 h 735"/>
                  <a:gd name="T48" fmla="*/ 108 w 287"/>
                  <a:gd name="T49" fmla="*/ 180 h 735"/>
                  <a:gd name="T50" fmla="*/ 108 w 287"/>
                  <a:gd name="T51" fmla="*/ 180 h 735"/>
                  <a:gd name="T52" fmla="*/ 108 w 287"/>
                  <a:gd name="T53" fmla="*/ 180 h 735"/>
                  <a:gd name="T54" fmla="*/ 109 w 287"/>
                  <a:gd name="T55" fmla="*/ 182 h 735"/>
                  <a:gd name="T56" fmla="*/ 78 w 287"/>
                  <a:gd name="T57" fmla="*/ 113 h 735"/>
                  <a:gd name="T58" fmla="*/ 76 w 287"/>
                  <a:gd name="T59" fmla="*/ 110 h 735"/>
                  <a:gd name="T60" fmla="*/ 77 w 287"/>
                  <a:gd name="T61" fmla="*/ 112 h 735"/>
                  <a:gd name="T62" fmla="*/ 22 w 287"/>
                  <a:gd name="T63" fmla="*/ 26 h 735"/>
                  <a:gd name="T64" fmla="*/ 21 w 287"/>
                  <a:gd name="T65" fmla="*/ 25 h 735"/>
                  <a:gd name="T66" fmla="*/ 21 w 287"/>
                  <a:gd name="T67" fmla="*/ 25 h 735"/>
                  <a:gd name="T68" fmla="*/ 0 w 287"/>
                  <a:gd name="T69" fmla="*/ 0 h 735"/>
                  <a:gd name="T70" fmla="*/ 6 w 287"/>
                  <a:gd name="T71" fmla="*/ 7 h 735"/>
                  <a:gd name="T72" fmla="*/ 6 w 287"/>
                  <a:gd name="T73" fmla="*/ 7 h 735"/>
                  <a:gd name="T74" fmla="*/ 6 w 287"/>
                  <a:gd name="T75" fmla="*/ 7 h 735"/>
                  <a:gd name="T76" fmla="*/ 6 w 287"/>
                  <a:gd name="T77" fmla="*/ 7 h 735"/>
                  <a:gd name="T78" fmla="*/ 7 w 287"/>
                  <a:gd name="T79" fmla="*/ 8 h 735"/>
                  <a:gd name="T80" fmla="*/ 0 w 287"/>
                  <a:gd name="T81"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7" h="735">
                    <a:moveTo>
                      <a:pt x="287" y="735"/>
                    </a:moveTo>
                    <a:cubicBezTo>
                      <a:pt x="287" y="735"/>
                      <a:pt x="287" y="735"/>
                      <a:pt x="287" y="735"/>
                    </a:cubicBezTo>
                    <a:cubicBezTo>
                      <a:pt x="287" y="735"/>
                      <a:pt x="287" y="735"/>
                      <a:pt x="287" y="735"/>
                    </a:cubicBezTo>
                    <a:moveTo>
                      <a:pt x="286" y="710"/>
                    </a:moveTo>
                    <a:cubicBezTo>
                      <a:pt x="286" y="717"/>
                      <a:pt x="286" y="724"/>
                      <a:pt x="286" y="731"/>
                    </a:cubicBezTo>
                    <a:cubicBezTo>
                      <a:pt x="287" y="732"/>
                      <a:pt x="287" y="734"/>
                      <a:pt x="287" y="735"/>
                    </a:cubicBezTo>
                    <a:cubicBezTo>
                      <a:pt x="287" y="731"/>
                      <a:pt x="287" y="731"/>
                      <a:pt x="287" y="731"/>
                    </a:cubicBezTo>
                    <a:cubicBezTo>
                      <a:pt x="287" y="730"/>
                      <a:pt x="286" y="729"/>
                      <a:pt x="286" y="728"/>
                    </a:cubicBezTo>
                    <a:cubicBezTo>
                      <a:pt x="286" y="722"/>
                      <a:pt x="286" y="716"/>
                      <a:pt x="286" y="710"/>
                    </a:cubicBezTo>
                    <a:cubicBezTo>
                      <a:pt x="286" y="710"/>
                      <a:pt x="286" y="710"/>
                      <a:pt x="286" y="710"/>
                    </a:cubicBezTo>
                    <a:cubicBezTo>
                      <a:pt x="286" y="710"/>
                      <a:pt x="286" y="710"/>
                      <a:pt x="286" y="710"/>
                    </a:cubicBezTo>
                    <a:moveTo>
                      <a:pt x="123" y="224"/>
                    </a:moveTo>
                    <a:cubicBezTo>
                      <a:pt x="131" y="251"/>
                      <a:pt x="138" y="279"/>
                      <a:pt x="143" y="308"/>
                    </a:cubicBezTo>
                    <a:cubicBezTo>
                      <a:pt x="146" y="311"/>
                      <a:pt x="150" y="315"/>
                      <a:pt x="153" y="318"/>
                    </a:cubicBezTo>
                    <a:cubicBezTo>
                      <a:pt x="153" y="319"/>
                      <a:pt x="154" y="319"/>
                      <a:pt x="154" y="320"/>
                    </a:cubicBezTo>
                    <a:cubicBezTo>
                      <a:pt x="186" y="355"/>
                      <a:pt x="210" y="388"/>
                      <a:pt x="227" y="418"/>
                    </a:cubicBezTo>
                    <a:cubicBezTo>
                      <a:pt x="228" y="418"/>
                      <a:pt x="228" y="419"/>
                      <a:pt x="228" y="419"/>
                    </a:cubicBezTo>
                    <a:cubicBezTo>
                      <a:pt x="233" y="427"/>
                      <a:pt x="237" y="435"/>
                      <a:pt x="240" y="442"/>
                    </a:cubicBezTo>
                    <a:cubicBezTo>
                      <a:pt x="240" y="443"/>
                      <a:pt x="241" y="443"/>
                      <a:pt x="241" y="444"/>
                    </a:cubicBezTo>
                    <a:cubicBezTo>
                      <a:pt x="247" y="458"/>
                      <a:pt x="252" y="471"/>
                      <a:pt x="255" y="483"/>
                    </a:cubicBezTo>
                    <a:cubicBezTo>
                      <a:pt x="255" y="482"/>
                      <a:pt x="255" y="482"/>
                      <a:pt x="255" y="481"/>
                    </a:cubicBezTo>
                    <a:cubicBezTo>
                      <a:pt x="255" y="480"/>
                      <a:pt x="255" y="480"/>
                      <a:pt x="255" y="480"/>
                    </a:cubicBezTo>
                    <a:cubicBezTo>
                      <a:pt x="251" y="468"/>
                      <a:pt x="247" y="454"/>
                      <a:pt x="240" y="440"/>
                    </a:cubicBezTo>
                    <a:cubicBezTo>
                      <a:pt x="240" y="440"/>
                      <a:pt x="240" y="440"/>
                      <a:pt x="240" y="440"/>
                    </a:cubicBezTo>
                    <a:cubicBezTo>
                      <a:pt x="240" y="440"/>
                      <a:pt x="240" y="439"/>
                      <a:pt x="239" y="439"/>
                    </a:cubicBezTo>
                    <a:cubicBezTo>
                      <a:pt x="239" y="439"/>
                      <a:pt x="239" y="439"/>
                      <a:pt x="239" y="439"/>
                    </a:cubicBezTo>
                    <a:cubicBezTo>
                      <a:pt x="236" y="431"/>
                      <a:pt x="232" y="424"/>
                      <a:pt x="227" y="416"/>
                    </a:cubicBezTo>
                    <a:cubicBezTo>
                      <a:pt x="227" y="416"/>
                      <a:pt x="227" y="416"/>
                      <a:pt x="227" y="416"/>
                    </a:cubicBezTo>
                    <a:cubicBezTo>
                      <a:pt x="227" y="416"/>
                      <a:pt x="227" y="416"/>
                      <a:pt x="227" y="416"/>
                    </a:cubicBezTo>
                    <a:cubicBezTo>
                      <a:pt x="227" y="415"/>
                      <a:pt x="227" y="415"/>
                      <a:pt x="227" y="414"/>
                    </a:cubicBezTo>
                    <a:cubicBezTo>
                      <a:pt x="227" y="414"/>
                      <a:pt x="227" y="414"/>
                      <a:pt x="227" y="414"/>
                    </a:cubicBezTo>
                    <a:cubicBezTo>
                      <a:pt x="209" y="384"/>
                      <a:pt x="185" y="352"/>
                      <a:pt x="154" y="317"/>
                    </a:cubicBezTo>
                    <a:cubicBezTo>
                      <a:pt x="154" y="317"/>
                      <a:pt x="154" y="317"/>
                      <a:pt x="154" y="317"/>
                    </a:cubicBezTo>
                    <a:cubicBezTo>
                      <a:pt x="154" y="317"/>
                      <a:pt x="154" y="317"/>
                      <a:pt x="154" y="317"/>
                    </a:cubicBezTo>
                    <a:cubicBezTo>
                      <a:pt x="153" y="316"/>
                      <a:pt x="153" y="315"/>
                      <a:pt x="152" y="315"/>
                    </a:cubicBezTo>
                    <a:cubicBezTo>
                      <a:pt x="152" y="315"/>
                      <a:pt x="152" y="315"/>
                      <a:pt x="152" y="315"/>
                    </a:cubicBezTo>
                    <a:cubicBezTo>
                      <a:pt x="149" y="312"/>
                      <a:pt x="147" y="309"/>
                      <a:pt x="144" y="306"/>
                    </a:cubicBezTo>
                    <a:cubicBezTo>
                      <a:pt x="139" y="279"/>
                      <a:pt x="133" y="251"/>
                      <a:pt x="124" y="225"/>
                    </a:cubicBezTo>
                    <a:cubicBezTo>
                      <a:pt x="124" y="225"/>
                      <a:pt x="124" y="225"/>
                      <a:pt x="124" y="225"/>
                    </a:cubicBezTo>
                    <a:cubicBezTo>
                      <a:pt x="124" y="225"/>
                      <a:pt x="124" y="224"/>
                      <a:pt x="123" y="224"/>
                    </a:cubicBezTo>
                    <a:cubicBezTo>
                      <a:pt x="123" y="224"/>
                      <a:pt x="123" y="224"/>
                      <a:pt x="123" y="224"/>
                    </a:cubicBezTo>
                    <a:cubicBezTo>
                      <a:pt x="123" y="224"/>
                      <a:pt x="123" y="224"/>
                      <a:pt x="123" y="224"/>
                    </a:cubicBezTo>
                    <a:cubicBezTo>
                      <a:pt x="123" y="224"/>
                      <a:pt x="123" y="224"/>
                      <a:pt x="123" y="224"/>
                    </a:cubicBezTo>
                    <a:cubicBezTo>
                      <a:pt x="123" y="224"/>
                      <a:pt x="123" y="224"/>
                      <a:pt x="123" y="224"/>
                    </a:cubicBezTo>
                    <a:moveTo>
                      <a:pt x="78" y="113"/>
                    </a:moveTo>
                    <a:cubicBezTo>
                      <a:pt x="89" y="135"/>
                      <a:pt x="99" y="157"/>
                      <a:pt x="108" y="180"/>
                    </a:cubicBezTo>
                    <a:cubicBezTo>
                      <a:pt x="108" y="180"/>
                      <a:pt x="108" y="180"/>
                      <a:pt x="108" y="180"/>
                    </a:cubicBezTo>
                    <a:cubicBezTo>
                      <a:pt x="108" y="180"/>
                      <a:pt x="108" y="180"/>
                      <a:pt x="108" y="180"/>
                    </a:cubicBezTo>
                    <a:cubicBezTo>
                      <a:pt x="108" y="180"/>
                      <a:pt x="108" y="180"/>
                      <a:pt x="108" y="180"/>
                    </a:cubicBezTo>
                    <a:cubicBezTo>
                      <a:pt x="108" y="180"/>
                      <a:pt x="108" y="180"/>
                      <a:pt x="108" y="180"/>
                    </a:cubicBezTo>
                    <a:cubicBezTo>
                      <a:pt x="108" y="180"/>
                      <a:pt x="108" y="180"/>
                      <a:pt x="108" y="180"/>
                    </a:cubicBezTo>
                    <a:cubicBezTo>
                      <a:pt x="108" y="180"/>
                      <a:pt x="108" y="180"/>
                      <a:pt x="108" y="180"/>
                    </a:cubicBezTo>
                    <a:cubicBezTo>
                      <a:pt x="108" y="180"/>
                      <a:pt x="108" y="180"/>
                      <a:pt x="108" y="180"/>
                    </a:cubicBezTo>
                    <a:cubicBezTo>
                      <a:pt x="108" y="180"/>
                      <a:pt x="108" y="180"/>
                      <a:pt x="108" y="180"/>
                    </a:cubicBezTo>
                    <a:cubicBezTo>
                      <a:pt x="108" y="181"/>
                      <a:pt x="109" y="181"/>
                      <a:pt x="109" y="182"/>
                    </a:cubicBezTo>
                    <a:cubicBezTo>
                      <a:pt x="109" y="182"/>
                      <a:pt x="109" y="182"/>
                      <a:pt x="109" y="182"/>
                    </a:cubicBezTo>
                    <a:cubicBezTo>
                      <a:pt x="100" y="159"/>
                      <a:pt x="90" y="136"/>
                      <a:pt x="79" y="115"/>
                    </a:cubicBezTo>
                    <a:cubicBezTo>
                      <a:pt x="78" y="114"/>
                      <a:pt x="78" y="114"/>
                      <a:pt x="78" y="113"/>
                    </a:cubicBezTo>
                    <a:moveTo>
                      <a:pt x="21" y="25"/>
                    </a:moveTo>
                    <a:cubicBezTo>
                      <a:pt x="42" y="52"/>
                      <a:pt x="60" y="80"/>
                      <a:pt x="76" y="110"/>
                    </a:cubicBezTo>
                    <a:cubicBezTo>
                      <a:pt x="76" y="110"/>
                      <a:pt x="76" y="110"/>
                      <a:pt x="76" y="110"/>
                    </a:cubicBezTo>
                    <a:cubicBezTo>
                      <a:pt x="77" y="111"/>
                      <a:pt x="77" y="111"/>
                      <a:pt x="77" y="112"/>
                    </a:cubicBezTo>
                    <a:cubicBezTo>
                      <a:pt x="61" y="81"/>
                      <a:pt x="43" y="53"/>
                      <a:pt x="22" y="26"/>
                    </a:cubicBezTo>
                    <a:cubicBezTo>
                      <a:pt x="22" y="26"/>
                      <a:pt x="22" y="26"/>
                      <a:pt x="22" y="26"/>
                    </a:cubicBezTo>
                    <a:cubicBezTo>
                      <a:pt x="22" y="26"/>
                      <a:pt x="22" y="26"/>
                      <a:pt x="21" y="25"/>
                    </a:cubicBezTo>
                    <a:cubicBezTo>
                      <a:pt x="21" y="25"/>
                      <a:pt x="21" y="25"/>
                      <a:pt x="21" y="25"/>
                    </a:cubicBezTo>
                    <a:cubicBezTo>
                      <a:pt x="21" y="25"/>
                      <a:pt x="21" y="25"/>
                      <a:pt x="21" y="25"/>
                    </a:cubicBezTo>
                    <a:cubicBezTo>
                      <a:pt x="21" y="25"/>
                      <a:pt x="21" y="25"/>
                      <a:pt x="21" y="25"/>
                    </a:cubicBezTo>
                    <a:cubicBezTo>
                      <a:pt x="21" y="25"/>
                      <a:pt x="21" y="25"/>
                      <a:pt x="21" y="25"/>
                    </a:cubicBezTo>
                    <a:moveTo>
                      <a:pt x="0" y="0"/>
                    </a:moveTo>
                    <a:cubicBezTo>
                      <a:pt x="2" y="2"/>
                      <a:pt x="4" y="5"/>
                      <a:pt x="6" y="7"/>
                    </a:cubicBezTo>
                    <a:cubicBezTo>
                      <a:pt x="6" y="7"/>
                      <a:pt x="6" y="7"/>
                      <a:pt x="6" y="7"/>
                    </a:cubicBezTo>
                    <a:cubicBezTo>
                      <a:pt x="6" y="7"/>
                      <a:pt x="6" y="7"/>
                      <a:pt x="6" y="7"/>
                    </a:cubicBezTo>
                    <a:cubicBezTo>
                      <a:pt x="6" y="7"/>
                      <a:pt x="6" y="7"/>
                      <a:pt x="6" y="7"/>
                    </a:cubicBezTo>
                    <a:cubicBezTo>
                      <a:pt x="6" y="7"/>
                      <a:pt x="6" y="7"/>
                      <a:pt x="6" y="7"/>
                    </a:cubicBezTo>
                    <a:cubicBezTo>
                      <a:pt x="6" y="7"/>
                      <a:pt x="6" y="7"/>
                      <a:pt x="6" y="7"/>
                    </a:cubicBezTo>
                    <a:cubicBezTo>
                      <a:pt x="6" y="7"/>
                      <a:pt x="6" y="7"/>
                      <a:pt x="6" y="7"/>
                    </a:cubicBezTo>
                    <a:cubicBezTo>
                      <a:pt x="6" y="7"/>
                      <a:pt x="6" y="7"/>
                      <a:pt x="6" y="7"/>
                    </a:cubicBezTo>
                    <a:cubicBezTo>
                      <a:pt x="6" y="7"/>
                      <a:pt x="7" y="7"/>
                      <a:pt x="7" y="8"/>
                    </a:cubicBezTo>
                    <a:cubicBezTo>
                      <a:pt x="7" y="8"/>
                      <a:pt x="7" y="8"/>
                      <a:pt x="7" y="8"/>
                    </a:cubicBezTo>
                    <a:cubicBezTo>
                      <a:pt x="6" y="6"/>
                      <a:pt x="4" y="4"/>
                      <a:pt x="2" y="2"/>
                    </a:cubicBezTo>
                    <a:cubicBezTo>
                      <a:pt x="1"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07" name="Freeform 369"/>
              <p:cNvSpPr>
                <a:spLocks noEditPoints="1"/>
              </p:cNvSpPr>
              <p:nvPr/>
            </p:nvSpPr>
            <p:spPr bwMode="auto">
              <a:xfrm>
                <a:off x="2149" y="1792"/>
                <a:ext cx="84" cy="650"/>
              </a:xfrm>
              <a:custGeom>
                <a:avLst/>
                <a:gdLst>
                  <a:gd name="T0" fmla="*/ 52 w 54"/>
                  <a:gd name="T1" fmla="*/ 419 h 419"/>
                  <a:gd name="T2" fmla="*/ 54 w 54"/>
                  <a:gd name="T3" fmla="*/ 403 h 419"/>
                  <a:gd name="T4" fmla="*/ 52 w 54"/>
                  <a:gd name="T5" fmla="*/ 418 h 419"/>
                  <a:gd name="T6" fmla="*/ 54 w 54"/>
                  <a:gd name="T7" fmla="*/ 403 h 419"/>
                  <a:gd name="T8" fmla="*/ 53 w 54"/>
                  <a:gd name="T9" fmla="*/ 390 h 419"/>
                  <a:gd name="T10" fmla="*/ 54 w 54"/>
                  <a:gd name="T11" fmla="*/ 401 h 419"/>
                  <a:gd name="T12" fmla="*/ 54 w 54"/>
                  <a:gd name="T13" fmla="*/ 387 h 419"/>
                  <a:gd name="T14" fmla="*/ 51 w 54"/>
                  <a:gd name="T15" fmla="*/ 376 h 419"/>
                  <a:gd name="T16" fmla="*/ 53 w 54"/>
                  <a:gd name="T17" fmla="*/ 389 h 419"/>
                  <a:gd name="T18" fmla="*/ 52 w 54"/>
                  <a:gd name="T19" fmla="*/ 372 h 419"/>
                  <a:gd name="T20" fmla="*/ 44 w 54"/>
                  <a:gd name="T21" fmla="*/ 329 h 419"/>
                  <a:gd name="T22" fmla="*/ 44 w 54"/>
                  <a:gd name="T23" fmla="*/ 329 h 419"/>
                  <a:gd name="T24" fmla="*/ 44 w 54"/>
                  <a:gd name="T25" fmla="*/ 333 h 419"/>
                  <a:gd name="T26" fmla="*/ 44 w 54"/>
                  <a:gd name="T27" fmla="*/ 344 h 419"/>
                  <a:gd name="T28" fmla="*/ 51 w 54"/>
                  <a:gd name="T29" fmla="*/ 374 h 419"/>
                  <a:gd name="T30" fmla="*/ 52 w 54"/>
                  <a:gd name="T31" fmla="*/ 370 h 419"/>
                  <a:gd name="T32" fmla="*/ 45 w 54"/>
                  <a:gd name="T33" fmla="*/ 341 h 419"/>
                  <a:gd name="T34" fmla="*/ 44 w 54"/>
                  <a:gd name="T35" fmla="*/ 340 h 419"/>
                  <a:gd name="T36" fmla="*/ 44 w 54"/>
                  <a:gd name="T37" fmla="*/ 339 h 419"/>
                  <a:gd name="T38" fmla="*/ 45 w 54"/>
                  <a:gd name="T39" fmla="*/ 331 h 419"/>
                  <a:gd name="T40" fmla="*/ 50 w 54"/>
                  <a:gd name="T41" fmla="*/ 268 h 419"/>
                  <a:gd name="T42" fmla="*/ 6 w 54"/>
                  <a:gd name="T43" fmla="*/ 73 h 419"/>
                  <a:gd name="T44" fmla="*/ 26 w 54"/>
                  <a:gd name="T45" fmla="*/ 105 h 419"/>
                  <a:gd name="T46" fmla="*/ 52 w 54"/>
                  <a:gd name="T47" fmla="*/ 212 h 419"/>
                  <a:gd name="T48" fmla="*/ 52 w 54"/>
                  <a:gd name="T49" fmla="*/ 212 h 419"/>
                  <a:gd name="T50" fmla="*/ 52 w 54"/>
                  <a:gd name="T51" fmla="*/ 215 h 419"/>
                  <a:gd name="T52" fmla="*/ 51 w 54"/>
                  <a:gd name="T53" fmla="*/ 266 h 419"/>
                  <a:gd name="T54" fmla="*/ 53 w 54"/>
                  <a:gd name="T55" fmla="*/ 213 h 419"/>
                  <a:gd name="T56" fmla="*/ 26 w 54"/>
                  <a:gd name="T57" fmla="*/ 101 h 419"/>
                  <a:gd name="T58" fmla="*/ 26 w 54"/>
                  <a:gd name="T59" fmla="*/ 101 h 419"/>
                  <a:gd name="T60" fmla="*/ 25 w 54"/>
                  <a:gd name="T61" fmla="*/ 100 h 419"/>
                  <a:gd name="T62" fmla="*/ 1 w 54"/>
                  <a:gd name="T63" fmla="*/ 1 h 419"/>
                  <a:gd name="T64" fmla="*/ 0 w 54"/>
                  <a:gd name="T65" fmla="*/ 0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 h="419">
                    <a:moveTo>
                      <a:pt x="52" y="418"/>
                    </a:moveTo>
                    <a:cubicBezTo>
                      <a:pt x="52" y="419"/>
                      <a:pt x="52" y="419"/>
                      <a:pt x="52" y="419"/>
                    </a:cubicBezTo>
                    <a:cubicBezTo>
                      <a:pt x="52" y="419"/>
                      <a:pt x="52" y="419"/>
                      <a:pt x="52" y="418"/>
                    </a:cubicBezTo>
                    <a:moveTo>
                      <a:pt x="54" y="403"/>
                    </a:moveTo>
                    <a:cubicBezTo>
                      <a:pt x="54" y="404"/>
                      <a:pt x="54" y="405"/>
                      <a:pt x="53" y="406"/>
                    </a:cubicBezTo>
                    <a:cubicBezTo>
                      <a:pt x="53" y="410"/>
                      <a:pt x="53" y="415"/>
                      <a:pt x="52" y="418"/>
                    </a:cubicBezTo>
                    <a:cubicBezTo>
                      <a:pt x="53" y="414"/>
                      <a:pt x="53" y="414"/>
                      <a:pt x="53" y="414"/>
                    </a:cubicBezTo>
                    <a:cubicBezTo>
                      <a:pt x="53" y="411"/>
                      <a:pt x="54" y="407"/>
                      <a:pt x="54" y="403"/>
                    </a:cubicBezTo>
                    <a:moveTo>
                      <a:pt x="54" y="387"/>
                    </a:moveTo>
                    <a:cubicBezTo>
                      <a:pt x="53" y="388"/>
                      <a:pt x="53" y="389"/>
                      <a:pt x="53" y="390"/>
                    </a:cubicBezTo>
                    <a:cubicBezTo>
                      <a:pt x="53" y="395"/>
                      <a:pt x="54" y="400"/>
                      <a:pt x="53" y="405"/>
                    </a:cubicBezTo>
                    <a:cubicBezTo>
                      <a:pt x="54" y="404"/>
                      <a:pt x="54" y="403"/>
                      <a:pt x="54" y="401"/>
                    </a:cubicBezTo>
                    <a:cubicBezTo>
                      <a:pt x="54" y="401"/>
                      <a:pt x="54" y="401"/>
                      <a:pt x="54" y="401"/>
                    </a:cubicBezTo>
                    <a:cubicBezTo>
                      <a:pt x="54" y="396"/>
                      <a:pt x="54" y="392"/>
                      <a:pt x="54" y="387"/>
                    </a:cubicBezTo>
                    <a:moveTo>
                      <a:pt x="52" y="372"/>
                    </a:moveTo>
                    <a:cubicBezTo>
                      <a:pt x="52" y="373"/>
                      <a:pt x="52" y="374"/>
                      <a:pt x="51" y="376"/>
                    </a:cubicBezTo>
                    <a:cubicBezTo>
                      <a:pt x="52" y="380"/>
                      <a:pt x="53" y="385"/>
                      <a:pt x="53" y="389"/>
                    </a:cubicBezTo>
                    <a:cubicBezTo>
                      <a:pt x="53" y="389"/>
                      <a:pt x="53" y="389"/>
                      <a:pt x="53" y="389"/>
                    </a:cubicBezTo>
                    <a:cubicBezTo>
                      <a:pt x="53" y="388"/>
                      <a:pt x="53" y="386"/>
                      <a:pt x="54" y="385"/>
                    </a:cubicBezTo>
                    <a:cubicBezTo>
                      <a:pt x="53" y="381"/>
                      <a:pt x="53" y="376"/>
                      <a:pt x="52" y="372"/>
                    </a:cubicBezTo>
                    <a:moveTo>
                      <a:pt x="50" y="268"/>
                    </a:moveTo>
                    <a:cubicBezTo>
                      <a:pt x="49" y="289"/>
                      <a:pt x="47" y="309"/>
                      <a:pt x="44" y="329"/>
                    </a:cubicBezTo>
                    <a:cubicBezTo>
                      <a:pt x="44" y="329"/>
                      <a:pt x="44" y="329"/>
                      <a:pt x="44" y="329"/>
                    </a:cubicBezTo>
                    <a:cubicBezTo>
                      <a:pt x="44" y="329"/>
                      <a:pt x="44" y="329"/>
                      <a:pt x="44" y="329"/>
                    </a:cubicBezTo>
                    <a:cubicBezTo>
                      <a:pt x="44" y="331"/>
                      <a:pt x="44" y="332"/>
                      <a:pt x="44" y="333"/>
                    </a:cubicBezTo>
                    <a:cubicBezTo>
                      <a:pt x="44" y="333"/>
                      <a:pt x="44" y="333"/>
                      <a:pt x="44" y="333"/>
                    </a:cubicBezTo>
                    <a:cubicBezTo>
                      <a:pt x="44" y="336"/>
                      <a:pt x="43" y="339"/>
                      <a:pt x="43" y="342"/>
                    </a:cubicBezTo>
                    <a:cubicBezTo>
                      <a:pt x="43" y="342"/>
                      <a:pt x="43" y="343"/>
                      <a:pt x="44" y="344"/>
                    </a:cubicBezTo>
                    <a:cubicBezTo>
                      <a:pt x="44" y="344"/>
                      <a:pt x="44" y="345"/>
                      <a:pt x="44" y="345"/>
                    </a:cubicBezTo>
                    <a:cubicBezTo>
                      <a:pt x="47" y="355"/>
                      <a:pt x="50" y="365"/>
                      <a:pt x="51" y="374"/>
                    </a:cubicBezTo>
                    <a:cubicBezTo>
                      <a:pt x="51" y="374"/>
                      <a:pt x="51" y="374"/>
                      <a:pt x="51" y="374"/>
                    </a:cubicBezTo>
                    <a:cubicBezTo>
                      <a:pt x="51" y="373"/>
                      <a:pt x="51" y="372"/>
                      <a:pt x="52" y="370"/>
                    </a:cubicBezTo>
                    <a:cubicBezTo>
                      <a:pt x="50" y="361"/>
                      <a:pt x="48" y="351"/>
                      <a:pt x="45" y="341"/>
                    </a:cubicBezTo>
                    <a:cubicBezTo>
                      <a:pt x="45" y="341"/>
                      <a:pt x="45" y="341"/>
                      <a:pt x="45" y="341"/>
                    </a:cubicBezTo>
                    <a:cubicBezTo>
                      <a:pt x="44" y="341"/>
                      <a:pt x="44" y="340"/>
                      <a:pt x="44" y="340"/>
                    </a:cubicBezTo>
                    <a:cubicBezTo>
                      <a:pt x="44" y="340"/>
                      <a:pt x="44" y="340"/>
                      <a:pt x="44" y="340"/>
                    </a:cubicBezTo>
                    <a:cubicBezTo>
                      <a:pt x="44" y="340"/>
                      <a:pt x="44" y="340"/>
                      <a:pt x="44" y="340"/>
                    </a:cubicBezTo>
                    <a:cubicBezTo>
                      <a:pt x="44" y="339"/>
                      <a:pt x="44" y="339"/>
                      <a:pt x="44" y="339"/>
                    </a:cubicBezTo>
                    <a:cubicBezTo>
                      <a:pt x="44" y="338"/>
                      <a:pt x="44" y="336"/>
                      <a:pt x="44" y="335"/>
                    </a:cubicBezTo>
                    <a:cubicBezTo>
                      <a:pt x="45" y="334"/>
                      <a:pt x="45" y="332"/>
                      <a:pt x="45" y="331"/>
                    </a:cubicBezTo>
                    <a:cubicBezTo>
                      <a:pt x="48" y="311"/>
                      <a:pt x="50" y="290"/>
                      <a:pt x="51" y="270"/>
                    </a:cubicBezTo>
                    <a:cubicBezTo>
                      <a:pt x="51" y="269"/>
                      <a:pt x="51" y="269"/>
                      <a:pt x="50" y="268"/>
                    </a:cubicBezTo>
                    <a:moveTo>
                      <a:pt x="0" y="0"/>
                    </a:moveTo>
                    <a:cubicBezTo>
                      <a:pt x="3" y="24"/>
                      <a:pt x="5" y="48"/>
                      <a:pt x="6" y="73"/>
                    </a:cubicBezTo>
                    <a:cubicBezTo>
                      <a:pt x="13" y="83"/>
                      <a:pt x="19" y="93"/>
                      <a:pt x="25" y="103"/>
                    </a:cubicBezTo>
                    <a:cubicBezTo>
                      <a:pt x="25" y="104"/>
                      <a:pt x="25" y="105"/>
                      <a:pt x="26" y="105"/>
                    </a:cubicBezTo>
                    <a:cubicBezTo>
                      <a:pt x="37" y="125"/>
                      <a:pt x="45" y="143"/>
                      <a:pt x="51" y="161"/>
                    </a:cubicBezTo>
                    <a:cubicBezTo>
                      <a:pt x="52" y="178"/>
                      <a:pt x="52" y="195"/>
                      <a:pt x="52" y="212"/>
                    </a:cubicBezTo>
                    <a:cubicBezTo>
                      <a:pt x="52" y="212"/>
                      <a:pt x="52" y="212"/>
                      <a:pt x="52" y="212"/>
                    </a:cubicBezTo>
                    <a:cubicBezTo>
                      <a:pt x="52" y="212"/>
                      <a:pt x="52" y="212"/>
                      <a:pt x="52" y="212"/>
                    </a:cubicBezTo>
                    <a:cubicBezTo>
                      <a:pt x="52" y="213"/>
                      <a:pt x="52" y="214"/>
                      <a:pt x="52" y="215"/>
                    </a:cubicBezTo>
                    <a:cubicBezTo>
                      <a:pt x="52" y="215"/>
                      <a:pt x="52" y="215"/>
                      <a:pt x="52" y="215"/>
                    </a:cubicBezTo>
                    <a:cubicBezTo>
                      <a:pt x="52" y="232"/>
                      <a:pt x="52" y="248"/>
                      <a:pt x="51" y="264"/>
                    </a:cubicBezTo>
                    <a:cubicBezTo>
                      <a:pt x="51" y="265"/>
                      <a:pt x="51" y="265"/>
                      <a:pt x="51" y="266"/>
                    </a:cubicBezTo>
                    <a:cubicBezTo>
                      <a:pt x="52" y="250"/>
                      <a:pt x="53" y="233"/>
                      <a:pt x="53" y="217"/>
                    </a:cubicBezTo>
                    <a:cubicBezTo>
                      <a:pt x="53" y="216"/>
                      <a:pt x="53" y="214"/>
                      <a:pt x="53" y="213"/>
                    </a:cubicBezTo>
                    <a:cubicBezTo>
                      <a:pt x="53" y="195"/>
                      <a:pt x="52" y="176"/>
                      <a:pt x="51" y="158"/>
                    </a:cubicBezTo>
                    <a:cubicBezTo>
                      <a:pt x="46" y="140"/>
                      <a:pt x="37" y="121"/>
                      <a:pt x="26" y="101"/>
                    </a:cubicBezTo>
                    <a:cubicBezTo>
                      <a:pt x="26" y="101"/>
                      <a:pt x="26" y="101"/>
                      <a:pt x="26" y="101"/>
                    </a:cubicBezTo>
                    <a:cubicBezTo>
                      <a:pt x="26" y="101"/>
                      <a:pt x="26" y="101"/>
                      <a:pt x="26" y="101"/>
                    </a:cubicBezTo>
                    <a:cubicBezTo>
                      <a:pt x="25" y="101"/>
                      <a:pt x="25" y="100"/>
                      <a:pt x="25" y="100"/>
                    </a:cubicBezTo>
                    <a:cubicBezTo>
                      <a:pt x="25" y="100"/>
                      <a:pt x="25" y="100"/>
                      <a:pt x="25" y="100"/>
                    </a:cubicBezTo>
                    <a:cubicBezTo>
                      <a:pt x="19" y="90"/>
                      <a:pt x="13" y="81"/>
                      <a:pt x="7" y="71"/>
                    </a:cubicBezTo>
                    <a:cubicBezTo>
                      <a:pt x="6" y="47"/>
                      <a:pt x="4" y="24"/>
                      <a:pt x="1" y="1"/>
                    </a:cubicBezTo>
                    <a:cubicBezTo>
                      <a:pt x="1" y="1"/>
                      <a:pt x="1"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08" name="Freeform 370"/>
              <p:cNvSpPr>
                <a:spLocks noEditPoints="1"/>
              </p:cNvSpPr>
              <p:nvPr/>
            </p:nvSpPr>
            <p:spPr bwMode="auto">
              <a:xfrm>
                <a:off x="1771" y="1090"/>
                <a:ext cx="474" cy="1456"/>
              </a:xfrm>
              <a:custGeom>
                <a:avLst/>
                <a:gdLst>
                  <a:gd name="T0" fmla="*/ 272 w 305"/>
                  <a:gd name="T1" fmla="*/ 936 h 938"/>
                  <a:gd name="T2" fmla="*/ 272 w 305"/>
                  <a:gd name="T3" fmla="*/ 937 h 938"/>
                  <a:gd name="T4" fmla="*/ 272 w 305"/>
                  <a:gd name="T5" fmla="*/ 937 h 938"/>
                  <a:gd name="T6" fmla="*/ 272 w 305"/>
                  <a:gd name="T7" fmla="*/ 937 h 938"/>
                  <a:gd name="T8" fmla="*/ 272 w 305"/>
                  <a:gd name="T9" fmla="*/ 938 h 938"/>
                  <a:gd name="T10" fmla="*/ 272 w 305"/>
                  <a:gd name="T11" fmla="*/ 938 h 938"/>
                  <a:gd name="T12" fmla="*/ 272 w 305"/>
                  <a:gd name="T13" fmla="*/ 938 h 938"/>
                  <a:gd name="T14" fmla="*/ 272 w 305"/>
                  <a:gd name="T15" fmla="*/ 937 h 938"/>
                  <a:gd name="T16" fmla="*/ 272 w 305"/>
                  <a:gd name="T17" fmla="*/ 936 h 938"/>
                  <a:gd name="T18" fmla="*/ 300 w 305"/>
                  <a:gd name="T19" fmla="*/ 777 h 938"/>
                  <a:gd name="T20" fmla="*/ 296 w 305"/>
                  <a:gd name="T21" fmla="*/ 814 h 938"/>
                  <a:gd name="T22" fmla="*/ 296 w 305"/>
                  <a:gd name="T23" fmla="*/ 814 h 938"/>
                  <a:gd name="T24" fmla="*/ 296 w 305"/>
                  <a:gd name="T25" fmla="*/ 814 h 938"/>
                  <a:gd name="T26" fmla="*/ 295 w 305"/>
                  <a:gd name="T27" fmla="*/ 818 h 938"/>
                  <a:gd name="T28" fmla="*/ 295 w 305"/>
                  <a:gd name="T29" fmla="*/ 818 h 938"/>
                  <a:gd name="T30" fmla="*/ 295 w 305"/>
                  <a:gd name="T31" fmla="*/ 822 h 938"/>
                  <a:gd name="T32" fmla="*/ 295 w 305"/>
                  <a:gd name="T33" fmla="*/ 822 h 938"/>
                  <a:gd name="T34" fmla="*/ 294 w 305"/>
                  <a:gd name="T35" fmla="*/ 826 h 938"/>
                  <a:gd name="T36" fmla="*/ 294 w 305"/>
                  <a:gd name="T37" fmla="*/ 826 h 938"/>
                  <a:gd name="T38" fmla="*/ 273 w 305"/>
                  <a:gd name="T39" fmla="*/ 932 h 938"/>
                  <a:gd name="T40" fmla="*/ 273 w 305"/>
                  <a:gd name="T41" fmla="*/ 933 h 938"/>
                  <a:gd name="T42" fmla="*/ 273 w 305"/>
                  <a:gd name="T43" fmla="*/ 933 h 938"/>
                  <a:gd name="T44" fmla="*/ 294 w 305"/>
                  <a:gd name="T45" fmla="*/ 828 h 938"/>
                  <a:gd name="T46" fmla="*/ 295 w 305"/>
                  <a:gd name="T47" fmla="*/ 824 h 938"/>
                  <a:gd name="T48" fmla="*/ 296 w 305"/>
                  <a:gd name="T49" fmla="*/ 819 h 938"/>
                  <a:gd name="T50" fmla="*/ 296 w 305"/>
                  <a:gd name="T51" fmla="*/ 815 h 938"/>
                  <a:gd name="T52" fmla="*/ 300 w 305"/>
                  <a:gd name="T53" fmla="*/ 778 h 938"/>
                  <a:gd name="T54" fmla="*/ 300 w 305"/>
                  <a:gd name="T55" fmla="*/ 778 h 938"/>
                  <a:gd name="T56" fmla="*/ 300 w 305"/>
                  <a:gd name="T57" fmla="*/ 777 h 938"/>
                  <a:gd name="T58" fmla="*/ 294 w 305"/>
                  <a:gd name="T59" fmla="*/ 565 h 938"/>
                  <a:gd name="T60" fmla="*/ 303 w 305"/>
                  <a:gd name="T61" fmla="*/ 721 h 938"/>
                  <a:gd name="T62" fmla="*/ 303 w 305"/>
                  <a:gd name="T63" fmla="*/ 722 h 938"/>
                  <a:gd name="T64" fmla="*/ 303 w 305"/>
                  <a:gd name="T65" fmla="*/ 722 h 938"/>
                  <a:gd name="T66" fmla="*/ 303 w 305"/>
                  <a:gd name="T67" fmla="*/ 723 h 938"/>
                  <a:gd name="T68" fmla="*/ 295 w 305"/>
                  <a:gd name="T69" fmla="*/ 571 h 938"/>
                  <a:gd name="T70" fmla="*/ 294 w 305"/>
                  <a:gd name="T71" fmla="*/ 565 h 938"/>
                  <a:gd name="T72" fmla="*/ 153 w 305"/>
                  <a:gd name="T73" fmla="*/ 160 h 938"/>
                  <a:gd name="T74" fmla="*/ 153 w 305"/>
                  <a:gd name="T75" fmla="*/ 160 h 938"/>
                  <a:gd name="T76" fmla="*/ 154 w 305"/>
                  <a:gd name="T77" fmla="*/ 163 h 938"/>
                  <a:gd name="T78" fmla="*/ 154 w 305"/>
                  <a:gd name="T79" fmla="*/ 163 h 938"/>
                  <a:gd name="T80" fmla="*/ 160 w 305"/>
                  <a:gd name="T81" fmla="*/ 172 h 938"/>
                  <a:gd name="T82" fmla="*/ 158 w 305"/>
                  <a:gd name="T83" fmla="*/ 168 h 938"/>
                  <a:gd name="T84" fmla="*/ 153 w 305"/>
                  <a:gd name="T85" fmla="*/ 160 h 938"/>
                  <a:gd name="T86" fmla="*/ 0 w 305"/>
                  <a:gd name="T87" fmla="*/ 0 h 938"/>
                  <a:gd name="T88" fmla="*/ 1 w 305"/>
                  <a:gd name="T89" fmla="*/ 2 h 938"/>
                  <a:gd name="T90" fmla="*/ 80 w 305"/>
                  <a:gd name="T91" fmla="*/ 73 h 938"/>
                  <a:gd name="T92" fmla="*/ 97 w 305"/>
                  <a:gd name="T93" fmla="*/ 90 h 938"/>
                  <a:gd name="T94" fmla="*/ 98 w 305"/>
                  <a:gd name="T95" fmla="*/ 92 h 938"/>
                  <a:gd name="T96" fmla="*/ 143 w 305"/>
                  <a:gd name="T97" fmla="*/ 146 h 938"/>
                  <a:gd name="T98" fmla="*/ 143 w 305"/>
                  <a:gd name="T99" fmla="*/ 146 h 938"/>
                  <a:gd name="T100" fmla="*/ 141 w 305"/>
                  <a:gd name="T101" fmla="*/ 143 h 938"/>
                  <a:gd name="T102" fmla="*/ 96 w 305"/>
                  <a:gd name="T103" fmla="*/ 89 h 938"/>
                  <a:gd name="T104" fmla="*/ 96 w 305"/>
                  <a:gd name="T105" fmla="*/ 89 h 938"/>
                  <a:gd name="T106" fmla="*/ 95 w 305"/>
                  <a:gd name="T107" fmla="*/ 87 h 938"/>
                  <a:gd name="T108" fmla="*/ 95 w 305"/>
                  <a:gd name="T109" fmla="*/ 87 h 938"/>
                  <a:gd name="T110" fmla="*/ 79 w 305"/>
                  <a:gd name="T111" fmla="*/ 70 h 938"/>
                  <a:gd name="T112" fmla="*/ 0 w 305"/>
                  <a:gd name="T113" fmla="*/ 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938">
                    <a:moveTo>
                      <a:pt x="272" y="936"/>
                    </a:moveTo>
                    <a:cubicBezTo>
                      <a:pt x="272" y="936"/>
                      <a:pt x="272" y="937"/>
                      <a:pt x="272" y="937"/>
                    </a:cubicBezTo>
                    <a:cubicBezTo>
                      <a:pt x="272" y="937"/>
                      <a:pt x="272" y="937"/>
                      <a:pt x="272" y="937"/>
                    </a:cubicBezTo>
                    <a:cubicBezTo>
                      <a:pt x="272" y="937"/>
                      <a:pt x="272" y="937"/>
                      <a:pt x="272" y="937"/>
                    </a:cubicBezTo>
                    <a:cubicBezTo>
                      <a:pt x="272" y="937"/>
                      <a:pt x="272" y="938"/>
                      <a:pt x="272" y="938"/>
                    </a:cubicBezTo>
                    <a:cubicBezTo>
                      <a:pt x="272" y="938"/>
                      <a:pt x="272" y="938"/>
                      <a:pt x="272" y="938"/>
                    </a:cubicBezTo>
                    <a:cubicBezTo>
                      <a:pt x="272" y="938"/>
                      <a:pt x="272" y="938"/>
                      <a:pt x="272" y="938"/>
                    </a:cubicBezTo>
                    <a:cubicBezTo>
                      <a:pt x="272" y="937"/>
                      <a:pt x="272" y="937"/>
                      <a:pt x="272" y="937"/>
                    </a:cubicBezTo>
                    <a:cubicBezTo>
                      <a:pt x="272" y="937"/>
                      <a:pt x="272" y="936"/>
                      <a:pt x="272" y="936"/>
                    </a:cubicBezTo>
                    <a:moveTo>
                      <a:pt x="300" y="777"/>
                    </a:moveTo>
                    <a:cubicBezTo>
                      <a:pt x="299" y="789"/>
                      <a:pt x="297" y="801"/>
                      <a:pt x="296" y="814"/>
                    </a:cubicBezTo>
                    <a:cubicBezTo>
                      <a:pt x="296" y="814"/>
                      <a:pt x="296" y="814"/>
                      <a:pt x="296" y="814"/>
                    </a:cubicBezTo>
                    <a:cubicBezTo>
                      <a:pt x="296" y="814"/>
                      <a:pt x="296" y="814"/>
                      <a:pt x="296" y="814"/>
                    </a:cubicBezTo>
                    <a:cubicBezTo>
                      <a:pt x="296" y="815"/>
                      <a:pt x="295" y="816"/>
                      <a:pt x="295" y="818"/>
                    </a:cubicBezTo>
                    <a:cubicBezTo>
                      <a:pt x="295" y="818"/>
                      <a:pt x="295" y="818"/>
                      <a:pt x="295" y="818"/>
                    </a:cubicBezTo>
                    <a:cubicBezTo>
                      <a:pt x="295" y="819"/>
                      <a:pt x="295" y="821"/>
                      <a:pt x="295" y="822"/>
                    </a:cubicBezTo>
                    <a:cubicBezTo>
                      <a:pt x="295" y="822"/>
                      <a:pt x="295" y="822"/>
                      <a:pt x="295" y="822"/>
                    </a:cubicBezTo>
                    <a:cubicBezTo>
                      <a:pt x="294" y="824"/>
                      <a:pt x="294" y="825"/>
                      <a:pt x="294" y="826"/>
                    </a:cubicBezTo>
                    <a:cubicBezTo>
                      <a:pt x="294" y="826"/>
                      <a:pt x="294" y="826"/>
                      <a:pt x="294" y="826"/>
                    </a:cubicBezTo>
                    <a:cubicBezTo>
                      <a:pt x="289" y="862"/>
                      <a:pt x="282" y="897"/>
                      <a:pt x="273" y="932"/>
                    </a:cubicBezTo>
                    <a:cubicBezTo>
                      <a:pt x="273" y="932"/>
                      <a:pt x="273" y="933"/>
                      <a:pt x="273" y="933"/>
                    </a:cubicBezTo>
                    <a:cubicBezTo>
                      <a:pt x="273" y="933"/>
                      <a:pt x="273" y="933"/>
                      <a:pt x="273" y="933"/>
                    </a:cubicBezTo>
                    <a:cubicBezTo>
                      <a:pt x="282" y="898"/>
                      <a:pt x="289" y="863"/>
                      <a:pt x="294" y="828"/>
                    </a:cubicBezTo>
                    <a:cubicBezTo>
                      <a:pt x="295" y="826"/>
                      <a:pt x="295" y="825"/>
                      <a:pt x="295" y="824"/>
                    </a:cubicBezTo>
                    <a:cubicBezTo>
                      <a:pt x="295" y="822"/>
                      <a:pt x="295" y="821"/>
                      <a:pt x="296" y="819"/>
                    </a:cubicBezTo>
                    <a:cubicBezTo>
                      <a:pt x="296" y="818"/>
                      <a:pt x="296" y="817"/>
                      <a:pt x="296" y="815"/>
                    </a:cubicBezTo>
                    <a:cubicBezTo>
                      <a:pt x="298" y="803"/>
                      <a:pt x="299" y="790"/>
                      <a:pt x="300" y="778"/>
                    </a:cubicBezTo>
                    <a:cubicBezTo>
                      <a:pt x="300" y="778"/>
                      <a:pt x="300" y="778"/>
                      <a:pt x="300" y="778"/>
                    </a:cubicBezTo>
                    <a:cubicBezTo>
                      <a:pt x="300" y="777"/>
                      <a:pt x="300" y="777"/>
                      <a:pt x="300" y="777"/>
                    </a:cubicBezTo>
                    <a:moveTo>
                      <a:pt x="294" y="565"/>
                    </a:moveTo>
                    <a:cubicBezTo>
                      <a:pt x="302" y="617"/>
                      <a:pt x="304" y="669"/>
                      <a:pt x="303" y="721"/>
                    </a:cubicBezTo>
                    <a:cubicBezTo>
                      <a:pt x="303" y="722"/>
                      <a:pt x="303" y="722"/>
                      <a:pt x="303" y="722"/>
                    </a:cubicBezTo>
                    <a:cubicBezTo>
                      <a:pt x="303" y="722"/>
                      <a:pt x="303" y="722"/>
                      <a:pt x="303" y="722"/>
                    </a:cubicBezTo>
                    <a:cubicBezTo>
                      <a:pt x="303" y="723"/>
                      <a:pt x="303" y="723"/>
                      <a:pt x="303" y="723"/>
                    </a:cubicBezTo>
                    <a:cubicBezTo>
                      <a:pt x="305" y="672"/>
                      <a:pt x="302" y="621"/>
                      <a:pt x="295" y="571"/>
                    </a:cubicBezTo>
                    <a:cubicBezTo>
                      <a:pt x="295" y="569"/>
                      <a:pt x="295" y="567"/>
                      <a:pt x="294" y="565"/>
                    </a:cubicBezTo>
                    <a:moveTo>
                      <a:pt x="153" y="160"/>
                    </a:moveTo>
                    <a:cubicBezTo>
                      <a:pt x="153" y="160"/>
                      <a:pt x="153" y="160"/>
                      <a:pt x="153" y="160"/>
                    </a:cubicBezTo>
                    <a:cubicBezTo>
                      <a:pt x="153" y="161"/>
                      <a:pt x="154" y="162"/>
                      <a:pt x="154" y="163"/>
                    </a:cubicBezTo>
                    <a:cubicBezTo>
                      <a:pt x="154" y="163"/>
                      <a:pt x="154" y="163"/>
                      <a:pt x="154" y="163"/>
                    </a:cubicBezTo>
                    <a:cubicBezTo>
                      <a:pt x="156" y="166"/>
                      <a:pt x="158" y="169"/>
                      <a:pt x="160" y="172"/>
                    </a:cubicBezTo>
                    <a:cubicBezTo>
                      <a:pt x="159" y="171"/>
                      <a:pt x="158" y="169"/>
                      <a:pt x="158" y="168"/>
                    </a:cubicBezTo>
                    <a:cubicBezTo>
                      <a:pt x="156" y="165"/>
                      <a:pt x="154" y="163"/>
                      <a:pt x="153" y="160"/>
                    </a:cubicBezTo>
                    <a:moveTo>
                      <a:pt x="0" y="0"/>
                    </a:moveTo>
                    <a:cubicBezTo>
                      <a:pt x="1" y="0"/>
                      <a:pt x="1" y="1"/>
                      <a:pt x="1" y="2"/>
                    </a:cubicBezTo>
                    <a:cubicBezTo>
                      <a:pt x="30" y="25"/>
                      <a:pt x="57" y="49"/>
                      <a:pt x="80" y="73"/>
                    </a:cubicBezTo>
                    <a:cubicBezTo>
                      <a:pt x="86" y="79"/>
                      <a:pt x="91" y="85"/>
                      <a:pt x="97" y="90"/>
                    </a:cubicBezTo>
                    <a:cubicBezTo>
                      <a:pt x="97" y="91"/>
                      <a:pt x="97" y="91"/>
                      <a:pt x="98" y="92"/>
                    </a:cubicBezTo>
                    <a:cubicBezTo>
                      <a:pt x="115" y="110"/>
                      <a:pt x="130" y="129"/>
                      <a:pt x="143" y="146"/>
                    </a:cubicBezTo>
                    <a:cubicBezTo>
                      <a:pt x="143" y="146"/>
                      <a:pt x="143" y="146"/>
                      <a:pt x="143" y="146"/>
                    </a:cubicBezTo>
                    <a:cubicBezTo>
                      <a:pt x="142" y="145"/>
                      <a:pt x="142" y="144"/>
                      <a:pt x="141" y="143"/>
                    </a:cubicBezTo>
                    <a:cubicBezTo>
                      <a:pt x="129" y="126"/>
                      <a:pt x="114" y="108"/>
                      <a:pt x="96" y="89"/>
                    </a:cubicBezTo>
                    <a:cubicBezTo>
                      <a:pt x="96" y="89"/>
                      <a:pt x="96" y="89"/>
                      <a:pt x="96" y="89"/>
                    </a:cubicBezTo>
                    <a:cubicBezTo>
                      <a:pt x="96" y="88"/>
                      <a:pt x="96" y="88"/>
                      <a:pt x="95" y="87"/>
                    </a:cubicBezTo>
                    <a:cubicBezTo>
                      <a:pt x="95" y="87"/>
                      <a:pt x="95" y="87"/>
                      <a:pt x="95" y="87"/>
                    </a:cubicBezTo>
                    <a:cubicBezTo>
                      <a:pt x="90" y="82"/>
                      <a:pt x="84" y="76"/>
                      <a:pt x="79" y="70"/>
                    </a:cubicBezTo>
                    <a:cubicBezTo>
                      <a:pt x="55" y="47"/>
                      <a:pt x="29" y="23"/>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09" name="Freeform 371"/>
              <p:cNvSpPr>
                <a:spLocks noEditPoints="1"/>
              </p:cNvSpPr>
              <p:nvPr/>
            </p:nvSpPr>
            <p:spPr bwMode="auto">
              <a:xfrm>
                <a:off x="2031" y="1908"/>
                <a:ext cx="212" cy="742"/>
              </a:xfrm>
              <a:custGeom>
                <a:avLst/>
                <a:gdLst>
                  <a:gd name="T0" fmla="*/ 97 w 137"/>
                  <a:gd name="T1" fmla="*/ 478 h 478"/>
                  <a:gd name="T2" fmla="*/ 97 w 137"/>
                  <a:gd name="T3" fmla="*/ 478 h 478"/>
                  <a:gd name="T4" fmla="*/ 97 w 137"/>
                  <a:gd name="T5" fmla="*/ 478 h 478"/>
                  <a:gd name="T6" fmla="*/ 97 w 137"/>
                  <a:gd name="T7" fmla="*/ 478 h 478"/>
                  <a:gd name="T8" fmla="*/ 108 w 137"/>
                  <a:gd name="T9" fmla="*/ 442 h 478"/>
                  <a:gd name="T10" fmla="*/ 137 w 137"/>
                  <a:gd name="T11" fmla="*/ 237 h 478"/>
                  <a:gd name="T12" fmla="*/ 137 w 137"/>
                  <a:gd name="T13" fmla="*/ 255 h 478"/>
                  <a:gd name="T14" fmla="*/ 131 w 137"/>
                  <a:gd name="T15" fmla="*/ 318 h 478"/>
                  <a:gd name="T16" fmla="*/ 131 w 137"/>
                  <a:gd name="T17" fmla="*/ 322 h 478"/>
                  <a:gd name="T18" fmla="*/ 130 w 137"/>
                  <a:gd name="T19" fmla="*/ 326 h 478"/>
                  <a:gd name="T20" fmla="*/ 129 w 137"/>
                  <a:gd name="T21" fmla="*/ 330 h 478"/>
                  <a:gd name="T22" fmla="*/ 109 w 137"/>
                  <a:gd name="T23" fmla="*/ 437 h 478"/>
                  <a:gd name="T24" fmla="*/ 129 w 137"/>
                  <a:gd name="T25" fmla="*/ 331 h 478"/>
                  <a:gd name="T26" fmla="*/ 131 w 137"/>
                  <a:gd name="T27" fmla="*/ 323 h 478"/>
                  <a:gd name="T28" fmla="*/ 137 w 137"/>
                  <a:gd name="T29" fmla="*/ 252 h 478"/>
                  <a:gd name="T30" fmla="*/ 137 w 137"/>
                  <a:gd name="T31" fmla="*/ 237 h 478"/>
                  <a:gd name="T32" fmla="*/ 137 w 137"/>
                  <a:gd name="T33" fmla="*/ 237 h 478"/>
                  <a:gd name="T34" fmla="*/ 136 w 137"/>
                  <a:gd name="T35" fmla="*/ 233 h 478"/>
                  <a:gd name="T36" fmla="*/ 136 w 137"/>
                  <a:gd name="T37" fmla="*/ 239 h 478"/>
                  <a:gd name="T38" fmla="*/ 137 w 137"/>
                  <a:gd name="T39" fmla="*/ 236 h 478"/>
                  <a:gd name="T40" fmla="*/ 0 w 137"/>
                  <a:gd name="T41" fmla="*/ 0 h 478"/>
                  <a:gd name="T42" fmla="*/ 70 w 137"/>
                  <a:gd name="T43" fmla="*/ 89 h 478"/>
                  <a:gd name="T44" fmla="*/ 99 w 137"/>
                  <a:gd name="T45" fmla="*/ 133 h 478"/>
                  <a:gd name="T46" fmla="*/ 126 w 137"/>
                  <a:gd name="T47" fmla="*/ 193 h 478"/>
                  <a:gd name="T48" fmla="*/ 127 w 137"/>
                  <a:gd name="T49" fmla="*/ 195 h 478"/>
                  <a:gd name="T50" fmla="*/ 133 w 137"/>
                  <a:gd name="T51" fmla="*/ 216 h 478"/>
                  <a:gd name="T52" fmla="*/ 128 w 137"/>
                  <a:gd name="T53" fmla="*/ 193 h 478"/>
                  <a:gd name="T54" fmla="*/ 127 w 137"/>
                  <a:gd name="T55" fmla="*/ 191 h 478"/>
                  <a:gd name="T56" fmla="*/ 127 w 137"/>
                  <a:gd name="T57" fmla="*/ 191 h 478"/>
                  <a:gd name="T58" fmla="*/ 127 w 137"/>
                  <a:gd name="T59" fmla="*/ 189 h 478"/>
                  <a:gd name="T60" fmla="*/ 100 w 137"/>
                  <a:gd name="T61" fmla="*/ 131 h 478"/>
                  <a:gd name="T62" fmla="*/ 99 w 137"/>
                  <a:gd name="T63" fmla="*/ 129 h 478"/>
                  <a:gd name="T64" fmla="*/ 72 w 137"/>
                  <a:gd name="T65" fmla="*/ 87 h 478"/>
                  <a:gd name="T66" fmla="*/ 70 w 137"/>
                  <a:gd name="T67" fmla="*/ 85 h 478"/>
                  <a:gd name="T68" fmla="*/ 70 w 137"/>
                  <a:gd name="T69" fmla="*/ 85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7" h="478">
                    <a:moveTo>
                      <a:pt x="108" y="441"/>
                    </a:moveTo>
                    <a:cubicBezTo>
                      <a:pt x="104" y="453"/>
                      <a:pt x="101" y="465"/>
                      <a:pt x="97" y="478"/>
                    </a:cubicBezTo>
                    <a:cubicBezTo>
                      <a:pt x="97" y="478"/>
                      <a:pt x="97" y="478"/>
                      <a:pt x="97" y="478"/>
                    </a:cubicBezTo>
                    <a:cubicBezTo>
                      <a:pt x="97" y="478"/>
                      <a:pt x="97" y="478"/>
                      <a:pt x="97" y="478"/>
                    </a:cubicBezTo>
                    <a:cubicBezTo>
                      <a:pt x="97" y="478"/>
                      <a:pt x="97" y="478"/>
                      <a:pt x="97" y="478"/>
                    </a:cubicBezTo>
                    <a:cubicBezTo>
                      <a:pt x="97" y="478"/>
                      <a:pt x="97" y="478"/>
                      <a:pt x="97" y="478"/>
                    </a:cubicBezTo>
                    <a:cubicBezTo>
                      <a:pt x="97" y="478"/>
                      <a:pt x="97" y="478"/>
                      <a:pt x="97" y="478"/>
                    </a:cubicBezTo>
                    <a:cubicBezTo>
                      <a:pt x="97" y="478"/>
                      <a:pt x="97" y="478"/>
                      <a:pt x="97" y="478"/>
                    </a:cubicBezTo>
                    <a:cubicBezTo>
                      <a:pt x="101" y="466"/>
                      <a:pt x="104" y="454"/>
                      <a:pt x="108" y="442"/>
                    </a:cubicBezTo>
                    <a:cubicBezTo>
                      <a:pt x="108" y="442"/>
                      <a:pt x="108" y="442"/>
                      <a:pt x="108" y="442"/>
                    </a:cubicBezTo>
                    <a:cubicBezTo>
                      <a:pt x="108" y="441"/>
                      <a:pt x="108" y="441"/>
                      <a:pt x="108" y="441"/>
                    </a:cubicBezTo>
                    <a:moveTo>
                      <a:pt x="137" y="237"/>
                    </a:moveTo>
                    <a:cubicBezTo>
                      <a:pt x="137" y="238"/>
                      <a:pt x="137" y="240"/>
                      <a:pt x="137" y="241"/>
                    </a:cubicBezTo>
                    <a:cubicBezTo>
                      <a:pt x="137" y="246"/>
                      <a:pt x="137" y="250"/>
                      <a:pt x="137" y="255"/>
                    </a:cubicBezTo>
                    <a:cubicBezTo>
                      <a:pt x="136" y="276"/>
                      <a:pt x="134" y="297"/>
                      <a:pt x="131" y="318"/>
                    </a:cubicBezTo>
                    <a:cubicBezTo>
                      <a:pt x="131" y="318"/>
                      <a:pt x="131" y="318"/>
                      <a:pt x="131" y="318"/>
                    </a:cubicBezTo>
                    <a:cubicBezTo>
                      <a:pt x="131" y="319"/>
                      <a:pt x="131" y="320"/>
                      <a:pt x="131" y="322"/>
                    </a:cubicBezTo>
                    <a:cubicBezTo>
                      <a:pt x="131" y="322"/>
                      <a:pt x="131" y="322"/>
                      <a:pt x="131" y="322"/>
                    </a:cubicBezTo>
                    <a:cubicBezTo>
                      <a:pt x="131" y="322"/>
                      <a:pt x="131" y="322"/>
                      <a:pt x="131" y="322"/>
                    </a:cubicBezTo>
                    <a:cubicBezTo>
                      <a:pt x="130" y="323"/>
                      <a:pt x="130" y="325"/>
                      <a:pt x="130" y="326"/>
                    </a:cubicBezTo>
                    <a:cubicBezTo>
                      <a:pt x="130" y="326"/>
                      <a:pt x="130" y="326"/>
                      <a:pt x="130" y="326"/>
                    </a:cubicBezTo>
                    <a:cubicBezTo>
                      <a:pt x="130" y="328"/>
                      <a:pt x="130" y="329"/>
                      <a:pt x="129" y="330"/>
                    </a:cubicBezTo>
                    <a:cubicBezTo>
                      <a:pt x="129" y="330"/>
                      <a:pt x="129" y="330"/>
                      <a:pt x="129" y="330"/>
                    </a:cubicBezTo>
                    <a:cubicBezTo>
                      <a:pt x="125" y="366"/>
                      <a:pt x="118" y="401"/>
                      <a:pt x="109" y="437"/>
                    </a:cubicBezTo>
                    <a:cubicBezTo>
                      <a:pt x="109" y="437"/>
                      <a:pt x="109" y="438"/>
                      <a:pt x="109" y="438"/>
                    </a:cubicBezTo>
                    <a:cubicBezTo>
                      <a:pt x="118" y="403"/>
                      <a:pt x="124" y="367"/>
                      <a:pt x="129" y="331"/>
                    </a:cubicBezTo>
                    <a:cubicBezTo>
                      <a:pt x="130" y="330"/>
                      <a:pt x="130" y="329"/>
                      <a:pt x="130" y="328"/>
                    </a:cubicBezTo>
                    <a:cubicBezTo>
                      <a:pt x="130" y="326"/>
                      <a:pt x="130" y="324"/>
                      <a:pt x="131" y="323"/>
                    </a:cubicBezTo>
                    <a:cubicBezTo>
                      <a:pt x="131" y="322"/>
                      <a:pt x="131" y="320"/>
                      <a:pt x="131" y="319"/>
                    </a:cubicBezTo>
                    <a:cubicBezTo>
                      <a:pt x="134" y="297"/>
                      <a:pt x="136" y="275"/>
                      <a:pt x="137" y="252"/>
                    </a:cubicBezTo>
                    <a:cubicBezTo>
                      <a:pt x="137" y="247"/>
                      <a:pt x="137" y="242"/>
                      <a:pt x="137" y="237"/>
                    </a:cubicBezTo>
                    <a:moveTo>
                      <a:pt x="137" y="237"/>
                    </a:moveTo>
                    <a:cubicBezTo>
                      <a:pt x="137" y="237"/>
                      <a:pt x="137" y="237"/>
                      <a:pt x="137" y="237"/>
                    </a:cubicBezTo>
                    <a:cubicBezTo>
                      <a:pt x="137" y="237"/>
                      <a:pt x="137" y="237"/>
                      <a:pt x="137" y="237"/>
                    </a:cubicBezTo>
                    <a:cubicBezTo>
                      <a:pt x="137" y="237"/>
                      <a:pt x="137" y="237"/>
                      <a:pt x="137" y="237"/>
                    </a:cubicBezTo>
                    <a:moveTo>
                      <a:pt x="136" y="233"/>
                    </a:moveTo>
                    <a:cubicBezTo>
                      <a:pt x="136" y="234"/>
                      <a:pt x="136" y="235"/>
                      <a:pt x="136" y="236"/>
                    </a:cubicBezTo>
                    <a:cubicBezTo>
                      <a:pt x="136" y="237"/>
                      <a:pt x="136" y="238"/>
                      <a:pt x="136" y="239"/>
                    </a:cubicBezTo>
                    <a:cubicBezTo>
                      <a:pt x="136" y="239"/>
                      <a:pt x="136" y="239"/>
                      <a:pt x="136" y="239"/>
                    </a:cubicBezTo>
                    <a:cubicBezTo>
                      <a:pt x="136" y="238"/>
                      <a:pt x="137" y="237"/>
                      <a:pt x="137" y="236"/>
                    </a:cubicBezTo>
                    <a:cubicBezTo>
                      <a:pt x="137" y="235"/>
                      <a:pt x="136" y="234"/>
                      <a:pt x="136" y="233"/>
                    </a:cubicBezTo>
                    <a:moveTo>
                      <a:pt x="0" y="0"/>
                    </a:moveTo>
                    <a:cubicBezTo>
                      <a:pt x="0" y="2"/>
                      <a:pt x="0" y="2"/>
                      <a:pt x="0" y="3"/>
                    </a:cubicBezTo>
                    <a:cubicBezTo>
                      <a:pt x="27" y="33"/>
                      <a:pt x="51" y="62"/>
                      <a:pt x="70" y="89"/>
                    </a:cubicBezTo>
                    <a:cubicBezTo>
                      <a:pt x="70" y="89"/>
                      <a:pt x="71" y="90"/>
                      <a:pt x="71" y="90"/>
                    </a:cubicBezTo>
                    <a:cubicBezTo>
                      <a:pt x="82" y="105"/>
                      <a:pt x="91" y="119"/>
                      <a:pt x="99" y="133"/>
                    </a:cubicBezTo>
                    <a:cubicBezTo>
                      <a:pt x="99" y="134"/>
                      <a:pt x="99" y="134"/>
                      <a:pt x="100" y="135"/>
                    </a:cubicBezTo>
                    <a:cubicBezTo>
                      <a:pt x="111" y="155"/>
                      <a:pt x="120" y="175"/>
                      <a:pt x="126" y="193"/>
                    </a:cubicBezTo>
                    <a:cubicBezTo>
                      <a:pt x="127" y="194"/>
                      <a:pt x="127" y="194"/>
                      <a:pt x="127" y="195"/>
                    </a:cubicBezTo>
                    <a:cubicBezTo>
                      <a:pt x="127" y="195"/>
                      <a:pt x="127" y="195"/>
                      <a:pt x="127" y="195"/>
                    </a:cubicBezTo>
                    <a:cubicBezTo>
                      <a:pt x="127" y="196"/>
                      <a:pt x="127" y="196"/>
                      <a:pt x="128" y="197"/>
                    </a:cubicBezTo>
                    <a:cubicBezTo>
                      <a:pt x="130" y="203"/>
                      <a:pt x="131" y="210"/>
                      <a:pt x="133" y="216"/>
                    </a:cubicBezTo>
                    <a:cubicBezTo>
                      <a:pt x="133" y="215"/>
                      <a:pt x="133" y="214"/>
                      <a:pt x="133" y="212"/>
                    </a:cubicBezTo>
                    <a:cubicBezTo>
                      <a:pt x="132" y="206"/>
                      <a:pt x="130" y="200"/>
                      <a:pt x="128" y="193"/>
                    </a:cubicBezTo>
                    <a:cubicBezTo>
                      <a:pt x="128" y="193"/>
                      <a:pt x="128" y="193"/>
                      <a:pt x="128" y="193"/>
                    </a:cubicBezTo>
                    <a:cubicBezTo>
                      <a:pt x="128" y="192"/>
                      <a:pt x="128" y="192"/>
                      <a:pt x="127" y="191"/>
                    </a:cubicBezTo>
                    <a:cubicBezTo>
                      <a:pt x="127" y="191"/>
                      <a:pt x="127" y="191"/>
                      <a:pt x="127" y="191"/>
                    </a:cubicBezTo>
                    <a:cubicBezTo>
                      <a:pt x="127" y="191"/>
                      <a:pt x="127" y="191"/>
                      <a:pt x="127" y="191"/>
                    </a:cubicBezTo>
                    <a:cubicBezTo>
                      <a:pt x="127" y="191"/>
                      <a:pt x="127" y="191"/>
                      <a:pt x="127" y="191"/>
                    </a:cubicBezTo>
                    <a:cubicBezTo>
                      <a:pt x="127" y="190"/>
                      <a:pt x="127" y="190"/>
                      <a:pt x="127" y="189"/>
                    </a:cubicBezTo>
                    <a:cubicBezTo>
                      <a:pt x="121" y="171"/>
                      <a:pt x="112" y="152"/>
                      <a:pt x="100" y="131"/>
                    </a:cubicBezTo>
                    <a:cubicBezTo>
                      <a:pt x="100" y="131"/>
                      <a:pt x="100" y="131"/>
                      <a:pt x="100" y="131"/>
                    </a:cubicBezTo>
                    <a:cubicBezTo>
                      <a:pt x="100" y="131"/>
                      <a:pt x="99" y="130"/>
                      <a:pt x="99" y="129"/>
                    </a:cubicBezTo>
                    <a:cubicBezTo>
                      <a:pt x="99" y="129"/>
                      <a:pt x="99" y="129"/>
                      <a:pt x="99" y="129"/>
                    </a:cubicBezTo>
                    <a:cubicBezTo>
                      <a:pt x="99" y="129"/>
                      <a:pt x="99" y="129"/>
                      <a:pt x="99" y="129"/>
                    </a:cubicBezTo>
                    <a:cubicBezTo>
                      <a:pt x="91" y="116"/>
                      <a:pt x="82" y="101"/>
                      <a:pt x="72" y="87"/>
                    </a:cubicBezTo>
                    <a:cubicBezTo>
                      <a:pt x="72" y="87"/>
                      <a:pt x="72" y="87"/>
                      <a:pt x="72" y="87"/>
                    </a:cubicBezTo>
                    <a:cubicBezTo>
                      <a:pt x="71" y="86"/>
                      <a:pt x="71" y="86"/>
                      <a:pt x="70" y="85"/>
                    </a:cubicBezTo>
                    <a:cubicBezTo>
                      <a:pt x="70" y="85"/>
                      <a:pt x="70" y="85"/>
                      <a:pt x="70" y="85"/>
                    </a:cubicBezTo>
                    <a:cubicBezTo>
                      <a:pt x="70" y="85"/>
                      <a:pt x="70" y="85"/>
                      <a:pt x="70" y="85"/>
                    </a:cubicBezTo>
                    <a:cubicBezTo>
                      <a:pt x="51" y="58"/>
                      <a:pt x="28" y="3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10" name="Freeform 372"/>
              <p:cNvSpPr>
                <a:spLocks/>
              </p:cNvSpPr>
              <p:nvPr/>
            </p:nvSpPr>
            <p:spPr bwMode="auto">
              <a:xfrm>
                <a:off x="1809" y="1064"/>
                <a:ext cx="26" cy="31"/>
              </a:xfrm>
              <a:custGeom>
                <a:avLst/>
                <a:gdLst>
                  <a:gd name="T0" fmla="*/ 0 w 17"/>
                  <a:gd name="T1" fmla="*/ 0 h 20"/>
                  <a:gd name="T2" fmla="*/ 4 w 17"/>
                  <a:gd name="T3" fmla="*/ 5 h 20"/>
                  <a:gd name="T4" fmla="*/ 5 w 17"/>
                  <a:gd name="T5" fmla="*/ 6 h 20"/>
                  <a:gd name="T6" fmla="*/ 7 w 17"/>
                  <a:gd name="T7" fmla="*/ 8 h 20"/>
                  <a:gd name="T8" fmla="*/ 16 w 17"/>
                  <a:gd name="T9" fmla="*/ 19 h 20"/>
                  <a:gd name="T10" fmla="*/ 16 w 17"/>
                  <a:gd name="T11" fmla="*/ 19 h 20"/>
                  <a:gd name="T12" fmla="*/ 16 w 17"/>
                  <a:gd name="T13" fmla="*/ 19 h 20"/>
                  <a:gd name="T14" fmla="*/ 16 w 17"/>
                  <a:gd name="T15" fmla="*/ 19 h 20"/>
                  <a:gd name="T16" fmla="*/ 16 w 17"/>
                  <a:gd name="T17" fmla="*/ 19 h 20"/>
                  <a:gd name="T18" fmla="*/ 16 w 17"/>
                  <a:gd name="T19" fmla="*/ 19 h 20"/>
                  <a:gd name="T20" fmla="*/ 17 w 17"/>
                  <a:gd name="T21" fmla="*/ 20 h 20"/>
                  <a:gd name="T22" fmla="*/ 17 w 17"/>
                  <a:gd name="T23" fmla="*/ 20 h 20"/>
                  <a:gd name="T24" fmla="*/ 2 w 17"/>
                  <a:gd name="T25" fmla="*/ 2 h 20"/>
                  <a:gd name="T26" fmla="*/ 2 w 17"/>
                  <a:gd name="T27" fmla="*/ 2 h 20"/>
                  <a:gd name="T28" fmla="*/ 1 w 17"/>
                  <a:gd name="T29" fmla="*/ 1 h 20"/>
                  <a:gd name="T30" fmla="*/ 1 w 17"/>
                  <a:gd name="T31" fmla="*/ 1 h 20"/>
                  <a:gd name="T32" fmla="*/ 1 w 17"/>
                  <a:gd name="T33" fmla="*/ 1 h 20"/>
                  <a:gd name="T34" fmla="*/ 1 w 17"/>
                  <a:gd name="T35" fmla="*/ 1 h 20"/>
                  <a:gd name="T36" fmla="*/ 1 w 17"/>
                  <a:gd name="T37" fmla="*/ 1 h 20"/>
                  <a:gd name="T38" fmla="*/ 1 w 17"/>
                  <a:gd name="T39" fmla="*/ 1 h 20"/>
                  <a:gd name="T40" fmla="*/ 1 w 17"/>
                  <a:gd name="T41" fmla="*/ 1 h 20"/>
                  <a:gd name="T42" fmla="*/ 1 w 17"/>
                  <a:gd name="T43" fmla="*/ 1 h 20"/>
                  <a:gd name="T44" fmla="*/ 0 w 17"/>
                  <a:gd name="T4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20">
                    <a:moveTo>
                      <a:pt x="0" y="0"/>
                    </a:moveTo>
                    <a:cubicBezTo>
                      <a:pt x="0" y="0"/>
                      <a:pt x="1" y="1"/>
                      <a:pt x="4" y="5"/>
                    </a:cubicBezTo>
                    <a:cubicBezTo>
                      <a:pt x="4" y="5"/>
                      <a:pt x="4" y="5"/>
                      <a:pt x="5" y="6"/>
                    </a:cubicBezTo>
                    <a:cubicBezTo>
                      <a:pt x="5" y="6"/>
                      <a:pt x="6" y="7"/>
                      <a:pt x="7" y="8"/>
                    </a:cubicBezTo>
                    <a:cubicBezTo>
                      <a:pt x="9" y="12"/>
                      <a:pt x="14" y="17"/>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7" y="20"/>
                      <a:pt x="17" y="20"/>
                      <a:pt x="17" y="20"/>
                    </a:cubicBezTo>
                    <a:cubicBezTo>
                      <a:pt x="17" y="20"/>
                      <a:pt x="17" y="20"/>
                      <a:pt x="17" y="20"/>
                    </a:cubicBezTo>
                    <a:cubicBezTo>
                      <a:pt x="16" y="19"/>
                      <a:pt x="7" y="8"/>
                      <a:pt x="2" y="2"/>
                    </a:cubicBezTo>
                    <a:cubicBezTo>
                      <a:pt x="2" y="2"/>
                      <a:pt x="2" y="2"/>
                      <a:pt x="2" y="2"/>
                    </a:cubicBezTo>
                    <a:cubicBezTo>
                      <a:pt x="2"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11" name="Freeform 373"/>
              <p:cNvSpPr>
                <a:spLocks/>
              </p:cNvSpPr>
              <p:nvPr/>
            </p:nvSpPr>
            <p:spPr bwMode="auto">
              <a:xfrm>
                <a:off x="2143" y="1762"/>
                <a:ext cx="12" cy="31"/>
              </a:xfrm>
              <a:custGeom>
                <a:avLst/>
                <a:gdLst>
                  <a:gd name="T0" fmla="*/ 1 w 8"/>
                  <a:gd name="T1" fmla="*/ 0 h 20"/>
                  <a:gd name="T2" fmla="*/ 0 w 8"/>
                  <a:gd name="T3" fmla="*/ 5 h 20"/>
                  <a:gd name="T4" fmla="*/ 4 w 8"/>
                  <a:gd name="T5" fmla="*/ 19 h 20"/>
                  <a:gd name="T6" fmla="*/ 4 w 8"/>
                  <a:gd name="T7" fmla="*/ 19 h 20"/>
                  <a:gd name="T8" fmla="*/ 4 w 8"/>
                  <a:gd name="T9" fmla="*/ 19 h 20"/>
                  <a:gd name="T10" fmla="*/ 5 w 8"/>
                  <a:gd name="T11" fmla="*/ 20 h 20"/>
                  <a:gd name="T12" fmla="*/ 5 w 8"/>
                  <a:gd name="T13" fmla="*/ 20 h 20"/>
                  <a:gd name="T14" fmla="*/ 6 w 8"/>
                  <a:gd name="T15" fmla="*/ 20 h 20"/>
                  <a:gd name="T16" fmla="*/ 1 w 8"/>
                  <a:gd name="T17" fmla="*/ 1 h 20"/>
                  <a:gd name="T18" fmla="*/ 1 w 8"/>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20">
                    <a:moveTo>
                      <a:pt x="1" y="0"/>
                    </a:moveTo>
                    <a:cubicBezTo>
                      <a:pt x="0" y="0"/>
                      <a:pt x="0" y="2"/>
                      <a:pt x="0" y="5"/>
                    </a:cubicBezTo>
                    <a:cubicBezTo>
                      <a:pt x="1" y="9"/>
                      <a:pt x="2" y="16"/>
                      <a:pt x="4" y="19"/>
                    </a:cubicBezTo>
                    <a:cubicBezTo>
                      <a:pt x="4" y="19"/>
                      <a:pt x="4" y="19"/>
                      <a:pt x="4" y="19"/>
                    </a:cubicBezTo>
                    <a:cubicBezTo>
                      <a:pt x="4" y="19"/>
                      <a:pt x="4" y="19"/>
                      <a:pt x="4" y="19"/>
                    </a:cubicBezTo>
                    <a:cubicBezTo>
                      <a:pt x="5" y="19"/>
                      <a:pt x="5" y="20"/>
                      <a:pt x="5" y="20"/>
                    </a:cubicBezTo>
                    <a:cubicBezTo>
                      <a:pt x="5" y="20"/>
                      <a:pt x="5" y="20"/>
                      <a:pt x="5" y="20"/>
                    </a:cubicBezTo>
                    <a:cubicBezTo>
                      <a:pt x="5" y="20"/>
                      <a:pt x="5" y="20"/>
                      <a:pt x="6" y="20"/>
                    </a:cubicBezTo>
                    <a:cubicBezTo>
                      <a:pt x="8" y="19"/>
                      <a:pt x="4" y="3"/>
                      <a:pt x="1" y="1"/>
                    </a:cubicBezTo>
                    <a:cubicBezTo>
                      <a:pt x="1" y="1"/>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12" name="Freeform 374"/>
              <p:cNvSpPr>
                <a:spLocks/>
              </p:cNvSpPr>
              <p:nvPr/>
            </p:nvSpPr>
            <p:spPr bwMode="auto">
              <a:xfrm>
                <a:off x="2015" y="1887"/>
                <a:ext cx="19" cy="31"/>
              </a:xfrm>
              <a:custGeom>
                <a:avLst/>
                <a:gdLst>
                  <a:gd name="T0" fmla="*/ 4 w 12"/>
                  <a:gd name="T1" fmla="*/ 0 h 20"/>
                  <a:gd name="T2" fmla="*/ 1 w 12"/>
                  <a:gd name="T3" fmla="*/ 4 h 20"/>
                  <a:gd name="T4" fmla="*/ 4 w 12"/>
                  <a:gd name="T5" fmla="*/ 19 h 20"/>
                  <a:gd name="T6" fmla="*/ 6 w 12"/>
                  <a:gd name="T7" fmla="*/ 20 h 20"/>
                  <a:gd name="T8" fmla="*/ 7 w 12"/>
                  <a:gd name="T9" fmla="*/ 20 h 20"/>
                  <a:gd name="T10" fmla="*/ 7 w 12"/>
                  <a:gd name="T11" fmla="*/ 2 h 20"/>
                  <a:gd name="T12" fmla="*/ 4 w 12"/>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12" h="20">
                    <a:moveTo>
                      <a:pt x="4" y="0"/>
                    </a:moveTo>
                    <a:cubicBezTo>
                      <a:pt x="2" y="0"/>
                      <a:pt x="1" y="1"/>
                      <a:pt x="1" y="4"/>
                    </a:cubicBezTo>
                    <a:cubicBezTo>
                      <a:pt x="0" y="8"/>
                      <a:pt x="1" y="15"/>
                      <a:pt x="4" y="19"/>
                    </a:cubicBezTo>
                    <a:cubicBezTo>
                      <a:pt x="5" y="19"/>
                      <a:pt x="6" y="20"/>
                      <a:pt x="6" y="20"/>
                    </a:cubicBezTo>
                    <a:cubicBezTo>
                      <a:pt x="7" y="20"/>
                      <a:pt x="7" y="20"/>
                      <a:pt x="7" y="20"/>
                    </a:cubicBezTo>
                    <a:cubicBezTo>
                      <a:pt x="11" y="20"/>
                      <a:pt x="12" y="8"/>
                      <a:pt x="7" y="2"/>
                    </a:cubicBezTo>
                    <a:cubicBezTo>
                      <a:pt x="6" y="1"/>
                      <a:pt x="5"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13" name="Freeform 375"/>
              <p:cNvSpPr>
                <a:spLocks/>
              </p:cNvSpPr>
              <p:nvPr/>
            </p:nvSpPr>
            <p:spPr bwMode="auto">
              <a:xfrm>
                <a:off x="1913" y="1293"/>
                <a:ext cx="17" cy="27"/>
              </a:xfrm>
              <a:custGeom>
                <a:avLst/>
                <a:gdLst>
                  <a:gd name="T0" fmla="*/ 1 w 11"/>
                  <a:gd name="T1" fmla="*/ 0 h 17"/>
                  <a:gd name="T2" fmla="*/ 0 w 11"/>
                  <a:gd name="T3" fmla="*/ 4 h 17"/>
                  <a:gd name="T4" fmla="*/ 7 w 11"/>
                  <a:gd name="T5" fmla="*/ 16 h 17"/>
                  <a:gd name="T6" fmla="*/ 9 w 11"/>
                  <a:gd name="T7" fmla="*/ 17 h 17"/>
                  <a:gd name="T8" fmla="*/ 9 w 11"/>
                  <a:gd name="T9" fmla="*/ 17 h 17"/>
                  <a:gd name="T10" fmla="*/ 2 w 11"/>
                  <a:gd name="T11" fmla="*/ 0 h 17"/>
                  <a:gd name="T12" fmla="*/ 1 w 11"/>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11" h="17">
                    <a:moveTo>
                      <a:pt x="1" y="0"/>
                    </a:moveTo>
                    <a:cubicBezTo>
                      <a:pt x="0" y="0"/>
                      <a:pt x="0" y="1"/>
                      <a:pt x="0" y="4"/>
                    </a:cubicBezTo>
                    <a:cubicBezTo>
                      <a:pt x="1" y="7"/>
                      <a:pt x="4" y="12"/>
                      <a:pt x="7" y="16"/>
                    </a:cubicBezTo>
                    <a:cubicBezTo>
                      <a:pt x="8" y="16"/>
                      <a:pt x="8" y="17"/>
                      <a:pt x="9" y="17"/>
                    </a:cubicBezTo>
                    <a:cubicBezTo>
                      <a:pt x="9" y="17"/>
                      <a:pt x="9" y="17"/>
                      <a:pt x="9" y="17"/>
                    </a:cubicBezTo>
                    <a:cubicBezTo>
                      <a:pt x="11" y="16"/>
                      <a:pt x="5" y="3"/>
                      <a:pt x="2"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14" name="Freeform 376"/>
              <p:cNvSpPr>
                <a:spLocks/>
              </p:cNvSpPr>
              <p:nvPr/>
            </p:nvSpPr>
            <p:spPr bwMode="auto">
              <a:xfrm>
                <a:off x="1771" y="1026"/>
                <a:ext cx="16" cy="19"/>
              </a:xfrm>
              <a:custGeom>
                <a:avLst/>
                <a:gdLst>
                  <a:gd name="T0" fmla="*/ 0 w 10"/>
                  <a:gd name="T1" fmla="*/ 0 h 12"/>
                  <a:gd name="T2" fmla="*/ 0 w 10"/>
                  <a:gd name="T3" fmla="*/ 0 h 12"/>
                  <a:gd name="T4" fmla="*/ 2 w 10"/>
                  <a:gd name="T5" fmla="*/ 3 h 12"/>
                  <a:gd name="T6" fmla="*/ 10 w 10"/>
                  <a:gd name="T7" fmla="*/ 12 h 12"/>
                  <a:gd name="T8" fmla="*/ 10 w 10"/>
                  <a:gd name="T9" fmla="*/ 12 h 12"/>
                  <a:gd name="T10" fmla="*/ 10 w 10"/>
                  <a:gd name="T11" fmla="*/ 11 h 12"/>
                  <a:gd name="T12" fmla="*/ 8 w 10"/>
                  <a:gd name="T13" fmla="*/ 9 h 12"/>
                  <a:gd name="T14" fmla="*/ 0 w 10"/>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2">
                    <a:moveTo>
                      <a:pt x="0" y="0"/>
                    </a:moveTo>
                    <a:cubicBezTo>
                      <a:pt x="0" y="0"/>
                      <a:pt x="0" y="0"/>
                      <a:pt x="0" y="0"/>
                    </a:cubicBezTo>
                    <a:cubicBezTo>
                      <a:pt x="0" y="1"/>
                      <a:pt x="0" y="1"/>
                      <a:pt x="2" y="3"/>
                    </a:cubicBezTo>
                    <a:cubicBezTo>
                      <a:pt x="4" y="5"/>
                      <a:pt x="7" y="9"/>
                      <a:pt x="10" y="12"/>
                    </a:cubicBezTo>
                    <a:cubicBezTo>
                      <a:pt x="10" y="12"/>
                      <a:pt x="10" y="12"/>
                      <a:pt x="10" y="12"/>
                    </a:cubicBezTo>
                    <a:cubicBezTo>
                      <a:pt x="10" y="12"/>
                      <a:pt x="10" y="12"/>
                      <a:pt x="10" y="11"/>
                    </a:cubicBezTo>
                    <a:cubicBezTo>
                      <a:pt x="9" y="11"/>
                      <a:pt x="9" y="10"/>
                      <a:pt x="8" y="9"/>
                    </a:cubicBezTo>
                    <a:cubicBezTo>
                      <a:pt x="6" y="6"/>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15" name="Freeform 377"/>
              <p:cNvSpPr>
                <a:spLocks/>
              </p:cNvSpPr>
              <p:nvPr/>
            </p:nvSpPr>
            <p:spPr bwMode="auto">
              <a:xfrm>
                <a:off x="2186" y="2545"/>
                <a:ext cx="9" cy="33"/>
              </a:xfrm>
              <a:custGeom>
                <a:avLst/>
                <a:gdLst>
                  <a:gd name="T0" fmla="*/ 5 w 6"/>
                  <a:gd name="T1" fmla="*/ 0 h 21"/>
                  <a:gd name="T2" fmla="*/ 2 w 6"/>
                  <a:gd name="T3" fmla="*/ 6 h 21"/>
                  <a:gd name="T4" fmla="*/ 0 w 6"/>
                  <a:gd name="T5" fmla="*/ 20 h 21"/>
                  <a:gd name="T6" fmla="*/ 0 w 6"/>
                  <a:gd name="T7" fmla="*/ 21 h 21"/>
                  <a:gd name="T8" fmla="*/ 0 w 6"/>
                  <a:gd name="T9" fmla="*/ 21 h 21"/>
                  <a:gd name="T10" fmla="*/ 5 w 6"/>
                  <a:gd name="T11" fmla="*/ 1 h 21"/>
                  <a:gd name="T12" fmla="*/ 5 w 6"/>
                  <a:gd name="T13" fmla="*/ 1 h 21"/>
                  <a:gd name="T14" fmla="*/ 5 w 6"/>
                  <a:gd name="T15" fmla="*/ 1 h 21"/>
                  <a:gd name="T16" fmla="*/ 5 w 6"/>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1">
                    <a:moveTo>
                      <a:pt x="5" y="0"/>
                    </a:moveTo>
                    <a:cubicBezTo>
                      <a:pt x="4" y="0"/>
                      <a:pt x="3" y="3"/>
                      <a:pt x="2" y="6"/>
                    </a:cubicBezTo>
                    <a:cubicBezTo>
                      <a:pt x="1" y="10"/>
                      <a:pt x="0" y="17"/>
                      <a:pt x="0" y="20"/>
                    </a:cubicBezTo>
                    <a:cubicBezTo>
                      <a:pt x="0" y="21"/>
                      <a:pt x="0" y="21"/>
                      <a:pt x="0" y="21"/>
                    </a:cubicBezTo>
                    <a:cubicBezTo>
                      <a:pt x="0" y="21"/>
                      <a:pt x="0" y="21"/>
                      <a:pt x="0" y="21"/>
                    </a:cubicBezTo>
                    <a:cubicBezTo>
                      <a:pt x="2" y="21"/>
                      <a:pt x="6" y="7"/>
                      <a:pt x="5" y="1"/>
                    </a:cubicBezTo>
                    <a:cubicBezTo>
                      <a:pt x="5" y="1"/>
                      <a:pt x="5" y="1"/>
                      <a:pt x="5" y="1"/>
                    </a:cubicBezTo>
                    <a:cubicBezTo>
                      <a:pt x="5" y="1"/>
                      <a:pt x="5" y="1"/>
                      <a:pt x="5" y="1"/>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16" name="Freeform 378"/>
              <p:cNvSpPr>
                <a:spLocks/>
              </p:cNvSpPr>
              <p:nvPr/>
            </p:nvSpPr>
            <p:spPr bwMode="auto">
              <a:xfrm>
                <a:off x="2174" y="2650"/>
                <a:ext cx="7" cy="32"/>
              </a:xfrm>
              <a:custGeom>
                <a:avLst/>
                <a:gdLst>
                  <a:gd name="T0" fmla="*/ 5 w 5"/>
                  <a:gd name="T1" fmla="*/ 0 h 20"/>
                  <a:gd name="T2" fmla="*/ 3 w 5"/>
                  <a:gd name="T3" fmla="*/ 6 h 20"/>
                  <a:gd name="T4" fmla="*/ 0 w 5"/>
                  <a:gd name="T5" fmla="*/ 19 h 20"/>
                  <a:gd name="T6" fmla="*/ 0 w 5"/>
                  <a:gd name="T7" fmla="*/ 20 h 20"/>
                  <a:gd name="T8" fmla="*/ 0 w 5"/>
                  <a:gd name="T9" fmla="*/ 20 h 20"/>
                  <a:gd name="T10" fmla="*/ 5 w 5"/>
                  <a:gd name="T11" fmla="*/ 0 h 20"/>
                  <a:gd name="T12" fmla="*/ 5 w 5"/>
                  <a:gd name="T13" fmla="*/ 0 h 20"/>
                  <a:gd name="T14" fmla="*/ 5 w 5"/>
                  <a:gd name="T15" fmla="*/ 0 h 20"/>
                  <a:gd name="T16" fmla="*/ 5 w 5"/>
                  <a:gd name="T17" fmla="*/ 0 h 20"/>
                  <a:gd name="T18" fmla="*/ 5 w 5"/>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20">
                    <a:moveTo>
                      <a:pt x="5" y="0"/>
                    </a:moveTo>
                    <a:cubicBezTo>
                      <a:pt x="5" y="0"/>
                      <a:pt x="3" y="4"/>
                      <a:pt x="3" y="6"/>
                    </a:cubicBezTo>
                    <a:cubicBezTo>
                      <a:pt x="2" y="9"/>
                      <a:pt x="0" y="16"/>
                      <a:pt x="0" y="19"/>
                    </a:cubicBezTo>
                    <a:cubicBezTo>
                      <a:pt x="0" y="20"/>
                      <a:pt x="0" y="20"/>
                      <a:pt x="0" y="20"/>
                    </a:cubicBezTo>
                    <a:cubicBezTo>
                      <a:pt x="0" y="20"/>
                      <a:pt x="0" y="20"/>
                      <a:pt x="0" y="20"/>
                    </a:cubicBezTo>
                    <a:cubicBezTo>
                      <a:pt x="1" y="19"/>
                      <a:pt x="5" y="5"/>
                      <a:pt x="5" y="0"/>
                    </a:cubicBezTo>
                    <a:cubicBezTo>
                      <a:pt x="5" y="0"/>
                      <a:pt x="5" y="0"/>
                      <a:pt x="5" y="0"/>
                    </a:cubicBezTo>
                    <a:cubicBezTo>
                      <a:pt x="5" y="0"/>
                      <a:pt x="5" y="0"/>
                      <a:pt x="5" y="0"/>
                    </a:cubicBezTo>
                    <a:cubicBezTo>
                      <a:pt x="5" y="0"/>
                      <a:pt x="5" y="0"/>
                      <a:pt x="5" y="0"/>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17" name="Freeform 379"/>
              <p:cNvSpPr>
                <a:spLocks noEditPoints="1"/>
              </p:cNvSpPr>
              <p:nvPr/>
            </p:nvSpPr>
            <p:spPr bwMode="auto">
              <a:xfrm>
                <a:off x="2149" y="2745"/>
                <a:ext cx="11" cy="30"/>
              </a:xfrm>
              <a:custGeom>
                <a:avLst/>
                <a:gdLst>
                  <a:gd name="T0" fmla="*/ 6 w 7"/>
                  <a:gd name="T1" fmla="*/ 1 h 19"/>
                  <a:gd name="T2" fmla="*/ 5 w 7"/>
                  <a:gd name="T3" fmla="*/ 6 h 19"/>
                  <a:gd name="T4" fmla="*/ 0 w 7"/>
                  <a:gd name="T5" fmla="*/ 19 h 19"/>
                  <a:gd name="T6" fmla="*/ 0 w 7"/>
                  <a:gd name="T7" fmla="*/ 19 h 19"/>
                  <a:gd name="T8" fmla="*/ 5 w 7"/>
                  <a:gd name="T9" fmla="*/ 7 h 19"/>
                  <a:gd name="T10" fmla="*/ 5 w 7"/>
                  <a:gd name="T11" fmla="*/ 7 h 19"/>
                  <a:gd name="T12" fmla="*/ 6 w 7"/>
                  <a:gd name="T13" fmla="*/ 1 h 19"/>
                  <a:gd name="T14" fmla="*/ 7 w 7"/>
                  <a:gd name="T15" fmla="*/ 0 h 19"/>
                  <a:gd name="T16" fmla="*/ 6 w 7"/>
                  <a:gd name="T17" fmla="*/ 1 h 19"/>
                  <a:gd name="T18" fmla="*/ 7 w 7"/>
                  <a:gd name="T19" fmla="*/ 0 h 19"/>
                  <a:gd name="T20" fmla="*/ 7 w 7"/>
                  <a:gd name="T21" fmla="*/ 0 h 19"/>
                  <a:gd name="T22" fmla="*/ 7 w 7"/>
                  <a:gd name="T23" fmla="*/ 0 h 19"/>
                  <a:gd name="T24" fmla="*/ 7 w 7"/>
                  <a:gd name="T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9">
                    <a:moveTo>
                      <a:pt x="6" y="1"/>
                    </a:moveTo>
                    <a:cubicBezTo>
                      <a:pt x="6" y="3"/>
                      <a:pt x="5" y="4"/>
                      <a:pt x="5" y="6"/>
                    </a:cubicBezTo>
                    <a:cubicBezTo>
                      <a:pt x="3" y="10"/>
                      <a:pt x="1" y="17"/>
                      <a:pt x="0" y="19"/>
                    </a:cubicBezTo>
                    <a:cubicBezTo>
                      <a:pt x="0" y="19"/>
                      <a:pt x="0" y="19"/>
                      <a:pt x="0" y="19"/>
                    </a:cubicBezTo>
                    <a:cubicBezTo>
                      <a:pt x="1" y="19"/>
                      <a:pt x="5" y="7"/>
                      <a:pt x="5" y="7"/>
                    </a:cubicBezTo>
                    <a:cubicBezTo>
                      <a:pt x="5" y="7"/>
                      <a:pt x="5" y="7"/>
                      <a:pt x="5" y="7"/>
                    </a:cubicBezTo>
                    <a:cubicBezTo>
                      <a:pt x="5" y="5"/>
                      <a:pt x="6" y="3"/>
                      <a:pt x="6" y="1"/>
                    </a:cubicBezTo>
                    <a:moveTo>
                      <a:pt x="7" y="0"/>
                    </a:moveTo>
                    <a:cubicBezTo>
                      <a:pt x="7" y="0"/>
                      <a:pt x="7" y="1"/>
                      <a:pt x="6" y="1"/>
                    </a:cubicBezTo>
                    <a:cubicBezTo>
                      <a:pt x="7" y="1"/>
                      <a:pt x="7" y="0"/>
                      <a:pt x="7" y="0"/>
                    </a:cubicBezTo>
                    <a:cubicBezTo>
                      <a:pt x="7" y="0"/>
                      <a:pt x="7" y="0"/>
                      <a:pt x="7" y="0"/>
                    </a:cubicBezTo>
                    <a:cubicBezTo>
                      <a:pt x="7" y="0"/>
                      <a:pt x="7" y="0"/>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18" name="Freeform 380"/>
              <p:cNvSpPr>
                <a:spLocks noEditPoints="1"/>
              </p:cNvSpPr>
              <p:nvPr/>
            </p:nvSpPr>
            <p:spPr bwMode="auto">
              <a:xfrm>
                <a:off x="1962" y="1335"/>
                <a:ext cx="41" cy="66"/>
              </a:xfrm>
              <a:custGeom>
                <a:avLst/>
                <a:gdLst>
                  <a:gd name="T0" fmla="*/ 6 w 26"/>
                  <a:gd name="T1" fmla="*/ 11 h 42"/>
                  <a:gd name="T2" fmla="*/ 7 w 26"/>
                  <a:gd name="T3" fmla="*/ 11 h 42"/>
                  <a:gd name="T4" fmla="*/ 7 w 26"/>
                  <a:gd name="T5" fmla="*/ 10 h 42"/>
                  <a:gd name="T6" fmla="*/ 17 w 26"/>
                  <a:gd name="T7" fmla="*/ 30 h 42"/>
                  <a:gd name="T8" fmla="*/ 17 w 26"/>
                  <a:gd name="T9" fmla="*/ 31 h 42"/>
                  <a:gd name="T10" fmla="*/ 16 w 26"/>
                  <a:gd name="T11" fmla="*/ 31 h 42"/>
                  <a:gd name="T12" fmla="*/ 16 w 26"/>
                  <a:gd name="T13" fmla="*/ 31 h 42"/>
                  <a:gd name="T14" fmla="*/ 14 w 26"/>
                  <a:gd name="T15" fmla="*/ 29 h 42"/>
                  <a:gd name="T16" fmla="*/ 7 w 26"/>
                  <a:gd name="T17" fmla="*/ 15 h 42"/>
                  <a:gd name="T18" fmla="*/ 7 w 26"/>
                  <a:gd name="T19" fmla="*/ 15 h 42"/>
                  <a:gd name="T20" fmla="*/ 7 w 26"/>
                  <a:gd name="T21" fmla="*/ 15 h 42"/>
                  <a:gd name="T22" fmla="*/ 7 w 26"/>
                  <a:gd name="T23" fmla="*/ 15 h 42"/>
                  <a:gd name="T24" fmla="*/ 7 w 26"/>
                  <a:gd name="T25" fmla="*/ 15 h 42"/>
                  <a:gd name="T26" fmla="*/ 7 w 26"/>
                  <a:gd name="T27" fmla="*/ 15 h 42"/>
                  <a:gd name="T28" fmla="*/ 7 w 26"/>
                  <a:gd name="T29" fmla="*/ 15 h 42"/>
                  <a:gd name="T30" fmla="*/ 7 w 26"/>
                  <a:gd name="T31" fmla="*/ 15 h 42"/>
                  <a:gd name="T32" fmla="*/ 7 w 26"/>
                  <a:gd name="T33" fmla="*/ 15 h 42"/>
                  <a:gd name="T34" fmla="*/ 7 w 26"/>
                  <a:gd name="T35" fmla="*/ 15 h 42"/>
                  <a:gd name="T36" fmla="*/ 7 w 26"/>
                  <a:gd name="T37" fmla="*/ 15 h 42"/>
                  <a:gd name="T38" fmla="*/ 6 w 26"/>
                  <a:gd name="T39" fmla="*/ 13 h 42"/>
                  <a:gd name="T40" fmla="*/ 6 w 26"/>
                  <a:gd name="T41" fmla="*/ 11 h 42"/>
                  <a:gd name="T42" fmla="*/ 2 w 26"/>
                  <a:gd name="T43" fmla="*/ 0 h 42"/>
                  <a:gd name="T44" fmla="*/ 1 w 26"/>
                  <a:gd name="T45" fmla="*/ 0 h 42"/>
                  <a:gd name="T46" fmla="*/ 2 w 26"/>
                  <a:gd name="T47" fmla="*/ 10 h 42"/>
                  <a:gd name="T48" fmla="*/ 2 w 26"/>
                  <a:gd name="T49" fmla="*/ 10 h 42"/>
                  <a:gd name="T50" fmla="*/ 2 w 26"/>
                  <a:gd name="T51" fmla="*/ 10 h 42"/>
                  <a:gd name="T52" fmla="*/ 2 w 26"/>
                  <a:gd name="T53" fmla="*/ 10 h 42"/>
                  <a:gd name="T54" fmla="*/ 2 w 26"/>
                  <a:gd name="T55" fmla="*/ 10 h 42"/>
                  <a:gd name="T56" fmla="*/ 2 w 26"/>
                  <a:gd name="T57" fmla="*/ 10 h 42"/>
                  <a:gd name="T58" fmla="*/ 2 w 26"/>
                  <a:gd name="T59" fmla="*/ 10 h 42"/>
                  <a:gd name="T60" fmla="*/ 2 w 26"/>
                  <a:gd name="T61" fmla="*/ 10 h 42"/>
                  <a:gd name="T62" fmla="*/ 2 w 26"/>
                  <a:gd name="T63" fmla="*/ 10 h 42"/>
                  <a:gd name="T64" fmla="*/ 2 w 26"/>
                  <a:gd name="T65" fmla="*/ 10 h 42"/>
                  <a:gd name="T66" fmla="*/ 2 w 26"/>
                  <a:gd name="T67" fmla="*/ 10 h 42"/>
                  <a:gd name="T68" fmla="*/ 8 w 26"/>
                  <a:gd name="T69" fmla="*/ 25 h 42"/>
                  <a:gd name="T70" fmla="*/ 13 w 26"/>
                  <a:gd name="T71" fmla="*/ 33 h 42"/>
                  <a:gd name="T72" fmla="*/ 18 w 26"/>
                  <a:gd name="T73" fmla="*/ 40 h 42"/>
                  <a:gd name="T74" fmla="*/ 21 w 26"/>
                  <a:gd name="T75" fmla="*/ 42 h 42"/>
                  <a:gd name="T76" fmla="*/ 22 w 26"/>
                  <a:gd name="T77" fmla="*/ 42 h 42"/>
                  <a:gd name="T78" fmla="*/ 5 w 26"/>
                  <a:gd name="T79" fmla="*/ 2 h 42"/>
                  <a:gd name="T80" fmla="*/ 3 w 26"/>
                  <a:gd name="T81" fmla="*/ 0 h 42"/>
                  <a:gd name="T82" fmla="*/ 2 w 26"/>
                  <a:gd name="T8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 h="42">
                    <a:moveTo>
                      <a:pt x="6" y="11"/>
                    </a:moveTo>
                    <a:cubicBezTo>
                      <a:pt x="7" y="11"/>
                      <a:pt x="7" y="11"/>
                      <a:pt x="7" y="11"/>
                    </a:cubicBezTo>
                    <a:cubicBezTo>
                      <a:pt x="7" y="11"/>
                      <a:pt x="7" y="10"/>
                      <a:pt x="7" y="10"/>
                    </a:cubicBezTo>
                    <a:cubicBezTo>
                      <a:pt x="9" y="10"/>
                      <a:pt x="17" y="25"/>
                      <a:pt x="17" y="30"/>
                    </a:cubicBezTo>
                    <a:cubicBezTo>
                      <a:pt x="17" y="31"/>
                      <a:pt x="17" y="31"/>
                      <a:pt x="17" y="31"/>
                    </a:cubicBezTo>
                    <a:cubicBezTo>
                      <a:pt x="17" y="31"/>
                      <a:pt x="17" y="31"/>
                      <a:pt x="16" y="31"/>
                    </a:cubicBezTo>
                    <a:cubicBezTo>
                      <a:pt x="16" y="31"/>
                      <a:pt x="16" y="31"/>
                      <a:pt x="16" y="31"/>
                    </a:cubicBezTo>
                    <a:cubicBezTo>
                      <a:pt x="16" y="31"/>
                      <a:pt x="15" y="30"/>
                      <a:pt x="14" y="29"/>
                    </a:cubicBezTo>
                    <a:cubicBezTo>
                      <a:pt x="12" y="26"/>
                      <a:pt x="9" y="20"/>
                      <a:pt x="7" y="15"/>
                    </a:cubicBezTo>
                    <a:cubicBezTo>
                      <a:pt x="7" y="15"/>
                      <a:pt x="7" y="15"/>
                      <a:pt x="7" y="15"/>
                    </a:cubicBezTo>
                    <a:cubicBezTo>
                      <a:pt x="7" y="15"/>
                      <a:pt x="7" y="15"/>
                      <a:pt x="7" y="15"/>
                    </a:cubicBezTo>
                    <a:cubicBezTo>
                      <a:pt x="7" y="15"/>
                      <a:pt x="7" y="15"/>
                      <a:pt x="7" y="15"/>
                    </a:cubicBezTo>
                    <a:cubicBezTo>
                      <a:pt x="7" y="15"/>
                      <a:pt x="7" y="15"/>
                      <a:pt x="7" y="15"/>
                    </a:cubicBezTo>
                    <a:cubicBezTo>
                      <a:pt x="7" y="15"/>
                      <a:pt x="7" y="15"/>
                      <a:pt x="7" y="15"/>
                    </a:cubicBezTo>
                    <a:cubicBezTo>
                      <a:pt x="7" y="15"/>
                      <a:pt x="7" y="15"/>
                      <a:pt x="7" y="15"/>
                    </a:cubicBezTo>
                    <a:cubicBezTo>
                      <a:pt x="7" y="15"/>
                      <a:pt x="7" y="15"/>
                      <a:pt x="7" y="15"/>
                    </a:cubicBezTo>
                    <a:cubicBezTo>
                      <a:pt x="7" y="15"/>
                      <a:pt x="7" y="15"/>
                      <a:pt x="7" y="15"/>
                    </a:cubicBezTo>
                    <a:cubicBezTo>
                      <a:pt x="7" y="15"/>
                      <a:pt x="7" y="15"/>
                      <a:pt x="7" y="15"/>
                    </a:cubicBezTo>
                    <a:cubicBezTo>
                      <a:pt x="7" y="15"/>
                      <a:pt x="7" y="15"/>
                      <a:pt x="7" y="15"/>
                    </a:cubicBezTo>
                    <a:cubicBezTo>
                      <a:pt x="7" y="14"/>
                      <a:pt x="7" y="13"/>
                      <a:pt x="6" y="13"/>
                    </a:cubicBezTo>
                    <a:cubicBezTo>
                      <a:pt x="6" y="12"/>
                      <a:pt x="6" y="11"/>
                      <a:pt x="6" y="11"/>
                    </a:cubicBezTo>
                    <a:moveTo>
                      <a:pt x="2" y="0"/>
                    </a:moveTo>
                    <a:cubicBezTo>
                      <a:pt x="1" y="0"/>
                      <a:pt x="1" y="0"/>
                      <a:pt x="1" y="0"/>
                    </a:cubicBezTo>
                    <a:cubicBezTo>
                      <a:pt x="0" y="1"/>
                      <a:pt x="1" y="5"/>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4" y="15"/>
                      <a:pt x="6" y="20"/>
                      <a:pt x="8" y="25"/>
                    </a:cubicBezTo>
                    <a:cubicBezTo>
                      <a:pt x="10" y="28"/>
                      <a:pt x="12" y="30"/>
                      <a:pt x="13" y="33"/>
                    </a:cubicBezTo>
                    <a:cubicBezTo>
                      <a:pt x="15" y="36"/>
                      <a:pt x="17" y="38"/>
                      <a:pt x="18" y="40"/>
                    </a:cubicBezTo>
                    <a:cubicBezTo>
                      <a:pt x="20" y="41"/>
                      <a:pt x="21" y="42"/>
                      <a:pt x="21" y="42"/>
                    </a:cubicBezTo>
                    <a:cubicBezTo>
                      <a:pt x="21" y="42"/>
                      <a:pt x="22" y="42"/>
                      <a:pt x="22" y="42"/>
                    </a:cubicBezTo>
                    <a:cubicBezTo>
                      <a:pt x="26" y="41"/>
                      <a:pt x="16" y="14"/>
                      <a:pt x="5" y="2"/>
                    </a:cubicBezTo>
                    <a:cubicBezTo>
                      <a:pt x="4" y="1"/>
                      <a:pt x="3" y="0"/>
                      <a:pt x="3"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19" name="Freeform 381"/>
              <p:cNvSpPr>
                <a:spLocks noEditPoints="1"/>
              </p:cNvSpPr>
              <p:nvPr/>
            </p:nvSpPr>
            <p:spPr bwMode="auto">
              <a:xfrm>
                <a:off x="1961" y="1331"/>
                <a:ext cx="42" cy="74"/>
              </a:xfrm>
              <a:custGeom>
                <a:avLst/>
                <a:gdLst>
                  <a:gd name="T0" fmla="*/ 2 w 27"/>
                  <a:gd name="T1" fmla="*/ 3 h 48"/>
                  <a:gd name="T2" fmla="*/ 3 w 27"/>
                  <a:gd name="T3" fmla="*/ 3 h 48"/>
                  <a:gd name="T4" fmla="*/ 4 w 27"/>
                  <a:gd name="T5" fmla="*/ 3 h 48"/>
                  <a:gd name="T6" fmla="*/ 6 w 27"/>
                  <a:gd name="T7" fmla="*/ 5 h 48"/>
                  <a:gd name="T8" fmla="*/ 23 w 27"/>
                  <a:gd name="T9" fmla="*/ 45 h 48"/>
                  <a:gd name="T10" fmla="*/ 22 w 27"/>
                  <a:gd name="T11" fmla="*/ 45 h 48"/>
                  <a:gd name="T12" fmla="*/ 22 w 27"/>
                  <a:gd name="T13" fmla="*/ 45 h 48"/>
                  <a:gd name="T14" fmla="*/ 14 w 27"/>
                  <a:gd name="T15" fmla="*/ 36 h 48"/>
                  <a:gd name="T16" fmla="*/ 9 w 27"/>
                  <a:gd name="T17" fmla="*/ 28 h 48"/>
                  <a:gd name="T18" fmla="*/ 3 w 27"/>
                  <a:gd name="T19" fmla="*/ 13 h 48"/>
                  <a:gd name="T20" fmla="*/ 3 w 27"/>
                  <a:gd name="T21" fmla="*/ 13 h 48"/>
                  <a:gd name="T22" fmla="*/ 3 w 27"/>
                  <a:gd name="T23" fmla="*/ 13 h 48"/>
                  <a:gd name="T24" fmla="*/ 3 w 27"/>
                  <a:gd name="T25" fmla="*/ 13 h 48"/>
                  <a:gd name="T26" fmla="*/ 3 w 27"/>
                  <a:gd name="T27" fmla="*/ 13 h 48"/>
                  <a:gd name="T28" fmla="*/ 3 w 27"/>
                  <a:gd name="T29" fmla="*/ 13 h 48"/>
                  <a:gd name="T30" fmla="*/ 3 w 27"/>
                  <a:gd name="T31" fmla="*/ 13 h 48"/>
                  <a:gd name="T32" fmla="*/ 3 w 27"/>
                  <a:gd name="T33" fmla="*/ 13 h 48"/>
                  <a:gd name="T34" fmla="*/ 3 w 27"/>
                  <a:gd name="T35" fmla="*/ 13 h 48"/>
                  <a:gd name="T36" fmla="*/ 3 w 27"/>
                  <a:gd name="T37" fmla="*/ 13 h 48"/>
                  <a:gd name="T38" fmla="*/ 3 w 27"/>
                  <a:gd name="T39" fmla="*/ 13 h 48"/>
                  <a:gd name="T40" fmla="*/ 2 w 27"/>
                  <a:gd name="T41" fmla="*/ 3 h 48"/>
                  <a:gd name="T42" fmla="*/ 1 w 27"/>
                  <a:gd name="T43" fmla="*/ 0 h 48"/>
                  <a:gd name="T44" fmla="*/ 0 w 27"/>
                  <a:gd name="T45" fmla="*/ 2 h 48"/>
                  <a:gd name="T46" fmla="*/ 1 w 27"/>
                  <a:gd name="T47" fmla="*/ 10 h 48"/>
                  <a:gd name="T48" fmla="*/ 2 w 27"/>
                  <a:gd name="T49" fmla="*/ 12 h 48"/>
                  <a:gd name="T50" fmla="*/ 2 w 27"/>
                  <a:gd name="T51" fmla="*/ 12 h 48"/>
                  <a:gd name="T52" fmla="*/ 20 w 27"/>
                  <a:gd name="T53" fmla="*/ 46 h 48"/>
                  <a:gd name="T54" fmla="*/ 20 w 27"/>
                  <a:gd name="T55" fmla="*/ 46 h 48"/>
                  <a:gd name="T56" fmla="*/ 20 w 27"/>
                  <a:gd name="T57" fmla="*/ 46 h 48"/>
                  <a:gd name="T58" fmla="*/ 20 w 27"/>
                  <a:gd name="T59" fmla="*/ 46 h 48"/>
                  <a:gd name="T60" fmla="*/ 20 w 27"/>
                  <a:gd name="T61" fmla="*/ 46 h 48"/>
                  <a:gd name="T62" fmla="*/ 20 w 27"/>
                  <a:gd name="T63" fmla="*/ 46 h 48"/>
                  <a:gd name="T64" fmla="*/ 20 w 27"/>
                  <a:gd name="T65" fmla="*/ 46 h 48"/>
                  <a:gd name="T66" fmla="*/ 20 w 27"/>
                  <a:gd name="T67" fmla="*/ 46 h 48"/>
                  <a:gd name="T68" fmla="*/ 20 w 27"/>
                  <a:gd name="T69" fmla="*/ 46 h 48"/>
                  <a:gd name="T70" fmla="*/ 20 w 27"/>
                  <a:gd name="T71" fmla="*/ 46 h 48"/>
                  <a:gd name="T72" fmla="*/ 20 w 27"/>
                  <a:gd name="T73" fmla="*/ 46 h 48"/>
                  <a:gd name="T74" fmla="*/ 20 w 27"/>
                  <a:gd name="T75" fmla="*/ 46 h 48"/>
                  <a:gd name="T76" fmla="*/ 21 w 27"/>
                  <a:gd name="T77" fmla="*/ 47 h 48"/>
                  <a:gd name="T78" fmla="*/ 24 w 27"/>
                  <a:gd name="T79" fmla="*/ 48 h 48"/>
                  <a:gd name="T80" fmla="*/ 25 w 27"/>
                  <a:gd name="T81" fmla="*/ 46 h 48"/>
                  <a:gd name="T82" fmla="*/ 6 w 27"/>
                  <a:gd name="T83" fmla="*/ 4 h 48"/>
                  <a:gd name="T84" fmla="*/ 5 w 27"/>
                  <a:gd name="T85" fmla="*/ 2 h 48"/>
                  <a:gd name="T86" fmla="*/ 5 w 27"/>
                  <a:gd name="T87" fmla="*/ 2 h 48"/>
                  <a:gd name="T88" fmla="*/ 5 w 27"/>
                  <a:gd name="T89" fmla="*/ 2 h 48"/>
                  <a:gd name="T90" fmla="*/ 5 w 27"/>
                  <a:gd name="T91" fmla="*/ 2 h 48"/>
                  <a:gd name="T92" fmla="*/ 5 w 27"/>
                  <a:gd name="T93" fmla="*/ 2 h 48"/>
                  <a:gd name="T94" fmla="*/ 5 w 27"/>
                  <a:gd name="T95" fmla="*/ 2 h 48"/>
                  <a:gd name="T96" fmla="*/ 5 w 27"/>
                  <a:gd name="T97" fmla="*/ 2 h 48"/>
                  <a:gd name="T98" fmla="*/ 5 w 27"/>
                  <a:gd name="T99" fmla="*/ 2 h 48"/>
                  <a:gd name="T100" fmla="*/ 5 w 27"/>
                  <a:gd name="T101" fmla="*/ 2 h 48"/>
                  <a:gd name="T102" fmla="*/ 1 w 27"/>
                  <a:gd name="T10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 h="48">
                    <a:moveTo>
                      <a:pt x="2" y="3"/>
                    </a:moveTo>
                    <a:cubicBezTo>
                      <a:pt x="2" y="3"/>
                      <a:pt x="2" y="3"/>
                      <a:pt x="3" y="3"/>
                    </a:cubicBezTo>
                    <a:cubicBezTo>
                      <a:pt x="3" y="3"/>
                      <a:pt x="3" y="3"/>
                      <a:pt x="4" y="3"/>
                    </a:cubicBezTo>
                    <a:cubicBezTo>
                      <a:pt x="4" y="3"/>
                      <a:pt x="5" y="4"/>
                      <a:pt x="6" y="5"/>
                    </a:cubicBezTo>
                    <a:cubicBezTo>
                      <a:pt x="17" y="17"/>
                      <a:pt x="27" y="44"/>
                      <a:pt x="23" y="45"/>
                    </a:cubicBezTo>
                    <a:cubicBezTo>
                      <a:pt x="23" y="45"/>
                      <a:pt x="22" y="45"/>
                      <a:pt x="22" y="45"/>
                    </a:cubicBezTo>
                    <a:cubicBezTo>
                      <a:pt x="22" y="45"/>
                      <a:pt x="22" y="45"/>
                      <a:pt x="22" y="45"/>
                    </a:cubicBezTo>
                    <a:cubicBezTo>
                      <a:pt x="20" y="45"/>
                      <a:pt x="17" y="41"/>
                      <a:pt x="14" y="36"/>
                    </a:cubicBezTo>
                    <a:cubicBezTo>
                      <a:pt x="13" y="33"/>
                      <a:pt x="11" y="31"/>
                      <a:pt x="9" y="28"/>
                    </a:cubicBezTo>
                    <a:cubicBezTo>
                      <a:pt x="7" y="23"/>
                      <a:pt x="5" y="18"/>
                      <a:pt x="3" y="13"/>
                    </a:cubicBezTo>
                    <a:cubicBezTo>
                      <a:pt x="3" y="13"/>
                      <a:pt x="3" y="13"/>
                      <a:pt x="3" y="13"/>
                    </a:cubicBezTo>
                    <a:cubicBezTo>
                      <a:pt x="3" y="13"/>
                      <a:pt x="3" y="13"/>
                      <a:pt x="3" y="13"/>
                    </a:cubicBezTo>
                    <a:cubicBezTo>
                      <a:pt x="3" y="13"/>
                      <a:pt x="3" y="13"/>
                      <a:pt x="3" y="13"/>
                    </a:cubicBezTo>
                    <a:cubicBezTo>
                      <a:pt x="3" y="13"/>
                      <a:pt x="3" y="13"/>
                      <a:pt x="3" y="13"/>
                    </a:cubicBezTo>
                    <a:cubicBezTo>
                      <a:pt x="3" y="13"/>
                      <a:pt x="3" y="13"/>
                      <a:pt x="3" y="13"/>
                    </a:cubicBezTo>
                    <a:cubicBezTo>
                      <a:pt x="3" y="13"/>
                      <a:pt x="3" y="13"/>
                      <a:pt x="3" y="13"/>
                    </a:cubicBezTo>
                    <a:cubicBezTo>
                      <a:pt x="3" y="13"/>
                      <a:pt x="3" y="13"/>
                      <a:pt x="3" y="13"/>
                    </a:cubicBezTo>
                    <a:cubicBezTo>
                      <a:pt x="3" y="13"/>
                      <a:pt x="3" y="13"/>
                      <a:pt x="3" y="13"/>
                    </a:cubicBezTo>
                    <a:cubicBezTo>
                      <a:pt x="3" y="13"/>
                      <a:pt x="3" y="13"/>
                      <a:pt x="3" y="13"/>
                    </a:cubicBezTo>
                    <a:cubicBezTo>
                      <a:pt x="3" y="13"/>
                      <a:pt x="3" y="13"/>
                      <a:pt x="3" y="13"/>
                    </a:cubicBezTo>
                    <a:cubicBezTo>
                      <a:pt x="2" y="7"/>
                      <a:pt x="1" y="4"/>
                      <a:pt x="2" y="3"/>
                    </a:cubicBezTo>
                    <a:moveTo>
                      <a:pt x="1" y="0"/>
                    </a:moveTo>
                    <a:cubicBezTo>
                      <a:pt x="0" y="0"/>
                      <a:pt x="0" y="1"/>
                      <a:pt x="0" y="2"/>
                    </a:cubicBezTo>
                    <a:cubicBezTo>
                      <a:pt x="0" y="3"/>
                      <a:pt x="0" y="5"/>
                      <a:pt x="1" y="10"/>
                    </a:cubicBezTo>
                    <a:cubicBezTo>
                      <a:pt x="1" y="10"/>
                      <a:pt x="2" y="11"/>
                      <a:pt x="2" y="12"/>
                    </a:cubicBezTo>
                    <a:cubicBezTo>
                      <a:pt x="2" y="12"/>
                      <a:pt x="2" y="12"/>
                      <a:pt x="2" y="12"/>
                    </a:cubicBezTo>
                    <a:cubicBezTo>
                      <a:pt x="5" y="21"/>
                      <a:pt x="12" y="37"/>
                      <a:pt x="20" y="46"/>
                    </a:cubicBezTo>
                    <a:cubicBezTo>
                      <a:pt x="20" y="46"/>
                      <a:pt x="20" y="46"/>
                      <a:pt x="20" y="46"/>
                    </a:cubicBezTo>
                    <a:cubicBezTo>
                      <a:pt x="20" y="46"/>
                      <a:pt x="20" y="46"/>
                      <a:pt x="20" y="46"/>
                    </a:cubicBezTo>
                    <a:cubicBezTo>
                      <a:pt x="20" y="46"/>
                      <a:pt x="20" y="46"/>
                      <a:pt x="20" y="46"/>
                    </a:cubicBezTo>
                    <a:cubicBezTo>
                      <a:pt x="20" y="46"/>
                      <a:pt x="20" y="46"/>
                      <a:pt x="20" y="46"/>
                    </a:cubicBezTo>
                    <a:cubicBezTo>
                      <a:pt x="20" y="46"/>
                      <a:pt x="20" y="46"/>
                      <a:pt x="20" y="46"/>
                    </a:cubicBezTo>
                    <a:cubicBezTo>
                      <a:pt x="20" y="46"/>
                      <a:pt x="20" y="46"/>
                      <a:pt x="20" y="46"/>
                    </a:cubicBezTo>
                    <a:cubicBezTo>
                      <a:pt x="20" y="46"/>
                      <a:pt x="20" y="46"/>
                      <a:pt x="20" y="46"/>
                    </a:cubicBezTo>
                    <a:cubicBezTo>
                      <a:pt x="20" y="46"/>
                      <a:pt x="20" y="46"/>
                      <a:pt x="20" y="46"/>
                    </a:cubicBezTo>
                    <a:cubicBezTo>
                      <a:pt x="20" y="46"/>
                      <a:pt x="20" y="46"/>
                      <a:pt x="20" y="46"/>
                    </a:cubicBezTo>
                    <a:cubicBezTo>
                      <a:pt x="20" y="46"/>
                      <a:pt x="20" y="46"/>
                      <a:pt x="20" y="46"/>
                    </a:cubicBezTo>
                    <a:cubicBezTo>
                      <a:pt x="20" y="46"/>
                      <a:pt x="20" y="46"/>
                      <a:pt x="20" y="46"/>
                    </a:cubicBezTo>
                    <a:cubicBezTo>
                      <a:pt x="21" y="46"/>
                      <a:pt x="21" y="47"/>
                      <a:pt x="21" y="47"/>
                    </a:cubicBezTo>
                    <a:cubicBezTo>
                      <a:pt x="22" y="48"/>
                      <a:pt x="23" y="48"/>
                      <a:pt x="24" y="48"/>
                    </a:cubicBezTo>
                    <a:cubicBezTo>
                      <a:pt x="25" y="48"/>
                      <a:pt x="25" y="47"/>
                      <a:pt x="25" y="46"/>
                    </a:cubicBezTo>
                    <a:cubicBezTo>
                      <a:pt x="25" y="37"/>
                      <a:pt x="15" y="14"/>
                      <a:pt x="6" y="4"/>
                    </a:cubicBezTo>
                    <a:cubicBezTo>
                      <a:pt x="6" y="3"/>
                      <a:pt x="5" y="3"/>
                      <a:pt x="5" y="2"/>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3"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20" name="Freeform 382"/>
              <p:cNvSpPr>
                <a:spLocks/>
              </p:cNvSpPr>
              <p:nvPr/>
            </p:nvSpPr>
            <p:spPr bwMode="auto">
              <a:xfrm>
                <a:off x="1975" y="1357"/>
                <a:ext cx="12" cy="22"/>
              </a:xfrm>
              <a:custGeom>
                <a:avLst/>
                <a:gdLst>
                  <a:gd name="T0" fmla="*/ 1 w 8"/>
                  <a:gd name="T1" fmla="*/ 0 h 14"/>
                  <a:gd name="T2" fmla="*/ 0 w 8"/>
                  <a:gd name="T3" fmla="*/ 1 h 14"/>
                  <a:gd name="T4" fmla="*/ 1 w 8"/>
                  <a:gd name="T5" fmla="*/ 3 h 14"/>
                  <a:gd name="T6" fmla="*/ 1 w 8"/>
                  <a:gd name="T7" fmla="*/ 3 h 14"/>
                  <a:gd name="T8" fmla="*/ 1 w 8"/>
                  <a:gd name="T9" fmla="*/ 3 h 14"/>
                  <a:gd name="T10" fmla="*/ 1 w 8"/>
                  <a:gd name="T11" fmla="*/ 3 h 14"/>
                  <a:gd name="T12" fmla="*/ 1 w 8"/>
                  <a:gd name="T13" fmla="*/ 3 h 14"/>
                  <a:gd name="T14" fmla="*/ 1 w 8"/>
                  <a:gd name="T15" fmla="*/ 3 h 14"/>
                  <a:gd name="T16" fmla="*/ 1 w 8"/>
                  <a:gd name="T17" fmla="*/ 3 h 14"/>
                  <a:gd name="T18" fmla="*/ 1 w 8"/>
                  <a:gd name="T19" fmla="*/ 3 h 14"/>
                  <a:gd name="T20" fmla="*/ 1 w 8"/>
                  <a:gd name="T21" fmla="*/ 4 h 14"/>
                  <a:gd name="T22" fmla="*/ 1 w 8"/>
                  <a:gd name="T23" fmla="*/ 4 h 14"/>
                  <a:gd name="T24" fmla="*/ 1 w 8"/>
                  <a:gd name="T25" fmla="*/ 5 h 14"/>
                  <a:gd name="T26" fmla="*/ 5 w 8"/>
                  <a:gd name="T27" fmla="*/ 12 h 14"/>
                  <a:gd name="T28" fmla="*/ 6 w 8"/>
                  <a:gd name="T29" fmla="*/ 13 h 14"/>
                  <a:gd name="T30" fmla="*/ 6 w 8"/>
                  <a:gd name="T31" fmla="*/ 13 h 14"/>
                  <a:gd name="T32" fmla="*/ 7 w 8"/>
                  <a:gd name="T33" fmla="*/ 14 h 14"/>
                  <a:gd name="T34" fmla="*/ 7 w 8"/>
                  <a:gd name="T35" fmla="*/ 14 h 14"/>
                  <a:gd name="T36" fmla="*/ 2 w 8"/>
                  <a:gd name="T37" fmla="*/ 1 h 14"/>
                  <a:gd name="T38" fmla="*/ 1 w 8"/>
                  <a:gd name="T39" fmla="*/ 0 h 14"/>
                  <a:gd name="T40" fmla="*/ 1 w 8"/>
                  <a:gd name="T41" fmla="*/ 0 h 14"/>
                  <a:gd name="T42" fmla="*/ 1 w 8"/>
                  <a:gd name="T4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 h="14">
                    <a:moveTo>
                      <a:pt x="1" y="0"/>
                    </a:moveTo>
                    <a:cubicBezTo>
                      <a:pt x="0" y="0"/>
                      <a:pt x="0" y="0"/>
                      <a:pt x="0" y="1"/>
                    </a:cubicBezTo>
                    <a:cubicBezTo>
                      <a:pt x="0" y="1"/>
                      <a:pt x="0" y="2"/>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4"/>
                      <a:pt x="1" y="4"/>
                    </a:cubicBezTo>
                    <a:cubicBezTo>
                      <a:pt x="1" y="4"/>
                      <a:pt x="1" y="4"/>
                      <a:pt x="1" y="4"/>
                    </a:cubicBezTo>
                    <a:cubicBezTo>
                      <a:pt x="1" y="4"/>
                      <a:pt x="1" y="4"/>
                      <a:pt x="1" y="5"/>
                    </a:cubicBezTo>
                    <a:cubicBezTo>
                      <a:pt x="2" y="7"/>
                      <a:pt x="4" y="10"/>
                      <a:pt x="5" y="12"/>
                    </a:cubicBezTo>
                    <a:cubicBezTo>
                      <a:pt x="5" y="12"/>
                      <a:pt x="5" y="12"/>
                      <a:pt x="6" y="13"/>
                    </a:cubicBezTo>
                    <a:cubicBezTo>
                      <a:pt x="6" y="13"/>
                      <a:pt x="6" y="13"/>
                      <a:pt x="6" y="13"/>
                    </a:cubicBezTo>
                    <a:cubicBezTo>
                      <a:pt x="6" y="13"/>
                      <a:pt x="7" y="13"/>
                      <a:pt x="7" y="14"/>
                    </a:cubicBezTo>
                    <a:cubicBezTo>
                      <a:pt x="7" y="14"/>
                      <a:pt x="7" y="14"/>
                      <a:pt x="7" y="14"/>
                    </a:cubicBezTo>
                    <a:cubicBezTo>
                      <a:pt x="8" y="14"/>
                      <a:pt x="5" y="5"/>
                      <a:pt x="2" y="1"/>
                    </a:cubicBezTo>
                    <a:cubicBezTo>
                      <a:pt x="1" y="0"/>
                      <a:pt x="1" y="0"/>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21" name="Freeform 383"/>
              <p:cNvSpPr>
                <a:spLocks noEditPoints="1"/>
              </p:cNvSpPr>
              <p:nvPr/>
            </p:nvSpPr>
            <p:spPr bwMode="auto">
              <a:xfrm>
                <a:off x="1972" y="1351"/>
                <a:ext cx="17" cy="32"/>
              </a:xfrm>
              <a:custGeom>
                <a:avLst/>
                <a:gdLst>
                  <a:gd name="T0" fmla="*/ 2 w 11"/>
                  <a:gd name="T1" fmla="*/ 5 h 21"/>
                  <a:gd name="T2" fmla="*/ 3 w 11"/>
                  <a:gd name="T3" fmla="*/ 4 h 21"/>
                  <a:gd name="T4" fmla="*/ 3 w 11"/>
                  <a:gd name="T5" fmla="*/ 4 h 21"/>
                  <a:gd name="T6" fmla="*/ 3 w 11"/>
                  <a:gd name="T7" fmla="*/ 4 h 21"/>
                  <a:gd name="T8" fmla="*/ 4 w 11"/>
                  <a:gd name="T9" fmla="*/ 5 h 21"/>
                  <a:gd name="T10" fmla="*/ 9 w 11"/>
                  <a:gd name="T11" fmla="*/ 18 h 21"/>
                  <a:gd name="T12" fmla="*/ 9 w 11"/>
                  <a:gd name="T13" fmla="*/ 18 h 21"/>
                  <a:gd name="T14" fmla="*/ 9 w 11"/>
                  <a:gd name="T15" fmla="*/ 18 h 21"/>
                  <a:gd name="T16" fmla="*/ 8 w 11"/>
                  <a:gd name="T17" fmla="*/ 17 h 21"/>
                  <a:gd name="T18" fmla="*/ 8 w 11"/>
                  <a:gd name="T19" fmla="*/ 17 h 21"/>
                  <a:gd name="T20" fmla="*/ 7 w 11"/>
                  <a:gd name="T21" fmla="*/ 16 h 21"/>
                  <a:gd name="T22" fmla="*/ 3 w 11"/>
                  <a:gd name="T23" fmla="*/ 9 h 21"/>
                  <a:gd name="T24" fmla="*/ 3 w 11"/>
                  <a:gd name="T25" fmla="*/ 8 h 21"/>
                  <a:gd name="T26" fmla="*/ 3 w 11"/>
                  <a:gd name="T27" fmla="*/ 8 h 21"/>
                  <a:gd name="T28" fmla="*/ 3 w 11"/>
                  <a:gd name="T29" fmla="*/ 7 h 21"/>
                  <a:gd name="T30" fmla="*/ 3 w 11"/>
                  <a:gd name="T31" fmla="*/ 7 h 21"/>
                  <a:gd name="T32" fmla="*/ 3 w 11"/>
                  <a:gd name="T33" fmla="*/ 7 h 21"/>
                  <a:gd name="T34" fmla="*/ 3 w 11"/>
                  <a:gd name="T35" fmla="*/ 7 h 21"/>
                  <a:gd name="T36" fmla="*/ 3 w 11"/>
                  <a:gd name="T37" fmla="*/ 7 h 21"/>
                  <a:gd name="T38" fmla="*/ 3 w 11"/>
                  <a:gd name="T39" fmla="*/ 7 h 21"/>
                  <a:gd name="T40" fmla="*/ 3 w 11"/>
                  <a:gd name="T41" fmla="*/ 7 h 21"/>
                  <a:gd name="T42" fmla="*/ 3 w 11"/>
                  <a:gd name="T43" fmla="*/ 7 h 21"/>
                  <a:gd name="T44" fmla="*/ 2 w 11"/>
                  <a:gd name="T45" fmla="*/ 5 h 21"/>
                  <a:gd name="T46" fmla="*/ 1 w 11"/>
                  <a:gd name="T47" fmla="*/ 0 h 21"/>
                  <a:gd name="T48" fmla="*/ 1 w 11"/>
                  <a:gd name="T49" fmla="*/ 1 h 21"/>
                  <a:gd name="T50" fmla="*/ 0 w 11"/>
                  <a:gd name="T51" fmla="*/ 1 h 21"/>
                  <a:gd name="T52" fmla="*/ 0 w 11"/>
                  <a:gd name="T53" fmla="*/ 3 h 21"/>
                  <a:gd name="T54" fmla="*/ 1 w 11"/>
                  <a:gd name="T55" fmla="*/ 5 h 21"/>
                  <a:gd name="T56" fmla="*/ 1 w 11"/>
                  <a:gd name="T57" fmla="*/ 5 h 21"/>
                  <a:gd name="T58" fmla="*/ 1 w 11"/>
                  <a:gd name="T59" fmla="*/ 5 h 21"/>
                  <a:gd name="T60" fmla="*/ 1 w 11"/>
                  <a:gd name="T61" fmla="*/ 5 h 21"/>
                  <a:gd name="T62" fmla="*/ 1 w 11"/>
                  <a:gd name="T63" fmla="*/ 5 h 21"/>
                  <a:gd name="T64" fmla="*/ 1 w 11"/>
                  <a:gd name="T65" fmla="*/ 5 h 21"/>
                  <a:gd name="T66" fmla="*/ 1 w 11"/>
                  <a:gd name="T67" fmla="*/ 5 h 21"/>
                  <a:gd name="T68" fmla="*/ 1 w 11"/>
                  <a:gd name="T69" fmla="*/ 5 h 21"/>
                  <a:gd name="T70" fmla="*/ 1 w 11"/>
                  <a:gd name="T71" fmla="*/ 5 h 21"/>
                  <a:gd name="T72" fmla="*/ 1 w 11"/>
                  <a:gd name="T73" fmla="*/ 5 h 21"/>
                  <a:gd name="T74" fmla="*/ 1 w 11"/>
                  <a:gd name="T75" fmla="*/ 5 h 21"/>
                  <a:gd name="T76" fmla="*/ 8 w 11"/>
                  <a:gd name="T77" fmla="*/ 19 h 21"/>
                  <a:gd name="T78" fmla="*/ 9 w 11"/>
                  <a:gd name="T79" fmla="*/ 20 h 21"/>
                  <a:gd name="T80" fmla="*/ 11 w 11"/>
                  <a:gd name="T81" fmla="*/ 21 h 21"/>
                  <a:gd name="T82" fmla="*/ 11 w 11"/>
                  <a:gd name="T83" fmla="*/ 21 h 21"/>
                  <a:gd name="T84" fmla="*/ 11 w 11"/>
                  <a:gd name="T85" fmla="*/ 20 h 21"/>
                  <a:gd name="T86" fmla="*/ 1 w 11"/>
                  <a:gd name="T8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 h="21">
                    <a:moveTo>
                      <a:pt x="2" y="5"/>
                    </a:moveTo>
                    <a:cubicBezTo>
                      <a:pt x="2" y="4"/>
                      <a:pt x="2" y="4"/>
                      <a:pt x="3" y="4"/>
                    </a:cubicBezTo>
                    <a:cubicBezTo>
                      <a:pt x="3" y="4"/>
                      <a:pt x="3" y="4"/>
                      <a:pt x="3" y="4"/>
                    </a:cubicBezTo>
                    <a:cubicBezTo>
                      <a:pt x="3" y="4"/>
                      <a:pt x="3" y="4"/>
                      <a:pt x="3" y="4"/>
                    </a:cubicBezTo>
                    <a:cubicBezTo>
                      <a:pt x="3" y="4"/>
                      <a:pt x="3" y="4"/>
                      <a:pt x="4" y="5"/>
                    </a:cubicBezTo>
                    <a:cubicBezTo>
                      <a:pt x="7" y="9"/>
                      <a:pt x="10" y="18"/>
                      <a:pt x="9" y="18"/>
                    </a:cubicBezTo>
                    <a:cubicBezTo>
                      <a:pt x="9" y="18"/>
                      <a:pt x="9" y="18"/>
                      <a:pt x="9" y="18"/>
                    </a:cubicBezTo>
                    <a:cubicBezTo>
                      <a:pt x="9" y="18"/>
                      <a:pt x="9" y="18"/>
                      <a:pt x="9" y="18"/>
                    </a:cubicBezTo>
                    <a:cubicBezTo>
                      <a:pt x="9" y="17"/>
                      <a:pt x="8" y="17"/>
                      <a:pt x="8" y="17"/>
                    </a:cubicBezTo>
                    <a:cubicBezTo>
                      <a:pt x="8" y="17"/>
                      <a:pt x="8" y="17"/>
                      <a:pt x="8" y="17"/>
                    </a:cubicBezTo>
                    <a:cubicBezTo>
                      <a:pt x="7" y="16"/>
                      <a:pt x="7" y="16"/>
                      <a:pt x="7" y="16"/>
                    </a:cubicBezTo>
                    <a:cubicBezTo>
                      <a:pt x="6" y="14"/>
                      <a:pt x="4" y="11"/>
                      <a:pt x="3" y="9"/>
                    </a:cubicBezTo>
                    <a:cubicBezTo>
                      <a:pt x="3" y="9"/>
                      <a:pt x="3" y="8"/>
                      <a:pt x="3" y="8"/>
                    </a:cubicBezTo>
                    <a:cubicBezTo>
                      <a:pt x="3" y="8"/>
                      <a:pt x="3" y="8"/>
                      <a:pt x="3" y="8"/>
                    </a:cubicBezTo>
                    <a:cubicBezTo>
                      <a:pt x="3" y="8"/>
                      <a:pt x="3" y="7"/>
                      <a:pt x="3" y="7"/>
                    </a:cubicBezTo>
                    <a:cubicBezTo>
                      <a:pt x="3" y="7"/>
                      <a:pt x="3" y="7"/>
                      <a:pt x="3" y="7"/>
                    </a:cubicBezTo>
                    <a:cubicBezTo>
                      <a:pt x="3" y="7"/>
                      <a:pt x="3" y="7"/>
                      <a:pt x="3" y="7"/>
                    </a:cubicBezTo>
                    <a:cubicBezTo>
                      <a:pt x="3" y="7"/>
                      <a:pt x="3" y="7"/>
                      <a:pt x="3" y="7"/>
                    </a:cubicBezTo>
                    <a:cubicBezTo>
                      <a:pt x="3" y="7"/>
                      <a:pt x="3" y="7"/>
                      <a:pt x="3" y="7"/>
                    </a:cubicBezTo>
                    <a:cubicBezTo>
                      <a:pt x="3" y="7"/>
                      <a:pt x="3" y="7"/>
                      <a:pt x="3" y="7"/>
                    </a:cubicBezTo>
                    <a:cubicBezTo>
                      <a:pt x="3" y="7"/>
                      <a:pt x="3" y="7"/>
                      <a:pt x="3" y="7"/>
                    </a:cubicBezTo>
                    <a:cubicBezTo>
                      <a:pt x="3" y="7"/>
                      <a:pt x="3" y="7"/>
                      <a:pt x="3" y="7"/>
                    </a:cubicBezTo>
                    <a:cubicBezTo>
                      <a:pt x="2" y="6"/>
                      <a:pt x="2" y="5"/>
                      <a:pt x="2" y="5"/>
                    </a:cubicBezTo>
                    <a:moveTo>
                      <a:pt x="1" y="0"/>
                    </a:moveTo>
                    <a:cubicBezTo>
                      <a:pt x="1" y="0"/>
                      <a:pt x="1" y="1"/>
                      <a:pt x="1" y="1"/>
                    </a:cubicBezTo>
                    <a:cubicBezTo>
                      <a:pt x="1" y="1"/>
                      <a:pt x="1" y="1"/>
                      <a:pt x="0" y="1"/>
                    </a:cubicBezTo>
                    <a:cubicBezTo>
                      <a:pt x="0" y="1"/>
                      <a:pt x="0" y="2"/>
                      <a:pt x="0" y="3"/>
                    </a:cubicBezTo>
                    <a:cubicBezTo>
                      <a:pt x="1" y="3"/>
                      <a:pt x="1" y="4"/>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3" y="10"/>
                      <a:pt x="6" y="16"/>
                      <a:pt x="8" y="19"/>
                    </a:cubicBezTo>
                    <a:cubicBezTo>
                      <a:pt x="8" y="19"/>
                      <a:pt x="9" y="20"/>
                      <a:pt x="9" y="20"/>
                    </a:cubicBezTo>
                    <a:cubicBezTo>
                      <a:pt x="10" y="21"/>
                      <a:pt x="10" y="21"/>
                      <a:pt x="11" y="21"/>
                    </a:cubicBezTo>
                    <a:cubicBezTo>
                      <a:pt x="11" y="21"/>
                      <a:pt x="11" y="21"/>
                      <a:pt x="11" y="21"/>
                    </a:cubicBezTo>
                    <a:cubicBezTo>
                      <a:pt x="11" y="21"/>
                      <a:pt x="11" y="21"/>
                      <a:pt x="11" y="20"/>
                    </a:cubicBezTo>
                    <a:cubicBezTo>
                      <a:pt x="11" y="15"/>
                      <a:pt x="3"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22" name="Freeform 384"/>
              <p:cNvSpPr>
                <a:spLocks noEditPoints="1"/>
              </p:cNvSpPr>
              <p:nvPr/>
            </p:nvSpPr>
            <p:spPr bwMode="auto">
              <a:xfrm>
                <a:off x="1981" y="1295"/>
                <a:ext cx="36" cy="61"/>
              </a:xfrm>
              <a:custGeom>
                <a:avLst/>
                <a:gdLst>
                  <a:gd name="T0" fmla="*/ 6 w 23"/>
                  <a:gd name="T1" fmla="*/ 10 h 39"/>
                  <a:gd name="T2" fmla="*/ 6 w 23"/>
                  <a:gd name="T3" fmla="*/ 10 h 39"/>
                  <a:gd name="T4" fmla="*/ 7 w 23"/>
                  <a:gd name="T5" fmla="*/ 10 h 39"/>
                  <a:gd name="T6" fmla="*/ 7 w 23"/>
                  <a:gd name="T7" fmla="*/ 10 h 39"/>
                  <a:gd name="T8" fmla="*/ 12 w 23"/>
                  <a:gd name="T9" fmla="*/ 19 h 39"/>
                  <a:gd name="T10" fmla="*/ 17 w 23"/>
                  <a:gd name="T11" fmla="*/ 28 h 39"/>
                  <a:gd name="T12" fmla="*/ 18 w 23"/>
                  <a:gd name="T13" fmla="*/ 29 h 39"/>
                  <a:gd name="T14" fmla="*/ 18 w 23"/>
                  <a:gd name="T15" fmla="*/ 29 h 39"/>
                  <a:gd name="T16" fmla="*/ 18 w 23"/>
                  <a:gd name="T17" fmla="*/ 29 h 39"/>
                  <a:gd name="T18" fmla="*/ 17 w 23"/>
                  <a:gd name="T19" fmla="*/ 29 h 39"/>
                  <a:gd name="T20" fmla="*/ 16 w 23"/>
                  <a:gd name="T21" fmla="*/ 27 h 39"/>
                  <a:gd name="T22" fmla="*/ 13 w 23"/>
                  <a:gd name="T23" fmla="*/ 22 h 39"/>
                  <a:gd name="T24" fmla="*/ 9 w 23"/>
                  <a:gd name="T25" fmla="*/ 15 h 39"/>
                  <a:gd name="T26" fmla="*/ 9 w 23"/>
                  <a:gd name="T27" fmla="*/ 15 h 39"/>
                  <a:gd name="T28" fmla="*/ 9 w 23"/>
                  <a:gd name="T29" fmla="*/ 14 h 39"/>
                  <a:gd name="T30" fmla="*/ 7 w 23"/>
                  <a:gd name="T31" fmla="*/ 11 h 39"/>
                  <a:gd name="T32" fmla="*/ 6 w 23"/>
                  <a:gd name="T33" fmla="*/ 10 h 39"/>
                  <a:gd name="T34" fmla="*/ 6 w 23"/>
                  <a:gd name="T35" fmla="*/ 10 h 39"/>
                  <a:gd name="T36" fmla="*/ 0 w 23"/>
                  <a:gd name="T37" fmla="*/ 0 h 39"/>
                  <a:gd name="T38" fmla="*/ 1 w 23"/>
                  <a:gd name="T39" fmla="*/ 2 h 39"/>
                  <a:gd name="T40" fmla="*/ 6 w 23"/>
                  <a:gd name="T41" fmla="*/ 10 h 39"/>
                  <a:gd name="T42" fmla="*/ 7 w 23"/>
                  <a:gd name="T43" fmla="*/ 11 h 39"/>
                  <a:gd name="T44" fmla="*/ 20 w 23"/>
                  <a:gd name="T45" fmla="*/ 34 h 39"/>
                  <a:gd name="T46" fmla="*/ 23 w 23"/>
                  <a:gd name="T47" fmla="*/ 39 h 39"/>
                  <a:gd name="T48" fmla="*/ 22 w 23"/>
                  <a:gd name="T49" fmla="*/ 37 h 39"/>
                  <a:gd name="T50" fmla="*/ 13 w 23"/>
                  <a:gd name="T51" fmla="*/ 20 h 39"/>
                  <a:gd name="T52" fmla="*/ 1 w 23"/>
                  <a:gd name="T53" fmla="*/ 0 h 39"/>
                  <a:gd name="T54" fmla="*/ 0 w 23"/>
                  <a:gd name="T55"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3" h="39">
                    <a:moveTo>
                      <a:pt x="6" y="10"/>
                    </a:moveTo>
                    <a:cubicBezTo>
                      <a:pt x="6" y="10"/>
                      <a:pt x="6" y="10"/>
                      <a:pt x="6" y="10"/>
                    </a:cubicBezTo>
                    <a:cubicBezTo>
                      <a:pt x="6" y="10"/>
                      <a:pt x="6" y="10"/>
                      <a:pt x="7" y="10"/>
                    </a:cubicBezTo>
                    <a:cubicBezTo>
                      <a:pt x="7" y="10"/>
                      <a:pt x="7" y="10"/>
                      <a:pt x="7" y="10"/>
                    </a:cubicBezTo>
                    <a:cubicBezTo>
                      <a:pt x="8" y="12"/>
                      <a:pt x="10" y="16"/>
                      <a:pt x="12" y="19"/>
                    </a:cubicBezTo>
                    <a:cubicBezTo>
                      <a:pt x="15" y="23"/>
                      <a:pt x="17" y="27"/>
                      <a:pt x="17" y="28"/>
                    </a:cubicBezTo>
                    <a:cubicBezTo>
                      <a:pt x="18" y="29"/>
                      <a:pt x="18" y="29"/>
                      <a:pt x="18" y="29"/>
                    </a:cubicBezTo>
                    <a:cubicBezTo>
                      <a:pt x="18" y="29"/>
                      <a:pt x="18" y="29"/>
                      <a:pt x="18" y="29"/>
                    </a:cubicBezTo>
                    <a:cubicBezTo>
                      <a:pt x="18" y="29"/>
                      <a:pt x="18" y="29"/>
                      <a:pt x="18" y="29"/>
                    </a:cubicBezTo>
                    <a:cubicBezTo>
                      <a:pt x="17" y="29"/>
                      <a:pt x="17" y="29"/>
                      <a:pt x="17" y="29"/>
                    </a:cubicBezTo>
                    <a:cubicBezTo>
                      <a:pt x="17" y="28"/>
                      <a:pt x="17" y="28"/>
                      <a:pt x="16" y="27"/>
                    </a:cubicBezTo>
                    <a:cubicBezTo>
                      <a:pt x="15" y="26"/>
                      <a:pt x="14" y="24"/>
                      <a:pt x="13" y="22"/>
                    </a:cubicBezTo>
                    <a:cubicBezTo>
                      <a:pt x="11" y="19"/>
                      <a:pt x="10" y="16"/>
                      <a:pt x="9" y="15"/>
                    </a:cubicBezTo>
                    <a:cubicBezTo>
                      <a:pt x="9" y="15"/>
                      <a:pt x="9" y="15"/>
                      <a:pt x="9" y="15"/>
                    </a:cubicBezTo>
                    <a:cubicBezTo>
                      <a:pt x="9" y="14"/>
                      <a:pt x="9" y="14"/>
                      <a:pt x="9" y="14"/>
                    </a:cubicBezTo>
                    <a:cubicBezTo>
                      <a:pt x="8" y="12"/>
                      <a:pt x="7" y="11"/>
                      <a:pt x="7" y="11"/>
                    </a:cubicBezTo>
                    <a:cubicBezTo>
                      <a:pt x="6" y="10"/>
                      <a:pt x="6" y="10"/>
                      <a:pt x="6" y="10"/>
                    </a:cubicBezTo>
                    <a:cubicBezTo>
                      <a:pt x="6" y="10"/>
                      <a:pt x="6" y="10"/>
                      <a:pt x="6" y="10"/>
                    </a:cubicBezTo>
                    <a:moveTo>
                      <a:pt x="0" y="0"/>
                    </a:moveTo>
                    <a:cubicBezTo>
                      <a:pt x="0" y="0"/>
                      <a:pt x="1" y="0"/>
                      <a:pt x="1" y="2"/>
                    </a:cubicBezTo>
                    <a:cubicBezTo>
                      <a:pt x="2" y="3"/>
                      <a:pt x="3" y="6"/>
                      <a:pt x="6" y="10"/>
                    </a:cubicBezTo>
                    <a:cubicBezTo>
                      <a:pt x="6" y="10"/>
                      <a:pt x="6" y="11"/>
                      <a:pt x="7" y="11"/>
                    </a:cubicBezTo>
                    <a:cubicBezTo>
                      <a:pt x="9" y="16"/>
                      <a:pt x="15" y="27"/>
                      <a:pt x="20" y="34"/>
                    </a:cubicBezTo>
                    <a:cubicBezTo>
                      <a:pt x="21" y="37"/>
                      <a:pt x="23" y="39"/>
                      <a:pt x="23" y="39"/>
                    </a:cubicBezTo>
                    <a:cubicBezTo>
                      <a:pt x="23" y="39"/>
                      <a:pt x="23" y="38"/>
                      <a:pt x="22" y="37"/>
                    </a:cubicBezTo>
                    <a:cubicBezTo>
                      <a:pt x="21" y="33"/>
                      <a:pt x="17" y="27"/>
                      <a:pt x="13" y="20"/>
                    </a:cubicBezTo>
                    <a:cubicBezTo>
                      <a:pt x="8" y="11"/>
                      <a:pt x="2" y="2"/>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23" name="Freeform 385"/>
              <p:cNvSpPr>
                <a:spLocks noEditPoints="1"/>
              </p:cNvSpPr>
              <p:nvPr/>
            </p:nvSpPr>
            <p:spPr bwMode="auto">
              <a:xfrm>
                <a:off x="1978" y="1289"/>
                <a:ext cx="42" cy="73"/>
              </a:xfrm>
              <a:custGeom>
                <a:avLst/>
                <a:gdLst>
                  <a:gd name="T0" fmla="*/ 3 w 27"/>
                  <a:gd name="T1" fmla="*/ 6 h 47"/>
                  <a:gd name="T2" fmla="*/ 2 w 27"/>
                  <a:gd name="T3" fmla="*/ 4 h 47"/>
                  <a:gd name="T4" fmla="*/ 2 w 27"/>
                  <a:gd name="T5" fmla="*/ 4 h 47"/>
                  <a:gd name="T6" fmla="*/ 3 w 27"/>
                  <a:gd name="T7" fmla="*/ 4 h 47"/>
                  <a:gd name="T8" fmla="*/ 3 w 27"/>
                  <a:gd name="T9" fmla="*/ 5 h 47"/>
                  <a:gd name="T10" fmla="*/ 15 w 27"/>
                  <a:gd name="T11" fmla="*/ 24 h 47"/>
                  <a:gd name="T12" fmla="*/ 24 w 27"/>
                  <a:gd name="T13" fmla="*/ 41 h 47"/>
                  <a:gd name="T14" fmla="*/ 26 w 27"/>
                  <a:gd name="T15" fmla="*/ 44 h 47"/>
                  <a:gd name="T16" fmla="*/ 25 w 27"/>
                  <a:gd name="T17" fmla="*/ 43 h 47"/>
                  <a:gd name="T18" fmla="*/ 22 w 27"/>
                  <a:gd name="T19" fmla="*/ 38 h 47"/>
                  <a:gd name="T20" fmla="*/ 9 w 27"/>
                  <a:gd name="T21" fmla="*/ 15 h 47"/>
                  <a:gd name="T22" fmla="*/ 8 w 27"/>
                  <a:gd name="T23" fmla="*/ 14 h 47"/>
                  <a:gd name="T24" fmla="*/ 3 w 27"/>
                  <a:gd name="T25" fmla="*/ 6 h 47"/>
                  <a:gd name="T26" fmla="*/ 0 w 27"/>
                  <a:gd name="T27" fmla="*/ 0 h 47"/>
                  <a:gd name="T28" fmla="*/ 7 w 27"/>
                  <a:gd name="T29" fmla="*/ 12 h 47"/>
                  <a:gd name="T30" fmla="*/ 8 w 27"/>
                  <a:gd name="T31" fmla="*/ 15 h 47"/>
                  <a:gd name="T32" fmla="*/ 10 w 27"/>
                  <a:gd name="T33" fmla="*/ 18 h 47"/>
                  <a:gd name="T34" fmla="*/ 10 w 27"/>
                  <a:gd name="T35" fmla="*/ 18 h 47"/>
                  <a:gd name="T36" fmla="*/ 26 w 27"/>
                  <a:gd name="T37" fmla="*/ 45 h 47"/>
                  <a:gd name="T38" fmla="*/ 27 w 27"/>
                  <a:gd name="T39" fmla="*/ 47 h 47"/>
                  <a:gd name="T40" fmla="*/ 27 w 27"/>
                  <a:gd name="T41" fmla="*/ 47 h 47"/>
                  <a:gd name="T42" fmla="*/ 27 w 27"/>
                  <a:gd name="T43" fmla="*/ 47 h 47"/>
                  <a:gd name="T44" fmla="*/ 19 w 27"/>
                  <a:gd name="T45" fmla="*/ 30 h 47"/>
                  <a:gd name="T46" fmla="*/ 0 w 27"/>
                  <a:gd name="T4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47">
                    <a:moveTo>
                      <a:pt x="3" y="6"/>
                    </a:moveTo>
                    <a:cubicBezTo>
                      <a:pt x="3" y="4"/>
                      <a:pt x="2" y="4"/>
                      <a:pt x="2" y="4"/>
                    </a:cubicBezTo>
                    <a:cubicBezTo>
                      <a:pt x="2" y="4"/>
                      <a:pt x="2" y="4"/>
                      <a:pt x="2" y="4"/>
                    </a:cubicBezTo>
                    <a:cubicBezTo>
                      <a:pt x="2" y="4"/>
                      <a:pt x="3" y="4"/>
                      <a:pt x="3" y="4"/>
                    </a:cubicBezTo>
                    <a:cubicBezTo>
                      <a:pt x="3" y="4"/>
                      <a:pt x="3" y="4"/>
                      <a:pt x="3" y="5"/>
                    </a:cubicBezTo>
                    <a:cubicBezTo>
                      <a:pt x="6" y="9"/>
                      <a:pt x="11" y="17"/>
                      <a:pt x="15" y="24"/>
                    </a:cubicBezTo>
                    <a:cubicBezTo>
                      <a:pt x="19" y="31"/>
                      <a:pt x="23" y="37"/>
                      <a:pt x="24" y="41"/>
                    </a:cubicBezTo>
                    <a:cubicBezTo>
                      <a:pt x="25" y="42"/>
                      <a:pt x="25" y="43"/>
                      <a:pt x="26" y="44"/>
                    </a:cubicBezTo>
                    <a:cubicBezTo>
                      <a:pt x="25" y="44"/>
                      <a:pt x="25" y="44"/>
                      <a:pt x="25" y="43"/>
                    </a:cubicBezTo>
                    <a:cubicBezTo>
                      <a:pt x="25" y="43"/>
                      <a:pt x="23" y="41"/>
                      <a:pt x="22" y="38"/>
                    </a:cubicBezTo>
                    <a:cubicBezTo>
                      <a:pt x="18" y="32"/>
                      <a:pt x="12" y="21"/>
                      <a:pt x="9" y="15"/>
                    </a:cubicBezTo>
                    <a:cubicBezTo>
                      <a:pt x="8" y="15"/>
                      <a:pt x="8" y="14"/>
                      <a:pt x="8" y="14"/>
                    </a:cubicBezTo>
                    <a:cubicBezTo>
                      <a:pt x="5" y="10"/>
                      <a:pt x="4" y="7"/>
                      <a:pt x="3" y="6"/>
                    </a:cubicBezTo>
                    <a:moveTo>
                      <a:pt x="0" y="0"/>
                    </a:moveTo>
                    <a:cubicBezTo>
                      <a:pt x="0" y="1"/>
                      <a:pt x="1" y="1"/>
                      <a:pt x="7" y="12"/>
                    </a:cubicBezTo>
                    <a:cubicBezTo>
                      <a:pt x="7" y="13"/>
                      <a:pt x="8" y="14"/>
                      <a:pt x="8" y="15"/>
                    </a:cubicBezTo>
                    <a:cubicBezTo>
                      <a:pt x="9" y="16"/>
                      <a:pt x="9" y="17"/>
                      <a:pt x="10" y="18"/>
                    </a:cubicBezTo>
                    <a:cubicBezTo>
                      <a:pt x="10" y="18"/>
                      <a:pt x="10" y="18"/>
                      <a:pt x="10" y="18"/>
                    </a:cubicBezTo>
                    <a:cubicBezTo>
                      <a:pt x="14" y="25"/>
                      <a:pt x="22" y="40"/>
                      <a:pt x="26" y="45"/>
                    </a:cubicBezTo>
                    <a:cubicBezTo>
                      <a:pt x="26" y="46"/>
                      <a:pt x="27" y="46"/>
                      <a:pt x="27" y="47"/>
                    </a:cubicBezTo>
                    <a:cubicBezTo>
                      <a:pt x="27" y="47"/>
                      <a:pt x="27" y="47"/>
                      <a:pt x="27" y="47"/>
                    </a:cubicBezTo>
                    <a:cubicBezTo>
                      <a:pt x="27" y="47"/>
                      <a:pt x="27" y="47"/>
                      <a:pt x="27" y="47"/>
                    </a:cubicBezTo>
                    <a:cubicBezTo>
                      <a:pt x="27" y="45"/>
                      <a:pt x="22" y="36"/>
                      <a:pt x="19" y="30"/>
                    </a:cubicBezTo>
                    <a:cubicBezTo>
                      <a:pt x="10" y="14"/>
                      <a:pt x="2"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24" name="Freeform 386"/>
              <p:cNvSpPr>
                <a:spLocks/>
              </p:cNvSpPr>
              <p:nvPr/>
            </p:nvSpPr>
            <p:spPr bwMode="auto">
              <a:xfrm>
                <a:off x="1993" y="1315"/>
                <a:ext cx="13" cy="20"/>
              </a:xfrm>
              <a:custGeom>
                <a:avLst/>
                <a:gdLst>
                  <a:gd name="T0" fmla="*/ 0 w 8"/>
                  <a:gd name="T1" fmla="*/ 0 h 13"/>
                  <a:gd name="T2" fmla="*/ 2 w 8"/>
                  <a:gd name="T3" fmla="*/ 3 h 13"/>
                  <a:gd name="T4" fmla="*/ 2 w 8"/>
                  <a:gd name="T5" fmla="*/ 3 h 13"/>
                  <a:gd name="T6" fmla="*/ 2 w 8"/>
                  <a:gd name="T7" fmla="*/ 4 h 13"/>
                  <a:gd name="T8" fmla="*/ 8 w 8"/>
                  <a:gd name="T9" fmla="*/ 13 h 13"/>
                  <a:gd name="T10" fmla="*/ 8 w 8"/>
                  <a:gd name="T11" fmla="*/ 13 h 13"/>
                  <a:gd name="T12" fmla="*/ 8 w 8"/>
                  <a:gd name="T13" fmla="*/ 13 h 13"/>
                  <a:gd name="T14" fmla="*/ 8 w 8"/>
                  <a:gd name="T15" fmla="*/ 13 h 13"/>
                  <a:gd name="T16" fmla="*/ 4 w 8"/>
                  <a:gd name="T17" fmla="*/ 6 h 13"/>
                  <a:gd name="T18" fmla="*/ 1 w 8"/>
                  <a:gd name="T19" fmla="*/ 0 h 13"/>
                  <a:gd name="T20" fmla="*/ 1 w 8"/>
                  <a:gd name="T21" fmla="*/ 0 h 13"/>
                  <a:gd name="T22" fmla="*/ 0 w 8"/>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3">
                    <a:moveTo>
                      <a:pt x="0" y="0"/>
                    </a:moveTo>
                    <a:cubicBezTo>
                      <a:pt x="0" y="0"/>
                      <a:pt x="0" y="0"/>
                      <a:pt x="2" y="3"/>
                    </a:cubicBezTo>
                    <a:cubicBezTo>
                      <a:pt x="2" y="3"/>
                      <a:pt x="2" y="3"/>
                      <a:pt x="2" y="3"/>
                    </a:cubicBezTo>
                    <a:cubicBezTo>
                      <a:pt x="2" y="3"/>
                      <a:pt x="2" y="4"/>
                      <a:pt x="2" y="4"/>
                    </a:cubicBezTo>
                    <a:cubicBezTo>
                      <a:pt x="3" y="6"/>
                      <a:pt x="7" y="11"/>
                      <a:pt x="8" y="13"/>
                    </a:cubicBezTo>
                    <a:cubicBezTo>
                      <a:pt x="8" y="13"/>
                      <a:pt x="8" y="13"/>
                      <a:pt x="8" y="13"/>
                    </a:cubicBezTo>
                    <a:cubicBezTo>
                      <a:pt x="8" y="13"/>
                      <a:pt x="8" y="13"/>
                      <a:pt x="8" y="13"/>
                    </a:cubicBezTo>
                    <a:cubicBezTo>
                      <a:pt x="8" y="13"/>
                      <a:pt x="8" y="13"/>
                      <a:pt x="8" y="13"/>
                    </a:cubicBezTo>
                    <a:cubicBezTo>
                      <a:pt x="8" y="12"/>
                      <a:pt x="6" y="9"/>
                      <a:pt x="4" y="6"/>
                    </a:cubicBezTo>
                    <a:cubicBezTo>
                      <a:pt x="3" y="4"/>
                      <a:pt x="1" y="2"/>
                      <a:pt x="1" y="0"/>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25" name="Freeform 387"/>
              <p:cNvSpPr>
                <a:spLocks noEditPoints="1"/>
              </p:cNvSpPr>
              <p:nvPr/>
            </p:nvSpPr>
            <p:spPr bwMode="auto">
              <a:xfrm>
                <a:off x="1990" y="1311"/>
                <a:ext cx="19" cy="29"/>
              </a:xfrm>
              <a:custGeom>
                <a:avLst/>
                <a:gdLst>
                  <a:gd name="T0" fmla="*/ 4 w 12"/>
                  <a:gd name="T1" fmla="*/ 6 h 19"/>
                  <a:gd name="T2" fmla="*/ 4 w 12"/>
                  <a:gd name="T3" fmla="*/ 6 h 19"/>
                  <a:gd name="T4" fmla="*/ 2 w 12"/>
                  <a:gd name="T5" fmla="*/ 3 h 19"/>
                  <a:gd name="T6" fmla="*/ 3 w 12"/>
                  <a:gd name="T7" fmla="*/ 3 h 19"/>
                  <a:gd name="T8" fmla="*/ 3 w 12"/>
                  <a:gd name="T9" fmla="*/ 3 h 19"/>
                  <a:gd name="T10" fmla="*/ 3 w 12"/>
                  <a:gd name="T11" fmla="*/ 3 h 19"/>
                  <a:gd name="T12" fmla="*/ 6 w 12"/>
                  <a:gd name="T13" fmla="*/ 9 h 19"/>
                  <a:gd name="T14" fmla="*/ 10 w 12"/>
                  <a:gd name="T15" fmla="*/ 16 h 19"/>
                  <a:gd name="T16" fmla="*/ 10 w 12"/>
                  <a:gd name="T17" fmla="*/ 16 h 19"/>
                  <a:gd name="T18" fmla="*/ 10 w 12"/>
                  <a:gd name="T19" fmla="*/ 16 h 19"/>
                  <a:gd name="T20" fmla="*/ 10 w 12"/>
                  <a:gd name="T21" fmla="*/ 16 h 19"/>
                  <a:gd name="T22" fmla="*/ 4 w 12"/>
                  <a:gd name="T23" fmla="*/ 7 h 19"/>
                  <a:gd name="T24" fmla="*/ 4 w 12"/>
                  <a:gd name="T25" fmla="*/ 6 h 19"/>
                  <a:gd name="T26" fmla="*/ 0 w 12"/>
                  <a:gd name="T27" fmla="*/ 0 h 19"/>
                  <a:gd name="T28" fmla="*/ 0 w 12"/>
                  <a:gd name="T29" fmla="*/ 0 h 19"/>
                  <a:gd name="T30" fmla="*/ 1 w 12"/>
                  <a:gd name="T31" fmla="*/ 1 h 19"/>
                  <a:gd name="T32" fmla="*/ 3 w 12"/>
                  <a:gd name="T33" fmla="*/ 4 h 19"/>
                  <a:gd name="T34" fmla="*/ 3 w 12"/>
                  <a:gd name="T35" fmla="*/ 5 h 19"/>
                  <a:gd name="T36" fmla="*/ 3 w 12"/>
                  <a:gd name="T37" fmla="*/ 5 h 19"/>
                  <a:gd name="T38" fmla="*/ 7 w 12"/>
                  <a:gd name="T39" fmla="*/ 12 h 19"/>
                  <a:gd name="T40" fmla="*/ 10 w 12"/>
                  <a:gd name="T41" fmla="*/ 17 h 19"/>
                  <a:gd name="T42" fmla="*/ 11 w 12"/>
                  <a:gd name="T43" fmla="*/ 19 h 19"/>
                  <a:gd name="T44" fmla="*/ 12 w 12"/>
                  <a:gd name="T45" fmla="*/ 19 h 19"/>
                  <a:gd name="T46" fmla="*/ 12 w 12"/>
                  <a:gd name="T47" fmla="*/ 19 h 19"/>
                  <a:gd name="T48" fmla="*/ 11 w 12"/>
                  <a:gd name="T49" fmla="*/ 18 h 19"/>
                  <a:gd name="T50" fmla="*/ 6 w 12"/>
                  <a:gd name="T51" fmla="*/ 9 h 19"/>
                  <a:gd name="T52" fmla="*/ 1 w 12"/>
                  <a:gd name="T53" fmla="*/ 0 h 19"/>
                  <a:gd name="T54" fmla="*/ 0 w 12"/>
                  <a:gd name="T5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 h="19">
                    <a:moveTo>
                      <a:pt x="4" y="6"/>
                    </a:moveTo>
                    <a:cubicBezTo>
                      <a:pt x="4" y="6"/>
                      <a:pt x="4" y="6"/>
                      <a:pt x="4" y="6"/>
                    </a:cubicBezTo>
                    <a:cubicBezTo>
                      <a:pt x="2" y="3"/>
                      <a:pt x="2" y="3"/>
                      <a:pt x="2" y="3"/>
                    </a:cubicBezTo>
                    <a:cubicBezTo>
                      <a:pt x="3" y="3"/>
                      <a:pt x="3" y="3"/>
                      <a:pt x="3" y="3"/>
                    </a:cubicBezTo>
                    <a:cubicBezTo>
                      <a:pt x="3" y="3"/>
                      <a:pt x="3" y="3"/>
                      <a:pt x="3" y="3"/>
                    </a:cubicBezTo>
                    <a:cubicBezTo>
                      <a:pt x="3" y="3"/>
                      <a:pt x="3" y="3"/>
                      <a:pt x="3" y="3"/>
                    </a:cubicBezTo>
                    <a:cubicBezTo>
                      <a:pt x="3" y="5"/>
                      <a:pt x="5" y="7"/>
                      <a:pt x="6" y="9"/>
                    </a:cubicBezTo>
                    <a:cubicBezTo>
                      <a:pt x="8" y="12"/>
                      <a:pt x="10" y="15"/>
                      <a:pt x="10" y="16"/>
                    </a:cubicBezTo>
                    <a:cubicBezTo>
                      <a:pt x="10" y="16"/>
                      <a:pt x="10" y="16"/>
                      <a:pt x="10" y="16"/>
                    </a:cubicBezTo>
                    <a:cubicBezTo>
                      <a:pt x="10" y="16"/>
                      <a:pt x="10" y="16"/>
                      <a:pt x="10" y="16"/>
                    </a:cubicBezTo>
                    <a:cubicBezTo>
                      <a:pt x="10" y="16"/>
                      <a:pt x="10" y="16"/>
                      <a:pt x="10" y="16"/>
                    </a:cubicBezTo>
                    <a:cubicBezTo>
                      <a:pt x="9" y="14"/>
                      <a:pt x="5" y="9"/>
                      <a:pt x="4" y="7"/>
                    </a:cubicBezTo>
                    <a:cubicBezTo>
                      <a:pt x="4" y="7"/>
                      <a:pt x="4" y="6"/>
                      <a:pt x="4" y="6"/>
                    </a:cubicBezTo>
                    <a:moveTo>
                      <a:pt x="0" y="0"/>
                    </a:moveTo>
                    <a:cubicBezTo>
                      <a:pt x="0" y="0"/>
                      <a:pt x="0" y="0"/>
                      <a:pt x="0" y="0"/>
                    </a:cubicBezTo>
                    <a:cubicBezTo>
                      <a:pt x="0" y="0"/>
                      <a:pt x="0" y="0"/>
                      <a:pt x="1" y="1"/>
                    </a:cubicBezTo>
                    <a:cubicBezTo>
                      <a:pt x="1" y="1"/>
                      <a:pt x="2" y="2"/>
                      <a:pt x="3" y="4"/>
                    </a:cubicBezTo>
                    <a:cubicBezTo>
                      <a:pt x="3" y="4"/>
                      <a:pt x="3" y="4"/>
                      <a:pt x="3" y="5"/>
                    </a:cubicBezTo>
                    <a:cubicBezTo>
                      <a:pt x="3" y="5"/>
                      <a:pt x="3" y="5"/>
                      <a:pt x="3" y="5"/>
                    </a:cubicBezTo>
                    <a:cubicBezTo>
                      <a:pt x="4" y="6"/>
                      <a:pt x="5" y="9"/>
                      <a:pt x="7" y="12"/>
                    </a:cubicBezTo>
                    <a:cubicBezTo>
                      <a:pt x="8" y="14"/>
                      <a:pt x="9" y="15"/>
                      <a:pt x="10" y="17"/>
                    </a:cubicBezTo>
                    <a:cubicBezTo>
                      <a:pt x="11" y="18"/>
                      <a:pt x="11" y="18"/>
                      <a:pt x="11" y="19"/>
                    </a:cubicBezTo>
                    <a:cubicBezTo>
                      <a:pt x="12" y="19"/>
                      <a:pt x="12" y="19"/>
                      <a:pt x="12" y="19"/>
                    </a:cubicBezTo>
                    <a:cubicBezTo>
                      <a:pt x="12" y="19"/>
                      <a:pt x="12" y="19"/>
                      <a:pt x="12" y="19"/>
                    </a:cubicBezTo>
                    <a:cubicBezTo>
                      <a:pt x="12" y="19"/>
                      <a:pt x="12" y="19"/>
                      <a:pt x="11" y="18"/>
                    </a:cubicBezTo>
                    <a:cubicBezTo>
                      <a:pt x="11" y="17"/>
                      <a:pt x="9" y="13"/>
                      <a:pt x="6" y="9"/>
                    </a:cubicBezTo>
                    <a:cubicBezTo>
                      <a:pt x="4" y="5"/>
                      <a:pt x="1" y="1"/>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26" name="Freeform 388"/>
              <p:cNvSpPr>
                <a:spLocks noEditPoints="1"/>
              </p:cNvSpPr>
              <p:nvPr/>
            </p:nvSpPr>
            <p:spPr bwMode="auto">
              <a:xfrm>
                <a:off x="2237" y="2216"/>
                <a:ext cx="6" cy="77"/>
              </a:xfrm>
              <a:custGeom>
                <a:avLst/>
                <a:gdLst>
                  <a:gd name="T0" fmla="*/ 2 w 4"/>
                  <a:gd name="T1" fmla="*/ 14 h 50"/>
                  <a:gd name="T2" fmla="*/ 2 w 4"/>
                  <a:gd name="T3" fmla="*/ 13 h 50"/>
                  <a:gd name="T4" fmla="*/ 2 w 4"/>
                  <a:gd name="T5" fmla="*/ 13 h 50"/>
                  <a:gd name="T6" fmla="*/ 2 w 4"/>
                  <a:gd name="T7" fmla="*/ 13 h 50"/>
                  <a:gd name="T8" fmla="*/ 2 w 4"/>
                  <a:gd name="T9" fmla="*/ 13 h 50"/>
                  <a:gd name="T10" fmla="*/ 3 w 4"/>
                  <a:gd name="T11" fmla="*/ 14 h 50"/>
                  <a:gd name="T12" fmla="*/ 3 w 4"/>
                  <a:gd name="T13" fmla="*/ 25 h 50"/>
                  <a:gd name="T14" fmla="*/ 2 w 4"/>
                  <a:gd name="T15" fmla="*/ 37 h 50"/>
                  <a:gd name="T16" fmla="*/ 2 w 4"/>
                  <a:gd name="T17" fmla="*/ 37 h 50"/>
                  <a:gd name="T18" fmla="*/ 2 w 4"/>
                  <a:gd name="T19" fmla="*/ 37 h 50"/>
                  <a:gd name="T20" fmla="*/ 2 w 4"/>
                  <a:gd name="T21" fmla="*/ 37 h 50"/>
                  <a:gd name="T22" fmla="*/ 1 w 4"/>
                  <a:gd name="T23" fmla="*/ 37 h 50"/>
                  <a:gd name="T24" fmla="*/ 1 w 4"/>
                  <a:gd name="T25" fmla="*/ 20 h 50"/>
                  <a:gd name="T26" fmla="*/ 1 w 4"/>
                  <a:gd name="T27" fmla="*/ 20 h 50"/>
                  <a:gd name="T28" fmla="*/ 1 w 4"/>
                  <a:gd name="T29" fmla="*/ 20 h 50"/>
                  <a:gd name="T30" fmla="*/ 1 w 4"/>
                  <a:gd name="T31" fmla="*/ 20 h 50"/>
                  <a:gd name="T32" fmla="*/ 1 w 4"/>
                  <a:gd name="T33" fmla="*/ 19 h 50"/>
                  <a:gd name="T34" fmla="*/ 2 w 4"/>
                  <a:gd name="T35" fmla="*/ 14 h 50"/>
                  <a:gd name="T36" fmla="*/ 3 w 4"/>
                  <a:gd name="T37" fmla="*/ 0 h 50"/>
                  <a:gd name="T38" fmla="*/ 2 w 4"/>
                  <a:gd name="T39" fmla="*/ 3 h 50"/>
                  <a:gd name="T40" fmla="*/ 1 w 4"/>
                  <a:gd name="T41" fmla="*/ 14 h 50"/>
                  <a:gd name="T42" fmla="*/ 1 w 4"/>
                  <a:gd name="T43" fmla="*/ 14 h 50"/>
                  <a:gd name="T44" fmla="*/ 0 w 4"/>
                  <a:gd name="T45" fmla="*/ 16 h 50"/>
                  <a:gd name="T46" fmla="*/ 0 w 4"/>
                  <a:gd name="T47" fmla="*/ 36 h 50"/>
                  <a:gd name="T48" fmla="*/ 0 w 4"/>
                  <a:gd name="T49" fmla="*/ 46 h 50"/>
                  <a:gd name="T50" fmla="*/ 1 w 4"/>
                  <a:gd name="T51" fmla="*/ 50 h 50"/>
                  <a:gd name="T52" fmla="*/ 1 w 4"/>
                  <a:gd name="T53" fmla="*/ 50 h 50"/>
                  <a:gd name="T54" fmla="*/ 4 w 4"/>
                  <a:gd name="T55" fmla="*/ 25 h 50"/>
                  <a:gd name="T56" fmla="*/ 3 w 4"/>
                  <a:gd name="T57" fmla="*/ 0 h 50"/>
                  <a:gd name="T58" fmla="*/ 3 w 4"/>
                  <a:gd name="T5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 h="50">
                    <a:moveTo>
                      <a:pt x="2" y="14"/>
                    </a:moveTo>
                    <a:cubicBezTo>
                      <a:pt x="2" y="14"/>
                      <a:pt x="2" y="13"/>
                      <a:pt x="2" y="13"/>
                    </a:cubicBezTo>
                    <a:cubicBezTo>
                      <a:pt x="2" y="13"/>
                      <a:pt x="2" y="13"/>
                      <a:pt x="2" y="13"/>
                    </a:cubicBezTo>
                    <a:cubicBezTo>
                      <a:pt x="2" y="13"/>
                      <a:pt x="2" y="13"/>
                      <a:pt x="2" y="13"/>
                    </a:cubicBezTo>
                    <a:cubicBezTo>
                      <a:pt x="2" y="13"/>
                      <a:pt x="2" y="13"/>
                      <a:pt x="2" y="13"/>
                    </a:cubicBezTo>
                    <a:cubicBezTo>
                      <a:pt x="2" y="13"/>
                      <a:pt x="3" y="13"/>
                      <a:pt x="3" y="14"/>
                    </a:cubicBezTo>
                    <a:cubicBezTo>
                      <a:pt x="3" y="16"/>
                      <a:pt x="3" y="20"/>
                      <a:pt x="3" y="25"/>
                    </a:cubicBezTo>
                    <a:cubicBezTo>
                      <a:pt x="3" y="30"/>
                      <a:pt x="2" y="36"/>
                      <a:pt x="2" y="37"/>
                    </a:cubicBezTo>
                    <a:cubicBezTo>
                      <a:pt x="2" y="37"/>
                      <a:pt x="2" y="37"/>
                      <a:pt x="2" y="37"/>
                    </a:cubicBezTo>
                    <a:cubicBezTo>
                      <a:pt x="2" y="37"/>
                      <a:pt x="2" y="37"/>
                      <a:pt x="2" y="37"/>
                    </a:cubicBezTo>
                    <a:cubicBezTo>
                      <a:pt x="2" y="37"/>
                      <a:pt x="2" y="37"/>
                      <a:pt x="2" y="37"/>
                    </a:cubicBezTo>
                    <a:cubicBezTo>
                      <a:pt x="1" y="37"/>
                      <a:pt x="1" y="37"/>
                      <a:pt x="1" y="37"/>
                    </a:cubicBezTo>
                    <a:cubicBezTo>
                      <a:pt x="1" y="34"/>
                      <a:pt x="1" y="25"/>
                      <a:pt x="1" y="20"/>
                    </a:cubicBezTo>
                    <a:cubicBezTo>
                      <a:pt x="1" y="20"/>
                      <a:pt x="1" y="20"/>
                      <a:pt x="1" y="20"/>
                    </a:cubicBezTo>
                    <a:cubicBezTo>
                      <a:pt x="1" y="20"/>
                      <a:pt x="1" y="20"/>
                      <a:pt x="1" y="20"/>
                    </a:cubicBezTo>
                    <a:cubicBezTo>
                      <a:pt x="1" y="20"/>
                      <a:pt x="1" y="20"/>
                      <a:pt x="1" y="20"/>
                    </a:cubicBezTo>
                    <a:cubicBezTo>
                      <a:pt x="1" y="19"/>
                      <a:pt x="1" y="19"/>
                      <a:pt x="1" y="19"/>
                    </a:cubicBezTo>
                    <a:cubicBezTo>
                      <a:pt x="2" y="17"/>
                      <a:pt x="2" y="15"/>
                      <a:pt x="2" y="14"/>
                    </a:cubicBezTo>
                    <a:moveTo>
                      <a:pt x="3" y="0"/>
                    </a:moveTo>
                    <a:cubicBezTo>
                      <a:pt x="2" y="0"/>
                      <a:pt x="2" y="1"/>
                      <a:pt x="2" y="3"/>
                    </a:cubicBezTo>
                    <a:cubicBezTo>
                      <a:pt x="1" y="6"/>
                      <a:pt x="1" y="10"/>
                      <a:pt x="1" y="14"/>
                    </a:cubicBezTo>
                    <a:cubicBezTo>
                      <a:pt x="1" y="14"/>
                      <a:pt x="1" y="14"/>
                      <a:pt x="1" y="14"/>
                    </a:cubicBezTo>
                    <a:cubicBezTo>
                      <a:pt x="0" y="14"/>
                      <a:pt x="0" y="15"/>
                      <a:pt x="0" y="16"/>
                    </a:cubicBezTo>
                    <a:cubicBezTo>
                      <a:pt x="0" y="21"/>
                      <a:pt x="0" y="29"/>
                      <a:pt x="0" y="36"/>
                    </a:cubicBezTo>
                    <a:cubicBezTo>
                      <a:pt x="0" y="40"/>
                      <a:pt x="0" y="43"/>
                      <a:pt x="0" y="46"/>
                    </a:cubicBezTo>
                    <a:cubicBezTo>
                      <a:pt x="0" y="48"/>
                      <a:pt x="1" y="50"/>
                      <a:pt x="1" y="50"/>
                    </a:cubicBezTo>
                    <a:cubicBezTo>
                      <a:pt x="1" y="50"/>
                      <a:pt x="1" y="50"/>
                      <a:pt x="1" y="50"/>
                    </a:cubicBezTo>
                    <a:cubicBezTo>
                      <a:pt x="2" y="46"/>
                      <a:pt x="3" y="36"/>
                      <a:pt x="4" y="25"/>
                    </a:cubicBezTo>
                    <a:cubicBezTo>
                      <a:pt x="4" y="14"/>
                      <a:pt x="3" y="2"/>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27" name="Freeform 389"/>
              <p:cNvSpPr>
                <a:spLocks noEditPoints="1"/>
              </p:cNvSpPr>
              <p:nvPr/>
            </p:nvSpPr>
            <p:spPr bwMode="auto">
              <a:xfrm>
                <a:off x="2236" y="2210"/>
                <a:ext cx="7" cy="90"/>
              </a:xfrm>
              <a:custGeom>
                <a:avLst/>
                <a:gdLst>
                  <a:gd name="T0" fmla="*/ 3 w 5"/>
                  <a:gd name="T1" fmla="*/ 7 h 58"/>
                  <a:gd name="T2" fmla="*/ 3 w 5"/>
                  <a:gd name="T3" fmla="*/ 4 h 58"/>
                  <a:gd name="T4" fmla="*/ 4 w 5"/>
                  <a:gd name="T5" fmla="*/ 4 h 58"/>
                  <a:gd name="T6" fmla="*/ 4 w 5"/>
                  <a:gd name="T7" fmla="*/ 4 h 58"/>
                  <a:gd name="T8" fmla="*/ 4 w 5"/>
                  <a:gd name="T9" fmla="*/ 5 h 58"/>
                  <a:gd name="T10" fmla="*/ 5 w 5"/>
                  <a:gd name="T11" fmla="*/ 29 h 58"/>
                  <a:gd name="T12" fmla="*/ 2 w 5"/>
                  <a:gd name="T13" fmla="*/ 54 h 58"/>
                  <a:gd name="T14" fmla="*/ 2 w 5"/>
                  <a:gd name="T15" fmla="*/ 54 h 58"/>
                  <a:gd name="T16" fmla="*/ 2 w 5"/>
                  <a:gd name="T17" fmla="*/ 54 h 58"/>
                  <a:gd name="T18" fmla="*/ 1 w 5"/>
                  <a:gd name="T19" fmla="*/ 50 h 58"/>
                  <a:gd name="T20" fmla="*/ 1 w 5"/>
                  <a:gd name="T21" fmla="*/ 40 h 58"/>
                  <a:gd name="T22" fmla="*/ 1 w 5"/>
                  <a:gd name="T23" fmla="*/ 20 h 58"/>
                  <a:gd name="T24" fmla="*/ 2 w 5"/>
                  <a:gd name="T25" fmla="*/ 18 h 58"/>
                  <a:gd name="T26" fmla="*/ 2 w 5"/>
                  <a:gd name="T27" fmla="*/ 18 h 58"/>
                  <a:gd name="T28" fmla="*/ 3 w 5"/>
                  <a:gd name="T29" fmla="*/ 7 h 58"/>
                  <a:gd name="T30" fmla="*/ 3 w 5"/>
                  <a:gd name="T31" fmla="*/ 0 h 58"/>
                  <a:gd name="T32" fmla="*/ 1 w 5"/>
                  <a:gd name="T33" fmla="*/ 19 h 58"/>
                  <a:gd name="T34" fmla="*/ 1 w 5"/>
                  <a:gd name="T35" fmla="*/ 58 h 58"/>
                  <a:gd name="T36" fmla="*/ 2 w 5"/>
                  <a:gd name="T37" fmla="*/ 58 h 58"/>
                  <a:gd name="T38" fmla="*/ 2 w 5"/>
                  <a:gd name="T39" fmla="*/ 58 h 58"/>
                  <a:gd name="T40" fmla="*/ 4 w 5"/>
                  <a:gd name="T41" fmla="*/ 42 h 58"/>
                  <a:gd name="T42" fmla="*/ 4 w 5"/>
                  <a:gd name="T43" fmla="*/ 39 h 58"/>
                  <a:gd name="T44" fmla="*/ 4 w 5"/>
                  <a:gd name="T45" fmla="*/ 1 h 58"/>
                  <a:gd name="T46" fmla="*/ 4 w 5"/>
                  <a:gd name="T47" fmla="*/ 1 h 58"/>
                  <a:gd name="T48" fmla="*/ 4 w 5"/>
                  <a:gd name="T49" fmla="*/ 0 h 58"/>
                  <a:gd name="T50" fmla="*/ 3 w 5"/>
                  <a:gd name="T5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58">
                    <a:moveTo>
                      <a:pt x="3" y="7"/>
                    </a:moveTo>
                    <a:cubicBezTo>
                      <a:pt x="3" y="5"/>
                      <a:pt x="3" y="4"/>
                      <a:pt x="3" y="4"/>
                    </a:cubicBezTo>
                    <a:cubicBezTo>
                      <a:pt x="3" y="4"/>
                      <a:pt x="3" y="4"/>
                      <a:pt x="4" y="4"/>
                    </a:cubicBezTo>
                    <a:cubicBezTo>
                      <a:pt x="4" y="4"/>
                      <a:pt x="4" y="4"/>
                      <a:pt x="4" y="4"/>
                    </a:cubicBezTo>
                    <a:cubicBezTo>
                      <a:pt x="4" y="4"/>
                      <a:pt x="4" y="5"/>
                      <a:pt x="4" y="5"/>
                    </a:cubicBezTo>
                    <a:cubicBezTo>
                      <a:pt x="5" y="10"/>
                      <a:pt x="5" y="20"/>
                      <a:pt x="5" y="29"/>
                    </a:cubicBezTo>
                    <a:cubicBezTo>
                      <a:pt x="4" y="40"/>
                      <a:pt x="3" y="50"/>
                      <a:pt x="2" y="54"/>
                    </a:cubicBezTo>
                    <a:cubicBezTo>
                      <a:pt x="2" y="54"/>
                      <a:pt x="2" y="54"/>
                      <a:pt x="2" y="54"/>
                    </a:cubicBezTo>
                    <a:cubicBezTo>
                      <a:pt x="2" y="54"/>
                      <a:pt x="2" y="54"/>
                      <a:pt x="2" y="54"/>
                    </a:cubicBezTo>
                    <a:cubicBezTo>
                      <a:pt x="2" y="54"/>
                      <a:pt x="1" y="52"/>
                      <a:pt x="1" y="50"/>
                    </a:cubicBezTo>
                    <a:cubicBezTo>
                      <a:pt x="1" y="47"/>
                      <a:pt x="1" y="44"/>
                      <a:pt x="1" y="40"/>
                    </a:cubicBezTo>
                    <a:cubicBezTo>
                      <a:pt x="1" y="33"/>
                      <a:pt x="1" y="25"/>
                      <a:pt x="1" y="20"/>
                    </a:cubicBezTo>
                    <a:cubicBezTo>
                      <a:pt x="1" y="19"/>
                      <a:pt x="1" y="18"/>
                      <a:pt x="2" y="18"/>
                    </a:cubicBezTo>
                    <a:cubicBezTo>
                      <a:pt x="2" y="18"/>
                      <a:pt x="2" y="18"/>
                      <a:pt x="2" y="18"/>
                    </a:cubicBezTo>
                    <a:cubicBezTo>
                      <a:pt x="2" y="14"/>
                      <a:pt x="2" y="10"/>
                      <a:pt x="3" y="7"/>
                    </a:cubicBezTo>
                    <a:moveTo>
                      <a:pt x="3" y="0"/>
                    </a:moveTo>
                    <a:cubicBezTo>
                      <a:pt x="2" y="1"/>
                      <a:pt x="1" y="14"/>
                      <a:pt x="1" y="19"/>
                    </a:cubicBezTo>
                    <a:cubicBezTo>
                      <a:pt x="0" y="30"/>
                      <a:pt x="0" y="51"/>
                      <a:pt x="1" y="58"/>
                    </a:cubicBezTo>
                    <a:cubicBezTo>
                      <a:pt x="2" y="58"/>
                      <a:pt x="2" y="58"/>
                      <a:pt x="2" y="58"/>
                    </a:cubicBezTo>
                    <a:cubicBezTo>
                      <a:pt x="2" y="58"/>
                      <a:pt x="2" y="58"/>
                      <a:pt x="2" y="58"/>
                    </a:cubicBezTo>
                    <a:cubicBezTo>
                      <a:pt x="3" y="56"/>
                      <a:pt x="4" y="50"/>
                      <a:pt x="4" y="42"/>
                    </a:cubicBezTo>
                    <a:cubicBezTo>
                      <a:pt x="4" y="41"/>
                      <a:pt x="4" y="40"/>
                      <a:pt x="4" y="39"/>
                    </a:cubicBezTo>
                    <a:cubicBezTo>
                      <a:pt x="5" y="25"/>
                      <a:pt x="5" y="8"/>
                      <a:pt x="4" y="1"/>
                    </a:cubicBezTo>
                    <a:cubicBezTo>
                      <a:pt x="4" y="1"/>
                      <a:pt x="4" y="1"/>
                      <a:pt x="4" y="1"/>
                    </a:cubicBezTo>
                    <a:cubicBezTo>
                      <a:pt x="4" y="1"/>
                      <a:pt x="4" y="1"/>
                      <a:pt x="4"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28" name="Freeform 390"/>
              <p:cNvSpPr>
                <a:spLocks/>
              </p:cNvSpPr>
              <p:nvPr/>
            </p:nvSpPr>
            <p:spPr bwMode="auto">
              <a:xfrm>
                <a:off x="2239" y="2242"/>
                <a:ext cx="3" cy="25"/>
              </a:xfrm>
              <a:custGeom>
                <a:avLst/>
                <a:gdLst>
                  <a:gd name="T0" fmla="*/ 1 w 2"/>
                  <a:gd name="T1" fmla="*/ 0 h 16"/>
                  <a:gd name="T2" fmla="*/ 1 w 2"/>
                  <a:gd name="T3" fmla="*/ 5 h 16"/>
                  <a:gd name="T4" fmla="*/ 1 w 2"/>
                  <a:gd name="T5" fmla="*/ 5 h 16"/>
                  <a:gd name="T6" fmla="*/ 0 w 2"/>
                  <a:gd name="T7" fmla="*/ 13 h 16"/>
                  <a:gd name="T8" fmla="*/ 0 w 2"/>
                  <a:gd name="T9" fmla="*/ 15 h 16"/>
                  <a:gd name="T10" fmla="*/ 1 w 2"/>
                  <a:gd name="T11" fmla="*/ 16 h 16"/>
                  <a:gd name="T12" fmla="*/ 1 w 2"/>
                  <a:gd name="T13" fmla="*/ 16 h 16"/>
                  <a:gd name="T14" fmla="*/ 2 w 2"/>
                  <a:gd name="T15" fmla="*/ 8 h 16"/>
                  <a:gd name="T16" fmla="*/ 1 w 2"/>
                  <a:gd name="T17" fmla="*/ 0 h 16"/>
                  <a:gd name="T18" fmla="*/ 1 w 2"/>
                  <a:gd name="T19" fmla="*/ 0 h 16"/>
                  <a:gd name="T20" fmla="*/ 1 w 2"/>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16">
                    <a:moveTo>
                      <a:pt x="1" y="0"/>
                    </a:moveTo>
                    <a:cubicBezTo>
                      <a:pt x="1" y="0"/>
                      <a:pt x="1" y="3"/>
                      <a:pt x="1" y="5"/>
                    </a:cubicBezTo>
                    <a:cubicBezTo>
                      <a:pt x="1" y="5"/>
                      <a:pt x="1" y="5"/>
                      <a:pt x="1" y="5"/>
                    </a:cubicBezTo>
                    <a:cubicBezTo>
                      <a:pt x="0" y="7"/>
                      <a:pt x="0" y="10"/>
                      <a:pt x="0" y="13"/>
                    </a:cubicBezTo>
                    <a:cubicBezTo>
                      <a:pt x="0" y="14"/>
                      <a:pt x="0" y="14"/>
                      <a:pt x="0" y="15"/>
                    </a:cubicBezTo>
                    <a:cubicBezTo>
                      <a:pt x="1" y="16"/>
                      <a:pt x="1" y="16"/>
                      <a:pt x="1" y="16"/>
                    </a:cubicBezTo>
                    <a:cubicBezTo>
                      <a:pt x="1" y="16"/>
                      <a:pt x="1" y="16"/>
                      <a:pt x="1" y="16"/>
                    </a:cubicBezTo>
                    <a:cubicBezTo>
                      <a:pt x="1" y="16"/>
                      <a:pt x="1" y="12"/>
                      <a:pt x="2" y="8"/>
                    </a:cubicBezTo>
                    <a:cubicBezTo>
                      <a:pt x="2" y="5"/>
                      <a:pt x="2" y="2"/>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29" name="Freeform 391"/>
              <p:cNvSpPr>
                <a:spLocks noEditPoints="1"/>
              </p:cNvSpPr>
              <p:nvPr/>
            </p:nvSpPr>
            <p:spPr bwMode="auto">
              <a:xfrm>
                <a:off x="2239" y="2236"/>
                <a:ext cx="3" cy="37"/>
              </a:xfrm>
              <a:custGeom>
                <a:avLst/>
                <a:gdLst>
                  <a:gd name="T0" fmla="*/ 1 w 2"/>
                  <a:gd name="T1" fmla="*/ 9 h 24"/>
                  <a:gd name="T2" fmla="*/ 1 w 2"/>
                  <a:gd name="T3" fmla="*/ 9 h 24"/>
                  <a:gd name="T4" fmla="*/ 1 w 2"/>
                  <a:gd name="T5" fmla="*/ 4 h 24"/>
                  <a:gd name="T6" fmla="*/ 1 w 2"/>
                  <a:gd name="T7" fmla="*/ 4 h 24"/>
                  <a:gd name="T8" fmla="*/ 1 w 2"/>
                  <a:gd name="T9" fmla="*/ 4 h 24"/>
                  <a:gd name="T10" fmla="*/ 2 w 2"/>
                  <a:gd name="T11" fmla="*/ 12 h 24"/>
                  <a:gd name="T12" fmla="*/ 1 w 2"/>
                  <a:gd name="T13" fmla="*/ 20 h 24"/>
                  <a:gd name="T14" fmla="*/ 1 w 2"/>
                  <a:gd name="T15" fmla="*/ 20 h 24"/>
                  <a:gd name="T16" fmla="*/ 0 w 2"/>
                  <a:gd name="T17" fmla="*/ 19 h 24"/>
                  <a:gd name="T18" fmla="*/ 0 w 2"/>
                  <a:gd name="T19" fmla="*/ 17 h 24"/>
                  <a:gd name="T20" fmla="*/ 1 w 2"/>
                  <a:gd name="T21" fmla="*/ 9 h 24"/>
                  <a:gd name="T22" fmla="*/ 1 w 2"/>
                  <a:gd name="T23" fmla="*/ 0 h 24"/>
                  <a:gd name="T24" fmla="*/ 1 w 2"/>
                  <a:gd name="T25" fmla="*/ 0 h 24"/>
                  <a:gd name="T26" fmla="*/ 1 w 2"/>
                  <a:gd name="T27" fmla="*/ 1 h 24"/>
                  <a:gd name="T28" fmla="*/ 0 w 2"/>
                  <a:gd name="T29" fmla="*/ 6 h 24"/>
                  <a:gd name="T30" fmla="*/ 0 w 2"/>
                  <a:gd name="T31" fmla="*/ 7 h 24"/>
                  <a:gd name="T32" fmla="*/ 0 w 2"/>
                  <a:gd name="T33" fmla="*/ 7 h 24"/>
                  <a:gd name="T34" fmla="*/ 0 w 2"/>
                  <a:gd name="T35" fmla="*/ 7 h 24"/>
                  <a:gd name="T36" fmla="*/ 0 w 2"/>
                  <a:gd name="T37" fmla="*/ 7 h 24"/>
                  <a:gd name="T38" fmla="*/ 0 w 2"/>
                  <a:gd name="T39" fmla="*/ 24 h 24"/>
                  <a:gd name="T40" fmla="*/ 1 w 2"/>
                  <a:gd name="T41" fmla="*/ 24 h 24"/>
                  <a:gd name="T42" fmla="*/ 1 w 2"/>
                  <a:gd name="T43" fmla="*/ 24 h 24"/>
                  <a:gd name="T44" fmla="*/ 1 w 2"/>
                  <a:gd name="T45" fmla="*/ 24 h 24"/>
                  <a:gd name="T46" fmla="*/ 2 w 2"/>
                  <a:gd name="T47" fmla="*/ 12 h 24"/>
                  <a:gd name="T48" fmla="*/ 1 w 2"/>
                  <a:gd name="T49" fmla="*/ 0 h 24"/>
                  <a:gd name="T50" fmla="*/ 1 w 2"/>
                  <a:gd name="T5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 h="24">
                    <a:moveTo>
                      <a:pt x="1" y="9"/>
                    </a:moveTo>
                    <a:cubicBezTo>
                      <a:pt x="1" y="9"/>
                      <a:pt x="1" y="9"/>
                      <a:pt x="1" y="9"/>
                    </a:cubicBezTo>
                    <a:cubicBezTo>
                      <a:pt x="1" y="7"/>
                      <a:pt x="1" y="4"/>
                      <a:pt x="1" y="4"/>
                    </a:cubicBezTo>
                    <a:cubicBezTo>
                      <a:pt x="1" y="4"/>
                      <a:pt x="1" y="4"/>
                      <a:pt x="1" y="4"/>
                    </a:cubicBezTo>
                    <a:cubicBezTo>
                      <a:pt x="1" y="4"/>
                      <a:pt x="1" y="4"/>
                      <a:pt x="1" y="4"/>
                    </a:cubicBezTo>
                    <a:cubicBezTo>
                      <a:pt x="2" y="6"/>
                      <a:pt x="2" y="9"/>
                      <a:pt x="2" y="12"/>
                    </a:cubicBezTo>
                    <a:cubicBezTo>
                      <a:pt x="1" y="16"/>
                      <a:pt x="1" y="20"/>
                      <a:pt x="1" y="20"/>
                    </a:cubicBezTo>
                    <a:cubicBezTo>
                      <a:pt x="1" y="20"/>
                      <a:pt x="1" y="20"/>
                      <a:pt x="1" y="20"/>
                    </a:cubicBezTo>
                    <a:cubicBezTo>
                      <a:pt x="1" y="20"/>
                      <a:pt x="1" y="20"/>
                      <a:pt x="0" y="19"/>
                    </a:cubicBezTo>
                    <a:cubicBezTo>
                      <a:pt x="0" y="18"/>
                      <a:pt x="0" y="18"/>
                      <a:pt x="0" y="17"/>
                    </a:cubicBezTo>
                    <a:cubicBezTo>
                      <a:pt x="0" y="14"/>
                      <a:pt x="0" y="11"/>
                      <a:pt x="1" y="9"/>
                    </a:cubicBezTo>
                    <a:moveTo>
                      <a:pt x="1" y="0"/>
                    </a:moveTo>
                    <a:cubicBezTo>
                      <a:pt x="1" y="0"/>
                      <a:pt x="1" y="0"/>
                      <a:pt x="1" y="0"/>
                    </a:cubicBezTo>
                    <a:cubicBezTo>
                      <a:pt x="1" y="0"/>
                      <a:pt x="1" y="0"/>
                      <a:pt x="1" y="1"/>
                    </a:cubicBezTo>
                    <a:cubicBezTo>
                      <a:pt x="1" y="2"/>
                      <a:pt x="1" y="4"/>
                      <a:pt x="0" y="6"/>
                    </a:cubicBezTo>
                    <a:cubicBezTo>
                      <a:pt x="0" y="6"/>
                      <a:pt x="0" y="6"/>
                      <a:pt x="0" y="7"/>
                    </a:cubicBezTo>
                    <a:cubicBezTo>
                      <a:pt x="0" y="7"/>
                      <a:pt x="0" y="7"/>
                      <a:pt x="0" y="7"/>
                    </a:cubicBezTo>
                    <a:cubicBezTo>
                      <a:pt x="0" y="7"/>
                      <a:pt x="0" y="7"/>
                      <a:pt x="0" y="7"/>
                    </a:cubicBezTo>
                    <a:cubicBezTo>
                      <a:pt x="0" y="7"/>
                      <a:pt x="0" y="7"/>
                      <a:pt x="0" y="7"/>
                    </a:cubicBezTo>
                    <a:cubicBezTo>
                      <a:pt x="0" y="12"/>
                      <a:pt x="0" y="21"/>
                      <a:pt x="0" y="24"/>
                    </a:cubicBezTo>
                    <a:cubicBezTo>
                      <a:pt x="1" y="24"/>
                      <a:pt x="1" y="24"/>
                      <a:pt x="1" y="24"/>
                    </a:cubicBezTo>
                    <a:cubicBezTo>
                      <a:pt x="1" y="24"/>
                      <a:pt x="1" y="24"/>
                      <a:pt x="1" y="24"/>
                    </a:cubicBezTo>
                    <a:cubicBezTo>
                      <a:pt x="1" y="24"/>
                      <a:pt x="1" y="24"/>
                      <a:pt x="1" y="24"/>
                    </a:cubicBezTo>
                    <a:cubicBezTo>
                      <a:pt x="1" y="23"/>
                      <a:pt x="2" y="17"/>
                      <a:pt x="2" y="12"/>
                    </a:cubicBezTo>
                    <a:cubicBezTo>
                      <a:pt x="2" y="6"/>
                      <a:pt x="2"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30" name="Freeform 392"/>
              <p:cNvSpPr>
                <a:spLocks noEditPoints="1"/>
              </p:cNvSpPr>
              <p:nvPr/>
            </p:nvSpPr>
            <p:spPr bwMode="auto">
              <a:xfrm>
                <a:off x="674" y="2498"/>
                <a:ext cx="1548" cy="1390"/>
              </a:xfrm>
              <a:custGeom>
                <a:avLst/>
                <a:gdLst>
                  <a:gd name="T0" fmla="*/ 0 w 997"/>
                  <a:gd name="T1" fmla="*/ 895 h 895"/>
                  <a:gd name="T2" fmla="*/ 189 w 997"/>
                  <a:gd name="T3" fmla="*/ 871 h 895"/>
                  <a:gd name="T4" fmla="*/ 193 w 997"/>
                  <a:gd name="T5" fmla="*/ 870 h 895"/>
                  <a:gd name="T6" fmla="*/ 328 w 997"/>
                  <a:gd name="T7" fmla="*/ 830 h 895"/>
                  <a:gd name="T8" fmla="*/ 480 w 997"/>
                  <a:gd name="T9" fmla="*/ 758 h 895"/>
                  <a:gd name="T10" fmla="*/ 479 w 997"/>
                  <a:gd name="T11" fmla="*/ 759 h 895"/>
                  <a:gd name="T12" fmla="*/ 480 w 997"/>
                  <a:gd name="T13" fmla="*/ 758 h 895"/>
                  <a:gd name="T14" fmla="*/ 527 w 997"/>
                  <a:gd name="T15" fmla="*/ 729 h 895"/>
                  <a:gd name="T16" fmla="*/ 527 w 997"/>
                  <a:gd name="T17" fmla="*/ 730 h 895"/>
                  <a:gd name="T18" fmla="*/ 619 w 997"/>
                  <a:gd name="T19" fmla="*/ 661 h 895"/>
                  <a:gd name="T20" fmla="*/ 621 w 997"/>
                  <a:gd name="T21" fmla="*/ 660 h 895"/>
                  <a:gd name="T22" fmla="*/ 642 w 997"/>
                  <a:gd name="T23" fmla="*/ 641 h 895"/>
                  <a:gd name="T24" fmla="*/ 642 w 997"/>
                  <a:gd name="T25" fmla="*/ 641 h 895"/>
                  <a:gd name="T26" fmla="*/ 691 w 997"/>
                  <a:gd name="T27" fmla="*/ 594 h 895"/>
                  <a:gd name="T28" fmla="*/ 717 w 997"/>
                  <a:gd name="T29" fmla="*/ 555 h 895"/>
                  <a:gd name="T30" fmla="*/ 714 w 997"/>
                  <a:gd name="T31" fmla="*/ 558 h 895"/>
                  <a:gd name="T32" fmla="*/ 713 w 997"/>
                  <a:gd name="T33" fmla="*/ 560 h 895"/>
                  <a:gd name="T34" fmla="*/ 705 w 997"/>
                  <a:gd name="T35" fmla="*/ 577 h 895"/>
                  <a:gd name="T36" fmla="*/ 717 w 997"/>
                  <a:gd name="T37" fmla="*/ 555 h 895"/>
                  <a:gd name="T38" fmla="*/ 722 w 997"/>
                  <a:gd name="T39" fmla="*/ 532 h 895"/>
                  <a:gd name="T40" fmla="*/ 715 w 997"/>
                  <a:gd name="T41" fmla="*/ 554 h 895"/>
                  <a:gd name="T42" fmla="*/ 717 w 997"/>
                  <a:gd name="T43" fmla="*/ 554 h 895"/>
                  <a:gd name="T44" fmla="*/ 735 w 997"/>
                  <a:gd name="T45" fmla="*/ 520 h 895"/>
                  <a:gd name="T46" fmla="*/ 735 w 997"/>
                  <a:gd name="T47" fmla="*/ 519 h 895"/>
                  <a:gd name="T48" fmla="*/ 794 w 997"/>
                  <a:gd name="T49" fmla="*/ 450 h 895"/>
                  <a:gd name="T50" fmla="*/ 792 w 997"/>
                  <a:gd name="T51" fmla="*/ 453 h 895"/>
                  <a:gd name="T52" fmla="*/ 773 w 997"/>
                  <a:gd name="T53" fmla="*/ 477 h 895"/>
                  <a:gd name="T54" fmla="*/ 813 w 997"/>
                  <a:gd name="T55" fmla="*/ 427 h 895"/>
                  <a:gd name="T56" fmla="*/ 813 w 997"/>
                  <a:gd name="T57" fmla="*/ 426 h 895"/>
                  <a:gd name="T58" fmla="*/ 815 w 997"/>
                  <a:gd name="T59" fmla="*/ 422 h 895"/>
                  <a:gd name="T60" fmla="*/ 845 w 997"/>
                  <a:gd name="T61" fmla="*/ 381 h 895"/>
                  <a:gd name="T62" fmla="*/ 903 w 997"/>
                  <a:gd name="T63" fmla="*/ 280 h 895"/>
                  <a:gd name="T64" fmla="*/ 865 w 997"/>
                  <a:gd name="T65" fmla="*/ 348 h 895"/>
                  <a:gd name="T66" fmla="*/ 847 w 997"/>
                  <a:gd name="T67" fmla="*/ 376 h 895"/>
                  <a:gd name="T68" fmla="*/ 867 w 997"/>
                  <a:gd name="T69" fmla="*/ 346 h 895"/>
                  <a:gd name="T70" fmla="*/ 926 w 997"/>
                  <a:gd name="T71" fmla="*/ 232 h 895"/>
                  <a:gd name="T72" fmla="*/ 928 w 997"/>
                  <a:gd name="T73" fmla="*/ 227 h 895"/>
                  <a:gd name="T74" fmla="*/ 953 w 997"/>
                  <a:gd name="T75" fmla="*/ 164 h 895"/>
                  <a:gd name="T76" fmla="*/ 963 w 997"/>
                  <a:gd name="T77" fmla="*/ 134 h 895"/>
                  <a:gd name="T78" fmla="*/ 963 w 997"/>
                  <a:gd name="T79" fmla="*/ 136 h 895"/>
                  <a:gd name="T80" fmla="*/ 980 w 997"/>
                  <a:gd name="T81" fmla="*/ 76 h 895"/>
                  <a:gd name="T82" fmla="*/ 981 w 997"/>
                  <a:gd name="T83" fmla="*/ 73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97" h="895">
                    <a:moveTo>
                      <a:pt x="189" y="871"/>
                    </a:moveTo>
                    <a:cubicBezTo>
                      <a:pt x="127" y="884"/>
                      <a:pt x="64" y="892"/>
                      <a:pt x="0" y="894"/>
                    </a:cubicBezTo>
                    <a:cubicBezTo>
                      <a:pt x="0" y="895"/>
                      <a:pt x="0" y="895"/>
                      <a:pt x="0" y="895"/>
                    </a:cubicBezTo>
                    <a:cubicBezTo>
                      <a:pt x="63" y="893"/>
                      <a:pt x="126" y="885"/>
                      <a:pt x="188" y="871"/>
                    </a:cubicBezTo>
                    <a:cubicBezTo>
                      <a:pt x="188" y="871"/>
                      <a:pt x="188" y="871"/>
                      <a:pt x="188" y="871"/>
                    </a:cubicBezTo>
                    <a:cubicBezTo>
                      <a:pt x="189" y="871"/>
                      <a:pt x="189" y="871"/>
                      <a:pt x="189" y="871"/>
                    </a:cubicBezTo>
                    <a:moveTo>
                      <a:pt x="329" y="830"/>
                    </a:moveTo>
                    <a:cubicBezTo>
                      <a:pt x="302" y="840"/>
                      <a:pt x="274" y="849"/>
                      <a:pt x="246" y="856"/>
                    </a:cubicBezTo>
                    <a:cubicBezTo>
                      <a:pt x="228" y="861"/>
                      <a:pt x="211" y="866"/>
                      <a:pt x="193" y="870"/>
                    </a:cubicBezTo>
                    <a:cubicBezTo>
                      <a:pt x="192" y="870"/>
                      <a:pt x="192" y="870"/>
                      <a:pt x="192" y="870"/>
                    </a:cubicBezTo>
                    <a:cubicBezTo>
                      <a:pt x="210" y="867"/>
                      <a:pt x="228" y="862"/>
                      <a:pt x="245" y="857"/>
                    </a:cubicBezTo>
                    <a:cubicBezTo>
                      <a:pt x="273" y="849"/>
                      <a:pt x="301" y="840"/>
                      <a:pt x="328" y="830"/>
                    </a:cubicBezTo>
                    <a:cubicBezTo>
                      <a:pt x="328" y="830"/>
                      <a:pt x="328" y="830"/>
                      <a:pt x="328" y="830"/>
                    </a:cubicBezTo>
                    <a:cubicBezTo>
                      <a:pt x="329" y="830"/>
                      <a:pt x="329" y="830"/>
                      <a:pt x="329" y="830"/>
                    </a:cubicBezTo>
                    <a:moveTo>
                      <a:pt x="480" y="758"/>
                    </a:moveTo>
                    <a:cubicBezTo>
                      <a:pt x="433" y="785"/>
                      <a:pt x="384" y="809"/>
                      <a:pt x="332" y="828"/>
                    </a:cubicBezTo>
                    <a:cubicBezTo>
                      <a:pt x="332" y="829"/>
                      <a:pt x="332" y="829"/>
                      <a:pt x="332" y="829"/>
                    </a:cubicBezTo>
                    <a:cubicBezTo>
                      <a:pt x="383" y="810"/>
                      <a:pt x="432" y="786"/>
                      <a:pt x="479" y="759"/>
                    </a:cubicBezTo>
                    <a:cubicBezTo>
                      <a:pt x="479" y="759"/>
                      <a:pt x="479" y="759"/>
                      <a:pt x="479" y="759"/>
                    </a:cubicBezTo>
                    <a:cubicBezTo>
                      <a:pt x="480" y="759"/>
                      <a:pt x="480" y="759"/>
                      <a:pt x="480" y="759"/>
                    </a:cubicBezTo>
                    <a:cubicBezTo>
                      <a:pt x="480" y="758"/>
                      <a:pt x="480" y="758"/>
                      <a:pt x="480" y="758"/>
                    </a:cubicBezTo>
                    <a:moveTo>
                      <a:pt x="619" y="661"/>
                    </a:moveTo>
                    <a:cubicBezTo>
                      <a:pt x="590" y="686"/>
                      <a:pt x="559" y="708"/>
                      <a:pt x="527" y="729"/>
                    </a:cubicBezTo>
                    <a:cubicBezTo>
                      <a:pt x="527" y="729"/>
                      <a:pt x="527" y="729"/>
                      <a:pt x="527" y="729"/>
                    </a:cubicBezTo>
                    <a:cubicBezTo>
                      <a:pt x="527" y="729"/>
                      <a:pt x="527" y="729"/>
                      <a:pt x="527" y="729"/>
                    </a:cubicBezTo>
                    <a:cubicBezTo>
                      <a:pt x="527" y="729"/>
                      <a:pt x="527" y="729"/>
                      <a:pt x="527" y="730"/>
                    </a:cubicBezTo>
                    <a:cubicBezTo>
                      <a:pt x="527" y="730"/>
                      <a:pt x="527" y="730"/>
                      <a:pt x="527" y="730"/>
                    </a:cubicBezTo>
                    <a:cubicBezTo>
                      <a:pt x="558" y="709"/>
                      <a:pt x="589" y="686"/>
                      <a:pt x="618" y="662"/>
                    </a:cubicBezTo>
                    <a:cubicBezTo>
                      <a:pt x="618" y="662"/>
                      <a:pt x="618" y="662"/>
                      <a:pt x="618" y="662"/>
                    </a:cubicBezTo>
                    <a:cubicBezTo>
                      <a:pt x="619" y="661"/>
                      <a:pt x="619" y="661"/>
                      <a:pt x="619" y="661"/>
                    </a:cubicBezTo>
                    <a:moveTo>
                      <a:pt x="636" y="646"/>
                    </a:moveTo>
                    <a:cubicBezTo>
                      <a:pt x="631" y="650"/>
                      <a:pt x="627" y="655"/>
                      <a:pt x="622" y="659"/>
                    </a:cubicBezTo>
                    <a:cubicBezTo>
                      <a:pt x="621" y="660"/>
                      <a:pt x="621" y="660"/>
                      <a:pt x="621" y="660"/>
                    </a:cubicBezTo>
                    <a:cubicBezTo>
                      <a:pt x="626" y="655"/>
                      <a:pt x="631" y="651"/>
                      <a:pt x="636" y="647"/>
                    </a:cubicBezTo>
                    <a:cubicBezTo>
                      <a:pt x="636" y="646"/>
                      <a:pt x="636" y="646"/>
                      <a:pt x="636" y="646"/>
                    </a:cubicBezTo>
                    <a:moveTo>
                      <a:pt x="642" y="641"/>
                    </a:moveTo>
                    <a:cubicBezTo>
                      <a:pt x="636" y="646"/>
                      <a:pt x="636" y="646"/>
                      <a:pt x="636" y="646"/>
                    </a:cubicBezTo>
                    <a:cubicBezTo>
                      <a:pt x="638" y="645"/>
                      <a:pt x="640" y="643"/>
                      <a:pt x="641" y="642"/>
                    </a:cubicBezTo>
                    <a:cubicBezTo>
                      <a:pt x="641" y="642"/>
                      <a:pt x="641" y="642"/>
                      <a:pt x="642" y="641"/>
                    </a:cubicBezTo>
                    <a:moveTo>
                      <a:pt x="701" y="583"/>
                    </a:moveTo>
                    <a:cubicBezTo>
                      <a:pt x="700" y="584"/>
                      <a:pt x="699" y="585"/>
                      <a:pt x="698" y="586"/>
                    </a:cubicBezTo>
                    <a:cubicBezTo>
                      <a:pt x="696" y="589"/>
                      <a:pt x="694" y="592"/>
                      <a:pt x="691" y="594"/>
                    </a:cubicBezTo>
                    <a:cubicBezTo>
                      <a:pt x="692" y="593"/>
                      <a:pt x="693" y="592"/>
                      <a:pt x="694" y="591"/>
                    </a:cubicBezTo>
                    <a:cubicBezTo>
                      <a:pt x="697" y="589"/>
                      <a:pt x="699" y="586"/>
                      <a:pt x="701" y="583"/>
                    </a:cubicBezTo>
                    <a:moveTo>
                      <a:pt x="717" y="555"/>
                    </a:moveTo>
                    <a:cubicBezTo>
                      <a:pt x="716" y="556"/>
                      <a:pt x="715" y="557"/>
                      <a:pt x="714" y="558"/>
                    </a:cubicBezTo>
                    <a:cubicBezTo>
                      <a:pt x="714" y="558"/>
                      <a:pt x="714" y="558"/>
                      <a:pt x="714" y="558"/>
                    </a:cubicBezTo>
                    <a:cubicBezTo>
                      <a:pt x="714" y="558"/>
                      <a:pt x="714" y="558"/>
                      <a:pt x="714" y="558"/>
                    </a:cubicBezTo>
                    <a:cubicBezTo>
                      <a:pt x="714" y="558"/>
                      <a:pt x="714" y="558"/>
                      <a:pt x="714" y="558"/>
                    </a:cubicBezTo>
                    <a:cubicBezTo>
                      <a:pt x="714" y="558"/>
                      <a:pt x="714" y="558"/>
                      <a:pt x="714" y="558"/>
                    </a:cubicBezTo>
                    <a:cubicBezTo>
                      <a:pt x="714" y="559"/>
                      <a:pt x="714" y="559"/>
                      <a:pt x="713" y="560"/>
                    </a:cubicBezTo>
                    <a:cubicBezTo>
                      <a:pt x="713" y="560"/>
                      <a:pt x="713" y="560"/>
                      <a:pt x="713" y="560"/>
                    </a:cubicBezTo>
                    <a:cubicBezTo>
                      <a:pt x="711" y="567"/>
                      <a:pt x="708" y="573"/>
                      <a:pt x="704" y="578"/>
                    </a:cubicBezTo>
                    <a:cubicBezTo>
                      <a:pt x="704" y="578"/>
                      <a:pt x="705" y="578"/>
                      <a:pt x="705" y="577"/>
                    </a:cubicBezTo>
                    <a:cubicBezTo>
                      <a:pt x="705" y="577"/>
                      <a:pt x="706" y="576"/>
                      <a:pt x="707" y="576"/>
                    </a:cubicBezTo>
                    <a:cubicBezTo>
                      <a:pt x="710" y="570"/>
                      <a:pt x="714" y="564"/>
                      <a:pt x="716" y="557"/>
                    </a:cubicBezTo>
                    <a:cubicBezTo>
                      <a:pt x="716" y="556"/>
                      <a:pt x="717" y="556"/>
                      <a:pt x="717" y="555"/>
                    </a:cubicBezTo>
                    <a:moveTo>
                      <a:pt x="735" y="519"/>
                    </a:moveTo>
                    <a:cubicBezTo>
                      <a:pt x="731" y="523"/>
                      <a:pt x="727" y="528"/>
                      <a:pt x="722" y="532"/>
                    </a:cubicBezTo>
                    <a:cubicBezTo>
                      <a:pt x="722" y="532"/>
                      <a:pt x="722" y="532"/>
                      <a:pt x="722" y="532"/>
                    </a:cubicBezTo>
                    <a:cubicBezTo>
                      <a:pt x="722" y="533"/>
                      <a:pt x="721" y="534"/>
                      <a:pt x="720" y="535"/>
                    </a:cubicBezTo>
                    <a:cubicBezTo>
                      <a:pt x="719" y="542"/>
                      <a:pt x="718" y="548"/>
                      <a:pt x="715" y="554"/>
                    </a:cubicBezTo>
                    <a:cubicBezTo>
                      <a:pt x="715" y="554"/>
                      <a:pt x="715" y="554"/>
                      <a:pt x="715" y="554"/>
                    </a:cubicBezTo>
                    <a:cubicBezTo>
                      <a:pt x="715" y="555"/>
                      <a:pt x="715" y="556"/>
                      <a:pt x="715" y="557"/>
                    </a:cubicBezTo>
                    <a:cubicBezTo>
                      <a:pt x="716" y="556"/>
                      <a:pt x="716" y="555"/>
                      <a:pt x="717" y="554"/>
                    </a:cubicBezTo>
                    <a:cubicBezTo>
                      <a:pt x="717" y="554"/>
                      <a:pt x="717" y="554"/>
                      <a:pt x="717" y="554"/>
                    </a:cubicBezTo>
                    <a:cubicBezTo>
                      <a:pt x="718" y="553"/>
                      <a:pt x="718" y="552"/>
                      <a:pt x="718" y="552"/>
                    </a:cubicBezTo>
                    <a:cubicBezTo>
                      <a:pt x="720" y="546"/>
                      <a:pt x="722" y="540"/>
                      <a:pt x="723" y="533"/>
                    </a:cubicBezTo>
                    <a:cubicBezTo>
                      <a:pt x="727" y="529"/>
                      <a:pt x="731" y="524"/>
                      <a:pt x="735" y="520"/>
                    </a:cubicBezTo>
                    <a:cubicBezTo>
                      <a:pt x="735" y="520"/>
                      <a:pt x="735" y="519"/>
                      <a:pt x="735" y="519"/>
                    </a:cubicBezTo>
                    <a:cubicBezTo>
                      <a:pt x="735" y="519"/>
                      <a:pt x="735" y="519"/>
                      <a:pt x="735" y="519"/>
                    </a:cubicBezTo>
                    <a:cubicBezTo>
                      <a:pt x="735" y="519"/>
                      <a:pt x="735" y="519"/>
                      <a:pt x="735" y="519"/>
                    </a:cubicBezTo>
                    <a:cubicBezTo>
                      <a:pt x="735" y="519"/>
                      <a:pt x="735" y="519"/>
                      <a:pt x="735" y="519"/>
                    </a:cubicBezTo>
                    <a:moveTo>
                      <a:pt x="813" y="426"/>
                    </a:moveTo>
                    <a:cubicBezTo>
                      <a:pt x="807" y="434"/>
                      <a:pt x="801" y="442"/>
                      <a:pt x="794" y="450"/>
                    </a:cubicBezTo>
                    <a:cubicBezTo>
                      <a:pt x="794" y="450"/>
                      <a:pt x="794" y="450"/>
                      <a:pt x="794" y="450"/>
                    </a:cubicBezTo>
                    <a:cubicBezTo>
                      <a:pt x="794" y="451"/>
                      <a:pt x="793" y="452"/>
                      <a:pt x="792" y="453"/>
                    </a:cubicBezTo>
                    <a:cubicBezTo>
                      <a:pt x="792" y="453"/>
                      <a:pt x="792" y="453"/>
                      <a:pt x="792" y="453"/>
                    </a:cubicBezTo>
                    <a:cubicBezTo>
                      <a:pt x="792" y="453"/>
                      <a:pt x="792" y="453"/>
                      <a:pt x="792" y="453"/>
                    </a:cubicBezTo>
                    <a:cubicBezTo>
                      <a:pt x="786" y="461"/>
                      <a:pt x="780" y="468"/>
                      <a:pt x="773" y="476"/>
                    </a:cubicBezTo>
                    <a:cubicBezTo>
                      <a:pt x="773" y="477"/>
                      <a:pt x="773" y="477"/>
                      <a:pt x="773" y="477"/>
                    </a:cubicBezTo>
                    <a:cubicBezTo>
                      <a:pt x="779" y="470"/>
                      <a:pt x="786" y="462"/>
                      <a:pt x="792" y="455"/>
                    </a:cubicBezTo>
                    <a:cubicBezTo>
                      <a:pt x="793" y="453"/>
                      <a:pt x="793" y="452"/>
                      <a:pt x="794" y="451"/>
                    </a:cubicBezTo>
                    <a:cubicBezTo>
                      <a:pt x="801" y="443"/>
                      <a:pt x="807" y="435"/>
                      <a:pt x="813" y="427"/>
                    </a:cubicBezTo>
                    <a:cubicBezTo>
                      <a:pt x="813" y="427"/>
                      <a:pt x="813" y="427"/>
                      <a:pt x="813" y="427"/>
                    </a:cubicBezTo>
                    <a:cubicBezTo>
                      <a:pt x="813" y="427"/>
                      <a:pt x="813" y="427"/>
                      <a:pt x="813" y="427"/>
                    </a:cubicBezTo>
                    <a:cubicBezTo>
                      <a:pt x="813" y="427"/>
                      <a:pt x="813" y="426"/>
                      <a:pt x="813" y="426"/>
                    </a:cubicBezTo>
                    <a:cubicBezTo>
                      <a:pt x="813" y="426"/>
                      <a:pt x="813" y="426"/>
                      <a:pt x="813" y="426"/>
                    </a:cubicBezTo>
                    <a:moveTo>
                      <a:pt x="845" y="380"/>
                    </a:moveTo>
                    <a:cubicBezTo>
                      <a:pt x="836" y="394"/>
                      <a:pt x="826" y="408"/>
                      <a:pt x="815" y="422"/>
                    </a:cubicBezTo>
                    <a:cubicBezTo>
                      <a:pt x="815" y="423"/>
                      <a:pt x="815" y="423"/>
                      <a:pt x="815" y="424"/>
                    </a:cubicBezTo>
                    <a:cubicBezTo>
                      <a:pt x="826" y="410"/>
                      <a:pt x="835" y="395"/>
                      <a:pt x="845" y="381"/>
                    </a:cubicBezTo>
                    <a:cubicBezTo>
                      <a:pt x="845" y="381"/>
                      <a:pt x="845" y="381"/>
                      <a:pt x="845" y="381"/>
                    </a:cubicBezTo>
                    <a:cubicBezTo>
                      <a:pt x="845" y="380"/>
                      <a:pt x="845" y="380"/>
                      <a:pt x="845" y="380"/>
                    </a:cubicBezTo>
                    <a:moveTo>
                      <a:pt x="926" y="231"/>
                    </a:moveTo>
                    <a:cubicBezTo>
                      <a:pt x="919" y="247"/>
                      <a:pt x="911" y="264"/>
                      <a:pt x="903" y="280"/>
                    </a:cubicBezTo>
                    <a:cubicBezTo>
                      <a:pt x="892" y="302"/>
                      <a:pt x="880" y="324"/>
                      <a:pt x="867" y="344"/>
                    </a:cubicBezTo>
                    <a:cubicBezTo>
                      <a:pt x="867" y="344"/>
                      <a:pt x="867" y="344"/>
                      <a:pt x="867" y="344"/>
                    </a:cubicBezTo>
                    <a:cubicBezTo>
                      <a:pt x="867" y="345"/>
                      <a:pt x="866" y="347"/>
                      <a:pt x="865" y="348"/>
                    </a:cubicBezTo>
                    <a:cubicBezTo>
                      <a:pt x="865" y="348"/>
                      <a:pt x="865" y="348"/>
                      <a:pt x="865" y="348"/>
                    </a:cubicBezTo>
                    <a:cubicBezTo>
                      <a:pt x="865" y="348"/>
                      <a:pt x="865" y="348"/>
                      <a:pt x="865" y="348"/>
                    </a:cubicBezTo>
                    <a:cubicBezTo>
                      <a:pt x="859" y="357"/>
                      <a:pt x="854" y="367"/>
                      <a:pt x="847" y="376"/>
                    </a:cubicBezTo>
                    <a:cubicBezTo>
                      <a:pt x="847" y="377"/>
                      <a:pt x="847" y="377"/>
                      <a:pt x="847" y="378"/>
                    </a:cubicBezTo>
                    <a:cubicBezTo>
                      <a:pt x="853" y="368"/>
                      <a:pt x="859" y="359"/>
                      <a:pt x="865" y="349"/>
                    </a:cubicBezTo>
                    <a:cubicBezTo>
                      <a:pt x="866" y="348"/>
                      <a:pt x="866" y="347"/>
                      <a:pt x="867" y="346"/>
                    </a:cubicBezTo>
                    <a:cubicBezTo>
                      <a:pt x="880" y="325"/>
                      <a:pt x="891" y="304"/>
                      <a:pt x="903" y="282"/>
                    </a:cubicBezTo>
                    <a:cubicBezTo>
                      <a:pt x="911" y="265"/>
                      <a:pt x="919" y="249"/>
                      <a:pt x="926" y="232"/>
                    </a:cubicBezTo>
                    <a:cubicBezTo>
                      <a:pt x="926" y="232"/>
                      <a:pt x="926" y="232"/>
                      <a:pt x="926" y="232"/>
                    </a:cubicBezTo>
                    <a:cubicBezTo>
                      <a:pt x="926" y="232"/>
                      <a:pt x="926" y="231"/>
                      <a:pt x="926" y="231"/>
                    </a:cubicBezTo>
                    <a:moveTo>
                      <a:pt x="953" y="164"/>
                    </a:moveTo>
                    <a:cubicBezTo>
                      <a:pt x="946" y="185"/>
                      <a:pt x="937" y="206"/>
                      <a:pt x="928" y="227"/>
                    </a:cubicBezTo>
                    <a:cubicBezTo>
                      <a:pt x="928" y="228"/>
                      <a:pt x="928" y="228"/>
                      <a:pt x="928" y="228"/>
                    </a:cubicBezTo>
                    <a:cubicBezTo>
                      <a:pt x="937" y="207"/>
                      <a:pt x="945" y="186"/>
                      <a:pt x="953" y="164"/>
                    </a:cubicBezTo>
                    <a:cubicBezTo>
                      <a:pt x="953" y="164"/>
                      <a:pt x="953" y="164"/>
                      <a:pt x="953" y="164"/>
                    </a:cubicBezTo>
                    <a:cubicBezTo>
                      <a:pt x="953" y="164"/>
                      <a:pt x="953" y="164"/>
                      <a:pt x="953" y="164"/>
                    </a:cubicBezTo>
                    <a:moveTo>
                      <a:pt x="980" y="76"/>
                    </a:moveTo>
                    <a:cubicBezTo>
                      <a:pt x="975" y="95"/>
                      <a:pt x="970" y="115"/>
                      <a:pt x="963" y="134"/>
                    </a:cubicBezTo>
                    <a:cubicBezTo>
                      <a:pt x="963" y="134"/>
                      <a:pt x="963" y="134"/>
                      <a:pt x="963" y="134"/>
                    </a:cubicBezTo>
                    <a:cubicBezTo>
                      <a:pt x="963" y="134"/>
                      <a:pt x="963" y="135"/>
                      <a:pt x="963" y="135"/>
                    </a:cubicBezTo>
                    <a:cubicBezTo>
                      <a:pt x="963" y="135"/>
                      <a:pt x="963" y="136"/>
                      <a:pt x="963" y="136"/>
                    </a:cubicBezTo>
                    <a:cubicBezTo>
                      <a:pt x="969" y="116"/>
                      <a:pt x="975" y="97"/>
                      <a:pt x="980" y="77"/>
                    </a:cubicBezTo>
                    <a:cubicBezTo>
                      <a:pt x="980" y="77"/>
                      <a:pt x="980" y="77"/>
                      <a:pt x="980" y="77"/>
                    </a:cubicBezTo>
                    <a:cubicBezTo>
                      <a:pt x="980" y="76"/>
                      <a:pt x="980" y="76"/>
                      <a:pt x="980" y="76"/>
                    </a:cubicBezTo>
                    <a:moveTo>
                      <a:pt x="997" y="0"/>
                    </a:moveTo>
                    <a:cubicBezTo>
                      <a:pt x="992" y="24"/>
                      <a:pt x="987" y="48"/>
                      <a:pt x="981" y="72"/>
                    </a:cubicBezTo>
                    <a:cubicBezTo>
                      <a:pt x="981" y="72"/>
                      <a:pt x="981" y="73"/>
                      <a:pt x="981" y="73"/>
                    </a:cubicBezTo>
                    <a:cubicBezTo>
                      <a:pt x="987" y="50"/>
                      <a:pt x="992" y="27"/>
                      <a:pt x="996" y="4"/>
                    </a:cubicBezTo>
                    <a:cubicBezTo>
                      <a:pt x="996" y="3"/>
                      <a:pt x="996" y="2"/>
                      <a:pt x="99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31" name="Freeform 393"/>
              <p:cNvSpPr>
                <a:spLocks noEditPoints="1"/>
              </p:cNvSpPr>
              <p:nvPr/>
            </p:nvSpPr>
            <p:spPr bwMode="auto">
              <a:xfrm>
                <a:off x="618" y="2210"/>
                <a:ext cx="1627" cy="1717"/>
              </a:xfrm>
              <a:custGeom>
                <a:avLst/>
                <a:gdLst>
                  <a:gd name="T0" fmla="*/ 0 w 1048"/>
                  <a:gd name="T1" fmla="*/ 1106 h 1106"/>
                  <a:gd name="T2" fmla="*/ 80 w 1048"/>
                  <a:gd name="T3" fmla="*/ 1100 h 1106"/>
                  <a:gd name="T4" fmla="*/ 85 w 1048"/>
                  <a:gd name="T5" fmla="*/ 1099 h 1106"/>
                  <a:gd name="T6" fmla="*/ 517 w 1048"/>
                  <a:gd name="T7" fmla="*/ 947 h 1106"/>
                  <a:gd name="T8" fmla="*/ 528 w 1048"/>
                  <a:gd name="T9" fmla="*/ 939 h 1106"/>
                  <a:gd name="T10" fmla="*/ 532 w 1048"/>
                  <a:gd name="T11" fmla="*/ 937 h 1106"/>
                  <a:gd name="T12" fmla="*/ 541 w 1048"/>
                  <a:gd name="T13" fmla="*/ 928 h 1106"/>
                  <a:gd name="T14" fmla="*/ 566 w 1048"/>
                  <a:gd name="T15" fmla="*/ 891 h 1106"/>
                  <a:gd name="T16" fmla="*/ 560 w 1048"/>
                  <a:gd name="T17" fmla="*/ 905 h 1106"/>
                  <a:gd name="T18" fmla="*/ 597 w 1048"/>
                  <a:gd name="T19" fmla="*/ 826 h 1106"/>
                  <a:gd name="T20" fmla="*/ 567 w 1048"/>
                  <a:gd name="T21" fmla="*/ 890 h 1106"/>
                  <a:gd name="T22" fmla="*/ 597 w 1048"/>
                  <a:gd name="T23" fmla="*/ 827 h 1106"/>
                  <a:gd name="T24" fmla="*/ 759 w 1048"/>
                  <a:gd name="T25" fmla="*/ 687 h 1106"/>
                  <a:gd name="T26" fmla="*/ 757 w 1048"/>
                  <a:gd name="T27" fmla="*/ 690 h 1106"/>
                  <a:gd name="T28" fmla="*/ 717 w 1048"/>
                  <a:gd name="T29" fmla="*/ 729 h 1106"/>
                  <a:gd name="T30" fmla="*/ 714 w 1048"/>
                  <a:gd name="T31" fmla="*/ 732 h 1106"/>
                  <a:gd name="T32" fmla="*/ 600 w 1048"/>
                  <a:gd name="T33" fmla="*/ 825 h 1106"/>
                  <a:gd name="T34" fmla="*/ 757 w 1048"/>
                  <a:gd name="T35" fmla="*/ 692 h 1106"/>
                  <a:gd name="T36" fmla="*/ 791 w 1048"/>
                  <a:gd name="T37" fmla="*/ 653 h 1106"/>
                  <a:gd name="T38" fmla="*/ 831 w 1048"/>
                  <a:gd name="T39" fmla="*/ 604 h 1106"/>
                  <a:gd name="T40" fmla="*/ 794 w 1048"/>
                  <a:gd name="T41" fmla="*/ 650 h 1106"/>
                  <a:gd name="T42" fmla="*/ 829 w 1048"/>
                  <a:gd name="T43" fmla="*/ 609 h 1106"/>
                  <a:gd name="T44" fmla="*/ 850 w 1048"/>
                  <a:gd name="T45" fmla="*/ 580 h 1106"/>
                  <a:gd name="T46" fmla="*/ 852 w 1048"/>
                  <a:gd name="T47" fmla="*/ 578 h 1106"/>
                  <a:gd name="T48" fmla="*/ 876 w 1048"/>
                  <a:gd name="T49" fmla="*/ 544 h 1106"/>
                  <a:gd name="T50" fmla="*/ 876 w 1048"/>
                  <a:gd name="T51" fmla="*/ 543 h 1106"/>
                  <a:gd name="T52" fmla="*/ 949 w 1048"/>
                  <a:gd name="T53" fmla="*/ 415 h 1106"/>
                  <a:gd name="T54" fmla="*/ 947 w 1048"/>
                  <a:gd name="T55" fmla="*/ 419 h 1106"/>
                  <a:gd name="T56" fmla="*/ 904 w 1048"/>
                  <a:gd name="T57" fmla="*/ 498 h 1106"/>
                  <a:gd name="T58" fmla="*/ 902 w 1048"/>
                  <a:gd name="T59" fmla="*/ 502 h 1106"/>
                  <a:gd name="T60" fmla="*/ 893 w 1048"/>
                  <a:gd name="T61" fmla="*/ 519 h 1106"/>
                  <a:gd name="T62" fmla="*/ 940 w 1048"/>
                  <a:gd name="T63" fmla="*/ 436 h 1106"/>
                  <a:gd name="T64" fmla="*/ 951 w 1048"/>
                  <a:gd name="T65" fmla="*/ 412 h 1106"/>
                  <a:gd name="T66" fmla="*/ 951 w 1048"/>
                  <a:gd name="T67" fmla="*/ 411 h 1106"/>
                  <a:gd name="T68" fmla="*/ 974 w 1048"/>
                  <a:gd name="T69" fmla="*/ 358 h 1106"/>
                  <a:gd name="T70" fmla="*/ 995 w 1048"/>
                  <a:gd name="T71" fmla="*/ 304 h 1106"/>
                  <a:gd name="T72" fmla="*/ 997 w 1048"/>
                  <a:gd name="T73" fmla="*/ 299 h 1106"/>
                  <a:gd name="T74" fmla="*/ 1014 w 1048"/>
                  <a:gd name="T75" fmla="*/ 245 h 1106"/>
                  <a:gd name="T76" fmla="*/ 1014 w 1048"/>
                  <a:gd name="T77" fmla="*/ 244 h 1106"/>
                  <a:gd name="T78" fmla="*/ 1047 w 1048"/>
                  <a:gd name="T79" fmla="*/ 42 h 1106"/>
                  <a:gd name="T80" fmla="*/ 1046 w 1048"/>
                  <a:gd name="T81" fmla="*/ 45 h 1106"/>
                  <a:gd name="T82" fmla="*/ 1041 w 1048"/>
                  <a:gd name="T83" fmla="*/ 108 h 1106"/>
                  <a:gd name="T84" fmla="*/ 1040 w 1048"/>
                  <a:gd name="T85" fmla="*/ 116 h 1106"/>
                  <a:gd name="T86" fmla="*/ 1039 w 1048"/>
                  <a:gd name="T87" fmla="*/ 120 h 1106"/>
                  <a:gd name="T88" fmla="*/ 1021 w 1048"/>
                  <a:gd name="T89" fmla="*/ 215 h 1106"/>
                  <a:gd name="T90" fmla="*/ 1040 w 1048"/>
                  <a:gd name="T91" fmla="*/ 113 h 1106"/>
                  <a:gd name="T92" fmla="*/ 1047 w 1048"/>
                  <a:gd name="T93" fmla="*/ 43 h 1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48" h="1106">
                    <a:moveTo>
                      <a:pt x="80" y="1100"/>
                    </a:moveTo>
                    <a:cubicBezTo>
                      <a:pt x="53" y="1103"/>
                      <a:pt x="27" y="1105"/>
                      <a:pt x="0" y="1106"/>
                    </a:cubicBezTo>
                    <a:cubicBezTo>
                      <a:pt x="0" y="1106"/>
                      <a:pt x="0" y="1106"/>
                      <a:pt x="0" y="1106"/>
                    </a:cubicBezTo>
                    <a:cubicBezTo>
                      <a:pt x="0" y="1106"/>
                      <a:pt x="0" y="1106"/>
                      <a:pt x="0" y="1106"/>
                    </a:cubicBezTo>
                    <a:cubicBezTo>
                      <a:pt x="26" y="1105"/>
                      <a:pt x="53" y="1103"/>
                      <a:pt x="80" y="1100"/>
                    </a:cubicBezTo>
                    <a:cubicBezTo>
                      <a:pt x="80" y="1100"/>
                      <a:pt x="80" y="1100"/>
                      <a:pt x="80" y="1100"/>
                    </a:cubicBezTo>
                    <a:moveTo>
                      <a:pt x="85" y="1099"/>
                    </a:moveTo>
                    <a:cubicBezTo>
                      <a:pt x="80" y="1100"/>
                      <a:pt x="80" y="1100"/>
                      <a:pt x="80" y="1100"/>
                    </a:cubicBezTo>
                    <a:cubicBezTo>
                      <a:pt x="81" y="1100"/>
                      <a:pt x="83" y="1099"/>
                      <a:pt x="85" y="1099"/>
                    </a:cubicBezTo>
                    <a:cubicBezTo>
                      <a:pt x="85" y="1099"/>
                      <a:pt x="85" y="1099"/>
                      <a:pt x="85" y="1099"/>
                    </a:cubicBezTo>
                    <a:moveTo>
                      <a:pt x="518" y="946"/>
                    </a:moveTo>
                    <a:cubicBezTo>
                      <a:pt x="517" y="947"/>
                      <a:pt x="517" y="947"/>
                      <a:pt x="517" y="947"/>
                    </a:cubicBezTo>
                    <a:cubicBezTo>
                      <a:pt x="517" y="946"/>
                      <a:pt x="517" y="946"/>
                      <a:pt x="518" y="946"/>
                    </a:cubicBezTo>
                    <a:moveTo>
                      <a:pt x="532" y="937"/>
                    </a:moveTo>
                    <a:cubicBezTo>
                      <a:pt x="531" y="937"/>
                      <a:pt x="530" y="938"/>
                      <a:pt x="528" y="939"/>
                    </a:cubicBezTo>
                    <a:cubicBezTo>
                      <a:pt x="525" y="941"/>
                      <a:pt x="522" y="944"/>
                      <a:pt x="518" y="946"/>
                    </a:cubicBezTo>
                    <a:cubicBezTo>
                      <a:pt x="521" y="944"/>
                      <a:pt x="521" y="944"/>
                      <a:pt x="521" y="944"/>
                    </a:cubicBezTo>
                    <a:cubicBezTo>
                      <a:pt x="525" y="942"/>
                      <a:pt x="528" y="939"/>
                      <a:pt x="532" y="937"/>
                    </a:cubicBezTo>
                    <a:moveTo>
                      <a:pt x="559" y="906"/>
                    </a:moveTo>
                    <a:cubicBezTo>
                      <a:pt x="558" y="907"/>
                      <a:pt x="557" y="908"/>
                      <a:pt x="556" y="908"/>
                    </a:cubicBezTo>
                    <a:cubicBezTo>
                      <a:pt x="552" y="915"/>
                      <a:pt x="547" y="922"/>
                      <a:pt x="541" y="928"/>
                    </a:cubicBezTo>
                    <a:cubicBezTo>
                      <a:pt x="542" y="927"/>
                      <a:pt x="543" y="926"/>
                      <a:pt x="545" y="925"/>
                    </a:cubicBezTo>
                    <a:cubicBezTo>
                      <a:pt x="550" y="919"/>
                      <a:pt x="555" y="913"/>
                      <a:pt x="559" y="906"/>
                    </a:cubicBezTo>
                    <a:moveTo>
                      <a:pt x="566" y="891"/>
                    </a:moveTo>
                    <a:cubicBezTo>
                      <a:pt x="565" y="892"/>
                      <a:pt x="564" y="893"/>
                      <a:pt x="563" y="893"/>
                    </a:cubicBezTo>
                    <a:cubicBezTo>
                      <a:pt x="561" y="898"/>
                      <a:pt x="559" y="903"/>
                      <a:pt x="557" y="907"/>
                    </a:cubicBezTo>
                    <a:cubicBezTo>
                      <a:pt x="558" y="907"/>
                      <a:pt x="559" y="906"/>
                      <a:pt x="560" y="905"/>
                    </a:cubicBezTo>
                    <a:cubicBezTo>
                      <a:pt x="560" y="905"/>
                      <a:pt x="560" y="905"/>
                      <a:pt x="560" y="905"/>
                    </a:cubicBezTo>
                    <a:cubicBezTo>
                      <a:pt x="562" y="901"/>
                      <a:pt x="565" y="896"/>
                      <a:pt x="566" y="891"/>
                    </a:cubicBezTo>
                    <a:moveTo>
                      <a:pt x="597" y="826"/>
                    </a:moveTo>
                    <a:cubicBezTo>
                      <a:pt x="588" y="832"/>
                      <a:pt x="578" y="838"/>
                      <a:pt x="569" y="845"/>
                    </a:cubicBezTo>
                    <a:cubicBezTo>
                      <a:pt x="571" y="862"/>
                      <a:pt x="569" y="878"/>
                      <a:pt x="563" y="892"/>
                    </a:cubicBezTo>
                    <a:cubicBezTo>
                      <a:pt x="565" y="892"/>
                      <a:pt x="566" y="891"/>
                      <a:pt x="567" y="890"/>
                    </a:cubicBezTo>
                    <a:cubicBezTo>
                      <a:pt x="567" y="890"/>
                      <a:pt x="567" y="890"/>
                      <a:pt x="567" y="890"/>
                    </a:cubicBezTo>
                    <a:cubicBezTo>
                      <a:pt x="572" y="876"/>
                      <a:pt x="574" y="861"/>
                      <a:pt x="573" y="844"/>
                    </a:cubicBezTo>
                    <a:cubicBezTo>
                      <a:pt x="581" y="838"/>
                      <a:pt x="589" y="833"/>
                      <a:pt x="597" y="827"/>
                    </a:cubicBezTo>
                    <a:cubicBezTo>
                      <a:pt x="597" y="827"/>
                      <a:pt x="597" y="826"/>
                      <a:pt x="597" y="826"/>
                    </a:cubicBezTo>
                    <a:moveTo>
                      <a:pt x="791" y="653"/>
                    </a:moveTo>
                    <a:cubicBezTo>
                      <a:pt x="781" y="665"/>
                      <a:pt x="770" y="676"/>
                      <a:pt x="759" y="687"/>
                    </a:cubicBezTo>
                    <a:cubicBezTo>
                      <a:pt x="759" y="687"/>
                      <a:pt x="759" y="687"/>
                      <a:pt x="759" y="687"/>
                    </a:cubicBezTo>
                    <a:cubicBezTo>
                      <a:pt x="759" y="687"/>
                      <a:pt x="759" y="687"/>
                      <a:pt x="759" y="687"/>
                    </a:cubicBezTo>
                    <a:cubicBezTo>
                      <a:pt x="758" y="688"/>
                      <a:pt x="757" y="689"/>
                      <a:pt x="757" y="690"/>
                    </a:cubicBezTo>
                    <a:cubicBezTo>
                      <a:pt x="757" y="690"/>
                      <a:pt x="757" y="690"/>
                      <a:pt x="757" y="690"/>
                    </a:cubicBezTo>
                    <a:cubicBezTo>
                      <a:pt x="744" y="703"/>
                      <a:pt x="731" y="716"/>
                      <a:pt x="717" y="729"/>
                    </a:cubicBezTo>
                    <a:cubicBezTo>
                      <a:pt x="717" y="729"/>
                      <a:pt x="717" y="729"/>
                      <a:pt x="717" y="729"/>
                    </a:cubicBezTo>
                    <a:cubicBezTo>
                      <a:pt x="717" y="729"/>
                      <a:pt x="717" y="729"/>
                      <a:pt x="717" y="729"/>
                    </a:cubicBezTo>
                    <a:cubicBezTo>
                      <a:pt x="716" y="730"/>
                      <a:pt x="715" y="731"/>
                      <a:pt x="714" y="732"/>
                    </a:cubicBezTo>
                    <a:cubicBezTo>
                      <a:pt x="714" y="732"/>
                      <a:pt x="714" y="732"/>
                      <a:pt x="714" y="732"/>
                    </a:cubicBezTo>
                    <a:cubicBezTo>
                      <a:pt x="678" y="765"/>
                      <a:pt x="640" y="795"/>
                      <a:pt x="600" y="824"/>
                    </a:cubicBezTo>
                    <a:cubicBezTo>
                      <a:pt x="600" y="824"/>
                      <a:pt x="600" y="824"/>
                      <a:pt x="600" y="825"/>
                    </a:cubicBezTo>
                    <a:cubicBezTo>
                      <a:pt x="600" y="825"/>
                      <a:pt x="600" y="825"/>
                      <a:pt x="600" y="825"/>
                    </a:cubicBezTo>
                    <a:cubicBezTo>
                      <a:pt x="640" y="797"/>
                      <a:pt x="678" y="766"/>
                      <a:pt x="714" y="733"/>
                    </a:cubicBezTo>
                    <a:cubicBezTo>
                      <a:pt x="715" y="732"/>
                      <a:pt x="716" y="731"/>
                      <a:pt x="717" y="730"/>
                    </a:cubicBezTo>
                    <a:cubicBezTo>
                      <a:pt x="731" y="718"/>
                      <a:pt x="744" y="705"/>
                      <a:pt x="757" y="692"/>
                    </a:cubicBezTo>
                    <a:cubicBezTo>
                      <a:pt x="758" y="691"/>
                      <a:pt x="759" y="690"/>
                      <a:pt x="759" y="689"/>
                    </a:cubicBezTo>
                    <a:cubicBezTo>
                      <a:pt x="770" y="677"/>
                      <a:pt x="781" y="666"/>
                      <a:pt x="791" y="654"/>
                    </a:cubicBezTo>
                    <a:cubicBezTo>
                      <a:pt x="791" y="654"/>
                      <a:pt x="791" y="653"/>
                      <a:pt x="791" y="653"/>
                    </a:cubicBezTo>
                    <a:moveTo>
                      <a:pt x="850" y="580"/>
                    </a:moveTo>
                    <a:cubicBezTo>
                      <a:pt x="844" y="588"/>
                      <a:pt x="838" y="596"/>
                      <a:pt x="831" y="604"/>
                    </a:cubicBezTo>
                    <a:cubicBezTo>
                      <a:pt x="831" y="604"/>
                      <a:pt x="831" y="604"/>
                      <a:pt x="831" y="604"/>
                    </a:cubicBezTo>
                    <a:cubicBezTo>
                      <a:pt x="831" y="605"/>
                      <a:pt x="830" y="606"/>
                      <a:pt x="829" y="608"/>
                    </a:cubicBezTo>
                    <a:cubicBezTo>
                      <a:pt x="829" y="608"/>
                      <a:pt x="829" y="608"/>
                      <a:pt x="829" y="608"/>
                    </a:cubicBezTo>
                    <a:cubicBezTo>
                      <a:pt x="818" y="622"/>
                      <a:pt x="806" y="636"/>
                      <a:pt x="794" y="650"/>
                    </a:cubicBezTo>
                    <a:cubicBezTo>
                      <a:pt x="794" y="650"/>
                      <a:pt x="794" y="651"/>
                      <a:pt x="794" y="651"/>
                    </a:cubicBezTo>
                    <a:cubicBezTo>
                      <a:pt x="794" y="651"/>
                      <a:pt x="794" y="651"/>
                      <a:pt x="794" y="651"/>
                    </a:cubicBezTo>
                    <a:cubicBezTo>
                      <a:pt x="806" y="637"/>
                      <a:pt x="818" y="623"/>
                      <a:pt x="829" y="609"/>
                    </a:cubicBezTo>
                    <a:cubicBezTo>
                      <a:pt x="830" y="608"/>
                      <a:pt x="831" y="607"/>
                      <a:pt x="831" y="606"/>
                    </a:cubicBezTo>
                    <a:cubicBezTo>
                      <a:pt x="838" y="598"/>
                      <a:pt x="844" y="589"/>
                      <a:pt x="850" y="581"/>
                    </a:cubicBezTo>
                    <a:cubicBezTo>
                      <a:pt x="850" y="581"/>
                      <a:pt x="850" y="580"/>
                      <a:pt x="850" y="580"/>
                    </a:cubicBezTo>
                    <a:moveTo>
                      <a:pt x="876" y="543"/>
                    </a:moveTo>
                    <a:cubicBezTo>
                      <a:pt x="868" y="555"/>
                      <a:pt x="860" y="566"/>
                      <a:pt x="852" y="577"/>
                    </a:cubicBezTo>
                    <a:cubicBezTo>
                      <a:pt x="852" y="577"/>
                      <a:pt x="852" y="577"/>
                      <a:pt x="852" y="578"/>
                    </a:cubicBezTo>
                    <a:cubicBezTo>
                      <a:pt x="852" y="578"/>
                      <a:pt x="852" y="578"/>
                      <a:pt x="852" y="578"/>
                    </a:cubicBezTo>
                    <a:cubicBezTo>
                      <a:pt x="861" y="567"/>
                      <a:pt x="868" y="556"/>
                      <a:pt x="876" y="544"/>
                    </a:cubicBezTo>
                    <a:cubicBezTo>
                      <a:pt x="876" y="544"/>
                      <a:pt x="876" y="544"/>
                      <a:pt x="876" y="544"/>
                    </a:cubicBezTo>
                    <a:cubicBezTo>
                      <a:pt x="876" y="544"/>
                      <a:pt x="876" y="544"/>
                      <a:pt x="876" y="544"/>
                    </a:cubicBezTo>
                    <a:cubicBezTo>
                      <a:pt x="876" y="543"/>
                      <a:pt x="876" y="543"/>
                      <a:pt x="876" y="543"/>
                    </a:cubicBezTo>
                    <a:cubicBezTo>
                      <a:pt x="876" y="543"/>
                      <a:pt x="876" y="543"/>
                      <a:pt x="876" y="543"/>
                    </a:cubicBezTo>
                    <a:moveTo>
                      <a:pt x="951" y="411"/>
                    </a:moveTo>
                    <a:cubicBezTo>
                      <a:pt x="950" y="412"/>
                      <a:pt x="950" y="414"/>
                      <a:pt x="949" y="415"/>
                    </a:cubicBezTo>
                    <a:cubicBezTo>
                      <a:pt x="949" y="415"/>
                      <a:pt x="949" y="415"/>
                      <a:pt x="949" y="415"/>
                    </a:cubicBezTo>
                    <a:cubicBezTo>
                      <a:pt x="949" y="415"/>
                      <a:pt x="949" y="415"/>
                      <a:pt x="949" y="415"/>
                    </a:cubicBezTo>
                    <a:cubicBezTo>
                      <a:pt x="948" y="416"/>
                      <a:pt x="948" y="418"/>
                      <a:pt x="947" y="419"/>
                    </a:cubicBezTo>
                    <a:cubicBezTo>
                      <a:pt x="947" y="419"/>
                      <a:pt x="947" y="419"/>
                      <a:pt x="947" y="419"/>
                    </a:cubicBezTo>
                    <a:cubicBezTo>
                      <a:pt x="945" y="424"/>
                      <a:pt x="942" y="429"/>
                      <a:pt x="940" y="434"/>
                    </a:cubicBezTo>
                    <a:cubicBezTo>
                      <a:pt x="929" y="456"/>
                      <a:pt x="917" y="477"/>
                      <a:pt x="904" y="498"/>
                    </a:cubicBezTo>
                    <a:cubicBezTo>
                      <a:pt x="904" y="498"/>
                      <a:pt x="904" y="498"/>
                      <a:pt x="904" y="498"/>
                    </a:cubicBezTo>
                    <a:cubicBezTo>
                      <a:pt x="904" y="498"/>
                      <a:pt x="904" y="498"/>
                      <a:pt x="904" y="498"/>
                    </a:cubicBezTo>
                    <a:cubicBezTo>
                      <a:pt x="904" y="499"/>
                      <a:pt x="903" y="500"/>
                      <a:pt x="902" y="502"/>
                    </a:cubicBezTo>
                    <a:cubicBezTo>
                      <a:pt x="902" y="502"/>
                      <a:pt x="902" y="502"/>
                      <a:pt x="902" y="502"/>
                    </a:cubicBezTo>
                    <a:cubicBezTo>
                      <a:pt x="899" y="507"/>
                      <a:pt x="896" y="512"/>
                      <a:pt x="893" y="517"/>
                    </a:cubicBezTo>
                    <a:cubicBezTo>
                      <a:pt x="893" y="517"/>
                      <a:pt x="893" y="517"/>
                      <a:pt x="893" y="517"/>
                    </a:cubicBezTo>
                    <a:cubicBezTo>
                      <a:pt x="893" y="518"/>
                      <a:pt x="893" y="518"/>
                      <a:pt x="893" y="519"/>
                    </a:cubicBezTo>
                    <a:cubicBezTo>
                      <a:pt x="896" y="513"/>
                      <a:pt x="899" y="508"/>
                      <a:pt x="902" y="503"/>
                    </a:cubicBezTo>
                    <a:cubicBezTo>
                      <a:pt x="903" y="502"/>
                      <a:pt x="904" y="501"/>
                      <a:pt x="904" y="500"/>
                    </a:cubicBezTo>
                    <a:cubicBezTo>
                      <a:pt x="917" y="479"/>
                      <a:pt x="929" y="457"/>
                      <a:pt x="940" y="436"/>
                    </a:cubicBezTo>
                    <a:cubicBezTo>
                      <a:pt x="942" y="431"/>
                      <a:pt x="945" y="425"/>
                      <a:pt x="947" y="420"/>
                    </a:cubicBezTo>
                    <a:cubicBezTo>
                      <a:pt x="948" y="419"/>
                      <a:pt x="949" y="418"/>
                      <a:pt x="949" y="417"/>
                    </a:cubicBezTo>
                    <a:cubicBezTo>
                      <a:pt x="950" y="415"/>
                      <a:pt x="951" y="414"/>
                      <a:pt x="951" y="412"/>
                    </a:cubicBezTo>
                    <a:cubicBezTo>
                      <a:pt x="951" y="412"/>
                      <a:pt x="951" y="412"/>
                      <a:pt x="951" y="412"/>
                    </a:cubicBezTo>
                    <a:cubicBezTo>
                      <a:pt x="951" y="412"/>
                      <a:pt x="951" y="411"/>
                      <a:pt x="951" y="411"/>
                    </a:cubicBezTo>
                    <a:cubicBezTo>
                      <a:pt x="951" y="411"/>
                      <a:pt x="951" y="411"/>
                      <a:pt x="951" y="411"/>
                    </a:cubicBezTo>
                    <a:moveTo>
                      <a:pt x="995" y="303"/>
                    </a:moveTo>
                    <a:cubicBezTo>
                      <a:pt x="989" y="321"/>
                      <a:pt x="982" y="340"/>
                      <a:pt x="974" y="358"/>
                    </a:cubicBezTo>
                    <a:cubicBezTo>
                      <a:pt x="974" y="358"/>
                      <a:pt x="974" y="358"/>
                      <a:pt x="974" y="358"/>
                    </a:cubicBezTo>
                    <a:cubicBezTo>
                      <a:pt x="974" y="358"/>
                      <a:pt x="974" y="358"/>
                      <a:pt x="974" y="358"/>
                    </a:cubicBezTo>
                    <a:cubicBezTo>
                      <a:pt x="974" y="359"/>
                      <a:pt x="974" y="359"/>
                      <a:pt x="974" y="360"/>
                    </a:cubicBezTo>
                    <a:cubicBezTo>
                      <a:pt x="982" y="342"/>
                      <a:pt x="989" y="323"/>
                      <a:pt x="995" y="304"/>
                    </a:cubicBezTo>
                    <a:cubicBezTo>
                      <a:pt x="995" y="304"/>
                      <a:pt x="995" y="303"/>
                      <a:pt x="995" y="303"/>
                    </a:cubicBezTo>
                    <a:moveTo>
                      <a:pt x="1014" y="244"/>
                    </a:moveTo>
                    <a:cubicBezTo>
                      <a:pt x="1008" y="262"/>
                      <a:pt x="1003" y="281"/>
                      <a:pt x="997" y="299"/>
                    </a:cubicBezTo>
                    <a:cubicBezTo>
                      <a:pt x="997" y="300"/>
                      <a:pt x="997" y="300"/>
                      <a:pt x="997" y="301"/>
                    </a:cubicBezTo>
                    <a:cubicBezTo>
                      <a:pt x="997" y="301"/>
                      <a:pt x="997" y="301"/>
                      <a:pt x="997" y="301"/>
                    </a:cubicBezTo>
                    <a:cubicBezTo>
                      <a:pt x="1003" y="282"/>
                      <a:pt x="1009" y="263"/>
                      <a:pt x="1014" y="245"/>
                    </a:cubicBezTo>
                    <a:cubicBezTo>
                      <a:pt x="1014" y="245"/>
                      <a:pt x="1014" y="245"/>
                      <a:pt x="1014" y="245"/>
                    </a:cubicBezTo>
                    <a:cubicBezTo>
                      <a:pt x="1014" y="245"/>
                      <a:pt x="1014" y="244"/>
                      <a:pt x="1014" y="244"/>
                    </a:cubicBezTo>
                    <a:cubicBezTo>
                      <a:pt x="1014" y="244"/>
                      <a:pt x="1014" y="244"/>
                      <a:pt x="1014" y="244"/>
                    </a:cubicBezTo>
                    <a:cubicBezTo>
                      <a:pt x="1014" y="244"/>
                      <a:pt x="1014" y="244"/>
                      <a:pt x="1014" y="244"/>
                    </a:cubicBezTo>
                    <a:moveTo>
                      <a:pt x="1048" y="0"/>
                    </a:moveTo>
                    <a:cubicBezTo>
                      <a:pt x="1048" y="13"/>
                      <a:pt x="1047" y="27"/>
                      <a:pt x="1047" y="42"/>
                    </a:cubicBezTo>
                    <a:cubicBezTo>
                      <a:pt x="1047" y="42"/>
                      <a:pt x="1047" y="42"/>
                      <a:pt x="1047" y="42"/>
                    </a:cubicBezTo>
                    <a:cubicBezTo>
                      <a:pt x="1047" y="43"/>
                      <a:pt x="1046" y="44"/>
                      <a:pt x="1046" y="45"/>
                    </a:cubicBezTo>
                    <a:cubicBezTo>
                      <a:pt x="1046" y="45"/>
                      <a:pt x="1046" y="45"/>
                      <a:pt x="1046" y="45"/>
                    </a:cubicBezTo>
                    <a:cubicBezTo>
                      <a:pt x="1045" y="66"/>
                      <a:pt x="1043" y="87"/>
                      <a:pt x="1041" y="108"/>
                    </a:cubicBezTo>
                    <a:cubicBezTo>
                      <a:pt x="1041" y="108"/>
                      <a:pt x="1041" y="108"/>
                      <a:pt x="1041" y="108"/>
                    </a:cubicBezTo>
                    <a:cubicBezTo>
                      <a:pt x="1041" y="108"/>
                      <a:pt x="1041" y="108"/>
                      <a:pt x="1041" y="108"/>
                    </a:cubicBezTo>
                    <a:cubicBezTo>
                      <a:pt x="1040" y="109"/>
                      <a:pt x="1040" y="110"/>
                      <a:pt x="1040" y="112"/>
                    </a:cubicBezTo>
                    <a:cubicBezTo>
                      <a:pt x="1040" y="112"/>
                      <a:pt x="1040" y="112"/>
                      <a:pt x="1040" y="112"/>
                    </a:cubicBezTo>
                    <a:cubicBezTo>
                      <a:pt x="1040" y="113"/>
                      <a:pt x="1040" y="115"/>
                      <a:pt x="1040" y="116"/>
                    </a:cubicBezTo>
                    <a:cubicBezTo>
                      <a:pt x="1040" y="116"/>
                      <a:pt x="1040" y="116"/>
                      <a:pt x="1040" y="116"/>
                    </a:cubicBezTo>
                    <a:cubicBezTo>
                      <a:pt x="1039" y="117"/>
                      <a:pt x="1039" y="119"/>
                      <a:pt x="1039" y="120"/>
                    </a:cubicBezTo>
                    <a:cubicBezTo>
                      <a:pt x="1039" y="120"/>
                      <a:pt x="1039" y="120"/>
                      <a:pt x="1039" y="120"/>
                    </a:cubicBezTo>
                    <a:cubicBezTo>
                      <a:pt x="1035" y="151"/>
                      <a:pt x="1029" y="183"/>
                      <a:pt x="1021" y="214"/>
                    </a:cubicBezTo>
                    <a:cubicBezTo>
                      <a:pt x="1021" y="214"/>
                      <a:pt x="1021" y="215"/>
                      <a:pt x="1021" y="215"/>
                    </a:cubicBezTo>
                    <a:cubicBezTo>
                      <a:pt x="1021" y="215"/>
                      <a:pt x="1021" y="215"/>
                      <a:pt x="1021" y="215"/>
                    </a:cubicBezTo>
                    <a:cubicBezTo>
                      <a:pt x="1029" y="185"/>
                      <a:pt x="1035" y="153"/>
                      <a:pt x="1039" y="121"/>
                    </a:cubicBezTo>
                    <a:cubicBezTo>
                      <a:pt x="1039" y="120"/>
                      <a:pt x="1039" y="119"/>
                      <a:pt x="1040" y="118"/>
                    </a:cubicBezTo>
                    <a:cubicBezTo>
                      <a:pt x="1040" y="116"/>
                      <a:pt x="1040" y="115"/>
                      <a:pt x="1040" y="113"/>
                    </a:cubicBezTo>
                    <a:cubicBezTo>
                      <a:pt x="1040" y="112"/>
                      <a:pt x="1041" y="110"/>
                      <a:pt x="1041" y="109"/>
                    </a:cubicBezTo>
                    <a:cubicBezTo>
                      <a:pt x="1043" y="88"/>
                      <a:pt x="1045" y="68"/>
                      <a:pt x="1047" y="47"/>
                    </a:cubicBezTo>
                    <a:cubicBezTo>
                      <a:pt x="1047" y="46"/>
                      <a:pt x="1047" y="44"/>
                      <a:pt x="1047" y="43"/>
                    </a:cubicBezTo>
                    <a:cubicBezTo>
                      <a:pt x="1048" y="29"/>
                      <a:pt x="1048" y="14"/>
                      <a:pt x="104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32" name="Freeform 394"/>
              <p:cNvSpPr>
                <a:spLocks noEditPoints="1"/>
              </p:cNvSpPr>
              <p:nvPr/>
            </p:nvSpPr>
            <p:spPr bwMode="auto">
              <a:xfrm>
                <a:off x="633" y="3831"/>
                <a:ext cx="471" cy="83"/>
              </a:xfrm>
              <a:custGeom>
                <a:avLst/>
                <a:gdLst>
                  <a:gd name="T0" fmla="*/ 175 w 303"/>
                  <a:gd name="T1" fmla="*/ 35 h 54"/>
                  <a:gd name="T2" fmla="*/ 1 w 303"/>
                  <a:gd name="T3" fmla="*/ 54 h 54"/>
                  <a:gd name="T4" fmla="*/ 1 w 303"/>
                  <a:gd name="T5" fmla="*/ 54 h 54"/>
                  <a:gd name="T6" fmla="*/ 0 w 303"/>
                  <a:gd name="T7" fmla="*/ 54 h 54"/>
                  <a:gd name="T8" fmla="*/ 0 w 303"/>
                  <a:gd name="T9" fmla="*/ 54 h 54"/>
                  <a:gd name="T10" fmla="*/ 174 w 303"/>
                  <a:gd name="T11" fmla="*/ 36 h 54"/>
                  <a:gd name="T12" fmla="*/ 174 w 303"/>
                  <a:gd name="T13" fmla="*/ 36 h 54"/>
                  <a:gd name="T14" fmla="*/ 175 w 303"/>
                  <a:gd name="T15" fmla="*/ 35 h 54"/>
                  <a:gd name="T16" fmla="*/ 298 w 303"/>
                  <a:gd name="T17" fmla="*/ 1 h 54"/>
                  <a:gd name="T18" fmla="*/ 230 w 303"/>
                  <a:gd name="T19" fmla="*/ 22 h 54"/>
                  <a:gd name="T20" fmla="*/ 179 w 303"/>
                  <a:gd name="T21" fmla="*/ 34 h 54"/>
                  <a:gd name="T22" fmla="*/ 178 w 303"/>
                  <a:gd name="T23" fmla="*/ 35 h 54"/>
                  <a:gd name="T24" fmla="*/ 229 w 303"/>
                  <a:gd name="T25" fmla="*/ 23 h 54"/>
                  <a:gd name="T26" fmla="*/ 296 w 303"/>
                  <a:gd name="T27" fmla="*/ 2 h 54"/>
                  <a:gd name="T28" fmla="*/ 298 w 303"/>
                  <a:gd name="T29" fmla="*/ 1 h 54"/>
                  <a:gd name="T30" fmla="*/ 303 w 303"/>
                  <a:gd name="T31" fmla="*/ 0 h 54"/>
                  <a:gd name="T32" fmla="*/ 298 w 303"/>
                  <a:gd name="T33" fmla="*/ 1 h 54"/>
                  <a:gd name="T34" fmla="*/ 303 w 303"/>
                  <a:gd name="T3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3" h="54">
                    <a:moveTo>
                      <a:pt x="175" y="35"/>
                    </a:moveTo>
                    <a:cubicBezTo>
                      <a:pt x="118" y="47"/>
                      <a:pt x="59" y="53"/>
                      <a:pt x="1" y="54"/>
                    </a:cubicBezTo>
                    <a:cubicBezTo>
                      <a:pt x="1" y="54"/>
                      <a:pt x="1" y="54"/>
                      <a:pt x="1" y="54"/>
                    </a:cubicBezTo>
                    <a:cubicBezTo>
                      <a:pt x="1" y="54"/>
                      <a:pt x="0" y="54"/>
                      <a:pt x="0" y="54"/>
                    </a:cubicBezTo>
                    <a:cubicBezTo>
                      <a:pt x="0" y="54"/>
                      <a:pt x="0" y="54"/>
                      <a:pt x="0" y="54"/>
                    </a:cubicBezTo>
                    <a:cubicBezTo>
                      <a:pt x="58" y="54"/>
                      <a:pt x="116" y="47"/>
                      <a:pt x="174" y="36"/>
                    </a:cubicBezTo>
                    <a:cubicBezTo>
                      <a:pt x="174" y="36"/>
                      <a:pt x="174" y="36"/>
                      <a:pt x="174" y="36"/>
                    </a:cubicBezTo>
                    <a:cubicBezTo>
                      <a:pt x="175" y="35"/>
                      <a:pt x="175" y="35"/>
                      <a:pt x="175" y="35"/>
                    </a:cubicBezTo>
                    <a:moveTo>
                      <a:pt x="298" y="1"/>
                    </a:moveTo>
                    <a:cubicBezTo>
                      <a:pt x="276" y="9"/>
                      <a:pt x="253" y="16"/>
                      <a:pt x="230" y="22"/>
                    </a:cubicBezTo>
                    <a:cubicBezTo>
                      <a:pt x="213" y="27"/>
                      <a:pt x="196" y="31"/>
                      <a:pt x="179" y="34"/>
                    </a:cubicBezTo>
                    <a:cubicBezTo>
                      <a:pt x="178" y="35"/>
                      <a:pt x="178" y="35"/>
                      <a:pt x="178" y="35"/>
                    </a:cubicBezTo>
                    <a:cubicBezTo>
                      <a:pt x="195" y="31"/>
                      <a:pt x="212" y="27"/>
                      <a:pt x="229" y="23"/>
                    </a:cubicBezTo>
                    <a:cubicBezTo>
                      <a:pt x="252" y="17"/>
                      <a:pt x="274" y="10"/>
                      <a:pt x="296" y="2"/>
                    </a:cubicBezTo>
                    <a:cubicBezTo>
                      <a:pt x="298" y="1"/>
                      <a:pt x="298" y="1"/>
                      <a:pt x="298" y="1"/>
                    </a:cubicBezTo>
                    <a:moveTo>
                      <a:pt x="303" y="0"/>
                    </a:moveTo>
                    <a:cubicBezTo>
                      <a:pt x="298" y="1"/>
                      <a:pt x="298" y="1"/>
                      <a:pt x="298" y="1"/>
                    </a:cubicBezTo>
                    <a:cubicBezTo>
                      <a:pt x="300" y="1"/>
                      <a:pt x="302" y="0"/>
                      <a:pt x="30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33" name="Freeform 395"/>
              <p:cNvSpPr>
                <a:spLocks noEditPoints="1"/>
              </p:cNvSpPr>
              <p:nvPr/>
            </p:nvSpPr>
            <p:spPr bwMode="auto">
              <a:xfrm>
                <a:off x="1124" y="3230"/>
                <a:ext cx="787" cy="588"/>
              </a:xfrm>
              <a:custGeom>
                <a:avLst/>
                <a:gdLst>
                  <a:gd name="T0" fmla="*/ 21 w 507"/>
                  <a:gd name="T1" fmla="*/ 372 h 379"/>
                  <a:gd name="T2" fmla="*/ 1 w 507"/>
                  <a:gd name="T3" fmla="*/ 379 h 379"/>
                  <a:gd name="T4" fmla="*/ 1 w 507"/>
                  <a:gd name="T5" fmla="*/ 379 h 379"/>
                  <a:gd name="T6" fmla="*/ 1 w 507"/>
                  <a:gd name="T7" fmla="*/ 379 h 379"/>
                  <a:gd name="T8" fmla="*/ 1 w 507"/>
                  <a:gd name="T9" fmla="*/ 379 h 379"/>
                  <a:gd name="T10" fmla="*/ 1 w 507"/>
                  <a:gd name="T11" fmla="*/ 379 h 379"/>
                  <a:gd name="T12" fmla="*/ 0 w 507"/>
                  <a:gd name="T13" fmla="*/ 379 h 379"/>
                  <a:gd name="T14" fmla="*/ 20 w 507"/>
                  <a:gd name="T15" fmla="*/ 372 h 379"/>
                  <a:gd name="T16" fmla="*/ 20 w 507"/>
                  <a:gd name="T17" fmla="*/ 372 h 379"/>
                  <a:gd name="T18" fmla="*/ 21 w 507"/>
                  <a:gd name="T19" fmla="*/ 372 h 379"/>
                  <a:gd name="T20" fmla="*/ 125 w 507"/>
                  <a:gd name="T21" fmla="*/ 326 h 379"/>
                  <a:gd name="T22" fmla="*/ 24 w 507"/>
                  <a:gd name="T23" fmla="*/ 370 h 379"/>
                  <a:gd name="T24" fmla="*/ 23 w 507"/>
                  <a:gd name="T25" fmla="*/ 371 h 379"/>
                  <a:gd name="T26" fmla="*/ 114 w 507"/>
                  <a:gd name="T27" fmla="*/ 332 h 379"/>
                  <a:gd name="T28" fmla="*/ 125 w 507"/>
                  <a:gd name="T29" fmla="*/ 326 h 379"/>
                  <a:gd name="T30" fmla="*/ 171 w 507"/>
                  <a:gd name="T31" fmla="*/ 301 h 379"/>
                  <a:gd name="T32" fmla="*/ 145 w 507"/>
                  <a:gd name="T33" fmla="*/ 316 h 379"/>
                  <a:gd name="T34" fmla="*/ 155 w 507"/>
                  <a:gd name="T35" fmla="*/ 310 h 379"/>
                  <a:gd name="T36" fmla="*/ 171 w 507"/>
                  <a:gd name="T37" fmla="*/ 301 h 379"/>
                  <a:gd name="T38" fmla="*/ 171 w 507"/>
                  <a:gd name="T39" fmla="*/ 301 h 379"/>
                  <a:gd name="T40" fmla="*/ 180 w 507"/>
                  <a:gd name="T41" fmla="*/ 296 h 379"/>
                  <a:gd name="T42" fmla="*/ 171 w 507"/>
                  <a:gd name="T43" fmla="*/ 301 h 379"/>
                  <a:gd name="T44" fmla="*/ 180 w 507"/>
                  <a:gd name="T45" fmla="*/ 296 h 379"/>
                  <a:gd name="T46" fmla="*/ 326 w 507"/>
                  <a:gd name="T47" fmla="*/ 193 h 379"/>
                  <a:gd name="T48" fmla="*/ 325 w 507"/>
                  <a:gd name="T49" fmla="*/ 193 h 379"/>
                  <a:gd name="T50" fmla="*/ 326 w 507"/>
                  <a:gd name="T51" fmla="*/ 193 h 379"/>
                  <a:gd name="T52" fmla="*/ 402 w 507"/>
                  <a:gd name="T53" fmla="*/ 121 h 379"/>
                  <a:gd name="T54" fmla="*/ 345 w 507"/>
                  <a:gd name="T55" fmla="*/ 173 h 379"/>
                  <a:gd name="T56" fmla="*/ 329 w 507"/>
                  <a:gd name="T57" fmla="*/ 190 h 379"/>
                  <a:gd name="T58" fmla="*/ 329 w 507"/>
                  <a:gd name="T59" fmla="*/ 190 h 379"/>
                  <a:gd name="T60" fmla="*/ 328 w 507"/>
                  <a:gd name="T61" fmla="*/ 191 h 379"/>
                  <a:gd name="T62" fmla="*/ 328 w 507"/>
                  <a:gd name="T63" fmla="*/ 191 h 379"/>
                  <a:gd name="T64" fmla="*/ 326 w 507"/>
                  <a:gd name="T65" fmla="*/ 193 h 379"/>
                  <a:gd name="T66" fmla="*/ 329 w 507"/>
                  <a:gd name="T67" fmla="*/ 190 h 379"/>
                  <a:gd name="T68" fmla="*/ 331 w 507"/>
                  <a:gd name="T69" fmla="*/ 189 h 379"/>
                  <a:gd name="T70" fmla="*/ 332 w 507"/>
                  <a:gd name="T71" fmla="*/ 188 h 379"/>
                  <a:gd name="T72" fmla="*/ 347 w 507"/>
                  <a:gd name="T73" fmla="*/ 171 h 379"/>
                  <a:gd name="T74" fmla="*/ 401 w 507"/>
                  <a:gd name="T75" fmla="*/ 121 h 379"/>
                  <a:gd name="T76" fmla="*/ 401 w 507"/>
                  <a:gd name="T77" fmla="*/ 121 h 379"/>
                  <a:gd name="T78" fmla="*/ 401 w 507"/>
                  <a:gd name="T79" fmla="*/ 121 h 379"/>
                  <a:gd name="T80" fmla="*/ 401 w 507"/>
                  <a:gd name="T81" fmla="*/ 121 h 379"/>
                  <a:gd name="T82" fmla="*/ 402 w 507"/>
                  <a:gd name="T83" fmla="*/ 121 h 379"/>
                  <a:gd name="T84" fmla="*/ 402 w 507"/>
                  <a:gd name="T85" fmla="*/ 121 h 379"/>
                  <a:gd name="T86" fmla="*/ 505 w 507"/>
                  <a:gd name="T87" fmla="*/ 2 h 379"/>
                  <a:gd name="T88" fmla="*/ 485 w 507"/>
                  <a:gd name="T89" fmla="*/ 28 h 379"/>
                  <a:gd name="T90" fmla="*/ 485 w 507"/>
                  <a:gd name="T91" fmla="*/ 28 h 379"/>
                  <a:gd name="T92" fmla="*/ 482 w 507"/>
                  <a:gd name="T93" fmla="*/ 31 h 379"/>
                  <a:gd name="T94" fmla="*/ 482 w 507"/>
                  <a:gd name="T95" fmla="*/ 31 h 379"/>
                  <a:gd name="T96" fmla="*/ 482 w 507"/>
                  <a:gd name="T97" fmla="*/ 31 h 379"/>
                  <a:gd name="T98" fmla="*/ 423 w 507"/>
                  <a:gd name="T99" fmla="*/ 99 h 379"/>
                  <a:gd name="T100" fmla="*/ 423 w 507"/>
                  <a:gd name="T101" fmla="*/ 99 h 379"/>
                  <a:gd name="T102" fmla="*/ 422 w 507"/>
                  <a:gd name="T103" fmla="*/ 100 h 379"/>
                  <a:gd name="T104" fmla="*/ 482 w 507"/>
                  <a:gd name="T105" fmla="*/ 32 h 379"/>
                  <a:gd name="T106" fmla="*/ 484 w 507"/>
                  <a:gd name="T107" fmla="*/ 29 h 379"/>
                  <a:gd name="T108" fmla="*/ 492 w 507"/>
                  <a:gd name="T109" fmla="*/ 19 h 379"/>
                  <a:gd name="T110" fmla="*/ 503 w 507"/>
                  <a:gd name="T111" fmla="*/ 4 h 379"/>
                  <a:gd name="T112" fmla="*/ 505 w 507"/>
                  <a:gd name="T113" fmla="*/ 2 h 379"/>
                  <a:gd name="T114" fmla="*/ 505 w 507"/>
                  <a:gd name="T115" fmla="*/ 2 h 379"/>
                  <a:gd name="T116" fmla="*/ 507 w 507"/>
                  <a:gd name="T117" fmla="*/ 0 h 379"/>
                  <a:gd name="T118" fmla="*/ 505 w 507"/>
                  <a:gd name="T119" fmla="*/ 2 h 379"/>
                  <a:gd name="T120" fmla="*/ 505 w 507"/>
                  <a:gd name="T121" fmla="*/ 1 h 379"/>
                  <a:gd name="T122" fmla="*/ 507 w 507"/>
                  <a:gd name="T123" fmla="*/ 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7" h="379">
                    <a:moveTo>
                      <a:pt x="21" y="372"/>
                    </a:moveTo>
                    <a:cubicBezTo>
                      <a:pt x="14" y="374"/>
                      <a:pt x="7" y="377"/>
                      <a:pt x="1" y="379"/>
                    </a:cubicBezTo>
                    <a:cubicBezTo>
                      <a:pt x="1" y="379"/>
                      <a:pt x="1" y="379"/>
                      <a:pt x="1" y="379"/>
                    </a:cubicBezTo>
                    <a:cubicBezTo>
                      <a:pt x="1" y="379"/>
                      <a:pt x="1" y="379"/>
                      <a:pt x="1" y="379"/>
                    </a:cubicBezTo>
                    <a:cubicBezTo>
                      <a:pt x="1" y="379"/>
                      <a:pt x="1" y="379"/>
                      <a:pt x="1" y="379"/>
                    </a:cubicBezTo>
                    <a:cubicBezTo>
                      <a:pt x="1" y="379"/>
                      <a:pt x="1" y="379"/>
                      <a:pt x="1" y="379"/>
                    </a:cubicBezTo>
                    <a:cubicBezTo>
                      <a:pt x="1" y="379"/>
                      <a:pt x="1" y="379"/>
                      <a:pt x="0" y="379"/>
                    </a:cubicBezTo>
                    <a:cubicBezTo>
                      <a:pt x="7" y="377"/>
                      <a:pt x="13" y="375"/>
                      <a:pt x="20" y="372"/>
                    </a:cubicBezTo>
                    <a:cubicBezTo>
                      <a:pt x="20" y="372"/>
                      <a:pt x="20" y="372"/>
                      <a:pt x="20" y="372"/>
                    </a:cubicBezTo>
                    <a:cubicBezTo>
                      <a:pt x="21" y="372"/>
                      <a:pt x="21" y="372"/>
                      <a:pt x="21" y="372"/>
                    </a:cubicBezTo>
                    <a:moveTo>
                      <a:pt x="125" y="326"/>
                    </a:moveTo>
                    <a:cubicBezTo>
                      <a:pt x="93" y="343"/>
                      <a:pt x="59" y="357"/>
                      <a:pt x="24" y="370"/>
                    </a:cubicBezTo>
                    <a:cubicBezTo>
                      <a:pt x="23" y="371"/>
                      <a:pt x="23" y="371"/>
                      <a:pt x="23" y="371"/>
                    </a:cubicBezTo>
                    <a:cubicBezTo>
                      <a:pt x="54" y="359"/>
                      <a:pt x="84" y="346"/>
                      <a:pt x="114" y="332"/>
                    </a:cubicBezTo>
                    <a:cubicBezTo>
                      <a:pt x="118" y="330"/>
                      <a:pt x="122" y="328"/>
                      <a:pt x="125" y="326"/>
                    </a:cubicBezTo>
                    <a:moveTo>
                      <a:pt x="171" y="301"/>
                    </a:moveTo>
                    <a:cubicBezTo>
                      <a:pt x="162" y="306"/>
                      <a:pt x="154" y="311"/>
                      <a:pt x="145" y="316"/>
                    </a:cubicBezTo>
                    <a:cubicBezTo>
                      <a:pt x="148" y="314"/>
                      <a:pt x="152" y="312"/>
                      <a:pt x="155" y="310"/>
                    </a:cubicBezTo>
                    <a:cubicBezTo>
                      <a:pt x="160" y="307"/>
                      <a:pt x="166" y="304"/>
                      <a:pt x="171" y="301"/>
                    </a:cubicBezTo>
                    <a:cubicBezTo>
                      <a:pt x="171" y="301"/>
                      <a:pt x="171" y="301"/>
                      <a:pt x="171" y="301"/>
                    </a:cubicBezTo>
                    <a:moveTo>
                      <a:pt x="180" y="296"/>
                    </a:moveTo>
                    <a:cubicBezTo>
                      <a:pt x="171" y="301"/>
                      <a:pt x="171" y="301"/>
                      <a:pt x="171" y="301"/>
                    </a:cubicBezTo>
                    <a:cubicBezTo>
                      <a:pt x="174" y="300"/>
                      <a:pt x="177" y="298"/>
                      <a:pt x="180" y="296"/>
                    </a:cubicBezTo>
                    <a:moveTo>
                      <a:pt x="326" y="193"/>
                    </a:moveTo>
                    <a:cubicBezTo>
                      <a:pt x="325" y="193"/>
                      <a:pt x="325" y="193"/>
                      <a:pt x="325" y="193"/>
                    </a:cubicBezTo>
                    <a:cubicBezTo>
                      <a:pt x="326" y="193"/>
                      <a:pt x="326" y="193"/>
                      <a:pt x="326" y="193"/>
                    </a:cubicBezTo>
                    <a:moveTo>
                      <a:pt x="402" y="121"/>
                    </a:moveTo>
                    <a:cubicBezTo>
                      <a:pt x="383" y="139"/>
                      <a:pt x="364" y="156"/>
                      <a:pt x="345" y="173"/>
                    </a:cubicBezTo>
                    <a:cubicBezTo>
                      <a:pt x="340" y="179"/>
                      <a:pt x="335" y="185"/>
                      <a:pt x="329" y="190"/>
                    </a:cubicBezTo>
                    <a:cubicBezTo>
                      <a:pt x="329" y="190"/>
                      <a:pt x="329" y="190"/>
                      <a:pt x="329" y="190"/>
                    </a:cubicBezTo>
                    <a:cubicBezTo>
                      <a:pt x="328" y="191"/>
                      <a:pt x="328" y="191"/>
                      <a:pt x="328" y="191"/>
                    </a:cubicBezTo>
                    <a:cubicBezTo>
                      <a:pt x="328" y="191"/>
                      <a:pt x="328" y="191"/>
                      <a:pt x="328" y="191"/>
                    </a:cubicBezTo>
                    <a:cubicBezTo>
                      <a:pt x="327" y="192"/>
                      <a:pt x="327" y="192"/>
                      <a:pt x="326" y="193"/>
                    </a:cubicBezTo>
                    <a:cubicBezTo>
                      <a:pt x="329" y="190"/>
                      <a:pt x="329" y="190"/>
                      <a:pt x="329" y="190"/>
                    </a:cubicBezTo>
                    <a:cubicBezTo>
                      <a:pt x="329" y="190"/>
                      <a:pt x="330" y="189"/>
                      <a:pt x="331" y="189"/>
                    </a:cubicBezTo>
                    <a:cubicBezTo>
                      <a:pt x="332" y="188"/>
                      <a:pt x="332" y="188"/>
                      <a:pt x="332" y="188"/>
                    </a:cubicBezTo>
                    <a:cubicBezTo>
                      <a:pt x="337" y="183"/>
                      <a:pt x="343" y="177"/>
                      <a:pt x="347" y="171"/>
                    </a:cubicBezTo>
                    <a:cubicBezTo>
                      <a:pt x="366" y="155"/>
                      <a:pt x="384" y="139"/>
                      <a:pt x="401" y="121"/>
                    </a:cubicBezTo>
                    <a:cubicBezTo>
                      <a:pt x="401" y="121"/>
                      <a:pt x="401" y="121"/>
                      <a:pt x="401" y="121"/>
                    </a:cubicBezTo>
                    <a:cubicBezTo>
                      <a:pt x="401" y="121"/>
                      <a:pt x="401" y="121"/>
                      <a:pt x="401" y="121"/>
                    </a:cubicBezTo>
                    <a:cubicBezTo>
                      <a:pt x="401" y="121"/>
                      <a:pt x="401" y="121"/>
                      <a:pt x="401" y="121"/>
                    </a:cubicBezTo>
                    <a:cubicBezTo>
                      <a:pt x="402" y="121"/>
                      <a:pt x="402" y="121"/>
                      <a:pt x="402" y="121"/>
                    </a:cubicBezTo>
                    <a:cubicBezTo>
                      <a:pt x="402" y="121"/>
                      <a:pt x="402" y="121"/>
                      <a:pt x="402" y="121"/>
                    </a:cubicBezTo>
                    <a:moveTo>
                      <a:pt x="505" y="2"/>
                    </a:moveTo>
                    <a:cubicBezTo>
                      <a:pt x="498" y="11"/>
                      <a:pt x="492" y="20"/>
                      <a:pt x="485" y="28"/>
                    </a:cubicBezTo>
                    <a:cubicBezTo>
                      <a:pt x="485" y="28"/>
                      <a:pt x="485" y="28"/>
                      <a:pt x="485" y="28"/>
                    </a:cubicBezTo>
                    <a:cubicBezTo>
                      <a:pt x="484" y="29"/>
                      <a:pt x="483" y="30"/>
                      <a:pt x="482" y="31"/>
                    </a:cubicBezTo>
                    <a:cubicBezTo>
                      <a:pt x="482" y="31"/>
                      <a:pt x="482" y="31"/>
                      <a:pt x="482" y="31"/>
                    </a:cubicBezTo>
                    <a:cubicBezTo>
                      <a:pt x="482" y="31"/>
                      <a:pt x="482" y="31"/>
                      <a:pt x="482" y="31"/>
                    </a:cubicBezTo>
                    <a:cubicBezTo>
                      <a:pt x="464" y="55"/>
                      <a:pt x="444" y="77"/>
                      <a:pt x="423" y="99"/>
                    </a:cubicBezTo>
                    <a:cubicBezTo>
                      <a:pt x="423" y="99"/>
                      <a:pt x="423" y="99"/>
                      <a:pt x="423" y="99"/>
                    </a:cubicBezTo>
                    <a:cubicBezTo>
                      <a:pt x="423" y="100"/>
                      <a:pt x="422" y="100"/>
                      <a:pt x="422" y="100"/>
                    </a:cubicBezTo>
                    <a:cubicBezTo>
                      <a:pt x="443" y="79"/>
                      <a:pt x="463" y="56"/>
                      <a:pt x="482" y="32"/>
                    </a:cubicBezTo>
                    <a:cubicBezTo>
                      <a:pt x="482" y="31"/>
                      <a:pt x="483" y="30"/>
                      <a:pt x="484" y="29"/>
                    </a:cubicBezTo>
                    <a:cubicBezTo>
                      <a:pt x="487" y="26"/>
                      <a:pt x="489" y="23"/>
                      <a:pt x="492" y="19"/>
                    </a:cubicBezTo>
                    <a:cubicBezTo>
                      <a:pt x="496" y="14"/>
                      <a:pt x="500" y="9"/>
                      <a:pt x="503" y="4"/>
                    </a:cubicBezTo>
                    <a:cubicBezTo>
                      <a:pt x="505" y="2"/>
                      <a:pt x="505" y="2"/>
                      <a:pt x="505" y="2"/>
                    </a:cubicBezTo>
                    <a:cubicBezTo>
                      <a:pt x="505" y="2"/>
                      <a:pt x="505" y="2"/>
                      <a:pt x="505" y="2"/>
                    </a:cubicBezTo>
                    <a:moveTo>
                      <a:pt x="507" y="0"/>
                    </a:moveTo>
                    <a:cubicBezTo>
                      <a:pt x="505" y="2"/>
                      <a:pt x="505" y="2"/>
                      <a:pt x="505" y="2"/>
                    </a:cubicBezTo>
                    <a:cubicBezTo>
                      <a:pt x="505" y="2"/>
                      <a:pt x="505" y="1"/>
                      <a:pt x="505" y="1"/>
                    </a:cubicBezTo>
                    <a:cubicBezTo>
                      <a:pt x="506" y="1"/>
                      <a:pt x="506" y="0"/>
                      <a:pt x="50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34" name="Freeform 396"/>
              <p:cNvSpPr>
                <a:spLocks noEditPoints="1"/>
              </p:cNvSpPr>
              <p:nvPr/>
            </p:nvSpPr>
            <p:spPr bwMode="auto">
              <a:xfrm>
                <a:off x="1576" y="3012"/>
                <a:ext cx="467" cy="270"/>
              </a:xfrm>
              <a:custGeom>
                <a:avLst/>
                <a:gdLst>
                  <a:gd name="T0" fmla="*/ 39 w 301"/>
                  <a:gd name="T1" fmla="*/ 99 h 174"/>
                  <a:gd name="T2" fmla="*/ 86 w 301"/>
                  <a:gd name="T3" fmla="*/ 165 h 174"/>
                  <a:gd name="T4" fmla="*/ 128 w 301"/>
                  <a:gd name="T5" fmla="*/ 123 h 174"/>
                  <a:gd name="T6" fmla="*/ 147 w 301"/>
                  <a:gd name="T7" fmla="*/ 103 h 174"/>
                  <a:gd name="T8" fmla="*/ 131 w 301"/>
                  <a:gd name="T9" fmla="*/ 118 h 174"/>
                  <a:gd name="T10" fmla="*/ 131 w 301"/>
                  <a:gd name="T11" fmla="*/ 118 h 174"/>
                  <a:gd name="T12" fmla="*/ 128 w 301"/>
                  <a:gd name="T13" fmla="*/ 121 h 174"/>
                  <a:gd name="T14" fmla="*/ 89 w 301"/>
                  <a:gd name="T15" fmla="*/ 161 h 174"/>
                  <a:gd name="T16" fmla="*/ 86 w 301"/>
                  <a:gd name="T17" fmla="*/ 164 h 174"/>
                  <a:gd name="T18" fmla="*/ 79 w 301"/>
                  <a:gd name="T19" fmla="*/ 170 h 174"/>
                  <a:gd name="T20" fmla="*/ 2 w 301"/>
                  <a:gd name="T21" fmla="*/ 41 h 174"/>
                  <a:gd name="T22" fmla="*/ 0 w 301"/>
                  <a:gd name="T23" fmla="*/ 44 h 174"/>
                  <a:gd name="T24" fmla="*/ 21 w 301"/>
                  <a:gd name="T25" fmla="*/ 73 h 174"/>
                  <a:gd name="T26" fmla="*/ 24 w 301"/>
                  <a:gd name="T27" fmla="*/ 70 h 174"/>
                  <a:gd name="T28" fmla="*/ 23 w 301"/>
                  <a:gd name="T29" fmla="*/ 68 h 174"/>
                  <a:gd name="T30" fmla="*/ 2 w 301"/>
                  <a:gd name="T31" fmla="*/ 41 h 174"/>
                  <a:gd name="T32" fmla="*/ 202 w 301"/>
                  <a:gd name="T33" fmla="*/ 34 h 174"/>
                  <a:gd name="T34" fmla="*/ 202 w 301"/>
                  <a:gd name="T35" fmla="*/ 34 h 174"/>
                  <a:gd name="T36" fmla="*/ 200 w 301"/>
                  <a:gd name="T37" fmla="*/ 37 h 174"/>
                  <a:gd name="T38" fmla="*/ 183 w 301"/>
                  <a:gd name="T39" fmla="*/ 58 h 174"/>
                  <a:gd name="T40" fmla="*/ 200 w 301"/>
                  <a:gd name="T41" fmla="*/ 39 h 174"/>
                  <a:gd name="T42" fmla="*/ 221 w 301"/>
                  <a:gd name="T43" fmla="*/ 11 h 174"/>
                  <a:gd name="T44" fmla="*/ 224 w 301"/>
                  <a:gd name="T45" fmla="*/ 17 h 174"/>
                  <a:gd name="T46" fmla="*/ 233 w 301"/>
                  <a:gd name="T47" fmla="*/ 64 h 174"/>
                  <a:gd name="T48" fmla="*/ 232 w 301"/>
                  <a:gd name="T49" fmla="*/ 95 h 174"/>
                  <a:gd name="T50" fmla="*/ 232 w 301"/>
                  <a:gd name="T51" fmla="*/ 96 h 174"/>
                  <a:gd name="T52" fmla="*/ 232 w 301"/>
                  <a:gd name="T53" fmla="*/ 96 h 174"/>
                  <a:gd name="T54" fmla="*/ 258 w 301"/>
                  <a:gd name="T55" fmla="*/ 72 h 174"/>
                  <a:gd name="T56" fmla="*/ 259 w 301"/>
                  <a:gd name="T57" fmla="*/ 71 h 174"/>
                  <a:gd name="T58" fmla="*/ 234 w 301"/>
                  <a:gd name="T59" fmla="*/ 93 h 174"/>
                  <a:gd name="T60" fmla="*/ 235 w 301"/>
                  <a:gd name="T61" fmla="*/ 61 h 174"/>
                  <a:gd name="T62" fmla="*/ 235 w 301"/>
                  <a:gd name="T63" fmla="*/ 60 h 174"/>
                  <a:gd name="T64" fmla="*/ 226 w 301"/>
                  <a:gd name="T65" fmla="*/ 14 h 174"/>
                  <a:gd name="T66" fmla="*/ 225 w 301"/>
                  <a:gd name="T67" fmla="*/ 12 h 174"/>
                  <a:gd name="T68" fmla="*/ 225 w 301"/>
                  <a:gd name="T69" fmla="*/ 12 h 174"/>
                  <a:gd name="T70" fmla="*/ 301 w 301"/>
                  <a:gd name="T71" fmla="*/ 0 h 174"/>
                  <a:gd name="T72" fmla="*/ 281 w 301"/>
                  <a:gd name="T73" fmla="*/ 35 h 174"/>
                  <a:gd name="T74" fmla="*/ 279 w 301"/>
                  <a:gd name="T75" fmla="*/ 39 h 174"/>
                  <a:gd name="T76" fmla="*/ 261 w 301"/>
                  <a:gd name="T77" fmla="*/ 67 h 174"/>
                  <a:gd name="T78" fmla="*/ 278 w 301"/>
                  <a:gd name="T79" fmla="*/ 40 h 174"/>
                  <a:gd name="T80" fmla="*/ 299 w 301"/>
                  <a:gd name="T81" fmla="*/ 5 h 174"/>
                  <a:gd name="T82" fmla="*/ 297 w 301"/>
                  <a:gd name="T83" fmla="*/ 1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1" h="174">
                    <a:moveTo>
                      <a:pt x="42" y="96"/>
                    </a:moveTo>
                    <a:cubicBezTo>
                      <a:pt x="41" y="97"/>
                      <a:pt x="40" y="98"/>
                      <a:pt x="39" y="99"/>
                    </a:cubicBezTo>
                    <a:cubicBezTo>
                      <a:pt x="56" y="126"/>
                      <a:pt x="68" y="151"/>
                      <a:pt x="76" y="174"/>
                    </a:cubicBezTo>
                    <a:cubicBezTo>
                      <a:pt x="80" y="171"/>
                      <a:pt x="83" y="168"/>
                      <a:pt x="86" y="165"/>
                    </a:cubicBezTo>
                    <a:cubicBezTo>
                      <a:pt x="87" y="164"/>
                      <a:pt x="88" y="163"/>
                      <a:pt x="89" y="162"/>
                    </a:cubicBezTo>
                    <a:cubicBezTo>
                      <a:pt x="102" y="149"/>
                      <a:pt x="116" y="136"/>
                      <a:pt x="128" y="123"/>
                    </a:cubicBezTo>
                    <a:cubicBezTo>
                      <a:pt x="129" y="122"/>
                      <a:pt x="130" y="121"/>
                      <a:pt x="131" y="120"/>
                    </a:cubicBezTo>
                    <a:cubicBezTo>
                      <a:pt x="136" y="114"/>
                      <a:pt x="142" y="109"/>
                      <a:pt x="147" y="103"/>
                    </a:cubicBezTo>
                    <a:cubicBezTo>
                      <a:pt x="146" y="102"/>
                      <a:pt x="146" y="102"/>
                      <a:pt x="146" y="102"/>
                    </a:cubicBezTo>
                    <a:cubicBezTo>
                      <a:pt x="141" y="107"/>
                      <a:pt x="136" y="113"/>
                      <a:pt x="131" y="118"/>
                    </a:cubicBezTo>
                    <a:cubicBezTo>
                      <a:pt x="131" y="118"/>
                      <a:pt x="131" y="118"/>
                      <a:pt x="131" y="118"/>
                    </a:cubicBezTo>
                    <a:cubicBezTo>
                      <a:pt x="131" y="118"/>
                      <a:pt x="131" y="118"/>
                      <a:pt x="131" y="118"/>
                    </a:cubicBezTo>
                    <a:cubicBezTo>
                      <a:pt x="130" y="119"/>
                      <a:pt x="129" y="120"/>
                      <a:pt x="128" y="121"/>
                    </a:cubicBezTo>
                    <a:cubicBezTo>
                      <a:pt x="128" y="121"/>
                      <a:pt x="128" y="121"/>
                      <a:pt x="128" y="121"/>
                    </a:cubicBezTo>
                    <a:cubicBezTo>
                      <a:pt x="115" y="135"/>
                      <a:pt x="102" y="148"/>
                      <a:pt x="89" y="161"/>
                    </a:cubicBezTo>
                    <a:cubicBezTo>
                      <a:pt x="89" y="161"/>
                      <a:pt x="89" y="161"/>
                      <a:pt x="89" y="161"/>
                    </a:cubicBezTo>
                    <a:cubicBezTo>
                      <a:pt x="89" y="161"/>
                      <a:pt x="89" y="161"/>
                      <a:pt x="89" y="161"/>
                    </a:cubicBezTo>
                    <a:cubicBezTo>
                      <a:pt x="88" y="162"/>
                      <a:pt x="87" y="163"/>
                      <a:pt x="86" y="164"/>
                    </a:cubicBezTo>
                    <a:cubicBezTo>
                      <a:pt x="86" y="164"/>
                      <a:pt x="86" y="164"/>
                      <a:pt x="86" y="164"/>
                    </a:cubicBezTo>
                    <a:cubicBezTo>
                      <a:pt x="83" y="166"/>
                      <a:pt x="81" y="168"/>
                      <a:pt x="79" y="170"/>
                    </a:cubicBezTo>
                    <a:cubicBezTo>
                      <a:pt x="71" y="147"/>
                      <a:pt x="58" y="123"/>
                      <a:pt x="42" y="96"/>
                    </a:cubicBezTo>
                    <a:moveTo>
                      <a:pt x="2" y="41"/>
                    </a:moveTo>
                    <a:cubicBezTo>
                      <a:pt x="2" y="41"/>
                      <a:pt x="2" y="41"/>
                      <a:pt x="1" y="42"/>
                    </a:cubicBezTo>
                    <a:cubicBezTo>
                      <a:pt x="1" y="42"/>
                      <a:pt x="0" y="43"/>
                      <a:pt x="0" y="44"/>
                    </a:cubicBezTo>
                    <a:cubicBezTo>
                      <a:pt x="7" y="53"/>
                      <a:pt x="14" y="62"/>
                      <a:pt x="20" y="71"/>
                    </a:cubicBezTo>
                    <a:cubicBezTo>
                      <a:pt x="21" y="72"/>
                      <a:pt x="21" y="72"/>
                      <a:pt x="21" y="73"/>
                    </a:cubicBezTo>
                    <a:cubicBezTo>
                      <a:pt x="21" y="73"/>
                      <a:pt x="22" y="73"/>
                      <a:pt x="22" y="73"/>
                    </a:cubicBezTo>
                    <a:cubicBezTo>
                      <a:pt x="23" y="72"/>
                      <a:pt x="23" y="71"/>
                      <a:pt x="24" y="70"/>
                    </a:cubicBezTo>
                    <a:cubicBezTo>
                      <a:pt x="24" y="70"/>
                      <a:pt x="23" y="69"/>
                      <a:pt x="23" y="68"/>
                    </a:cubicBezTo>
                    <a:cubicBezTo>
                      <a:pt x="23" y="68"/>
                      <a:pt x="23" y="68"/>
                      <a:pt x="23" y="68"/>
                    </a:cubicBezTo>
                    <a:cubicBezTo>
                      <a:pt x="23" y="68"/>
                      <a:pt x="23" y="68"/>
                      <a:pt x="23" y="68"/>
                    </a:cubicBezTo>
                    <a:cubicBezTo>
                      <a:pt x="17" y="59"/>
                      <a:pt x="10" y="50"/>
                      <a:pt x="2" y="41"/>
                    </a:cubicBezTo>
                    <a:moveTo>
                      <a:pt x="223" y="6"/>
                    </a:moveTo>
                    <a:cubicBezTo>
                      <a:pt x="216" y="15"/>
                      <a:pt x="209" y="25"/>
                      <a:pt x="202" y="34"/>
                    </a:cubicBezTo>
                    <a:cubicBezTo>
                      <a:pt x="202" y="34"/>
                      <a:pt x="202" y="34"/>
                      <a:pt x="202" y="34"/>
                    </a:cubicBezTo>
                    <a:cubicBezTo>
                      <a:pt x="202" y="34"/>
                      <a:pt x="202" y="34"/>
                      <a:pt x="202" y="34"/>
                    </a:cubicBezTo>
                    <a:cubicBezTo>
                      <a:pt x="201" y="35"/>
                      <a:pt x="201" y="36"/>
                      <a:pt x="200" y="37"/>
                    </a:cubicBezTo>
                    <a:cubicBezTo>
                      <a:pt x="200" y="37"/>
                      <a:pt x="200" y="37"/>
                      <a:pt x="200" y="37"/>
                    </a:cubicBezTo>
                    <a:cubicBezTo>
                      <a:pt x="194" y="44"/>
                      <a:pt x="189" y="51"/>
                      <a:pt x="183" y="58"/>
                    </a:cubicBezTo>
                    <a:cubicBezTo>
                      <a:pt x="183" y="58"/>
                      <a:pt x="183" y="58"/>
                      <a:pt x="183" y="58"/>
                    </a:cubicBezTo>
                    <a:cubicBezTo>
                      <a:pt x="183" y="59"/>
                      <a:pt x="184" y="59"/>
                      <a:pt x="183" y="60"/>
                    </a:cubicBezTo>
                    <a:cubicBezTo>
                      <a:pt x="189" y="53"/>
                      <a:pt x="195" y="46"/>
                      <a:pt x="200" y="39"/>
                    </a:cubicBezTo>
                    <a:cubicBezTo>
                      <a:pt x="201" y="38"/>
                      <a:pt x="202" y="37"/>
                      <a:pt x="203" y="36"/>
                    </a:cubicBezTo>
                    <a:cubicBezTo>
                      <a:pt x="209" y="27"/>
                      <a:pt x="215" y="19"/>
                      <a:pt x="221" y="11"/>
                    </a:cubicBezTo>
                    <a:cubicBezTo>
                      <a:pt x="222" y="12"/>
                      <a:pt x="223" y="14"/>
                      <a:pt x="223" y="16"/>
                    </a:cubicBezTo>
                    <a:cubicBezTo>
                      <a:pt x="223" y="16"/>
                      <a:pt x="223" y="17"/>
                      <a:pt x="224" y="17"/>
                    </a:cubicBezTo>
                    <a:cubicBezTo>
                      <a:pt x="229" y="33"/>
                      <a:pt x="232" y="48"/>
                      <a:pt x="233" y="63"/>
                    </a:cubicBezTo>
                    <a:cubicBezTo>
                      <a:pt x="233" y="63"/>
                      <a:pt x="233" y="64"/>
                      <a:pt x="233" y="64"/>
                    </a:cubicBezTo>
                    <a:cubicBezTo>
                      <a:pt x="234" y="75"/>
                      <a:pt x="234" y="85"/>
                      <a:pt x="232" y="95"/>
                    </a:cubicBezTo>
                    <a:cubicBezTo>
                      <a:pt x="232" y="95"/>
                      <a:pt x="232" y="95"/>
                      <a:pt x="232" y="95"/>
                    </a:cubicBezTo>
                    <a:cubicBezTo>
                      <a:pt x="232" y="95"/>
                      <a:pt x="232" y="95"/>
                      <a:pt x="232" y="95"/>
                    </a:cubicBezTo>
                    <a:cubicBezTo>
                      <a:pt x="232" y="95"/>
                      <a:pt x="232" y="96"/>
                      <a:pt x="232" y="96"/>
                    </a:cubicBezTo>
                    <a:cubicBezTo>
                      <a:pt x="232" y="96"/>
                      <a:pt x="232" y="96"/>
                      <a:pt x="232" y="96"/>
                    </a:cubicBezTo>
                    <a:cubicBezTo>
                      <a:pt x="232" y="96"/>
                      <a:pt x="232" y="96"/>
                      <a:pt x="232" y="96"/>
                    </a:cubicBezTo>
                    <a:cubicBezTo>
                      <a:pt x="231" y="104"/>
                      <a:pt x="229" y="111"/>
                      <a:pt x="226" y="118"/>
                    </a:cubicBezTo>
                    <a:cubicBezTo>
                      <a:pt x="237" y="103"/>
                      <a:pt x="248" y="87"/>
                      <a:pt x="258" y="72"/>
                    </a:cubicBezTo>
                    <a:cubicBezTo>
                      <a:pt x="258" y="72"/>
                      <a:pt x="258" y="72"/>
                      <a:pt x="258" y="72"/>
                    </a:cubicBezTo>
                    <a:cubicBezTo>
                      <a:pt x="259" y="71"/>
                      <a:pt x="259" y="71"/>
                      <a:pt x="259" y="71"/>
                    </a:cubicBezTo>
                    <a:cubicBezTo>
                      <a:pt x="249" y="85"/>
                      <a:pt x="239" y="99"/>
                      <a:pt x="229" y="113"/>
                    </a:cubicBezTo>
                    <a:cubicBezTo>
                      <a:pt x="231" y="107"/>
                      <a:pt x="233" y="100"/>
                      <a:pt x="234" y="93"/>
                    </a:cubicBezTo>
                    <a:cubicBezTo>
                      <a:pt x="234" y="92"/>
                      <a:pt x="234" y="92"/>
                      <a:pt x="234" y="91"/>
                    </a:cubicBezTo>
                    <a:cubicBezTo>
                      <a:pt x="236" y="82"/>
                      <a:pt x="236" y="72"/>
                      <a:pt x="235" y="61"/>
                    </a:cubicBezTo>
                    <a:cubicBezTo>
                      <a:pt x="235" y="61"/>
                      <a:pt x="235" y="61"/>
                      <a:pt x="235" y="61"/>
                    </a:cubicBezTo>
                    <a:cubicBezTo>
                      <a:pt x="235" y="60"/>
                      <a:pt x="235" y="60"/>
                      <a:pt x="235" y="60"/>
                    </a:cubicBezTo>
                    <a:cubicBezTo>
                      <a:pt x="235" y="60"/>
                      <a:pt x="235" y="60"/>
                      <a:pt x="235" y="60"/>
                    </a:cubicBezTo>
                    <a:cubicBezTo>
                      <a:pt x="234" y="45"/>
                      <a:pt x="231" y="30"/>
                      <a:pt x="226" y="14"/>
                    </a:cubicBezTo>
                    <a:cubicBezTo>
                      <a:pt x="226" y="14"/>
                      <a:pt x="226" y="14"/>
                      <a:pt x="226" y="14"/>
                    </a:cubicBezTo>
                    <a:cubicBezTo>
                      <a:pt x="226" y="13"/>
                      <a:pt x="226" y="13"/>
                      <a:pt x="225" y="12"/>
                    </a:cubicBezTo>
                    <a:cubicBezTo>
                      <a:pt x="225" y="12"/>
                      <a:pt x="225" y="12"/>
                      <a:pt x="225" y="12"/>
                    </a:cubicBezTo>
                    <a:cubicBezTo>
                      <a:pt x="225" y="12"/>
                      <a:pt x="225" y="12"/>
                      <a:pt x="225" y="12"/>
                    </a:cubicBezTo>
                    <a:cubicBezTo>
                      <a:pt x="225" y="10"/>
                      <a:pt x="224" y="8"/>
                      <a:pt x="223" y="6"/>
                    </a:cubicBezTo>
                    <a:moveTo>
                      <a:pt x="301" y="0"/>
                    </a:moveTo>
                    <a:cubicBezTo>
                      <a:pt x="295" y="12"/>
                      <a:pt x="288" y="24"/>
                      <a:pt x="281" y="35"/>
                    </a:cubicBezTo>
                    <a:cubicBezTo>
                      <a:pt x="281" y="35"/>
                      <a:pt x="281" y="35"/>
                      <a:pt x="281" y="35"/>
                    </a:cubicBezTo>
                    <a:cubicBezTo>
                      <a:pt x="280" y="37"/>
                      <a:pt x="280" y="38"/>
                      <a:pt x="279" y="39"/>
                    </a:cubicBezTo>
                    <a:cubicBezTo>
                      <a:pt x="279" y="39"/>
                      <a:pt x="279" y="39"/>
                      <a:pt x="279" y="39"/>
                    </a:cubicBezTo>
                    <a:cubicBezTo>
                      <a:pt x="279" y="39"/>
                      <a:pt x="279" y="39"/>
                      <a:pt x="279" y="39"/>
                    </a:cubicBezTo>
                    <a:cubicBezTo>
                      <a:pt x="273" y="48"/>
                      <a:pt x="267" y="58"/>
                      <a:pt x="261" y="67"/>
                    </a:cubicBezTo>
                    <a:cubicBezTo>
                      <a:pt x="261" y="68"/>
                      <a:pt x="261" y="68"/>
                      <a:pt x="261" y="68"/>
                    </a:cubicBezTo>
                    <a:cubicBezTo>
                      <a:pt x="267" y="59"/>
                      <a:pt x="273" y="50"/>
                      <a:pt x="278" y="40"/>
                    </a:cubicBezTo>
                    <a:cubicBezTo>
                      <a:pt x="279" y="39"/>
                      <a:pt x="280" y="38"/>
                      <a:pt x="281" y="37"/>
                    </a:cubicBezTo>
                    <a:cubicBezTo>
                      <a:pt x="287" y="26"/>
                      <a:pt x="293" y="16"/>
                      <a:pt x="299" y="5"/>
                    </a:cubicBezTo>
                    <a:cubicBezTo>
                      <a:pt x="298" y="8"/>
                      <a:pt x="296" y="11"/>
                      <a:pt x="295" y="14"/>
                    </a:cubicBezTo>
                    <a:cubicBezTo>
                      <a:pt x="296" y="13"/>
                      <a:pt x="296" y="12"/>
                      <a:pt x="297" y="11"/>
                    </a:cubicBezTo>
                    <a:cubicBezTo>
                      <a:pt x="298" y="7"/>
                      <a:pt x="300" y="4"/>
                      <a:pt x="30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35" name="Freeform 397"/>
              <p:cNvSpPr>
                <a:spLocks noEditPoints="1"/>
              </p:cNvSpPr>
              <p:nvPr/>
            </p:nvSpPr>
            <p:spPr bwMode="auto">
              <a:xfrm>
                <a:off x="1843" y="2736"/>
                <a:ext cx="149" cy="422"/>
              </a:xfrm>
              <a:custGeom>
                <a:avLst/>
                <a:gdLst>
                  <a:gd name="T0" fmla="*/ 78 w 96"/>
                  <a:gd name="T1" fmla="*/ 268 h 272"/>
                  <a:gd name="T2" fmla="*/ 78 w 96"/>
                  <a:gd name="T3" fmla="*/ 268 h 272"/>
                  <a:gd name="T4" fmla="*/ 76 w 96"/>
                  <a:gd name="T5" fmla="*/ 272 h 272"/>
                  <a:gd name="T6" fmla="*/ 75 w 96"/>
                  <a:gd name="T7" fmla="*/ 272 h 272"/>
                  <a:gd name="T8" fmla="*/ 78 w 96"/>
                  <a:gd name="T9" fmla="*/ 268 h 272"/>
                  <a:gd name="T10" fmla="*/ 78 w 96"/>
                  <a:gd name="T11" fmla="*/ 268 h 272"/>
                  <a:gd name="T12" fmla="*/ 96 w 96"/>
                  <a:gd name="T13" fmla="*/ 197 h 272"/>
                  <a:gd name="T14" fmla="*/ 95 w 96"/>
                  <a:gd name="T15" fmla="*/ 197 h 272"/>
                  <a:gd name="T16" fmla="*/ 94 w 96"/>
                  <a:gd name="T17" fmla="*/ 200 h 272"/>
                  <a:gd name="T18" fmla="*/ 93 w 96"/>
                  <a:gd name="T19" fmla="*/ 200 h 272"/>
                  <a:gd name="T20" fmla="*/ 92 w 96"/>
                  <a:gd name="T21" fmla="*/ 227 h 272"/>
                  <a:gd name="T22" fmla="*/ 92 w 96"/>
                  <a:gd name="T23" fmla="*/ 227 h 272"/>
                  <a:gd name="T24" fmla="*/ 92 w 96"/>
                  <a:gd name="T25" fmla="*/ 228 h 272"/>
                  <a:gd name="T26" fmla="*/ 92 w 96"/>
                  <a:gd name="T27" fmla="*/ 228 h 272"/>
                  <a:gd name="T28" fmla="*/ 87 w 96"/>
                  <a:gd name="T29" fmla="*/ 249 h 272"/>
                  <a:gd name="T30" fmla="*/ 87 w 96"/>
                  <a:gd name="T31" fmla="*/ 249 h 272"/>
                  <a:gd name="T32" fmla="*/ 86 w 96"/>
                  <a:gd name="T33" fmla="*/ 250 h 272"/>
                  <a:gd name="T34" fmla="*/ 86 w 96"/>
                  <a:gd name="T35" fmla="*/ 250 h 272"/>
                  <a:gd name="T36" fmla="*/ 76 w 96"/>
                  <a:gd name="T37" fmla="*/ 270 h 272"/>
                  <a:gd name="T38" fmla="*/ 78 w 96"/>
                  <a:gd name="T39" fmla="*/ 268 h 272"/>
                  <a:gd name="T40" fmla="*/ 89 w 96"/>
                  <a:gd name="T41" fmla="*/ 246 h 272"/>
                  <a:gd name="T42" fmla="*/ 89 w 96"/>
                  <a:gd name="T43" fmla="*/ 245 h 272"/>
                  <a:gd name="T44" fmla="*/ 94 w 96"/>
                  <a:gd name="T45" fmla="*/ 225 h 272"/>
                  <a:gd name="T46" fmla="*/ 94 w 96"/>
                  <a:gd name="T47" fmla="*/ 223 h 272"/>
                  <a:gd name="T48" fmla="*/ 96 w 96"/>
                  <a:gd name="T49" fmla="*/ 197 h 272"/>
                  <a:gd name="T50" fmla="*/ 40 w 96"/>
                  <a:gd name="T51" fmla="*/ 53 h 272"/>
                  <a:gd name="T52" fmla="*/ 38 w 96"/>
                  <a:gd name="T53" fmla="*/ 55 h 272"/>
                  <a:gd name="T54" fmla="*/ 71 w 96"/>
                  <a:gd name="T55" fmla="*/ 116 h 272"/>
                  <a:gd name="T56" fmla="*/ 72 w 96"/>
                  <a:gd name="T57" fmla="*/ 118 h 272"/>
                  <a:gd name="T58" fmla="*/ 83 w 96"/>
                  <a:gd name="T59" fmla="*/ 147 h 272"/>
                  <a:gd name="T60" fmla="*/ 84 w 96"/>
                  <a:gd name="T61" fmla="*/ 149 h 272"/>
                  <a:gd name="T62" fmla="*/ 93 w 96"/>
                  <a:gd name="T63" fmla="*/ 189 h 272"/>
                  <a:gd name="T64" fmla="*/ 94 w 96"/>
                  <a:gd name="T65" fmla="*/ 186 h 272"/>
                  <a:gd name="T66" fmla="*/ 95 w 96"/>
                  <a:gd name="T67" fmla="*/ 185 h 272"/>
                  <a:gd name="T68" fmla="*/ 86 w 96"/>
                  <a:gd name="T69" fmla="*/ 145 h 272"/>
                  <a:gd name="T70" fmla="*/ 86 w 96"/>
                  <a:gd name="T71" fmla="*/ 145 h 272"/>
                  <a:gd name="T72" fmla="*/ 85 w 96"/>
                  <a:gd name="T73" fmla="*/ 144 h 272"/>
                  <a:gd name="T74" fmla="*/ 85 w 96"/>
                  <a:gd name="T75" fmla="*/ 144 h 272"/>
                  <a:gd name="T76" fmla="*/ 85 w 96"/>
                  <a:gd name="T77" fmla="*/ 144 h 272"/>
                  <a:gd name="T78" fmla="*/ 74 w 96"/>
                  <a:gd name="T79" fmla="*/ 115 h 272"/>
                  <a:gd name="T80" fmla="*/ 74 w 96"/>
                  <a:gd name="T81" fmla="*/ 115 h 272"/>
                  <a:gd name="T82" fmla="*/ 73 w 96"/>
                  <a:gd name="T83" fmla="*/ 113 h 272"/>
                  <a:gd name="T84" fmla="*/ 73 w 96"/>
                  <a:gd name="T85" fmla="*/ 113 h 272"/>
                  <a:gd name="T86" fmla="*/ 73 w 96"/>
                  <a:gd name="T87" fmla="*/ 113 h 272"/>
                  <a:gd name="T88" fmla="*/ 40 w 96"/>
                  <a:gd name="T89" fmla="*/ 53 h 272"/>
                  <a:gd name="T90" fmla="*/ 2 w 96"/>
                  <a:gd name="T91" fmla="*/ 0 h 272"/>
                  <a:gd name="T92" fmla="*/ 0 w 96"/>
                  <a:gd name="T93" fmla="*/ 3 h 272"/>
                  <a:gd name="T94" fmla="*/ 22 w 96"/>
                  <a:gd name="T95" fmla="*/ 32 h 272"/>
                  <a:gd name="T96" fmla="*/ 23 w 96"/>
                  <a:gd name="T97" fmla="*/ 34 h 272"/>
                  <a:gd name="T98" fmla="*/ 28 w 96"/>
                  <a:gd name="T99" fmla="*/ 41 h 272"/>
                  <a:gd name="T100" fmla="*/ 28 w 96"/>
                  <a:gd name="T101" fmla="*/ 40 h 272"/>
                  <a:gd name="T102" fmla="*/ 30 w 96"/>
                  <a:gd name="T103" fmla="*/ 37 h 272"/>
                  <a:gd name="T104" fmla="*/ 30 w 96"/>
                  <a:gd name="T105" fmla="*/ 37 h 272"/>
                  <a:gd name="T106" fmla="*/ 25 w 96"/>
                  <a:gd name="T107" fmla="*/ 31 h 272"/>
                  <a:gd name="T108" fmla="*/ 25 w 96"/>
                  <a:gd name="T109" fmla="*/ 31 h 272"/>
                  <a:gd name="T110" fmla="*/ 24 w 96"/>
                  <a:gd name="T111" fmla="*/ 29 h 272"/>
                  <a:gd name="T112" fmla="*/ 24 w 96"/>
                  <a:gd name="T113" fmla="*/ 29 h 272"/>
                  <a:gd name="T114" fmla="*/ 24 w 96"/>
                  <a:gd name="T115" fmla="*/ 29 h 272"/>
                  <a:gd name="T116" fmla="*/ 2 w 96"/>
                  <a:gd name="T117"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6" h="272">
                    <a:moveTo>
                      <a:pt x="78" y="268"/>
                    </a:moveTo>
                    <a:cubicBezTo>
                      <a:pt x="78" y="268"/>
                      <a:pt x="78" y="268"/>
                      <a:pt x="78" y="268"/>
                    </a:cubicBezTo>
                    <a:cubicBezTo>
                      <a:pt x="77" y="269"/>
                      <a:pt x="76" y="271"/>
                      <a:pt x="76" y="272"/>
                    </a:cubicBezTo>
                    <a:cubicBezTo>
                      <a:pt x="75" y="272"/>
                      <a:pt x="75" y="272"/>
                      <a:pt x="75" y="272"/>
                    </a:cubicBezTo>
                    <a:cubicBezTo>
                      <a:pt x="76" y="271"/>
                      <a:pt x="77" y="270"/>
                      <a:pt x="78" y="268"/>
                    </a:cubicBezTo>
                    <a:cubicBezTo>
                      <a:pt x="78" y="268"/>
                      <a:pt x="78" y="268"/>
                      <a:pt x="78" y="268"/>
                    </a:cubicBezTo>
                    <a:moveTo>
                      <a:pt x="96" y="197"/>
                    </a:moveTo>
                    <a:cubicBezTo>
                      <a:pt x="95" y="197"/>
                      <a:pt x="95" y="197"/>
                      <a:pt x="95" y="197"/>
                    </a:cubicBezTo>
                    <a:cubicBezTo>
                      <a:pt x="95" y="198"/>
                      <a:pt x="94" y="199"/>
                      <a:pt x="94" y="200"/>
                    </a:cubicBezTo>
                    <a:cubicBezTo>
                      <a:pt x="93" y="200"/>
                      <a:pt x="93" y="200"/>
                      <a:pt x="93" y="200"/>
                    </a:cubicBezTo>
                    <a:cubicBezTo>
                      <a:pt x="94" y="209"/>
                      <a:pt x="93" y="218"/>
                      <a:pt x="92" y="227"/>
                    </a:cubicBezTo>
                    <a:cubicBezTo>
                      <a:pt x="92" y="227"/>
                      <a:pt x="92" y="227"/>
                      <a:pt x="92" y="227"/>
                    </a:cubicBezTo>
                    <a:cubicBezTo>
                      <a:pt x="92" y="227"/>
                      <a:pt x="92" y="227"/>
                      <a:pt x="92" y="228"/>
                    </a:cubicBezTo>
                    <a:cubicBezTo>
                      <a:pt x="92" y="228"/>
                      <a:pt x="92" y="228"/>
                      <a:pt x="92" y="228"/>
                    </a:cubicBezTo>
                    <a:cubicBezTo>
                      <a:pt x="91" y="235"/>
                      <a:pt x="89" y="242"/>
                      <a:pt x="87" y="249"/>
                    </a:cubicBezTo>
                    <a:cubicBezTo>
                      <a:pt x="87" y="249"/>
                      <a:pt x="87" y="249"/>
                      <a:pt x="87" y="249"/>
                    </a:cubicBezTo>
                    <a:cubicBezTo>
                      <a:pt x="87" y="249"/>
                      <a:pt x="87" y="249"/>
                      <a:pt x="86" y="250"/>
                    </a:cubicBezTo>
                    <a:cubicBezTo>
                      <a:pt x="86" y="250"/>
                      <a:pt x="86" y="250"/>
                      <a:pt x="86" y="250"/>
                    </a:cubicBezTo>
                    <a:cubicBezTo>
                      <a:pt x="84" y="257"/>
                      <a:pt x="80" y="264"/>
                      <a:pt x="76" y="270"/>
                    </a:cubicBezTo>
                    <a:cubicBezTo>
                      <a:pt x="78" y="268"/>
                      <a:pt x="78" y="268"/>
                      <a:pt x="78" y="268"/>
                    </a:cubicBezTo>
                    <a:cubicBezTo>
                      <a:pt x="82" y="261"/>
                      <a:pt x="86" y="254"/>
                      <a:pt x="89" y="246"/>
                    </a:cubicBezTo>
                    <a:cubicBezTo>
                      <a:pt x="89" y="246"/>
                      <a:pt x="89" y="246"/>
                      <a:pt x="89" y="245"/>
                    </a:cubicBezTo>
                    <a:cubicBezTo>
                      <a:pt x="91" y="239"/>
                      <a:pt x="93" y="232"/>
                      <a:pt x="94" y="225"/>
                    </a:cubicBezTo>
                    <a:cubicBezTo>
                      <a:pt x="94" y="224"/>
                      <a:pt x="94" y="224"/>
                      <a:pt x="94" y="223"/>
                    </a:cubicBezTo>
                    <a:cubicBezTo>
                      <a:pt x="96" y="215"/>
                      <a:pt x="96" y="206"/>
                      <a:pt x="96" y="197"/>
                    </a:cubicBezTo>
                    <a:moveTo>
                      <a:pt x="40" y="53"/>
                    </a:moveTo>
                    <a:cubicBezTo>
                      <a:pt x="39" y="54"/>
                      <a:pt x="39" y="55"/>
                      <a:pt x="38" y="55"/>
                    </a:cubicBezTo>
                    <a:cubicBezTo>
                      <a:pt x="51" y="77"/>
                      <a:pt x="63" y="97"/>
                      <a:pt x="71" y="116"/>
                    </a:cubicBezTo>
                    <a:cubicBezTo>
                      <a:pt x="71" y="117"/>
                      <a:pt x="72" y="117"/>
                      <a:pt x="72" y="118"/>
                    </a:cubicBezTo>
                    <a:cubicBezTo>
                      <a:pt x="76" y="128"/>
                      <a:pt x="80" y="138"/>
                      <a:pt x="83" y="147"/>
                    </a:cubicBezTo>
                    <a:cubicBezTo>
                      <a:pt x="83" y="148"/>
                      <a:pt x="84" y="148"/>
                      <a:pt x="84" y="149"/>
                    </a:cubicBezTo>
                    <a:cubicBezTo>
                      <a:pt x="88" y="163"/>
                      <a:pt x="91" y="176"/>
                      <a:pt x="93" y="189"/>
                    </a:cubicBezTo>
                    <a:cubicBezTo>
                      <a:pt x="93" y="188"/>
                      <a:pt x="94" y="187"/>
                      <a:pt x="94" y="186"/>
                    </a:cubicBezTo>
                    <a:cubicBezTo>
                      <a:pt x="94" y="186"/>
                      <a:pt x="95" y="185"/>
                      <a:pt x="95" y="185"/>
                    </a:cubicBezTo>
                    <a:cubicBezTo>
                      <a:pt x="93" y="173"/>
                      <a:pt x="90" y="159"/>
                      <a:pt x="86" y="145"/>
                    </a:cubicBezTo>
                    <a:cubicBezTo>
                      <a:pt x="86" y="145"/>
                      <a:pt x="86" y="145"/>
                      <a:pt x="86" y="145"/>
                    </a:cubicBezTo>
                    <a:cubicBezTo>
                      <a:pt x="86" y="145"/>
                      <a:pt x="86" y="144"/>
                      <a:pt x="85" y="144"/>
                    </a:cubicBezTo>
                    <a:cubicBezTo>
                      <a:pt x="85" y="144"/>
                      <a:pt x="85" y="144"/>
                      <a:pt x="85" y="144"/>
                    </a:cubicBezTo>
                    <a:cubicBezTo>
                      <a:pt x="85" y="144"/>
                      <a:pt x="85" y="144"/>
                      <a:pt x="85" y="144"/>
                    </a:cubicBezTo>
                    <a:cubicBezTo>
                      <a:pt x="82" y="134"/>
                      <a:pt x="79" y="125"/>
                      <a:pt x="74" y="115"/>
                    </a:cubicBezTo>
                    <a:cubicBezTo>
                      <a:pt x="74" y="115"/>
                      <a:pt x="74" y="115"/>
                      <a:pt x="74" y="115"/>
                    </a:cubicBezTo>
                    <a:cubicBezTo>
                      <a:pt x="74" y="114"/>
                      <a:pt x="74" y="113"/>
                      <a:pt x="73" y="113"/>
                    </a:cubicBezTo>
                    <a:cubicBezTo>
                      <a:pt x="73" y="113"/>
                      <a:pt x="73" y="113"/>
                      <a:pt x="73" y="113"/>
                    </a:cubicBezTo>
                    <a:cubicBezTo>
                      <a:pt x="73" y="113"/>
                      <a:pt x="73" y="113"/>
                      <a:pt x="73" y="113"/>
                    </a:cubicBezTo>
                    <a:cubicBezTo>
                      <a:pt x="65" y="94"/>
                      <a:pt x="54" y="74"/>
                      <a:pt x="40" y="53"/>
                    </a:cubicBezTo>
                    <a:moveTo>
                      <a:pt x="2" y="0"/>
                    </a:moveTo>
                    <a:cubicBezTo>
                      <a:pt x="1" y="1"/>
                      <a:pt x="0" y="2"/>
                      <a:pt x="0" y="3"/>
                    </a:cubicBezTo>
                    <a:cubicBezTo>
                      <a:pt x="7" y="13"/>
                      <a:pt x="15" y="23"/>
                      <a:pt x="22" y="32"/>
                    </a:cubicBezTo>
                    <a:cubicBezTo>
                      <a:pt x="22" y="33"/>
                      <a:pt x="23" y="34"/>
                      <a:pt x="23" y="34"/>
                    </a:cubicBezTo>
                    <a:cubicBezTo>
                      <a:pt x="25" y="37"/>
                      <a:pt x="26" y="39"/>
                      <a:pt x="28" y="41"/>
                    </a:cubicBezTo>
                    <a:cubicBezTo>
                      <a:pt x="28" y="41"/>
                      <a:pt x="28" y="40"/>
                      <a:pt x="28" y="40"/>
                    </a:cubicBezTo>
                    <a:cubicBezTo>
                      <a:pt x="29" y="39"/>
                      <a:pt x="29" y="38"/>
                      <a:pt x="30" y="37"/>
                    </a:cubicBezTo>
                    <a:cubicBezTo>
                      <a:pt x="30" y="37"/>
                      <a:pt x="30" y="37"/>
                      <a:pt x="30" y="37"/>
                    </a:cubicBezTo>
                    <a:cubicBezTo>
                      <a:pt x="28" y="35"/>
                      <a:pt x="27" y="33"/>
                      <a:pt x="25" y="31"/>
                    </a:cubicBezTo>
                    <a:cubicBezTo>
                      <a:pt x="25" y="31"/>
                      <a:pt x="25" y="31"/>
                      <a:pt x="25" y="31"/>
                    </a:cubicBezTo>
                    <a:cubicBezTo>
                      <a:pt x="25" y="30"/>
                      <a:pt x="24" y="30"/>
                      <a:pt x="24" y="29"/>
                    </a:cubicBezTo>
                    <a:cubicBezTo>
                      <a:pt x="24" y="29"/>
                      <a:pt x="24" y="29"/>
                      <a:pt x="24" y="29"/>
                    </a:cubicBezTo>
                    <a:cubicBezTo>
                      <a:pt x="24" y="29"/>
                      <a:pt x="24" y="29"/>
                      <a:pt x="24" y="29"/>
                    </a:cubicBezTo>
                    <a:cubicBezTo>
                      <a:pt x="17" y="19"/>
                      <a:pt x="10" y="1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36" name="Freeform 398"/>
              <p:cNvSpPr>
                <a:spLocks noEditPoints="1"/>
              </p:cNvSpPr>
              <p:nvPr/>
            </p:nvSpPr>
            <p:spPr bwMode="auto">
              <a:xfrm>
                <a:off x="1116" y="2449"/>
                <a:ext cx="1050" cy="1377"/>
              </a:xfrm>
              <a:custGeom>
                <a:avLst/>
                <a:gdLst>
                  <a:gd name="T0" fmla="*/ 0 w 676"/>
                  <a:gd name="T1" fmla="*/ 887 h 887"/>
                  <a:gd name="T2" fmla="*/ 269 w 676"/>
                  <a:gd name="T3" fmla="*/ 724 h 887"/>
                  <a:gd name="T4" fmla="*/ 239 w 676"/>
                  <a:gd name="T5" fmla="*/ 751 h 887"/>
                  <a:gd name="T6" fmla="*/ 62 w 676"/>
                  <a:gd name="T7" fmla="*/ 840 h 887"/>
                  <a:gd name="T8" fmla="*/ 43 w 676"/>
                  <a:gd name="T9" fmla="*/ 862 h 887"/>
                  <a:gd name="T10" fmla="*/ 26 w 676"/>
                  <a:gd name="T11" fmla="*/ 875 h 887"/>
                  <a:gd name="T12" fmla="*/ 6 w 676"/>
                  <a:gd name="T13" fmla="*/ 885 h 887"/>
                  <a:gd name="T14" fmla="*/ 29 w 676"/>
                  <a:gd name="T15" fmla="*/ 873 h 887"/>
                  <a:gd name="T16" fmla="*/ 65 w 676"/>
                  <a:gd name="T17" fmla="*/ 839 h 887"/>
                  <a:gd name="T18" fmla="*/ 266 w 676"/>
                  <a:gd name="T19" fmla="*/ 735 h 887"/>
                  <a:gd name="T20" fmla="*/ 257 w 676"/>
                  <a:gd name="T21" fmla="*/ 514 h 887"/>
                  <a:gd name="T22" fmla="*/ 254 w 676"/>
                  <a:gd name="T23" fmla="*/ 516 h 887"/>
                  <a:gd name="T24" fmla="*/ 227 w 676"/>
                  <a:gd name="T25" fmla="*/ 550 h 887"/>
                  <a:gd name="T26" fmla="*/ 267 w 676"/>
                  <a:gd name="T27" fmla="*/ 631 h 887"/>
                  <a:gd name="T28" fmla="*/ 271 w 676"/>
                  <a:gd name="T29" fmla="*/ 716 h 887"/>
                  <a:gd name="T30" fmla="*/ 279 w 676"/>
                  <a:gd name="T31" fmla="*/ 671 h 887"/>
                  <a:gd name="T32" fmla="*/ 271 w 676"/>
                  <a:gd name="T33" fmla="*/ 629 h 887"/>
                  <a:gd name="T34" fmla="*/ 270 w 676"/>
                  <a:gd name="T35" fmla="*/ 627 h 887"/>
                  <a:gd name="T36" fmla="*/ 232 w 676"/>
                  <a:gd name="T37" fmla="*/ 549 h 887"/>
                  <a:gd name="T38" fmla="*/ 231 w 676"/>
                  <a:gd name="T39" fmla="*/ 548 h 887"/>
                  <a:gd name="T40" fmla="*/ 258 w 676"/>
                  <a:gd name="T41" fmla="*/ 515 h 887"/>
                  <a:gd name="T42" fmla="*/ 306 w 676"/>
                  <a:gd name="T43" fmla="*/ 470 h 887"/>
                  <a:gd name="T44" fmla="*/ 380 w 676"/>
                  <a:gd name="T45" fmla="*/ 393 h 887"/>
                  <a:gd name="T46" fmla="*/ 377 w 676"/>
                  <a:gd name="T47" fmla="*/ 396 h 887"/>
                  <a:gd name="T48" fmla="*/ 347 w 676"/>
                  <a:gd name="T49" fmla="*/ 428 h 887"/>
                  <a:gd name="T50" fmla="*/ 379 w 676"/>
                  <a:gd name="T51" fmla="*/ 398 h 887"/>
                  <a:gd name="T52" fmla="*/ 411 w 676"/>
                  <a:gd name="T53" fmla="*/ 356 h 887"/>
                  <a:gd name="T54" fmla="*/ 423 w 676"/>
                  <a:gd name="T55" fmla="*/ 342 h 887"/>
                  <a:gd name="T56" fmla="*/ 420 w 676"/>
                  <a:gd name="T57" fmla="*/ 345 h 887"/>
                  <a:gd name="T58" fmla="*/ 415 w 676"/>
                  <a:gd name="T59" fmla="*/ 355 h 887"/>
                  <a:gd name="T60" fmla="*/ 496 w 676"/>
                  <a:gd name="T61" fmla="*/ 245 h 887"/>
                  <a:gd name="T62" fmla="*/ 494 w 676"/>
                  <a:gd name="T63" fmla="*/ 244 h 887"/>
                  <a:gd name="T64" fmla="*/ 673 w 676"/>
                  <a:gd name="T65" fmla="*/ 186 h 887"/>
                  <a:gd name="T66" fmla="*/ 671 w 676"/>
                  <a:gd name="T67" fmla="*/ 192 h 887"/>
                  <a:gd name="T68" fmla="*/ 670 w 676"/>
                  <a:gd name="T69" fmla="*/ 198 h 887"/>
                  <a:gd name="T70" fmla="*/ 671 w 676"/>
                  <a:gd name="T71" fmla="*/ 192 h 887"/>
                  <a:gd name="T72" fmla="*/ 674 w 676"/>
                  <a:gd name="T73" fmla="*/ 182 h 887"/>
                  <a:gd name="T74" fmla="*/ 602 w 676"/>
                  <a:gd name="T75" fmla="*/ 36 h 887"/>
                  <a:gd name="T76" fmla="*/ 600 w 676"/>
                  <a:gd name="T77" fmla="*/ 40 h 887"/>
                  <a:gd name="T78" fmla="*/ 523 w 676"/>
                  <a:gd name="T79" fmla="*/ 197 h 887"/>
                  <a:gd name="T80" fmla="*/ 521 w 676"/>
                  <a:gd name="T81" fmla="*/ 201 h 887"/>
                  <a:gd name="T82" fmla="*/ 511 w 676"/>
                  <a:gd name="T83" fmla="*/ 216 h 887"/>
                  <a:gd name="T84" fmla="*/ 512 w 676"/>
                  <a:gd name="T85" fmla="*/ 219 h 887"/>
                  <a:gd name="T86" fmla="*/ 559 w 676"/>
                  <a:gd name="T87" fmla="*/ 135 h 887"/>
                  <a:gd name="T88" fmla="*/ 615 w 676"/>
                  <a:gd name="T89" fmla="*/ 5 h 887"/>
                  <a:gd name="T90" fmla="*/ 664 w 676"/>
                  <a:gd name="T91" fmla="*/ 102 h 887"/>
                  <a:gd name="T92" fmla="*/ 674 w 676"/>
                  <a:gd name="T93" fmla="*/ 150 h 887"/>
                  <a:gd name="T94" fmla="*/ 674 w 676"/>
                  <a:gd name="T95" fmla="*/ 171 h 887"/>
                  <a:gd name="T96" fmla="*/ 674 w 676"/>
                  <a:gd name="T97" fmla="*/ 172 h 887"/>
                  <a:gd name="T98" fmla="*/ 674 w 676"/>
                  <a:gd name="T99" fmla="*/ 176 h 887"/>
                  <a:gd name="T100" fmla="*/ 676 w 676"/>
                  <a:gd name="T101" fmla="*/ 169 h 887"/>
                  <a:gd name="T102" fmla="*/ 676 w 676"/>
                  <a:gd name="T103" fmla="*/ 147 h 887"/>
                  <a:gd name="T104" fmla="*/ 666 w 676"/>
                  <a:gd name="T105" fmla="*/ 100 h 887"/>
                  <a:gd name="T106" fmla="*/ 666 w 676"/>
                  <a:gd name="T107" fmla="*/ 98 h 887"/>
                  <a:gd name="T108" fmla="*/ 654 w 676"/>
                  <a:gd name="T109" fmla="*/ 69 h 887"/>
                  <a:gd name="T110" fmla="*/ 654 w 676"/>
                  <a:gd name="T111" fmla="*/ 67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76" h="887">
                    <a:moveTo>
                      <a:pt x="0" y="887"/>
                    </a:moveTo>
                    <a:cubicBezTo>
                      <a:pt x="0" y="887"/>
                      <a:pt x="0" y="887"/>
                      <a:pt x="0" y="887"/>
                    </a:cubicBezTo>
                    <a:cubicBezTo>
                      <a:pt x="0" y="887"/>
                      <a:pt x="0" y="887"/>
                      <a:pt x="0" y="887"/>
                    </a:cubicBezTo>
                    <a:cubicBezTo>
                      <a:pt x="0" y="887"/>
                      <a:pt x="0" y="887"/>
                      <a:pt x="0" y="887"/>
                    </a:cubicBezTo>
                    <a:moveTo>
                      <a:pt x="272" y="722"/>
                    </a:moveTo>
                    <a:cubicBezTo>
                      <a:pt x="271" y="723"/>
                      <a:pt x="270" y="723"/>
                      <a:pt x="269" y="724"/>
                    </a:cubicBezTo>
                    <a:cubicBezTo>
                      <a:pt x="267" y="728"/>
                      <a:pt x="265" y="732"/>
                      <a:pt x="263" y="736"/>
                    </a:cubicBezTo>
                    <a:cubicBezTo>
                      <a:pt x="255" y="741"/>
                      <a:pt x="247" y="746"/>
                      <a:pt x="239" y="751"/>
                    </a:cubicBezTo>
                    <a:cubicBezTo>
                      <a:pt x="239" y="751"/>
                      <a:pt x="239" y="751"/>
                      <a:pt x="239" y="751"/>
                    </a:cubicBezTo>
                    <a:cubicBezTo>
                      <a:pt x="238" y="752"/>
                      <a:pt x="237" y="753"/>
                      <a:pt x="236" y="753"/>
                    </a:cubicBezTo>
                    <a:cubicBezTo>
                      <a:pt x="236" y="753"/>
                      <a:pt x="236" y="753"/>
                      <a:pt x="236" y="753"/>
                    </a:cubicBezTo>
                    <a:cubicBezTo>
                      <a:pt x="181" y="787"/>
                      <a:pt x="123" y="816"/>
                      <a:pt x="62" y="840"/>
                    </a:cubicBezTo>
                    <a:cubicBezTo>
                      <a:pt x="57" y="848"/>
                      <a:pt x="51" y="855"/>
                      <a:pt x="44" y="862"/>
                    </a:cubicBezTo>
                    <a:cubicBezTo>
                      <a:pt x="44" y="862"/>
                      <a:pt x="44" y="862"/>
                      <a:pt x="44" y="862"/>
                    </a:cubicBezTo>
                    <a:cubicBezTo>
                      <a:pt x="43" y="862"/>
                      <a:pt x="43" y="862"/>
                      <a:pt x="43" y="862"/>
                    </a:cubicBezTo>
                    <a:cubicBezTo>
                      <a:pt x="43" y="862"/>
                      <a:pt x="43" y="862"/>
                      <a:pt x="43" y="862"/>
                    </a:cubicBezTo>
                    <a:cubicBezTo>
                      <a:pt x="38" y="867"/>
                      <a:pt x="32" y="871"/>
                      <a:pt x="26" y="875"/>
                    </a:cubicBezTo>
                    <a:cubicBezTo>
                      <a:pt x="26" y="875"/>
                      <a:pt x="26" y="875"/>
                      <a:pt x="26" y="875"/>
                    </a:cubicBezTo>
                    <a:cubicBezTo>
                      <a:pt x="25" y="875"/>
                      <a:pt x="25" y="875"/>
                      <a:pt x="25" y="875"/>
                    </a:cubicBezTo>
                    <a:cubicBezTo>
                      <a:pt x="25" y="875"/>
                      <a:pt x="25" y="875"/>
                      <a:pt x="25" y="875"/>
                    </a:cubicBezTo>
                    <a:cubicBezTo>
                      <a:pt x="19" y="879"/>
                      <a:pt x="12" y="882"/>
                      <a:pt x="6" y="885"/>
                    </a:cubicBezTo>
                    <a:cubicBezTo>
                      <a:pt x="7" y="884"/>
                      <a:pt x="9" y="883"/>
                      <a:pt x="11" y="883"/>
                    </a:cubicBezTo>
                    <a:cubicBezTo>
                      <a:pt x="17" y="880"/>
                      <a:pt x="23" y="877"/>
                      <a:pt x="28" y="874"/>
                    </a:cubicBezTo>
                    <a:cubicBezTo>
                      <a:pt x="29" y="873"/>
                      <a:pt x="29" y="873"/>
                      <a:pt x="29" y="873"/>
                    </a:cubicBezTo>
                    <a:cubicBezTo>
                      <a:pt x="36" y="870"/>
                      <a:pt x="42" y="865"/>
                      <a:pt x="47" y="861"/>
                    </a:cubicBezTo>
                    <a:cubicBezTo>
                      <a:pt x="47" y="860"/>
                      <a:pt x="47" y="860"/>
                      <a:pt x="47" y="860"/>
                    </a:cubicBezTo>
                    <a:cubicBezTo>
                      <a:pt x="55" y="854"/>
                      <a:pt x="60" y="847"/>
                      <a:pt x="65" y="839"/>
                    </a:cubicBezTo>
                    <a:cubicBezTo>
                      <a:pt x="125" y="816"/>
                      <a:pt x="182" y="787"/>
                      <a:pt x="235" y="754"/>
                    </a:cubicBezTo>
                    <a:cubicBezTo>
                      <a:pt x="236" y="754"/>
                      <a:pt x="237" y="753"/>
                      <a:pt x="238" y="752"/>
                    </a:cubicBezTo>
                    <a:cubicBezTo>
                      <a:pt x="248" y="747"/>
                      <a:pt x="257" y="741"/>
                      <a:pt x="266" y="735"/>
                    </a:cubicBezTo>
                    <a:cubicBezTo>
                      <a:pt x="268" y="731"/>
                      <a:pt x="270" y="726"/>
                      <a:pt x="272" y="722"/>
                    </a:cubicBezTo>
                    <a:moveTo>
                      <a:pt x="306" y="470"/>
                    </a:moveTo>
                    <a:cubicBezTo>
                      <a:pt x="290" y="485"/>
                      <a:pt x="273" y="499"/>
                      <a:pt x="257" y="514"/>
                    </a:cubicBezTo>
                    <a:cubicBezTo>
                      <a:pt x="257" y="514"/>
                      <a:pt x="257" y="514"/>
                      <a:pt x="257" y="514"/>
                    </a:cubicBezTo>
                    <a:cubicBezTo>
                      <a:pt x="257" y="514"/>
                      <a:pt x="257" y="514"/>
                      <a:pt x="257" y="514"/>
                    </a:cubicBezTo>
                    <a:cubicBezTo>
                      <a:pt x="256" y="514"/>
                      <a:pt x="255" y="515"/>
                      <a:pt x="254" y="516"/>
                    </a:cubicBezTo>
                    <a:cubicBezTo>
                      <a:pt x="254" y="516"/>
                      <a:pt x="254" y="516"/>
                      <a:pt x="254" y="516"/>
                    </a:cubicBezTo>
                    <a:cubicBezTo>
                      <a:pt x="243" y="525"/>
                      <a:pt x="233" y="534"/>
                      <a:pt x="222" y="542"/>
                    </a:cubicBezTo>
                    <a:cubicBezTo>
                      <a:pt x="224" y="545"/>
                      <a:pt x="226" y="548"/>
                      <a:pt x="227" y="550"/>
                    </a:cubicBezTo>
                    <a:cubicBezTo>
                      <a:pt x="228" y="551"/>
                      <a:pt x="228" y="551"/>
                      <a:pt x="229" y="552"/>
                    </a:cubicBezTo>
                    <a:cubicBezTo>
                      <a:pt x="246" y="580"/>
                      <a:pt x="259" y="606"/>
                      <a:pt x="267" y="630"/>
                    </a:cubicBezTo>
                    <a:cubicBezTo>
                      <a:pt x="267" y="630"/>
                      <a:pt x="267" y="631"/>
                      <a:pt x="267" y="631"/>
                    </a:cubicBezTo>
                    <a:cubicBezTo>
                      <a:pt x="272" y="646"/>
                      <a:pt x="275" y="659"/>
                      <a:pt x="276" y="672"/>
                    </a:cubicBezTo>
                    <a:cubicBezTo>
                      <a:pt x="276" y="672"/>
                      <a:pt x="276" y="673"/>
                      <a:pt x="276" y="673"/>
                    </a:cubicBezTo>
                    <a:cubicBezTo>
                      <a:pt x="277" y="689"/>
                      <a:pt x="275" y="703"/>
                      <a:pt x="271" y="716"/>
                    </a:cubicBezTo>
                    <a:cubicBezTo>
                      <a:pt x="272" y="715"/>
                      <a:pt x="273" y="715"/>
                      <a:pt x="274" y="714"/>
                    </a:cubicBezTo>
                    <a:cubicBezTo>
                      <a:pt x="279" y="701"/>
                      <a:pt x="280" y="686"/>
                      <a:pt x="279" y="671"/>
                    </a:cubicBezTo>
                    <a:cubicBezTo>
                      <a:pt x="279" y="671"/>
                      <a:pt x="279" y="671"/>
                      <a:pt x="279" y="671"/>
                    </a:cubicBezTo>
                    <a:cubicBezTo>
                      <a:pt x="279" y="670"/>
                      <a:pt x="279" y="670"/>
                      <a:pt x="279" y="670"/>
                    </a:cubicBezTo>
                    <a:cubicBezTo>
                      <a:pt x="279" y="670"/>
                      <a:pt x="279" y="670"/>
                      <a:pt x="279" y="670"/>
                    </a:cubicBezTo>
                    <a:cubicBezTo>
                      <a:pt x="278" y="657"/>
                      <a:pt x="275" y="643"/>
                      <a:pt x="271" y="629"/>
                    </a:cubicBezTo>
                    <a:cubicBezTo>
                      <a:pt x="271" y="629"/>
                      <a:pt x="271" y="629"/>
                      <a:pt x="271" y="629"/>
                    </a:cubicBezTo>
                    <a:cubicBezTo>
                      <a:pt x="271" y="628"/>
                      <a:pt x="270" y="628"/>
                      <a:pt x="270" y="627"/>
                    </a:cubicBezTo>
                    <a:cubicBezTo>
                      <a:pt x="270" y="627"/>
                      <a:pt x="270" y="627"/>
                      <a:pt x="270" y="627"/>
                    </a:cubicBezTo>
                    <a:cubicBezTo>
                      <a:pt x="270" y="627"/>
                      <a:pt x="270" y="627"/>
                      <a:pt x="270" y="627"/>
                    </a:cubicBezTo>
                    <a:cubicBezTo>
                      <a:pt x="262" y="603"/>
                      <a:pt x="250" y="577"/>
                      <a:pt x="232" y="549"/>
                    </a:cubicBezTo>
                    <a:cubicBezTo>
                      <a:pt x="232" y="549"/>
                      <a:pt x="232" y="549"/>
                      <a:pt x="232" y="549"/>
                    </a:cubicBezTo>
                    <a:cubicBezTo>
                      <a:pt x="231" y="549"/>
                      <a:pt x="231" y="548"/>
                      <a:pt x="231" y="548"/>
                    </a:cubicBezTo>
                    <a:cubicBezTo>
                      <a:pt x="231" y="548"/>
                      <a:pt x="231" y="548"/>
                      <a:pt x="231" y="548"/>
                    </a:cubicBezTo>
                    <a:cubicBezTo>
                      <a:pt x="231" y="548"/>
                      <a:pt x="231" y="548"/>
                      <a:pt x="231" y="548"/>
                    </a:cubicBezTo>
                    <a:cubicBezTo>
                      <a:pt x="229" y="546"/>
                      <a:pt x="228" y="544"/>
                      <a:pt x="227" y="541"/>
                    </a:cubicBezTo>
                    <a:cubicBezTo>
                      <a:pt x="236" y="534"/>
                      <a:pt x="245" y="526"/>
                      <a:pt x="255" y="518"/>
                    </a:cubicBezTo>
                    <a:cubicBezTo>
                      <a:pt x="256" y="517"/>
                      <a:pt x="257" y="516"/>
                      <a:pt x="258" y="515"/>
                    </a:cubicBezTo>
                    <a:cubicBezTo>
                      <a:pt x="275" y="501"/>
                      <a:pt x="291" y="486"/>
                      <a:pt x="307" y="471"/>
                    </a:cubicBezTo>
                    <a:cubicBezTo>
                      <a:pt x="306" y="471"/>
                      <a:pt x="306" y="471"/>
                      <a:pt x="306" y="470"/>
                    </a:cubicBezTo>
                    <a:cubicBezTo>
                      <a:pt x="306" y="470"/>
                      <a:pt x="306" y="470"/>
                      <a:pt x="306" y="470"/>
                    </a:cubicBezTo>
                    <a:moveTo>
                      <a:pt x="411" y="356"/>
                    </a:moveTo>
                    <a:cubicBezTo>
                      <a:pt x="401" y="369"/>
                      <a:pt x="391" y="381"/>
                      <a:pt x="380" y="393"/>
                    </a:cubicBezTo>
                    <a:cubicBezTo>
                      <a:pt x="380" y="393"/>
                      <a:pt x="380" y="393"/>
                      <a:pt x="380" y="393"/>
                    </a:cubicBezTo>
                    <a:cubicBezTo>
                      <a:pt x="380" y="393"/>
                      <a:pt x="380" y="393"/>
                      <a:pt x="380" y="393"/>
                    </a:cubicBezTo>
                    <a:cubicBezTo>
                      <a:pt x="379" y="394"/>
                      <a:pt x="378" y="395"/>
                      <a:pt x="377" y="396"/>
                    </a:cubicBezTo>
                    <a:cubicBezTo>
                      <a:pt x="377" y="396"/>
                      <a:pt x="377" y="396"/>
                      <a:pt x="377" y="396"/>
                    </a:cubicBezTo>
                    <a:cubicBezTo>
                      <a:pt x="368" y="407"/>
                      <a:pt x="357" y="418"/>
                      <a:pt x="347" y="428"/>
                    </a:cubicBezTo>
                    <a:cubicBezTo>
                      <a:pt x="347" y="428"/>
                      <a:pt x="347" y="428"/>
                      <a:pt x="347" y="428"/>
                    </a:cubicBezTo>
                    <a:cubicBezTo>
                      <a:pt x="347" y="428"/>
                      <a:pt x="347" y="428"/>
                      <a:pt x="347" y="428"/>
                    </a:cubicBezTo>
                    <a:cubicBezTo>
                      <a:pt x="347" y="428"/>
                      <a:pt x="347" y="429"/>
                      <a:pt x="347" y="429"/>
                    </a:cubicBezTo>
                    <a:cubicBezTo>
                      <a:pt x="348" y="429"/>
                      <a:pt x="348" y="429"/>
                      <a:pt x="348" y="430"/>
                    </a:cubicBezTo>
                    <a:cubicBezTo>
                      <a:pt x="359" y="420"/>
                      <a:pt x="369" y="409"/>
                      <a:pt x="379" y="398"/>
                    </a:cubicBezTo>
                    <a:cubicBezTo>
                      <a:pt x="380" y="397"/>
                      <a:pt x="381" y="395"/>
                      <a:pt x="381" y="394"/>
                    </a:cubicBezTo>
                    <a:cubicBezTo>
                      <a:pt x="392" y="383"/>
                      <a:pt x="402" y="370"/>
                      <a:pt x="413" y="358"/>
                    </a:cubicBezTo>
                    <a:cubicBezTo>
                      <a:pt x="412" y="358"/>
                      <a:pt x="412" y="357"/>
                      <a:pt x="411" y="356"/>
                    </a:cubicBezTo>
                    <a:moveTo>
                      <a:pt x="494" y="244"/>
                    </a:moveTo>
                    <a:cubicBezTo>
                      <a:pt x="472" y="277"/>
                      <a:pt x="448" y="310"/>
                      <a:pt x="423" y="342"/>
                    </a:cubicBezTo>
                    <a:cubicBezTo>
                      <a:pt x="423" y="342"/>
                      <a:pt x="423" y="342"/>
                      <a:pt x="423" y="342"/>
                    </a:cubicBezTo>
                    <a:cubicBezTo>
                      <a:pt x="423" y="342"/>
                      <a:pt x="423" y="342"/>
                      <a:pt x="423" y="342"/>
                    </a:cubicBezTo>
                    <a:cubicBezTo>
                      <a:pt x="422" y="343"/>
                      <a:pt x="421" y="344"/>
                      <a:pt x="420" y="345"/>
                    </a:cubicBezTo>
                    <a:cubicBezTo>
                      <a:pt x="420" y="345"/>
                      <a:pt x="420" y="345"/>
                      <a:pt x="420" y="345"/>
                    </a:cubicBezTo>
                    <a:cubicBezTo>
                      <a:pt x="418" y="348"/>
                      <a:pt x="416" y="351"/>
                      <a:pt x="414" y="353"/>
                    </a:cubicBezTo>
                    <a:cubicBezTo>
                      <a:pt x="414" y="354"/>
                      <a:pt x="415" y="354"/>
                      <a:pt x="415" y="355"/>
                    </a:cubicBezTo>
                    <a:cubicBezTo>
                      <a:pt x="415" y="355"/>
                      <a:pt x="415" y="355"/>
                      <a:pt x="415" y="355"/>
                    </a:cubicBezTo>
                    <a:cubicBezTo>
                      <a:pt x="417" y="352"/>
                      <a:pt x="419" y="350"/>
                      <a:pt x="422" y="347"/>
                    </a:cubicBezTo>
                    <a:cubicBezTo>
                      <a:pt x="422" y="346"/>
                      <a:pt x="423" y="345"/>
                      <a:pt x="424" y="344"/>
                    </a:cubicBezTo>
                    <a:cubicBezTo>
                      <a:pt x="450" y="312"/>
                      <a:pt x="474" y="279"/>
                      <a:pt x="496" y="245"/>
                    </a:cubicBezTo>
                    <a:cubicBezTo>
                      <a:pt x="496" y="245"/>
                      <a:pt x="496" y="245"/>
                      <a:pt x="496" y="245"/>
                    </a:cubicBezTo>
                    <a:cubicBezTo>
                      <a:pt x="495" y="244"/>
                      <a:pt x="495" y="244"/>
                      <a:pt x="494" y="244"/>
                    </a:cubicBezTo>
                    <a:cubicBezTo>
                      <a:pt x="494" y="244"/>
                      <a:pt x="494" y="244"/>
                      <a:pt x="494" y="244"/>
                    </a:cubicBezTo>
                    <a:moveTo>
                      <a:pt x="674" y="182"/>
                    </a:moveTo>
                    <a:cubicBezTo>
                      <a:pt x="674" y="183"/>
                      <a:pt x="673" y="183"/>
                      <a:pt x="673" y="184"/>
                    </a:cubicBezTo>
                    <a:cubicBezTo>
                      <a:pt x="673" y="185"/>
                      <a:pt x="673" y="185"/>
                      <a:pt x="673" y="186"/>
                    </a:cubicBezTo>
                    <a:cubicBezTo>
                      <a:pt x="673" y="186"/>
                      <a:pt x="673" y="186"/>
                      <a:pt x="673" y="186"/>
                    </a:cubicBezTo>
                    <a:cubicBezTo>
                      <a:pt x="673" y="186"/>
                      <a:pt x="673" y="186"/>
                      <a:pt x="673" y="186"/>
                    </a:cubicBezTo>
                    <a:cubicBezTo>
                      <a:pt x="672" y="188"/>
                      <a:pt x="672" y="190"/>
                      <a:pt x="671" y="192"/>
                    </a:cubicBezTo>
                    <a:cubicBezTo>
                      <a:pt x="671" y="192"/>
                      <a:pt x="671" y="192"/>
                      <a:pt x="671" y="192"/>
                    </a:cubicBezTo>
                    <a:cubicBezTo>
                      <a:pt x="671" y="194"/>
                      <a:pt x="670" y="196"/>
                      <a:pt x="670" y="198"/>
                    </a:cubicBezTo>
                    <a:cubicBezTo>
                      <a:pt x="670" y="198"/>
                      <a:pt x="670" y="198"/>
                      <a:pt x="670" y="198"/>
                    </a:cubicBezTo>
                    <a:cubicBezTo>
                      <a:pt x="669" y="199"/>
                      <a:pt x="669" y="199"/>
                      <a:pt x="669" y="200"/>
                    </a:cubicBezTo>
                    <a:cubicBezTo>
                      <a:pt x="669" y="199"/>
                      <a:pt x="670" y="198"/>
                      <a:pt x="670" y="196"/>
                    </a:cubicBezTo>
                    <a:cubicBezTo>
                      <a:pt x="671" y="195"/>
                      <a:pt x="671" y="193"/>
                      <a:pt x="671" y="192"/>
                    </a:cubicBezTo>
                    <a:cubicBezTo>
                      <a:pt x="672" y="192"/>
                      <a:pt x="672" y="191"/>
                      <a:pt x="672" y="191"/>
                    </a:cubicBezTo>
                    <a:cubicBezTo>
                      <a:pt x="672" y="190"/>
                      <a:pt x="672" y="190"/>
                      <a:pt x="672" y="190"/>
                    </a:cubicBezTo>
                    <a:cubicBezTo>
                      <a:pt x="673" y="187"/>
                      <a:pt x="673" y="185"/>
                      <a:pt x="674" y="182"/>
                    </a:cubicBezTo>
                    <a:moveTo>
                      <a:pt x="615" y="0"/>
                    </a:moveTo>
                    <a:cubicBezTo>
                      <a:pt x="611" y="12"/>
                      <a:pt x="606" y="24"/>
                      <a:pt x="602" y="36"/>
                    </a:cubicBezTo>
                    <a:cubicBezTo>
                      <a:pt x="602" y="36"/>
                      <a:pt x="602" y="36"/>
                      <a:pt x="602" y="36"/>
                    </a:cubicBezTo>
                    <a:cubicBezTo>
                      <a:pt x="602" y="36"/>
                      <a:pt x="602" y="36"/>
                      <a:pt x="602" y="36"/>
                    </a:cubicBezTo>
                    <a:cubicBezTo>
                      <a:pt x="601" y="37"/>
                      <a:pt x="601" y="39"/>
                      <a:pt x="600" y="40"/>
                    </a:cubicBezTo>
                    <a:cubicBezTo>
                      <a:pt x="600" y="40"/>
                      <a:pt x="600" y="40"/>
                      <a:pt x="600" y="40"/>
                    </a:cubicBezTo>
                    <a:cubicBezTo>
                      <a:pt x="588" y="71"/>
                      <a:pt x="574" y="102"/>
                      <a:pt x="558" y="133"/>
                    </a:cubicBezTo>
                    <a:cubicBezTo>
                      <a:pt x="547" y="155"/>
                      <a:pt x="535" y="176"/>
                      <a:pt x="523" y="197"/>
                    </a:cubicBezTo>
                    <a:cubicBezTo>
                      <a:pt x="523" y="197"/>
                      <a:pt x="523" y="197"/>
                      <a:pt x="523" y="197"/>
                    </a:cubicBezTo>
                    <a:cubicBezTo>
                      <a:pt x="523" y="197"/>
                      <a:pt x="523" y="197"/>
                      <a:pt x="523" y="197"/>
                    </a:cubicBezTo>
                    <a:cubicBezTo>
                      <a:pt x="522" y="199"/>
                      <a:pt x="521" y="200"/>
                      <a:pt x="521" y="201"/>
                    </a:cubicBezTo>
                    <a:cubicBezTo>
                      <a:pt x="521" y="201"/>
                      <a:pt x="521" y="201"/>
                      <a:pt x="521" y="201"/>
                    </a:cubicBezTo>
                    <a:cubicBezTo>
                      <a:pt x="518" y="206"/>
                      <a:pt x="514" y="211"/>
                      <a:pt x="511" y="216"/>
                    </a:cubicBezTo>
                    <a:cubicBezTo>
                      <a:pt x="511" y="216"/>
                      <a:pt x="511" y="216"/>
                      <a:pt x="511" y="216"/>
                    </a:cubicBezTo>
                    <a:cubicBezTo>
                      <a:pt x="511" y="216"/>
                      <a:pt x="511" y="216"/>
                      <a:pt x="511" y="216"/>
                    </a:cubicBezTo>
                    <a:cubicBezTo>
                      <a:pt x="511" y="216"/>
                      <a:pt x="511" y="216"/>
                      <a:pt x="511" y="216"/>
                    </a:cubicBezTo>
                    <a:cubicBezTo>
                      <a:pt x="512" y="217"/>
                      <a:pt x="512" y="218"/>
                      <a:pt x="512" y="219"/>
                    </a:cubicBezTo>
                    <a:cubicBezTo>
                      <a:pt x="512" y="219"/>
                      <a:pt x="512" y="219"/>
                      <a:pt x="512" y="219"/>
                    </a:cubicBezTo>
                    <a:cubicBezTo>
                      <a:pt x="516" y="214"/>
                      <a:pt x="519" y="208"/>
                      <a:pt x="522" y="203"/>
                    </a:cubicBezTo>
                    <a:cubicBezTo>
                      <a:pt x="523" y="202"/>
                      <a:pt x="523" y="201"/>
                      <a:pt x="524" y="199"/>
                    </a:cubicBezTo>
                    <a:cubicBezTo>
                      <a:pt x="536" y="178"/>
                      <a:pt x="548" y="157"/>
                      <a:pt x="559" y="135"/>
                    </a:cubicBezTo>
                    <a:cubicBezTo>
                      <a:pt x="575" y="104"/>
                      <a:pt x="589" y="73"/>
                      <a:pt x="601" y="42"/>
                    </a:cubicBezTo>
                    <a:cubicBezTo>
                      <a:pt x="602" y="41"/>
                      <a:pt x="602" y="39"/>
                      <a:pt x="603" y="38"/>
                    </a:cubicBezTo>
                    <a:cubicBezTo>
                      <a:pt x="607" y="27"/>
                      <a:pt x="611" y="16"/>
                      <a:pt x="615" y="5"/>
                    </a:cubicBezTo>
                    <a:cubicBezTo>
                      <a:pt x="631" y="28"/>
                      <a:pt x="643" y="50"/>
                      <a:pt x="652" y="71"/>
                    </a:cubicBezTo>
                    <a:cubicBezTo>
                      <a:pt x="653" y="72"/>
                      <a:pt x="653" y="72"/>
                      <a:pt x="653" y="73"/>
                    </a:cubicBezTo>
                    <a:cubicBezTo>
                      <a:pt x="658" y="83"/>
                      <a:pt x="661" y="92"/>
                      <a:pt x="664" y="102"/>
                    </a:cubicBezTo>
                    <a:cubicBezTo>
                      <a:pt x="665" y="102"/>
                      <a:pt x="665" y="103"/>
                      <a:pt x="665" y="103"/>
                    </a:cubicBezTo>
                    <a:cubicBezTo>
                      <a:pt x="670" y="119"/>
                      <a:pt x="673" y="135"/>
                      <a:pt x="674" y="149"/>
                    </a:cubicBezTo>
                    <a:cubicBezTo>
                      <a:pt x="674" y="149"/>
                      <a:pt x="674" y="150"/>
                      <a:pt x="674" y="150"/>
                    </a:cubicBezTo>
                    <a:cubicBezTo>
                      <a:pt x="675" y="157"/>
                      <a:pt x="675" y="164"/>
                      <a:pt x="674" y="171"/>
                    </a:cubicBezTo>
                    <a:cubicBezTo>
                      <a:pt x="674" y="171"/>
                      <a:pt x="674" y="171"/>
                      <a:pt x="674" y="171"/>
                    </a:cubicBezTo>
                    <a:cubicBezTo>
                      <a:pt x="674" y="171"/>
                      <a:pt x="674" y="171"/>
                      <a:pt x="674" y="171"/>
                    </a:cubicBezTo>
                    <a:cubicBezTo>
                      <a:pt x="674" y="171"/>
                      <a:pt x="674" y="171"/>
                      <a:pt x="674" y="171"/>
                    </a:cubicBezTo>
                    <a:cubicBezTo>
                      <a:pt x="674" y="171"/>
                      <a:pt x="674" y="171"/>
                      <a:pt x="674" y="171"/>
                    </a:cubicBezTo>
                    <a:cubicBezTo>
                      <a:pt x="674" y="172"/>
                      <a:pt x="674" y="172"/>
                      <a:pt x="674" y="172"/>
                    </a:cubicBezTo>
                    <a:cubicBezTo>
                      <a:pt x="674" y="172"/>
                      <a:pt x="674" y="172"/>
                      <a:pt x="674" y="172"/>
                    </a:cubicBezTo>
                    <a:cubicBezTo>
                      <a:pt x="674" y="174"/>
                      <a:pt x="674" y="175"/>
                      <a:pt x="674" y="176"/>
                    </a:cubicBezTo>
                    <a:cubicBezTo>
                      <a:pt x="674" y="176"/>
                      <a:pt x="674" y="176"/>
                      <a:pt x="674" y="176"/>
                    </a:cubicBezTo>
                    <a:cubicBezTo>
                      <a:pt x="674" y="176"/>
                      <a:pt x="674" y="175"/>
                      <a:pt x="674" y="175"/>
                    </a:cubicBezTo>
                    <a:cubicBezTo>
                      <a:pt x="674" y="174"/>
                      <a:pt x="675" y="174"/>
                      <a:pt x="675" y="173"/>
                    </a:cubicBezTo>
                    <a:cubicBezTo>
                      <a:pt x="675" y="171"/>
                      <a:pt x="676" y="170"/>
                      <a:pt x="676" y="169"/>
                    </a:cubicBezTo>
                    <a:cubicBezTo>
                      <a:pt x="676" y="168"/>
                      <a:pt x="676" y="168"/>
                      <a:pt x="676" y="167"/>
                    </a:cubicBezTo>
                    <a:cubicBezTo>
                      <a:pt x="676" y="161"/>
                      <a:pt x="676" y="154"/>
                      <a:pt x="676" y="147"/>
                    </a:cubicBezTo>
                    <a:cubicBezTo>
                      <a:pt x="676" y="147"/>
                      <a:pt x="676" y="147"/>
                      <a:pt x="676" y="147"/>
                    </a:cubicBezTo>
                    <a:cubicBezTo>
                      <a:pt x="676" y="146"/>
                      <a:pt x="676" y="146"/>
                      <a:pt x="676" y="145"/>
                    </a:cubicBezTo>
                    <a:cubicBezTo>
                      <a:pt x="676" y="145"/>
                      <a:pt x="676" y="145"/>
                      <a:pt x="676" y="145"/>
                    </a:cubicBezTo>
                    <a:cubicBezTo>
                      <a:pt x="674" y="131"/>
                      <a:pt x="671" y="116"/>
                      <a:pt x="666" y="100"/>
                    </a:cubicBezTo>
                    <a:cubicBezTo>
                      <a:pt x="666" y="100"/>
                      <a:pt x="666" y="100"/>
                      <a:pt x="666" y="100"/>
                    </a:cubicBezTo>
                    <a:cubicBezTo>
                      <a:pt x="666" y="99"/>
                      <a:pt x="666" y="98"/>
                      <a:pt x="666" y="98"/>
                    </a:cubicBezTo>
                    <a:cubicBezTo>
                      <a:pt x="666" y="98"/>
                      <a:pt x="666" y="98"/>
                      <a:pt x="666" y="98"/>
                    </a:cubicBezTo>
                    <a:cubicBezTo>
                      <a:pt x="666" y="98"/>
                      <a:pt x="666" y="98"/>
                      <a:pt x="666" y="98"/>
                    </a:cubicBezTo>
                    <a:cubicBezTo>
                      <a:pt x="663" y="89"/>
                      <a:pt x="659" y="79"/>
                      <a:pt x="654" y="69"/>
                    </a:cubicBezTo>
                    <a:cubicBezTo>
                      <a:pt x="654" y="69"/>
                      <a:pt x="654" y="69"/>
                      <a:pt x="654" y="69"/>
                    </a:cubicBezTo>
                    <a:cubicBezTo>
                      <a:pt x="654" y="68"/>
                      <a:pt x="654" y="68"/>
                      <a:pt x="654" y="67"/>
                    </a:cubicBezTo>
                    <a:cubicBezTo>
                      <a:pt x="654" y="67"/>
                      <a:pt x="654" y="67"/>
                      <a:pt x="654" y="67"/>
                    </a:cubicBezTo>
                    <a:cubicBezTo>
                      <a:pt x="654" y="67"/>
                      <a:pt x="654" y="67"/>
                      <a:pt x="654" y="67"/>
                    </a:cubicBezTo>
                    <a:cubicBezTo>
                      <a:pt x="644" y="46"/>
                      <a:pt x="631" y="23"/>
                      <a:pt x="6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37" name="Freeform 399"/>
              <p:cNvSpPr>
                <a:spLocks noEditPoints="1"/>
              </p:cNvSpPr>
              <p:nvPr/>
            </p:nvSpPr>
            <p:spPr bwMode="auto">
              <a:xfrm>
                <a:off x="2038" y="2250"/>
                <a:ext cx="162" cy="377"/>
              </a:xfrm>
              <a:custGeom>
                <a:avLst/>
                <a:gdLst>
                  <a:gd name="T0" fmla="*/ 104 w 104"/>
                  <a:gd name="T1" fmla="*/ 206 h 243"/>
                  <a:gd name="T2" fmla="*/ 103 w 104"/>
                  <a:gd name="T3" fmla="*/ 210 h 243"/>
                  <a:gd name="T4" fmla="*/ 103 w 104"/>
                  <a:gd name="T5" fmla="*/ 221 h 243"/>
                  <a:gd name="T6" fmla="*/ 103 w 104"/>
                  <a:gd name="T7" fmla="*/ 221 h 243"/>
                  <a:gd name="T8" fmla="*/ 103 w 104"/>
                  <a:gd name="T9" fmla="*/ 222 h 243"/>
                  <a:gd name="T10" fmla="*/ 103 w 104"/>
                  <a:gd name="T11" fmla="*/ 222 h 243"/>
                  <a:gd name="T12" fmla="*/ 102 w 104"/>
                  <a:gd name="T13" fmla="*/ 225 h 243"/>
                  <a:gd name="T14" fmla="*/ 102 w 104"/>
                  <a:gd name="T15" fmla="*/ 225 h 243"/>
                  <a:gd name="T16" fmla="*/ 102 w 104"/>
                  <a:gd name="T17" fmla="*/ 225 h 243"/>
                  <a:gd name="T18" fmla="*/ 102 w 104"/>
                  <a:gd name="T19" fmla="*/ 230 h 243"/>
                  <a:gd name="T20" fmla="*/ 102 w 104"/>
                  <a:gd name="T21" fmla="*/ 230 h 243"/>
                  <a:gd name="T22" fmla="*/ 101 w 104"/>
                  <a:gd name="T23" fmla="*/ 236 h 243"/>
                  <a:gd name="T24" fmla="*/ 101 w 104"/>
                  <a:gd name="T25" fmla="*/ 236 h 243"/>
                  <a:gd name="T26" fmla="*/ 101 w 104"/>
                  <a:gd name="T27" fmla="*/ 237 h 243"/>
                  <a:gd name="T28" fmla="*/ 101 w 104"/>
                  <a:gd name="T29" fmla="*/ 237 h 243"/>
                  <a:gd name="T30" fmla="*/ 100 w 104"/>
                  <a:gd name="T31" fmla="*/ 243 h 243"/>
                  <a:gd name="T32" fmla="*/ 101 w 104"/>
                  <a:gd name="T33" fmla="*/ 238 h 243"/>
                  <a:gd name="T34" fmla="*/ 102 w 104"/>
                  <a:gd name="T35" fmla="*/ 233 h 243"/>
                  <a:gd name="T36" fmla="*/ 102 w 104"/>
                  <a:gd name="T37" fmla="*/ 232 h 243"/>
                  <a:gd name="T38" fmla="*/ 104 w 104"/>
                  <a:gd name="T39" fmla="*/ 218 h 243"/>
                  <a:gd name="T40" fmla="*/ 104 w 104"/>
                  <a:gd name="T41" fmla="*/ 217 h 243"/>
                  <a:gd name="T42" fmla="*/ 104 w 104"/>
                  <a:gd name="T43" fmla="*/ 206 h 243"/>
                  <a:gd name="T44" fmla="*/ 2 w 104"/>
                  <a:gd name="T45" fmla="*/ 0 h 243"/>
                  <a:gd name="T46" fmla="*/ 0 w 104"/>
                  <a:gd name="T47" fmla="*/ 3 h 243"/>
                  <a:gd name="T48" fmla="*/ 8 w 104"/>
                  <a:gd name="T49" fmla="*/ 13 h 243"/>
                  <a:gd name="T50" fmla="*/ 10 w 104"/>
                  <a:gd name="T51" fmla="*/ 15 h 243"/>
                  <a:gd name="T52" fmla="*/ 32 w 104"/>
                  <a:gd name="T53" fmla="*/ 44 h 243"/>
                  <a:gd name="T54" fmla="*/ 33 w 104"/>
                  <a:gd name="T55" fmla="*/ 46 h 243"/>
                  <a:gd name="T56" fmla="*/ 92 w 104"/>
                  <a:gd name="T57" fmla="*/ 157 h 243"/>
                  <a:gd name="T58" fmla="*/ 92 w 104"/>
                  <a:gd name="T59" fmla="*/ 157 h 243"/>
                  <a:gd name="T60" fmla="*/ 93 w 104"/>
                  <a:gd name="T61" fmla="*/ 159 h 243"/>
                  <a:gd name="T62" fmla="*/ 93 w 104"/>
                  <a:gd name="T63" fmla="*/ 159 h 243"/>
                  <a:gd name="T64" fmla="*/ 100 w 104"/>
                  <a:gd name="T65" fmla="*/ 189 h 243"/>
                  <a:gd name="T66" fmla="*/ 100 w 104"/>
                  <a:gd name="T67" fmla="*/ 190 h 243"/>
                  <a:gd name="T68" fmla="*/ 102 w 104"/>
                  <a:gd name="T69" fmla="*/ 198 h 243"/>
                  <a:gd name="T70" fmla="*/ 102 w 104"/>
                  <a:gd name="T71" fmla="*/ 198 h 243"/>
                  <a:gd name="T72" fmla="*/ 102 w 104"/>
                  <a:gd name="T73" fmla="*/ 197 h 243"/>
                  <a:gd name="T74" fmla="*/ 102 w 104"/>
                  <a:gd name="T75" fmla="*/ 195 h 243"/>
                  <a:gd name="T76" fmla="*/ 103 w 104"/>
                  <a:gd name="T77" fmla="*/ 195 h 243"/>
                  <a:gd name="T78" fmla="*/ 101 w 104"/>
                  <a:gd name="T79" fmla="*/ 186 h 243"/>
                  <a:gd name="T80" fmla="*/ 101 w 104"/>
                  <a:gd name="T81" fmla="*/ 186 h 243"/>
                  <a:gd name="T82" fmla="*/ 101 w 104"/>
                  <a:gd name="T83" fmla="*/ 185 h 243"/>
                  <a:gd name="T84" fmla="*/ 101 w 104"/>
                  <a:gd name="T85" fmla="*/ 185 h 243"/>
                  <a:gd name="T86" fmla="*/ 94 w 104"/>
                  <a:gd name="T87" fmla="*/ 155 h 243"/>
                  <a:gd name="T88" fmla="*/ 94 w 104"/>
                  <a:gd name="T89" fmla="*/ 155 h 243"/>
                  <a:gd name="T90" fmla="*/ 93 w 104"/>
                  <a:gd name="T91" fmla="*/ 154 h 243"/>
                  <a:gd name="T92" fmla="*/ 93 w 104"/>
                  <a:gd name="T93" fmla="*/ 154 h 243"/>
                  <a:gd name="T94" fmla="*/ 34 w 104"/>
                  <a:gd name="T95" fmla="*/ 43 h 243"/>
                  <a:gd name="T96" fmla="*/ 34 w 104"/>
                  <a:gd name="T97" fmla="*/ 43 h 243"/>
                  <a:gd name="T98" fmla="*/ 33 w 104"/>
                  <a:gd name="T99" fmla="*/ 41 h 243"/>
                  <a:gd name="T100" fmla="*/ 33 w 104"/>
                  <a:gd name="T101" fmla="*/ 41 h 243"/>
                  <a:gd name="T102" fmla="*/ 33 w 104"/>
                  <a:gd name="T103" fmla="*/ 41 h 243"/>
                  <a:gd name="T104" fmla="*/ 11 w 104"/>
                  <a:gd name="T105" fmla="*/ 11 h 243"/>
                  <a:gd name="T106" fmla="*/ 11 w 104"/>
                  <a:gd name="T107" fmla="*/ 11 h 243"/>
                  <a:gd name="T108" fmla="*/ 9 w 104"/>
                  <a:gd name="T109" fmla="*/ 9 h 243"/>
                  <a:gd name="T110" fmla="*/ 9 w 104"/>
                  <a:gd name="T111" fmla="*/ 9 h 243"/>
                  <a:gd name="T112" fmla="*/ 9 w 104"/>
                  <a:gd name="T113" fmla="*/ 9 h 243"/>
                  <a:gd name="T114" fmla="*/ 2 w 104"/>
                  <a:gd name="T115"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4" h="243">
                    <a:moveTo>
                      <a:pt x="104" y="206"/>
                    </a:moveTo>
                    <a:cubicBezTo>
                      <a:pt x="103" y="207"/>
                      <a:pt x="103" y="208"/>
                      <a:pt x="103" y="210"/>
                    </a:cubicBezTo>
                    <a:cubicBezTo>
                      <a:pt x="103" y="213"/>
                      <a:pt x="103" y="217"/>
                      <a:pt x="103" y="221"/>
                    </a:cubicBezTo>
                    <a:cubicBezTo>
                      <a:pt x="103" y="221"/>
                      <a:pt x="103" y="221"/>
                      <a:pt x="103" y="221"/>
                    </a:cubicBezTo>
                    <a:cubicBezTo>
                      <a:pt x="103" y="221"/>
                      <a:pt x="103" y="221"/>
                      <a:pt x="103" y="222"/>
                    </a:cubicBezTo>
                    <a:cubicBezTo>
                      <a:pt x="103" y="222"/>
                      <a:pt x="103" y="222"/>
                      <a:pt x="103" y="222"/>
                    </a:cubicBezTo>
                    <a:cubicBezTo>
                      <a:pt x="103" y="223"/>
                      <a:pt x="102" y="224"/>
                      <a:pt x="102" y="225"/>
                    </a:cubicBezTo>
                    <a:cubicBezTo>
                      <a:pt x="102" y="225"/>
                      <a:pt x="102" y="225"/>
                      <a:pt x="102" y="225"/>
                    </a:cubicBezTo>
                    <a:cubicBezTo>
                      <a:pt x="102" y="225"/>
                      <a:pt x="102" y="225"/>
                      <a:pt x="102" y="225"/>
                    </a:cubicBezTo>
                    <a:cubicBezTo>
                      <a:pt x="102" y="226"/>
                      <a:pt x="102" y="228"/>
                      <a:pt x="102" y="230"/>
                    </a:cubicBezTo>
                    <a:cubicBezTo>
                      <a:pt x="102" y="230"/>
                      <a:pt x="102" y="230"/>
                      <a:pt x="102" y="230"/>
                    </a:cubicBezTo>
                    <a:cubicBezTo>
                      <a:pt x="102" y="232"/>
                      <a:pt x="102" y="234"/>
                      <a:pt x="101" y="236"/>
                    </a:cubicBezTo>
                    <a:cubicBezTo>
                      <a:pt x="101" y="236"/>
                      <a:pt x="101" y="236"/>
                      <a:pt x="101" y="236"/>
                    </a:cubicBezTo>
                    <a:cubicBezTo>
                      <a:pt x="101" y="236"/>
                      <a:pt x="101" y="236"/>
                      <a:pt x="101" y="237"/>
                    </a:cubicBezTo>
                    <a:cubicBezTo>
                      <a:pt x="101" y="237"/>
                      <a:pt x="101" y="237"/>
                      <a:pt x="101" y="237"/>
                    </a:cubicBezTo>
                    <a:cubicBezTo>
                      <a:pt x="101" y="239"/>
                      <a:pt x="100" y="241"/>
                      <a:pt x="100" y="243"/>
                    </a:cubicBezTo>
                    <a:cubicBezTo>
                      <a:pt x="100" y="242"/>
                      <a:pt x="101" y="240"/>
                      <a:pt x="101" y="238"/>
                    </a:cubicBezTo>
                    <a:cubicBezTo>
                      <a:pt x="102" y="236"/>
                      <a:pt x="102" y="235"/>
                      <a:pt x="102" y="233"/>
                    </a:cubicBezTo>
                    <a:cubicBezTo>
                      <a:pt x="102" y="233"/>
                      <a:pt x="102" y="232"/>
                      <a:pt x="102" y="232"/>
                    </a:cubicBezTo>
                    <a:cubicBezTo>
                      <a:pt x="103" y="227"/>
                      <a:pt x="103" y="223"/>
                      <a:pt x="104" y="218"/>
                    </a:cubicBezTo>
                    <a:cubicBezTo>
                      <a:pt x="104" y="218"/>
                      <a:pt x="104" y="217"/>
                      <a:pt x="104" y="217"/>
                    </a:cubicBezTo>
                    <a:cubicBezTo>
                      <a:pt x="104" y="213"/>
                      <a:pt x="104" y="209"/>
                      <a:pt x="104" y="206"/>
                    </a:cubicBezTo>
                    <a:moveTo>
                      <a:pt x="2" y="0"/>
                    </a:moveTo>
                    <a:cubicBezTo>
                      <a:pt x="1" y="2"/>
                      <a:pt x="1" y="2"/>
                      <a:pt x="0" y="3"/>
                    </a:cubicBezTo>
                    <a:cubicBezTo>
                      <a:pt x="3" y="7"/>
                      <a:pt x="6" y="10"/>
                      <a:pt x="8" y="13"/>
                    </a:cubicBezTo>
                    <a:cubicBezTo>
                      <a:pt x="9" y="14"/>
                      <a:pt x="9" y="14"/>
                      <a:pt x="10" y="15"/>
                    </a:cubicBezTo>
                    <a:cubicBezTo>
                      <a:pt x="18" y="25"/>
                      <a:pt x="25" y="35"/>
                      <a:pt x="32" y="44"/>
                    </a:cubicBezTo>
                    <a:cubicBezTo>
                      <a:pt x="32" y="45"/>
                      <a:pt x="33" y="46"/>
                      <a:pt x="33" y="46"/>
                    </a:cubicBezTo>
                    <a:cubicBezTo>
                      <a:pt x="62" y="87"/>
                      <a:pt x="81" y="124"/>
                      <a:pt x="92" y="157"/>
                    </a:cubicBezTo>
                    <a:cubicBezTo>
                      <a:pt x="92" y="157"/>
                      <a:pt x="92" y="157"/>
                      <a:pt x="92" y="157"/>
                    </a:cubicBezTo>
                    <a:cubicBezTo>
                      <a:pt x="93" y="158"/>
                      <a:pt x="93" y="158"/>
                      <a:pt x="93" y="159"/>
                    </a:cubicBezTo>
                    <a:cubicBezTo>
                      <a:pt x="93" y="159"/>
                      <a:pt x="93" y="159"/>
                      <a:pt x="93" y="159"/>
                    </a:cubicBezTo>
                    <a:cubicBezTo>
                      <a:pt x="96" y="169"/>
                      <a:pt x="99" y="179"/>
                      <a:pt x="100" y="189"/>
                    </a:cubicBezTo>
                    <a:cubicBezTo>
                      <a:pt x="100" y="189"/>
                      <a:pt x="100" y="190"/>
                      <a:pt x="100" y="190"/>
                    </a:cubicBezTo>
                    <a:cubicBezTo>
                      <a:pt x="101" y="193"/>
                      <a:pt x="101" y="196"/>
                      <a:pt x="102" y="198"/>
                    </a:cubicBezTo>
                    <a:cubicBezTo>
                      <a:pt x="102" y="198"/>
                      <a:pt x="102" y="198"/>
                      <a:pt x="102" y="198"/>
                    </a:cubicBezTo>
                    <a:cubicBezTo>
                      <a:pt x="102" y="198"/>
                      <a:pt x="102" y="197"/>
                      <a:pt x="102" y="197"/>
                    </a:cubicBezTo>
                    <a:cubicBezTo>
                      <a:pt x="102" y="196"/>
                      <a:pt x="102" y="196"/>
                      <a:pt x="102" y="195"/>
                    </a:cubicBezTo>
                    <a:cubicBezTo>
                      <a:pt x="102" y="195"/>
                      <a:pt x="103" y="195"/>
                      <a:pt x="103" y="195"/>
                    </a:cubicBezTo>
                    <a:cubicBezTo>
                      <a:pt x="102" y="192"/>
                      <a:pt x="102" y="189"/>
                      <a:pt x="101" y="186"/>
                    </a:cubicBezTo>
                    <a:cubicBezTo>
                      <a:pt x="101" y="186"/>
                      <a:pt x="101" y="186"/>
                      <a:pt x="101" y="186"/>
                    </a:cubicBezTo>
                    <a:cubicBezTo>
                      <a:pt x="101" y="186"/>
                      <a:pt x="101" y="185"/>
                      <a:pt x="101" y="185"/>
                    </a:cubicBezTo>
                    <a:cubicBezTo>
                      <a:pt x="101" y="185"/>
                      <a:pt x="101" y="185"/>
                      <a:pt x="101" y="185"/>
                    </a:cubicBezTo>
                    <a:cubicBezTo>
                      <a:pt x="100" y="175"/>
                      <a:pt x="97" y="165"/>
                      <a:pt x="94" y="155"/>
                    </a:cubicBezTo>
                    <a:cubicBezTo>
                      <a:pt x="94" y="155"/>
                      <a:pt x="94" y="155"/>
                      <a:pt x="94" y="155"/>
                    </a:cubicBezTo>
                    <a:cubicBezTo>
                      <a:pt x="94" y="155"/>
                      <a:pt x="94" y="154"/>
                      <a:pt x="93" y="154"/>
                    </a:cubicBezTo>
                    <a:cubicBezTo>
                      <a:pt x="93" y="154"/>
                      <a:pt x="93" y="154"/>
                      <a:pt x="93" y="154"/>
                    </a:cubicBezTo>
                    <a:cubicBezTo>
                      <a:pt x="82" y="120"/>
                      <a:pt x="63" y="83"/>
                      <a:pt x="34" y="43"/>
                    </a:cubicBezTo>
                    <a:cubicBezTo>
                      <a:pt x="34" y="43"/>
                      <a:pt x="34" y="43"/>
                      <a:pt x="34" y="43"/>
                    </a:cubicBezTo>
                    <a:cubicBezTo>
                      <a:pt x="34" y="42"/>
                      <a:pt x="33" y="41"/>
                      <a:pt x="33" y="41"/>
                    </a:cubicBezTo>
                    <a:cubicBezTo>
                      <a:pt x="33" y="41"/>
                      <a:pt x="33" y="41"/>
                      <a:pt x="33" y="41"/>
                    </a:cubicBezTo>
                    <a:cubicBezTo>
                      <a:pt x="33" y="41"/>
                      <a:pt x="33" y="41"/>
                      <a:pt x="33" y="41"/>
                    </a:cubicBezTo>
                    <a:cubicBezTo>
                      <a:pt x="26" y="31"/>
                      <a:pt x="19" y="21"/>
                      <a:pt x="11" y="11"/>
                    </a:cubicBezTo>
                    <a:cubicBezTo>
                      <a:pt x="11" y="11"/>
                      <a:pt x="11" y="11"/>
                      <a:pt x="11" y="11"/>
                    </a:cubicBezTo>
                    <a:cubicBezTo>
                      <a:pt x="10" y="11"/>
                      <a:pt x="10" y="10"/>
                      <a:pt x="9" y="9"/>
                    </a:cubicBezTo>
                    <a:cubicBezTo>
                      <a:pt x="9" y="9"/>
                      <a:pt x="9" y="9"/>
                      <a:pt x="9" y="9"/>
                    </a:cubicBezTo>
                    <a:cubicBezTo>
                      <a:pt x="9" y="9"/>
                      <a:pt x="9" y="9"/>
                      <a:pt x="9" y="9"/>
                    </a:cubicBezTo>
                    <a:cubicBezTo>
                      <a:pt x="7" y="6"/>
                      <a:pt x="4" y="3"/>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38" name="Freeform 400"/>
              <p:cNvSpPr>
                <a:spLocks noEditPoints="1"/>
              </p:cNvSpPr>
              <p:nvPr/>
            </p:nvSpPr>
            <p:spPr bwMode="auto">
              <a:xfrm>
                <a:off x="874" y="3501"/>
                <a:ext cx="526" cy="393"/>
              </a:xfrm>
              <a:custGeom>
                <a:avLst/>
                <a:gdLst>
                  <a:gd name="T0" fmla="*/ 76 w 339"/>
                  <a:gd name="T1" fmla="*/ 211 h 253"/>
                  <a:gd name="T2" fmla="*/ 72 w 339"/>
                  <a:gd name="T3" fmla="*/ 211 h 253"/>
                  <a:gd name="T4" fmla="*/ 60 w 339"/>
                  <a:gd name="T5" fmla="*/ 225 h 253"/>
                  <a:gd name="T6" fmla="*/ 60 w 339"/>
                  <a:gd name="T7" fmla="*/ 225 h 253"/>
                  <a:gd name="T8" fmla="*/ 59 w 339"/>
                  <a:gd name="T9" fmla="*/ 225 h 253"/>
                  <a:gd name="T10" fmla="*/ 59 w 339"/>
                  <a:gd name="T11" fmla="*/ 225 h 253"/>
                  <a:gd name="T12" fmla="*/ 20 w 339"/>
                  <a:gd name="T13" fmla="*/ 247 h 253"/>
                  <a:gd name="T14" fmla="*/ 20 w 339"/>
                  <a:gd name="T15" fmla="*/ 247 h 253"/>
                  <a:gd name="T16" fmla="*/ 19 w 339"/>
                  <a:gd name="T17" fmla="*/ 248 h 253"/>
                  <a:gd name="T18" fmla="*/ 19 w 339"/>
                  <a:gd name="T19" fmla="*/ 248 h 253"/>
                  <a:gd name="T20" fmla="*/ 0 w 339"/>
                  <a:gd name="T21" fmla="*/ 253 h 253"/>
                  <a:gd name="T22" fmla="*/ 22 w 339"/>
                  <a:gd name="T23" fmla="*/ 249 h 253"/>
                  <a:gd name="T24" fmla="*/ 24 w 339"/>
                  <a:gd name="T25" fmla="*/ 248 h 253"/>
                  <a:gd name="T26" fmla="*/ 5 w 339"/>
                  <a:gd name="T27" fmla="*/ 252 h 253"/>
                  <a:gd name="T28" fmla="*/ 23 w 339"/>
                  <a:gd name="T29" fmla="*/ 247 h 253"/>
                  <a:gd name="T30" fmla="*/ 24 w 339"/>
                  <a:gd name="T31" fmla="*/ 246 h 253"/>
                  <a:gd name="T32" fmla="*/ 63 w 339"/>
                  <a:gd name="T33" fmla="*/ 224 h 253"/>
                  <a:gd name="T34" fmla="*/ 64 w 339"/>
                  <a:gd name="T35" fmla="*/ 224 h 253"/>
                  <a:gd name="T36" fmla="*/ 76 w 339"/>
                  <a:gd name="T37" fmla="*/ 211 h 253"/>
                  <a:gd name="T38" fmla="*/ 85 w 339"/>
                  <a:gd name="T39" fmla="*/ 194 h 253"/>
                  <a:gd name="T40" fmla="*/ 81 w 339"/>
                  <a:gd name="T41" fmla="*/ 195 h 253"/>
                  <a:gd name="T42" fmla="*/ 72 w 339"/>
                  <a:gd name="T43" fmla="*/ 211 h 253"/>
                  <a:gd name="T44" fmla="*/ 76 w 339"/>
                  <a:gd name="T45" fmla="*/ 210 h 253"/>
                  <a:gd name="T46" fmla="*/ 76 w 339"/>
                  <a:gd name="T47" fmla="*/ 210 h 253"/>
                  <a:gd name="T48" fmla="*/ 85 w 339"/>
                  <a:gd name="T49" fmla="*/ 194 h 253"/>
                  <a:gd name="T50" fmla="*/ 163 w 339"/>
                  <a:gd name="T51" fmla="*/ 152 h 253"/>
                  <a:gd name="T52" fmla="*/ 144 w 339"/>
                  <a:gd name="T53" fmla="*/ 158 h 253"/>
                  <a:gd name="T54" fmla="*/ 85 w 339"/>
                  <a:gd name="T55" fmla="*/ 176 h 253"/>
                  <a:gd name="T56" fmla="*/ 81 w 339"/>
                  <a:gd name="T57" fmla="*/ 194 h 253"/>
                  <a:gd name="T58" fmla="*/ 85 w 339"/>
                  <a:gd name="T59" fmla="*/ 193 h 253"/>
                  <a:gd name="T60" fmla="*/ 85 w 339"/>
                  <a:gd name="T61" fmla="*/ 193 h 253"/>
                  <a:gd name="T62" fmla="*/ 89 w 339"/>
                  <a:gd name="T63" fmla="*/ 176 h 253"/>
                  <a:gd name="T64" fmla="*/ 144 w 339"/>
                  <a:gd name="T65" fmla="*/ 159 h 253"/>
                  <a:gd name="T66" fmla="*/ 163 w 339"/>
                  <a:gd name="T67" fmla="*/ 153 h 253"/>
                  <a:gd name="T68" fmla="*/ 163 w 339"/>
                  <a:gd name="T69" fmla="*/ 153 h 253"/>
                  <a:gd name="T70" fmla="*/ 163 w 339"/>
                  <a:gd name="T71" fmla="*/ 152 h 253"/>
                  <a:gd name="T72" fmla="*/ 337 w 339"/>
                  <a:gd name="T73" fmla="*/ 0 h 253"/>
                  <a:gd name="T74" fmla="*/ 263 w 339"/>
                  <a:gd name="T75" fmla="*/ 42 h 253"/>
                  <a:gd name="T76" fmla="*/ 266 w 339"/>
                  <a:gd name="T77" fmla="*/ 48 h 253"/>
                  <a:gd name="T78" fmla="*/ 266 w 339"/>
                  <a:gd name="T79" fmla="*/ 50 h 253"/>
                  <a:gd name="T80" fmla="*/ 272 w 339"/>
                  <a:gd name="T81" fmla="*/ 74 h 253"/>
                  <a:gd name="T82" fmla="*/ 272 w 339"/>
                  <a:gd name="T83" fmla="*/ 76 h 253"/>
                  <a:gd name="T84" fmla="*/ 273 w 339"/>
                  <a:gd name="T85" fmla="*/ 108 h 253"/>
                  <a:gd name="T86" fmla="*/ 167 w 339"/>
                  <a:gd name="T87" fmla="*/ 151 h 253"/>
                  <a:gd name="T88" fmla="*/ 167 w 339"/>
                  <a:gd name="T89" fmla="*/ 152 h 253"/>
                  <a:gd name="T90" fmla="*/ 277 w 339"/>
                  <a:gd name="T91" fmla="*/ 107 h 253"/>
                  <a:gd name="T92" fmla="*/ 276 w 339"/>
                  <a:gd name="T93" fmla="*/ 74 h 253"/>
                  <a:gd name="T94" fmla="*/ 276 w 339"/>
                  <a:gd name="T95" fmla="*/ 74 h 253"/>
                  <a:gd name="T96" fmla="*/ 276 w 339"/>
                  <a:gd name="T97" fmla="*/ 73 h 253"/>
                  <a:gd name="T98" fmla="*/ 276 w 339"/>
                  <a:gd name="T99" fmla="*/ 73 h 253"/>
                  <a:gd name="T100" fmla="*/ 276 w 339"/>
                  <a:gd name="T101" fmla="*/ 73 h 253"/>
                  <a:gd name="T102" fmla="*/ 270 w 339"/>
                  <a:gd name="T103" fmla="*/ 48 h 253"/>
                  <a:gd name="T104" fmla="*/ 270 w 339"/>
                  <a:gd name="T105" fmla="*/ 48 h 253"/>
                  <a:gd name="T106" fmla="*/ 270 w 339"/>
                  <a:gd name="T107" fmla="*/ 48 h 253"/>
                  <a:gd name="T108" fmla="*/ 269 w 339"/>
                  <a:gd name="T109" fmla="*/ 46 h 253"/>
                  <a:gd name="T110" fmla="*/ 269 w 339"/>
                  <a:gd name="T111" fmla="*/ 46 h 253"/>
                  <a:gd name="T112" fmla="*/ 269 w 339"/>
                  <a:gd name="T113" fmla="*/ 46 h 253"/>
                  <a:gd name="T114" fmla="*/ 269 w 339"/>
                  <a:gd name="T115" fmla="*/ 46 h 253"/>
                  <a:gd name="T116" fmla="*/ 268 w 339"/>
                  <a:gd name="T117" fmla="*/ 41 h 253"/>
                  <a:gd name="T118" fmla="*/ 339 w 339"/>
                  <a:gd name="T119" fmla="*/ 1 h 253"/>
                  <a:gd name="T120" fmla="*/ 337 w 339"/>
                  <a:gd name="T121" fmla="*/ 1 h 253"/>
                  <a:gd name="T122" fmla="*/ 337 w 339"/>
                  <a:gd name="T123"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9" h="253">
                    <a:moveTo>
                      <a:pt x="76" y="211"/>
                    </a:moveTo>
                    <a:cubicBezTo>
                      <a:pt x="75" y="211"/>
                      <a:pt x="73" y="211"/>
                      <a:pt x="72" y="211"/>
                    </a:cubicBezTo>
                    <a:cubicBezTo>
                      <a:pt x="69" y="216"/>
                      <a:pt x="65" y="221"/>
                      <a:pt x="60" y="225"/>
                    </a:cubicBezTo>
                    <a:cubicBezTo>
                      <a:pt x="60" y="225"/>
                      <a:pt x="60" y="225"/>
                      <a:pt x="60" y="225"/>
                    </a:cubicBezTo>
                    <a:cubicBezTo>
                      <a:pt x="59" y="225"/>
                      <a:pt x="59" y="225"/>
                      <a:pt x="59" y="225"/>
                    </a:cubicBezTo>
                    <a:cubicBezTo>
                      <a:pt x="59" y="225"/>
                      <a:pt x="59" y="225"/>
                      <a:pt x="59" y="225"/>
                    </a:cubicBezTo>
                    <a:cubicBezTo>
                      <a:pt x="49" y="234"/>
                      <a:pt x="36" y="242"/>
                      <a:pt x="20" y="247"/>
                    </a:cubicBezTo>
                    <a:cubicBezTo>
                      <a:pt x="20" y="247"/>
                      <a:pt x="20" y="247"/>
                      <a:pt x="20" y="247"/>
                    </a:cubicBezTo>
                    <a:cubicBezTo>
                      <a:pt x="19" y="248"/>
                      <a:pt x="19" y="248"/>
                      <a:pt x="19" y="248"/>
                    </a:cubicBezTo>
                    <a:cubicBezTo>
                      <a:pt x="19" y="248"/>
                      <a:pt x="19" y="248"/>
                      <a:pt x="19" y="248"/>
                    </a:cubicBezTo>
                    <a:cubicBezTo>
                      <a:pt x="13" y="250"/>
                      <a:pt x="7" y="252"/>
                      <a:pt x="0" y="253"/>
                    </a:cubicBezTo>
                    <a:cubicBezTo>
                      <a:pt x="7" y="252"/>
                      <a:pt x="14" y="250"/>
                      <a:pt x="22" y="249"/>
                    </a:cubicBezTo>
                    <a:cubicBezTo>
                      <a:pt x="23" y="248"/>
                      <a:pt x="23" y="248"/>
                      <a:pt x="24" y="248"/>
                    </a:cubicBezTo>
                    <a:cubicBezTo>
                      <a:pt x="18" y="249"/>
                      <a:pt x="12" y="251"/>
                      <a:pt x="5" y="252"/>
                    </a:cubicBezTo>
                    <a:cubicBezTo>
                      <a:pt x="11" y="251"/>
                      <a:pt x="17" y="249"/>
                      <a:pt x="23" y="247"/>
                    </a:cubicBezTo>
                    <a:cubicBezTo>
                      <a:pt x="24" y="246"/>
                      <a:pt x="24" y="246"/>
                      <a:pt x="24" y="246"/>
                    </a:cubicBezTo>
                    <a:cubicBezTo>
                      <a:pt x="40" y="241"/>
                      <a:pt x="53" y="233"/>
                      <a:pt x="63" y="224"/>
                    </a:cubicBezTo>
                    <a:cubicBezTo>
                      <a:pt x="64" y="224"/>
                      <a:pt x="64" y="224"/>
                      <a:pt x="64" y="224"/>
                    </a:cubicBezTo>
                    <a:cubicBezTo>
                      <a:pt x="69" y="220"/>
                      <a:pt x="73" y="215"/>
                      <a:pt x="76" y="211"/>
                    </a:cubicBezTo>
                    <a:moveTo>
                      <a:pt x="85" y="194"/>
                    </a:moveTo>
                    <a:cubicBezTo>
                      <a:pt x="83" y="194"/>
                      <a:pt x="82" y="194"/>
                      <a:pt x="81" y="195"/>
                    </a:cubicBezTo>
                    <a:cubicBezTo>
                      <a:pt x="79" y="200"/>
                      <a:pt x="76" y="206"/>
                      <a:pt x="72" y="211"/>
                    </a:cubicBezTo>
                    <a:cubicBezTo>
                      <a:pt x="74" y="210"/>
                      <a:pt x="75" y="210"/>
                      <a:pt x="76" y="210"/>
                    </a:cubicBezTo>
                    <a:cubicBezTo>
                      <a:pt x="76" y="210"/>
                      <a:pt x="76" y="210"/>
                      <a:pt x="76" y="210"/>
                    </a:cubicBezTo>
                    <a:cubicBezTo>
                      <a:pt x="80" y="205"/>
                      <a:pt x="83" y="199"/>
                      <a:pt x="85" y="194"/>
                    </a:cubicBezTo>
                    <a:moveTo>
                      <a:pt x="163" y="152"/>
                    </a:moveTo>
                    <a:cubicBezTo>
                      <a:pt x="157" y="154"/>
                      <a:pt x="150" y="156"/>
                      <a:pt x="144" y="158"/>
                    </a:cubicBezTo>
                    <a:cubicBezTo>
                      <a:pt x="124" y="165"/>
                      <a:pt x="105" y="170"/>
                      <a:pt x="85" y="176"/>
                    </a:cubicBezTo>
                    <a:cubicBezTo>
                      <a:pt x="85" y="182"/>
                      <a:pt x="83" y="188"/>
                      <a:pt x="81" y="194"/>
                    </a:cubicBezTo>
                    <a:cubicBezTo>
                      <a:pt x="82" y="194"/>
                      <a:pt x="84" y="193"/>
                      <a:pt x="85" y="193"/>
                    </a:cubicBezTo>
                    <a:cubicBezTo>
                      <a:pt x="85" y="193"/>
                      <a:pt x="85" y="193"/>
                      <a:pt x="85" y="193"/>
                    </a:cubicBezTo>
                    <a:cubicBezTo>
                      <a:pt x="87" y="187"/>
                      <a:pt x="88" y="182"/>
                      <a:pt x="89" y="176"/>
                    </a:cubicBezTo>
                    <a:cubicBezTo>
                      <a:pt x="108" y="171"/>
                      <a:pt x="126" y="165"/>
                      <a:pt x="144" y="159"/>
                    </a:cubicBezTo>
                    <a:cubicBezTo>
                      <a:pt x="150" y="157"/>
                      <a:pt x="157" y="155"/>
                      <a:pt x="163" y="153"/>
                    </a:cubicBezTo>
                    <a:cubicBezTo>
                      <a:pt x="163" y="153"/>
                      <a:pt x="163" y="153"/>
                      <a:pt x="163" y="153"/>
                    </a:cubicBezTo>
                    <a:cubicBezTo>
                      <a:pt x="163" y="152"/>
                      <a:pt x="163" y="152"/>
                      <a:pt x="163" y="152"/>
                    </a:cubicBezTo>
                    <a:moveTo>
                      <a:pt x="337" y="0"/>
                    </a:moveTo>
                    <a:cubicBezTo>
                      <a:pt x="313" y="15"/>
                      <a:pt x="289" y="29"/>
                      <a:pt x="263" y="42"/>
                    </a:cubicBezTo>
                    <a:cubicBezTo>
                      <a:pt x="264" y="44"/>
                      <a:pt x="265" y="46"/>
                      <a:pt x="266" y="48"/>
                    </a:cubicBezTo>
                    <a:cubicBezTo>
                      <a:pt x="266" y="49"/>
                      <a:pt x="266" y="49"/>
                      <a:pt x="266" y="50"/>
                    </a:cubicBezTo>
                    <a:cubicBezTo>
                      <a:pt x="269" y="58"/>
                      <a:pt x="271" y="66"/>
                      <a:pt x="272" y="74"/>
                    </a:cubicBezTo>
                    <a:cubicBezTo>
                      <a:pt x="272" y="75"/>
                      <a:pt x="272" y="75"/>
                      <a:pt x="272" y="76"/>
                    </a:cubicBezTo>
                    <a:cubicBezTo>
                      <a:pt x="274" y="87"/>
                      <a:pt x="274" y="98"/>
                      <a:pt x="273" y="108"/>
                    </a:cubicBezTo>
                    <a:cubicBezTo>
                      <a:pt x="239" y="124"/>
                      <a:pt x="204" y="138"/>
                      <a:pt x="167" y="151"/>
                    </a:cubicBezTo>
                    <a:cubicBezTo>
                      <a:pt x="167" y="152"/>
                      <a:pt x="167" y="152"/>
                      <a:pt x="167" y="152"/>
                    </a:cubicBezTo>
                    <a:cubicBezTo>
                      <a:pt x="205" y="139"/>
                      <a:pt x="242" y="124"/>
                      <a:pt x="277" y="107"/>
                    </a:cubicBezTo>
                    <a:cubicBezTo>
                      <a:pt x="278" y="97"/>
                      <a:pt x="278" y="86"/>
                      <a:pt x="276" y="74"/>
                    </a:cubicBezTo>
                    <a:cubicBezTo>
                      <a:pt x="276" y="74"/>
                      <a:pt x="276" y="74"/>
                      <a:pt x="276" y="74"/>
                    </a:cubicBezTo>
                    <a:cubicBezTo>
                      <a:pt x="276" y="73"/>
                      <a:pt x="276" y="73"/>
                      <a:pt x="276" y="73"/>
                    </a:cubicBezTo>
                    <a:cubicBezTo>
                      <a:pt x="276" y="73"/>
                      <a:pt x="276" y="73"/>
                      <a:pt x="276" y="73"/>
                    </a:cubicBezTo>
                    <a:cubicBezTo>
                      <a:pt x="276" y="73"/>
                      <a:pt x="276" y="73"/>
                      <a:pt x="276" y="73"/>
                    </a:cubicBezTo>
                    <a:cubicBezTo>
                      <a:pt x="275" y="65"/>
                      <a:pt x="273" y="56"/>
                      <a:pt x="270" y="48"/>
                    </a:cubicBezTo>
                    <a:cubicBezTo>
                      <a:pt x="270" y="48"/>
                      <a:pt x="270" y="48"/>
                      <a:pt x="270" y="48"/>
                    </a:cubicBezTo>
                    <a:cubicBezTo>
                      <a:pt x="270" y="48"/>
                      <a:pt x="270" y="48"/>
                      <a:pt x="270" y="48"/>
                    </a:cubicBezTo>
                    <a:cubicBezTo>
                      <a:pt x="270" y="47"/>
                      <a:pt x="270" y="47"/>
                      <a:pt x="269" y="46"/>
                    </a:cubicBezTo>
                    <a:cubicBezTo>
                      <a:pt x="269" y="46"/>
                      <a:pt x="269" y="46"/>
                      <a:pt x="269" y="46"/>
                    </a:cubicBezTo>
                    <a:cubicBezTo>
                      <a:pt x="269" y="46"/>
                      <a:pt x="269" y="46"/>
                      <a:pt x="269" y="46"/>
                    </a:cubicBezTo>
                    <a:cubicBezTo>
                      <a:pt x="269" y="46"/>
                      <a:pt x="269" y="46"/>
                      <a:pt x="269" y="46"/>
                    </a:cubicBezTo>
                    <a:cubicBezTo>
                      <a:pt x="269" y="45"/>
                      <a:pt x="268" y="43"/>
                      <a:pt x="268" y="41"/>
                    </a:cubicBezTo>
                    <a:cubicBezTo>
                      <a:pt x="292" y="29"/>
                      <a:pt x="315" y="15"/>
                      <a:pt x="339" y="1"/>
                    </a:cubicBezTo>
                    <a:cubicBezTo>
                      <a:pt x="338" y="1"/>
                      <a:pt x="338" y="1"/>
                      <a:pt x="337" y="1"/>
                    </a:cubicBezTo>
                    <a:cubicBezTo>
                      <a:pt x="337" y="0"/>
                      <a:pt x="337" y="0"/>
                      <a:pt x="33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39" name="Freeform 401"/>
              <p:cNvSpPr>
                <a:spLocks noEditPoints="1"/>
              </p:cNvSpPr>
              <p:nvPr/>
            </p:nvSpPr>
            <p:spPr bwMode="auto">
              <a:xfrm>
                <a:off x="2077" y="2674"/>
                <a:ext cx="39" cy="223"/>
              </a:xfrm>
              <a:custGeom>
                <a:avLst/>
                <a:gdLst>
                  <a:gd name="T0" fmla="*/ 25 w 25"/>
                  <a:gd name="T1" fmla="*/ 92 h 144"/>
                  <a:gd name="T2" fmla="*/ 24 w 25"/>
                  <a:gd name="T3" fmla="*/ 96 h 144"/>
                  <a:gd name="T4" fmla="*/ 23 w 25"/>
                  <a:gd name="T5" fmla="*/ 108 h 144"/>
                  <a:gd name="T6" fmla="*/ 23 w 25"/>
                  <a:gd name="T7" fmla="*/ 108 h 144"/>
                  <a:gd name="T8" fmla="*/ 23 w 25"/>
                  <a:gd name="T9" fmla="*/ 108 h 144"/>
                  <a:gd name="T10" fmla="*/ 23 w 25"/>
                  <a:gd name="T11" fmla="*/ 109 h 144"/>
                  <a:gd name="T12" fmla="*/ 23 w 25"/>
                  <a:gd name="T13" fmla="*/ 109 h 144"/>
                  <a:gd name="T14" fmla="*/ 22 w 25"/>
                  <a:gd name="T15" fmla="*/ 118 h 144"/>
                  <a:gd name="T16" fmla="*/ 22 w 25"/>
                  <a:gd name="T17" fmla="*/ 118 h 144"/>
                  <a:gd name="T18" fmla="*/ 22 w 25"/>
                  <a:gd name="T19" fmla="*/ 119 h 144"/>
                  <a:gd name="T20" fmla="*/ 22 w 25"/>
                  <a:gd name="T21" fmla="*/ 119 h 144"/>
                  <a:gd name="T22" fmla="*/ 15 w 25"/>
                  <a:gd name="T23" fmla="*/ 144 h 144"/>
                  <a:gd name="T24" fmla="*/ 17 w 25"/>
                  <a:gd name="T25" fmla="*/ 140 h 144"/>
                  <a:gd name="T26" fmla="*/ 24 w 25"/>
                  <a:gd name="T27" fmla="*/ 115 h 144"/>
                  <a:gd name="T28" fmla="*/ 24 w 25"/>
                  <a:gd name="T29" fmla="*/ 114 h 144"/>
                  <a:gd name="T30" fmla="*/ 25 w 25"/>
                  <a:gd name="T31" fmla="*/ 106 h 144"/>
                  <a:gd name="T32" fmla="*/ 25 w 25"/>
                  <a:gd name="T33" fmla="*/ 104 h 144"/>
                  <a:gd name="T34" fmla="*/ 25 w 25"/>
                  <a:gd name="T35" fmla="*/ 92 h 144"/>
                  <a:gd name="T36" fmla="*/ 1 w 25"/>
                  <a:gd name="T37" fmla="*/ 0 h 144"/>
                  <a:gd name="T38" fmla="*/ 0 w 25"/>
                  <a:gd name="T39" fmla="*/ 4 h 144"/>
                  <a:gd name="T40" fmla="*/ 1 w 25"/>
                  <a:gd name="T41" fmla="*/ 7 h 144"/>
                  <a:gd name="T42" fmla="*/ 2 w 25"/>
                  <a:gd name="T43" fmla="*/ 9 h 144"/>
                  <a:gd name="T44" fmla="*/ 13 w 25"/>
                  <a:gd name="T45" fmla="*/ 38 h 144"/>
                  <a:gd name="T46" fmla="*/ 14 w 25"/>
                  <a:gd name="T47" fmla="*/ 40 h 144"/>
                  <a:gd name="T48" fmla="*/ 22 w 25"/>
                  <a:gd name="T49" fmla="*/ 75 h 144"/>
                  <a:gd name="T50" fmla="*/ 24 w 25"/>
                  <a:gd name="T51" fmla="*/ 71 h 144"/>
                  <a:gd name="T52" fmla="*/ 15 w 25"/>
                  <a:gd name="T53" fmla="*/ 36 h 144"/>
                  <a:gd name="T54" fmla="*/ 15 w 25"/>
                  <a:gd name="T55" fmla="*/ 36 h 144"/>
                  <a:gd name="T56" fmla="*/ 15 w 25"/>
                  <a:gd name="T57" fmla="*/ 34 h 144"/>
                  <a:gd name="T58" fmla="*/ 15 w 25"/>
                  <a:gd name="T59" fmla="*/ 34 h 144"/>
                  <a:gd name="T60" fmla="*/ 15 w 25"/>
                  <a:gd name="T61" fmla="*/ 34 h 144"/>
                  <a:gd name="T62" fmla="*/ 4 w 25"/>
                  <a:gd name="T63" fmla="*/ 5 h 144"/>
                  <a:gd name="T64" fmla="*/ 4 w 25"/>
                  <a:gd name="T65" fmla="*/ 5 h 144"/>
                  <a:gd name="T66" fmla="*/ 3 w 25"/>
                  <a:gd name="T67" fmla="*/ 3 h 144"/>
                  <a:gd name="T68" fmla="*/ 3 w 25"/>
                  <a:gd name="T69" fmla="*/ 3 h 144"/>
                  <a:gd name="T70" fmla="*/ 3 w 25"/>
                  <a:gd name="T71" fmla="*/ 3 h 144"/>
                  <a:gd name="T72" fmla="*/ 3 w 25"/>
                  <a:gd name="T73" fmla="*/ 3 h 144"/>
                  <a:gd name="T74" fmla="*/ 3 w 25"/>
                  <a:gd name="T75" fmla="*/ 3 h 144"/>
                  <a:gd name="T76" fmla="*/ 1 w 25"/>
                  <a:gd name="T77"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 h="144">
                    <a:moveTo>
                      <a:pt x="25" y="92"/>
                    </a:moveTo>
                    <a:cubicBezTo>
                      <a:pt x="25" y="94"/>
                      <a:pt x="24" y="95"/>
                      <a:pt x="24" y="96"/>
                    </a:cubicBezTo>
                    <a:cubicBezTo>
                      <a:pt x="24" y="100"/>
                      <a:pt x="24" y="104"/>
                      <a:pt x="23" y="108"/>
                    </a:cubicBezTo>
                    <a:cubicBezTo>
                      <a:pt x="23" y="108"/>
                      <a:pt x="23" y="108"/>
                      <a:pt x="23" y="108"/>
                    </a:cubicBezTo>
                    <a:cubicBezTo>
                      <a:pt x="23" y="108"/>
                      <a:pt x="23" y="108"/>
                      <a:pt x="23" y="108"/>
                    </a:cubicBezTo>
                    <a:cubicBezTo>
                      <a:pt x="23" y="108"/>
                      <a:pt x="23" y="109"/>
                      <a:pt x="23" y="109"/>
                    </a:cubicBezTo>
                    <a:cubicBezTo>
                      <a:pt x="23" y="109"/>
                      <a:pt x="23" y="109"/>
                      <a:pt x="23" y="109"/>
                    </a:cubicBezTo>
                    <a:cubicBezTo>
                      <a:pt x="23" y="112"/>
                      <a:pt x="23" y="115"/>
                      <a:pt x="22" y="118"/>
                    </a:cubicBezTo>
                    <a:cubicBezTo>
                      <a:pt x="22" y="118"/>
                      <a:pt x="22" y="118"/>
                      <a:pt x="22" y="118"/>
                    </a:cubicBezTo>
                    <a:cubicBezTo>
                      <a:pt x="22" y="118"/>
                      <a:pt x="22" y="119"/>
                      <a:pt x="22" y="119"/>
                    </a:cubicBezTo>
                    <a:cubicBezTo>
                      <a:pt x="22" y="119"/>
                      <a:pt x="22" y="119"/>
                      <a:pt x="22" y="119"/>
                    </a:cubicBezTo>
                    <a:cubicBezTo>
                      <a:pt x="21" y="128"/>
                      <a:pt x="18" y="136"/>
                      <a:pt x="15" y="144"/>
                    </a:cubicBezTo>
                    <a:cubicBezTo>
                      <a:pt x="16" y="143"/>
                      <a:pt x="17" y="141"/>
                      <a:pt x="17" y="140"/>
                    </a:cubicBezTo>
                    <a:cubicBezTo>
                      <a:pt x="20" y="132"/>
                      <a:pt x="22" y="124"/>
                      <a:pt x="24" y="115"/>
                    </a:cubicBezTo>
                    <a:cubicBezTo>
                      <a:pt x="24" y="115"/>
                      <a:pt x="24" y="115"/>
                      <a:pt x="24" y="114"/>
                    </a:cubicBezTo>
                    <a:cubicBezTo>
                      <a:pt x="24" y="111"/>
                      <a:pt x="25" y="108"/>
                      <a:pt x="25" y="106"/>
                    </a:cubicBezTo>
                    <a:cubicBezTo>
                      <a:pt x="25" y="105"/>
                      <a:pt x="25" y="105"/>
                      <a:pt x="25" y="104"/>
                    </a:cubicBezTo>
                    <a:cubicBezTo>
                      <a:pt x="25" y="100"/>
                      <a:pt x="25" y="96"/>
                      <a:pt x="25" y="92"/>
                    </a:cubicBezTo>
                    <a:moveTo>
                      <a:pt x="1" y="0"/>
                    </a:moveTo>
                    <a:cubicBezTo>
                      <a:pt x="1" y="2"/>
                      <a:pt x="0" y="3"/>
                      <a:pt x="0" y="4"/>
                    </a:cubicBezTo>
                    <a:cubicBezTo>
                      <a:pt x="0" y="5"/>
                      <a:pt x="1" y="6"/>
                      <a:pt x="1" y="7"/>
                    </a:cubicBezTo>
                    <a:cubicBezTo>
                      <a:pt x="1" y="8"/>
                      <a:pt x="2" y="8"/>
                      <a:pt x="2" y="9"/>
                    </a:cubicBezTo>
                    <a:cubicBezTo>
                      <a:pt x="6" y="19"/>
                      <a:pt x="10" y="28"/>
                      <a:pt x="13" y="38"/>
                    </a:cubicBezTo>
                    <a:cubicBezTo>
                      <a:pt x="13" y="38"/>
                      <a:pt x="14" y="39"/>
                      <a:pt x="14" y="40"/>
                    </a:cubicBezTo>
                    <a:cubicBezTo>
                      <a:pt x="18" y="52"/>
                      <a:pt x="20" y="64"/>
                      <a:pt x="22" y="75"/>
                    </a:cubicBezTo>
                    <a:cubicBezTo>
                      <a:pt x="23" y="74"/>
                      <a:pt x="23" y="72"/>
                      <a:pt x="24" y="71"/>
                    </a:cubicBezTo>
                    <a:cubicBezTo>
                      <a:pt x="22" y="60"/>
                      <a:pt x="19" y="48"/>
                      <a:pt x="15" y="36"/>
                    </a:cubicBezTo>
                    <a:cubicBezTo>
                      <a:pt x="15" y="36"/>
                      <a:pt x="15" y="36"/>
                      <a:pt x="15" y="36"/>
                    </a:cubicBezTo>
                    <a:cubicBezTo>
                      <a:pt x="15" y="35"/>
                      <a:pt x="15" y="35"/>
                      <a:pt x="15" y="34"/>
                    </a:cubicBezTo>
                    <a:cubicBezTo>
                      <a:pt x="15" y="34"/>
                      <a:pt x="15" y="34"/>
                      <a:pt x="15" y="34"/>
                    </a:cubicBezTo>
                    <a:cubicBezTo>
                      <a:pt x="15" y="34"/>
                      <a:pt x="15" y="34"/>
                      <a:pt x="15" y="34"/>
                    </a:cubicBezTo>
                    <a:cubicBezTo>
                      <a:pt x="12" y="25"/>
                      <a:pt x="8" y="15"/>
                      <a:pt x="4" y="5"/>
                    </a:cubicBezTo>
                    <a:cubicBezTo>
                      <a:pt x="4" y="5"/>
                      <a:pt x="4" y="5"/>
                      <a:pt x="4" y="5"/>
                    </a:cubicBezTo>
                    <a:cubicBezTo>
                      <a:pt x="3" y="5"/>
                      <a:pt x="3" y="4"/>
                      <a:pt x="3" y="3"/>
                    </a:cubicBezTo>
                    <a:cubicBezTo>
                      <a:pt x="3" y="3"/>
                      <a:pt x="3" y="3"/>
                      <a:pt x="3" y="3"/>
                    </a:cubicBezTo>
                    <a:cubicBezTo>
                      <a:pt x="3" y="3"/>
                      <a:pt x="3" y="3"/>
                      <a:pt x="3" y="3"/>
                    </a:cubicBezTo>
                    <a:cubicBezTo>
                      <a:pt x="3" y="3"/>
                      <a:pt x="3" y="3"/>
                      <a:pt x="3" y="3"/>
                    </a:cubicBezTo>
                    <a:cubicBezTo>
                      <a:pt x="3" y="3"/>
                      <a:pt x="3" y="3"/>
                      <a:pt x="3" y="3"/>
                    </a:cubicBezTo>
                    <a:cubicBezTo>
                      <a:pt x="2" y="2"/>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40" name="Freeform 402"/>
              <p:cNvSpPr>
                <a:spLocks noEditPoints="1"/>
              </p:cNvSpPr>
              <p:nvPr/>
            </p:nvSpPr>
            <p:spPr bwMode="auto">
              <a:xfrm>
                <a:off x="815" y="2793"/>
                <a:ext cx="1036" cy="1045"/>
              </a:xfrm>
              <a:custGeom>
                <a:avLst/>
                <a:gdLst>
                  <a:gd name="T0" fmla="*/ 123 w 667"/>
                  <a:gd name="T1" fmla="*/ 649 h 673"/>
                  <a:gd name="T2" fmla="*/ 119 w 667"/>
                  <a:gd name="T3" fmla="*/ 650 h 673"/>
                  <a:gd name="T4" fmla="*/ 0 w 667"/>
                  <a:gd name="T5" fmla="*/ 673 h 673"/>
                  <a:gd name="T6" fmla="*/ 119 w 667"/>
                  <a:gd name="T7" fmla="*/ 651 h 673"/>
                  <a:gd name="T8" fmla="*/ 171 w 667"/>
                  <a:gd name="T9" fmla="*/ 636 h 673"/>
                  <a:gd name="T10" fmla="*/ 172 w 667"/>
                  <a:gd name="T11" fmla="*/ 636 h 673"/>
                  <a:gd name="T12" fmla="*/ 440 w 667"/>
                  <a:gd name="T13" fmla="*/ 514 h 673"/>
                  <a:gd name="T14" fmla="*/ 436 w 667"/>
                  <a:gd name="T15" fmla="*/ 516 h 673"/>
                  <a:gd name="T16" fmla="*/ 228 w 667"/>
                  <a:gd name="T17" fmla="*/ 617 h 673"/>
                  <a:gd name="T18" fmla="*/ 436 w 667"/>
                  <a:gd name="T19" fmla="*/ 517 h 673"/>
                  <a:gd name="T20" fmla="*/ 450 w 667"/>
                  <a:gd name="T21" fmla="*/ 508 h 673"/>
                  <a:gd name="T22" fmla="*/ 664 w 667"/>
                  <a:gd name="T23" fmla="*/ 314 h 673"/>
                  <a:gd name="T24" fmla="*/ 658 w 667"/>
                  <a:gd name="T25" fmla="*/ 330 h 673"/>
                  <a:gd name="T26" fmla="*/ 631 w 667"/>
                  <a:gd name="T27" fmla="*/ 359 h 673"/>
                  <a:gd name="T28" fmla="*/ 626 w 667"/>
                  <a:gd name="T29" fmla="*/ 364 h 673"/>
                  <a:gd name="T30" fmla="*/ 626 w 667"/>
                  <a:gd name="T31" fmla="*/ 364 h 673"/>
                  <a:gd name="T32" fmla="*/ 624 w 667"/>
                  <a:gd name="T33" fmla="*/ 367 h 673"/>
                  <a:gd name="T34" fmla="*/ 617 w 667"/>
                  <a:gd name="T35" fmla="*/ 373 h 673"/>
                  <a:gd name="T36" fmla="*/ 617 w 667"/>
                  <a:gd name="T37" fmla="*/ 373 h 673"/>
                  <a:gd name="T38" fmla="*/ 584 w 667"/>
                  <a:gd name="T39" fmla="*/ 405 h 673"/>
                  <a:gd name="T40" fmla="*/ 581 w 667"/>
                  <a:gd name="T41" fmla="*/ 408 h 673"/>
                  <a:gd name="T42" fmla="*/ 476 w 667"/>
                  <a:gd name="T43" fmla="*/ 491 h 673"/>
                  <a:gd name="T44" fmla="*/ 580 w 667"/>
                  <a:gd name="T45" fmla="*/ 409 h 673"/>
                  <a:gd name="T46" fmla="*/ 583 w 667"/>
                  <a:gd name="T47" fmla="*/ 406 h 673"/>
                  <a:gd name="T48" fmla="*/ 617 w 667"/>
                  <a:gd name="T49" fmla="*/ 374 h 673"/>
                  <a:gd name="T50" fmla="*/ 626 w 667"/>
                  <a:gd name="T51" fmla="*/ 365 h 673"/>
                  <a:gd name="T52" fmla="*/ 660 w 667"/>
                  <a:gd name="T53" fmla="*/ 329 h 673"/>
                  <a:gd name="T54" fmla="*/ 658 w 667"/>
                  <a:gd name="T55" fmla="*/ 231 h 673"/>
                  <a:gd name="T56" fmla="*/ 656 w 667"/>
                  <a:gd name="T57" fmla="*/ 234 h 673"/>
                  <a:gd name="T58" fmla="*/ 664 w 667"/>
                  <a:gd name="T59" fmla="*/ 277 h 673"/>
                  <a:gd name="T60" fmla="*/ 664 w 667"/>
                  <a:gd name="T61" fmla="*/ 299 h 673"/>
                  <a:gd name="T62" fmla="*/ 667 w 667"/>
                  <a:gd name="T63" fmla="*/ 296 h 673"/>
                  <a:gd name="T64" fmla="*/ 667 w 667"/>
                  <a:gd name="T65" fmla="*/ 275 h 673"/>
                  <a:gd name="T66" fmla="*/ 667 w 667"/>
                  <a:gd name="T67" fmla="*/ 274 h 673"/>
                  <a:gd name="T68" fmla="*/ 498 w 667"/>
                  <a:gd name="T69" fmla="*/ 0 h 673"/>
                  <a:gd name="T70" fmla="*/ 498 w 667"/>
                  <a:gd name="T71" fmla="*/ 1 h 673"/>
                  <a:gd name="T72" fmla="*/ 496 w 667"/>
                  <a:gd name="T73" fmla="*/ 4 h 673"/>
                  <a:gd name="T74" fmla="*/ 588 w 667"/>
                  <a:gd name="T75" fmla="*/ 110 h 673"/>
                  <a:gd name="T76" fmla="*/ 595 w 667"/>
                  <a:gd name="T77" fmla="*/ 119 h 673"/>
                  <a:gd name="T78" fmla="*/ 605 w 667"/>
                  <a:gd name="T79" fmla="*/ 134 h 673"/>
                  <a:gd name="T80" fmla="*/ 611 w 667"/>
                  <a:gd name="T81" fmla="*/ 143 h 673"/>
                  <a:gd name="T82" fmla="*/ 647 w 667"/>
                  <a:gd name="T83" fmla="*/ 211 h 673"/>
                  <a:gd name="T84" fmla="*/ 649 w 667"/>
                  <a:gd name="T85" fmla="*/ 209 h 673"/>
                  <a:gd name="T86" fmla="*/ 615 w 667"/>
                  <a:gd name="T87" fmla="*/ 142 h 673"/>
                  <a:gd name="T88" fmla="*/ 614 w 667"/>
                  <a:gd name="T89" fmla="*/ 140 h 673"/>
                  <a:gd name="T90" fmla="*/ 609 w 667"/>
                  <a:gd name="T91" fmla="*/ 133 h 673"/>
                  <a:gd name="T92" fmla="*/ 608 w 667"/>
                  <a:gd name="T93" fmla="*/ 131 h 673"/>
                  <a:gd name="T94" fmla="*/ 598 w 667"/>
                  <a:gd name="T95" fmla="*/ 118 h 673"/>
                  <a:gd name="T96" fmla="*/ 597 w 667"/>
                  <a:gd name="T97" fmla="*/ 116 h 673"/>
                  <a:gd name="T98" fmla="*/ 597 w 667"/>
                  <a:gd name="T99" fmla="*/ 116 h 673"/>
                  <a:gd name="T100" fmla="*/ 592 w 667"/>
                  <a:gd name="T101" fmla="*/ 109 h 673"/>
                  <a:gd name="T102" fmla="*/ 591 w 667"/>
                  <a:gd name="T103" fmla="*/ 107 h 673"/>
                  <a:gd name="T104" fmla="*/ 501 w 667"/>
                  <a:gd name="T105" fmla="*/ 3 h 673"/>
                  <a:gd name="T106" fmla="*/ 500 w 667"/>
                  <a:gd name="T107" fmla="*/ 3 h 673"/>
                  <a:gd name="T108" fmla="*/ 498 w 667"/>
                  <a:gd name="T109" fmla="*/ 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67" h="673">
                    <a:moveTo>
                      <a:pt x="172" y="636"/>
                    </a:moveTo>
                    <a:cubicBezTo>
                      <a:pt x="156" y="640"/>
                      <a:pt x="139" y="645"/>
                      <a:pt x="123" y="649"/>
                    </a:cubicBezTo>
                    <a:cubicBezTo>
                      <a:pt x="123" y="649"/>
                      <a:pt x="123" y="649"/>
                      <a:pt x="123" y="649"/>
                    </a:cubicBezTo>
                    <a:cubicBezTo>
                      <a:pt x="122" y="649"/>
                      <a:pt x="120" y="650"/>
                      <a:pt x="119" y="650"/>
                    </a:cubicBezTo>
                    <a:cubicBezTo>
                      <a:pt x="119" y="650"/>
                      <a:pt x="119" y="650"/>
                      <a:pt x="119" y="650"/>
                    </a:cubicBezTo>
                    <a:cubicBezTo>
                      <a:pt x="80" y="660"/>
                      <a:pt x="40" y="667"/>
                      <a:pt x="0" y="673"/>
                    </a:cubicBezTo>
                    <a:cubicBezTo>
                      <a:pt x="0" y="673"/>
                      <a:pt x="0" y="673"/>
                      <a:pt x="0" y="673"/>
                    </a:cubicBezTo>
                    <a:cubicBezTo>
                      <a:pt x="40" y="668"/>
                      <a:pt x="80" y="660"/>
                      <a:pt x="119" y="651"/>
                    </a:cubicBezTo>
                    <a:cubicBezTo>
                      <a:pt x="120" y="650"/>
                      <a:pt x="121" y="650"/>
                      <a:pt x="123" y="650"/>
                    </a:cubicBezTo>
                    <a:cubicBezTo>
                      <a:pt x="139" y="646"/>
                      <a:pt x="155" y="641"/>
                      <a:pt x="171" y="636"/>
                    </a:cubicBezTo>
                    <a:cubicBezTo>
                      <a:pt x="171" y="636"/>
                      <a:pt x="171" y="636"/>
                      <a:pt x="171" y="636"/>
                    </a:cubicBezTo>
                    <a:cubicBezTo>
                      <a:pt x="172" y="636"/>
                      <a:pt x="172" y="636"/>
                      <a:pt x="172" y="636"/>
                    </a:cubicBezTo>
                    <a:moveTo>
                      <a:pt x="450" y="508"/>
                    </a:moveTo>
                    <a:cubicBezTo>
                      <a:pt x="446" y="510"/>
                      <a:pt x="443" y="512"/>
                      <a:pt x="440" y="514"/>
                    </a:cubicBezTo>
                    <a:cubicBezTo>
                      <a:pt x="440" y="514"/>
                      <a:pt x="440" y="514"/>
                      <a:pt x="440" y="514"/>
                    </a:cubicBezTo>
                    <a:cubicBezTo>
                      <a:pt x="439" y="515"/>
                      <a:pt x="438" y="516"/>
                      <a:pt x="436" y="516"/>
                    </a:cubicBezTo>
                    <a:cubicBezTo>
                      <a:pt x="436" y="516"/>
                      <a:pt x="436" y="516"/>
                      <a:pt x="436" y="516"/>
                    </a:cubicBezTo>
                    <a:cubicBezTo>
                      <a:pt x="372" y="557"/>
                      <a:pt x="302" y="591"/>
                      <a:pt x="228" y="617"/>
                    </a:cubicBezTo>
                    <a:cubicBezTo>
                      <a:pt x="228" y="617"/>
                      <a:pt x="228" y="617"/>
                      <a:pt x="228" y="617"/>
                    </a:cubicBezTo>
                    <a:cubicBezTo>
                      <a:pt x="302" y="591"/>
                      <a:pt x="372" y="558"/>
                      <a:pt x="436" y="517"/>
                    </a:cubicBezTo>
                    <a:cubicBezTo>
                      <a:pt x="437" y="517"/>
                      <a:pt x="438" y="516"/>
                      <a:pt x="439" y="515"/>
                    </a:cubicBezTo>
                    <a:cubicBezTo>
                      <a:pt x="443" y="513"/>
                      <a:pt x="447" y="511"/>
                      <a:pt x="450" y="508"/>
                    </a:cubicBezTo>
                    <a:cubicBezTo>
                      <a:pt x="450" y="508"/>
                      <a:pt x="450" y="508"/>
                      <a:pt x="450" y="508"/>
                    </a:cubicBezTo>
                    <a:moveTo>
                      <a:pt x="664" y="314"/>
                    </a:moveTo>
                    <a:cubicBezTo>
                      <a:pt x="663" y="315"/>
                      <a:pt x="663" y="316"/>
                      <a:pt x="662" y="317"/>
                    </a:cubicBezTo>
                    <a:cubicBezTo>
                      <a:pt x="661" y="322"/>
                      <a:pt x="659" y="326"/>
                      <a:pt x="658" y="330"/>
                    </a:cubicBezTo>
                    <a:cubicBezTo>
                      <a:pt x="649" y="340"/>
                      <a:pt x="640" y="350"/>
                      <a:pt x="631" y="359"/>
                    </a:cubicBezTo>
                    <a:cubicBezTo>
                      <a:pt x="631" y="359"/>
                      <a:pt x="631" y="359"/>
                      <a:pt x="631" y="359"/>
                    </a:cubicBezTo>
                    <a:cubicBezTo>
                      <a:pt x="631" y="359"/>
                      <a:pt x="631" y="359"/>
                      <a:pt x="631" y="359"/>
                    </a:cubicBezTo>
                    <a:cubicBezTo>
                      <a:pt x="629" y="361"/>
                      <a:pt x="628" y="362"/>
                      <a:pt x="626" y="364"/>
                    </a:cubicBezTo>
                    <a:cubicBezTo>
                      <a:pt x="626" y="364"/>
                      <a:pt x="626" y="364"/>
                      <a:pt x="626" y="364"/>
                    </a:cubicBezTo>
                    <a:cubicBezTo>
                      <a:pt x="626" y="364"/>
                      <a:pt x="626" y="364"/>
                      <a:pt x="626" y="364"/>
                    </a:cubicBezTo>
                    <a:cubicBezTo>
                      <a:pt x="626" y="364"/>
                      <a:pt x="626" y="364"/>
                      <a:pt x="626" y="364"/>
                    </a:cubicBezTo>
                    <a:cubicBezTo>
                      <a:pt x="625" y="365"/>
                      <a:pt x="625" y="366"/>
                      <a:pt x="624" y="367"/>
                    </a:cubicBezTo>
                    <a:cubicBezTo>
                      <a:pt x="624" y="367"/>
                      <a:pt x="624" y="367"/>
                      <a:pt x="624" y="367"/>
                    </a:cubicBezTo>
                    <a:cubicBezTo>
                      <a:pt x="621" y="369"/>
                      <a:pt x="619" y="371"/>
                      <a:pt x="617" y="373"/>
                    </a:cubicBezTo>
                    <a:cubicBezTo>
                      <a:pt x="617" y="373"/>
                      <a:pt x="617" y="373"/>
                      <a:pt x="617" y="373"/>
                    </a:cubicBezTo>
                    <a:cubicBezTo>
                      <a:pt x="617" y="373"/>
                      <a:pt x="617" y="373"/>
                      <a:pt x="617" y="373"/>
                    </a:cubicBezTo>
                    <a:cubicBezTo>
                      <a:pt x="606" y="384"/>
                      <a:pt x="595" y="395"/>
                      <a:pt x="584" y="405"/>
                    </a:cubicBezTo>
                    <a:cubicBezTo>
                      <a:pt x="584" y="405"/>
                      <a:pt x="584" y="405"/>
                      <a:pt x="584" y="405"/>
                    </a:cubicBezTo>
                    <a:cubicBezTo>
                      <a:pt x="583" y="406"/>
                      <a:pt x="582" y="407"/>
                      <a:pt x="581" y="408"/>
                    </a:cubicBezTo>
                    <a:cubicBezTo>
                      <a:pt x="581" y="408"/>
                      <a:pt x="581" y="408"/>
                      <a:pt x="581" y="408"/>
                    </a:cubicBezTo>
                    <a:cubicBezTo>
                      <a:pt x="581" y="408"/>
                      <a:pt x="581" y="408"/>
                      <a:pt x="581" y="408"/>
                    </a:cubicBezTo>
                    <a:cubicBezTo>
                      <a:pt x="548" y="437"/>
                      <a:pt x="513" y="465"/>
                      <a:pt x="476" y="491"/>
                    </a:cubicBezTo>
                    <a:cubicBezTo>
                      <a:pt x="476" y="491"/>
                      <a:pt x="475" y="491"/>
                      <a:pt x="475" y="492"/>
                    </a:cubicBezTo>
                    <a:cubicBezTo>
                      <a:pt x="512" y="467"/>
                      <a:pt x="547" y="439"/>
                      <a:pt x="580" y="409"/>
                    </a:cubicBezTo>
                    <a:cubicBezTo>
                      <a:pt x="580" y="409"/>
                      <a:pt x="580" y="409"/>
                      <a:pt x="580" y="409"/>
                    </a:cubicBezTo>
                    <a:cubicBezTo>
                      <a:pt x="581" y="408"/>
                      <a:pt x="582" y="407"/>
                      <a:pt x="583" y="406"/>
                    </a:cubicBezTo>
                    <a:cubicBezTo>
                      <a:pt x="583" y="406"/>
                      <a:pt x="583" y="406"/>
                      <a:pt x="583" y="406"/>
                    </a:cubicBezTo>
                    <a:cubicBezTo>
                      <a:pt x="595" y="396"/>
                      <a:pt x="606" y="385"/>
                      <a:pt x="617" y="374"/>
                    </a:cubicBezTo>
                    <a:cubicBezTo>
                      <a:pt x="619" y="372"/>
                      <a:pt x="621" y="370"/>
                      <a:pt x="623" y="368"/>
                    </a:cubicBezTo>
                    <a:cubicBezTo>
                      <a:pt x="624" y="367"/>
                      <a:pt x="625" y="366"/>
                      <a:pt x="626" y="365"/>
                    </a:cubicBezTo>
                    <a:cubicBezTo>
                      <a:pt x="627" y="363"/>
                      <a:pt x="629" y="362"/>
                      <a:pt x="631" y="360"/>
                    </a:cubicBezTo>
                    <a:cubicBezTo>
                      <a:pt x="641" y="350"/>
                      <a:pt x="650" y="339"/>
                      <a:pt x="660" y="329"/>
                    </a:cubicBezTo>
                    <a:cubicBezTo>
                      <a:pt x="662" y="324"/>
                      <a:pt x="663" y="319"/>
                      <a:pt x="664" y="314"/>
                    </a:cubicBezTo>
                    <a:moveTo>
                      <a:pt x="658" y="231"/>
                    </a:moveTo>
                    <a:cubicBezTo>
                      <a:pt x="658" y="232"/>
                      <a:pt x="658" y="232"/>
                      <a:pt x="658" y="232"/>
                    </a:cubicBezTo>
                    <a:cubicBezTo>
                      <a:pt x="657" y="232"/>
                      <a:pt x="657" y="233"/>
                      <a:pt x="656" y="234"/>
                    </a:cubicBezTo>
                    <a:cubicBezTo>
                      <a:pt x="656" y="234"/>
                      <a:pt x="656" y="234"/>
                      <a:pt x="656" y="234"/>
                    </a:cubicBezTo>
                    <a:cubicBezTo>
                      <a:pt x="660" y="249"/>
                      <a:pt x="663" y="263"/>
                      <a:pt x="664" y="277"/>
                    </a:cubicBezTo>
                    <a:cubicBezTo>
                      <a:pt x="664" y="277"/>
                      <a:pt x="664" y="278"/>
                      <a:pt x="664" y="278"/>
                    </a:cubicBezTo>
                    <a:cubicBezTo>
                      <a:pt x="665" y="285"/>
                      <a:pt x="665" y="292"/>
                      <a:pt x="664" y="299"/>
                    </a:cubicBezTo>
                    <a:cubicBezTo>
                      <a:pt x="664" y="299"/>
                      <a:pt x="665" y="298"/>
                      <a:pt x="665" y="298"/>
                    </a:cubicBezTo>
                    <a:cubicBezTo>
                      <a:pt x="665" y="297"/>
                      <a:pt x="666" y="297"/>
                      <a:pt x="667" y="296"/>
                    </a:cubicBezTo>
                    <a:cubicBezTo>
                      <a:pt x="667" y="289"/>
                      <a:pt x="667" y="282"/>
                      <a:pt x="667" y="275"/>
                    </a:cubicBezTo>
                    <a:cubicBezTo>
                      <a:pt x="667" y="275"/>
                      <a:pt x="667" y="275"/>
                      <a:pt x="667" y="275"/>
                    </a:cubicBezTo>
                    <a:cubicBezTo>
                      <a:pt x="667" y="275"/>
                      <a:pt x="667" y="274"/>
                      <a:pt x="667" y="274"/>
                    </a:cubicBezTo>
                    <a:cubicBezTo>
                      <a:pt x="667" y="274"/>
                      <a:pt x="667" y="274"/>
                      <a:pt x="667" y="274"/>
                    </a:cubicBezTo>
                    <a:cubicBezTo>
                      <a:pt x="666" y="260"/>
                      <a:pt x="663" y="246"/>
                      <a:pt x="658" y="231"/>
                    </a:cubicBezTo>
                    <a:moveTo>
                      <a:pt x="498" y="0"/>
                    </a:moveTo>
                    <a:cubicBezTo>
                      <a:pt x="498" y="1"/>
                      <a:pt x="498" y="1"/>
                      <a:pt x="498" y="1"/>
                    </a:cubicBezTo>
                    <a:cubicBezTo>
                      <a:pt x="498" y="1"/>
                      <a:pt x="498" y="1"/>
                      <a:pt x="498" y="1"/>
                    </a:cubicBezTo>
                    <a:cubicBezTo>
                      <a:pt x="497" y="2"/>
                      <a:pt x="496" y="3"/>
                      <a:pt x="496" y="4"/>
                    </a:cubicBezTo>
                    <a:cubicBezTo>
                      <a:pt x="496" y="4"/>
                      <a:pt x="496" y="4"/>
                      <a:pt x="496" y="4"/>
                    </a:cubicBezTo>
                    <a:cubicBezTo>
                      <a:pt x="497" y="5"/>
                      <a:pt x="498" y="6"/>
                      <a:pt x="498" y="6"/>
                    </a:cubicBezTo>
                    <a:cubicBezTo>
                      <a:pt x="534" y="43"/>
                      <a:pt x="564" y="77"/>
                      <a:pt x="588" y="110"/>
                    </a:cubicBezTo>
                    <a:cubicBezTo>
                      <a:pt x="589" y="110"/>
                      <a:pt x="589" y="111"/>
                      <a:pt x="589" y="112"/>
                    </a:cubicBezTo>
                    <a:cubicBezTo>
                      <a:pt x="591" y="114"/>
                      <a:pt x="593" y="116"/>
                      <a:pt x="595" y="119"/>
                    </a:cubicBezTo>
                    <a:cubicBezTo>
                      <a:pt x="595" y="119"/>
                      <a:pt x="595" y="120"/>
                      <a:pt x="596" y="121"/>
                    </a:cubicBezTo>
                    <a:cubicBezTo>
                      <a:pt x="599" y="125"/>
                      <a:pt x="602" y="130"/>
                      <a:pt x="605" y="134"/>
                    </a:cubicBezTo>
                    <a:cubicBezTo>
                      <a:pt x="606" y="135"/>
                      <a:pt x="606" y="136"/>
                      <a:pt x="607" y="136"/>
                    </a:cubicBezTo>
                    <a:cubicBezTo>
                      <a:pt x="608" y="139"/>
                      <a:pt x="610" y="141"/>
                      <a:pt x="611" y="143"/>
                    </a:cubicBezTo>
                    <a:cubicBezTo>
                      <a:pt x="612" y="144"/>
                      <a:pt x="612" y="144"/>
                      <a:pt x="612" y="145"/>
                    </a:cubicBezTo>
                    <a:cubicBezTo>
                      <a:pt x="627" y="168"/>
                      <a:pt x="639" y="190"/>
                      <a:pt x="647" y="211"/>
                    </a:cubicBezTo>
                    <a:cubicBezTo>
                      <a:pt x="647" y="211"/>
                      <a:pt x="648" y="211"/>
                      <a:pt x="648" y="210"/>
                    </a:cubicBezTo>
                    <a:cubicBezTo>
                      <a:pt x="648" y="210"/>
                      <a:pt x="649" y="209"/>
                      <a:pt x="649" y="209"/>
                    </a:cubicBezTo>
                    <a:cubicBezTo>
                      <a:pt x="641" y="187"/>
                      <a:pt x="630" y="165"/>
                      <a:pt x="615" y="142"/>
                    </a:cubicBezTo>
                    <a:cubicBezTo>
                      <a:pt x="615" y="142"/>
                      <a:pt x="615" y="142"/>
                      <a:pt x="615" y="142"/>
                    </a:cubicBezTo>
                    <a:cubicBezTo>
                      <a:pt x="615" y="141"/>
                      <a:pt x="614" y="141"/>
                      <a:pt x="614" y="140"/>
                    </a:cubicBezTo>
                    <a:cubicBezTo>
                      <a:pt x="614" y="140"/>
                      <a:pt x="614" y="140"/>
                      <a:pt x="614" y="140"/>
                    </a:cubicBezTo>
                    <a:cubicBezTo>
                      <a:pt x="614" y="140"/>
                      <a:pt x="614" y="140"/>
                      <a:pt x="614" y="140"/>
                    </a:cubicBezTo>
                    <a:cubicBezTo>
                      <a:pt x="612" y="138"/>
                      <a:pt x="611" y="135"/>
                      <a:pt x="609" y="133"/>
                    </a:cubicBezTo>
                    <a:cubicBezTo>
                      <a:pt x="609" y="133"/>
                      <a:pt x="609" y="133"/>
                      <a:pt x="609" y="133"/>
                    </a:cubicBezTo>
                    <a:cubicBezTo>
                      <a:pt x="609" y="132"/>
                      <a:pt x="608" y="132"/>
                      <a:pt x="608" y="131"/>
                    </a:cubicBezTo>
                    <a:cubicBezTo>
                      <a:pt x="608" y="131"/>
                      <a:pt x="608" y="131"/>
                      <a:pt x="608" y="131"/>
                    </a:cubicBezTo>
                    <a:cubicBezTo>
                      <a:pt x="605" y="127"/>
                      <a:pt x="602" y="122"/>
                      <a:pt x="598" y="118"/>
                    </a:cubicBezTo>
                    <a:cubicBezTo>
                      <a:pt x="598" y="118"/>
                      <a:pt x="598" y="118"/>
                      <a:pt x="598" y="118"/>
                    </a:cubicBezTo>
                    <a:cubicBezTo>
                      <a:pt x="598" y="117"/>
                      <a:pt x="598" y="116"/>
                      <a:pt x="597" y="116"/>
                    </a:cubicBezTo>
                    <a:cubicBezTo>
                      <a:pt x="597" y="116"/>
                      <a:pt x="597" y="116"/>
                      <a:pt x="597" y="116"/>
                    </a:cubicBezTo>
                    <a:cubicBezTo>
                      <a:pt x="597" y="116"/>
                      <a:pt x="597" y="116"/>
                      <a:pt x="597" y="116"/>
                    </a:cubicBezTo>
                    <a:cubicBezTo>
                      <a:pt x="595" y="113"/>
                      <a:pt x="594" y="111"/>
                      <a:pt x="592" y="109"/>
                    </a:cubicBezTo>
                    <a:cubicBezTo>
                      <a:pt x="592" y="109"/>
                      <a:pt x="592" y="109"/>
                      <a:pt x="592" y="109"/>
                    </a:cubicBezTo>
                    <a:cubicBezTo>
                      <a:pt x="592" y="108"/>
                      <a:pt x="591" y="107"/>
                      <a:pt x="591" y="107"/>
                    </a:cubicBezTo>
                    <a:cubicBezTo>
                      <a:pt x="591" y="107"/>
                      <a:pt x="591" y="107"/>
                      <a:pt x="591" y="107"/>
                    </a:cubicBezTo>
                    <a:cubicBezTo>
                      <a:pt x="591" y="107"/>
                      <a:pt x="591" y="107"/>
                      <a:pt x="591" y="107"/>
                    </a:cubicBezTo>
                    <a:cubicBezTo>
                      <a:pt x="566" y="74"/>
                      <a:pt x="537" y="39"/>
                      <a:pt x="501" y="3"/>
                    </a:cubicBezTo>
                    <a:cubicBezTo>
                      <a:pt x="501" y="3"/>
                      <a:pt x="501" y="3"/>
                      <a:pt x="501" y="3"/>
                    </a:cubicBezTo>
                    <a:cubicBezTo>
                      <a:pt x="500" y="3"/>
                      <a:pt x="500" y="3"/>
                      <a:pt x="500" y="3"/>
                    </a:cubicBezTo>
                    <a:cubicBezTo>
                      <a:pt x="500" y="3"/>
                      <a:pt x="500" y="3"/>
                      <a:pt x="500" y="3"/>
                    </a:cubicBezTo>
                    <a:cubicBezTo>
                      <a:pt x="500" y="2"/>
                      <a:pt x="499" y="1"/>
                      <a:pt x="49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41" name="Freeform 403"/>
              <p:cNvSpPr>
                <a:spLocks noEditPoints="1"/>
              </p:cNvSpPr>
              <p:nvPr/>
            </p:nvSpPr>
            <p:spPr bwMode="auto">
              <a:xfrm>
                <a:off x="744" y="3539"/>
                <a:ext cx="392" cy="327"/>
              </a:xfrm>
              <a:custGeom>
                <a:avLst/>
                <a:gdLst>
                  <a:gd name="T0" fmla="*/ 244 w 253"/>
                  <a:gd name="T1" fmla="*/ 153 h 211"/>
                  <a:gd name="T2" fmla="*/ 244 w 253"/>
                  <a:gd name="T3" fmla="*/ 153 h 211"/>
                  <a:gd name="T4" fmla="*/ 243 w 253"/>
                  <a:gd name="T5" fmla="*/ 154 h 211"/>
                  <a:gd name="T6" fmla="*/ 243 w 253"/>
                  <a:gd name="T7" fmla="*/ 154 h 211"/>
                  <a:gd name="T8" fmla="*/ 243 w 253"/>
                  <a:gd name="T9" fmla="*/ 154 h 211"/>
                  <a:gd name="T10" fmla="*/ 243 w 253"/>
                  <a:gd name="T11" fmla="*/ 154 h 211"/>
                  <a:gd name="T12" fmla="*/ 242 w 253"/>
                  <a:gd name="T13" fmla="*/ 154 h 211"/>
                  <a:gd name="T14" fmla="*/ 240 w 253"/>
                  <a:gd name="T15" fmla="*/ 155 h 211"/>
                  <a:gd name="T16" fmla="*/ 234 w 253"/>
                  <a:gd name="T17" fmla="*/ 166 h 211"/>
                  <a:gd name="T18" fmla="*/ 214 w 253"/>
                  <a:gd name="T19" fmla="*/ 172 h 211"/>
                  <a:gd name="T20" fmla="*/ 160 w 253"/>
                  <a:gd name="T21" fmla="*/ 186 h 211"/>
                  <a:gd name="T22" fmla="*/ 160 w 253"/>
                  <a:gd name="T23" fmla="*/ 186 h 211"/>
                  <a:gd name="T24" fmla="*/ 156 w 253"/>
                  <a:gd name="T25" fmla="*/ 187 h 211"/>
                  <a:gd name="T26" fmla="*/ 156 w 253"/>
                  <a:gd name="T27" fmla="*/ 187 h 211"/>
                  <a:gd name="T28" fmla="*/ 0 w 253"/>
                  <a:gd name="T29" fmla="*/ 211 h 211"/>
                  <a:gd name="T30" fmla="*/ 0 w 253"/>
                  <a:gd name="T31" fmla="*/ 211 h 211"/>
                  <a:gd name="T32" fmla="*/ 156 w 253"/>
                  <a:gd name="T33" fmla="*/ 187 h 211"/>
                  <a:gd name="T34" fmla="*/ 160 w 253"/>
                  <a:gd name="T35" fmla="*/ 187 h 211"/>
                  <a:gd name="T36" fmla="*/ 214 w 253"/>
                  <a:gd name="T37" fmla="*/ 172 h 211"/>
                  <a:gd name="T38" fmla="*/ 237 w 253"/>
                  <a:gd name="T39" fmla="*/ 165 h 211"/>
                  <a:gd name="T40" fmla="*/ 244 w 253"/>
                  <a:gd name="T41" fmla="*/ 153 h 211"/>
                  <a:gd name="T42" fmla="*/ 208 w 253"/>
                  <a:gd name="T43" fmla="*/ 0 h 211"/>
                  <a:gd name="T44" fmla="*/ 204 w 253"/>
                  <a:gd name="T45" fmla="*/ 2 h 211"/>
                  <a:gd name="T46" fmla="*/ 208 w 253"/>
                  <a:gd name="T47" fmla="*/ 9 h 211"/>
                  <a:gd name="T48" fmla="*/ 209 w 253"/>
                  <a:gd name="T49" fmla="*/ 10 h 211"/>
                  <a:gd name="T50" fmla="*/ 240 w 253"/>
                  <a:gd name="T51" fmla="*/ 74 h 211"/>
                  <a:gd name="T52" fmla="*/ 241 w 253"/>
                  <a:gd name="T53" fmla="*/ 75 h 211"/>
                  <a:gd name="T54" fmla="*/ 247 w 253"/>
                  <a:gd name="T55" fmla="*/ 128 h 211"/>
                  <a:gd name="T56" fmla="*/ 247 w 253"/>
                  <a:gd name="T57" fmla="*/ 128 h 211"/>
                  <a:gd name="T58" fmla="*/ 247 w 253"/>
                  <a:gd name="T59" fmla="*/ 129 h 211"/>
                  <a:gd name="T60" fmla="*/ 247 w 253"/>
                  <a:gd name="T61" fmla="*/ 129 h 211"/>
                  <a:gd name="T62" fmla="*/ 245 w 253"/>
                  <a:gd name="T63" fmla="*/ 142 h 211"/>
                  <a:gd name="T64" fmla="*/ 248 w 253"/>
                  <a:gd name="T65" fmla="*/ 141 h 211"/>
                  <a:gd name="T66" fmla="*/ 251 w 253"/>
                  <a:gd name="T67" fmla="*/ 128 h 211"/>
                  <a:gd name="T68" fmla="*/ 251 w 253"/>
                  <a:gd name="T69" fmla="*/ 127 h 211"/>
                  <a:gd name="T70" fmla="*/ 245 w 253"/>
                  <a:gd name="T71" fmla="*/ 73 h 211"/>
                  <a:gd name="T72" fmla="*/ 245 w 253"/>
                  <a:gd name="T73" fmla="*/ 73 h 211"/>
                  <a:gd name="T74" fmla="*/ 244 w 253"/>
                  <a:gd name="T75" fmla="*/ 72 h 211"/>
                  <a:gd name="T76" fmla="*/ 244 w 253"/>
                  <a:gd name="T77" fmla="*/ 72 h 211"/>
                  <a:gd name="T78" fmla="*/ 244 w 253"/>
                  <a:gd name="T79" fmla="*/ 72 h 211"/>
                  <a:gd name="T80" fmla="*/ 213 w 253"/>
                  <a:gd name="T81" fmla="*/ 8 h 211"/>
                  <a:gd name="T82" fmla="*/ 213 w 253"/>
                  <a:gd name="T83" fmla="*/ 8 h 211"/>
                  <a:gd name="T84" fmla="*/ 212 w 253"/>
                  <a:gd name="T85" fmla="*/ 7 h 211"/>
                  <a:gd name="T86" fmla="*/ 212 w 253"/>
                  <a:gd name="T87" fmla="*/ 7 h 211"/>
                  <a:gd name="T88" fmla="*/ 212 w 253"/>
                  <a:gd name="T89" fmla="*/ 7 h 211"/>
                  <a:gd name="T90" fmla="*/ 208 w 253"/>
                  <a:gd name="T91"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3" h="211">
                    <a:moveTo>
                      <a:pt x="244" y="153"/>
                    </a:moveTo>
                    <a:cubicBezTo>
                      <a:pt x="244" y="153"/>
                      <a:pt x="244" y="153"/>
                      <a:pt x="244" y="153"/>
                    </a:cubicBezTo>
                    <a:cubicBezTo>
                      <a:pt x="244" y="154"/>
                      <a:pt x="244" y="154"/>
                      <a:pt x="243" y="154"/>
                    </a:cubicBezTo>
                    <a:cubicBezTo>
                      <a:pt x="243" y="154"/>
                      <a:pt x="243" y="154"/>
                      <a:pt x="243" y="154"/>
                    </a:cubicBezTo>
                    <a:cubicBezTo>
                      <a:pt x="243" y="154"/>
                      <a:pt x="243" y="154"/>
                      <a:pt x="243" y="154"/>
                    </a:cubicBezTo>
                    <a:cubicBezTo>
                      <a:pt x="243" y="154"/>
                      <a:pt x="243" y="154"/>
                      <a:pt x="243" y="154"/>
                    </a:cubicBezTo>
                    <a:cubicBezTo>
                      <a:pt x="243" y="154"/>
                      <a:pt x="243" y="154"/>
                      <a:pt x="242" y="154"/>
                    </a:cubicBezTo>
                    <a:cubicBezTo>
                      <a:pt x="242" y="154"/>
                      <a:pt x="241" y="154"/>
                      <a:pt x="240" y="155"/>
                    </a:cubicBezTo>
                    <a:cubicBezTo>
                      <a:pt x="238" y="159"/>
                      <a:pt x="236" y="162"/>
                      <a:pt x="234" y="166"/>
                    </a:cubicBezTo>
                    <a:cubicBezTo>
                      <a:pt x="227" y="168"/>
                      <a:pt x="221" y="170"/>
                      <a:pt x="214" y="172"/>
                    </a:cubicBezTo>
                    <a:cubicBezTo>
                      <a:pt x="196" y="177"/>
                      <a:pt x="178" y="182"/>
                      <a:pt x="160" y="186"/>
                    </a:cubicBezTo>
                    <a:cubicBezTo>
                      <a:pt x="160" y="186"/>
                      <a:pt x="160" y="186"/>
                      <a:pt x="160" y="186"/>
                    </a:cubicBezTo>
                    <a:cubicBezTo>
                      <a:pt x="159" y="186"/>
                      <a:pt x="158" y="186"/>
                      <a:pt x="156" y="187"/>
                    </a:cubicBezTo>
                    <a:cubicBezTo>
                      <a:pt x="156" y="187"/>
                      <a:pt x="156" y="187"/>
                      <a:pt x="156" y="187"/>
                    </a:cubicBezTo>
                    <a:cubicBezTo>
                      <a:pt x="105" y="199"/>
                      <a:pt x="53" y="207"/>
                      <a:pt x="0" y="211"/>
                    </a:cubicBezTo>
                    <a:cubicBezTo>
                      <a:pt x="0" y="211"/>
                      <a:pt x="0" y="211"/>
                      <a:pt x="0" y="211"/>
                    </a:cubicBezTo>
                    <a:cubicBezTo>
                      <a:pt x="53" y="207"/>
                      <a:pt x="105" y="199"/>
                      <a:pt x="156" y="187"/>
                    </a:cubicBezTo>
                    <a:cubicBezTo>
                      <a:pt x="157" y="187"/>
                      <a:pt x="159" y="187"/>
                      <a:pt x="160" y="187"/>
                    </a:cubicBezTo>
                    <a:cubicBezTo>
                      <a:pt x="178" y="182"/>
                      <a:pt x="196" y="178"/>
                      <a:pt x="214" y="172"/>
                    </a:cubicBezTo>
                    <a:cubicBezTo>
                      <a:pt x="222" y="170"/>
                      <a:pt x="229" y="168"/>
                      <a:pt x="237" y="165"/>
                    </a:cubicBezTo>
                    <a:cubicBezTo>
                      <a:pt x="240" y="162"/>
                      <a:pt x="242" y="158"/>
                      <a:pt x="244" y="153"/>
                    </a:cubicBezTo>
                    <a:moveTo>
                      <a:pt x="208" y="0"/>
                    </a:moveTo>
                    <a:cubicBezTo>
                      <a:pt x="207" y="1"/>
                      <a:pt x="205" y="1"/>
                      <a:pt x="204" y="2"/>
                    </a:cubicBezTo>
                    <a:cubicBezTo>
                      <a:pt x="205" y="4"/>
                      <a:pt x="207" y="6"/>
                      <a:pt x="208" y="9"/>
                    </a:cubicBezTo>
                    <a:cubicBezTo>
                      <a:pt x="209" y="9"/>
                      <a:pt x="209" y="10"/>
                      <a:pt x="209" y="10"/>
                    </a:cubicBezTo>
                    <a:cubicBezTo>
                      <a:pt x="224" y="33"/>
                      <a:pt x="234" y="54"/>
                      <a:pt x="240" y="74"/>
                    </a:cubicBezTo>
                    <a:cubicBezTo>
                      <a:pt x="241" y="74"/>
                      <a:pt x="241" y="74"/>
                      <a:pt x="241" y="75"/>
                    </a:cubicBezTo>
                    <a:cubicBezTo>
                      <a:pt x="247" y="94"/>
                      <a:pt x="249" y="112"/>
                      <a:pt x="247" y="128"/>
                    </a:cubicBezTo>
                    <a:cubicBezTo>
                      <a:pt x="247" y="128"/>
                      <a:pt x="247" y="128"/>
                      <a:pt x="247" y="128"/>
                    </a:cubicBezTo>
                    <a:cubicBezTo>
                      <a:pt x="247" y="129"/>
                      <a:pt x="247" y="129"/>
                      <a:pt x="247" y="129"/>
                    </a:cubicBezTo>
                    <a:cubicBezTo>
                      <a:pt x="247" y="129"/>
                      <a:pt x="247" y="129"/>
                      <a:pt x="247" y="129"/>
                    </a:cubicBezTo>
                    <a:cubicBezTo>
                      <a:pt x="247" y="134"/>
                      <a:pt x="246" y="138"/>
                      <a:pt x="245" y="142"/>
                    </a:cubicBezTo>
                    <a:cubicBezTo>
                      <a:pt x="246" y="142"/>
                      <a:pt x="247" y="142"/>
                      <a:pt x="248" y="141"/>
                    </a:cubicBezTo>
                    <a:cubicBezTo>
                      <a:pt x="250" y="137"/>
                      <a:pt x="251" y="132"/>
                      <a:pt x="251" y="128"/>
                    </a:cubicBezTo>
                    <a:cubicBezTo>
                      <a:pt x="251" y="127"/>
                      <a:pt x="251" y="127"/>
                      <a:pt x="251" y="127"/>
                    </a:cubicBezTo>
                    <a:cubicBezTo>
                      <a:pt x="253" y="111"/>
                      <a:pt x="251" y="93"/>
                      <a:pt x="245" y="73"/>
                    </a:cubicBezTo>
                    <a:cubicBezTo>
                      <a:pt x="245" y="73"/>
                      <a:pt x="245" y="73"/>
                      <a:pt x="245" y="73"/>
                    </a:cubicBezTo>
                    <a:cubicBezTo>
                      <a:pt x="245" y="73"/>
                      <a:pt x="245" y="72"/>
                      <a:pt x="244" y="72"/>
                    </a:cubicBezTo>
                    <a:cubicBezTo>
                      <a:pt x="244" y="72"/>
                      <a:pt x="244" y="72"/>
                      <a:pt x="244" y="72"/>
                    </a:cubicBezTo>
                    <a:cubicBezTo>
                      <a:pt x="244" y="72"/>
                      <a:pt x="244" y="72"/>
                      <a:pt x="244" y="72"/>
                    </a:cubicBezTo>
                    <a:cubicBezTo>
                      <a:pt x="238" y="52"/>
                      <a:pt x="228" y="31"/>
                      <a:pt x="213" y="8"/>
                    </a:cubicBezTo>
                    <a:cubicBezTo>
                      <a:pt x="213" y="8"/>
                      <a:pt x="213" y="8"/>
                      <a:pt x="213" y="8"/>
                    </a:cubicBezTo>
                    <a:cubicBezTo>
                      <a:pt x="213" y="8"/>
                      <a:pt x="212" y="7"/>
                      <a:pt x="212" y="7"/>
                    </a:cubicBezTo>
                    <a:cubicBezTo>
                      <a:pt x="212" y="7"/>
                      <a:pt x="212" y="7"/>
                      <a:pt x="212" y="7"/>
                    </a:cubicBezTo>
                    <a:cubicBezTo>
                      <a:pt x="212" y="7"/>
                      <a:pt x="212" y="7"/>
                      <a:pt x="212" y="7"/>
                    </a:cubicBezTo>
                    <a:cubicBezTo>
                      <a:pt x="211" y="5"/>
                      <a:pt x="209" y="2"/>
                      <a:pt x="20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42" name="Freeform 404"/>
              <p:cNvSpPr>
                <a:spLocks/>
              </p:cNvSpPr>
              <p:nvPr/>
            </p:nvSpPr>
            <p:spPr bwMode="auto">
              <a:xfrm>
                <a:off x="1514" y="3553"/>
                <a:ext cx="40" cy="31"/>
              </a:xfrm>
              <a:custGeom>
                <a:avLst/>
                <a:gdLst>
                  <a:gd name="T0" fmla="*/ 25 w 26"/>
                  <a:gd name="T1" fmla="*/ 0 h 20"/>
                  <a:gd name="T2" fmla="*/ 18 w 26"/>
                  <a:gd name="T3" fmla="*/ 3 h 20"/>
                  <a:gd name="T4" fmla="*/ 15 w 26"/>
                  <a:gd name="T5" fmla="*/ 5 h 20"/>
                  <a:gd name="T6" fmla="*/ 15 w 26"/>
                  <a:gd name="T7" fmla="*/ 5 h 20"/>
                  <a:gd name="T8" fmla="*/ 0 w 26"/>
                  <a:gd name="T9" fmla="*/ 19 h 20"/>
                  <a:gd name="T10" fmla="*/ 0 w 26"/>
                  <a:gd name="T11" fmla="*/ 19 h 20"/>
                  <a:gd name="T12" fmla="*/ 0 w 26"/>
                  <a:gd name="T13" fmla="*/ 19 h 20"/>
                  <a:gd name="T14" fmla="*/ 0 w 26"/>
                  <a:gd name="T15" fmla="*/ 19 h 20"/>
                  <a:gd name="T16" fmla="*/ 1 w 26"/>
                  <a:gd name="T17" fmla="*/ 20 h 20"/>
                  <a:gd name="T18" fmla="*/ 13 w 26"/>
                  <a:gd name="T19" fmla="*/ 13 h 20"/>
                  <a:gd name="T20" fmla="*/ 16 w 26"/>
                  <a:gd name="T21" fmla="*/ 11 h 20"/>
                  <a:gd name="T22" fmla="*/ 25 w 26"/>
                  <a:gd name="T23" fmla="*/ 3 h 20"/>
                  <a:gd name="T24" fmla="*/ 26 w 26"/>
                  <a:gd name="T25" fmla="*/ 2 h 20"/>
                  <a:gd name="T26" fmla="*/ 26 w 26"/>
                  <a:gd name="T27" fmla="*/ 1 h 20"/>
                  <a:gd name="T28" fmla="*/ 25 w 26"/>
                  <a:gd name="T2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20">
                    <a:moveTo>
                      <a:pt x="25" y="0"/>
                    </a:moveTo>
                    <a:cubicBezTo>
                      <a:pt x="24" y="0"/>
                      <a:pt x="21" y="1"/>
                      <a:pt x="18" y="3"/>
                    </a:cubicBezTo>
                    <a:cubicBezTo>
                      <a:pt x="17" y="4"/>
                      <a:pt x="16" y="4"/>
                      <a:pt x="15" y="5"/>
                    </a:cubicBezTo>
                    <a:cubicBezTo>
                      <a:pt x="15" y="5"/>
                      <a:pt x="15" y="5"/>
                      <a:pt x="15" y="5"/>
                    </a:cubicBezTo>
                    <a:cubicBezTo>
                      <a:pt x="10" y="9"/>
                      <a:pt x="1" y="15"/>
                      <a:pt x="0" y="19"/>
                    </a:cubicBezTo>
                    <a:cubicBezTo>
                      <a:pt x="0" y="19"/>
                      <a:pt x="0" y="19"/>
                      <a:pt x="0" y="19"/>
                    </a:cubicBezTo>
                    <a:cubicBezTo>
                      <a:pt x="0" y="19"/>
                      <a:pt x="0" y="19"/>
                      <a:pt x="0" y="19"/>
                    </a:cubicBezTo>
                    <a:cubicBezTo>
                      <a:pt x="0" y="19"/>
                      <a:pt x="0" y="19"/>
                      <a:pt x="0" y="19"/>
                    </a:cubicBezTo>
                    <a:cubicBezTo>
                      <a:pt x="0" y="20"/>
                      <a:pt x="0" y="20"/>
                      <a:pt x="1" y="20"/>
                    </a:cubicBezTo>
                    <a:cubicBezTo>
                      <a:pt x="3" y="20"/>
                      <a:pt x="8" y="17"/>
                      <a:pt x="13" y="13"/>
                    </a:cubicBezTo>
                    <a:cubicBezTo>
                      <a:pt x="14" y="12"/>
                      <a:pt x="15" y="12"/>
                      <a:pt x="16" y="11"/>
                    </a:cubicBezTo>
                    <a:cubicBezTo>
                      <a:pt x="20" y="8"/>
                      <a:pt x="24" y="5"/>
                      <a:pt x="25" y="3"/>
                    </a:cubicBezTo>
                    <a:cubicBezTo>
                      <a:pt x="25" y="2"/>
                      <a:pt x="26" y="2"/>
                      <a:pt x="26" y="2"/>
                    </a:cubicBezTo>
                    <a:cubicBezTo>
                      <a:pt x="26" y="1"/>
                      <a:pt x="26" y="1"/>
                      <a:pt x="26" y="1"/>
                    </a:cubicBezTo>
                    <a:cubicBezTo>
                      <a:pt x="26" y="0"/>
                      <a:pt x="26" y="0"/>
                      <a:pt x="2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43" name="Freeform 405"/>
              <p:cNvSpPr>
                <a:spLocks/>
              </p:cNvSpPr>
              <p:nvPr/>
            </p:nvSpPr>
            <p:spPr bwMode="auto">
              <a:xfrm>
                <a:off x="1077" y="3818"/>
                <a:ext cx="48" cy="16"/>
              </a:xfrm>
              <a:custGeom>
                <a:avLst/>
                <a:gdLst>
                  <a:gd name="T0" fmla="*/ 31 w 31"/>
                  <a:gd name="T1" fmla="*/ 0 h 10"/>
                  <a:gd name="T2" fmla="*/ 20 w 31"/>
                  <a:gd name="T3" fmla="*/ 3 h 10"/>
                  <a:gd name="T4" fmla="*/ 1 w 31"/>
                  <a:gd name="T5" fmla="*/ 10 h 10"/>
                  <a:gd name="T6" fmla="*/ 0 w 31"/>
                  <a:gd name="T7" fmla="*/ 10 h 10"/>
                  <a:gd name="T8" fmla="*/ 0 w 31"/>
                  <a:gd name="T9" fmla="*/ 10 h 10"/>
                  <a:gd name="T10" fmla="*/ 30 w 31"/>
                  <a:gd name="T11" fmla="*/ 0 h 10"/>
                  <a:gd name="T12" fmla="*/ 30 w 31"/>
                  <a:gd name="T13" fmla="*/ 0 h 10"/>
                  <a:gd name="T14" fmla="*/ 31 w 31"/>
                  <a:gd name="T15" fmla="*/ 0 h 10"/>
                  <a:gd name="T16" fmla="*/ 31 w 31"/>
                  <a:gd name="T17" fmla="*/ 0 h 10"/>
                  <a:gd name="T18" fmla="*/ 31 w 31"/>
                  <a:gd name="T19" fmla="*/ 0 h 10"/>
                  <a:gd name="T20" fmla="*/ 31 w 31"/>
                  <a:gd name="T21" fmla="*/ 0 h 10"/>
                  <a:gd name="T22" fmla="*/ 31 w 31"/>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10">
                    <a:moveTo>
                      <a:pt x="31" y="0"/>
                    </a:moveTo>
                    <a:cubicBezTo>
                      <a:pt x="29" y="0"/>
                      <a:pt x="23" y="2"/>
                      <a:pt x="20" y="3"/>
                    </a:cubicBezTo>
                    <a:cubicBezTo>
                      <a:pt x="14" y="5"/>
                      <a:pt x="4" y="8"/>
                      <a:pt x="1" y="10"/>
                    </a:cubicBezTo>
                    <a:cubicBezTo>
                      <a:pt x="0" y="10"/>
                      <a:pt x="0" y="10"/>
                      <a:pt x="0" y="10"/>
                    </a:cubicBezTo>
                    <a:cubicBezTo>
                      <a:pt x="0" y="10"/>
                      <a:pt x="0" y="10"/>
                      <a:pt x="0" y="10"/>
                    </a:cubicBezTo>
                    <a:cubicBezTo>
                      <a:pt x="4" y="10"/>
                      <a:pt x="25" y="3"/>
                      <a:pt x="30" y="0"/>
                    </a:cubicBezTo>
                    <a:cubicBezTo>
                      <a:pt x="30" y="0"/>
                      <a:pt x="30" y="0"/>
                      <a:pt x="30" y="0"/>
                    </a:cubicBezTo>
                    <a:cubicBezTo>
                      <a:pt x="31" y="0"/>
                      <a:pt x="31" y="0"/>
                      <a:pt x="31" y="0"/>
                    </a:cubicBezTo>
                    <a:cubicBezTo>
                      <a:pt x="31" y="0"/>
                      <a:pt x="31" y="0"/>
                      <a:pt x="31" y="0"/>
                    </a:cubicBezTo>
                    <a:cubicBezTo>
                      <a:pt x="31" y="0"/>
                      <a:pt x="31" y="0"/>
                      <a:pt x="31" y="0"/>
                    </a:cubicBezTo>
                    <a:cubicBezTo>
                      <a:pt x="31" y="0"/>
                      <a:pt x="31" y="0"/>
                      <a:pt x="31" y="0"/>
                    </a:cubicBezTo>
                    <a:cubicBezTo>
                      <a:pt x="31" y="0"/>
                      <a:pt x="31" y="0"/>
                      <a:pt x="3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grpSp>
        <p:sp>
          <p:nvSpPr>
            <p:cNvPr id="10" name="Freeform 407"/>
            <p:cNvSpPr>
              <a:spLocks/>
            </p:cNvSpPr>
            <p:nvPr/>
          </p:nvSpPr>
          <p:spPr bwMode="auto">
            <a:xfrm>
              <a:off x="1880" y="2781"/>
              <a:ext cx="34" cy="48"/>
            </a:xfrm>
            <a:custGeom>
              <a:avLst/>
              <a:gdLst>
                <a:gd name="T0" fmla="*/ 16 w 22"/>
                <a:gd name="T1" fmla="*/ 0 h 31"/>
                <a:gd name="T2" fmla="*/ 6 w 22"/>
                <a:gd name="T3" fmla="*/ 7 h 31"/>
                <a:gd name="T4" fmla="*/ 6 w 22"/>
                <a:gd name="T5" fmla="*/ 8 h 31"/>
                <a:gd name="T6" fmla="*/ 4 w 22"/>
                <a:gd name="T7" fmla="*/ 11 h 31"/>
                <a:gd name="T8" fmla="*/ 2 w 22"/>
                <a:gd name="T9" fmla="*/ 29 h 31"/>
                <a:gd name="T10" fmla="*/ 2 w 22"/>
                <a:gd name="T11" fmla="*/ 29 h 31"/>
                <a:gd name="T12" fmla="*/ 2 w 22"/>
                <a:gd name="T13" fmla="*/ 29 h 31"/>
                <a:gd name="T14" fmla="*/ 2 w 22"/>
                <a:gd name="T15" fmla="*/ 29 h 31"/>
                <a:gd name="T16" fmla="*/ 2 w 22"/>
                <a:gd name="T17" fmla="*/ 29 h 31"/>
                <a:gd name="T18" fmla="*/ 2 w 22"/>
                <a:gd name="T19" fmla="*/ 29 h 31"/>
                <a:gd name="T20" fmla="*/ 2 w 22"/>
                <a:gd name="T21" fmla="*/ 30 h 31"/>
                <a:gd name="T22" fmla="*/ 4 w 22"/>
                <a:gd name="T23" fmla="*/ 31 h 31"/>
                <a:gd name="T24" fmla="*/ 5 w 22"/>
                <a:gd name="T25" fmla="*/ 31 h 31"/>
                <a:gd name="T26" fmla="*/ 6 w 22"/>
                <a:gd name="T27" fmla="*/ 31 h 31"/>
                <a:gd name="T28" fmla="*/ 14 w 22"/>
                <a:gd name="T29" fmla="*/ 26 h 31"/>
                <a:gd name="T30" fmla="*/ 16 w 22"/>
                <a:gd name="T31" fmla="*/ 24 h 31"/>
                <a:gd name="T32" fmla="*/ 20 w 22"/>
                <a:gd name="T33" fmla="*/ 5 h 31"/>
                <a:gd name="T34" fmla="*/ 19 w 22"/>
                <a:gd name="T35" fmla="*/ 2 h 31"/>
                <a:gd name="T36" fmla="*/ 19 w 22"/>
                <a:gd name="T37" fmla="*/ 2 h 31"/>
                <a:gd name="T38" fmla="*/ 19 w 22"/>
                <a:gd name="T39" fmla="*/ 2 h 31"/>
                <a:gd name="T40" fmla="*/ 19 w 22"/>
                <a:gd name="T41" fmla="*/ 2 h 31"/>
                <a:gd name="T42" fmla="*/ 16 w 22"/>
                <a:gd name="T4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31">
                  <a:moveTo>
                    <a:pt x="16" y="0"/>
                  </a:moveTo>
                  <a:cubicBezTo>
                    <a:pt x="13" y="0"/>
                    <a:pt x="9" y="3"/>
                    <a:pt x="6" y="7"/>
                  </a:cubicBezTo>
                  <a:cubicBezTo>
                    <a:pt x="6" y="7"/>
                    <a:pt x="6" y="8"/>
                    <a:pt x="6" y="8"/>
                  </a:cubicBezTo>
                  <a:cubicBezTo>
                    <a:pt x="5" y="9"/>
                    <a:pt x="5" y="10"/>
                    <a:pt x="4" y="11"/>
                  </a:cubicBezTo>
                  <a:cubicBezTo>
                    <a:pt x="1" y="17"/>
                    <a:pt x="0" y="25"/>
                    <a:pt x="2" y="29"/>
                  </a:cubicBezTo>
                  <a:cubicBezTo>
                    <a:pt x="2" y="29"/>
                    <a:pt x="2" y="29"/>
                    <a:pt x="2" y="29"/>
                  </a:cubicBezTo>
                  <a:cubicBezTo>
                    <a:pt x="2" y="29"/>
                    <a:pt x="2" y="29"/>
                    <a:pt x="2" y="29"/>
                  </a:cubicBezTo>
                  <a:cubicBezTo>
                    <a:pt x="2" y="29"/>
                    <a:pt x="2" y="29"/>
                    <a:pt x="2" y="29"/>
                  </a:cubicBezTo>
                  <a:cubicBezTo>
                    <a:pt x="2" y="29"/>
                    <a:pt x="2" y="29"/>
                    <a:pt x="2" y="29"/>
                  </a:cubicBezTo>
                  <a:cubicBezTo>
                    <a:pt x="2" y="29"/>
                    <a:pt x="2" y="29"/>
                    <a:pt x="2" y="29"/>
                  </a:cubicBezTo>
                  <a:cubicBezTo>
                    <a:pt x="2" y="29"/>
                    <a:pt x="2" y="29"/>
                    <a:pt x="2" y="30"/>
                  </a:cubicBezTo>
                  <a:cubicBezTo>
                    <a:pt x="3" y="30"/>
                    <a:pt x="3" y="30"/>
                    <a:pt x="4" y="31"/>
                  </a:cubicBezTo>
                  <a:cubicBezTo>
                    <a:pt x="4" y="31"/>
                    <a:pt x="5" y="31"/>
                    <a:pt x="5" y="31"/>
                  </a:cubicBezTo>
                  <a:cubicBezTo>
                    <a:pt x="5" y="31"/>
                    <a:pt x="6" y="31"/>
                    <a:pt x="6" y="31"/>
                  </a:cubicBezTo>
                  <a:cubicBezTo>
                    <a:pt x="9" y="31"/>
                    <a:pt x="12" y="29"/>
                    <a:pt x="14" y="26"/>
                  </a:cubicBezTo>
                  <a:cubicBezTo>
                    <a:pt x="15" y="26"/>
                    <a:pt x="15" y="25"/>
                    <a:pt x="16" y="24"/>
                  </a:cubicBezTo>
                  <a:cubicBezTo>
                    <a:pt x="20" y="18"/>
                    <a:pt x="22" y="10"/>
                    <a:pt x="20" y="5"/>
                  </a:cubicBezTo>
                  <a:cubicBezTo>
                    <a:pt x="20" y="4"/>
                    <a:pt x="20" y="3"/>
                    <a:pt x="19" y="2"/>
                  </a:cubicBezTo>
                  <a:cubicBezTo>
                    <a:pt x="19" y="2"/>
                    <a:pt x="19" y="2"/>
                    <a:pt x="19" y="2"/>
                  </a:cubicBezTo>
                  <a:cubicBezTo>
                    <a:pt x="19" y="2"/>
                    <a:pt x="19" y="2"/>
                    <a:pt x="19" y="2"/>
                  </a:cubicBezTo>
                  <a:cubicBezTo>
                    <a:pt x="19" y="2"/>
                    <a:pt x="19" y="2"/>
                    <a:pt x="19" y="2"/>
                  </a:cubicBezTo>
                  <a:cubicBezTo>
                    <a:pt x="18" y="1"/>
                    <a:pt x="17"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11" name="Freeform 408"/>
            <p:cNvSpPr>
              <a:spLocks/>
            </p:cNvSpPr>
            <p:nvPr/>
          </p:nvSpPr>
          <p:spPr bwMode="auto">
            <a:xfrm>
              <a:off x="1747" y="3382"/>
              <a:ext cx="35" cy="36"/>
            </a:xfrm>
            <a:custGeom>
              <a:avLst/>
              <a:gdLst>
                <a:gd name="T0" fmla="*/ 23 w 23"/>
                <a:gd name="T1" fmla="*/ 0 h 23"/>
                <a:gd name="T2" fmla="*/ 15 w 23"/>
                <a:gd name="T3" fmla="*/ 8 h 23"/>
                <a:gd name="T4" fmla="*/ 14 w 23"/>
                <a:gd name="T5" fmla="*/ 8 h 23"/>
                <a:gd name="T6" fmla="*/ 13 w 23"/>
                <a:gd name="T7" fmla="*/ 9 h 23"/>
                <a:gd name="T8" fmla="*/ 1 w 23"/>
                <a:gd name="T9" fmla="*/ 23 h 23"/>
                <a:gd name="T10" fmla="*/ 1 w 23"/>
                <a:gd name="T11" fmla="*/ 23 h 23"/>
                <a:gd name="T12" fmla="*/ 0 w 23"/>
                <a:gd name="T13" fmla="*/ 23 h 23"/>
                <a:gd name="T14" fmla="*/ 0 w 23"/>
                <a:gd name="T15" fmla="*/ 23 h 23"/>
                <a:gd name="T16" fmla="*/ 0 w 23"/>
                <a:gd name="T17" fmla="*/ 23 h 23"/>
                <a:gd name="T18" fmla="*/ 7 w 23"/>
                <a:gd name="T19" fmla="*/ 17 h 23"/>
                <a:gd name="T20" fmla="*/ 10 w 23"/>
                <a:gd name="T21" fmla="*/ 14 h 23"/>
                <a:gd name="T22" fmla="*/ 21 w 23"/>
                <a:gd name="T23" fmla="*/ 2 h 23"/>
                <a:gd name="T24" fmla="*/ 22 w 23"/>
                <a:gd name="T25" fmla="*/ 1 h 23"/>
                <a:gd name="T26" fmla="*/ 23 w 23"/>
                <a:gd name="T27" fmla="*/ 0 h 23"/>
                <a:gd name="T28" fmla="*/ 23 w 23"/>
                <a:gd name="T2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23">
                  <a:moveTo>
                    <a:pt x="23" y="0"/>
                  </a:moveTo>
                  <a:cubicBezTo>
                    <a:pt x="22" y="0"/>
                    <a:pt x="17" y="5"/>
                    <a:pt x="15" y="8"/>
                  </a:cubicBezTo>
                  <a:cubicBezTo>
                    <a:pt x="14" y="8"/>
                    <a:pt x="14" y="8"/>
                    <a:pt x="14" y="8"/>
                  </a:cubicBezTo>
                  <a:cubicBezTo>
                    <a:pt x="14" y="9"/>
                    <a:pt x="13" y="9"/>
                    <a:pt x="13" y="9"/>
                  </a:cubicBezTo>
                  <a:cubicBezTo>
                    <a:pt x="9" y="14"/>
                    <a:pt x="3" y="20"/>
                    <a:pt x="1" y="23"/>
                  </a:cubicBezTo>
                  <a:cubicBezTo>
                    <a:pt x="1" y="23"/>
                    <a:pt x="1" y="23"/>
                    <a:pt x="1" y="23"/>
                  </a:cubicBezTo>
                  <a:cubicBezTo>
                    <a:pt x="0" y="23"/>
                    <a:pt x="0" y="23"/>
                    <a:pt x="0" y="23"/>
                  </a:cubicBezTo>
                  <a:cubicBezTo>
                    <a:pt x="0" y="23"/>
                    <a:pt x="0" y="23"/>
                    <a:pt x="0" y="23"/>
                  </a:cubicBezTo>
                  <a:cubicBezTo>
                    <a:pt x="0" y="23"/>
                    <a:pt x="0" y="23"/>
                    <a:pt x="0" y="23"/>
                  </a:cubicBezTo>
                  <a:cubicBezTo>
                    <a:pt x="1" y="23"/>
                    <a:pt x="4" y="20"/>
                    <a:pt x="7" y="17"/>
                  </a:cubicBezTo>
                  <a:cubicBezTo>
                    <a:pt x="8" y="16"/>
                    <a:pt x="9" y="15"/>
                    <a:pt x="10" y="14"/>
                  </a:cubicBezTo>
                  <a:cubicBezTo>
                    <a:pt x="14" y="10"/>
                    <a:pt x="19" y="5"/>
                    <a:pt x="21" y="2"/>
                  </a:cubicBezTo>
                  <a:cubicBezTo>
                    <a:pt x="21" y="2"/>
                    <a:pt x="22" y="2"/>
                    <a:pt x="22" y="1"/>
                  </a:cubicBezTo>
                  <a:cubicBezTo>
                    <a:pt x="22" y="1"/>
                    <a:pt x="23" y="0"/>
                    <a:pt x="23" y="0"/>
                  </a:cubicBezTo>
                  <a:cubicBezTo>
                    <a:pt x="23" y="0"/>
                    <a:pt x="23"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12" name="Freeform 409"/>
            <p:cNvSpPr>
              <a:spLocks/>
            </p:cNvSpPr>
            <p:nvPr/>
          </p:nvSpPr>
          <p:spPr bwMode="auto">
            <a:xfrm>
              <a:off x="2191" y="2540"/>
              <a:ext cx="12" cy="50"/>
            </a:xfrm>
            <a:custGeom>
              <a:avLst/>
              <a:gdLst>
                <a:gd name="T0" fmla="*/ 8 w 8"/>
                <a:gd name="T1" fmla="*/ 0 h 32"/>
                <a:gd name="T2" fmla="*/ 4 w 8"/>
                <a:gd name="T3" fmla="*/ 8 h 32"/>
                <a:gd name="T4" fmla="*/ 4 w 8"/>
                <a:gd name="T5" fmla="*/ 10 h 32"/>
                <a:gd name="T6" fmla="*/ 4 w 8"/>
                <a:gd name="T7" fmla="*/ 11 h 32"/>
                <a:gd name="T8" fmla="*/ 1 w 8"/>
                <a:gd name="T9" fmla="*/ 31 h 32"/>
                <a:gd name="T10" fmla="*/ 1 w 8"/>
                <a:gd name="T11" fmla="*/ 31 h 32"/>
                <a:gd name="T12" fmla="*/ 1 w 8"/>
                <a:gd name="T13" fmla="*/ 32 h 32"/>
                <a:gd name="T14" fmla="*/ 1 w 8"/>
                <a:gd name="T15" fmla="*/ 32 h 32"/>
                <a:gd name="T16" fmla="*/ 5 w 8"/>
                <a:gd name="T17" fmla="*/ 23 h 32"/>
                <a:gd name="T18" fmla="*/ 6 w 8"/>
                <a:gd name="T19" fmla="*/ 19 h 32"/>
                <a:gd name="T20" fmla="*/ 8 w 8"/>
                <a:gd name="T21" fmla="*/ 2 h 32"/>
                <a:gd name="T22" fmla="*/ 8 w 8"/>
                <a:gd name="T23" fmla="*/ 1 h 32"/>
                <a:gd name="T24" fmla="*/ 8 w 8"/>
                <a:gd name="T25" fmla="*/ 1 h 32"/>
                <a:gd name="T26" fmla="*/ 8 w 8"/>
                <a:gd name="T2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32">
                  <a:moveTo>
                    <a:pt x="8" y="0"/>
                  </a:moveTo>
                  <a:cubicBezTo>
                    <a:pt x="7" y="0"/>
                    <a:pt x="5" y="5"/>
                    <a:pt x="4" y="8"/>
                  </a:cubicBezTo>
                  <a:cubicBezTo>
                    <a:pt x="4" y="9"/>
                    <a:pt x="4" y="9"/>
                    <a:pt x="4" y="10"/>
                  </a:cubicBezTo>
                  <a:cubicBezTo>
                    <a:pt x="4" y="10"/>
                    <a:pt x="4" y="11"/>
                    <a:pt x="4" y="11"/>
                  </a:cubicBezTo>
                  <a:cubicBezTo>
                    <a:pt x="2" y="17"/>
                    <a:pt x="0" y="26"/>
                    <a:pt x="1" y="31"/>
                  </a:cubicBezTo>
                  <a:cubicBezTo>
                    <a:pt x="1" y="31"/>
                    <a:pt x="1" y="31"/>
                    <a:pt x="1" y="31"/>
                  </a:cubicBezTo>
                  <a:cubicBezTo>
                    <a:pt x="1" y="31"/>
                    <a:pt x="1" y="32"/>
                    <a:pt x="1" y="32"/>
                  </a:cubicBezTo>
                  <a:cubicBezTo>
                    <a:pt x="1" y="32"/>
                    <a:pt x="1" y="32"/>
                    <a:pt x="1" y="32"/>
                  </a:cubicBezTo>
                  <a:cubicBezTo>
                    <a:pt x="2" y="31"/>
                    <a:pt x="3" y="27"/>
                    <a:pt x="5" y="23"/>
                  </a:cubicBezTo>
                  <a:cubicBezTo>
                    <a:pt x="5" y="21"/>
                    <a:pt x="5" y="20"/>
                    <a:pt x="6" y="19"/>
                  </a:cubicBezTo>
                  <a:cubicBezTo>
                    <a:pt x="7" y="13"/>
                    <a:pt x="8" y="6"/>
                    <a:pt x="8" y="2"/>
                  </a:cubicBezTo>
                  <a:cubicBezTo>
                    <a:pt x="8" y="2"/>
                    <a:pt x="8" y="1"/>
                    <a:pt x="8" y="1"/>
                  </a:cubicBezTo>
                  <a:cubicBezTo>
                    <a:pt x="8" y="1"/>
                    <a:pt x="8" y="1"/>
                    <a:pt x="8" y="1"/>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13" name="Freeform 410"/>
            <p:cNvSpPr>
              <a:spLocks/>
            </p:cNvSpPr>
            <p:nvPr/>
          </p:nvSpPr>
          <p:spPr bwMode="auto">
            <a:xfrm>
              <a:off x="1978" y="3011"/>
              <a:ext cx="26" cy="43"/>
            </a:xfrm>
            <a:custGeom>
              <a:avLst/>
              <a:gdLst>
                <a:gd name="T0" fmla="*/ 16 w 17"/>
                <a:gd name="T1" fmla="*/ 0 h 28"/>
                <a:gd name="T2" fmla="*/ 9 w 17"/>
                <a:gd name="T3" fmla="*/ 7 h 28"/>
                <a:gd name="T4" fmla="*/ 8 w 17"/>
                <a:gd name="T5" fmla="*/ 8 h 28"/>
                <a:gd name="T6" fmla="*/ 8 w 17"/>
                <a:gd name="T7" fmla="*/ 8 h 28"/>
                <a:gd name="T8" fmla="*/ 7 w 17"/>
                <a:gd name="T9" fmla="*/ 9 h 28"/>
                <a:gd name="T10" fmla="*/ 0 w 17"/>
                <a:gd name="T11" fmla="*/ 27 h 28"/>
                <a:gd name="T12" fmla="*/ 0 w 17"/>
                <a:gd name="T13" fmla="*/ 27 h 28"/>
                <a:gd name="T14" fmla="*/ 0 w 17"/>
                <a:gd name="T15" fmla="*/ 28 h 28"/>
                <a:gd name="T16" fmla="*/ 0 w 17"/>
                <a:gd name="T17" fmla="*/ 28 h 28"/>
                <a:gd name="T18" fmla="*/ 0 w 17"/>
                <a:gd name="T19" fmla="*/ 28 h 28"/>
                <a:gd name="T20" fmla="*/ 9 w 17"/>
                <a:gd name="T21" fmla="*/ 20 h 28"/>
                <a:gd name="T22" fmla="*/ 17 w 17"/>
                <a:gd name="T23" fmla="*/ 1 h 28"/>
                <a:gd name="T24" fmla="*/ 17 w 17"/>
                <a:gd name="T25" fmla="*/ 1 h 28"/>
                <a:gd name="T26" fmla="*/ 17 w 17"/>
                <a:gd name="T27" fmla="*/ 1 h 28"/>
                <a:gd name="T28" fmla="*/ 17 w 17"/>
                <a:gd name="T29" fmla="*/ 0 h 28"/>
                <a:gd name="T30" fmla="*/ 16 w 17"/>
                <a:gd name="T3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28">
                  <a:moveTo>
                    <a:pt x="16" y="0"/>
                  </a:moveTo>
                  <a:cubicBezTo>
                    <a:pt x="15" y="0"/>
                    <a:pt x="12" y="2"/>
                    <a:pt x="9" y="7"/>
                  </a:cubicBezTo>
                  <a:cubicBezTo>
                    <a:pt x="8" y="7"/>
                    <a:pt x="8" y="8"/>
                    <a:pt x="8" y="8"/>
                  </a:cubicBezTo>
                  <a:cubicBezTo>
                    <a:pt x="8" y="8"/>
                    <a:pt x="8" y="8"/>
                    <a:pt x="8" y="8"/>
                  </a:cubicBezTo>
                  <a:cubicBezTo>
                    <a:pt x="8" y="8"/>
                    <a:pt x="7" y="9"/>
                    <a:pt x="7" y="9"/>
                  </a:cubicBezTo>
                  <a:cubicBezTo>
                    <a:pt x="3" y="15"/>
                    <a:pt x="0" y="23"/>
                    <a:pt x="0" y="27"/>
                  </a:cubicBezTo>
                  <a:cubicBezTo>
                    <a:pt x="0" y="27"/>
                    <a:pt x="0" y="27"/>
                    <a:pt x="0" y="27"/>
                  </a:cubicBezTo>
                  <a:cubicBezTo>
                    <a:pt x="0" y="28"/>
                    <a:pt x="0" y="28"/>
                    <a:pt x="0" y="28"/>
                  </a:cubicBezTo>
                  <a:cubicBezTo>
                    <a:pt x="0" y="28"/>
                    <a:pt x="0" y="28"/>
                    <a:pt x="0" y="28"/>
                  </a:cubicBezTo>
                  <a:cubicBezTo>
                    <a:pt x="0" y="28"/>
                    <a:pt x="0" y="28"/>
                    <a:pt x="0" y="28"/>
                  </a:cubicBezTo>
                  <a:cubicBezTo>
                    <a:pt x="2" y="28"/>
                    <a:pt x="5" y="25"/>
                    <a:pt x="9" y="20"/>
                  </a:cubicBezTo>
                  <a:cubicBezTo>
                    <a:pt x="14" y="12"/>
                    <a:pt x="17" y="4"/>
                    <a:pt x="17" y="1"/>
                  </a:cubicBezTo>
                  <a:cubicBezTo>
                    <a:pt x="17" y="1"/>
                    <a:pt x="17" y="1"/>
                    <a:pt x="17" y="1"/>
                  </a:cubicBezTo>
                  <a:cubicBezTo>
                    <a:pt x="17" y="1"/>
                    <a:pt x="17" y="1"/>
                    <a:pt x="17" y="1"/>
                  </a:cubicBezTo>
                  <a:cubicBezTo>
                    <a:pt x="17" y="0"/>
                    <a:pt x="17" y="0"/>
                    <a:pt x="17" y="0"/>
                  </a:cubicBezTo>
                  <a:cubicBezTo>
                    <a:pt x="17" y="0"/>
                    <a:pt x="16"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14" name="Freeform 411"/>
            <p:cNvSpPr>
              <a:spLocks/>
            </p:cNvSpPr>
            <p:nvPr/>
          </p:nvSpPr>
          <p:spPr bwMode="auto">
            <a:xfrm>
              <a:off x="2153" y="2705"/>
              <a:ext cx="16" cy="48"/>
            </a:xfrm>
            <a:custGeom>
              <a:avLst/>
              <a:gdLst>
                <a:gd name="T0" fmla="*/ 10 w 10"/>
                <a:gd name="T1" fmla="*/ 0 h 31"/>
                <a:gd name="T2" fmla="*/ 7 w 10"/>
                <a:gd name="T3" fmla="*/ 8 h 31"/>
                <a:gd name="T4" fmla="*/ 6 w 10"/>
                <a:gd name="T5" fmla="*/ 10 h 31"/>
                <a:gd name="T6" fmla="*/ 6 w 10"/>
                <a:gd name="T7" fmla="*/ 10 h 31"/>
                <a:gd name="T8" fmla="*/ 6 w 10"/>
                <a:gd name="T9" fmla="*/ 11 h 31"/>
                <a:gd name="T10" fmla="*/ 0 w 10"/>
                <a:gd name="T11" fmla="*/ 31 h 31"/>
                <a:gd name="T12" fmla="*/ 0 w 10"/>
                <a:gd name="T13" fmla="*/ 31 h 31"/>
                <a:gd name="T14" fmla="*/ 0 w 10"/>
                <a:gd name="T15" fmla="*/ 31 h 31"/>
                <a:gd name="T16" fmla="*/ 0 w 10"/>
                <a:gd name="T17" fmla="*/ 31 h 31"/>
                <a:gd name="T18" fmla="*/ 0 w 10"/>
                <a:gd name="T19" fmla="*/ 31 h 31"/>
                <a:gd name="T20" fmla="*/ 5 w 10"/>
                <a:gd name="T21" fmla="*/ 21 h 31"/>
                <a:gd name="T22" fmla="*/ 5 w 10"/>
                <a:gd name="T23" fmla="*/ 21 h 31"/>
                <a:gd name="T24" fmla="*/ 5 w 10"/>
                <a:gd name="T25" fmla="*/ 21 h 31"/>
                <a:gd name="T26" fmla="*/ 5 w 10"/>
                <a:gd name="T27" fmla="*/ 19 h 31"/>
                <a:gd name="T28" fmla="*/ 6 w 10"/>
                <a:gd name="T29" fmla="*/ 17 h 31"/>
                <a:gd name="T30" fmla="*/ 10 w 10"/>
                <a:gd name="T31" fmla="*/ 2 h 31"/>
                <a:gd name="T32" fmla="*/ 10 w 10"/>
                <a:gd name="T33" fmla="*/ 1 h 31"/>
                <a:gd name="T34" fmla="*/ 10 w 10"/>
                <a:gd name="T35" fmla="*/ 1 h 31"/>
                <a:gd name="T36" fmla="*/ 10 w 10"/>
                <a:gd name="T37" fmla="*/ 0 h 31"/>
                <a:gd name="T38" fmla="*/ 10 w 10"/>
                <a:gd name="T3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 h="31">
                  <a:moveTo>
                    <a:pt x="10" y="0"/>
                  </a:moveTo>
                  <a:cubicBezTo>
                    <a:pt x="9" y="1"/>
                    <a:pt x="8" y="5"/>
                    <a:pt x="7" y="8"/>
                  </a:cubicBezTo>
                  <a:cubicBezTo>
                    <a:pt x="7" y="9"/>
                    <a:pt x="6" y="9"/>
                    <a:pt x="6" y="10"/>
                  </a:cubicBezTo>
                  <a:cubicBezTo>
                    <a:pt x="6" y="10"/>
                    <a:pt x="6" y="10"/>
                    <a:pt x="6" y="10"/>
                  </a:cubicBezTo>
                  <a:cubicBezTo>
                    <a:pt x="6" y="11"/>
                    <a:pt x="6" y="11"/>
                    <a:pt x="6" y="11"/>
                  </a:cubicBezTo>
                  <a:cubicBezTo>
                    <a:pt x="3" y="19"/>
                    <a:pt x="1" y="27"/>
                    <a:pt x="0" y="31"/>
                  </a:cubicBezTo>
                  <a:cubicBezTo>
                    <a:pt x="0" y="31"/>
                    <a:pt x="0" y="31"/>
                    <a:pt x="0" y="31"/>
                  </a:cubicBezTo>
                  <a:cubicBezTo>
                    <a:pt x="0" y="31"/>
                    <a:pt x="0" y="31"/>
                    <a:pt x="0" y="31"/>
                  </a:cubicBezTo>
                  <a:cubicBezTo>
                    <a:pt x="0" y="31"/>
                    <a:pt x="0" y="31"/>
                    <a:pt x="0" y="31"/>
                  </a:cubicBezTo>
                  <a:cubicBezTo>
                    <a:pt x="0" y="31"/>
                    <a:pt x="0" y="31"/>
                    <a:pt x="0" y="31"/>
                  </a:cubicBezTo>
                  <a:cubicBezTo>
                    <a:pt x="1" y="31"/>
                    <a:pt x="2" y="27"/>
                    <a:pt x="5" y="21"/>
                  </a:cubicBezTo>
                  <a:cubicBezTo>
                    <a:pt x="5" y="21"/>
                    <a:pt x="5" y="21"/>
                    <a:pt x="5" y="21"/>
                  </a:cubicBezTo>
                  <a:cubicBezTo>
                    <a:pt x="5" y="21"/>
                    <a:pt x="5" y="21"/>
                    <a:pt x="5" y="21"/>
                  </a:cubicBezTo>
                  <a:cubicBezTo>
                    <a:pt x="5" y="20"/>
                    <a:pt x="5" y="20"/>
                    <a:pt x="5" y="19"/>
                  </a:cubicBezTo>
                  <a:cubicBezTo>
                    <a:pt x="5" y="18"/>
                    <a:pt x="6" y="18"/>
                    <a:pt x="6" y="17"/>
                  </a:cubicBezTo>
                  <a:cubicBezTo>
                    <a:pt x="8" y="11"/>
                    <a:pt x="10" y="5"/>
                    <a:pt x="10" y="2"/>
                  </a:cubicBezTo>
                  <a:cubicBezTo>
                    <a:pt x="10" y="2"/>
                    <a:pt x="10" y="1"/>
                    <a:pt x="10" y="1"/>
                  </a:cubicBezTo>
                  <a:cubicBezTo>
                    <a:pt x="10" y="1"/>
                    <a:pt x="10" y="1"/>
                    <a:pt x="10" y="1"/>
                  </a:cubicBezTo>
                  <a:cubicBezTo>
                    <a:pt x="10" y="0"/>
                    <a:pt x="10" y="0"/>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15" name="Freeform 412"/>
            <p:cNvSpPr>
              <a:spLocks noEditPoints="1"/>
            </p:cNvSpPr>
            <p:nvPr/>
          </p:nvSpPr>
          <p:spPr bwMode="auto">
            <a:xfrm>
              <a:off x="1953" y="3150"/>
              <a:ext cx="12" cy="19"/>
            </a:xfrm>
            <a:custGeom>
              <a:avLst/>
              <a:gdLst>
                <a:gd name="T0" fmla="*/ 7 w 8"/>
                <a:gd name="T1" fmla="*/ 0 h 12"/>
                <a:gd name="T2" fmla="*/ 7 w 8"/>
                <a:gd name="T3" fmla="*/ 1 h 12"/>
                <a:gd name="T4" fmla="*/ 5 w 8"/>
                <a:gd name="T5" fmla="*/ 3 h 12"/>
                <a:gd name="T6" fmla="*/ 0 w 8"/>
                <a:gd name="T7" fmla="*/ 12 h 12"/>
                <a:gd name="T8" fmla="*/ 5 w 8"/>
                <a:gd name="T9" fmla="*/ 5 h 12"/>
                <a:gd name="T10" fmla="*/ 7 w 8"/>
                <a:gd name="T11" fmla="*/ 1 h 12"/>
                <a:gd name="T12" fmla="*/ 7 w 8"/>
                <a:gd name="T13" fmla="*/ 1 h 12"/>
                <a:gd name="T14" fmla="*/ 7 w 8"/>
                <a:gd name="T15" fmla="*/ 0 h 12"/>
                <a:gd name="T16" fmla="*/ 8 w 8"/>
                <a:gd name="T17" fmla="*/ 0 h 12"/>
                <a:gd name="T18" fmla="*/ 7 w 8"/>
                <a:gd name="T19" fmla="*/ 0 h 12"/>
                <a:gd name="T20" fmla="*/ 7 w 8"/>
                <a:gd name="T21" fmla="*/ 0 h 12"/>
                <a:gd name="T22" fmla="*/ 8 w 8"/>
                <a:gd name="T2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2">
                  <a:moveTo>
                    <a:pt x="7" y="0"/>
                  </a:moveTo>
                  <a:cubicBezTo>
                    <a:pt x="7" y="1"/>
                    <a:pt x="7" y="1"/>
                    <a:pt x="7" y="1"/>
                  </a:cubicBezTo>
                  <a:cubicBezTo>
                    <a:pt x="5" y="3"/>
                    <a:pt x="5" y="3"/>
                    <a:pt x="5" y="3"/>
                  </a:cubicBezTo>
                  <a:cubicBezTo>
                    <a:pt x="0" y="12"/>
                    <a:pt x="0" y="12"/>
                    <a:pt x="0" y="12"/>
                  </a:cubicBezTo>
                  <a:cubicBezTo>
                    <a:pt x="1" y="9"/>
                    <a:pt x="3" y="7"/>
                    <a:pt x="5" y="5"/>
                  </a:cubicBezTo>
                  <a:cubicBezTo>
                    <a:pt x="5" y="4"/>
                    <a:pt x="6" y="2"/>
                    <a:pt x="7" y="1"/>
                  </a:cubicBezTo>
                  <a:cubicBezTo>
                    <a:pt x="7" y="1"/>
                    <a:pt x="7" y="1"/>
                    <a:pt x="7" y="1"/>
                  </a:cubicBezTo>
                  <a:cubicBezTo>
                    <a:pt x="7" y="1"/>
                    <a:pt x="7" y="1"/>
                    <a:pt x="7" y="0"/>
                  </a:cubicBezTo>
                  <a:moveTo>
                    <a:pt x="8" y="0"/>
                  </a:moveTo>
                  <a:cubicBezTo>
                    <a:pt x="7" y="0"/>
                    <a:pt x="7" y="0"/>
                    <a:pt x="7" y="0"/>
                  </a:cubicBezTo>
                  <a:cubicBezTo>
                    <a:pt x="7" y="0"/>
                    <a:pt x="7" y="0"/>
                    <a:pt x="7"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16" name="Freeform 413"/>
            <p:cNvSpPr>
              <a:spLocks/>
            </p:cNvSpPr>
            <p:nvPr/>
          </p:nvSpPr>
          <p:spPr bwMode="auto">
            <a:xfrm>
              <a:off x="1397" y="3483"/>
              <a:ext cx="28" cy="20"/>
            </a:xfrm>
            <a:custGeom>
              <a:avLst/>
              <a:gdLst>
                <a:gd name="T0" fmla="*/ 16 w 18"/>
                <a:gd name="T1" fmla="*/ 0 h 13"/>
                <a:gd name="T2" fmla="*/ 9 w 18"/>
                <a:gd name="T3" fmla="*/ 3 h 13"/>
                <a:gd name="T4" fmla="*/ 0 w 18"/>
                <a:gd name="T5" fmla="*/ 12 h 13"/>
                <a:gd name="T6" fmla="*/ 0 w 18"/>
                <a:gd name="T7" fmla="*/ 12 h 13"/>
                <a:gd name="T8" fmla="*/ 0 w 18"/>
                <a:gd name="T9" fmla="*/ 13 h 13"/>
                <a:gd name="T10" fmla="*/ 2 w 18"/>
                <a:gd name="T11" fmla="*/ 13 h 13"/>
                <a:gd name="T12" fmla="*/ 3 w 18"/>
                <a:gd name="T13" fmla="*/ 13 h 13"/>
                <a:gd name="T14" fmla="*/ 18 w 18"/>
                <a:gd name="T15" fmla="*/ 3 h 13"/>
                <a:gd name="T16" fmla="*/ 16 w 18"/>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3">
                  <a:moveTo>
                    <a:pt x="16" y="0"/>
                  </a:moveTo>
                  <a:cubicBezTo>
                    <a:pt x="14" y="0"/>
                    <a:pt x="11" y="1"/>
                    <a:pt x="9" y="3"/>
                  </a:cubicBezTo>
                  <a:cubicBezTo>
                    <a:pt x="4" y="5"/>
                    <a:pt x="0" y="10"/>
                    <a:pt x="0" y="12"/>
                  </a:cubicBezTo>
                  <a:cubicBezTo>
                    <a:pt x="0" y="12"/>
                    <a:pt x="0" y="12"/>
                    <a:pt x="0" y="12"/>
                  </a:cubicBezTo>
                  <a:cubicBezTo>
                    <a:pt x="0" y="13"/>
                    <a:pt x="0" y="13"/>
                    <a:pt x="0" y="13"/>
                  </a:cubicBezTo>
                  <a:cubicBezTo>
                    <a:pt x="1" y="13"/>
                    <a:pt x="1" y="13"/>
                    <a:pt x="2" y="13"/>
                  </a:cubicBezTo>
                  <a:cubicBezTo>
                    <a:pt x="2" y="13"/>
                    <a:pt x="2" y="13"/>
                    <a:pt x="3" y="13"/>
                  </a:cubicBezTo>
                  <a:cubicBezTo>
                    <a:pt x="7" y="13"/>
                    <a:pt x="17" y="7"/>
                    <a:pt x="18" y="3"/>
                  </a:cubicBezTo>
                  <a:cubicBezTo>
                    <a:pt x="18" y="1"/>
                    <a:pt x="17"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17" name="Freeform 414"/>
            <p:cNvSpPr>
              <a:spLocks/>
            </p:cNvSpPr>
            <p:nvPr/>
          </p:nvSpPr>
          <p:spPr bwMode="auto">
            <a:xfrm>
              <a:off x="1045" y="3525"/>
              <a:ext cx="32" cy="18"/>
            </a:xfrm>
            <a:custGeom>
              <a:avLst/>
              <a:gdLst>
                <a:gd name="T0" fmla="*/ 17 w 21"/>
                <a:gd name="T1" fmla="*/ 0 h 12"/>
                <a:gd name="T2" fmla="*/ 9 w 21"/>
                <a:gd name="T3" fmla="*/ 2 h 12"/>
                <a:gd name="T4" fmla="*/ 1 w 21"/>
                <a:gd name="T5" fmla="*/ 11 h 12"/>
                <a:gd name="T6" fmla="*/ 5 w 21"/>
                <a:gd name="T7" fmla="*/ 12 h 12"/>
                <a:gd name="T8" fmla="*/ 10 w 21"/>
                <a:gd name="T9" fmla="*/ 11 h 12"/>
                <a:gd name="T10" fmla="*/ 14 w 21"/>
                <a:gd name="T11" fmla="*/ 9 h 12"/>
                <a:gd name="T12" fmla="*/ 20 w 21"/>
                <a:gd name="T13" fmla="*/ 3 h 12"/>
                <a:gd name="T14" fmla="*/ 17 w 21"/>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2">
                  <a:moveTo>
                    <a:pt x="17" y="0"/>
                  </a:moveTo>
                  <a:cubicBezTo>
                    <a:pt x="15" y="0"/>
                    <a:pt x="12" y="1"/>
                    <a:pt x="9" y="2"/>
                  </a:cubicBezTo>
                  <a:cubicBezTo>
                    <a:pt x="4" y="4"/>
                    <a:pt x="0" y="8"/>
                    <a:pt x="1" y="11"/>
                  </a:cubicBezTo>
                  <a:cubicBezTo>
                    <a:pt x="2" y="11"/>
                    <a:pt x="3" y="12"/>
                    <a:pt x="5" y="12"/>
                  </a:cubicBezTo>
                  <a:cubicBezTo>
                    <a:pt x="6" y="12"/>
                    <a:pt x="8" y="11"/>
                    <a:pt x="10" y="11"/>
                  </a:cubicBezTo>
                  <a:cubicBezTo>
                    <a:pt x="11" y="10"/>
                    <a:pt x="13" y="10"/>
                    <a:pt x="14" y="9"/>
                  </a:cubicBezTo>
                  <a:cubicBezTo>
                    <a:pt x="17" y="8"/>
                    <a:pt x="20" y="6"/>
                    <a:pt x="20" y="3"/>
                  </a:cubicBezTo>
                  <a:cubicBezTo>
                    <a:pt x="21" y="1"/>
                    <a:pt x="19"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18" name="Freeform 415"/>
            <p:cNvSpPr>
              <a:spLocks/>
            </p:cNvSpPr>
            <p:nvPr/>
          </p:nvSpPr>
          <p:spPr bwMode="auto">
            <a:xfrm>
              <a:off x="1554" y="3059"/>
              <a:ext cx="28" cy="28"/>
            </a:xfrm>
            <a:custGeom>
              <a:avLst/>
              <a:gdLst>
                <a:gd name="T0" fmla="*/ 14 w 18"/>
                <a:gd name="T1" fmla="*/ 0 h 18"/>
                <a:gd name="T2" fmla="*/ 6 w 18"/>
                <a:gd name="T3" fmla="*/ 4 h 18"/>
                <a:gd name="T4" fmla="*/ 3 w 18"/>
                <a:gd name="T5" fmla="*/ 17 h 18"/>
                <a:gd name="T6" fmla="*/ 3 w 18"/>
                <a:gd name="T7" fmla="*/ 17 h 18"/>
                <a:gd name="T8" fmla="*/ 6 w 18"/>
                <a:gd name="T9" fmla="*/ 18 h 18"/>
                <a:gd name="T10" fmla="*/ 15 w 18"/>
                <a:gd name="T11" fmla="*/ 12 h 18"/>
                <a:gd name="T12" fmla="*/ 16 w 18"/>
                <a:gd name="T13" fmla="*/ 11 h 18"/>
                <a:gd name="T14" fmla="*/ 18 w 18"/>
                <a:gd name="T15" fmla="*/ 6 h 18"/>
                <a:gd name="T16" fmla="*/ 14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4" y="0"/>
                  </a:moveTo>
                  <a:cubicBezTo>
                    <a:pt x="11" y="0"/>
                    <a:pt x="9" y="1"/>
                    <a:pt x="6" y="4"/>
                  </a:cubicBezTo>
                  <a:cubicBezTo>
                    <a:pt x="3" y="7"/>
                    <a:pt x="0" y="13"/>
                    <a:pt x="3" y="17"/>
                  </a:cubicBezTo>
                  <a:cubicBezTo>
                    <a:pt x="3" y="17"/>
                    <a:pt x="3" y="17"/>
                    <a:pt x="3" y="17"/>
                  </a:cubicBezTo>
                  <a:cubicBezTo>
                    <a:pt x="3" y="18"/>
                    <a:pt x="5" y="18"/>
                    <a:pt x="6" y="18"/>
                  </a:cubicBezTo>
                  <a:cubicBezTo>
                    <a:pt x="9" y="18"/>
                    <a:pt x="13" y="15"/>
                    <a:pt x="15" y="12"/>
                  </a:cubicBezTo>
                  <a:cubicBezTo>
                    <a:pt x="16" y="11"/>
                    <a:pt x="16" y="11"/>
                    <a:pt x="16" y="11"/>
                  </a:cubicBezTo>
                  <a:cubicBezTo>
                    <a:pt x="17" y="9"/>
                    <a:pt x="18" y="7"/>
                    <a:pt x="18" y="6"/>
                  </a:cubicBezTo>
                  <a:cubicBezTo>
                    <a:pt x="18" y="2"/>
                    <a:pt x="16"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19" name="Freeform 416"/>
            <p:cNvSpPr>
              <a:spLocks/>
            </p:cNvSpPr>
            <p:nvPr/>
          </p:nvSpPr>
          <p:spPr bwMode="auto">
            <a:xfrm>
              <a:off x="1827" y="2713"/>
              <a:ext cx="24" cy="31"/>
            </a:xfrm>
            <a:custGeom>
              <a:avLst/>
              <a:gdLst>
                <a:gd name="T0" fmla="*/ 10 w 15"/>
                <a:gd name="T1" fmla="*/ 0 h 20"/>
                <a:gd name="T2" fmla="*/ 4 w 15"/>
                <a:gd name="T3" fmla="*/ 4 h 20"/>
                <a:gd name="T4" fmla="*/ 2 w 15"/>
                <a:gd name="T5" fmla="*/ 18 h 20"/>
                <a:gd name="T6" fmla="*/ 3 w 15"/>
                <a:gd name="T7" fmla="*/ 19 h 20"/>
                <a:gd name="T8" fmla="*/ 6 w 15"/>
                <a:gd name="T9" fmla="*/ 20 h 20"/>
                <a:gd name="T10" fmla="*/ 10 w 15"/>
                <a:gd name="T11" fmla="*/ 18 h 20"/>
                <a:gd name="T12" fmla="*/ 12 w 15"/>
                <a:gd name="T13" fmla="*/ 15 h 20"/>
                <a:gd name="T14" fmla="*/ 15 w 15"/>
                <a:gd name="T15" fmla="*/ 4 h 20"/>
                <a:gd name="T16" fmla="*/ 10 w 15"/>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0">
                  <a:moveTo>
                    <a:pt x="10" y="0"/>
                  </a:moveTo>
                  <a:cubicBezTo>
                    <a:pt x="8" y="0"/>
                    <a:pt x="6" y="1"/>
                    <a:pt x="4" y="4"/>
                  </a:cubicBezTo>
                  <a:cubicBezTo>
                    <a:pt x="1" y="8"/>
                    <a:pt x="0" y="15"/>
                    <a:pt x="2" y="18"/>
                  </a:cubicBezTo>
                  <a:cubicBezTo>
                    <a:pt x="3" y="19"/>
                    <a:pt x="3" y="19"/>
                    <a:pt x="3" y="19"/>
                  </a:cubicBezTo>
                  <a:cubicBezTo>
                    <a:pt x="4" y="20"/>
                    <a:pt x="5" y="20"/>
                    <a:pt x="6" y="20"/>
                  </a:cubicBezTo>
                  <a:cubicBezTo>
                    <a:pt x="7" y="20"/>
                    <a:pt x="8" y="19"/>
                    <a:pt x="10" y="18"/>
                  </a:cubicBezTo>
                  <a:cubicBezTo>
                    <a:pt x="10" y="17"/>
                    <a:pt x="11" y="16"/>
                    <a:pt x="12" y="15"/>
                  </a:cubicBezTo>
                  <a:cubicBezTo>
                    <a:pt x="14" y="12"/>
                    <a:pt x="15" y="8"/>
                    <a:pt x="15" y="4"/>
                  </a:cubicBezTo>
                  <a:cubicBezTo>
                    <a:pt x="14" y="1"/>
                    <a:pt x="12"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0" name="Freeform 417"/>
            <p:cNvSpPr>
              <a:spLocks/>
            </p:cNvSpPr>
            <p:nvPr/>
          </p:nvSpPr>
          <p:spPr bwMode="auto">
            <a:xfrm>
              <a:off x="2026" y="2225"/>
              <a:ext cx="19" cy="33"/>
            </a:xfrm>
            <a:custGeom>
              <a:avLst/>
              <a:gdLst>
                <a:gd name="T0" fmla="*/ 5 w 12"/>
                <a:gd name="T1" fmla="*/ 0 h 21"/>
                <a:gd name="T2" fmla="*/ 1 w 12"/>
                <a:gd name="T3" fmla="*/ 5 h 21"/>
                <a:gd name="T4" fmla="*/ 3 w 12"/>
                <a:gd name="T5" fmla="*/ 20 h 21"/>
                <a:gd name="T6" fmla="*/ 5 w 12"/>
                <a:gd name="T7" fmla="*/ 21 h 21"/>
                <a:gd name="T8" fmla="*/ 5 w 12"/>
                <a:gd name="T9" fmla="*/ 21 h 21"/>
                <a:gd name="T10" fmla="*/ 9 w 12"/>
                <a:gd name="T11" fmla="*/ 4 h 21"/>
                <a:gd name="T12" fmla="*/ 5 w 12"/>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12" h="21">
                  <a:moveTo>
                    <a:pt x="5" y="0"/>
                  </a:moveTo>
                  <a:cubicBezTo>
                    <a:pt x="4" y="0"/>
                    <a:pt x="2" y="2"/>
                    <a:pt x="1" y="5"/>
                  </a:cubicBezTo>
                  <a:cubicBezTo>
                    <a:pt x="0" y="9"/>
                    <a:pt x="0" y="16"/>
                    <a:pt x="3" y="20"/>
                  </a:cubicBezTo>
                  <a:cubicBezTo>
                    <a:pt x="3" y="21"/>
                    <a:pt x="4" y="21"/>
                    <a:pt x="5" y="21"/>
                  </a:cubicBezTo>
                  <a:cubicBezTo>
                    <a:pt x="5" y="21"/>
                    <a:pt x="5" y="21"/>
                    <a:pt x="5" y="21"/>
                  </a:cubicBezTo>
                  <a:cubicBezTo>
                    <a:pt x="9" y="21"/>
                    <a:pt x="12" y="10"/>
                    <a:pt x="9" y="4"/>
                  </a:cubicBezTo>
                  <a:cubicBezTo>
                    <a:pt x="8" y="1"/>
                    <a:pt x="7"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1" name="Freeform 418"/>
            <p:cNvSpPr>
              <a:spLocks/>
            </p:cNvSpPr>
            <p:nvPr/>
          </p:nvSpPr>
          <p:spPr bwMode="auto">
            <a:xfrm>
              <a:off x="2065" y="2658"/>
              <a:ext cx="17" cy="31"/>
            </a:xfrm>
            <a:custGeom>
              <a:avLst/>
              <a:gdLst>
                <a:gd name="T0" fmla="*/ 8 w 11"/>
                <a:gd name="T1" fmla="*/ 0 h 20"/>
                <a:gd name="T2" fmla="*/ 4 w 11"/>
                <a:gd name="T3" fmla="*/ 4 h 20"/>
                <a:gd name="T4" fmla="*/ 2 w 11"/>
                <a:gd name="T5" fmla="*/ 19 h 20"/>
                <a:gd name="T6" fmla="*/ 3 w 11"/>
                <a:gd name="T7" fmla="*/ 20 h 20"/>
                <a:gd name="T8" fmla="*/ 8 w 11"/>
                <a:gd name="T9" fmla="*/ 14 h 20"/>
                <a:gd name="T10" fmla="*/ 10 w 11"/>
                <a:gd name="T11" fmla="*/ 1 h 20"/>
                <a:gd name="T12" fmla="*/ 8 w 1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11" h="20">
                  <a:moveTo>
                    <a:pt x="8" y="0"/>
                  </a:moveTo>
                  <a:cubicBezTo>
                    <a:pt x="7" y="0"/>
                    <a:pt x="6" y="1"/>
                    <a:pt x="4" y="4"/>
                  </a:cubicBezTo>
                  <a:cubicBezTo>
                    <a:pt x="2" y="8"/>
                    <a:pt x="0" y="15"/>
                    <a:pt x="2" y="19"/>
                  </a:cubicBezTo>
                  <a:cubicBezTo>
                    <a:pt x="2" y="19"/>
                    <a:pt x="3" y="20"/>
                    <a:pt x="3" y="20"/>
                  </a:cubicBezTo>
                  <a:cubicBezTo>
                    <a:pt x="4" y="20"/>
                    <a:pt x="6" y="18"/>
                    <a:pt x="8" y="14"/>
                  </a:cubicBezTo>
                  <a:cubicBezTo>
                    <a:pt x="10" y="9"/>
                    <a:pt x="11" y="4"/>
                    <a:pt x="10" y="1"/>
                  </a:cubicBezTo>
                  <a:cubicBezTo>
                    <a:pt x="10" y="0"/>
                    <a:pt x="9"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2" name="Freeform 419"/>
            <p:cNvSpPr>
              <a:spLocks/>
            </p:cNvSpPr>
            <p:nvPr/>
          </p:nvSpPr>
          <p:spPr bwMode="auto">
            <a:xfrm>
              <a:off x="2245" y="2177"/>
              <a:ext cx="0" cy="33"/>
            </a:xfrm>
            <a:custGeom>
              <a:avLst/>
              <a:gdLst>
                <a:gd name="T0" fmla="*/ 0 h 21"/>
                <a:gd name="T1" fmla="*/ 6 h 21"/>
                <a:gd name="T2" fmla="*/ 20 h 21"/>
                <a:gd name="T3" fmla="*/ 21 h 21"/>
                <a:gd name="T4" fmla="*/ 0 h 21"/>
              </a:gdLst>
              <a:ahLst/>
              <a:cxnLst>
                <a:cxn ang="0">
                  <a:pos x="0" y="T0"/>
                </a:cxn>
                <a:cxn ang="0">
                  <a:pos x="0" y="T1"/>
                </a:cxn>
                <a:cxn ang="0">
                  <a:pos x="0" y="T2"/>
                </a:cxn>
                <a:cxn ang="0">
                  <a:pos x="0" y="T3"/>
                </a:cxn>
                <a:cxn ang="0">
                  <a:pos x="0" y="T4"/>
                </a:cxn>
              </a:cxnLst>
              <a:rect l="0" t="0" r="r" b="b"/>
              <a:pathLst>
                <a:path h="21">
                  <a:moveTo>
                    <a:pt x="0" y="0"/>
                  </a:moveTo>
                  <a:cubicBezTo>
                    <a:pt x="0" y="1"/>
                    <a:pt x="0" y="4"/>
                    <a:pt x="0" y="6"/>
                  </a:cubicBezTo>
                  <a:cubicBezTo>
                    <a:pt x="0" y="10"/>
                    <a:pt x="0" y="17"/>
                    <a:pt x="0" y="20"/>
                  </a:cubicBezTo>
                  <a:cubicBezTo>
                    <a:pt x="0" y="21"/>
                    <a:pt x="0" y="21"/>
                    <a:pt x="0" y="21"/>
                  </a:cubicBezTo>
                  <a:cubicBezTo>
                    <a:pt x="0" y="20"/>
                    <a:pt x="0"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3" name="Freeform 420"/>
            <p:cNvSpPr>
              <a:spLocks/>
            </p:cNvSpPr>
            <p:nvPr/>
          </p:nvSpPr>
          <p:spPr bwMode="auto">
            <a:xfrm>
              <a:off x="784" y="3837"/>
              <a:ext cx="31" cy="8"/>
            </a:xfrm>
            <a:custGeom>
              <a:avLst/>
              <a:gdLst>
                <a:gd name="T0" fmla="*/ 17 w 20"/>
                <a:gd name="T1" fmla="*/ 0 h 5"/>
                <a:gd name="T2" fmla="*/ 12 w 20"/>
                <a:gd name="T3" fmla="*/ 1 h 5"/>
                <a:gd name="T4" fmla="*/ 0 w 20"/>
                <a:gd name="T5" fmla="*/ 4 h 5"/>
                <a:gd name="T6" fmla="*/ 0 w 20"/>
                <a:gd name="T7" fmla="*/ 4 h 5"/>
                <a:gd name="T8" fmla="*/ 4 w 20"/>
                <a:gd name="T9" fmla="*/ 5 h 5"/>
                <a:gd name="T10" fmla="*/ 20 w 20"/>
                <a:gd name="T11" fmla="*/ 1 h 5"/>
                <a:gd name="T12" fmla="*/ 17 w 20"/>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17" y="0"/>
                  </a:moveTo>
                  <a:cubicBezTo>
                    <a:pt x="15" y="0"/>
                    <a:pt x="13" y="1"/>
                    <a:pt x="12" y="1"/>
                  </a:cubicBezTo>
                  <a:cubicBezTo>
                    <a:pt x="8" y="1"/>
                    <a:pt x="1" y="3"/>
                    <a:pt x="0" y="4"/>
                  </a:cubicBezTo>
                  <a:cubicBezTo>
                    <a:pt x="0" y="4"/>
                    <a:pt x="0" y="4"/>
                    <a:pt x="0" y="4"/>
                  </a:cubicBezTo>
                  <a:cubicBezTo>
                    <a:pt x="0" y="4"/>
                    <a:pt x="1" y="5"/>
                    <a:pt x="4" y="5"/>
                  </a:cubicBezTo>
                  <a:cubicBezTo>
                    <a:pt x="9" y="5"/>
                    <a:pt x="19" y="3"/>
                    <a:pt x="20" y="1"/>
                  </a:cubicBezTo>
                  <a:cubicBezTo>
                    <a:pt x="20" y="1"/>
                    <a:pt x="19"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 name="Freeform 421"/>
            <p:cNvSpPr>
              <a:spLocks/>
            </p:cNvSpPr>
            <p:nvPr/>
          </p:nvSpPr>
          <p:spPr bwMode="auto">
            <a:xfrm>
              <a:off x="712" y="3866"/>
              <a:ext cx="33" cy="5"/>
            </a:xfrm>
            <a:custGeom>
              <a:avLst/>
              <a:gdLst>
                <a:gd name="T0" fmla="*/ 16 w 21"/>
                <a:gd name="T1" fmla="*/ 0 h 3"/>
                <a:gd name="T2" fmla="*/ 12 w 21"/>
                <a:gd name="T3" fmla="*/ 0 h 3"/>
                <a:gd name="T4" fmla="*/ 0 w 21"/>
                <a:gd name="T5" fmla="*/ 2 h 3"/>
                <a:gd name="T6" fmla="*/ 0 w 21"/>
                <a:gd name="T7" fmla="*/ 2 h 3"/>
                <a:gd name="T8" fmla="*/ 6 w 21"/>
                <a:gd name="T9" fmla="*/ 3 h 3"/>
                <a:gd name="T10" fmla="*/ 21 w 21"/>
                <a:gd name="T11" fmla="*/ 1 h 3"/>
                <a:gd name="T12" fmla="*/ 16 w 21"/>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1" h="3">
                  <a:moveTo>
                    <a:pt x="16" y="0"/>
                  </a:moveTo>
                  <a:cubicBezTo>
                    <a:pt x="15" y="0"/>
                    <a:pt x="14" y="0"/>
                    <a:pt x="12" y="0"/>
                  </a:cubicBezTo>
                  <a:cubicBezTo>
                    <a:pt x="8" y="0"/>
                    <a:pt x="1" y="1"/>
                    <a:pt x="0" y="2"/>
                  </a:cubicBezTo>
                  <a:cubicBezTo>
                    <a:pt x="0" y="2"/>
                    <a:pt x="0" y="2"/>
                    <a:pt x="0" y="2"/>
                  </a:cubicBezTo>
                  <a:cubicBezTo>
                    <a:pt x="0" y="3"/>
                    <a:pt x="3" y="3"/>
                    <a:pt x="6" y="3"/>
                  </a:cubicBezTo>
                  <a:cubicBezTo>
                    <a:pt x="11" y="3"/>
                    <a:pt x="19" y="2"/>
                    <a:pt x="21" y="1"/>
                  </a:cubicBezTo>
                  <a:cubicBezTo>
                    <a:pt x="21" y="0"/>
                    <a:pt x="19"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 name="Freeform 422"/>
            <p:cNvSpPr>
              <a:spLocks/>
            </p:cNvSpPr>
            <p:nvPr/>
          </p:nvSpPr>
          <p:spPr bwMode="auto">
            <a:xfrm>
              <a:off x="643" y="3886"/>
              <a:ext cx="32" cy="4"/>
            </a:xfrm>
            <a:custGeom>
              <a:avLst/>
              <a:gdLst>
                <a:gd name="T0" fmla="*/ 14 w 21"/>
                <a:gd name="T1" fmla="*/ 0 h 2"/>
                <a:gd name="T2" fmla="*/ 13 w 21"/>
                <a:gd name="T3" fmla="*/ 0 h 2"/>
                <a:gd name="T4" fmla="*/ 0 w 21"/>
                <a:gd name="T5" fmla="*/ 1 h 2"/>
                <a:gd name="T6" fmla="*/ 0 w 21"/>
                <a:gd name="T7" fmla="*/ 2 h 2"/>
                <a:gd name="T8" fmla="*/ 7 w 21"/>
                <a:gd name="T9" fmla="*/ 2 h 2"/>
                <a:gd name="T10" fmla="*/ 20 w 21"/>
                <a:gd name="T11" fmla="*/ 1 h 2"/>
                <a:gd name="T12" fmla="*/ 21 w 21"/>
                <a:gd name="T13" fmla="*/ 1 h 2"/>
                <a:gd name="T14" fmla="*/ 14 w 21"/>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
                  <a:moveTo>
                    <a:pt x="14" y="0"/>
                  </a:moveTo>
                  <a:cubicBezTo>
                    <a:pt x="13" y="0"/>
                    <a:pt x="13" y="0"/>
                    <a:pt x="13" y="0"/>
                  </a:cubicBezTo>
                  <a:cubicBezTo>
                    <a:pt x="9" y="0"/>
                    <a:pt x="2" y="1"/>
                    <a:pt x="0" y="1"/>
                  </a:cubicBezTo>
                  <a:cubicBezTo>
                    <a:pt x="0" y="2"/>
                    <a:pt x="0" y="2"/>
                    <a:pt x="0" y="2"/>
                  </a:cubicBezTo>
                  <a:cubicBezTo>
                    <a:pt x="0" y="2"/>
                    <a:pt x="3" y="2"/>
                    <a:pt x="7" y="2"/>
                  </a:cubicBezTo>
                  <a:cubicBezTo>
                    <a:pt x="12" y="2"/>
                    <a:pt x="19" y="2"/>
                    <a:pt x="20" y="1"/>
                  </a:cubicBezTo>
                  <a:cubicBezTo>
                    <a:pt x="21" y="1"/>
                    <a:pt x="21" y="1"/>
                    <a:pt x="21" y="1"/>
                  </a:cubicBezTo>
                  <a:cubicBezTo>
                    <a:pt x="20" y="0"/>
                    <a:pt x="16"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6" name="Freeform 423"/>
            <p:cNvSpPr>
              <a:spLocks/>
            </p:cNvSpPr>
            <p:nvPr/>
          </p:nvSpPr>
          <p:spPr bwMode="auto">
            <a:xfrm>
              <a:off x="605" y="3913"/>
              <a:ext cx="30" cy="3"/>
            </a:xfrm>
            <a:custGeom>
              <a:avLst/>
              <a:gdLst>
                <a:gd name="T0" fmla="*/ 12 w 19"/>
                <a:gd name="T1" fmla="*/ 0 h 2"/>
                <a:gd name="T2" fmla="*/ 0 w 19"/>
                <a:gd name="T3" fmla="*/ 1 h 2"/>
                <a:gd name="T4" fmla="*/ 0 w 19"/>
                <a:gd name="T5" fmla="*/ 1 h 2"/>
                <a:gd name="T6" fmla="*/ 0 w 19"/>
                <a:gd name="T7" fmla="*/ 1 h 2"/>
                <a:gd name="T8" fmla="*/ 7 w 19"/>
                <a:gd name="T9" fmla="*/ 2 h 2"/>
                <a:gd name="T10" fmla="*/ 18 w 19"/>
                <a:gd name="T11" fmla="*/ 1 h 2"/>
                <a:gd name="T12" fmla="*/ 19 w 19"/>
                <a:gd name="T13" fmla="*/ 1 h 2"/>
                <a:gd name="T14" fmla="*/ 19 w 19"/>
                <a:gd name="T15" fmla="*/ 1 h 2"/>
                <a:gd name="T16" fmla="*/ 19 w 19"/>
                <a:gd name="T17" fmla="*/ 1 h 2"/>
                <a:gd name="T18" fmla="*/ 19 w 19"/>
                <a:gd name="T19" fmla="*/ 1 h 2"/>
                <a:gd name="T20" fmla="*/ 12 w 19"/>
                <a:gd name="T21" fmla="*/ 0 h 2"/>
                <a:gd name="T22" fmla="*/ 12 w 19"/>
                <a:gd name="T2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2">
                  <a:moveTo>
                    <a:pt x="12" y="0"/>
                  </a:moveTo>
                  <a:cubicBezTo>
                    <a:pt x="8" y="0"/>
                    <a:pt x="2" y="1"/>
                    <a:pt x="0" y="1"/>
                  </a:cubicBezTo>
                  <a:cubicBezTo>
                    <a:pt x="0" y="1"/>
                    <a:pt x="0" y="1"/>
                    <a:pt x="0" y="1"/>
                  </a:cubicBezTo>
                  <a:cubicBezTo>
                    <a:pt x="0" y="1"/>
                    <a:pt x="0" y="1"/>
                    <a:pt x="0" y="1"/>
                  </a:cubicBezTo>
                  <a:cubicBezTo>
                    <a:pt x="0" y="2"/>
                    <a:pt x="4" y="2"/>
                    <a:pt x="7" y="2"/>
                  </a:cubicBezTo>
                  <a:cubicBezTo>
                    <a:pt x="11" y="2"/>
                    <a:pt x="16" y="2"/>
                    <a:pt x="18" y="1"/>
                  </a:cubicBezTo>
                  <a:cubicBezTo>
                    <a:pt x="18" y="1"/>
                    <a:pt x="19" y="1"/>
                    <a:pt x="19" y="1"/>
                  </a:cubicBezTo>
                  <a:cubicBezTo>
                    <a:pt x="19" y="1"/>
                    <a:pt x="19" y="1"/>
                    <a:pt x="19" y="1"/>
                  </a:cubicBezTo>
                  <a:cubicBezTo>
                    <a:pt x="19" y="1"/>
                    <a:pt x="19" y="1"/>
                    <a:pt x="19" y="1"/>
                  </a:cubicBezTo>
                  <a:cubicBezTo>
                    <a:pt x="19" y="1"/>
                    <a:pt x="19" y="1"/>
                    <a:pt x="19" y="1"/>
                  </a:cubicBezTo>
                  <a:cubicBezTo>
                    <a:pt x="18" y="0"/>
                    <a:pt x="15" y="0"/>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7" name="Freeform 424"/>
            <p:cNvSpPr>
              <a:spLocks/>
            </p:cNvSpPr>
            <p:nvPr/>
          </p:nvSpPr>
          <p:spPr bwMode="auto">
            <a:xfrm>
              <a:off x="590" y="3927"/>
              <a:ext cx="28" cy="1"/>
            </a:xfrm>
            <a:custGeom>
              <a:avLst/>
              <a:gdLst>
                <a:gd name="T0" fmla="*/ 16 w 18"/>
                <a:gd name="T1" fmla="*/ 0 h 1"/>
                <a:gd name="T2" fmla="*/ 12 w 18"/>
                <a:gd name="T3" fmla="*/ 0 h 1"/>
                <a:gd name="T4" fmla="*/ 0 w 18"/>
                <a:gd name="T5" fmla="*/ 1 h 1"/>
                <a:gd name="T6" fmla="*/ 0 w 18"/>
                <a:gd name="T7" fmla="*/ 1 h 1"/>
                <a:gd name="T8" fmla="*/ 3 w 18"/>
                <a:gd name="T9" fmla="*/ 1 h 1"/>
                <a:gd name="T10" fmla="*/ 18 w 18"/>
                <a:gd name="T11" fmla="*/ 0 h 1"/>
                <a:gd name="T12" fmla="*/ 18 w 18"/>
                <a:gd name="T13" fmla="*/ 0 h 1"/>
                <a:gd name="T14" fmla="*/ 16 w 18"/>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
                  <a:moveTo>
                    <a:pt x="16" y="0"/>
                  </a:moveTo>
                  <a:cubicBezTo>
                    <a:pt x="15" y="0"/>
                    <a:pt x="14" y="0"/>
                    <a:pt x="12" y="0"/>
                  </a:cubicBezTo>
                  <a:cubicBezTo>
                    <a:pt x="12" y="0"/>
                    <a:pt x="3" y="0"/>
                    <a:pt x="0" y="1"/>
                  </a:cubicBezTo>
                  <a:cubicBezTo>
                    <a:pt x="0" y="1"/>
                    <a:pt x="0" y="1"/>
                    <a:pt x="0" y="1"/>
                  </a:cubicBezTo>
                  <a:cubicBezTo>
                    <a:pt x="0" y="1"/>
                    <a:pt x="1" y="1"/>
                    <a:pt x="3" y="1"/>
                  </a:cubicBezTo>
                  <a:cubicBezTo>
                    <a:pt x="7" y="1"/>
                    <a:pt x="15" y="1"/>
                    <a:pt x="18" y="0"/>
                  </a:cubicBezTo>
                  <a:cubicBezTo>
                    <a:pt x="18" y="0"/>
                    <a:pt x="18" y="0"/>
                    <a:pt x="18" y="0"/>
                  </a:cubicBezTo>
                  <a:cubicBezTo>
                    <a:pt x="18" y="0"/>
                    <a:pt x="17"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8" name="Freeform 425"/>
            <p:cNvSpPr>
              <a:spLocks noEditPoints="1"/>
            </p:cNvSpPr>
            <p:nvPr/>
          </p:nvSpPr>
          <p:spPr bwMode="auto">
            <a:xfrm>
              <a:off x="2097" y="2768"/>
              <a:ext cx="32" cy="77"/>
            </a:xfrm>
            <a:custGeom>
              <a:avLst/>
              <a:gdLst>
                <a:gd name="T0" fmla="*/ 14 w 20"/>
                <a:gd name="T1" fmla="*/ 13 h 49"/>
                <a:gd name="T2" fmla="*/ 14 w 20"/>
                <a:gd name="T3" fmla="*/ 13 h 49"/>
                <a:gd name="T4" fmla="*/ 15 w 20"/>
                <a:gd name="T5" fmla="*/ 13 h 49"/>
                <a:gd name="T6" fmla="*/ 15 w 20"/>
                <a:gd name="T7" fmla="*/ 15 h 49"/>
                <a:gd name="T8" fmla="*/ 12 w 20"/>
                <a:gd name="T9" fmla="*/ 25 h 49"/>
                <a:gd name="T10" fmla="*/ 7 w 20"/>
                <a:gd name="T11" fmla="*/ 35 h 49"/>
                <a:gd name="T12" fmla="*/ 6 w 20"/>
                <a:gd name="T13" fmla="*/ 36 h 49"/>
                <a:gd name="T14" fmla="*/ 5 w 20"/>
                <a:gd name="T15" fmla="*/ 36 h 49"/>
                <a:gd name="T16" fmla="*/ 5 w 20"/>
                <a:gd name="T17" fmla="*/ 36 h 49"/>
                <a:gd name="T18" fmla="*/ 10 w 20"/>
                <a:gd name="T19" fmla="*/ 19 h 49"/>
                <a:gd name="T20" fmla="*/ 10 w 20"/>
                <a:gd name="T21" fmla="*/ 19 h 49"/>
                <a:gd name="T22" fmla="*/ 10 w 20"/>
                <a:gd name="T23" fmla="*/ 19 h 49"/>
                <a:gd name="T24" fmla="*/ 10 w 20"/>
                <a:gd name="T25" fmla="*/ 19 h 49"/>
                <a:gd name="T26" fmla="*/ 10 w 20"/>
                <a:gd name="T27" fmla="*/ 19 h 49"/>
                <a:gd name="T28" fmla="*/ 10 w 20"/>
                <a:gd name="T29" fmla="*/ 19 h 49"/>
                <a:gd name="T30" fmla="*/ 10 w 20"/>
                <a:gd name="T31" fmla="*/ 19 h 49"/>
                <a:gd name="T32" fmla="*/ 10 w 20"/>
                <a:gd name="T33" fmla="*/ 19 h 49"/>
                <a:gd name="T34" fmla="*/ 10 w 20"/>
                <a:gd name="T35" fmla="*/ 19 h 49"/>
                <a:gd name="T36" fmla="*/ 10 w 20"/>
                <a:gd name="T37" fmla="*/ 19 h 49"/>
                <a:gd name="T38" fmla="*/ 10 w 20"/>
                <a:gd name="T39" fmla="*/ 19 h 49"/>
                <a:gd name="T40" fmla="*/ 10 w 20"/>
                <a:gd name="T41" fmla="*/ 19 h 49"/>
                <a:gd name="T42" fmla="*/ 10 w 20"/>
                <a:gd name="T43" fmla="*/ 19 h 49"/>
                <a:gd name="T44" fmla="*/ 10 w 20"/>
                <a:gd name="T45" fmla="*/ 19 h 49"/>
                <a:gd name="T46" fmla="*/ 10 w 20"/>
                <a:gd name="T47" fmla="*/ 19 h 49"/>
                <a:gd name="T48" fmla="*/ 10 w 20"/>
                <a:gd name="T49" fmla="*/ 19 h 49"/>
                <a:gd name="T50" fmla="*/ 10 w 20"/>
                <a:gd name="T51" fmla="*/ 19 h 49"/>
                <a:gd name="T52" fmla="*/ 10 w 20"/>
                <a:gd name="T53" fmla="*/ 19 h 49"/>
                <a:gd name="T54" fmla="*/ 10 w 20"/>
                <a:gd name="T55" fmla="*/ 19 h 49"/>
                <a:gd name="T56" fmla="*/ 10 w 20"/>
                <a:gd name="T57" fmla="*/ 19 h 49"/>
                <a:gd name="T58" fmla="*/ 10 w 20"/>
                <a:gd name="T59" fmla="*/ 19 h 49"/>
                <a:gd name="T60" fmla="*/ 10 w 20"/>
                <a:gd name="T61" fmla="*/ 19 h 49"/>
                <a:gd name="T62" fmla="*/ 10 w 20"/>
                <a:gd name="T63" fmla="*/ 19 h 49"/>
                <a:gd name="T64" fmla="*/ 10 w 20"/>
                <a:gd name="T65" fmla="*/ 19 h 49"/>
                <a:gd name="T66" fmla="*/ 10 w 20"/>
                <a:gd name="T67" fmla="*/ 19 h 49"/>
                <a:gd name="T68" fmla="*/ 14 w 20"/>
                <a:gd name="T69" fmla="*/ 13 h 49"/>
                <a:gd name="T70" fmla="*/ 19 w 20"/>
                <a:gd name="T71" fmla="*/ 0 h 49"/>
                <a:gd name="T72" fmla="*/ 10 w 20"/>
                <a:gd name="T73" fmla="*/ 13 h 49"/>
                <a:gd name="T74" fmla="*/ 10 w 20"/>
                <a:gd name="T75" fmla="*/ 14 h 49"/>
                <a:gd name="T76" fmla="*/ 10 w 20"/>
                <a:gd name="T77" fmla="*/ 14 h 49"/>
                <a:gd name="T78" fmla="*/ 10 w 20"/>
                <a:gd name="T79" fmla="*/ 14 h 49"/>
                <a:gd name="T80" fmla="*/ 10 w 20"/>
                <a:gd name="T81" fmla="*/ 14 h 49"/>
                <a:gd name="T82" fmla="*/ 0 w 20"/>
                <a:gd name="T83" fmla="*/ 44 h 49"/>
                <a:gd name="T84" fmla="*/ 0 w 20"/>
                <a:gd name="T85" fmla="*/ 47 h 49"/>
                <a:gd name="T86" fmla="*/ 1 w 20"/>
                <a:gd name="T87" fmla="*/ 49 h 49"/>
                <a:gd name="T88" fmla="*/ 1 w 20"/>
                <a:gd name="T89" fmla="*/ 49 h 49"/>
                <a:gd name="T90" fmla="*/ 9 w 20"/>
                <a:gd name="T91" fmla="*/ 36 h 49"/>
                <a:gd name="T92" fmla="*/ 20 w 20"/>
                <a:gd name="T93" fmla="*/ 5 h 49"/>
                <a:gd name="T94" fmla="*/ 20 w 20"/>
                <a:gd name="T95" fmla="*/ 2 h 49"/>
                <a:gd name="T96" fmla="*/ 20 w 20"/>
                <a:gd name="T97" fmla="*/ 1 h 49"/>
                <a:gd name="T98" fmla="*/ 19 w 20"/>
                <a:gd name="T99"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 h="49">
                  <a:moveTo>
                    <a:pt x="14" y="13"/>
                  </a:moveTo>
                  <a:cubicBezTo>
                    <a:pt x="14" y="13"/>
                    <a:pt x="14" y="13"/>
                    <a:pt x="14" y="13"/>
                  </a:cubicBezTo>
                  <a:cubicBezTo>
                    <a:pt x="14" y="13"/>
                    <a:pt x="14" y="13"/>
                    <a:pt x="15" y="13"/>
                  </a:cubicBezTo>
                  <a:cubicBezTo>
                    <a:pt x="15" y="13"/>
                    <a:pt x="15" y="14"/>
                    <a:pt x="15" y="15"/>
                  </a:cubicBezTo>
                  <a:cubicBezTo>
                    <a:pt x="15" y="18"/>
                    <a:pt x="13" y="22"/>
                    <a:pt x="12" y="25"/>
                  </a:cubicBezTo>
                  <a:cubicBezTo>
                    <a:pt x="10" y="29"/>
                    <a:pt x="9" y="33"/>
                    <a:pt x="7" y="35"/>
                  </a:cubicBezTo>
                  <a:cubicBezTo>
                    <a:pt x="6" y="36"/>
                    <a:pt x="6" y="36"/>
                    <a:pt x="6" y="36"/>
                  </a:cubicBezTo>
                  <a:cubicBezTo>
                    <a:pt x="6" y="36"/>
                    <a:pt x="6" y="36"/>
                    <a:pt x="5" y="36"/>
                  </a:cubicBezTo>
                  <a:cubicBezTo>
                    <a:pt x="5" y="36"/>
                    <a:pt x="5" y="36"/>
                    <a:pt x="5" y="36"/>
                  </a:cubicBezTo>
                  <a:cubicBezTo>
                    <a:pt x="4" y="35"/>
                    <a:pt x="7" y="27"/>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2" y="16"/>
                    <a:pt x="13" y="13"/>
                    <a:pt x="14" y="13"/>
                  </a:cubicBezTo>
                  <a:moveTo>
                    <a:pt x="19" y="0"/>
                  </a:moveTo>
                  <a:cubicBezTo>
                    <a:pt x="17" y="0"/>
                    <a:pt x="13" y="6"/>
                    <a:pt x="10" y="13"/>
                  </a:cubicBezTo>
                  <a:cubicBezTo>
                    <a:pt x="10" y="13"/>
                    <a:pt x="10" y="14"/>
                    <a:pt x="10" y="14"/>
                  </a:cubicBezTo>
                  <a:cubicBezTo>
                    <a:pt x="10" y="14"/>
                    <a:pt x="10" y="14"/>
                    <a:pt x="10" y="14"/>
                  </a:cubicBezTo>
                  <a:cubicBezTo>
                    <a:pt x="10" y="14"/>
                    <a:pt x="10" y="14"/>
                    <a:pt x="10" y="14"/>
                  </a:cubicBezTo>
                  <a:cubicBezTo>
                    <a:pt x="10" y="14"/>
                    <a:pt x="10" y="14"/>
                    <a:pt x="10" y="14"/>
                  </a:cubicBezTo>
                  <a:cubicBezTo>
                    <a:pt x="5" y="24"/>
                    <a:pt x="1" y="37"/>
                    <a:pt x="0" y="44"/>
                  </a:cubicBezTo>
                  <a:cubicBezTo>
                    <a:pt x="0" y="45"/>
                    <a:pt x="0" y="46"/>
                    <a:pt x="0" y="47"/>
                  </a:cubicBezTo>
                  <a:cubicBezTo>
                    <a:pt x="0" y="48"/>
                    <a:pt x="0" y="49"/>
                    <a:pt x="1" y="49"/>
                  </a:cubicBezTo>
                  <a:cubicBezTo>
                    <a:pt x="1" y="49"/>
                    <a:pt x="1" y="49"/>
                    <a:pt x="1" y="49"/>
                  </a:cubicBezTo>
                  <a:cubicBezTo>
                    <a:pt x="2" y="49"/>
                    <a:pt x="6" y="44"/>
                    <a:pt x="9" y="36"/>
                  </a:cubicBezTo>
                  <a:cubicBezTo>
                    <a:pt x="14" y="26"/>
                    <a:pt x="19" y="12"/>
                    <a:pt x="20" y="5"/>
                  </a:cubicBezTo>
                  <a:cubicBezTo>
                    <a:pt x="20" y="4"/>
                    <a:pt x="20" y="3"/>
                    <a:pt x="20" y="2"/>
                  </a:cubicBezTo>
                  <a:cubicBezTo>
                    <a:pt x="20" y="1"/>
                    <a:pt x="20" y="1"/>
                    <a:pt x="20" y="1"/>
                  </a:cubicBezTo>
                  <a:cubicBezTo>
                    <a:pt x="20" y="0"/>
                    <a:pt x="19" y="0"/>
                    <a:pt x="1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9" name="Freeform 426"/>
            <p:cNvSpPr>
              <a:spLocks noEditPoints="1"/>
            </p:cNvSpPr>
            <p:nvPr/>
          </p:nvSpPr>
          <p:spPr bwMode="auto">
            <a:xfrm>
              <a:off x="2094" y="2762"/>
              <a:ext cx="38" cy="89"/>
            </a:xfrm>
            <a:custGeom>
              <a:avLst/>
              <a:gdLst>
                <a:gd name="T0" fmla="*/ 12 w 24"/>
                <a:gd name="T1" fmla="*/ 17 h 57"/>
                <a:gd name="T2" fmla="*/ 21 w 24"/>
                <a:gd name="T3" fmla="*/ 4 h 57"/>
                <a:gd name="T4" fmla="*/ 22 w 24"/>
                <a:gd name="T5" fmla="*/ 5 h 57"/>
                <a:gd name="T6" fmla="*/ 22 w 24"/>
                <a:gd name="T7" fmla="*/ 6 h 57"/>
                <a:gd name="T8" fmla="*/ 22 w 24"/>
                <a:gd name="T9" fmla="*/ 9 h 57"/>
                <a:gd name="T10" fmla="*/ 11 w 24"/>
                <a:gd name="T11" fmla="*/ 40 h 57"/>
                <a:gd name="T12" fmla="*/ 3 w 24"/>
                <a:gd name="T13" fmla="*/ 53 h 57"/>
                <a:gd name="T14" fmla="*/ 3 w 24"/>
                <a:gd name="T15" fmla="*/ 53 h 57"/>
                <a:gd name="T16" fmla="*/ 2 w 24"/>
                <a:gd name="T17" fmla="*/ 53 h 57"/>
                <a:gd name="T18" fmla="*/ 2 w 24"/>
                <a:gd name="T19" fmla="*/ 48 h 57"/>
                <a:gd name="T20" fmla="*/ 12 w 24"/>
                <a:gd name="T21" fmla="*/ 18 h 57"/>
                <a:gd name="T22" fmla="*/ 12 w 24"/>
                <a:gd name="T23" fmla="*/ 18 h 57"/>
                <a:gd name="T24" fmla="*/ 12 w 24"/>
                <a:gd name="T25" fmla="*/ 18 h 57"/>
                <a:gd name="T26" fmla="*/ 12 w 24"/>
                <a:gd name="T27" fmla="*/ 18 h 57"/>
                <a:gd name="T28" fmla="*/ 12 w 24"/>
                <a:gd name="T29" fmla="*/ 17 h 57"/>
                <a:gd name="T30" fmla="*/ 22 w 24"/>
                <a:gd name="T31" fmla="*/ 0 h 57"/>
                <a:gd name="T32" fmla="*/ 19 w 24"/>
                <a:gd name="T33" fmla="*/ 2 h 57"/>
                <a:gd name="T34" fmla="*/ 11 w 24"/>
                <a:gd name="T35" fmla="*/ 17 h 57"/>
                <a:gd name="T36" fmla="*/ 0 w 24"/>
                <a:gd name="T37" fmla="*/ 55 h 57"/>
                <a:gd name="T38" fmla="*/ 0 w 24"/>
                <a:gd name="T39" fmla="*/ 55 h 57"/>
                <a:gd name="T40" fmla="*/ 0 w 24"/>
                <a:gd name="T41" fmla="*/ 55 h 57"/>
                <a:gd name="T42" fmla="*/ 0 w 24"/>
                <a:gd name="T43" fmla="*/ 56 h 57"/>
                <a:gd name="T44" fmla="*/ 1 w 24"/>
                <a:gd name="T45" fmla="*/ 57 h 57"/>
                <a:gd name="T46" fmla="*/ 4 w 24"/>
                <a:gd name="T47" fmla="*/ 55 h 57"/>
                <a:gd name="T48" fmla="*/ 13 w 24"/>
                <a:gd name="T49" fmla="*/ 39 h 57"/>
                <a:gd name="T50" fmla="*/ 14 w 24"/>
                <a:gd name="T51" fmla="*/ 35 h 57"/>
                <a:gd name="T52" fmla="*/ 23 w 24"/>
                <a:gd name="T53" fmla="*/ 2 h 57"/>
                <a:gd name="T54" fmla="*/ 23 w 24"/>
                <a:gd name="T55" fmla="*/ 2 h 57"/>
                <a:gd name="T56" fmla="*/ 23 w 24"/>
                <a:gd name="T57" fmla="*/ 2 h 57"/>
                <a:gd name="T58" fmla="*/ 22 w 24"/>
                <a:gd name="T5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57">
                  <a:moveTo>
                    <a:pt x="12" y="17"/>
                  </a:moveTo>
                  <a:cubicBezTo>
                    <a:pt x="15" y="10"/>
                    <a:pt x="19" y="4"/>
                    <a:pt x="21" y="4"/>
                  </a:cubicBezTo>
                  <a:cubicBezTo>
                    <a:pt x="21" y="4"/>
                    <a:pt x="22" y="4"/>
                    <a:pt x="22" y="5"/>
                  </a:cubicBezTo>
                  <a:cubicBezTo>
                    <a:pt x="22" y="5"/>
                    <a:pt x="22" y="5"/>
                    <a:pt x="22" y="6"/>
                  </a:cubicBezTo>
                  <a:cubicBezTo>
                    <a:pt x="22" y="7"/>
                    <a:pt x="22" y="8"/>
                    <a:pt x="22" y="9"/>
                  </a:cubicBezTo>
                  <a:cubicBezTo>
                    <a:pt x="21" y="17"/>
                    <a:pt x="16" y="31"/>
                    <a:pt x="11" y="40"/>
                  </a:cubicBezTo>
                  <a:cubicBezTo>
                    <a:pt x="8" y="48"/>
                    <a:pt x="4" y="53"/>
                    <a:pt x="3" y="53"/>
                  </a:cubicBezTo>
                  <a:cubicBezTo>
                    <a:pt x="3" y="53"/>
                    <a:pt x="3" y="53"/>
                    <a:pt x="3" y="53"/>
                  </a:cubicBezTo>
                  <a:cubicBezTo>
                    <a:pt x="2" y="53"/>
                    <a:pt x="2" y="53"/>
                    <a:pt x="2" y="53"/>
                  </a:cubicBezTo>
                  <a:cubicBezTo>
                    <a:pt x="2" y="52"/>
                    <a:pt x="2" y="50"/>
                    <a:pt x="2" y="48"/>
                  </a:cubicBezTo>
                  <a:cubicBezTo>
                    <a:pt x="3" y="41"/>
                    <a:pt x="7" y="28"/>
                    <a:pt x="12" y="18"/>
                  </a:cubicBezTo>
                  <a:cubicBezTo>
                    <a:pt x="12" y="18"/>
                    <a:pt x="12" y="18"/>
                    <a:pt x="12" y="18"/>
                  </a:cubicBezTo>
                  <a:cubicBezTo>
                    <a:pt x="12" y="18"/>
                    <a:pt x="12" y="18"/>
                    <a:pt x="12" y="18"/>
                  </a:cubicBezTo>
                  <a:cubicBezTo>
                    <a:pt x="12" y="18"/>
                    <a:pt x="12" y="18"/>
                    <a:pt x="12" y="18"/>
                  </a:cubicBezTo>
                  <a:cubicBezTo>
                    <a:pt x="12" y="18"/>
                    <a:pt x="12" y="17"/>
                    <a:pt x="12" y="17"/>
                  </a:cubicBezTo>
                  <a:moveTo>
                    <a:pt x="22" y="0"/>
                  </a:moveTo>
                  <a:cubicBezTo>
                    <a:pt x="22" y="0"/>
                    <a:pt x="21" y="1"/>
                    <a:pt x="19" y="2"/>
                  </a:cubicBezTo>
                  <a:cubicBezTo>
                    <a:pt x="16" y="6"/>
                    <a:pt x="13" y="14"/>
                    <a:pt x="11" y="17"/>
                  </a:cubicBezTo>
                  <a:cubicBezTo>
                    <a:pt x="7" y="28"/>
                    <a:pt x="0" y="46"/>
                    <a:pt x="0" y="55"/>
                  </a:cubicBezTo>
                  <a:cubicBezTo>
                    <a:pt x="0" y="55"/>
                    <a:pt x="0" y="55"/>
                    <a:pt x="0" y="55"/>
                  </a:cubicBezTo>
                  <a:cubicBezTo>
                    <a:pt x="0" y="55"/>
                    <a:pt x="0" y="55"/>
                    <a:pt x="0" y="55"/>
                  </a:cubicBezTo>
                  <a:cubicBezTo>
                    <a:pt x="0" y="55"/>
                    <a:pt x="0" y="56"/>
                    <a:pt x="0" y="56"/>
                  </a:cubicBezTo>
                  <a:cubicBezTo>
                    <a:pt x="1" y="57"/>
                    <a:pt x="1" y="57"/>
                    <a:pt x="1" y="57"/>
                  </a:cubicBezTo>
                  <a:cubicBezTo>
                    <a:pt x="2" y="57"/>
                    <a:pt x="3" y="56"/>
                    <a:pt x="4" y="55"/>
                  </a:cubicBezTo>
                  <a:cubicBezTo>
                    <a:pt x="7" y="51"/>
                    <a:pt x="10" y="46"/>
                    <a:pt x="13" y="39"/>
                  </a:cubicBezTo>
                  <a:cubicBezTo>
                    <a:pt x="13" y="38"/>
                    <a:pt x="14" y="37"/>
                    <a:pt x="14" y="35"/>
                  </a:cubicBezTo>
                  <a:cubicBezTo>
                    <a:pt x="20" y="23"/>
                    <a:pt x="24" y="8"/>
                    <a:pt x="23" y="2"/>
                  </a:cubicBezTo>
                  <a:cubicBezTo>
                    <a:pt x="23" y="2"/>
                    <a:pt x="23" y="2"/>
                    <a:pt x="23" y="2"/>
                  </a:cubicBezTo>
                  <a:cubicBezTo>
                    <a:pt x="23" y="2"/>
                    <a:pt x="23" y="2"/>
                    <a:pt x="23" y="2"/>
                  </a:cubicBezTo>
                  <a:cubicBezTo>
                    <a:pt x="23" y="1"/>
                    <a:pt x="23" y="0"/>
                    <a:pt x="2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30" name="Freeform 427"/>
            <p:cNvSpPr>
              <a:spLocks/>
            </p:cNvSpPr>
            <p:nvPr/>
          </p:nvSpPr>
          <p:spPr bwMode="auto">
            <a:xfrm>
              <a:off x="2108" y="2795"/>
              <a:ext cx="10" cy="23"/>
            </a:xfrm>
            <a:custGeom>
              <a:avLst/>
              <a:gdLst>
                <a:gd name="T0" fmla="*/ 6 w 6"/>
                <a:gd name="T1" fmla="*/ 0 h 15"/>
                <a:gd name="T2" fmla="*/ 3 w 6"/>
                <a:gd name="T3" fmla="*/ 4 h 15"/>
                <a:gd name="T4" fmla="*/ 2 w 6"/>
                <a:gd name="T5" fmla="*/ 8 h 15"/>
                <a:gd name="T6" fmla="*/ 0 w 6"/>
                <a:gd name="T7" fmla="*/ 12 h 15"/>
                <a:gd name="T8" fmla="*/ 0 w 6"/>
                <a:gd name="T9" fmla="*/ 15 h 15"/>
                <a:gd name="T10" fmla="*/ 0 w 6"/>
                <a:gd name="T11" fmla="*/ 15 h 15"/>
                <a:gd name="T12" fmla="*/ 0 w 6"/>
                <a:gd name="T13" fmla="*/ 15 h 15"/>
                <a:gd name="T14" fmla="*/ 5 w 6"/>
                <a:gd name="T15" fmla="*/ 7 h 15"/>
                <a:gd name="T16" fmla="*/ 6 w 6"/>
                <a:gd name="T17" fmla="*/ 5 h 15"/>
                <a:gd name="T18" fmla="*/ 6 w 6"/>
                <a:gd name="T19" fmla="*/ 0 h 15"/>
                <a:gd name="T20" fmla="*/ 6 w 6"/>
                <a:gd name="T21" fmla="*/ 0 h 15"/>
                <a:gd name="T22" fmla="*/ 6 w 6"/>
                <a:gd name="T23" fmla="*/ 0 h 15"/>
                <a:gd name="T24" fmla="*/ 6 w 6"/>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15">
                  <a:moveTo>
                    <a:pt x="6" y="0"/>
                  </a:moveTo>
                  <a:cubicBezTo>
                    <a:pt x="5" y="0"/>
                    <a:pt x="4" y="2"/>
                    <a:pt x="3" y="4"/>
                  </a:cubicBezTo>
                  <a:cubicBezTo>
                    <a:pt x="3" y="5"/>
                    <a:pt x="2" y="7"/>
                    <a:pt x="2" y="8"/>
                  </a:cubicBezTo>
                  <a:cubicBezTo>
                    <a:pt x="1" y="9"/>
                    <a:pt x="1" y="11"/>
                    <a:pt x="0" y="12"/>
                  </a:cubicBezTo>
                  <a:cubicBezTo>
                    <a:pt x="0" y="13"/>
                    <a:pt x="0" y="14"/>
                    <a:pt x="0" y="15"/>
                  </a:cubicBezTo>
                  <a:cubicBezTo>
                    <a:pt x="0" y="15"/>
                    <a:pt x="0" y="15"/>
                    <a:pt x="0" y="15"/>
                  </a:cubicBezTo>
                  <a:cubicBezTo>
                    <a:pt x="0" y="15"/>
                    <a:pt x="0" y="15"/>
                    <a:pt x="0" y="15"/>
                  </a:cubicBezTo>
                  <a:cubicBezTo>
                    <a:pt x="1" y="15"/>
                    <a:pt x="3" y="11"/>
                    <a:pt x="5" y="7"/>
                  </a:cubicBezTo>
                  <a:cubicBezTo>
                    <a:pt x="5" y="6"/>
                    <a:pt x="5" y="5"/>
                    <a:pt x="6" y="5"/>
                  </a:cubicBezTo>
                  <a:cubicBezTo>
                    <a:pt x="6" y="3"/>
                    <a:pt x="6" y="1"/>
                    <a:pt x="6" y="0"/>
                  </a:cubicBezTo>
                  <a:cubicBezTo>
                    <a:pt x="6" y="0"/>
                    <a:pt x="6" y="0"/>
                    <a:pt x="6" y="0"/>
                  </a:cubicBezTo>
                  <a:cubicBezTo>
                    <a:pt x="6" y="0"/>
                    <a:pt x="6" y="0"/>
                    <a:pt x="6"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31" name="Freeform 428"/>
            <p:cNvSpPr>
              <a:spLocks noEditPoints="1"/>
            </p:cNvSpPr>
            <p:nvPr/>
          </p:nvSpPr>
          <p:spPr bwMode="auto">
            <a:xfrm>
              <a:off x="2105" y="2789"/>
              <a:ext cx="16" cy="35"/>
            </a:xfrm>
            <a:custGeom>
              <a:avLst/>
              <a:gdLst>
                <a:gd name="T0" fmla="*/ 4 w 10"/>
                <a:gd name="T1" fmla="*/ 12 h 23"/>
                <a:gd name="T2" fmla="*/ 5 w 10"/>
                <a:gd name="T3" fmla="*/ 8 h 23"/>
                <a:gd name="T4" fmla="*/ 8 w 10"/>
                <a:gd name="T5" fmla="*/ 4 h 23"/>
                <a:gd name="T6" fmla="*/ 8 w 10"/>
                <a:gd name="T7" fmla="*/ 4 h 23"/>
                <a:gd name="T8" fmla="*/ 8 w 10"/>
                <a:gd name="T9" fmla="*/ 4 h 23"/>
                <a:gd name="T10" fmla="*/ 8 w 10"/>
                <a:gd name="T11" fmla="*/ 4 h 23"/>
                <a:gd name="T12" fmla="*/ 8 w 10"/>
                <a:gd name="T13" fmla="*/ 9 h 23"/>
                <a:gd name="T14" fmla="*/ 7 w 10"/>
                <a:gd name="T15" fmla="*/ 11 h 23"/>
                <a:gd name="T16" fmla="*/ 2 w 10"/>
                <a:gd name="T17" fmla="*/ 19 h 23"/>
                <a:gd name="T18" fmla="*/ 2 w 10"/>
                <a:gd name="T19" fmla="*/ 19 h 23"/>
                <a:gd name="T20" fmla="*/ 2 w 10"/>
                <a:gd name="T21" fmla="*/ 19 h 23"/>
                <a:gd name="T22" fmla="*/ 2 w 10"/>
                <a:gd name="T23" fmla="*/ 16 h 23"/>
                <a:gd name="T24" fmla="*/ 4 w 10"/>
                <a:gd name="T25" fmla="*/ 12 h 23"/>
                <a:gd name="T26" fmla="*/ 10 w 10"/>
                <a:gd name="T27" fmla="*/ 0 h 23"/>
                <a:gd name="T28" fmla="*/ 9 w 10"/>
                <a:gd name="T29" fmla="*/ 0 h 23"/>
                <a:gd name="T30" fmla="*/ 9 w 10"/>
                <a:gd name="T31" fmla="*/ 0 h 23"/>
                <a:gd name="T32" fmla="*/ 5 w 10"/>
                <a:gd name="T33" fmla="*/ 6 h 23"/>
                <a:gd name="T34" fmla="*/ 5 w 10"/>
                <a:gd name="T35" fmla="*/ 6 h 23"/>
                <a:gd name="T36" fmla="*/ 5 w 10"/>
                <a:gd name="T37" fmla="*/ 6 h 23"/>
                <a:gd name="T38" fmla="*/ 5 w 10"/>
                <a:gd name="T39" fmla="*/ 6 h 23"/>
                <a:gd name="T40" fmla="*/ 5 w 10"/>
                <a:gd name="T41" fmla="*/ 6 h 23"/>
                <a:gd name="T42" fmla="*/ 5 w 10"/>
                <a:gd name="T43" fmla="*/ 6 h 23"/>
                <a:gd name="T44" fmla="*/ 5 w 10"/>
                <a:gd name="T45" fmla="*/ 6 h 23"/>
                <a:gd name="T46" fmla="*/ 5 w 10"/>
                <a:gd name="T47" fmla="*/ 6 h 23"/>
                <a:gd name="T48" fmla="*/ 5 w 10"/>
                <a:gd name="T49" fmla="*/ 6 h 23"/>
                <a:gd name="T50" fmla="*/ 5 w 10"/>
                <a:gd name="T51" fmla="*/ 6 h 23"/>
                <a:gd name="T52" fmla="*/ 5 w 10"/>
                <a:gd name="T53" fmla="*/ 6 h 23"/>
                <a:gd name="T54" fmla="*/ 5 w 10"/>
                <a:gd name="T55" fmla="*/ 6 h 23"/>
                <a:gd name="T56" fmla="*/ 5 w 10"/>
                <a:gd name="T57" fmla="*/ 6 h 23"/>
                <a:gd name="T58" fmla="*/ 5 w 10"/>
                <a:gd name="T59" fmla="*/ 6 h 23"/>
                <a:gd name="T60" fmla="*/ 5 w 10"/>
                <a:gd name="T61" fmla="*/ 6 h 23"/>
                <a:gd name="T62" fmla="*/ 5 w 10"/>
                <a:gd name="T63" fmla="*/ 6 h 23"/>
                <a:gd name="T64" fmla="*/ 5 w 10"/>
                <a:gd name="T65" fmla="*/ 6 h 23"/>
                <a:gd name="T66" fmla="*/ 5 w 10"/>
                <a:gd name="T67" fmla="*/ 6 h 23"/>
                <a:gd name="T68" fmla="*/ 5 w 10"/>
                <a:gd name="T69" fmla="*/ 6 h 23"/>
                <a:gd name="T70" fmla="*/ 5 w 10"/>
                <a:gd name="T71" fmla="*/ 6 h 23"/>
                <a:gd name="T72" fmla="*/ 5 w 10"/>
                <a:gd name="T73" fmla="*/ 6 h 23"/>
                <a:gd name="T74" fmla="*/ 5 w 10"/>
                <a:gd name="T75" fmla="*/ 6 h 23"/>
                <a:gd name="T76" fmla="*/ 5 w 10"/>
                <a:gd name="T77" fmla="*/ 6 h 23"/>
                <a:gd name="T78" fmla="*/ 5 w 10"/>
                <a:gd name="T79" fmla="*/ 6 h 23"/>
                <a:gd name="T80" fmla="*/ 5 w 10"/>
                <a:gd name="T81" fmla="*/ 6 h 23"/>
                <a:gd name="T82" fmla="*/ 0 w 10"/>
                <a:gd name="T83" fmla="*/ 23 h 23"/>
                <a:gd name="T84" fmla="*/ 0 w 10"/>
                <a:gd name="T85" fmla="*/ 23 h 23"/>
                <a:gd name="T86" fmla="*/ 1 w 10"/>
                <a:gd name="T87" fmla="*/ 23 h 23"/>
                <a:gd name="T88" fmla="*/ 2 w 10"/>
                <a:gd name="T89" fmla="*/ 22 h 23"/>
                <a:gd name="T90" fmla="*/ 7 w 10"/>
                <a:gd name="T91" fmla="*/ 12 h 23"/>
                <a:gd name="T92" fmla="*/ 10 w 10"/>
                <a:gd name="T93" fmla="*/ 2 h 23"/>
                <a:gd name="T94" fmla="*/ 10 w 10"/>
                <a:gd name="T95"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 h="23">
                  <a:moveTo>
                    <a:pt x="4" y="12"/>
                  </a:moveTo>
                  <a:cubicBezTo>
                    <a:pt x="4" y="11"/>
                    <a:pt x="5" y="9"/>
                    <a:pt x="5" y="8"/>
                  </a:cubicBezTo>
                  <a:cubicBezTo>
                    <a:pt x="6" y="6"/>
                    <a:pt x="7" y="4"/>
                    <a:pt x="8" y="4"/>
                  </a:cubicBezTo>
                  <a:cubicBezTo>
                    <a:pt x="8" y="4"/>
                    <a:pt x="8" y="4"/>
                    <a:pt x="8" y="4"/>
                  </a:cubicBezTo>
                  <a:cubicBezTo>
                    <a:pt x="8" y="4"/>
                    <a:pt x="8" y="4"/>
                    <a:pt x="8" y="4"/>
                  </a:cubicBezTo>
                  <a:cubicBezTo>
                    <a:pt x="8" y="4"/>
                    <a:pt x="8" y="4"/>
                    <a:pt x="8" y="4"/>
                  </a:cubicBezTo>
                  <a:cubicBezTo>
                    <a:pt x="8" y="5"/>
                    <a:pt x="8" y="7"/>
                    <a:pt x="8" y="9"/>
                  </a:cubicBezTo>
                  <a:cubicBezTo>
                    <a:pt x="7" y="9"/>
                    <a:pt x="7" y="10"/>
                    <a:pt x="7" y="11"/>
                  </a:cubicBezTo>
                  <a:cubicBezTo>
                    <a:pt x="5" y="15"/>
                    <a:pt x="3" y="19"/>
                    <a:pt x="2" y="19"/>
                  </a:cubicBezTo>
                  <a:cubicBezTo>
                    <a:pt x="2" y="19"/>
                    <a:pt x="2" y="19"/>
                    <a:pt x="2" y="19"/>
                  </a:cubicBezTo>
                  <a:cubicBezTo>
                    <a:pt x="2" y="19"/>
                    <a:pt x="2" y="19"/>
                    <a:pt x="2" y="19"/>
                  </a:cubicBezTo>
                  <a:cubicBezTo>
                    <a:pt x="2" y="19"/>
                    <a:pt x="2" y="18"/>
                    <a:pt x="2" y="16"/>
                  </a:cubicBezTo>
                  <a:cubicBezTo>
                    <a:pt x="3" y="15"/>
                    <a:pt x="3" y="13"/>
                    <a:pt x="4" y="12"/>
                  </a:cubicBezTo>
                  <a:moveTo>
                    <a:pt x="10" y="0"/>
                  </a:moveTo>
                  <a:cubicBezTo>
                    <a:pt x="9" y="0"/>
                    <a:pt x="9" y="0"/>
                    <a:pt x="9" y="0"/>
                  </a:cubicBezTo>
                  <a:cubicBezTo>
                    <a:pt x="9" y="0"/>
                    <a:pt x="9" y="0"/>
                    <a:pt x="9" y="0"/>
                  </a:cubicBezTo>
                  <a:cubicBezTo>
                    <a:pt x="8" y="0"/>
                    <a:pt x="7" y="3"/>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2" y="13"/>
                    <a:pt x="0" y="20"/>
                    <a:pt x="0" y="23"/>
                  </a:cubicBezTo>
                  <a:cubicBezTo>
                    <a:pt x="0" y="23"/>
                    <a:pt x="0" y="23"/>
                    <a:pt x="0" y="23"/>
                  </a:cubicBezTo>
                  <a:cubicBezTo>
                    <a:pt x="1" y="23"/>
                    <a:pt x="1" y="23"/>
                    <a:pt x="1" y="23"/>
                  </a:cubicBezTo>
                  <a:cubicBezTo>
                    <a:pt x="1" y="23"/>
                    <a:pt x="1" y="23"/>
                    <a:pt x="2" y="22"/>
                  </a:cubicBezTo>
                  <a:cubicBezTo>
                    <a:pt x="4" y="20"/>
                    <a:pt x="5" y="16"/>
                    <a:pt x="7" y="12"/>
                  </a:cubicBezTo>
                  <a:cubicBezTo>
                    <a:pt x="8" y="9"/>
                    <a:pt x="10" y="5"/>
                    <a:pt x="10" y="2"/>
                  </a:cubicBezTo>
                  <a:cubicBezTo>
                    <a:pt x="10" y="1"/>
                    <a:pt x="10"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32" name="Freeform 429"/>
            <p:cNvSpPr>
              <a:spLocks noEditPoints="1"/>
            </p:cNvSpPr>
            <p:nvPr/>
          </p:nvSpPr>
          <p:spPr bwMode="auto">
            <a:xfrm>
              <a:off x="1588" y="3113"/>
              <a:ext cx="65" cy="65"/>
            </a:xfrm>
            <a:custGeom>
              <a:avLst/>
              <a:gdLst>
                <a:gd name="T0" fmla="*/ 27 w 42"/>
                <a:gd name="T1" fmla="*/ 11 h 42"/>
                <a:gd name="T2" fmla="*/ 28 w 42"/>
                <a:gd name="T3" fmla="*/ 11 h 42"/>
                <a:gd name="T4" fmla="*/ 31 w 42"/>
                <a:gd name="T5" fmla="*/ 13 h 42"/>
                <a:gd name="T6" fmla="*/ 31 w 42"/>
                <a:gd name="T7" fmla="*/ 13 h 42"/>
                <a:gd name="T8" fmla="*/ 32 w 42"/>
                <a:gd name="T9" fmla="*/ 15 h 42"/>
                <a:gd name="T10" fmla="*/ 26 w 42"/>
                <a:gd name="T11" fmla="*/ 27 h 42"/>
                <a:gd name="T12" fmla="*/ 17 w 42"/>
                <a:gd name="T13" fmla="*/ 31 h 42"/>
                <a:gd name="T14" fmla="*/ 14 w 42"/>
                <a:gd name="T15" fmla="*/ 31 h 42"/>
                <a:gd name="T16" fmla="*/ 14 w 42"/>
                <a:gd name="T17" fmla="*/ 30 h 42"/>
                <a:gd name="T18" fmla="*/ 14 w 42"/>
                <a:gd name="T19" fmla="*/ 30 h 42"/>
                <a:gd name="T20" fmla="*/ 15 w 42"/>
                <a:gd name="T21" fmla="*/ 20 h 42"/>
                <a:gd name="T22" fmla="*/ 19 w 42"/>
                <a:gd name="T23" fmla="*/ 15 h 42"/>
                <a:gd name="T24" fmla="*/ 19 w 42"/>
                <a:gd name="T25" fmla="*/ 15 h 42"/>
                <a:gd name="T26" fmla="*/ 19 w 42"/>
                <a:gd name="T27" fmla="*/ 15 h 42"/>
                <a:gd name="T28" fmla="*/ 19 w 42"/>
                <a:gd name="T29" fmla="*/ 15 h 42"/>
                <a:gd name="T30" fmla="*/ 19 w 42"/>
                <a:gd name="T31" fmla="*/ 15 h 42"/>
                <a:gd name="T32" fmla="*/ 19 w 42"/>
                <a:gd name="T33" fmla="*/ 15 h 42"/>
                <a:gd name="T34" fmla="*/ 19 w 42"/>
                <a:gd name="T35" fmla="*/ 15 h 42"/>
                <a:gd name="T36" fmla="*/ 20 w 42"/>
                <a:gd name="T37" fmla="*/ 14 h 42"/>
                <a:gd name="T38" fmla="*/ 21 w 42"/>
                <a:gd name="T39" fmla="*/ 14 h 42"/>
                <a:gd name="T40" fmla="*/ 27 w 42"/>
                <a:gd name="T41" fmla="*/ 11 h 42"/>
                <a:gd name="T42" fmla="*/ 33 w 42"/>
                <a:gd name="T43" fmla="*/ 0 h 42"/>
                <a:gd name="T44" fmla="*/ 26 w 42"/>
                <a:gd name="T45" fmla="*/ 2 h 42"/>
                <a:gd name="T46" fmla="*/ 18 w 42"/>
                <a:gd name="T47" fmla="*/ 7 h 42"/>
                <a:gd name="T48" fmla="*/ 16 w 42"/>
                <a:gd name="T49" fmla="*/ 9 h 42"/>
                <a:gd name="T50" fmla="*/ 16 w 42"/>
                <a:gd name="T51" fmla="*/ 9 h 42"/>
                <a:gd name="T52" fmla="*/ 16 w 42"/>
                <a:gd name="T53" fmla="*/ 9 h 42"/>
                <a:gd name="T54" fmla="*/ 16 w 42"/>
                <a:gd name="T55" fmla="*/ 9 h 42"/>
                <a:gd name="T56" fmla="*/ 16 w 42"/>
                <a:gd name="T57" fmla="*/ 9 h 42"/>
                <a:gd name="T58" fmla="*/ 4 w 42"/>
                <a:gd name="T59" fmla="*/ 39 h 42"/>
                <a:gd name="T60" fmla="*/ 6 w 42"/>
                <a:gd name="T61" fmla="*/ 41 h 42"/>
                <a:gd name="T62" fmla="*/ 8 w 42"/>
                <a:gd name="T63" fmla="*/ 42 h 42"/>
                <a:gd name="T64" fmla="*/ 11 w 42"/>
                <a:gd name="T65" fmla="*/ 42 h 42"/>
                <a:gd name="T66" fmla="*/ 40 w 42"/>
                <a:gd name="T67" fmla="*/ 19 h 42"/>
                <a:gd name="T68" fmla="*/ 42 w 42"/>
                <a:gd name="T69" fmla="*/ 12 h 42"/>
                <a:gd name="T70" fmla="*/ 42 w 42"/>
                <a:gd name="T71" fmla="*/ 9 h 42"/>
                <a:gd name="T72" fmla="*/ 41 w 42"/>
                <a:gd name="T73" fmla="*/ 4 h 42"/>
                <a:gd name="T74" fmla="*/ 33 w 42"/>
                <a:gd name="T75"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 h="42">
                  <a:moveTo>
                    <a:pt x="27" y="11"/>
                  </a:moveTo>
                  <a:cubicBezTo>
                    <a:pt x="27" y="11"/>
                    <a:pt x="28" y="11"/>
                    <a:pt x="28" y="11"/>
                  </a:cubicBezTo>
                  <a:cubicBezTo>
                    <a:pt x="29" y="11"/>
                    <a:pt x="30" y="11"/>
                    <a:pt x="31" y="13"/>
                  </a:cubicBezTo>
                  <a:cubicBezTo>
                    <a:pt x="31" y="13"/>
                    <a:pt x="31" y="13"/>
                    <a:pt x="31" y="13"/>
                  </a:cubicBezTo>
                  <a:cubicBezTo>
                    <a:pt x="32" y="13"/>
                    <a:pt x="32" y="14"/>
                    <a:pt x="32" y="15"/>
                  </a:cubicBezTo>
                  <a:cubicBezTo>
                    <a:pt x="32" y="19"/>
                    <a:pt x="30" y="23"/>
                    <a:pt x="26" y="27"/>
                  </a:cubicBezTo>
                  <a:cubicBezTo>
                    <a:pt x="23" y="30"/>
                    <a:pt x="20" y="31"/>
                    <a:pt x="17" y="31"/>
                  </a:cubicBezTo>
                  <a:cubicBezTo>
                    <a:pt x="16" y="31"/>
                    <a:pt x="15" y="31"/>
                    <a:pt x="14" y="31"/>
                  </a:cubicBezTo>
                  <a:cubicBezTo>
                    <a:pt x="14" y="31"/>
                    <a:pt x="14" y="30"/>
                    <a:pt x="14" y="30"/>
                  </a:cubicBezTo>
                  <a:cubicBezTo>
                    <a:pt x="14" y="30"/>
                    <a:pt x="14" y="30"/>
                    <a:pt x="14" y="30"/>
                  </a:cubicBezTo>
                  <a:cubicBezTo>
                    <a:pt x="12" y="28"/>
                    <a:pt x="13" y="24"/>
                    <a:pt x="15" y="20"/>
                  </a:cubicBezTo>
                  <a:cubicBezTo>
                    <a:pt x="16" y="19"/>
                    <a:pt x="17" y="17"/>
                    <a:pt x="19" y="15"/>
                  </a:cubicBezTo>
                  <a:cubicBezTo>
                    <a:pt x="19" y="15"/>
                    <a:pt x="19" y="15"/>
                    <a:pt x="19" y="15"/>
                  </a:cubicBezTo>
                  <a:cubicBezTo>
                    <a:pt x="19" y="15"/>
                    <a:pt x="19" y="15"/>
                    <a:pt x="19" y="15"/>
                  </a:cubicBezTo>
                  <a:cubicBezTo>
                    <a:pt x="19" y="15"/>
                    <a:pt x="19" y="15"/>
                    <a:pt x="19" y="15"/>
                  </a:cubicBezTo>
                  <a:cubicBezTo>
                    <a:pt x="19" y="15"/>
                    <a:pt x="19" y="15"/>
                    <a:pt x="19" y="15"/>
                  </a:cubicBezTo>
                  <a:cubicBezTo>
                    <a:pt x="19" y="15"/>
                    <a:pt x="19" y="15"/>
                    <a:pt x="19" y="15"/>
                  </a:cubicBezTo>
                  <a:cubicBezTo>
                    <a:pt x="19" y="15"/>
                    <a:pt x="19" y="15"/>
                    <a:pt x="19" y="15"/>
                  </a:cubicBezTo>
                  <a:cubicBezTo>
                    <a:pt x="20" y="15"/>
                    <a:pt x="20" y="15"/>
                    <a:pt x="20" y="14"/>
                  </a:cubicBezTo>
                  <a:cubicBezTo>
                    <a:pt x="21" y="14"/>
                    <a:pt x="21" y="14"/>
                    <a:pt x="21" y="14"/>
                  </a:cubicBezTo>
                  <a:cubicBezTo>
                    <a:pt x="23" y="12"/>
                    <a:pt x="25" y="11"/>
                    <a:pt x="27" y="11"/>
                  </a:cubicBezTo>
                  <a:moveTo>
                    <a:pt x="33" y="0"/>
                  </a:moveTo>
                  <a:cubicBezTo>
                    <a:pt x="31" y="0"/>
                    <a:pt x="29" y="0"/>
                    <a:pt x="26" y="2"/>
                  </a:cubicBezTo>
                  <a:cubicBezTo>
                    <a:pt x="24" y="3"/>
                    <a:pt x="21" y="5"/>
                    <a:pt x="18" y="7"/>
                  </a:cubicBezTo>
                  <a:cubicBezTo>
                    <a:pt x="17" y="7"/>
                    <a:pt x="17" y="8"/>
                    <a:pt x="16" y="9"/>
                  </a:cubicBezTo>
                  <a:cubicBezTo>
                    <a:pt x="16" y="9"/>
                    <a:pt x="16" y="9"/>
                    <a:pt x="16" y="9"/>
                  </a:cubicBezTo>
                  <a:cubicBezTo>
                    <a:pt x="16" y="9"/>
                    <a:pt x="16" y="9"/>
                    <a:pt x="16" y="9"/>
                  </a:cubicBezTo>
                  <a:cubicBezTo>
                    <a:pt x="16" y="9"/>
                    <a:pt x="16" y="9"/>
                    <a:pt x="16" y="9"/>
                  </a:cubicBezTo>
                  <a:cubicBezTo>
                    <a:pt x="16" y="9"/>
                    <a:pt x="16" y="9"/>
                    <a:pt x="16" y="9"/>
                  </a:cubicBezTo>
                  <a:cubicBezTo>
                    <a:pt x="5" y="19"/>
                    <a:pt x="0" y="33"/>
                    <a:pt x="4" y="39"/>
                  </a:cubicBezTo>
                  <a:cubicBezTo>
                    <a:pt x="5" y="40"/>
                    <a:pt x="6" y="41"/>
                    <a:pt x="6" y="41"/>
                  </a:cubicBezTo>
                  <a:cubicBezTo>
                    <a:pt x="7" y="41"/>
                    <a:pt x="7" y="41"/>
                    <a:pt x="8" y="42"/>
                  </a:cubicBezTo>
                  <a:cubicBezTo>
                    <a:pt x="9" y="42"/>
                    <a:pt x="10" y="42"/>
                    <a:pt x="11" y="42"/>
                  </a:cubicBezTo>
                  <a:cubicBezTo>
                    <a:pt x="20" y="42"/>
                    <a:pt x="34" y="31"/>
                    <a:pt x="40" y="19"/>
                  </a:cubicBezTo>
                  <a:cubicBezTo>
                    <a:pt x="41" y="16"/>
                    <a:pt x="41" y="14"/>
                    <a:pt x="42" y="12"/>
                  </a:cubicBezTo>
                  <a:cubicBezTo>
                    <a:pt x="42" y="11"/>
                    <a:pt x="42" y="10"/>
                    <a:pt x="42" y="9"/>
                  </a:cubicBezTo>
                  <a:cubicBezTo>
                    <a:pt x="42" y="7"/>
                    <a:pt x="41" y="5"/>
                    <a:pt x="41" y="4"/>
                  </a:cubicBezTo>
                  <a:cubicBezTo>
                    <a:pt x="39" y="1"/>
                    <a:pt x="37" y="0"/>
                    <a:pt x="3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33" name="Freeform 430"/>
            <p:cNvSpPr>
              <a:spLocks noEditPoints="1"/>
            </p:cNvSpPr>
            <p:nvPr/>
          </p:nvSpPr>
          <p:spPr bwMode="auto">
            <a:xfrm>
              <a:off x="1582" y="3107"/>
              <a:ext cx="76" cy="78"/>
            </a:xfrm>
            <a:custGeom>
              <a:avLst/>
              <a:gdLst>
                <a:gd name="T0" fmla="*/ 20 w 49"/>
                <a:gd name="T1" fmla="*/ 48 h 50"/>
                <a:gd name="T2" fmla="*/ 20 w 49"/>
                <a:gd name="T3" fmla="*/ 48 h 50"/>
                <a:gd name="T4" fmla="*/ 20 w 49"/>
                <a:gd name="T5" fmla="*/ 48 h 50"/>
                <a:gd name="T6" fmla="*/ 30 w 49"/>
                <a:gd name="T7" fmla="*/ 6 h 50"/>
                <a:gd name="T8" fmla="*/ 37 w 49"/>
                <a:gd name="T9" fmla="*/ 4 h 50"/>
                <a:gd name="T10" fmla="*/ 44 w 49"/>
                <a:gd name="T11" fmla="*/ 7 h 50"/>
                <a:gd name="T12" fmla="*/ 45 w 49"/>
                <a:gd name="T13" fmla="*/ 8 h 50"/>
                <a:gd name="T14" fmla="*/ 46 w 49"/>
                <a:gd name="T15" fmla="*/ 13 h 50"/>
                <a:gd name="T16" fmla="*/ 44 w 49"/>
                <a:gd name="T17" fmla="*/ 23 h 50"/>
                <a:gd name="T18" fmla="*/ 15 w 49"/>
                <a:gd name="T19" fmla="*/ 46 h 50"/>
                <a:gd name="T20" fmla="*/ 12 w 49"/>
                <a:gd name="T21" fmla="*/ 46 h 50"/>
                <a:gd name="T22" fmla="*/ 10 w 49"/>
                <a:gd name="T23" fmla="*/ 45 h 50"/>
                <a:gd name="T24" fmla="*/ 20 w 49"/>
                <a:gd name="T25" fmla="*/ 13 h 50"/>
                <a:gd name="T26" fmla="*/ 20 w 49"/>
                <a:gd name="T27" fmla="*/ 13 h 50"/>
                <a:gd name="T28" fmla="*/ 20 w 49"/>
                <a:gd name="T29" fmla="*/ 13 h 50"/>
                <a:gd name="T30" fmla="*/ 20 w 49"/>
                <a:gd name="T31" fmla="*/ 13 h 50"/>
                <a:gd name="T32" fmla="*/ 20 w 49"/>
                <a:gd name="T33" fmla="*/ 13 h 50"/>
                <a:gd name="T34" fmla="*/ 22 w 49"/>
                <a:gd name="T35" fmla="*/ 11 h 50"/>
                <a:gd name="T36" fmla="*/ 30 w 49"/>
                <a:gd name="T37" fmla="*/ 6 h 50"/>
                <a:gd name="T38" fmla="*/ 39 w 49"/>
                <a:gd name="T39" fmla="*/ 0 h 50"/>
                <a:gd name="T40" fmla="*/ 32 w 49"/>
                <a:gd name="T41" fmla="*/ 2 h 50"/>
                <a:gd name="T42" fmla="*/ 28 w 49"/>
                <a:gd name="T43" fmla="*/ 4 h 50"/>
                <a:gd name="T44" fmla="*/ 21 w 49"/>
                <a:gd name="T45" fmla="*/ 9 h 50"/>
                <a:gd name="T46" fmla="*/ 20 w 49"/>
                <a:gd name="T47" fmla="*/ 9 h 50"/>
                <a:gd name="T48" fmla="*/ 20 w 49"/>
                <a:gd name="T49" fmla="*/ 9 h 50"/>
                <a:gd name="T50" fmla="*/ 18 w 49"/>
                <a:gd name="T51" fmla="*/ 12 h 50"/>
                <a:gd name="T52" fmla="*/ 17 w 49"/>
                <a:gd name="T53" fmla="*/ 12 h 50"/>
                <a:gd name="T54" fmla="*/ 17 w 49"/>
                <a:gd name="T55" fmla="*/ 12 h 50"/>
                <a:gd name="T56" fmla="*/ 16 w 49"/>
                <a:gd name="T57" fmla="*/ 13 h 50"/>
                <a:gd name="T58" fmla="*/ 5 w 49"/>
                <a:gd name="T59" fmla="*/ 46 h 50"/>
                <a:gd name="T60" fmla="*/ 5 w 49"/>
                <a:gd name="T61" fmla="*/ 46 h 50"/>
                <a:gd name="T62" fmla="*/ 5 w 49"/>
                <a:gd name="T63" fmla="*/ 46 h 50"/>
                <a:gd name="T64" fmla="*/ 5 w 49"/>
                <a:gd name="T65" fmla="*/ 46 h 50"/>
                <a:gd name="T66" fmla="*/ 5 w 49"/>
                <a:gd name="T67" fmla="*/ 46 h 50"/>
                <a:gd name="T68" fmla="*/ 6 w 49"/>
                <a:gd name="T69" fmla="*/ 46 h 50"/>
                <a:gd name="T70" fmla="*/ 7 w 49"/>
                <a:gd name="T71" fmla="*/ 47 h 50"/>
                <a:gd name="T72" fmla="*/ 13 w 49"/>
                <a:gd name="T73" fmla="*/ 50 h 50"/>
                <a:gd name="T74" fmla="*/ 16 w 49"/>
                <a:gd name="T75" fmla="*/ 49 h 50"/>
                <a:gd name="T76" fmla="*/ 20 w 49"/>
                <a:gd name="T77" fmla="*/ 48 h 50"/>
                <a:gd name="T78" fmla="*/ 35 w 49"/>
                <a:gd name="T79" fmla="*/ 38 h 50"/>
                <a:gd name="T80" fmla="*/ 38 w 49"/>
                <a:gd name="T81" fmla="*/ 35 h 50"/>
                <a:gd name="T82" fmla="*/ 38 w 49"/>
                <a:gd name="T83" fmla="*/ 35 h 50"/>
                <a:gd name="T84" fmla="*/ 49 w 49"/>
                <a:gd name="T85" fmla="*/ 15 h 50"/>
                <a:gd name="T86" fmla="*/ 49 w 49"/>
                <a:gd name="T87" fmla="*/ 10 h 50"/>
                <a:gd name="T88" fmla="*/ 47 w 49"/>
                <a:gd name="T89" fmla="*/ 5 h 50"/>
                <a:gd name="T90" fmla="*/ 47 w 49"/>
                <a:gd name="T91" fmla="*/ 4 h 50"/>
                <a:gd name="T92" fmla="*/ 47 w 49"/>
                <a:gd name="T93" fmla="*/ 4 h 50"/>
                <a:gd name="T94" fmla="*/ 47 w 49"/>
                <a:gd name="T95" fmla="*/ 4 h 50"/>
                <a:gd name="T96" fmla="*/ 39 w 49"/>
                <a:gd name="T9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9" h="50">
                  <a:moveTo>
                    <a:pt x="20" y="48"/>
                  </a:moveTo>
                  <a:cubicBezTo>
                    <a:pt x="20" y="48"/>
                    <a:pt x="20" y="48"/>
                    <a:pt x="20" y="48"/>
                  </a:cubicBezTo>
                  <a:cubicBezTo>
                    <a:pt x="20" y="48"/>
                    <a:pt x="20" y="48"/>
                    <a:pt x="20" y="48"/>
                  </a:cubicBezTo>
                  <a:moveTo>
                    <a:pt x="30" y="6"/>
                  </a:moveTo>
                  <a:cubicBezTo>
                    <a:pt x="33" y="4"/>
                    <a:pt x="35" y="4"/>
                    <a:pt x="37" y="4"/>
                  </a:cubicBezTo>
                  <a:cubicBezTo>
                    <a:pt x="40" y="4"/>
                    <a:pt x="43" y="5"/>
                    <a:pt x="44" y="7"/>
                  </a:cubicBezTo>
                  <a:cubicBezTo>
                    <a:pt x="44" y="7"/>
                    <a:pt x="44" y="7"/>
                    <a:pt x="45" y="8"/>
                  </a:cubicBezTo>
                  <a:cubicBezTo>
                    <a:pt x="45" y="9"/>
                    <a:pt x="46" y="11"/>
                    <a:pt x="46" y="13"/>
                  </a:cubicBezTo>
                  <a:cubicBezTo>
                    <a:pt x="46" y="16"/>
                    <a:pt x="45" y="19"/>
                    <a:pt x="44" y="23"/>
                  </a:cubicBezTo>
                  <a:cubicBezTo>
                    <a:pt x="38" y="35"/>
                    <a:pt x="24" y="46"/>
                    <a:pt x="15" y="46"/>
                  </a:cubicBezTo>
                  <a:cubicBezTo>
                    <a:pt x="14" y="46"/>
                    <a:pt x="13" y="46"/>
                    <a:pt x="12" y="46"/>
                  </a:cubicBezTo>
                  <a:cubicBezTo>
                    <a:pt x="11" y="45"/>
                    <a:pt x="11" y="45"/>
                    <a:pt x="10" y="45"/>
                  </a:cubicBezTo>
                  <a:cubicBezTo>
                    <a:pt x="3" y="41"/>
                    <a:pt x="7" y="24"/>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1" y="12"/>
                    <a:pt x="21" y="11"/>
                    <a:pt x="22" y="11"/>
                  </a:cubicBezTo>
                  <a:cubicBezTo>
                    <a:pt x="25" y="9"/>
                    <a:pt x="28" y="7"/>
                    <a:pt x="30" y="6"/>
                  </a:cubicBezTo>
                  <a:moveTo>
                    <a:pt x="39" y="0"/>
                  </a:moveTo>
                  <a:cubicBezTo>
                    <a:pt x="37" y="0"/>
                    <a:pt x="34" y="1"/>
                    <a:pt x="32" y="2"/>
                  </a:cubicBezTo>
                  <a:cubicBezTo>
                    <a:pt x="30" y="2"/>
                    <a:pt x="29" y="3"/>
                    <a:pt x="28" y="4"/>
                  </a:cubicBezTo>
                  <a:cubicBezTo>
                    <a:pt x="26" y="5"/>
                    <a:pt x="23" y="7"/>
                    <a:pt x="21" y="9"/>
                  </a:cubicBezTo>
                  <a:cubicBezTo>
                    <a:pt x="21" y="9"/>
                    <a:pt x="20" y="9"/>
                    <a:pt x="20" y="9"/>
                  </a:cubicBezTo>
                  <a:cubicBezTo>
                    <a:pt x="20" y="9"/>
                    <a:pt x="20" y="9"/>
                    <a:pt x="20" y="9"/>
                  </a:cubicBezTo>
                  <a:cubicBezTo>
                    <a:pt x="19" y="10"/>
                    <a:pt x="19" y="11"/>
                    <a:pt x="18" y="12"/>
                  </a:cubicBezTo>
                  <a:cubicBezTo>
                    <a:pt x="18" y="12"/>
                    <a:pt x="17" y="12"/>
                    <a:pt x="17" y="12"/>
                  </a:cubicBezTo>
                  <a:cubicBezTo>
                    <a:pt x="17" y="12"/>
                    <a:pt x="17" y="12"/>
                    <a:pt x="17" y="12"/>
                  </a:cubicBezTo>
                  <a:cubicBezTo>
                    <a:pt x="17" y="12"/>
                    <a:pt x="16" y="13"/>
                    <a:pt x="16" y="13"/>
                  </a:cubicBezTo>
                  <a:cubicBezTo>
                    <a:pt x="7" y="23"/>
                    <a:pt x="0" y="37"/>
                    <a:pt x="5" y="46"/>
                  </a:cubicBezTo>
                  <a:cubicBezTo>
                    <a:pt x="5" y="46"/>
                    <a:pt x="5" y="46"/>
                    <a:pt x="5" y="46"/>
                  </a:cubicBezTo>
                  <a:cubicBezTo>
                    <a:pt x="5" y="46"/>
                    <a:pt x="5" y="46"/>
                    <a:pt x="5" y="46"/>
                  </a:cubicBezTo>
                  <a:cubicBezTo>
                    <a:pt x="5" y="46"/>
                    <a:pt x="5" y="46"/>
                    <a:pt x="5" y="46"/>
                  </a:cubicBezTo>
                  <a:cubicBezTo>
                    <a:pt x="5" y="46"/>
                    <a:pt x="5" y="46"/>
                    <a:pt x="5" y="46"/>
                  </a:cubicBezTo>
                  <a:cubicBezTo>
                    <a:pt x="5" y="46"/>
                    <a:pt x="6" y="46"/>
                    <a:pt x="6" y="46"/>
                  </a:cubicBezTo>
                  <a:cubicBezTo>
                    <a:pt x="6" y="47"/>
                    <a:pt x="6" y="47"/>
                    <a:pt x="7" y="47"/>
                  </a:cubicBezTo>
                  <a:cubicBezTo>
                    <a:pt x="8" y="49"/>
                    <a:pt x="11" y="50"/>
                    <a:pt x="13" y="50"/>
                  </a:cubicBezTo>
                  <a:cubicBezTo>
                    <a:pt x="14" y="50"/>
                    <a:pt x="15" y="50"/>
                    <a:pt x="16" y="49"/>
                  </a:cubicBezTo>
                  <a:cubicBezTo>
                    <a:pt x="17" y="49"/>
                    <a:pt x="19" y="49"/>
                    <a:pt x="20" y="48"/>
                  </a:cubicBezTo>
                  <a:cubicBezTo>
                    <a:pt x="25" y="46"/>
                    <a:pt x="31" y="43"/>
                    <a:pt x="35" y="38"/>
                  </a:cubicBezTo>
                  <a:cubicBezTo>
                    <a:pt x="36" y="37"/>
                    <a:pt x="37" y="36"/>
                    <a:pt x="38" y="35"/>
                  </a:cubicBezTo>
                  <a:cubicBezTo>
                    <a:pt x="38" y="35"/>
                    <a:pt x="38" y="35"/>
                    <a:pt x="38" y="35"/>
                  </a:cubicBezTo>
                  <a:cubicBezTo>
                    <a:pt x="43" y="29"/>
                    <a:pt x="47" y="22"/>
                    <a:pt x="49" y="15"/>
                  </a:cubicBezTo>
                  <a:cubicBezTo>
                    <a:pt x="49" y="13"/>
                    <a:pt x="49" y="11"/>
                    <a:pt x="49" y="10"/>
                  </a:cubicBezTo>
                  <a:cubicBezTo>
                    <a:pt x="49" y="8"/>
                    <a:pt x="48" y="6"/>
                    <a:pt x="47" y="5"/>
                  </a:cubicBezTo>
                  <a:cubicBezTo>
                    <a:pt x="47" y="5"/>
                    <a:pt x="47" y="4"/>
                    <a:pt x="47" y="4"/>
                  </a:cubicBezTo>
                  <a:cubicBezTo>
                    <a:pt x="47" y="4"/>
                    <a:pt x="47" y="4"/>
                    <a:pt x="47" y="4"/>
                  </a:cubicBezTo>
                  <a:cubicBezTo>
                    <a:pt x="47" y="4"/>
                    <a:pt x="47" y="4"/>
                    <a:pt x="47" y="4"/>
                  </a:cubicBezTo>
                  <a:cubicBezTo>
                    <a:pt x="45" y="2"/>
                    <a:pt x="43" y="0"/>
                    <a:pt x="3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34" name="Freeform 431"/>
            <p:cNvSpPr>
              <a:spLocks/>
            </p:cNvSpPr>
            <p:nvPr/>
          </p:nvSpPr>
          <p:spPr bwMode="auto">
            <a:xfrm>
              <a:off x="1613" y="3135"/>
              <a:ext cx="20" cy="22"/>
            </a:xfrm>
            <a:custGeom>
              <a:avLst/>
              <a:gdLst>
                <a:gd name="T0" fmla="*/ 10 w 13"/>
                <a:gd name="T1" fmla="*/ 0 h 14"/>
                <a:gd name="T2" fmla="*/ 4 w 13"/>
                <a:gd name="T3" fmla="*/ 3 h 14"/>
                <a:gd name="T4" fmla="*/ 4 w 13"/>
                <a:gd name="T5" fmla="*/ 3 h 14"/>
                <a:gd name="T6" fmla="*/ 4 w 13"/>
                <a:gd name="T7" fmla="*/ 3 h 14"/>
                <a:gd name="T8" fmla="*/ 4 w 13"/>
                <a:gd name="T9" fmla="*/ 3 h 14"/>
                <a:gd name="T10" fmla="*/ 4 w 13"/>
                <a:gd name="T11" fmla="*/ 3 h 14"/>
                <a:gd name="T12" fmla="*/ 4 w 13"/>
                <a:gd name="T13" fmla="*/ 3 h 14"/>
                <a:gd name="T14" fmla="*/ 1 w 13"/>
                <a:gd name="T15" fmla="*/ 8 h 14"/>
                <a:gd name="T16" fmla="*/ 0 w 13"/>
                <a:gd name="T17" fmla="*/ 10 h 14"/>
                <a:gd name="T18" fmla="*/ 1 w 13"/>
                <a:gd name="T19" fmla="*/ 13 h 14"/>
                <a:gd name="T20" fmla="*/ 1 w 13"/>
                <a:gd name="T21" fmla="*/ 13 h 14"/>
                <a:gd name="T22" fmla="*/ 1 w 13"/>
                <a:gd name="T23" fmla="*/ 13 h 14"/>
                <a:gd name="T24" fmla="*/ 2 w 13"/>
                <a:gd name="T25" fmla="*/ 14 h 14"/>
                <a:gd name="T26" fmla="*/ 2 w 13"/>
                <a:gd name="T27" fmla="*/ 14 h 14"/>
                <a:gd name="T28" fmla="*/ 3 w 13"/>
                <a:gd name="T29" fmla="*/ 14 h 14"/>
                <a:gd name="T30" fmla="*/ 10 w 13"/>
                <a:gd name="T31" fmla="*/ 10 h 14"/>
                <a:gd name="T32" fmla="*/ 13 w 13"/>
                <a:gd name="T33" fmla="*/ 4 h 14"/>
                <a:gd name="T34" fmla="*/ 13 w 13"/>
                <a:gd name="T35" fmla="*/ 3 h 14"/>
                <a:gd name="T36" fmla="*/ 12 w 13"/>
                <a:gd name="T37" fmla="*/ 1 h 14"/>
                <a:gd name="T38" fmla="*/ 10 w 13"/>
                <a:gd name="T3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4">
                  <a:moveTo>
                    <a:pt x="10" y="0"/>
                  </a:moveTo>
                  <a:cubicBezTo>
                    <a:pt x="8" y="0"/>
                    <a:pt x="6" y="1"/>
                    <a:pt x="4" y="3"/>
                  </a:cubicBezTo>
                  <a:cubicBezTo>
                    <a:pt x="4" y="3"/>
                    <a:pt x="4" y="3"/>
                    <a:pt x="4" y="3"/>
                  </a:cubicBezTo>
                  <a:cubicBezTo>
                    <a:pt x="4" y="3"/>
                    <a:pt x="4" y="3"/>
                    <a:pt x="4" y="3"/>
                  </a:cubicBezTo>
                  <a:cubicBezTo>
                    <a:pt x="4" y="3"/>
                    <a:pt x="4" y="3"/>
                    <a:pt x="4" y="3"/>
                  </a:cubicBezTo>
                  <a:cubicBezTo>
                    <a:pt x="4" y="3"/>
                    <a:pt x="4" y="3"/>
                    <a:pt x="4" y="3"/>
                  </a:cubicBezTo>
                  <a:cubicBezTo>
                    <a:pt x="4" y="3"/>
                    <a:pt x="4" y="3"/>
                    <a:pt x="4" y="3"/>
                  </a:cubicBezTo>
                  <a:cubicBezTo>
                    <a:pt x="3" y="5"/>
                    <a:pt x="2" y="6"/>
                    <a:pt x="1" y="8"/>
                  </a:cubicBezTo>
                  <a:cubicBezTo>
                    <a:pt x="1" y="9"/>
                    <a:pt x="0" y="9"/>
                    <a:pt x="0" y="10"/>
                  </a:cubicBezTo>
                  <a:cubicBezTo>
                    <a:pt x="0" y="11"/>
                    <a:pt x="0" y="12"/>
                    <a:pt x="1" y="13"/>
                  </a:cubicBezTo>
                  <a:cubicBezTo>
                    <a:pt x="1" y="13"/>
                    <a:pt x="1" y="13"/>
                    <a:pt x="1" y="13"/>
                  </a:cubicBezTo>
                  <a:cubicBezTo>
                    <a:pt x="1" y="13"/>
                    <a:pt x="1" y="13"/>
                    <a:pt x="1" y="13"/>
                  </a:cubicBezTo>
                  <a:cubicBezTo>
                    <a:pt x="1" y="14"/>
                    <a:pt x="1" y="14"/>
                    <a:pt x="2" y="14"/>
                  </a:cubicBezTo>
                  <a:cubicBezTo>
                    <a:pt x="2" y="14"/>
                    <a:pt x="2" y="14"/>
                    <a:pt x="2" y="14"/>
                  </a:cubicBezTo>
                  <a:cubicBezTo>
                    <a:pt x="2" y="14"/>
                    <a:pt x="3" y="14"/>
                    <a:pt x="3" y="14"/>
                  </a:cubicBezTo>
                  <a:cubicBezTo>
                    <a:pt x="5" y="14"/>
                    <a:pt x="8" y="12"/>
                    <a:pt x="10" y="10"/>
                  </a:cubicBezTo>
                  <a:cubicBezTo>
                    <a:pt x="12" y="8"/>
                    <a:pt x="13" y="6"/>
                    <a:pt x="13" y="4"/>
                  </a:cubicBezTo>
                  <a:cubicBezTo>
                    <a:pt x="13" y="3"/>
                    <a:pt x="13" y="3"/>
                    <a:pt x="13" y="3"/>
                  </a:cubicBezTo>
                  <a:cubicBezTo>
                    <a:pt x="13" y="2"/>
                    <a:pt x="13" y="2"/>
                    <a:pt x="12" y="1"/>
                  </a:cubicBezTo>
                  <a:cubicBezTo>
                    <a:pt x="12" y="1"/>
                    <a:pt x="11"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36" name="Freeform 432"/>
            <p:cNvSpPr>
              <a:spLocks noEditPoints="1"/>
            </p:cNvSpPr>
            <p:nvPr/>
          </p:nvSpPr>
          <p:spPr bwMode="auto">
            <a:xfrm>
              <a:off x="1607" y="3130"/>
              <a:ext cx="31" cy="31"/>
            </a:xfrm>
            <a:custGeom>
              <a:avLst/>
              <a:gdLst>
                <a:gd name="T0" fmla="*/ 8 w 20"/>
                <a:gd name="T1" fmla="*/ 6 h 20"/>
                <a:gd name="T2" fmla="*/ 14 w 20"/>
                <a:gd name="T3" fmla="*/ 3 h 20"/>
                <a:gd name="T4" fmla="*/ 16 w 20"/>
                <a:gd name="T5" fmla="*/ 4 h 20"/>
                <a:gd name="T6" fmla="*/ 17 w 20"/>
                <a:gd name="T7" fmla="*/ 6 h 20"/>
                <a:gd name="T8" fmla="*/ 14 w 20"/>
                <a:gd name="T9" fmla="*/ 13 h 20"/>
                <a:gd name="T10" fmla="*/ 7 w 20"/>
                <a:gd name="T11" fmla="*/ 17 h 20"/>
                <a:gd name="T12" fmla="*/ 6 w 20"/>
                <a:gd name="T13" fmla="*/ 17 h 20"/>
                <a:gd name="T14" fmla="*/ 6 w 20"/>
                <a:gd name="T15" fmla="*/ 17 h 20"/>
                <a:gd name="T16" fmla="*/ 5 w 20"/>
                <a:gd name="T17" fmla="*/ 16 h 20"/>
                <a:gd name="T18" fmla="*/ 5 w 20"/>
                <a:gd name="T19" fmla="*/ 16 h 20"/>
                <a:gd name="T20" fmla="*/ 4 w 20"/>
                <a:gd name="T21" fmla="*/ 13 h 20"/>
                <a:gd name="T22" fmla="*/ 5 w 20"/>
                <a:gd name="T23" fmla="*/ 11 h 20"/>
                <a:gd name="T24" fmla="*/ 8 w 20"/>
                <a:gd name="T25" fmla="*/ 6 h 20"/>
                <a:gd name="T26" fmla="*/ 8 w 20"/>
                <a:gd name="T27" fmla="*/ 6 h 20"/>
                <a:gd name="T28" fmla="*/ 8 w 20"/>
                <a:gd name="T29" fmla="*/ 6 h 20"/>
                <a:gd name="T30" fmla="*/ 8 w 20"/>
                <a:gd name="T31" fmla="*/ 6 h 20"/>
                <a:gd name="T32" fmla="*/ 8 w 20"/>
                <a:gd name="T33" fmla="*/ 6 h 20"/>
                <a:gd name="T34" fmla="*/ 8 w 20"/>
                <a:gd name="T35" fmla="*/ 6 h 20"/>
                <a:gd name="T36" fmla="*/ 16 w 20"/>
                <a:gd name="T37" fmla="*/ 0 h 20"/>
                <a:gd name="T38" fmla="*/ 15 w 20"/>
                <a:gd name="T39" fmla="*/ 0 h 20"/>
                <a:gd name="T40" fmla="*/ 9 w 20"/>
                <a:gd name="T41" fmla="*/ 3 h 20"/>
                <a:gd name="T42" fmla="*/ 8 w 20"/>
                <a:gd name="T43" fmla="*/ 3 h 20"/>
                <a:gd name="T44" fmla="*/ 7 w 20"/>
                <a:gd name="T45" fmla="*/ 4 h 20"/>
                <a:gd name="T46" fmla="*/ 7 w 20"/>
                <a:gd name="T47" fmla="*/ 4 h 20"/>
                <a:gd name="T48" fmla="*/ 7 w 20"/>
                <a:gd name="T49" fmla="*/ 4 h 20"/>
                <a:gd name="T50" fmla="*/ 7 w 20"/>
                <a:gd name="T51" fmla="*/ 4 h 20"/>
                <a:gd name="T52" fmla="*/ 7 w 20"/>
                <a:gd name="T53" fmla="*/ 4 h 20"/>
                <a:gd name="T54" fmla="*/ 7 w 20"/>
                <a:gd name="T55" fmla="*/ 4 h 20"/>
                <a:gd name="T56" fmla="*/ 7 w 20"/>
                <a:gd name="T57" fmla="*/ 4 h 20"/>
                <a:gd name="T58" fmla="*/ 3 w 20"/>
                <a:gd name="T59" fmla="*/ 9 h 20"/>
                <a:gd name="T60" fmla="*/ 2 w 20"/>
                <a:gd name="T61" fmla="*/ 19 h 20"/>
                <a:gd name="T62" fmla="*/ 2 w 20"/>
                <a:gd name="T63" fmla="*/ 19 h 20"/>
                <a:gd name="T64" fmla="*/ 2 w 20"/>
                <a:gd name="T65" fmla="*/ 20 h 20"/>
                <a:gd name="T66" fmla="*/ 5 w 20"/>
                <a:gd name="T67" fmla="*/ 20 h 20"/>
                <a:gd name="T68" fmla="*/ 14 w 20"/>
                <a:gd name="T69" fmla="*/ 16 h 20"/>
                <a:gd name="T70" fmla="*/ 20 w 20"/>
                <a:gd name="T71" fmla="*/ 6 h 20"/>
                <a:gd name="T72" fmla="*/ 20 w 20"/>
                <a:gd name="T73" fmla="*/ 4 h 20"/>
                <a:gd name="T74" fmla="*/ 19 w 20"/>
                <a:gd name="T75" fmla="*/ 2 h 20"/>
                <a:gd name="T76" fmla="*/ 16 w 20"/>
                <a:gd name="T7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 h="20">
                  <a:moveTo>
                    <a:pt x="8" y="6"/>
                  </a:moveTo>
                  <a:cubicBezTo>
                    <a:pt x="10" y="4"/>
                    <a:pt x="12" y="3"/>
                    <a:pt x="14" y="3"/>
                  </a:cubicBezTo>
                  <a:cubicBezTo>
                    <a:pt x="15" y="3"/>
                    <a:pt x="16" y="4"/>
                    <a:pt x="16" y="4"/>
                  </a:cubicBezTo>
                  <a:cubicBezTo>
                    <a:pt x="17" y="5"/>
                    <a:pt x="17" y="5"/>
                    <a:pt x="17" y="6"/>
                  </a:cubicBezTo>
                  <a:cubicBezTo>
                    <a:pt x="17" y="8"/>
                    <a:pt x="16" y="11"/>
                    <a:pt x="14" y="13"/>
                  </a:cubicBezTo>
                  <a:cubicBezTo>
                    <a:pt x="12" y="15"/>
                    <a:pt x="9" y="17"/>
                    <a:pt x="7" y="17"/>
                  </a:cubicBezTo>
                  <a:cubicBezTo>
                    <a:pt x="7" y="17"/>
                    <a:pt x="6" y="17"/>
                    <a:pt x="6" y="17"/>
                  </a:cubicBezTo>
                  <a:cubicBezTo>
                    <a:pt x="6" y="17"/>
                    <a:pt x="6" y="17"/>
                    <a:pt x="6" y="17"/>
                  </a:cubicBezTo>
                  <a:cubicBezTo>
                    <a:pt x="5" y="17"/>
                    <a:pt x="5" y="16"/>
                    <a:pt x="5" y="16"/>
                  </a:cubicBezTo>
                  <a:cubicBezTo>
                    <a:pt x="5" y="16"/>
                    <a:pt x="5" y="16"/>
                    <a:pt x="5" y="16"/>
                  </a:cubicBezTo>
                  <a:cubicBezTo>
                    <a:pt x="4" y="15"/>
                    <a:pt x="4" y="14"/>
                    <a:pt x="4" y="13"/>
                  </a:cubicBezTo>
                  <a:cubicBezTo>
                    <a:pt x="4" y="12"/>
                    <a:pt x="5" y="12"/>
                    <a:pt x="5" y="11"/>
                  </a:cubicBezTo>
                  <a:cubicBezTo>
                    <a:pt x="6" y="9"/>
                    <a:pt x="7" y="8"/>
                    <a:pt x="8" y="6"/>
                  </a:cubicBezTo>
                  <a:cubicBezTo>
                    <a:pt x="8" y="6"/>
                    <a:pt x="8" y="6"/>
                    <a:pt x="8" y="6"/>
                  </a:cubicBezTo>
                  <a:cubicBezTo>
                    <a:pt x="8" y="6"/>
                    <a:pt x="8" y="6"/>
                    <a:pt x="8" y="6"/>
                  </a:cubicBezTo>
                  <a:cubicBezTo>
                    <a:pt x="8" y="6"/>
                    <a:pt x="8" y="6"/>
                    <a:pt x="8" y="6"/>
                  </a:cubicBezTo>
                  <a:cubicBezTo>
                    <a:pt x="8" y="6"/>
                    <a:pt x="8" y="6"/>
                    <a:pt x="8" y="6"/>
                  </a:cubicBezTo>
                  <a:cubicBezTo>
                    <a:pt x="8" y="6"/>
                    <a:pt x="8" y="6"/>
                    <a:pt x="8" y="6"/>
                  </a:cubicBezTo>
                  <a:moveTo>
                    <a:pt x="16" y="0"/>
                  </a:moveTo>
                  <a:cubicBezTo>
                    <a:pt x="16" y="0"/>
                    <a:pt x="15" y="0"/>
                    <a:pt x="15" y="0"/>
                  </a:cubicBezTo>
                  <a:cubicBezTo>
                    <a:pt x="13" y="0"/>
                    <a:pt x="11" y="1"/>
                    <a:pt x="9" y="3"/>
                  </a:cubicBezTo>
                  <a:cubicBezTo>
                    <a:pt x="9" y="3"/>
                    <a:pt x="9" y="3"/>
                    <a:pt x="8" y="3"/>
                  </a:cubicBezTo>
                  <a:cubicBezTo>
                    <a:pt x="8" y="4"/>
                    <a:pt x="8" y="4"/>
                    <a:pt x="7" y="4"/>
                  </a:cubicBezTo>
                  <a:cubicBezTo>
                    <a:pt x="7" y="4"/>
                    <a:pt x="7" y="4"/>
                    <a:pt x="7" y="4"/>
                  </a:cubicBezTo>
                  <a:cubicBezTo>
                    <a:pt x="7" y="4"/>
                    <a:pt x="7" y="4"/>
                    <a:pt x="7" y="4"/>
                  </a:cubicBezTo>
                  <a:cubicBezTo>
                    <a:pt x="7" y="4"/>
                    <a:pt x="7" y="4"/>
                    <a:pt x="7" y="4"/>
                  </a:cubicBezTo>
                  <a:cubicBezTo>
                    <a:pt x="7" y="4"/>
                    <a:pt x="7" y="4"/>
                    <a:pt x="7" y="4"/>
                  </a:cubicBezTo>
                  <a:cubicBezTo>
                    <a:pt x="7" y="4"/>
                    <a:pt x="7" y="4"/>
                    <a:pt x="7" y="4"/>
                  </a:cubicBezTo>
                  <a:cubicBezTo>
                    <a:pt x="7" y="4"/>
                    <a:pt x="7" y="4"/>
                    <a:pt x="7" y="4"/>
                  </a:cubicBezTo>
                  <a:cubicBezTo>
                    <a:pt x="5" y="6"/>
                    <a:pt x="4" y="8"/>
                    <a:pt x="3" y="9"/>
                  </a:cubicBezTo>
                  <a:cubicBezTo>
                    <a:pt x="1" y="13"/>
                    <a:pt x="0" y="17"/>
                    <a:pt x="2" y="19"/>
                  </a:cubicBezTo>
                  <a:cubicBezTo>
                    <a:pt x="2" y="19"/>
                    <a:pt x="2" y="19"/>
                    <a:pt x="2" y="19"/>
                  </a:cubicBezTo>
                  <a:cubicBezTo>
                    <a:pt x="2" y="19"/>
                    <a:pt x="2" y="20"/>
                    <a:pt x="2" y="20"/>
                  </a:cubicBezTo>
                  <a:cubicBezTo>
                    <a:pt x="3" y="20"/>
                    <a:pt x="4" y="20"/>
                    <a:pt x="5" y="20"/>
                  </a:cubicBezTo>
                  <a:cubicBezTo>
                    <a:pt x="8" y="20"/>
                    <a:pt x="11" y="19"/>
                    <a:pt x="14" y="16"/>
                  </a:cubicBezTo>
                  <a:cubicBezTo>
                    <a:pt x="17" y="13"/>
                    <a:pt x="19" y="9"/>
                    <a:pt x="20" y="6"/>
                  </a:cubicBezTo>
                  <a:cubicBezTo>
                    <a:pt x="20" y="5"/>
                    <a:pt x="20" y="4"/>
                    <a:pt x="20" y="4"/>
                  </a:cubicBezTo>
                  <a:cubicBezTo>
                    <a:pt x="20" y="3"/>
                    <a:pt x="20" y="2"/>
                    <a:pt x="19" y="2"/>
                  </a:cubicBezTo>
                  <a:cubicBezTo>
                    <a:pt x="19" y="1"/>
                    <a:pt x="17"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50" name="Freeform 433"/>
            <p:cNvSpPr>
              <a:spLocks noEditPoints="1"/>
            </p:cNvSpPr>
            <p:nvPr/>
          </p:nvSpPr>
          <p:spPr bwMode="auto">
            <a:xfrm>
              <a:off x="1801" y="3101"/>
              <a:ext cx="56" cy="67"/>
            </a:xfrm>
            <a:custGeom>
              <a:avLst/>
              <a:gdLst>
                <a:gd name="T0" fmla="*/ 20 w 36"/>
                <a:gd name="T1" fmla="*/ 14 h 43"/>
                <a:gd name="T2" fmla="*/ 21 w 36"/>
                <a:gd name="T3" fmla="*/ 14 h 43"/>
                <a:gd name="T4" fmla="*/ 26 w 36"/>
                <a:gd name="T5" fmla="*/ 11 h 43"/>
                <a:gd name="T6" fmla="*/ 27 w 36"/>
                <a:gd name="T7" fmla="*/ 14 h 43"/>
                <a:gd name="T8" fmla="*/ 27 w 36"/>
                <a:gd name="T9" fmla="*/ 14 h 43"/>
                <a:gd name="T10" fmla="*/ 22 w 36"/>
                <a:gd name="T11" fmla="*/ 26 h 43"/>
                <a:gd name="T12" fmla="*/ 13 w 36"/>
                <a:gd name="T13" fmla="*/ 32 h 43"/>
                <a:gd name="T14" fmla="*/ 13 w 36"/>
                <a:gd name="T15" fmla="*/ 32 h 43"/>
                <a:gd name="T16" fmla="*/ 12 w 36"/>
                <a:gd name="T17" fmla="*/ 32 h 43"/>
                <a:gd name="T18" fmla="*/ 18 w 36"/>
                <a:gd name="T19" fmla="*/ 16 h 43"/>
                <a:gd name="T20" fmla="*/ 18 w 36"/>
                <a:gd name="T21" fmla="*/ 16 h 43"/>
                <a:gd name="T22" fmla="*/ 18 w 36"/>
                <a:gd name="T23" fmla="*/ 16 h 43"/>
                <a:gd name="T24" fmla="*/ 18 w 36"/>
                <a:gd name="T25" fmla="*/ 16 h 43"/>
                <a:gd name="T26" fmla="*/ 18 w 36"/>
                <a:gd name="T27" fmla="*/ 16 h 43"/>
                <a:gd name="T28" fmla="*/ 20 w 36"/>
                <a:gd name="T29" fmla="*/ 14 h 43"/>
                <a:gd name="T30" fmla="*/ 32 w 36"/>
                <a:gd name="T31" fmla="*/ 0 h 43"/>
                <a:gd name="T32" fmla="*/ 19 w 36"/>
                <a:gd name="T33" fmla="*/ 7 h 43"/>
                <a:gd name="T34" fmla="*/ 17 w 36"/>
                <a:gd name="T35" fmla="*/ 9 h 43"/>
                <a:gd name="T36" fmla="*/ 17 w 36"/>
                <a:gd name="T37" fmla="*/ 10 h 43"/>
                <a:gd name="T38" fmla="*/ 17 w 36"/>
                <a:gd name="T39" fmla="*/ 10 h 43"/>
                <a:gd name="T40" fmla="*/ 17 w 36"/>
                <a:gd name="T41" fmla="*/ 10 h 43"/>
                <a:gd name="T42" fmla="*/ 17 w 36"/>
                <a:gd name="T43" fmla="*/ 10 h 43"/>
                <a:gd name="T44" fmla="*/ 3 w 36"/>
                <a:gd name="T45" fmla="*/ 41 h 43"/>
                <a:gd name="T46" fmla="*/ 6 w 36"/>
                <a:gd name="T47" fmla="*/ 43 h 43"/>
                <a:gd name="T48" fmla="*/ 7 w 36"/>
                <a:gd name="T49" fmla="*/ 43 h 43"/>
                <a:gd name="T50" fmla="*/ 24 w 36"/>
                <a:gd name="T51" fmla="*/ 30 h 43"/>
                <a:gd name="T52" fmla="*/ 36 w 36"/>
                <a:gd name="T53" fmla="*/ 7 h 43"/>
                <a:gd name="T54" fmla="*/ 35 w 36"/>
                <a:gd name="T55" fmla="*/ 3 h 43"/>
                <a:gd name="T56" fmla="*/ 32 w 36"/>
                <a:gd name="T5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43">
                  <a:moveTo>
                    <a:pt x="20" y="14"/>
                  </a:moveTo>
                  <a:cubicBezTo>
                    <a:pt x="20" y="14"/>
                    <a:pt x="21" y="14"/>
                    <a:pt x="21" y="14"/>
                  </a:cubicBezTo>
                  <a:cubicBezTo>
                    <a:pt x="23" y="12"/>
                    <a:pt x="24" y="11"/>
                    <a:pt x="26" y="11"/>
                  </a:cubicBezTo>
                  <a:cubicBezTo>
                    <a:pt x="27" y="11"/>
                    <a:pt x="28" y="12"/>
                    <a:pt x="27" y="14"/>
                  </a:cubicBezTo>
                  <a:cubicBezTo>
                    <a:pt x="27" y="14"/>
                    <a:pt x="27" y="14"/>
                    <a:pt x="27" y="14"/>
                  </a:cubicBezTo>
                  <a:cubicBezTo>
                    <a:pt x="27" y="18"/>
                    <a:pt x="25" y="22"/>
                    <a:pt x="22" y="26"/>
                  </a:cubicBezTo>
                  <a:cubicBezTo>
                    <a:pt x="19" y="29"/>
                    <a:pt x="16" y="32"/>
                    <a:pt x="13" y="32"/>
                  </a:cubicBezTo>
                  <a:cubicBezTo>
                    <a:pt x="13" y="32"/>
                    <a:pt x="13" y="32"/>
                    <a:pt x="13" y="32"/>
                  </a:cubicBezTo>
                  <a:cubicBezTo>
                    <a:pt x="13" y="32"/>
                    <a:pt x="13" y="32"/>
                    <a:pt x="12" y="32"/>
                  </a:cubicBezTo>
                  <a:cubicBezTo>
                    <a:pt x="9" y="31"/>
                    <a:pt x="13" y="22"/>
                    <a:pt x="18" y="16"/>
                  </a:cubicBezTo>
                  <a:cubicBezTo>
                    <a:pt x="18" y="16"/>
                    <a:pt x="18" y="16"/>
                    <a:pt x="18" y="16"/>
                  </a:cubicBezTo>
                  <a:cubicBezTo>
                    <a:pt x="18" y="16"/>
                    <a:pt x="18" y="16"/>
                    <a:pt x="18" y="16"/>
                  </a:cubicBezTo>
                  <a:cubicBezTo>
                    <a:pt x="18" y="16"/>
                    <a:pt x="18" y="16"/>
                    <a:pt x="18" y="16"/>
                  </a:cubicBezTo>
                  <a:cubicBezTo>
                    <a:pt x="18" y="16"/>
                    <a:pt x="18" y="16"/>
                    <a:pt x="18" y="16"/>
                  </a:cubicBezTo>
                  <a:cubicBezTo>
                    <a:pt x="19" y="15"/>
                    <a:pt x="19" y="15"/>
                    <a:pt x="20" y="14"/>
                  </a:cubicBezTo>
                  <a:moveTo>
                    <a:pt x="32" y="0"/>
                  </a:moveTo>
                  <a:cubicBezTo>
                    <a:pt x="28" y="0"/>
                    <a:pt x="23" y="4"/>
                    <a:pt x="19" y="7"/>
                  </a:cubicBezTo>
                  <a:cubicBezTo>
                    <a:pt x="19" y="8"/>
                    <a:pt x="18" y="9"/>
                    <a:pt x="17" y="9"/>
                  </a:cubicBezTo>
                  <a:cubicBezTo>
                    <a:pt x="17" y="9"/>
                    <a:pt x="17" y="10"/>
                    <a:pt x="17" y="10"/>
                  </a:cubicBezTo>
                  <a:cubicBezTo>
                    <a:pt x="17" y="10"/>
                    <a:pt x="17" y="10"/>
                    <a:pt x="17" y="10"/>
                  </a:cubicBezTo>
                  <a:cubicBezTo>
                    <a:pt x="17" y="10"/>
                    <a:pt x="17" y="10"/>
                    <a:pt x="17" y="10"/>
                  </a:cubicBezTo>
                  <a:cubicBezTo>
                    <a:pt x="17" y="10"/>
                    <a:pt x="17" y="10"/>
                    <a:pt x="17" y="10"/>
                  </a:cubicBezTo>
                  <a:cubicBezTo>
                    <a:pt x="9" y="19"/>
                    <a:pt x="0" y="34"/>
                    <a:pt x="3" y="41"/>
                  </a:cubicBezTo>
                  <a:cubicBezTo>
                    <a:pt x="4" y="42"/>
                    <a:pt x="5" y="43"/>
                    <a:pt x="6" y="43"/>
                  </a:cubicBezTo>
                  <a:cubicBezTo>
                    <a:pt x="6" y="43"/>
                    <a:pt x="6" y="43"/>
                    <a:pt x="7" y="43"/>
                  </a:cubicBezTo>
                  <a:cubicBezTo>
                    <a:pt x="11" y="43"/>
                    <a:pt x="18" y="37"/>
                    <a:pt x="24" y="30"/>
                  </a:cubicBezTo>
                  <a:cubicBezTo>
                    <a:pt x="30" y="22"/>
                    <a:pt x="35" y="13"/>
                    <a:pt x="36" y="7"/>
                  </a:cubicBezTo>
                  <a:cubicBezTo>
                    <a:pt x="36" y="5"/>
                    <a:pt x="36" y="4"/>
                    <a:pt x="35" y="3"/>
                  </a:cubicBezTo>
                  <a:cubicBezTo>
                    <a:pt x="35" y="1"/>
                    <a:pt x="33" y="0"/>
                    <a:pt x="3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51" name="Freeform 434"/>
            <p:cNvSpPr>
              <a:spLocks noEditPoints="1"/>
            </p:cNvSpPr>
            <p:nvPr/>
          </p:nvSpPr>
          <p:spPr bwMode="auto">
            <a:xfrm>
              <a:off x="1798" y="3095"/>
              <a:ext cx="63" cy="77"/>
            </a:xfrm>
            <a:custGeom>
              <a:avLst/>
              <a:gdLst>
                <a:gd name="T0" fmla="*/ 21 w 41"/>
                <a:gd name="T1" fmla="*/ 11 h 50"/>
                <a:gd name="T2" fmla="*/ 34 w 41"/>
                <a:gd name="T3" fmla="*/ 4 h 50"/>
                <a:gd name="T4" fmla="*/ 37 w 41"/>
                <a:gd name="T5" fmla="*/ 7 h 50"/>
                <a:gd name="T6" fmla="*/ 38 w 41"/>
                <a:gd name="T7" fmla="*/ 11 h 50"/>
                <a:gd name="T8" fmla="*/ 26 w 41"/>
                <a:gd name="T9" fmla="*/ 34 h 50"/>
                <a:gd name="T10" fmla="*/ 9 w 41"/>
                <a:gd name="T11" fmla="*/ 47 h 50"/>
                <a:gd name="T12" fmla="*/ 8 w 41"/>
                <a:gd name="T13" fmla="*/ 47 h 50"/>
                <a:gd name="T14" fmla="*/ 7 w 41"/>
                <a:gd name="T15" fmla="*/ 47 h 50"/>
                <a:gd name="T16" fmla="*/ 19 w 41"/>
                <a:gd name="T17" fmla="*/ 14 h 50"/>
                <a:gd name="T18" fmla="*/ 19 w 41"/>
                <a:gd name="T19" fmla="*/ 14 h 50"/>
                <a:gd name="T20" fmla="*/ 19 w 41"/>
                <a:gd name="T21" fmla="*/ 14 h 50"/>
                <a:gd name="T22" fmla="*/ 19 w 41"/>
                <a:gd name="T23" fmla="*/ 14 h 50"/>
                <a:gd name="T24" fmla="*/ 19 w 41"/>
                <a:gd name="T25" fmla="*/ 13 h 50"/>
                <a:gd name="T26" fmla="*/ 21 w 41"/>
                <a:gd name="T27" fmla="*/ 11 h 50"/>
                <a:gd name="T28" fmla="*/ 36 w 41"/>
                <a:gd name="T29" fmla="*/ 0 h 50"/>
                <a:gd name="T30" fmla="*/ 34 w 41"/>
                <a:gd name="T31" fmla="*/ 1 h 50"/>
                <a:gd name="T32" fmla="*/ 19 w 41"/>
                <a:gd name="T33" fmla="*/ 12 h 50"/>
                <a:gd name="T34" fmla="*/ 17 w 41"/>
                <a:gd name="T35" fmla="*/ 14 h 50"/>
                <a:gd name="T36" fmla="*/ 16 w 41"/>
                <a:gd name="T37" fmla="*/ 15 h 50"/>
                <a:gd name="T38" fmla="*/ 15 w 41"/>
                <a:gd name="T39" fmla="*/ 16 h 50"/>
                <a:gd name="T40" fmla="*/ 2 w 41"/>
                <a:gd name="T41" fmla="*/ 48 h 50"/>
                <a:gd name="T42" fmla="*/ 7 w 41"/>
                <a:gd name="T43" fmla="*/ 50 h 50"/>
                <a:gd name="T44" fmla="*/ 10 w 41"/>
                <a:gd name="T45" fmla="*/ 50 h 50"/>
                <a:gd name="T46" fmla="*/ 13 w 41"/>
                <a:gd name="T47" fmla="*/ 48 h 50"/>
                <a:gd name="T48" fmla="*/ 27 w 41"/>
                <a:gd name="T49" fmla="*/ 35 h 50"/>
                <a:gd name="T50" fmla="*/ 36 w 41"/>
                <a:gd name="T51" fmla="*/ 20 h 50"/>
                <a:gd name="T52" fmla="*/ 38 w 41"/>
                <a:gd name="T53" fmla="*/ 17 h 50"/>
                <a:gd name="T54" fmla="*/ 40 w 41"/>
                <a:gd name="T55" fmla="*/ 7 h 50"/>
                <a:gd name="T56" fmla="*/ 40 w 41"/>
                <a:gd name="T57" fmla="*/ 5 h 50"/>
                <a:gd name="T58" fmla="*/ 36 w 41"/>
                <a:gd name="T5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1" h="50">
                  <a:moveTo>
                    <a:pt x="21" y="11"/>
                  </a:moveTo>
                  <a:cubicBezTo>
                    <a:pt x="25" y="8"/>
                    <a:pt x="30" y="4"/>
                    <a:pt x="34" y="4"/>
                  </a:cubicBezTo>
                  <a:cubicBezTo>
                    <a:pt x="35" y="4"/>
                    <a:pt x="37" y="5"/>
                    <a:pt x="37" y="7"/>
                  </a:cubicBezTo>
                  <a:cubicBezTo>
                    <a:pt x="38" y="8"/>
                    <a:pt x="38" y="9"/>
                    <a:pt x="38" y="11"/>
                  </a:cubicBezTo>
                  <a:cubicBezTo>
                    <a:pt x="37" y="18"/>
                    <a:pt x="32" y="27"/>
                    <a:pt x="26" y="34"/>
                  </a:cubicBezTo>
                  <a:cubicBezTo>
                    <a:pt x="20" y="41"/>
                    <a:pt x="13" y="47"/>
                    <a:pt x="9" y="47"/>
                  </a:cubicBezTo>
                  <a:cubicBezTo>
                    <a:pt x="8" y="47"/>
                    <a:pt x="8" y="47"/>
                    <a:pt x="8" y="47"/>
                  </a:cubicBezTo>
                  <a:cubicBezTo>
                    <a:pt x="8" y="47"/>
                    <a:pt x="7" y="47"/>
                    <a:pt x="7" y="47"/>
                  </a:cubicBezTo>
                  <a:cubicBezTo>
                    <a:pt x="1" y="44"/>
                    <a:pt x="7" y="27"/>
                    <a:pt x="19" y="14"/>
                  </a:cubicBezTo>
                  <a:cubicBezTo>
                    <a:pt x="19" y="14"/>
                    <a:pt x="19" y="14"/>
                    <a:pt x="19" y="14"/>
                  </a:cubicBezTo>
                  <a:cubicBezTo>
                    <a:pt x="19" y="14"/>
                    <a:pt x="19" y="14"/>
                    <a:pt x="19" y="14"/>
                  </a:cubicBezTo>
                  <a:cubicBezTo>
                    <a:pt x="19" y="14"/>
                    <a:pt x="19" y="14"/>
                    <a:pt x="19" y="14"/>
                  </a:cubicBezTo>
                  <a:cubicBezTo>
                    <a:pt x="19" y="14"/>
                    <a:pt x="19" y="13"/>
                    <a:pt x="19" y="13"/>
                  </a:cubicBezTo>
                  <a:cubicBezTo>
                    <a:pt x="20" y="13"/>
                    <a:pt x="21" y="12"/>
                    <a:pt x="21" y="11"/>
                  </a:cubicBezTo>
                  <a:moveTo>
                    <a:pt x="36" y="0"/>
                  </a:moveTo>
                  <a:cubicBezTo>
                    <a:pt x="35" y="0"/>
                    <a:pt x="35" y="0"/>
                    <a:pt x="34" y="1"/>
                  </a:cubicBezTo>
                  <a:cubicBezTo>
                    <a:pt x="30" y="1"/>
                    <a:pt x="24" y="5"/>
                    <a:pt x="19" y="12"/>
                  </a:cubicBezTo>
                  <a:cubicBezTo>
                    <a:pt x="18" y="12"/>
                    <a:pt x="17" y="13"/>
                    <a:pt x="17" y="14"/>
                  </a:cubicBezTo>
                  <a:cubicBezTo>
                    <a:pt x="16" y="14"/>
                    <a:pt x="16" y="14"/>
                    <a:pt x="16" y="15"/>
                  </a:cubicBezTo>
                  <a:cubicBezTo>
                    <a:pt x="16" y="15"/>
                    <a:pt x="15" y="16"/>
                    <a:pt x="15" y="16"/>
                  </a:cubicBezTo>
                  <a:cubicBezTo>
                    <a:pt x="5" y="28"/>
                    <a:pt x="0" y="42"/>
                    <a:pt x="2" y="48"/>
                  </a:cubicBezTo>
                  <a:cubicBezTo>
                    <a:pt x="3" y="49"/>
                    <a:pt x="5" y="50"/>
                    <a:pt x="7" y="50"/>
                  </a:cubicBezTo>
                  <a:cubicBezTo>
                    <a:pt x="8" y="50"/>
                    <a:pt x="9" y="50"/>
                    <a:pt x="10" y="50"/>
                  </a:cubicBezTo>
                  <a:cubicBezTo>
                    <a:pt x="11" y="49"/>
                    <a:pt x="12" y="49"/>
                    <a:pt x="13" y="48"/>
                  </a:cubicBezTo>
                  <a:cubicBezTo>
                    <a:pt x="17" y="46"/>
                    <a:pt x="22" y="42"/>
                    <a:pt x="27" y="35"/>
                  </a:cubicBezTo>
                  <a:cubicBezTo>
                    <a:pt x="31" y="30"/>
                    <a:pt x="34" y="25"/>
                    <a:pt x="36" y="20"/>
                  </a:cubicBezTo>
                  <a:cubicBezTo>
                    <a:pt x="37" y="19"/>
                    <a:pt x="38" y="18"/>
                    <a:pt x="38" y="17"/>
                  </a:cubicBezTo>
                  <a:cubicBezTo>
                    <a:pt x="40" y="13"/>
                    <a:pt x="40" y="10"/>
                    <a:pt x="40" y="7"/>
                  </a:cubicBezTo>
                  <a:cubicBezTo>
                    <a:pt x="41" y="6"/>
                    <a:pt x="40" y="6"/>
                    <a:pt x="40" y="5"/>
                  </a:cubicBezTo>
                  <a:cubicBezTo>
                    <a:pt x="40" y="2"/>
                    <a:pt x="38" y="0"/>
                    <a:pt x="3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52" name="Freeform 435"/>
            <p:cNvSpPr>
              <a:spLocks/>
            </p:cNvSpPr>
            <p:nvPr/>
          </p:nvSpPr>
          <p:spPr bwMode="auto">
            <a:xfrm>
              <a:off x="1821" y="3124"/>
              <a:ext cx="19" cy="22"/>
            </a:xfrm>
            <a:custGeom>
              <a:avLst/>
              <a:gdLst>
                <a:gd name="T0" fmla="*/ 11 w 12"/>
                <a:gd name="T1" fmla="*/ 0 h 14"/>
                <a:gd name="T2" fmla="*/ 9 w 12"/>
                <a:gd name="T3" fmla="*/ 0 h 14"/>
                <a:gd name="T4" fmla="*/ 6 w 12"/>
                <a:gd name="T5" fmla="*/ 3 h 14"/>
                <a:gd name="T6" fmla="*/ 6 w 12"/>
                <a:gd name="T7" fmla="*/ 3 h 14"/>
                <a:gd name="T8" fmla="*/ 6 w 12"/>
                <a:gd name="T9" fmla="*/ 3 h 14"/>
                <a:gd name="T10" fmla="*/ 6 w 12"/>
                <a:gd name="T11" fmla="*/ 3 h 14"/>
                <a:gd name="T12" fmla="*/ 1 w 12"/>
                <a:gd name="T13" fmla="*/ 13 h 14"/>
                <a:gd name="T14" fmla="*/ 2 w 12"/>
                <a:gd name="T15" fmla="*/ 13 h 14"/>
                <a:gd name="T16" fmla="*/ 2 w 12"/>
                <a:gd name="T17" fmla="*/ 13 h 14"/>
                <a:gd name="T18" fmla="*/ 2 w 12"/>
                <a:gd name="T19" fmla="*/ 14 h 14"/>
                <a:gd name="T20" fmla="*/ 2 w 12"/>
                <a:gd name="T21" fmla="*/ 14 h 14"/>
                <a:gd name="T22" fmla="*/ 9 w 12"/>
                <a:gd name="T23" fmla="*/ 9 h 14"/>
                <a:gd name="T24" fmla="*/ 12 w 12"/>
                <a:gd name="T25" fmla="*/ 2 h 14"/>
                <a:gd name="T26" fmla="*/ 12 w 12"/>
                <a:gd name="T27" fmla="*/ 1 h 14"/>
                <a:gd name="T28" fmla="*/ 12 w 12"/>
                <a:gd name="T29" fmla="*/ 0 h 14"/>
                <a:gd name="T30" fmla="*/ 11 w 12"/>
                <a:gd name="T31" fmla="*/ 0 h 14"/>
                <a:gd name="T32" fmla="*/ 11 w 12"/>
                <a:gd name="T3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4">
                  <a:moveTo>
                    <a:pt x="11" y="0"/>
                  </a:moveTo>
                  <a:cubicBezTo>
                    <a:pt x="10" y="0"/>
                    <a:pt x="9" y="0"/>
                    <a:pt x="9" y="0"/>
                  </a:cubicBezTo>
                  <a:cubicBezTo>
                    <a:pt x="8" y="1"/>
                    <a:pt x="7" y="2"/>
                    <a:pt x="6" y="3"/>
                  </a:cubicBezTo>
                  <a:cubicBezTo>
                    <a:pt x="6" y="3"/>
                    <a:pt x="6" y="3"/>
                    <a:pt x="6" y="3"/>
                  </a:cubicBezTo>
                  <a:cubicBezTo>
                    <a:pt x="6" y="3"/>
                    <a:pt x="6" y="3"/>
                    <a:pt x="6" y="3"/>
                  </a:cubicBezTo>
                  <a:cubicBezTo>
                    <a:pt x="6" y="3"/>
                    <a:pt x="6" y="3"/>
                    <a:pt x="6" y="3"/>
                  </a:cubicBezTo>
                  <a:cubicBezTo>
                    <a:pt x="3" y="5"/>
                    <a:pt x="0" y="10"/>
                    <a:pt x="1" y="13"/>
                  </a:cubicBezTo>
                  <a:cubicBezTo>
                    <a:pt x="2" y="13"/>
                    <a:pt x="2" y="13"/>
                    <a:pt x="2" y="13"/>
                  </a:cubicBezTo>
                  <a:cubicBezTo>
                    <a:pt x="2" y="13"/>
                    <a:pt x="2" y="13"/>
                    <a:pt x="2" y="13"/>
                  </a:cubicBezTo>
                  <a:cubicBezTo>
                    <a:pt x="2" y="13"/>
                    <a:pt x="2" y="13"/>
                    <a:pt x="2" y="14"/>
                  </a:cubicBezTo>
                  <a:cubicBezTo>
                    <a:pt x="2" y="14"/>
                    <a:pt x="2" y="14"/>
                    <a:pt x="2" y="14"/>
                  </a:cubicBezTo>
                  <a:cubicBezTo>
                    <a:pt x="4" y="14"/>
                    <a:pt x="7" y="11"/>
                    <a:pt x="9" y="9"/>
                  </a:cubicBezTo>
                  <a:cubicBezTo>
                    <a:pt x="10" y="6"/>
                    <a:pt x="12" y="4"/>
                    <a:pt x="12" y="2"/>
                  </a:cubicBezTo>
                  <a:cubicBezTo>
                    <a:pt x="12" y="2"/>
                    <a:pt x="12" y="1"/>
                    <a:pt x="12" y="1"/>
                  </a:cubicBezTo>
                  <a:cubicBezTo>
                    <a:pt x="12" y="1"/>
                    <a:pt x="12" y="0"/>
                    <a:pt x="12" y="0"/>
                  </a:cubicBezTo>
                  <a:cubicBezTo>
                    <a:pt x="11" y="0"/>
                    <a:pt x="11" y="0"/>
                    <a:pt x="11" y="0"/>
                  </a:cubicBezTo>
                  <a:cubicBezTo>
                    <a:pt x="11" y="0"/>
                    <a:pt x="11"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53" name="Freeform 436"/>
            <p:cNvSpPr>
              <a:spLocks noEditPoints="1"/>
            </p:cNvSpPr>
            <p:nvPr/>
          </p:nvSpPr>
          <p:spPr bwMode="auto">
            <a:xfrm>
              <a:off x="1816" y="3118"/>
              <a:ext cx="28" cy="32"/>
            </a:xfrm>
            <a:custGeom>
              <a:avLst/>
              <a:gdLst>
                <a:gd name="T0" fmla="*/ 12 w 18"/>
                <a:gd name="T1" fmla="*/ 4 h 21"/>
                <a:gd name="T2" fmla="*/ 13 w 18"/>
                <a:gd name="T3" fmla="*/ 4 h 21"/>
                <a:gd name="T4" fmla="*/ 14 w 18"/>
                <a:gd name="T5" fmla="*/ 4 h 21"/>
                <a:gd name="T6" fmla="*/ 15 w 18"/>
                <a:gd name="T7" fmla="*/ 4 h 21"/>
                <a:gd name="T8" fmla="*/ 15 w 18"/>
                <a:gd name="T9" fmla="*/ 5 h 21"/>
                <a:gd name="T10" fmla="*/ 15 w 18"/>
                <a:gd name="T11" fmla="*/ 5 h 21"/>
                <a:gd name="T12" fmla="*/ 15 w 18"/>
                <a:gd name="T13" fmla="*/ 6 h 21"/>
                <a:gd name="T14" fmla="*/ 12 w 18"/>
                <a:gd name="T15" fmla="*/ 13 h 21"/>
                <a:gd name="T16" fmla="*/ 5 w 18"/>
                <a:gd name="T17" fmla="*/ 18 h 21"/>
                <a:gd name="T18" fmla="*/ 5 w 18"/>
                <a:gd name="T19" fmla="*/ 18 h 21"/>
                <a:gd name="T20" fmla="*/ 5 w 18"/>
                <a:gd name="T21" fmla="*/ 17 h 21"/>
                <a:gd name="T22" fmla="*/ 9 w 18"/>
                <a:gd name="T23" fmla="*/ 7 h 21"/>
                <a:gd name="T24" fmla="*/ 9 w 18"/>
                <a:gd name="T25" fmla="*/ 7 h 21"/>
                <a:gd name="T26" fmla="*/ 9 w 18"/>
                <a:gd name="T27" fmla="*/ 7 h 21"/>
                <a:gd name="T28" fmla="*/ 9 w 18"/>
                <a:gd name="T29" fmla="*/ 7 h 21"/>
                <a:gd name="T30" fmla="*/ 12 w 18"/>
                <a:gd name="T31" fmla="*/ 4 h 21"/>
                <a:gd name="T32" fmla="*/ 16 w 18"/>
                <a:gd name="T33" fmla="*/ 0 h 21"/>
                <a:gd name="T34" fmla="*/ 11 w 18"/>
                <a:gd name="T35" fmla="*/ 3 h 21"/>
                <a:gd name="T36" fmla="*/ 10 w 18"/>
                <a:gd name="T37" fmla="*/ 3 h 21"/>
                <a:gd name="T38" fmla="*/ 8 w 18"/>
                <a:gd name="T39" fmla="*/ 5 h 21"/>
                <a:gd name="T40" fmla="*/ 8 w 18"/>
                <a:gd name="T41" fmla="*/ 5 h 21"/>
                <a:gd name="T42" fmla="*/ 8 w 18"/>
                <a:gd name="T43" fmla="*/ 5 h 21"/>
                <a:gd name="T44" fmla="*/ 8 w 18"/>
                <a:gd name="T45" fmla="*/ 5 h 21"/>
                <a:gd name="T46" fmla="*/ 8 w 18"/>
                <a:gd name="T47" fmla="*/ 5 h 21"/>
                <a:gd name="T48" fmla="*/ 2 w 18"/>
                <a:gd name="T49" fmla="*/ 20 h 21"/>
                <a:gd name="T50" fmla="*/ 3 w 18"/>
                <a:gd name="T51" fmla="*/ 21 h 21"/>
                <a:gd name="T52" fmla="*/ 3 w 18"/>
                <a:gd name="T53" fmla="*/ 21 h 21"/>
                <a:gd name="T54" fmla="*/ 12 w 18"/>
                <a:gd name="T55" fmla="*/ 15 h 21"/>
                <a:gd name="T56" fmla="*/ 17 w 18"/>
                <a:gd name="T57" fmla="*/ 3 h 21"/>
                <a:gd name="T58" fmla="*/ 17 w 18"/>
                <a:gd name="T59" fmla="*/ 3 h 21"/>
                <a:gd name="T60" fmla="*/ 16 w 18"/>
                <a:gd name="T6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 h="21">
                  <a:moveTo>
                    <a:pt x="12" y="4"/>
                  </a:moveTo>
                  <a:cubicBezTo>
                    <a:pt x="12" y="4"/>
                    <a:pt x="13" y="4"/>
                    <a:pt x="13" y="4"/>
                  </a:cubicBezTo>
                  <a:cubicBezTo>
                    <a:pt x="13" y="4"/>
                    <a:pt x="14" y="4"/>
                    <a:pt x="14" y="4"/>
                  </a:cubicBezTo>
                  <a:cubicBezTo>
                    <a:pt x="14" y="4"/>
                    <a:pt x="14" y="4"/>
                    <a:pt x="15" y="4"/>
                  </a:cubicBezTo>
                  <a:cubicBezTo>
                    <a:pt x="15" y="4"/>
                    <a:pt x="15" y="4"/>
                    <a:pt x="15" y="5"/>
                  </a:cubicBezTo>
                  <a:cubicBezTo>
                    <a:pt x="15" y="5"/>
                    <a:pt x="15" y="5"/>
                    <a:pt x="15" y="5"/>
                  </a:cubicBezTo>
                  <a:cubicBezTo>
                    <a:pt x="15" y="5"/>
                    <a:pt x="15" y="6"/>
                    <a:pt x="15" y="6"/>
                  </a:cubicBezTo>
                  <a:cubicBezTo>
                    <a:pt x="15" y="8"/>
                    <a:pt x="13" y="10"/>
                    <a:pt x="12" y="13"/>
                  </a:cubicBezTo>
                  <a:cubicBezTo>
                    <a:pt x="10" y="15"/>
                    <a:pt x="7" y="18"/>
                    <a:pt x="5" y="18"/>
                  </a:cubicBezTo>
                  <a:cubicBezTo>
                    <a:pt x="5" y="18"/>
                    <a:pt x="5" y="18"/>
                    <a:pt x="5" y="18"/>
                  </a:cubicBezTo>
                  <a:cubicBezTo>
                    <a:pt x="5" y="17"/>
                    <a:pt x="5" y="17"/>
                    <a:pt x="5" y="17"/>
                  </a:cubicBezTo>
                  <a:cubicBezTo>
                    <a:pt x="3" y="16"/>
                    <a:pt x="5" y="11"/>
                    <a:pt x="9" y="7"/>
                  </a:cubicBezTo>
                  <a:cubicBezTo>
                    <a:pt x="9" y="7"/>
                    <a:pt x="9" y="7"/>
                    <a:pt x="9" y="7"/>
                  </a:cubicBezTo>
                  <a:cubicBezTo>
                    <a:pt x="9" y="7"/>
                    <a:pt x="9" y="7"/>
                    <a:pt x="9" y="7"/>
                  </a:cubicBezTo>
                  <a:cubicBezTo>
                    <a:pt x="9" y="7"/>
                    <a:pt x="9" y="7"/>
                    <a:pt x="9" y="7"/>
                  </a:cubicBezTo>
                  <a:cubicBezTo>
                    <a:pt x="10" y="6"/>
                    <a:pt x="11" y="5"/>
                    <a:pt x="12" y="4"/>
                  </a:cubicBezTo>
                  <a:moveTo>
                    <a:pt x="16" y="0"/>
                  </a:moveTo>
                  <a:cubicBezTo>
                    <a:pt x="14" y="0"/>
                    <a:pt x="13" y="1"/>
                    <a:pt x="11" y="3"/>
                  </a:cubicBezTo>
                  <a:cubicBezTo>
                    <a:pt x="11" y="3"/>
                    <a:pt x="10" y="3"/>
                    <a:pt x="10" y="3"/>
                  </a:cubicBezTo>
                  <a:cubicBezTo>
                    <a:pt x="9" y="4"/>
                    <a:pt x="9" y="4"/>
                    <a:pt x="8" y="5"/>
                  </a:cubicBezTo>
                  <a:cubicBezTo>
                    <a:pt x="8" y="5"/>
                    <a:pt x="8" y="5"/>
                    <a:pt x="8" y="5"/>
                  </a:cubicBezTo>
                  <a:cubicBezTo>
                    <a:pt x="8" y="5"/>
                    <a:pt x="8" y="5"/>
                    <a:pt x="8" y="5"/>
                  </a:cubicBezTo>
                  <a:cubicBezTo>
                    <a:pt x="8" y="5"/>
                    <a:pt x="8" y="5"/>
                    <a:pt x="8" y="5"/>
                  </a:cubicBezTo>
                  <a:cubicBezTo>
                    <a:pt x="8" y="5"/>
                    <a:pt x="8" y="5"/>
                    <a:pt x="8" y="5"/>
                  </a:cubicBezTo>
                  <a:cubicBezTo>
                    <a:pt x="4" y="9"/>
                    <a:pt x="0" y="17"/>
                    <a:pt x="2" y="20"/>
                  </a:cubicBezTo>
                  <a:cubicBezTo>
                    <a:pt x="2" y="21"/>
                    <a:pt x="3" y="21"/>
                    <a:pt x="3" y="21"/>
                  </a:cubicBezTo>
                  <a:cubicBezTo>
                    <a:pt x="3" y="21"/>
                    <a:pt x="3" y="21"/>
                    <a:pt x="3" y="21"/>
                  </a:cubicBezTo>
                  <a:cubicBezTo>
                    <a:pt x="6" y="21"/>
                    <a:pt x="9" y="18"/>
                    <a:pt x="12" y="15"/>
                  </a:cubicBezTo>
                  <a:cubicBezTo>
                    <a:pt x="15" y="11"/>
                    <a:pt x="17" y="7"/>
                    <a:pt x="17" y="3"/>
                  </a:cubicBezTo>
                  <a:cubicBezTo>
                    <a:pt x="17" y="3"/>
                    <a:pt x="17" y="3"/>
                    <a:pt x="17" y="3"/>
                  </a:cubicBezTo>
                  <a:cubicBezTo>
                    <a:pt x="18" y="1"/>
                    <a:pt x="17"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54" name="Freeform 437"/>
            <p:cNvSpPr>
              <a:spLocks noEditPoints="1"/>
            </p:cNvSpPr>
            <p:nvPr/>
          </p:nvSpPr>
          <p:spPr bwMode="auto">
            <a:xfrm>
              <a:off x="1087" y="3753"/>
              <a:ext cx="76" cy="29"/>
            </a:xfrm>
            <a:custGeom>
              <a:avLst/>
              <a:gdLst>
                <a:gd name="T0" fmla="*/ 33 w 49"/>
                <a:gd name="T1" fmla="*/ 5 h 19"/>
                <a:gd name="T2" fmla="*/ 35 w 49"/>
                <a:gd name="T3" fmla="*/ 5 h 19"/>
                <a:gd name="T4" fmla="*/ 35 w 49"/>
                <a:gd name="T5" fmla="*/ 5 h 19"/>
                <a:gd name="T6" fmla="*/ 37 w 49"/>
                <a:gd name="T7" fmla="*/ 6 h 19"/>
                <a:gd name="T8" fmla="*/ 37 w 49"/>
                <a:gd name="T9" fmla="*/ 6 h 19"/>
                <a:gd name="T10" fmla="*/ 37 w 49"/>
                <a:gd name="T11" fmla="*/ 6 h 19"/>
                <a:gd name="T12" fmla="*/ 37 w 49"/>
                <a:gd name="T13" fmla="*/ 6 h 19"/>
                <a:gd name="T14" fmla="*/ 23 w 49"/>
                <a:gd name="T15" fmla="*/ 12 h 19"/>
                <a:gd name="T16" fmla="*/ 15 w 49"/>
                <a:gd name="T17" fmla="*/ 14 h 19"/>
                <a:gd name="T18" fmla="*/ 13 w 49"/>
                <a:gd name="T19" fmla="*/ 14 h 19"/>
                <a:gd name="T20" fmla="*/ 13 w 49"/>
                <a:gd name="T21" fmla="*/ 14 h 19"/>
                <a:gd name="T22" fmla="*/ 14 w 49"/>
                <a:gd name="T23" fmla="*/ 12 h 19"/>
                <a:gd name="T24" fmla="*/ 21 w 49"/>
                <a:gd name="T25" fmla="*/ 9 h 19"/>
                <a:gd name="T26" fmla="*/ 27 w 49"/>
                <a:gd name="T27" fmla="*/ 7 h 19"/>
                <a:gd name="T28" fmla="*/ 27 w 49"/>
                <a:gd name="T29" fmla="*/ 7 h 19"/>
                <a:gd name="T30" fmla="*/ 27 w 49"/>
                <a:gd name="T31" fmla="*/ 7 h 19"/>
                <a:gd name="T32" fmla="*/ 27 w 49"/>
                <a:gd name="T33" fmla="*/ 6 h 19"/>
                <a:gd name="T34" fmla="*/ 27 w 49"/>
                <a:gd name="T35" fmla="*/ 6 h 19"/>
                <a:gd name="T36" fmla="*/ 27 w 49"/>
                <a:gd name="T37" fmla="*/ 6 h 19"/>
                <a:gd name="T38" fmla="*/ 33 w 49"/>
                <a:gd name="T39" fmla="*/ 5 h 19"/>
                <a:gd name="T40" fmla="*/ 46 w 49"/>
                <a:gd name="T41" fmla="*/ 0 h 19"/>
                <a:gd name="T42" fmla="*/ 43 w 49"/>
                <a:gd name="T43" fmla="*/ 0 h 19"/>
                <a:gd name="T44" fmla="*/ 29 w 49"/>
                <a:gd name="T45" fmla="*/ 3 h 19"/>
                <a:gd name="T46" fmla="*/ 29 w 49"/>
                <a:gd name="T47" fmla="*/ 3 h 19"/>
                <a:gd name="T48" fmla="*/ 11 w 49"/>
                <a:gd name="T49" fmla="*/ 10 h 19"/>
                <a:gd name="T50" fmla="*/ 9 w 49"/>
                <a:gd name="T51" fmla="*/ 11 h 19"/>
                <a:gd name="T52" fmla="*/ 0 w 49"/>
                <a:gd name="T53" fmla="*/ 18 h 19"/>
                <a:gd name="T54" fmla="*/ 0 w 49"/>
                <a:gd name="T55" fmla="*/ 18 h 19"/>
                <a:gd name="T56" fmla="*/ 0 w 49"/>
                <a:gd name="T57" fmla="*/ 18 h 19"/>
                <a:gd name="T58" fmla="*/ 3 w 49"/>
                <a:gd name="T59" fmla="*/ 19 h 19"/>
                <a:gd name="T60" fmla="*/ 21 w 49"/>
                <a:gd name="T61" fmla="*/ 15 h 19"/>
                <a:gd name="T62" fmla="*/ 49 w 49"/>
                <a:gd name="T63" fmla="*/ 2 h 19"/>
                <a:gd name="T64" fmla="*/ 49 w 49"/>
                <a:gd name="T65" fmla="*/ 1 h 19"/>
                <a:gd name="T66" fmla="*/ 47 w 49"/>
                <a:gd name="T67" fmla="*/ 0 h 19"/>
                <a:gd name="T68" fmla="*/ 46 w 49"/>
                <a:gd name="T6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19">
                  <a:moveTo>
                    <a:pt x="33" y="5"/>
                  </a:moveTo>
                  <a:cubicBezTo>
                    <a:pt x="34" y="5"/>
                    <a:pt x="35" y="5"/>
                    <a:pt x="35" y="5"/>
                  </a:cubicBezTo>
                  <a:cubicBezTo>
                    <a:pt x="35" y="5"/>
                    <a:pt x="35" y="5"/>
                    <a:pt x="35" y="5"/>
                  </a:cubicBezTo>
                  <a:cubicBezTo>
                    <a:pt x="36" y="5"/>
                    <a:pt x="37" y="5"/>
                    <a:pt x="37" y="6"/>
                  </a:cubicBezTo>
                  <a:cubicBezTo>
                    <a:pt x="37" y="6"/>
                    <a:pt x="37" y="6"/>
                    <a:pt x="37" y="6"/>
                  </a:cubicBezTo>
                  <a:cubicBezTo>
                    <a:pt x="37" y="6"/>
                    <a:pt x="37" y="6"/>
                    <a:pt x="37" y="6"/>
                  </a:cubicBezTo>
                  <a:cubicBezTo>
                    <a:pt x="37" y="6"/>
                    <a:pt x="37" y="6"/>
                    <a:pt x="37" y="6"/>
                  </a:cubicBezTo>
                  <a:cubicBezTo>
                    <a:pt x="35" y="8"/>
                    <a:pt x="29" y="11"/>
                    <a:pt x="23" y="12"/>
                  </a:cubicBezTo>
                  <a:cubicBezTo>
                    <a:pt x="20" y="13"/>
                    <a:pt x="17" y="14"/>
                    <a:pt x="15" y="14"/>
                  </a:cubicBezTo>
                  <a:cubicBezTo>
                    <a:pt x="14" y="14"/>
                    <a:pt x="13" y="14"/>
                    <a:pt x="13" y="14"/>
                  </a:cubicBezTo>
                  <a:cubicBezTo>
                    <a:pt x="13" y="14"/>
                    <a:pt x="13" y="14"/>
                    <a:pt x="13" y="14"/>
                  </a:cubicBezTo>
                  <a:cubicBezTo>
                    <a:pt x="13" y="13"/>
                    <a:pt x="13" y="13"/>
                    <a:pt x="14" y="12"/>
                  </a:cubicBezTo>
                  <a:cubicBezTo>
                    <a:pt x="15" y="11"/>
                    <a:pt x="18" y="10"/>
                    <a:pt x="21" y="9"/>
                  </a:cubicBezTo>
                  <a:cubicBezTo>
                    <a:pt x="22" y="8"/>
                    <a:pt x="25" y="7"/>
                    <a:pt x="27" y="7"/>
                  </a:cubicBezTo>
                  <a:cubicBezTo>
                    <a:pt x="27" y="7"/>
                    <a:pt x="27" y="7"/>
                    <a:pt x="27" y="7"/>
                  </a:cubicBezTo>
                  <a:cubicBezTo>
                    <a:pt x="27" y="7"/>
                    <a:pt x="27" y="7"/>
                    <a:pt x="27" y="7"/>
                  </a:cubicBezTo>
                  <a:cubicBezTo>
                    <a:pt x="27" y="7"/>
                    <a:pt x="27" y="7"/>
                    <a:pt x="27" y="6"/>
                  </a:cubicBezTo>
                  <a:cubicBezTo>
                    <a:pt x="27" y="6"/>
                    <a:pt x="27" y="6"/>
                    <a:pt x="27" y="6"/>
                  </a:cubicBezTo>
                  <a:cubicBezTo>
                    <a:pt x="27" y="6"/>
                    <a:pt x="27" y="6"/>
                    <a:pt x="27" y="6"/>
                  </a:cubicBezTo>
                  <a:cubicBezTo>
                    <a:pt x="30" y="6"/>
                    <a:pt x="32" y="5"/>
                    <a:pt x="33" y="5"/>
                  </a:cubicBezTo>
                  <a:moveTo>
                    <a:pt x="46" y="0"/>
                  </a:moveTo>
                  <a:cubicBezTo>
                    <a:pt x="45" y="0"/>
                    <a:pt x="44" y="0"/>
                    <a:pt x="43" y="0"/>
                  </a:cubicBezTo>
                  <a:cubicBezTo>
                    <a:pt x="37" y="1"/>
                    <a:pt x="31" y="3"/>
                    <a:pt x="29" y="3"/>
                  </a:cubicBezTo>
                  <a:cubicBezTo>
                    <a:pt x="29" y="3"/>
                    <a:pt x="29" y="3"/>
                    <a:pt x="29" y="3"/>
                  </a:cubicBezTo>
                  <a:cubicBezTo>
                    <a:pt x="24" y="5"/>
                    <a:pt x="17" y="8"/>
                    <a:pt x="11" y="10"/>
                  </a:cubicBezTo>
                  <a:cubicBezTo>
                    <a:pt x="10" y="11"/>
                    <a:pt x="10" y="11"/>
                    <a:pt x="9" y="11"/>
                  </a:cubicBezTo>
                  <a:cubicBezTo>
                    <a:pt x="4" y="14"/>
                    <a:pt x="0" y="16"/>
                    <a:pt x="0" y="18"/>
                  </a:cubicBezTo>
                  <a:cubicBezTo>
                    <a:pt x="0" y="18"/>
                    <a:pt x="0" y="18"/>
                    <a:pt x="0" y="18"/>
                  </a:cubicBezTo>
                  <a:cubicBezTo>
                    <a:pt x="0" y="18"/>
                    <a:pt x="0" y="18"/>
                    <a:pt x="0" y="18"/>
                  </a:cubicBezTo>
                  <a:cubicBezTo>
                    <a:pt x="1" y="18"/>
                    <a:pt x="2" y="19"/>
                    <a:pt x="3" y="19"/>
                  </a:cubicBezTo>
                  <a:cubicBezTo>
                    <a:pt x="7" y="19"/>
                    <a:pt x="14" y="17"/>
                    <a:pt x="21" y="15"/>
                  </a:cubicBezTo>
                  <a:cubicBezTo>
                    <a:pt x="33" y="11"/>
                    <a:pt x="46" y="5"/>
                    <a:pt x="49" y="2"/>
                  </a:cubicBezTo>
                  <a:cubicBezTo>
                    <a:pt x="49" y="2"/>
                    <a:pt x="49" y="1"/>
                    <a:pt x="49" y="1"/>
                  </a:cubicBezTo>
                  <a:cubicBezTo>
                    <a:pt x="49" y="0"/>
                    <a:pt x="48" y="0"/>
                    <a:pt x="47" y="0"/>
                  </a:cubicBezTo>
                  <a:cubicBezTo>
                    <a:pt x="47" y="0"/>
                    <a:pt x="47" y="0"/>
                    <a:pt x="4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55" name="Freeform 438"/>
            <p:cNvSpPr>
              <a:spLocks noEditPoints="1"/>
            </p:cNvSpPr>
            <p:nvPr/>
          </p:nvSpPr>
          <p:spPr bwMode="auto">
            <a:xfrm>
              <a:off x="1080" y="3750"/>
              <a:ext cx="89" cy="34"/>
            </a:xfrm>
            <a:custGeom>
              <a:avLst/>
              <a:gdLst>
                <a:gd name="T0" fmla="*/ 47 w 57"/>
                <a:gd name="T1" fmla="*/ 2 h 22"/>
                <a:gd name="T2" fmla="*/ 50 w 57"/>
                <a:gd name="T3" fmla="*/ 2 h 22"/>
                <a:gd name="T4" fmla="*/ 51 w 57"/>
                <a:gd name="T5" fmla="*/ 2 h 22"/>
                <a:gd name="T6" fmla="*/ 53 w 57"/>
                <a:gd name="T7" fmla="*/ 3 h 22"/>
                <a:gd name="T8" fmla="*/ 53 w 57"/>
                <a:gd name="T9" fmla="*/ 4 h 22"/>
                <a:gd name="T10" fmla="*/ 25 w 57"/>
                <a:gd name="T11" fmla="*/ 17 h 22"/>
                <a:gd name="T12" fmla="*/ 7 w 57"/>
                <a:gd name="T13" fmla="*/ 21 h 22"/>
                <a:gd name="T14" fmla="*/ 4 w 57"/>
                <a:gd name="T15" fmla="*/ 20 h 22"/>
                <a:gd name="T16" fmla="*/ 4 w 57"/>
                <a:gd name="T17" fmla="*/ 20 h 22"/>
                <a:gd name="T18" fmla="*/ 4 w 57"/>
                <a:gd name="T19" fmla="*/ 20 h 22"/>
                <a:gd name="T20" fmla="*/ 4 w 57"/>
                <a:gd name="T21" fmla="*/ 20 h 22"/>
                <a:gd name="T22" fmla="*/ 13 w 57"/>
                <a:gd name="T23" fmla="*/ 13 h 22"/>
                <a:gd name="T24" fmla="*/ 15 w 57"/>
                <a:gd name="T25" fmla="*/ 12 h 22"/>
                <a:gd name="T26" fmla="*/ 33 w 57"/>
                <a:gd name="T27" fmla="*/ 5 h 22"/>
                <a:gd name="T28" fmla="*/ 33 w 57"/>
                <a:gd name="T29" fmla="*/ 5 h 22"/>
                <a:gd name="T30" fmla="*/ 47 w 57"/>
                <a:gd name="T31" fmla="*/ 2 h 22"/>
                <a:gd name="T32" fmla="*/ 54 w 57"/>
                <a:gd name="T33" fmla="*/ 0 h 22"/>
                <a:gd name="T34" fmla="*/ 31 w 57"/>
                <a:gd name="T35" fmla="*/ 5 h 22"/>
                <a:gd name="T36" fmla="*/ 0 w 57"/>
                <a:gd name="T37" fmla="*/ 21 h 22"/>
                <a:gd name="T38" fmla="*/ 4 w 57"/>
                <a:gd name="T39" fmla="*/ 22 h 22"/>
                <a:gd name="T40" fmla="*/ 25 w 57"/>
                <a:gd name="T41" fmla="*/ 18 h 22"/>
                <a:gd name="T42" fmla="*/ 26 w 57"/>
                <a:gd name="T43" fmla="*/ 18 h 22"/>
                <a:gd name="T44" fmla="*/ 26 w 57"/>
                <a:gd name="T45" fmla="*/ 18 h 22"/>
                <a:gd name="T46" fmla="*/ 26 w 57"/>
                <a:gd name="T47" fmla="*/ 18 h 22"/>
                <a:gd name="T48" fmla="*/ 27 w 57"/>
                <a:gd name="T49" fmla="*/ 17 h 22"/>
                <a:gd name="T50" fmla="*/ 57 w 57"/>
                <a:gd name="T51" fmla="*/ 2 h 22"/>
                <a:gd name="T52" fmla="*/ 54 w 57"/>
                <a:gd name="T5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 h="22">
                  <a:moveTo>
                    <a:pt x="47" y="2"/>
                  </a:moveTo>
                  <a:cubicBezTo>
                    <a:pt x="48" y="2"/>
                    <a:pt x="49" y="2"/>
                    <a:pt x="50" y="2"/>
                  </a:cubicBezTo>
                  <a:cubicBezTo>
                    <a:pt x="50" y="2"/>
                    <a:pt x="51" y="2"/>
                    <a:pt x="51" y="2"/>
                  </a:cubicBezTo>
                  <a:cubicBezTo>
                    <a:pt x="52" y="2"/>
                    <a:pt x="53" y="2"/>
                    <a:pt x="53" y="3"/>
                  </a:cubicBezTo>
                  <a:cubicBezTo>
                    <a:pt x="53" y="3"/>
                    <a:pt x="53" y="4"/>
                    <a:pt x="53" y="4"/>
                  </a:cubicBezTo>
                  <a:cubicBezTo>
                    <a:pt x="49" y="9"/>
                    <a:pt x="37" y="14"/>
                    <a:pt x="25" y="17"/>
                  </a:cubicBezTo>
                  <a:cubicBezTo>
                    <a:pt x="18" y="19"/>
                    <a:pt x="11" y="21"/>
                    <a:pt x="7" y="21"/>
                  </a:cubicBezTo>
                  <a:cubicBezTo>
                    <a:pt x="6" y="21"/>
                    <a:pt x="5" y="20"/>
                    <a:pt x="4" y="20"/>
                  </a:cubicBezTo>
                  <a:cubicBezTo>
                    <a:pt x="4" y="20"/>
                    <a:pt x="4" y="20"/>
                    <a:pt x="4" y="20"/>
                  </a:cubicBezTo>
                  <a:cubicBezTo>
                    <a:pt x="4" y="20"/>
                    <a:pt x="4" y="20"/>
                    <a:pt x="4" y="20"/>
                  </a:cubicBezTo>
                  <a:cubicBezTo>
                    <a:pt x="4" y="20"/>
                    <a:pt x="4" y="20"/>
                    <a:pt x="4" y="20"/>
                  </a:cubicBezTo>
                  <a:cubicBezTo>
                    <a:pt x="4" y="18"/>
                    <a:pt x="8" y="16"/>
                    <a:pt x="13" y="13"/>
                  </a:cubicBezTo>
                  <a:cubicBezTo>
                    <a:pt x="14" y="13"/>
                    <a:pt x="14" y="13"/>
                    <a:pt x="15" y="12"/>
                  </a:cubicBezTo>
                  <a:cubicBezTo>
                    <a:pt x="20" y="10"/>
                    <a:pt x="27" y="7"/>
                    <a:pt x="33" y="5"/>
                  </a:cubicBezTo>
                  <a:cubicBezTo>
                    <a:pt x="33" y="5"/>
                    <a:pt x="33" y="5"/>
                    <a:pt x="33" y="5"/>
                  </a:cubicBezTo>
                  <a:cubicBezTo>
                    <a:pt x="35" y="5"/>
                    <a:pt x="41" y="3"/>
                    <a:pt x="47" y="2"/>
                  </a:cubicBezTo>
                  <a:moveTo>
                    <a:pt x="54" y="0"/>
                  </a:moveTo>
                  <a:cubicBezTo>
                    <a:pt x="49" y="0"/>
                    <a:pt x="40" y="2"/>
                    <a:pt x="31" y="5"/>
                  </a:cubicBezTo>
                  <a:cubicBezTo>
                    <a:pt x="23" y="8"/>
                    <a:pt x="1" y="16"/>
                    <a:pt x="0" y="21"/>
                  </a:cubicBezTo>
                  <a:cubicBezTo>
                    <a:pt x="1" y="22"/>
                    <a:pt x="2" y="22"/>
                    <a:pt x="4" y="22"/>
                  </a:cubicBezTo>
                  <a:cubicBezTo>
                    <a:pt x="10" y="22"/>
                    <a:pt x="19" y="20"/>
                    <a:pt x="25" y="18"/>
                  </a:cubicBezTo>
                  <a:cubicBezTo>
                    <a:pt x="26" y="18"/>
                    <a:pt x="26" y="18"/>
                    <a:pt x="26" y="18"/>
                  </a:cubicBezTo>
                  <a:cubicBezTo>
                    <a:pt x="26" y="18"/>
                    <a:pt x="26" y="18"/>
                    <a:pt x="26" y="18"/>
                  </a:cubicBezTo>
                  <a:cubicBezTo>
                    <a:pt x="26" y="18"/>
                    <a:pt x="26" y="18"/>
                    <a:pt x="26" y="18"/>
                  </a:cubicBezTo>
                  <a:cubicBezTo>
                    <a:pt x="27" y="18"/>
                    <a:pt x="27" y="18"/>
                    <a:pt x="27" y="17"/>
                  </a:cubicBezTo>
                  <a:cubicBezTo>
                    <a:pt x="42" y="12"/>
                    <a:pt x="56" y="5"/>
                    <a:pt x="57" y="2"/>
                  </a:cubicBezTo>
                  <a:cubicBezTo>
                    <a:pt x="57" y="1"/>
                    <a:pt x="56" y="0"/>
                    <a:pt x="5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56" name="Freeform 439"/>
            <p:cNvSpPr>
              <a:spLocks/>
            </p:cNvSpPr>
            <p:nvPr/>
          </p:nvSpPr>
          <p:spPr bwMode="auto">
            <a:xfrm>
              <a:off x="1113" y="3762"/>
              <a:ext cx="25" cy="11"/>
            </a:xfrm>
            <a:custGeom>
              <a:avLst/>
              <a:gdLst>
                <a:gd name="T0" fmla="*/ 15 w 16"/>
                <a:gd name="T1" fmla="*/ 0 h 7"/>
                <a:gd name="T2" fmla="*/ 14 w 16"/>
                <a:gd name="T3" fmla="*/ 0 h 7"/>
                <a:gd name="T4" fmla="*/ 9 w 16"/>
                <a:gd name="T5" fmla="*/ 1 h 7"/>
                <a:gd name="T6" fmla="*/ 9 w 16"/>
                <a:gd name="T7" fmla="*/ 2 h 7"/>
                <a:gd name="T8" fmla="*/ 9 w 16"/>
                <a:gd name="T9" fmla="*/ 2 h 7"/>
                <a:gd name="T10" fmla="*/ 9 w 16"/>
                <a:gd name="T11" fmla="*/ 2 h 7"/>
                <a:gd name="T12" fmla="*/ 4 w 16"/>
                <a:gd name="T13" fmla="*/ 4 h 7"/>
                <a:gd name="T14" fmla="*/ 2 w 16"/>
                <a:gd name="T15" fmla="*/ 4 h 7"/>
                <a:gd name="T16" fmla="*/ 0 w 16"/>
                <a:gd name="T17" fmla="*/ 6 h 7"/>
                <a:gd name="T18" fmla="*/ 0 w 16"/>
                <a:gd name="T19" fmla="*/ 6 h 7"/>
                <a:gd name="T20" fmla="*/ 1 w 16"/>
                <a:gd name="T21" fmla="*/ 7 h 7"/>
                <a:gd name="T22" fmla="*/ 5 w 16"/>
                <a:gd name="T23" fmla="*/ 6 h 7"/>
                <a:gd name="T24" fmla="*/ 15 w 16"/>
                <a:gd name="T25" fmla="*/ 1 h 7"/>
                <a:gd name="T26" fmla="*/ 16 w 16"/>
                <a:gd name="T27" fmla="*/ 1 h 7"/>
                <a:gd name="T28" fmla="*/ 15 w 16"/>
                <a:gd name="T29" fmla="*/ 0 h 7"/>
                <a:gd name="T30" fmla="*/ 15 w 16"/>
                <a:gd name="T3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7">
                  <a:moveTo>
                    <a:pt x="15" y="0"/>
                  </a:moveTo>
                  <a:cubicBezTo>
                    <a:pt x="14" y="0"/>
                    <a:pt x="14" y="0"/>
                    <a:pt x="14" y="0"/>
                  </a:cubicBezTo>
                  <a:cubicBezTo>
                    <a:pt x="12" y="1"/>
                    <a:pt x="11" y="1"/>
                    <a:pt x="9" y="1"/>
                  </a:cubicBezTo>
                  <a:cubicBezTo>
                    <a:pt x="9" y="1"/>
                    <a:pt x="9" y="2"/>
                    <a:pt x="9" y="2"/>
                  </a:cubicBezTo>
                  <a:cubicBezTo>
                    <a:pt x="9" y="2"/>
                    <a:pt x="9" y="2"/>
                    <a:pt x="9" y="2"/>
                  </a:cubicBezTo>
                  <a:cubicBezTo>
                    <a:pt x="9" y="2"/>
                    <a:pt x="9" y="2"/>
                    <a:pt x="9" y="2"/>
                  </a:cubicBezTo>
                  <a:cubicBezTo>
                    <a:pt x="7" y="2"/>
                    <a:pt x="5" y="3"/>
                    <a:pt x="4" y="4"/>
                  </a:cubicBezTo>
                  <a:cubicBezTo>
                    <a:pt x="3" y="4"/>
                    <a:pt x="3" y="4"/>
                    <a:pt x="2" y="4"/>
                  </a:cubicBezTo>
                  <a:cubicBezTo>
                    <a:pt x="1" y="5"/>
                    <a:pt x="0" y="6"/>
                    <a:pt x="0" y="6"/>
                  </a:cubicBezTo>
                  <a:cubicBezTo>
                    <a:pt x="0" y="6"/>
                    <a:pt x="0" y="6"/>
                    <a:pt x="0" y="6"/>
                  </a:cubicBezTo>
                  <a:cubicBezTo>
                    <a:pt x="0" y="6"/>
                    <a:pt x="0" y="7"/>
                    <a:pt x="1" y="7"/>
                  </a:cubicBezTo>
                  <a:cubicBezTo>
                    <a:pt x="2" y="7"/>
                    <a:pt x="3" y="6"/>
                    <a:pt x="5" y="6"/>
                  </a:cubicBezTo>
                  <a:cubicBezTo>
                    <a:pt x="9" y="5"/>
                    <a:pt x="14" y="3"/>
                    <a:pt x="15" y="1"/>
                  </a:cubicBezTo>
                  <a:cubicBezTo>
                    <a:pt x="16" y="1"/>
                    <a:pt x="16" y="1"/>
                    <a:pt x="16" y="1"/>
                  </a:cubicBezTo>
                  <a:cubicBezTo>
                    <a:pt x="16" y="1"/>
                    <a:pt x="15" y="0"/>
                    <a:pt x="15" y="0"/>
                  </a:cubicBezTo>
                  <a:cubicBezTo>
                    <a:pt x="15" y="0"/>
                    <a:pt x="15"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57" name="Freeform 440"/>
            <p:cNvSpPr>
              <a:spLocks noEditPoints="1"/>
            </p:cNvSpPr>
            <p:nvPr/>
          </p:nvSpPr>
          <p:spPr bwMode="auto">
            <a:xfrm>
              <a:off x="1107" y="3761"/>
              <a:ext cx="37" cy="14"/>
            </a:xfrm>
            <a:custGeom>
              <a:avLst/>
              <a:gdLst>
                <a:gd name="T0" fmla="*/ 18 w 24"/>
                <a:gd name="T1" fmla="*/ 1 h 9"/>
                <a:gd name="T2" fmla="*/ 19 w 24"/>
                <a:gd name="T3" fmla="*/ 1 h 9"/>
                <a:gd name="T4" fmla="*/ 19 w 24"/>
                <a:gd name="T5" fmla="*/ 1 h 9"/>
                <a:gd name="T6" fmla="*/ 20 w 24"/>
                <a:gd name="T7" fmla="*/ 2 h 9"/>
                <a:gd name="T8" fmla="*/ 19 w 24"/>
                <a:gd name="T9" fmla="*/ 2 h 9"/>
                <a:gd name="T10" fmla="*/ 9 w 24"/>
                <a:gd name="T11" fmla="*/ 7 h 9"/>
                <a:gd name="T12" fmla="*/ 5 w 24"/>
                <a:gd name="T13" fmla="*/ 8 h 9"/>
                <a:gd name="T14" fmla="*/ 4 w 24"/>
                <a:gd name="T15" fmla="*/ 7 h 9"/>
                <a:gd name="T16" fmla="*/ 4 w 24"/>
                <a:gd name="T17" fmla="*/ 7 h 9"/>
                <a:gd name="T18" fmla="*/ 6 w 24"/>
                <a:gd name="T19" fmla="*/ 5 h 9"/>
                <a:gd name="T20" fmla="*/ 8 w 24"/>
                <a:gd name="T21" fmla="*/ 5 h 9"/>
                <a:gd name="T22" fmla="*/ 13 w 24"/>
                <a:gd name="T23" fmla="*/ 3 h 9"/>
                <a:gd name="T24" fmla="*/ 13 w 24"/>
                <a:gd name="T25" fmla="*/ 3 h 9"/>
                <a:gd name="T26" fmla="*/ 13 w 24"/>
                <a:gd name="T27" fmla="*/ 3 h 9"/>
                <a:gd name="T28" fmla="*/ 13 w 24"/>
                <a:gd name="T29" fmla="*/ 2 h 9"/>
                <a:gd name="T30" fmla="*/ 18 w 24"/>
                <a:gd name="T31" fmla="*/ 1 h 9"/>
                <a:gd name="T32" fmla="*/ 22 w 24"/>
                <a:gd name="T33" fmla="*/ 0 h 9"/>
                <a:gd name="T34" fmla="*/ 20 w 24"/>
                <a:gd name="T35" fmla="*/ 0 h 9"/>
                <a:gd name="T36" fmla="*/ 14 w 24"/>
                <a:gd name="T37" fmla="*/ 1 h 9"/>
                <a:gd name="T38" fmla="*/ 14 w 24"/>
                <a:gd name="T39" fmla="*/ 1 h 9"/>
                <a:gd name="T40" fmla="*/ 14 w 24"/>
                <a:gd name="T41" fmla="*/ 1 h 9"/>
                <a:gd name="T42" fmla="*/ 14 w 24"/>
                <a:gd name="T43" fmla="*/ 2 h 9"/>
                <a:gd name="T44" fmla="*/ 14 w 24"/>
                <a:gd name="T45" fmla="*/ 2 h 9"/>
                <a:gd name="T46" fmla="*/ 14 w 24"/>
                <a:gd name="T47" fmla="*/ 2 h 9"/>
                <a:gd name="T48" fmla="*/ 8 w 24"/>
                <a:gd name="T49" fmla="*/ 4 h 9"/>
                <a:gd name="T50" fmla="*/ 1 w 24"/>
                <a:gd name="T51" fmla="*/ 7 h 9"/>
                <a:gd name="T52" fmla="*/ 0 w 24"/>
                <a:gd name="T53" fmla="*/ 9 h 9"/>
                <a:gd name="T54" fmla="*/ 0 w 24"/>
                <a:gd name="T55" fmla="*/ 9 h 9"/>
                <a:gd name="T56" fmla="*/ 2 w 24"/>
                <a:gd name="T57" fmla="*/ 9 h 9"/>
                <a:gd name="T58" fmla="*/ 10 w 24"/>
                <a:gd name="T59" fmla="*/ 7 h 9"/>
                <a:gd name="T60" fmla="*/ 24 w 24"/>
                <a:gd name="T61" fmla="*/ 1 h 9"/>
                <a:gd name="T62" fmla="*/ 24 w 24"/>
                <a:gd name="T63" fmla="*/ 1 h 9"/>
                <a:gd name="T64" fmla="*/ 24 w 24"/>
                <a:gd name="T65" fmla="*/ 1 h 9"/>
                <a:gd name="T66" fmla="*/ 24 w 24"/>
                <a:gd name="T67" fmla="*/ 1 h 9"/>
                <a:gd name="T68" fmla="*/ 22 w 24"/>
                <a:gd name="T69" fmla="*/ 0 h 9"/>
                <a:gd name="T70" fmla="*/ 22 w 24"/>
                <a:gd name="T7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 h="9">
                  <a:moveTo>
                    <a:pt x="18" y="1"/>
                  </a:moveTo>
                  <a:cubicBezTo>
                    <a:pt x="18" y="1"/>
                    <a:pt x="18" y="1"/>
                    <a:pt x="19" y="1"/>
                  </a:cubicBezTo>
                  <a:cubicBezTo>
                    <a:pt x="19" y="1"/>
                    <a:pt x="19" y="1"/>
                    <a:pt x="19" y="1"/>
                  </a:cubicBezTo>
                  <a:cubicBezTo>
                    <a:pt x="19" y="1"/>
                    <a:pt x="20" y="2"/>
                    <a:pt x="20" y="2"/>
                  </a:cubicBezTo>
                  <a:cubicBezTo>
                    <a:pt x="20" y="2"/>
                    <a:pt x="20" y="2"/>
                    <a:pt x="19" y="2"/>
                  </a:cubicBezTo>
                  <a:cubicBezTo>
                    <a:pt x="18" y="4"/>
                    <a:pt x="13" y="6"/>
                    <a:pt x="9" y="7"/>
                  </a:cubicBezTo>
                  <a:cubicBezTo>
                    <a:pt x="7" y="7"/>
                    <a:pt x="6" y="8"/>
                    <a:pt x="5" y="8"/>
                  </a:cubicBezTo>
                  <a:cubicBezTo>
                    <a:pt x="4" y="8"/>
                    <a:pt x="4" y="7"/>
                    <a:pt x="4" y="7"/>
                  </a:cubicBezTo>
                  <a:cubicBezTo>
                    <a:pt x="4" y="7"/>
                    <a:pt x="4" y="7"/>
                    <a:pt x="4" y="7"/>
                  </a:cubicBezTo>
                  <a:cubicBezTo>
                    <a:pt x="4" y="7"/>
                    <a:pt x="5" y="6"/>
                    <a:pt x="6" y="5"/>
                  </a:cubicBezTo>
                  <a:cubicBezTo>
                    <a:pt x="7" y="5"/>
                    <a:pt x="7" y="5"/>
                    <a:pt x="8" y="5"/>
                  </a:cubicBezTo>
                  <a:cubicBezTo>
                    <a:pt x="9" y="4"/>
                    <a:pt x="11" y="3"/>
                    <a:pt x="13" y="3"/>
                  </a:cubicBezTo>
                  <a:cubicBezTo>
                    <a:pt x="13" y="3"/>
                    <a:pt x="13" y="3"/>
                    <a:pt x="13" y="3"/>
                  </a:cubicBezTo>
                  <a:cubicBezTo>
                    <a:pt x="13" y="3"/>
                    <a:pt x="13" y="3"/>
                    <a:pt x="13" y="3"/>
                  </a:cubicBezTo>
                  <a:cubicBezTo>
                    <a:pt x="13" y="3"/>
                    <a:pt x="13" y="2"/>
                    <a:pt x="13" y="2"/>
                  </a:cubicBezTo>
                  <a:cubicBezTo>
                    <a:pt x="15" y="2"/>
                    <a:pt x="16" y="2"/>
                    <a:pt x="18" y="1"/>
                  </a:cubicBezTo>
                  <a:moveTo>
                    <a:pt x="22" y="0"/>
                  </a:moveTo>
                  <a:cubicBezTo>
                    <a:pt x="22" y="0"/>
                    <a:pt x="21" y="0"/>
                    <a:pt x="20" y="0"/>
                  </a:cubicBezTo>
                  <a:cubicBezTo>
                    <a:pt x="19" y="0"/>
                    <a:pt x="17" y="1"/>
                    <a:pt x="14" y="1"/>
                  </a:cubicBezTo>
                  <a:cubicBezTo>
                    <a:pt x="14" y="1"/>
                    <a:pt x="14" y="1"/>
                    <a:pt x="14" y="1"/>
                  </a:cubicBezTo>
                  <a:cubicBezTo>
                    <a:pt x="14" y="1"/>
                    <a:pt x="14" y="1"/>
                    <a:pt x="14" y="1"/>
                  </a:cubicBezTo>
                  <a:cubicBezTo>
                    <a:pt x="14" y="2"/>
                    <a:pt x="14" y="2"/>
                    <a:pt x="14" y="2"/>
                  </a:cubicBezTo>
                  <a:cubicBezTo>
                    <a:pt x="14" y="2"/>
                    <a:pt x="14" y="2"/>
                    <a:pt x="14" y="2"/>
                  </a:cubicBezTo>
                  <a:cubicBezTo>
                    <a:pt x="14" y="2"/>
                    <a:pt x="14" y="2"/>
                    <a:pt x="14" y="2"/>
                  </a:cubicBezTo>
                  <a:cubicBezTo>
                    <a:pt x="12" y="2"/>
                    <a:pt x="10" y="3"/>
                    <a:pt x="8" y="4"/>
                  </a:cubicBezTo>
                  <a:cubicBezTo>
                    <a:pt x="5" y="5"/>
                    <a:pt x="2" y="6"/>
                    <a:pt x="1" y="7"/>
                  </a:cubicBezTo>
                  <a:cubicBezTo>
                    <a:pt x="0" y="8"/>
                    <a:pt x="0" y="8"/>
                    <a:pt x="0" y="9"/>
                  </a:cubicBezTo>
                  <a:cubicBezTo>
                    <a:pt x="0" y="9"/>
                    <a:pt x="0" y="9"/>
                    <a:pt x="0" y="9"/>
                  </a:cubicBezTo>
                  <a:cubicBezTo>
                    <a:pt x="0" y="9"/>
                    <a:pt x="1" y="9"/>
                    <a:pt x="2" y="9"/>
                  </a:cubicBezTo>
                  <a:cubicBezTo>
                    <a:pt x="4" y="9"/>
                    <a:pt x="7" y="8"/>
                    <a:pt x="10" y="7"/>
                  </a:cubicBezTo>
                  <a:cubicBezTo>
                    <a:pt x="16" y="5"/>
                    <a:pt x="22" y="2"/>
                    <a:pt x="24" y="1"/>
                  </a:cubicBezTo>
                  <a:cubicBezTo>
                    <a:pt x="24" y="1"/>
                    <a:pt x="24" y="1"/>
                    <a:pt x="24" y="1"/>
                  </a:cubicBezTo>
                  <a:cubicBezTo>
                    <a:pt x="24" y="1"/>
                    <a:pt x="24" y="1"/>
                    <a:pt x="24" y="1"/>
                  </a:cubicBezTo>
                  <a:cubicBezTo>
                    <a:pt x="24" y="1"/>
                    <a:pt x="24" y="1"/>
                    <a:pt x="24" y="1"/>
                  </a:cubicBezTo>
                  <a:cubicBezTo>
                    <a:pt x="24" y="0"/>
                    <a:pt x="23" y="0"/>
                    <a:pt x="22" y="0"/>
                  </a:cubicBezTo>
                  <a:cubicBezTo>
                    <a:pt x="22" y="0"/>
                    <a:pt x="22" y="0"/>
                    <a:pt x="2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58" name="Freeform 441"/>
            <p:cNvSpPr>
              <a:spLocks noEditPoints="1"/>
            </p:cNvSpPr>
            <p:nvPr/>
          </p:nvSpPr>
          <p:spPr bwMode="auto">
            <a:xfrm>
              <a:off x="1820" y="3239"/>
              <a:ext cx="51" cy="62"/>
            </a:xfrm>
            <a:custGeom>
              <a:avLst/>
              <a:gdLst>
                <a:gd name="T0" fmla="*/ 18 w 33"/>
                <a:gd name="T1" fmla="*/ 16 h 40"/>
                <a:gd name="T2" fmla="*/ 24 w 33"/>
                <a:gd name="T3" fmla="*/ 11 h 40"/>
                <a:gd name="T4" fmla="*/ 25 w 33"/>
                <a:gd name="T5" fmla="*/ 11 h 40"/>
                <a:gd name="T6" fmla="*/ 25 w 33"/>
                <a:gd name="T7" fmla="*/ 11 h 40"/>
                <a:gd name="T8" fmla="*/ 25 w 33"/>
                <a:gd name="T9" fmla="*/ 12 h 40"/>
                <a:gd name="T10" fmla="*/ 25 w 33"/>
                <a:gd name="T11" fmla="*/ 12 h 40"/>
                <a:gd name="T12" fmla="*/ 25 w 33"/>
                <a:gd name="T13" fmla="*/ 12 h 40"/>
                <a:gd name="T14" fmla="*/ 24 w 33"/>
                <a:gd name="T15" fmla="*/ 13 h 40"/>
                <a:gd name="T16" fmla="*/ 15 w 33"/>
                <a:gd name="T17" fmla="*/ 25 h 40"/>
                <a:gd name="T18" fmla="*/ 9 w 33"/>
                <a:gd name="T19" fmla="*/ 30 h 40"/>
                <a:gd name="T20" fmla="*/ 9 w 33"/>
                <a:gd name="T21" fmla="*/ 30 h 40"/>
                <a:gd name="T22" fmla="*/ 9 w 33"/>
                <a:gd name="T23" fmla="*/ 30 h 40"/>
                <a:gd name="T24" fmla="*/ 18 w 33"/>
                <a:gd name="T25" fmla="*/ 16 h 40"/>
                <a:gd name="T26" fmla="*/ 18 w 33"/>
                <a:gd name="T27" fmla="*/ 16 h 40"/>
                <a:gd name="T28" fmla="*/ 18 w 33"/>
                <a:gd name="T29" fmla="*/ 16 h 40"/>
                <a:gd name="T30" fmla="*/ 32 w 33"/>
                <a:gd name="T31" fmla="*/ 0 h 40"/>
                <a:gd name="T32" fmla="*/ 31 w 33"/>
                <a:gd name="T33" fmla="*/ 0 h 40"/>
                <a:gd name="T34" fmla="*/ 19 w 33"/>
                <a:gd name="T35" fmla="*/ 11 h 40"/>
                <a:gd name="T36" fmla="*/ 0 w 33"/>
                <a:gd name="T37" fmla="*/ 40 h 40"/>
                <a:gd name="T38" fmla="*/ 1 w 33"/>
                <a:gd name="T39" fmla="*/ 40 h 40"/>
                <a:gd name="T40" fmla="*/ 2 w 33"/>
                <a:gd name="T41" fmla="*/ 40 h 40"/>
                <a:gd name="T42" fmla="*/ 15 w 33"/>
                <a:gd name="T43" fmla="*/ 29 h 40"/>
                <a:gd name="T44" fmla="*/ 29 w 33"/>
                <a:gd name="T45" fmla="*/ 10 h 40"/>
                <a:gd name="T46" fmla="*/ 32 w 33"/>
                <a:gd name="T47" fmla="*/ 5 h 40"/>
                <a:gd name="T48" fmla="*/ 33 w 33"/>
                <a:gd name="T49" fmla="*/ 2 h 40"/>
                <a:gd name="T50" fmla="*/ 33 w 33"/>
                <a:gd name="T51" fmla="*/ 2 h 40"/>
                <a:gd name="T52" fmla="*/ 33 w 33"/>
                <a:gd name="T53" fmla="*/ 1 h 40"/>
                <a:gd name="T54" fmla="*/ 32 w 33"/>
                <a:gd name="T5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40">
                  <a:moveTo>
                    <a:pt x="18" y="16"/>
                  </a:moveTo>
                  <a:cubicBezTo>
                    <a:pt x="21" y="13"/>
                    <a:pt x="23" y="11"/>
                    <a:pt x="24" y="11"/>
                  </a:cubicBezTo>
                  <a:cubicBezTo>
                    <a:pt x="24" y="11"/>
                    <a:pt x="25" y="11"/>
                    <a:pt x="25" y="11"/>
                  </a:cubicBezTo>
                  <a:cubicBezTo>
                    <a:pt x="25" y="11"/>
                    <a:pt x="25" y="11"/>
                    <a:pt x="25" y="11"/>
                  </a:cubicBezTo>
                  <a:cubicBezTo>
                    <a:pt x="25" y="11"/>
                    <a:pt x="25" y="11"/>
                    <a:pt x="25" y="12"/>
                  </a:cubicBezTo>
                  <a:cubicBezTo>
                    <a:pt x="25" y="12"/>
                    <a:pt x="25" y="12"/>
                    <a:pt x="25" y="12"/>
                  </a:cubicBezTo>
                  <a:cubicBezTo>
                    <a:pt x="25" y="12"/>
                    <a:pt x="25" y="12"/>
                    <a:pt x="25" y="12"/>
                  </a:cubicBezTo>
                  <a:cubicBezTo>
                    <a:pt x="25" y="12"/>
                    <a:pt x="24" y="12"/>
                    <a:pt x="24" y="13"/>
                  </a:cubicBezTo>
                  <a:cubicBezTo>
                    <a:pt x="23" y="16"/>
                    <a:pt x="19" y="21"/>
                    <a:pt x="15" y="25"/>
                  </a:cubicBezTo>
                  <a:cubicBezTo>
                    <a:pt x="13" y="28"/>
                    <a:pt x="11" y="30"/>
                    <a:pt x="9" y="30"/>
                  </a:cubicBezTo>
                  <a:cubicBezTo>
                    <a:pt x="9" y="30"/>
                    <a:pt x="9" y="30"/>
                    <a:pt x="9" y="30"/>
                  </a:cubicBezTo>
                  <a:cubicBezTo>
                    <a:pt x="9" y="30"/>
                    <a:pt x="9" y="30"/>
                    <a:pt x="9" y="30"/>
                  </a:cubicBezTo>
                  <a:cubicBezTo>
                    <a:pt x="8" y="29"/>
                    <a:pt x="13" y="22"/>
                    <a:pt x="18" y="16"/>
                  </a:cubicBezTo>
                  <a:cubicBezTo>
                    <a:pt x="18" y="16"/>
                    <a:pt x="18" y="16"/>
                    <a:pt x="18" y="16"/>
                  </a:cubicBezTo>
                  <a:cubicBezTo>
                    <a:pt x="18" y="16"/>
                    <a:pt x="18" y="16"/>
                    <a:pt x="18" y="16"/>
                  </a:cubicBezTo>
                  <a:moveTo>
                    <a:pt x="32" y="0"/>
                  </a:moveTo>
                  <a:cubicBezTo>
                    <a:pt x="32" y="0"/>
                    <a:pt x="32" y="0"/>
                    <a:pt x="31" y="0"/>
                  </a:cubicBezTo>
                  <a:cubicBezTo>
                    <a:pt x="30" y="1"/>
                    <a:pt x="26" y="4"/>
                    <a:pt x="19" y="11"/>
                  </a:cubicBezTo>
                  <a:cubicBezTo>
                    <a:pt x="11" y="19"/>
                    <a:pt x="0" y="34"/>
                    <a:pt x="0" y="40"/>
                  </a:cubicBezTo>
                  <a:cubicBezTo>
                    <a:pt x="0" y="40"/>
                    <a:pt x="1" y="40"/>
                    <a:pt x="1" y="40"/>
                  </a:cubicBezTo>
                  <a:cubicBezTo>
                    <a:pt x="1" y="40"/>
                    <a:pt x="1" y="40"/>
                    <a:pt x="2" y="40"/>
                  </a:cubicBezTo>
                  <a:cubicBezTo>
                    <a:pt x="4" y="40"/>
                    <a:pt x="9" y="35"/>
                    <a:pt x="15" y="29"/>
                  </a:cubicBezTo>
                  <a:cubicBezTo>
                    <a:pt x="20" y="23"/>
                    <a:pt x="26" y="16"/>
                    <a:pt x="29" y="10"/>
                  </a:cubicBezTo>
                  <a:cubicBezTo>
                    <a:pt x="31" y="8"/>
                    <a:pt x="31" y="6"/>
                    <a:pt x="32" y="5"/>
                  </a:cubicBezTo>
                  <a:cubicBezTo>
                    <a:pt x="32" y="4"/>
                    <a:pt x="33" y="3"/>
                    <a:pt x="33" y="2"/>
                  </a:cubicBezTo>
                  <a:cubicBezTo>
                    <a:pt x="33" y="2"/>
                    <a:pt x="33" y="2"/>
                    <a:pt x="33" y="2"/>
                  </a:cubicBezTo>
                  <a:cubicBezTo>
                    <a:pt x="33" y="1"/>
                    <a:pt x="33" y="1"/>
                    <a:pt x="33" y="1"/>
                  </a:cubicBezTo>
                  <a:cubicBezTo>
                    <a:pt x="33" y="1"/>
                    <a:pt x="33" y="0"/>
                    <a:pt x="3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59" name="Freeform 442"/>
            <p:cNvSpPr>
              <a:spLocks noEditPoints="1"/>
            </p:cNvSpPr>
            <p:nvPr/>
          </p:nvSpPr>
          <p:spPr bwMode="auto">
            <a:xfrm>
              <a:off x="1815" y="3234"/>
              <a:ext cx="59" cy="73"/>
            </a:xfrm>
            <a:custGeom>
              <a:avLst/>
              <a:gdLst>
                <a:gd name="T0" fmla="*/ 4 w 38"/>
                <a:gd name="T1" fmla="*/ 44 h 47"/>
                <a:gd name="T2" fmla="*/ 3 w 38"/>
                <a:gd name="T3" fmla="*/ 43 h 47"/>
                <a:gd name="T4" fmla="*/ 22 w 38"/>
                <a:gd name="T5" fmla="*/ 14 h 47"/>
                <a:gd name="T6" fmla="*/ 35 w 38"/>
                <a:gd name="T7" fmla="*/ 3 h 47"/>
                <a:gd name="T8" fmla="*/ 36 w 38"/>
                <a:gd name="T9" fmla="*/ 4 h 47"/>
                <a:gd name="T10" fmla="*/ 36 w 38"/>
                <a:gd name="T11" fmla="*/ 4 h 47"/>
                <a:gd name="T12" fmla="*/ 36 w 38"/>
                <a:gd name="T13" fmla="*/ 5 h 47"/>
                <a:gd name="T14" fmla="*/ 36 w 38"/>
                <a:gd name="T15" fmla="*/ 5 h 47"/>
                <a:gd name="T16" fmla="*/ 36 w 38"/>
                <a:gd name="T17" fmla="*/ 5 h 47"/>
                <a:gd name="T18" fmla="*/ 35 w 38"/>
                <a:gd name="T19" fmla="*/ 8 h 47"/>
                <a:gd name="T20" fmla="*/ 18 w 38"/>
                <a:gd name="T21" fmla="*/ 32 h 47"/>
                <a:gd name="T22" fmla="*/ 5 w 38"/>
                <a:gd name="T23" fmla="*/ 43 h 47"/>
                <a:gd name="T24" fmla="*/ 4 w 38"/>
                <a:gd name="T25" fmla="*/ 44 h 47"/>
                <a:gd name="T26" fmla="*/ 37 w 38"/>
                <a:gd name="T27" fmla="*/ 0 h 47"/>
                <a:gd name="T28" fmla="*/ 21 w 38"/>
                <a:gd name="T29" fmla="*/ 14 h 47"/>
                <a:gd name="T30" fmla="*/ 21 w 38"/>
                <a:gd name="T31" fmla="*/ 14 h 47"/>
                <a:gd name="T32" fmla="*/ 20 w 38"/>
                <a:gd name="T33" fmla="*/ 15 h 47"/>
                <a:gd name="T34" fmla="*/ 0 w 38"/>
                <a:gd name="T35" fmla="*/ 45 h 47"/>
                <a:gd name="T36" fmla="*/ 0 w 38"/>
                <a:gd name="T37" fmla="*/ 45 h 47"/>
                <a:gd name="T38" fmla="*/ 0 w 38"/>
                <a:gd name="T39" fmla="*/ 45 h 47"/>
                <a:gd name="T40" fmla="*/ 1 w 38"/>
                <a:gd name="T41" fmla="*/ 47 h 47"/>
                <a:gd name="T42" fmla="*/ 8 w 38"/>
                <a:gd name="T43" fmla="*/ 43 h 47"/>
                <a:gd name="T44" fmla="*/ 38 w 38"/>
                <a:gd name="T45" fmla="*/ 1 h 47"/>
                <a:gd name="T46" fmla="*/ 37 w 38"/>
                <a:gd name="T4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8" h="47">
                  <a:moveTo>
                    <a:pt x="4" y="44"/>
                  </a:moveTo>
                  <a:cubicBezTo>
                    <a:pt x="4" y="44"/>
                    <a:pt x="3" y="43"/>
                    <a:pt x="3" y="43"/>
                  </a:cubicBezTo>
                  <a:cubicBezTo>
                    <a:pt x="2" y="40"/>
                    <a:pt x="11" y="26"/>
                    <a:pt x="22" y="14"/>
                  </a:cubicBezTo>
                  <a:cubicBezTo>
                    <a:pt x="28" y="7"/>
                    <a:pt x="33" y="3"/>
                    <a:pt x="35" y="3"/>
                  </a:cubicBezTo>
                  <a:cubicBezTo>
                    <a:pt x="36" y="3"/>
                    <a:pt x="36" y="4"/>
                    <a:pt x="36" y="4"/>
                  </a:cubicBezTo>
                  <a:cubicBezTo>
                    <a:pt x="36" y="4"/>
                    <a:pt x="36" y="4"/>
                    <a:pt x="36" y="4"/>
                  </a:cubicBezTo>
                  <a:cubicBezTo>
                    <a:pt x="36" y="5"/>
                    <a:pt x="36" y="5"/>
                    <a:pt x="36" y="5"/>
                  </a:cubicBezTo>
                  <a:cubicBezTo>
                    <a:pt x="36" y="5"/>
                    <a:pt x="36" y="5"/>
                    <a:pt x="36" y="5"/>
                  </a:cubicBezTo>
                  <a:cubicBezTo>
                    <a:pt x="36" y="5"/>
                    <a:pt x="36" y="5"/>
                    <a:pt x="36" y="5"/>
                  </a:cubicBezTo>
                  <a:cubicBezTo>
                    <a:pt x="36" y="6"/>
                    <a:pt x="35" y="7"/>
                    <a:pt x="35" y="8"/>
                  </a:cubicBezTo>
                  <a:cubicBezTo>
                    <a:pt x="32" y="15"/>
                    <a:pt x="25" y="25"/>
                    <a:pt x="18" y="32"/>
                  </a:cubicBezTo>
                  <a:cubicBezTo>
                    <a:pt x="12" y="38"/>
                    <a:pt x="7" y="43"/>
                    <a:pt x="5" y="43"/>
                  </a:cubicBezTo>
                  <a:cubicBezTo>
                    <a:pt x="4" y="43"/>
                    <a:pt x="4" y="44"/>
                    <a:pt x="4" y="44"/>
                  </a:cubicBezTo>
                  <a:moveTo>
                    <a:pt x="37" y="0"/>
                  </a:moveTo>
                  <a:cubicBezTo>
                    <a:pt x="34" y="0"/>
                    <a:pt x="26" y="8"/>
                    <a:pt x="21" y="14"/>
                  </a:cubicBezTo>
                  <a:cubicBezTo>
                    <a:pt x="21" y="14"/>
                    <a:pt x="21" y="14"/>
                    <a:pt x="21" y="14"/>
                  </a:cubicBezTo>
                  <a:cubicBezTo>
                    <a:pt x="21" y="14"/>
                    <a:pt x="20" y="15"/>
                    <a:pt x="20" y="15"/>
                  </a:cubicBezTo>
                  <a:cubicBezTo>
                    <a:pt x="10" y="26"/>
                    <a:pt x="1" y="40"/>
                    <a:pt x="0" y="45"/>
                  </a:cubicBezTo>
                  <a:cubicBezTo>
                    <a:pt x="0" y="45"/>
                    <a:pt x="0" y="45"/>
                    <a:pt x="0" y="45"/>
                  </a:cubicBezTo>
                  <a:cubicBezTo>
                    <a:pt x="0" y="45"/>
                    <a:pt x="0" y="45"/>
                    <a:pt x="0" y="45"/>
                  </a:cubicBezTo>
                  <a:cubicBezTo>
                    <a:pt x="0" y="46"/>
                    <a:pt x="1" y="47"/>
                    <a:pt x="1" y="47"/>
                  </a:cubicBezTo>
                  <a:cubicBezTo>
                    <a:pt x="3" y="47"/>
                    <a:pt x="6" y="44"/>
                    <a:pt x="8" y="43"/>
                  </a:cubicBezTo>
                  <a:cubicBezTo>
                    <a:pt x="20" y="33"/>
                    <a:pt x="38" y="9"/>
                    <a:pt x="38" y="1"/>
                  </a:cubicBezTo>
                  <a:cubicBezTo>
                    <a:pt x="38" y="0"/>
                    <a:pt x="38" y="0"/>
                    <a:pt x="3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60" name="Freeform 443"/>
            <p:cNvSpPr>
              <a:spLocks/>
            </p:cNvSpPr>
            <p:nvPr/>
          </p:nvSpPr>
          <p:spPr bwMode="auto">
            <a:xfrm>
              <a:off x="1837" y="3261"/>
              <a:ext cx="17" cy="20"/>
            </a:xfrm>
            <a:custGeom>
              <a:avLst/>
              <a:gdLst>
                <a:gd name="T0" fmla="*/ 11 w 11"/>
                <a:gd name="T1" fmla="*/ 0 h 13"/>
                <a:gd name="T2" fmla="*/ 7 w 11"/>
                <a:gd name="T3" fmla="*/ 3 h 13"/>
                <a:gd name="T4" fmla="*/ 0 w 11"/>
                <a:gd name="T5" fmla="*/ 13 h 13"/>
                <a:gd name="T6" fmla="*/ 0 w 11"/>
                <a:gd name="T7" fmla="*/ 13 h 13"/>
                <a:gd name="T8" fmla="*/ 1 w 11"/>
                <a:gd name="T9" fmla="*/ 13 h 13"/>
                <a:gd name="T10" fmla="*/ 3 w 11"/>
                <a:gd name="T11" fmla="*/ 11 h 13"/>
                <a:gd name="T12" fmla="*/ 11 w 11"/>
                <a:gd name="T13" fmla="*/ 2 h 13"/>
                <a:gd name="T14" fmla="*/ 11 w 11"/>
                <a:gd name="T15" fmla="*/ 1 h 13"/>
                <a:gd name="T16" fmla="*/ 11 w 11"/>
                <a:gd name="T17" fmla="*/ 0 h 13"/>
                <a:gd name="T18" fmla="*/ 11 w 11"/>
                <a:gd name="T1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3">
                  <a:moveTo>
                    <a:pt x="11" y="0"/>
                  </a:moveTo>
                  <a:cubicBezTo>
                    <a:pt x="10" y="0"/>
                    <a:pt x="9" y="1"/>
                    <a:pt x="7" y="3"/>
                  </a:cubicBezTo>
                  <a:cubicBezTo>
                    <a:pt x="4" y="6"/>
                    <a:pt x="1" y="10"/>
                    <a:pt x="0" y="13"/>
                  </a:cubicBezTo>
                  <a:cubicBezTo>
                    <a:pt x="0" y="13"/>
                    <a:pt x="0" y="13"/>
                    <a:pt x="0" y="13"/>
                  </a:cubicBezTo>
                  <a:cubicBezTo>
                    <a:pt x="1" y="13"/>
                    <a:pt x="1" y="13"/>
                    <a:pt x="1" y="13"/>
                  </a:cubicBezTo>
                  <a:cubicBezTo>
                    <a:pt x="1" y="13"/>
                    <a:pt x="2" y="12"/>
                    <a:pt x="3" y="11"/>
                  </a:cubicBezTo>
                  <a:cubicBezTo>
                    <a:pt x="6" y="9"/>
                    <a:pt x="9" y="4"/>
                    <a:pt x="11" y="2"/>
                  </a:cubicBezTo>
                  <a:cubicBezTo>
                    <a:pt x="11" y="1"/>
                    <a:pt x="11" y="1"/>
                    <a:pt x="11" y="1"/>
                  </a:cubicBezTo>
                  <a:cubicBezTo>
                    <a:pt x="11" y="0"/>
                    <a:pt x="11" y="0"/>
                    <a:pt x="11" y="0"/>
                  </a:cubicBezTo>
                  <a:cubicBezTo>
                    <a:pt x="11" y="0"/>
                    <a:pt x="11"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61" name="Freeform 444"/>
            <p:cNvSpPr>
              <a:spLocks noEditPoints="1"/>
            </p:cNvSpPr>
            <p:nvPr/>
          </p:nvSpPr>
          <p:spPr bwMode="auto">
            <a:xfrm>
              <a:off x="1834" y="3256"/>
              <a:ext cx="24" cy="30"/>
            </a:xfrm>
            <a:custGeom>
              <a:avLst/>
              <a:gdLst>
                <a:gd name="T0" fmla="*/ 2 w 16"/>
                <a:gd name="T1" fmla="*/ 16 h 19"/>
                <a:gd name="T2" fmla="*/ 2 w 16"/>
                <a:gd name="T3" fmla="*/ 16 h 19"/>
                <a:gd name="T4" fmla="*/ 9 w 16"/>
                <a:gd name="T5" fmla="*/ 6 h 19"/>
                <a:gd name="T6" fmla="*/ 13 w 16"/>
                <a:gd name="T7" fmla="*/ 3 h 19"/>
                <a:gd name="T8" fmla="*/ 13 w 16"/>
                <a:gd name="T9" fmla="*/ 3 h 19"/>
                <a:gd name="T10" fmla="*/ 13 w 16"/>
                <a:gd name="T11" fmla="*/ 3 h 19"/>
                <a:gd name="T12" fmla="*/ 13 w 16"/>
                <a:gd name="T13" fmla="*/ 4 h 19"/>
                <a:gd name="T14" fmla="*/ 13 w 16"/>
                <a:gd name="T15" fmla="*/ 5 h 19"/>
                <a:gd name="T16" fmla="*/ 5 w 16"/>
                <a:gd name="T17" fmla="*/ 14 h 19"/>
                <a:gd name="T18" fmla="*/ 3 w 16"/>
                <a:gd name="T19" fmla="*/ 16 h 19"/>
                <a:gd name="T20" fmla="*/ 2 w 16"/>
                <a:gd name="T21" fmla="*/ 16 h 19"/>
                <a:gd name="T22" fmla="*/ 15 w 16"/>
                <a:gd name="T23" fmla="*/ 0 h 19"/>
                <a:gd name="T24" fmla="*/ 15 w 16"/>
                <a:gd name="T25" fmla="*/ 0 h 19"/>
                <a:gd name="T26" fmla="*/ 9 w 16"/>
                <a:gd name="T27" fmla="*/ 5 h 19"/>
                <a:gd name="T28" fmla="*/ 9 w 16"/>
                <a:gd name="T29" fmla="*/ 5 h 19"/>
                <a:gd name="T30" fmla="*/ 9 w 16"/>
                <a:gd name="T31" fmla="*/ 5 h 19"/>
                <a:gd name="T32" fmla="*/ 0 w 16"/>
                <a:gd name="T33" fmla="*/ 19 h 19"/>
                <a:gd name="T34" fmla="*/ 0 w 16"/>
                <a:gd name="T35" fmla="*/ 19 h 19"/>
                <a:gd name="T36" fmla="*/ 0 w 16"/>
                <a:gd name="T37" fmla="*/ 19 h 19"/>
                <a:gd name="T38" fmla="*/ 6 w 16"/>
                <a:gd name="T39" fmla="*/ 14 h 19"/>
                <a:gd name="T40" fmla="*/ 14 w 16"/>
                <a:gd name="T41" fmla="*/ 4 h 19"/>
                <a:gd name="T42" fmla="*/ 15 w 16"/>
                <a:gd name="T43" fmla="*/ 2 h 19"/>
                <a:gd name="T44" fmla="*/ 16 w 16"/>
                <a:gd name="T45" fmla="*/ 1 h 19"/>
                <a:gd name="T46" fmla="*/ 16 w 16"/>
                <a:gd name="T47" fmla="*/ 1 h 19"/>
                <a:gd name="T48" fmla="*/ 16 w 16"/>
                <a:gd name="T49" fmla="*/ 0 h 19"/>
                <a:gd name="T50" fmla="*/ 15 w 16"/>
                <a:gd name="T5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 h="19">
                  <a:moveTo>
                    <a:pt x="2" y="16"/>
                  </a:moveTo>
                  <a:cubicBezTo>
                    <a:pt x="2" y="16"/>
                    <a:pt x="2" y="16"/>
                    <a:pt x="2" y="16"/>
                  </a:cubicBezTo>
                  <a:cubicBezTo>
                    <a:pt x="2" y="15"/>
                    <a:pt x="5" y="10"/>
                    <a:pt x="9" y="6"/>
                  </a:cubicBezTo>
                  <a:cubicBezTo>
                    <a:pt x="11" y="4"/>
                    <a:pt x="12" y="3"/>
                    <a:pt x="13" y="3"/>
                  </a:cubicBezTo>
                  <a:cubicBezTo>
                    <a:pt x="13" y="3"/>
                    <a:pt x="13" y="3"/>
                    <a:pt x="13" y="3"/>
                  </a:cubicBezTo>
                  <a:cubicBezTo>
                    <a:pt x="13" y="3"/>
                    <a:pt x="13" y="3"/>
                    <a:pt x="13" y="3"/>
                  </a:cubicBezTo>
                  <a:cubicBezTo>
                    <a:pt x="13" y="4"/>
                    <a:pt x="13" y="4"/>
                    <a:pt x="13" y="4"/>
                  </a:cubicBezTo>
                  <a:cubicBezTo>
                    <a:pt x="13" y="4"/>
                    <a:pt x="13" y="4"/>
                    <a:pt x="13" y="5"/>
                  </a:cubicBezTo>
                  <a:cubicBezTo>
                    <a:pt x="11" y="8"/>
                    <a:pt x="8" y="12"/>
                    <a:pt x="5" y="14"/>
                  </a:cubicBezTo>
                  <a:cubicBezTo>
                    <a:pt x="4" y="15"/>
                    <a:pt x="3" y="16"/>
                    <a:pt x="3" y="16"/>
                  </a:cubicBezTo>
                  <a:cubicBezTo>
                    <a:pt x="3" y="16"/>
                    <a:pt x="3" y="16"/>
                    <a:pt x="2" y="16"/>
                  </a:cubicBezTo>
                  <a:moveTo>
                    <a:pt x="15" y="0"/>
                  </a:moveTo>
                  <a:cubicBezTo>
                    <a:pt x="15" y="0"/>
                    <a:pt x="15" y="0"/>
                    <a:pt x="15" y="0"/>
                  </a:cubicBezTo>
                  <a:cubicBezTo>
                    <a:pt x="14" y="0"/>
                    <a:pt x="12" y="2"/>
                    <a:pt x="9" y="5"/>
                  </a:cubicBezTo>
                  <a:cubicBezTo>
                    <a:pt x="9" y="5"/>
                    <a:pt x="9" y="5"/>
                    <a:pt x="9" y="5"/>
                  </a:cubicBezTo>
                  <a:cubicBezTo>
                    <a:pt x="9" y="5"/>
                    <a:pt x="9" y="5"/>
                    <a:pt x="9" y="5"/>
                  </a:cubicBezTo>
                  <a:cubicBezTo>
                    <a:pt x="5" y="9"/>
                    <a:pt x="0" y="16"/>
                    <a:pt x="0" y="19"/>
                  </a:cubicBezTo>
                  <a:cubicBezTo>
                    <a:pt x="0" y="19"/>
                    <a:pt x="0" y="19"/>
                    <a:pt x="0" y="19"/>
                  </a:cubicBezTo>
                  <a:cubicBezTo>
                    <a:pt x="0" y="19"/>
                    <a:pt x="0" y="19"/>
                    <a:pt x="0" y="19"/>
                  </a:cubicBezTo>
                  <a:cubicBezTo>
                    <a:pt x="2" y="19"/>
                    <a:pt x="4" y="17"/>
                    <a:pt x="6" y="14"/>
                  </a:cubicBezTo>
                  <a:cubicBezTo>
                    <a:pt x="9" y="11"/>
                    <a:pt x="12" y="8"/>
                    <a:pt x="14" y="4"/>
                  </a:cubicBezTo>
                  <a:cubicBezTo>
                    <a:pt x="15" y="3"/>
                    <a:pt x="15" y="3"/>
                    <a:pt x="15" y="2"/>
                  </a:cubicBezTo>
                  <a:cubicBezTo>
                    <a:pt x="15" y="1"/>
                    <a:pt x="16" y="1"/>
                    <a:pt x="16" y="1"/>
                  </a:cubicBezTo>
                  <a:cubicBezTo>
                    <a:pt x="16" y="1"/>
                    <a:pt x="16" y="1"/>
                    <a:pt x="16" y="1"/>
                  </a:cubicBezTo>
                  <a:cubicBezTo>
                    <a:pt x="16" y="0"/>
                    <a:pt x="16" y="0"/>
                    <a:pt x="16" y="0"/>
                  </a:cubicBezTo>
                  <a:cubicBezTo>
                    <a:pt x="16" y="0"/>
                    <a:pt x="15"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62" name="Freeform 445"/>
            <p:cNvSpPr>
              <a:spLocks noEditPoints="1"/>
            </p:cNvSpPr>
            <p:nvPr/>
          </p:nvSpPr>
          <p:spPr bwMode="auto">
            <a:xfrm>
              <a:off x="1422" y="3633"/>
              <a:ext cx="65" cy="42"/>
            </a:xfrm>
            <a:custGeom>
              <a:avLst/>
              <a:gdLst>
                <a:gd name="T0" fmla="*/ 25 w 42"/>
                <a:gd name="T1" fmla="*/ 11 h 27"/>
                <a:gd name="T2" fmla="*/ 25 w 42"/>
                <a:gd name="T3" fmla="*/ 11 h 27"/>
                <a:gd name="T4" fmla="*/ 31 w 42"/>
                <a:gd name="T5" fmla="*/ 7 h 27"/>
                <a:gd name="T6" fmla="*/ 31 w 42"/>
                <a:gd name="T7" fmla="*/ 7 h 27"/>
                <a:gd name="T8" fmla="*/ 31 w 42"/>
                <a:gd name="T9" fmla="*/ 7 h 27"/>
                <a:gd name="T10" fmla="*/ 31 w 42"/>
                <a:gd name="T11" fmla="*/ 8 h 27"/>
                <a:gd name="T12" fmla="*/ 31 w 42"/>
                <a:gd name="T13" fmla="*/ 8 h 27"/>
                <a:gd name="T14" fmla="*/ 31 w 42"/>
                <a:gd name="T15" fmla="*/ 8 h 27"/>
                <a:gd name="T16" fmla="*/ 24 w 42"/>
                <a:gd name="T17" fmla="*/ 13 h 27"/>
                <a:gd name="T18" fmla="*/ 13 w 42"/>
                <a:gd name="T19" fmla="*/ 19 h 27"/>
                <a:gd name="T20" fmla="*/ 11 w 42"/>
                <a:gd name="T21" fmla="*/ 20 h 27"/>
                <a:gd name="T22" fmla="*/ 11 w 42"/>
                <a:gd name="T23" fmla="*/ 20 h 27"/>
                <a:gd name="T24" fmla="*/ 11 w 42"/>
                <a:gd name="T25" fmla="*/ 20 h 27"/>
                <a:gd name="T26" fmla="*/ 11 w 42"/>
                <a:gd name="T27" fmla="*/ 20 h 27"/>
                <a:gd name="T28" fmla="*/ 11 w 42"/>
                <a:gd name="T29" fmla="*/ 20 h 27"/>
                <a:gd name="T30" fmla="*/ 11 w 42"/>
                <a:gd name="T31" fmla="*/ 20 h 27"/>
                <a:gd name="T32" fmla="*/ 14 w 42"/>
                <a:gd name="T33" fmla="*/ 18 h 27"/>
                <a:gd name="T34" fmla="*/ 21 w 42"/>
                <a:gd name="T35" fmla="*/ 13 h 27"/>
                <a:gd name="T36" fmla="*/ 25 w 42"/>
                <a:gd name="T37" fmla="*/ 11 h 27"/>
                <a:gd name="T38" fmla="*/ 42 w 42"/>
                <a:gd name="T39" fmla="*/ 0 h 27"/>
                <a:gd name="T40" fmla="*/ 28 w 42"/>
                <a:gd name="T41" fmla="*/ 8 h 27"/>
                <a:gd name="T42" fmla="*/ 19 w 42"/>
                <a:gd name="T43" fmla="*/ 14 h 27"/>
                <a:gd name="T44" fmla="*/ 6 w 42"/>
                <a:gd name="T45" fmla="*/ 22 h 27"/>
                <a:gd name="T46" fmla="*/ 1 w 42"/>
                <a:gd name="T47" fmla="*/ 26 h 27"/>
                <a:gd name="T48" fmla="*/ 0 w 42"/>
                <a:gd name="T49" fmla="*/ 27 h 27"/>
                <a:gd name="T50" fmla="*/ 0 w 42"/>
                <a:gd name="T51" fmla="*/ 27 h 27"/>
                <a:gd name="T52" fmla="*/ 0 w 42"/>
                <a:gd name="T53" fmla="*/ 27 h 27"/>
                <a:gd name="T54" fmla="*/ 0 w 42"/>
                <a:gd name="T55" fmla="*/ 27 h 27"/>
                <a:gd name="T56" fmla="*/ 36 w 42"/>
                <a:gd name="T57" fmla="*/ 5 h 27"/>
                <a:gd name="T58" fmla="*/ 41 w 42"/>
                <a:gd name="T59" fmla="*/ 1 h 27"/>
                <a:gd name="T60" fmla="*/ 42 w 42"/>
                <a:gd name="T61" fmla="*/ 1 h 27"/>
                <a:gd name="T62" fmla="*/ 42 w 42"/>
                <a:gd name="T63" fmla="*/ 0 h 27"/>
                <a:gd name="T64" fmla="*/ 42 w 42"/>
                <a:gd name="T6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 h="27">
                  <a:moveTo>
                    <a:pt x="25" y="11"/>
                  </a:moveTo>
                  <a:cubicBezTo>
                    <a:pt x="25" y="11"/>
                    <a:pt x="25" y="11"/>
                    <a:pt x="25" y="11"/>
                  </a:cubicBezTo>
                  <a:cubicBezTo>
                    <a:pt x="27" y="9"/>
                    <a:pt x="30" y="8"/>
                    <a:pt x="31" y="7"/>
                  </a:cubicBezTo>
                  <a:cubicBezTo>
                    <a:pt x="31" y="7"/>
                    <a:pt x="31" y="7"/>
                    <a:pt x="31" y="7"/>
                  </a:cubicBezTo>
                  <a:cubicBezTo>
                    <a:pt x="31" y="7"/>
                    <a:pt x="31" y="7"/>
                    <a:pt x="31" y="7"/>
                  </a:cubicBezTo>
                  <a:cubicBezTo>
                    <a:pt x="31" y="7"/>
                    <a:pt x="31" y="7"/>
                    <a:pt x="31" y="8"/>
                  </a:cubicBezTo>
                  <a:cubicBezTo>
                    <a:pt x="31" y="8"/>
                    <a:pt x="31" y="8"/>
                    <a:pt x="31" y="8"/>
                  </a:cubicBezTo>
                  <a:cubicBezTo>
                    <a:pt x="31" y="8"/>
                    <a:pt x="31" y="8"/>
                    <a:pt x="31" y="8"/>
                  </a:cubicBezTo>
                  <a:cubicBezTo>
                    <a:pt x="29" y="9"/>
                    <a:pt x="27" y="11"/>
                    <a:pt x="24" y="13"/>
                  </a:cubicBezTo>
                  <a:cubicBezTo>
                    <a:pt x="20" y="15"/>
                    <a:pt x="16" y="18"/>
                    <a:pt x="13" y="19"/>
                  </a:cubicBezTo>
                  <a:cubicBezTo>
                    <a:pt x="12" y="20"/>
                    <a:pt x="11" y="20"/>
                    <a:pt x="11" y="20"/>
                  </a:cubicBezTo>
                  <a:cubicBezTo>
                    <a:pt x="11" y="20"/>
                    <a:pt x="11" y="20"/>
                    <a:pt x="11" y="20"/>
                  </a:cubicBezTo>
                  <a:cubicBezTo>
                    <a:pt x="11" y="20"/>
                    <a:pt x="11" y="20"/>
                    <a:pt x="11" y="20"/>
                  </a:cubicBezTo>
                  <a:cubicBezTo>
                    <a:pt x="11" y="20"/>
                    <a:pt x="11" y="20"/>
                    <a:pt x="11" y="20"/>
                  </a:cubicBezTo>
                  <a:cubicBezTo>
                    <a:pt x="11" y="20"/>
                    <a:pt x="11" y="20"/>
                    <a:pt x="11" y="20"/>
                  </a:cubicBezTo>
                  <a:cubicBezTo>
                    <a:pt x="11" y="20"/>
                    <a:pt x="11" y="20"/>
                    <a:pt x="11" y="20"/>
                  </a:cubicBezTo>
                  <a:cubicBezTo>
                    <a:pt x="12" y="19"/>
                    <a:pt x="13" y="18"/>
                    <a:pt x="14" y="18"/>
                  </a:cubicBezTo>
                  <a:cubicBezTo>
                    <a:pt x="16" y="16"/>
                    <a:pt x="18" y="15"/>
                    <a:pt x="21" y="13"/>
                  </a:cubicBezTo>
                  <a:cubicBezTo>
                    <a:pt x="22" y="13"/>
                    <a:pt x="23" y="12"/>
                    <a:pt x="25" y="11"/>
                  </a:cubicBezTo>
                  <a:moveTo>
                    <a:pt x="42" y="0"/>
                  </a:moveTo>
                  <a:cubicBezTo>
                    <a:pt x="40" y="1"/>
                    <a:pt x="34" y="5"/>
                    <a:pt x="28" y="8"/>
                  </a:cubicBezTo>
                  <a:cubicBezTo>
                    <a:pt x="26" y="9"/>
                    <a:pt x="22" y="11"/>
                    <a:pt x="19" y="14"/>
                  </a:cubicBezTo>
                  <a:cubicBezTo>
                    <a:pt x="14" y="17"/>
                    <a:pt x="9" y="20"/>
                    <a:pt x="6" y="22"/>
                  </a:cubicBezTo>
                  <a:cubicBezTo>
                    <a:pt x="4" y="24"/>
                    <a:pt x="2" y="25"/>
                    <a:pt x="1" y="26"/>
                  </a:cubicBezTo>
                  <a:cubicBezTo>
                    <a:pt x="0" y="26"/>
                    <a:pt x="0" y="27"/>
                    <a:pt x="0" y="27"/>
                  </a:cubicBezTo>
                  <a:cubicBezTo>
                    <a:pt x="0" y="27"/>
                    <a:pt x="0" y="27"/>
                    <a:pt x="0" y="27"/>
                  </a:cubicBezTo>
                  <a:cubicBezTo>
                    <a:pt x="0" y="27"/>
                    <a:pt x="0" y="27"/>
                    <a:pt x="0" y="27"/>
                  </a:cubicBezTo>
                  <a:cubicBezTo>
                    <a:pt x="0" y="27"/>
                    <a:pt x="0" y="27"/>
                    <a:pt x="0" y="27"/>
                  </a:cubicBezTo>
                  <a:cubicBezTo>
                    <a:pt x="3" y="26"/>
                    <a:pt x="25" y="13"/>
                    <a:pt x="36" y="5"/>
                  </a:cubicBezTo>
                  <a:cubicBezTo>
                    <a:pt x="38" y="4"/>
                    <a:pt x="39" y="3"/>
                    <a:pt x="41" y="1"/>
                  </a:cubicBezTo>
                  <a:cubicBezTo>
                    <a:pt x="41" y="1"/>
                    <a:pt x="41" y="1"/>
                    <a:pt x="42" y="1"/>
                  </a:cubicBezTo>
                  <a:cubicBezTo>
                    <a:pt x="42" y="0"/>
                    <a:pt x="42" y="0"/>
                    <a:pt x="42" y="0"/>
                  </a:cubicBezTo>
                  <a:cubicBezTo>
                    <a:pt x="42" y="0"/>
                    <a:pt x="42" y="0"/>
                    <a:pt x="4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63" name="Freeform 446"/>
            <p:cNvSpPr>
              <a:spLocks noEditPoints="1"/>
            </p:cNvSpPr>
            <p:nvPr/>
          </p:nvSpPr>
          <p:spPr bwMode="auto">
            <a:xfrm>
              <a:off x="1416" y="3630"/>
              <a:ext cx="77" cy="48"/>
            </a:xfrm>
            <a:custGeom>
              <a:avLst/>
              <a:gdLst>
                <a:gd name="T0" fmla="*/ 23 w 50"/>
                <a:gd name="T1" fmla="*/ 16 h 31"/>
                <a:gd name="T2" fmla="*/ 32 w 50"/>
                <a:gd name="T3" fmla="*/ 10 h 31"/>
                <a:gd name="T4" fmla="*/ 46 w 50"/>
                <a:gd name="T5" fmla="*/ 2 h 31"/>
                <a:gd name="T6" fmla="*/ 46 w 50"/>
                <a:gd name="T7" fmla="*/ 2 h 31"/>
                <a:gd name="T8" fmla="*/ 46 w 50"/>
                <a:gd name="T9" fmla="*/ 3 h 31"/>
                <a:gd name="T10" fmla="*/ 45 w 50"/>
                <a:gd name="T11" fmla="*/ 3 h 31"/>
                <a:gd name="T12" fmla="*/ 45 w 50"/>
                <a:gd name="T13" fmla="*/ 3 h 31"/>
                <a:gd name="T14" fmla="*/ 40 w 50"/>
                <a:gd name="T15" fmla="*/ 7 h 31"/>
                <a:gd name="T16" fmla="*/ 4 w 50"/>
                <a:gd name="T17" fmla="*/ 29 h 31"/>
                <a:gd name="T18" fmla="*/ 4 w 50"/>
                <a:gd name="T19" fmla="*/ 29 h 31"/>
                <a:gd name="T20" fmla="*/ 4 w 50"/>
                <a:gd name="T21" fmla="*/ 29 h 31"/>
                <a:gd name="T22" fmla="*/ 4 w 50"/>
                <a:gd name="T23" fmla="*/ 29 h 31"/>
                <a:gd name="T24" fmla="*/ 5 w 50"/>
                <a:gd name="T25" fmla="*/ 28 h 31"/>
                <a:gd name="T26" fmla="*/ 10 w 50"/>
                <a:gd name="T27" fmla="*/ 24 h 31"/>
                <a:gd name="T28" fmla="*/ 23 w 50"/>
                <a:gd name="T29" fmla="*/ 16 h 31"/>
                <a:gd name="T30" fmla="*/ 49 w 50"/>
                <a:gd name="T31" fmla="*/ 0 h 31"/>
                <a:gd name="T32" fmla="*/ 33 w 50"/>
                <a:gd name="T33" fmla="*/ 9 h 31"/>
                <a:gd name="T34" fmla="*/ 0 w 50"/>
                <a:gd name="T35" fmla="*/ 31 h 31"/>
                <a:gd name="T36" fmla="*/ 0 w 50"/>
                <a:gd name="T37" fmla="*/ 31 h 31"/>
                <a:gd name="T38" fmla="*/ 0 w 50"/>
                <a:gd name="T39" fmla="*/ 31 h 31"/>
                <a:gd name="T40" fmla="*/ 14 w 50"/>
                <a:gd name="T41" fmla="*/ 24 h 31"/>
                <a:gd name="T42" fmla="*/ 18 w 50"/>
                <a:gd name="T43" fmla="*/ 22 h 31"/>
                <a:gd name="T44" fmla="*/ 49 w 50"/>
                <a:gd name="T45" fmla="*/ 1 h 31"/>
                <a:gd name="T46" fmla="*/ 49 w 50"/>
                <a:gd name="T47" fmla="*/ 1 h 31"/>
                <a:gd name="T48" fmla="*/ 49 w 50"/>
                <a:gd name="T49" fmla="*/ 0 h 31"/>
                <a:gd name="T50" fmla="*/ 50 w 50"/>
                <a:gd name="T51" fmla="*/ 0 h 31"/>
                <a:gd name="T52" fmla="*/ 49 w 50"/>
                <a:gd name="T5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 h="31">
                  <a:moveTo>
                    <a:pt x="23" y="16"/>
                  </a:moveTo>
                  <a:cubicBezTo>
                    <a:pt x="26" y="13"/>
                    <a:pt x="30" y="11"/>
                    <a:pt x="32" y="10"/>
                  </a:cubicBezTo>
                  <a:cubicBezTo>
                    <a:pt x="38" y="7"/>
                    <a:pt x="44" y="3"/>
                    <a:pt x="46" y="2"/>
                  </a:cubicBezTo>
                  <a:cubicBezTo>
                    <a:pt x="46" y="2"/>
                    <a:pt x="46" y="2"/>
                    <a:pt x="46" y="2"/>
                  </a:cubicBezTo>
                  <a:cubicBezTo>
                    <a:pt x="46" y="3"/>
                    <a:pt x="46" y="3"/>
                    <a:pt x="46" y="3"/>
                  </a:cubicBezTo>
                  <a:cubicBezTo>
                    <a:pt x="45" y="3"/>
                    <a:pt x="45" y="3"/>
                    <a:pt x="45" y="3"/>
                  </a:cubicBezTo>
                  <a:cubicBezTo>
                    <a:pt x="45" y="3"/>
                    <a:pt x="45" y="3"/>
                    <a:pt x="45" y="3"/>
                  </a:cubicBezTo>
                  <a:cubicBezTo>
                    <a:pt x="43" y="5"/>
                    <a:pt x="42" y="6"/>
                    <a:pt x="40" y="7"/>
                  </a:cubicBezTo>
                  <a:cubicBezTo>
                    <a:pt x="28" y="15"/>
                    <a:pt x="8" y="28"/>
                    <a:pt x="4" y="29"/>
                  </a:cubicBezTo>
                  <a:cubicBezTo>
                    <a:pt x="4" y="29"/>
                    <a:pt x="4" y="29"/>
                    <a:pt x="4" y="29"/>
                  </a:cubicBezTo>
                  <a:cubicBezTo>
                    <a:pt x="4" y="29"/>
                    <a:pt x="4" y="29"/>
                    <a:pt x="4" y="29"/>
                  </a:cubicBezTo>
                  <a:cubicBezTo>
                    <a:pt x="4" y="29"/>
                    <a:pt x="4" y="29"/>
                    <a:pt x="4" y="29"/>
                  </a:cubicBezTo>
                  <a:cubicBezTo>
                    <a:pt x="4" y="29"/>
                    <a:pt x="4" y="28"/>
                    <a:pt x="5" y="28"/>
                  </a:cubicBezTo>
                  <a:cubicBezTo>
                    <a:pt x="6" y="27"/>
                    <a:pt x="8" y="26"/>
                    <a:pt x="10" y="24"/>
                  </a:cubicBezTo>
                  <a:cubicBezTo>
                    <a:pt x="13" y="22"/>
                    <a:pt x="18" y="19"/>
                    <a:pt x="23" y="16"/>
                  </a:cubicBezTo>
                  <a:moveTo>
                    <a:pt x="49" y="0"/>
                  </a:moveTo>
                  <a:cubicBezTo>
                    <a:pt x="49" y="0"/>
                    <a:pt x="46" y="1"/>
                    <a:pt x="33" y="9"/>
                  </a:cubicBezTo>
                  <a:cubicBezTo>
                    <a:pt x="24" y="14"/>
                    <a:pt x="5" y="27"/>
                    <a:pt x="0" y="31"/>
                  </a:cubicBezTo>
                  <a:cubicBezTo>
                    <a:pt x="0" y="31"/>
                    <a:pt x="0" y="31"/>
                    <a:pt x="0" y="31"/>
                  </a:cubicBezTo>
                  <a:cubicBezTo>
                    <a:pt x="0" y="31"/>
                    <a:pt x="0" y="31"/>
                    <a:pt x="0" y="31"/>
                  </a:cubicBezTo>
                  <a:cubicBezTo>
                    <a:pt x="2" y="31"/>
                    <a:pt x="7" y="28"/>
                    <a:pt x="14" y="24"/>
                  </a:cubicBezTo>
                  <a:cubicBezTo>
                    <a:pt x="16" y="23"/>
                    <a:pt x="17" y="22"/>
                    <a:pt x="18" y="22"/>
                  </a:cubicBezTo>
                  <a:cubicBezTo>
                    <a:pt x="30" y="14"/>
                    <a:pt x="45" y="4"/>
                    <a:pt x="49" y="1"/>
                  </a:cubicBezTo>
                  <a:cubicBezTo>
                    <a:pt x="49" y="1"/>
                    <a:pt x="49" y="1"/>
                    <a:pt x="49" y="1"/>
                  </a:cubicBezTo>
                  <a:cubicBezTo>
                    <a:pt x="49" y="0"/>
                    <a:pt x="49" y="0"/>
                    <a:pt x="49" y="0"/>
                  </a:cubicBezTo>
                  <a:cubicBezTo>
                    <a:pt x="49" y="0"/>
                    <a:pt x="49" y="0"/>
                    <a:pt x="50" y="0"/>
                  </a:cubicBezTo>
                  <a:cubicBezTo>
                    <a:pt x="50" y="0"/>
                    <a:pt x="49" y="0"/>
                    <a:pt x="4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64" name="Freeform 447"/>
            <p:cNvSpPr>
              <a:spLocks/>
            </p:cNvSpPr>
            <p:nvPr/>
          </p:nvSpPr>
          <p:spPr bwMode="auto">
            <a:xfrm>
              <a:off x="1444" y="3647"/>
              <a:ext cx="22" cy="14"/>
            </a:xfrm>
            <a:custGeom>
              <a:avLst/>
              <a:gdLst>
                <a:gd name="T0" fmla="*/ 14 w 14"/>
                <a:gd name="T1" fmla="*/ 0 h 9"/>
                <a:gd name="T2" fmla="*/ 9 w 14"/>
                <a:gd name="T3" fmla="*/ 3 h 9"/>
                <a:gd name="T4" fmla="*/ 9 w 14"/>
                <a:gd name="T5" fmla="*/ 3 h 9"/>
                <a:gd name="T6" fmla="*/ 3 w 14"/>
                <a:gd name="T7" fmla="*/ 7 h 9"/>
                <a:gd name="T8" fmla="*/ 1 w 14"/>
                <a:gd name="T9" fmla="*/ 9 h 9"/>
                <a:gd name="T10" fmla="*/ 0 w 14"/>
                <a:gd name="T11" fmla="*/ 9 h 9"/>
                <a:gd name="T12" fmla="*/ 0 w 14"/>
                <a:gd name="T13" fmla="*/ 9 h 9"/>
                <a:gd name="T14" fmla="*/ 0 w 14"/>
                <a:gd name="T15" fmla="*/ 9 h 9"/>
                <a:gd name="T16" fmla="*/ 13 w 14"/>
                <a:gd name="T17" fmla="*/ 1 h 9"/>
                <a:gd name="T18" fmla="*/ 14 w 14"/>
                <a:gd name="T19" fmla="*/ 1 h 9"/>
                <a:gd name="T20" fmla="*/ 14 w 14"/>
                <a:gd name="T21" fmla="*/ 1 h 9"/>
                <a:gd name="T22" fmla="*/ 14 w 14"/>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9">
                  <a:moveTo>
                    <a:pt x="14" y="0"/>
                  </a:moveTo>
                  <a:cubicBezTo>
                    <a:pt x="13" y="1"/>
                    <a:pt x="11" y="2"/>
                    <a:pt x="9" y="3"/>
                  </a:cubicBezTo>
                  <a:cubicBezTo>
                    <a:pt x="9" y="3"/>
                    <a:pt x="9" y="3"/>
                    <a:pt x="9" y="3"/>
                  </a:cubicBezTo>
                  <a:cubicBezTo>
                    <a:pt x="7" y="4"/>
                    <a:pt x="5" y="6"/>
                    <a:pt x="3" y="7"/>
                  </a:cubicBezTo>
                  <a:cubicBezTo>
                    <a:pt x="2" y="8"/>
                    <a:pt x="1" y="8"/>
                    <a:pt x="1" y="9"/>
                  </a:cubicBezTo>
                  <a:cubicBezTo>
                    <a:pt x="0" y="9"/>
                    <a:pt x="0" y="9"/>
                    <a:pt x="0" y="9"/>
                  </a:cubicBezTo>
                  <a:cubicBezTo>
                    <a:pt x="0" y="9"/>
                    <a:pt x="0" y="9"/>
                    <a:pt x="0" y="9"/>
                  </a:cubicBezTo>
                  <a:cubicBezTo>
                    <a:pt x="0" y="9"/>
                    <a:pt x="0" y="9"/>
                    <a:pt x="0" y="9"/>
                  </a:cubicBezTo>
                  <a:cubicBezTo>
                    <a:pt x="2" y="9"/>
                    <a:pt x="11" y="3"/>
                    <a:pt x="13" y="1"/>
                  </a:cubicBezTo>
                  <a:cubicBezTo>
                    <a:pt x="14" y="1"/>
                    <a:pt x="14" y="1"/>
                    <a:pt x="14" y="1"/>
                  </a:cubicBezTo>
                  <a:cubicBezTo>
                    <a:pt x="14" y="1"/>
                    <a:pt x="14" y="1"/>
                    <a:pt x="14" y="1"/>
                  </a:cubicBezTo>
                  <a:cubicBezTo>
                    <a:pt x="14" y="0"/>
                    <a:pt x="14"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65" name="Freeform 448"/>
            <p:cNvSpPr>
              <a:spLocks noEditPoints="1"/>
            </p:cNvSpPr>
            <p:nvPr/>
          </p:nvSpPr>
          <p:spPr bwMode="auto">
            <a:xfrm>
              <a:off x="1439" y="3644"/>
              <a:ext cx="31" cy="20"/>
            </a:xfrm>
            <a:custGeom>
              <a:avLst/>
              <a:gdLst>
                <a:gd name="T0" fmla="*/ 12 w 20"/>
                <a:gd name="T1" fmla="*/ 5 h 13"/>
                <a:gd name="T2" fmla="*/ 12 w 20"/>
                <a:gd name="T3" fmla="*/ 5 h 13"/>
                <a:gd name="T4" fmla="*/ 17 w 20"/>
                <a:gd name="T5" fmla="*/ 2 h 13"/>
                <a:gd name="T6" fmla="*/ 17 w 20"/>
                <a:gd name="T7" fmla="*/ 3 h 13"/>
                <a:gd name="T8" fmla="*/ 17 w 20"/>
                <a:gd name="T9" fmla="*/ 3 h 13"/>
                <a:gd name="T10" fmla="*/ 17 w 20"/>
                <a:gd name="T11" fmla="*/ 3 h 13"/>
                <a:gd name="T12" fmla="*/ 16 w 20"/>
                <a:gd name="T13" fmla="*/ 3 h 13"/>
                <a:gd name="T14" fmla="*/ 3 w 20"/>
                <a:gd name="T15" fmla="*/ 11 h 13"/>
                <a:gd name="T16" fmla="*/ 3 w 20"/>
                <a:gd name="T17" fmla="*/ 11 h 13"/>
                <a:gd name="T18" fmla="*/ 3 w 20"/>
                <a:gd name="T19" fmla="*/ 11 h 13"/>
                <a:gd name="T20" fmla="*/ 4 w 20"/>
                <a:gd name="T21" fmla="*/ 11 h 13"/>
                <a:gd name="T22" fmla="*/ 6 w 20"/>
                <a:gd name="T23" fmla="*/ 9 h 13"/>
                <a:gd name="T24" fmla="*/ 12 w 20"/>
                <a:gd name="T25" fmla="*/ 5 h 13"/>
                <a:gd name="T26" fmla="*/ 20 w 20"/>
                <a:gd name="T27" fmla="*/ 0 h 13"/>
                <a:gd name="T28" fmla="*/ 14 w 20"/>
                <a:gd name="T29" fmla="*/ 4 h 13"/>
                <a:gd name="T30" fmla="*/ 14 w 20"/>
                <a:gd name="T31" fmla="*/ 4 h 13"/>
                <a:gd name="T32" fmla="*/ 10 w 20"/>
                <a:gd name="T33" fmla="*/ 6 h 13"/>
                <a:gd name="T34" fmla="*/ 3 w 20"/>
                <a:gd name="T35" fmla="*/ 11 h 13"/>
                <a:gd name="T36" fmla="*/ 0 w 20"/>
                <a:gd name="T37" fmla="*/ 13 h 13"/>
                <a:gd name="T38" fmla="*/ 0 w 20"/>
                <a:gd name="T39" fmla="*/ 13 h 13"/>
                <a:gd name="T40" fmla="*/ 0 w 20"/>
                <a:gd name="T41" fmla="*/ 13 h 13"/>
                <a:gd name="T42" fmla="*/ 0 w 20"/>
                <a:gd name="T43" fmla="*/ 13 h 13"/>
                <a:gd name="T44" fmla="*/ 0 w 20"/>
                <a:gd name="T45" fmla="*/ 13 h 13"/>
                <a:gd name="T46" fmla="*/ 2 w 20"/>
                <a:gd name="T47" fmla="*/ 12 h 13"/>
                <a:gd name="T48" fmla="*/ 13 w 20"/>
                <a:gd name="T49" fmla="*/ 6 h 13"/>
                <a:gd name="T50" fmla="*/ 20 w 20"/>
                <a:gd name="T51" fmla="*/ 1 h 13"/>
                <a:gd name="T52" fmla="*/ 20 w 20"/>
                <a:gd name="T53" fmla="*/ 1 h 13"/>
                <a:gd name="T54" fmla="*/ 20 w 20"/>
                <a:gd name="T55" fmla="*/ 0 h 13"/>
                <a:gd name="T56" fmla="*/ 20 w 20"/>
                <a:gd name="T57" fmla="*/ 0 h 13"/>
                <a:gd name="T58" fmla="*/ 20 w 20"/>
                <a:gd name="T59" fmla="*/ 0 h 13"/>
                <a:gd name="T60" fmla="*/ 20 w 20"/>
                <a:gd name="T6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 h="13">
                  <a:moveTo>
                    <a:pt x="12" y="5"/>
                  </a:moveTo>
                  <a:cubicBezTo>
                    <a:pt x="12" y="5"/>
                    <a:pt x="12" y="5"/>
                    <a:pt x="12" y="5"/>
                  </a:cubicBezTo>
                  <a:cubicBezTo>
                    <a:pt x="14" y="4"/>
                    <a:pt x="16" y="3"/>
                    <a:pt x="17" y="2"/>
                  </a:cubicBezTo>
                  <a:cubicBezTo>
                    <a:pt x="17" y="3"/>
                    <a:pt x="17" y="3"/>
                    <a:pt x="17" y="3"/>
                  </a:cubicBezTo>
                  <a:cubicBezTo>
                    <a:pt x="17" y="3"/>
                    <a:pt x="17" y="3"/>
                    <a:pt x="17" y="3"/>
                  </a:cubicBezTo>
                  <a:cubicBezTo>
                    <a:pt x="17" y="3"/>
                    <a:pt x="17" y="3"/>
                    <a:pt x="17" y="3"/>
                  </a:cubicBezTo>
                  <a:cubicBezTo>
                    <a:pt x="17" y="3"/>
                    <a:pt x="17" y="3"/>
                    <a:pt x="16" y="3"/>
                  </a:cubicBezTo>
                  <a:cubicBezTo>
                    <a:pt x="14" y="5"/>
                    <a:pt x="5" y="11"/>
                    <a:pt x="3" y="11"/>
                  </a:cubicBezTo>
                  <a:cubicBezTo>
                    <a:pt x="3" y="11"/>
                    <a:pt x="3" y="11"/>
                    <a:pt x="3" y="11"/>
                  </a:cubicBezTo>
                  <a:cubicBezTo>
                    <a:pt x="3" y="11"/>
                    <a:pt x="3" y="11"/>
                    <a:pt x="3" y="11"/>
                  </a:cubicBezTo>
                  <a:cubicBezTo>
                    <a:pt x="3" y="11"/>
                    <a:pt x="3" y="11"/>
                    <a:pt x="4" y="11"/>
                  </a:cubicBezTo>
                  <a:cubicBezTo>
                    <a:pt x="4" y="10"/>
                    <a:pt x="5" y="10"/>
                    <a:pt x="6" y="9"/>
                  </a:cubicBezTo>
                  <a:cubicBezTo>
                    <a:pt x="8" y="8"/>
                    <a:pt x="10" y="6"/>
                    <a:pt x="12" y="5"/>
                  </a:cubicBezTo>
                  <a:moveTo>
                    <a:pt x="20" y="0"/>
                  </a:moveTo>
                  <a:cubicBezTo>
                    <a:pt x="19" y="1"/>
                    <a:pt x="16" y="2"/>
                    <a:pt x="14" y="4"/>
                  </a:cubicBezTo>
                  <a:cubicBezTo>
                    <a:pt x="14" y="4"/>
                    <a:pt x="14" y="4"/>
                    <a:pt x="14" y="4"/>
                  </a:cubicBezTo>
                  <a:cubicBezTo>
                    <a:pt x="12" y="5"/>
                    <a:pt x="11" y="6"/>
                    <a:pt x="10" y="6"/>
                  </a:cubicBezTo>
                  <a:cubicBezTo>
                    <a:pt x="7" y="8"/>
                    <a:pt x="5" y="9"/>
                    <a:pt x="3" y="11"/>
                  </a:cubicBezTo>
                  <a:cubicBezTo>
                    <a:pt x="2" y="11"/>
                    <a:pt x="1" y="12"/>
                    <a:pt x="0" y="13"/>
                  </a:cubicBezTo>
                  <a:cubicBezTo>
                    <a:pt x="0" y="13"/>
                    <a:pt x="0" y="13"/>
                    <a:pt x="0" y="13"/>
                  </a:cubicBezTo>
                  <a:cubicBezTo>
                    <a:pt x="0" y="13"/>
                    <a:pt x="0" y="13"/>
                    <a:pt x="0" y="13"/>
                  </a:cubicBezTo>
                  <a:cubicBezTo>
                    <a:pt x="0" y="13"/>
                    <a:pt x="0" y="13"/>
                    <a:pt x="0" y="13"/>
                  </a:cubicBezTo>
                  <a:cubicBezTo>
                    <a:pt x="0" y="13"/>
                    <a:pt x="0" y="13"/>
                    <a:pt x="0" y="13"/>
                  </a:cubicBezTo>
                  <a:cubicBezTo>
                    <a:pt x="0" y="13"/>
                    <a:pt x="1" y="13"/>
                    <a:pt x="2" y="12"/>
                  </a:cubicBezTo>
                  <a:cubicBezTo>
                    <a:pt x="5" y="11"/>
                    <a:pt x="9" y="8"/>
                    <a:pt x="13" y="6"/>
                  </a:cubicBezTo>
                  <a:cubicBezTo>
                    <a:pt x="16" y="4"/>
                    <a:pt x="18" y="2"/>
                    <a:pt x="20" y="1"/>
                  </a:cubicBezTo>
                  <a:cubicBezTo>
                    <a:pt x="20" y="1"/>
                    <a:pt x="20" y="1"/>
                    <a:pt x="20" y="1"/>
                  </a:cubicBezTo>
                  <a:cubicBezTo>
                    <a:pt x="20" y="0"/>
                    <a:pt x="20" y="0"/>
                    <a:pt x="20" y="0"/>
                  </a:cubicBezTo>
                  <a:cubicBezTo>
                    <a:pt x="20" y="0"/>
                    <a:pt x="20" y="0"/>
                    <a:pt x="20" y="0"/>
                  </a:cubicBezTo>
                  <a:cubicBezTo>
                    <a:pt x="20" y="0"/>
                    <a:pt x="20" y="0"/>
                    <a:pt x="20" y="0"/>
                  </a:cubicBezTo>
                  <a:cubicBezTo>
                    <a:pt x="20" y="0"/>
                    <a:pt x="20" y="0"/>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grpSp>
      <p:sp>
        <p:nvSpPr>
          <p:cNvPr id="599" name="文本框 598"/>
          <p:cNvSpPr txBox="1"/>
          <p:nvPr/>
        </p:nvSpPr>
        <p:spPr>
          <a:xfrm>
            <a:off x="206374" y="1038225"/>
            <a:ext cx="2700337" cy="1200329"/>
          </a:xfrm>
          <a:prstGeom prst="rect">
            <a:avLst/>
          </a:prstGeom>
          <a:noFill/>
        </p:spPr>
        <p:txBody>
          <a:bodyPr wrap="square">
            <a:spAutoFit/>
          </a:bodyPr>
          <a:lstStyle/>
          <a:p>
            <a:pPr>
              <a:defRPr/>
            </a:pPr>
            <a:r>
              <a:rPr lang="en-US" altLang="zh-CN" sz="7200" dirty="0" smtClean="0">
                <a:solidFill>
                  <a:schemeClr val="bg1"/>
                </a:solidFill>
                <a:latin typeface="Agency FB" panose="020B0503020202020204" pitchFamily="34" charset="0"/>
                <a:ea typeface="+mn-ea"/>
              </a:rPr>
              <a:t>20XX</a:t>
            </a:r>
            <a:endParaRPr lang="zh-CN" altLang="en-US" sz="7200" dirty="0">
              <a:solidFill>
                <a:schemeClr val="bg1"/>
              </a:solidFill>
              <a:latin typeface="Agency FB" panose="020B0503020202020204" pitchFamily="34" charset="0"/>
              <a:ea typeface="+mn-ea"/>
            </a:endParaRPr>
          </a:p>
        </p:txBody>
      </p:sp>
      <p:sp>
        <p:nvSpPr>
          <p:cNvPr id="600" name="文本框 599"/>
          <p:cNvSpPr txBox="1"/>
          <p:nvPr/>
        </p:nvSpPr>
        <p:spPr>
          <a:xfrm>
            <a:off x="206375" y="2190750"/>
            <a:ext cx="5400675" cy="830263"/>
          </a:xfrm>
          <a:prstGeom prst="rect">
            <a:avLst/>
          </a:prstGeom>
          <a:noFill/>
        </p:spPr>
        <p:txBody>
          <a:bodyPr>
            <a:spAutoFit/>
          </a:bodyPr>
          <a:lstStyle/>
          <a:p>
            <a:pPr>
              <a:defRPr/>
            </a:pPr>
            <a:r>
              <a:rPr lang="en-US" altLang="zh-CN" sz="4800" dirty="0">
                <a:solidFill>
                  <a:schemeClr val="bg1"/>
                </a:solidFill>
                <a:latin typeface="+mn-ea"/>
                <a:ea typeface="+mn-ea"/>
              </a:rPr>
              <a:t>BUSINESS REPORT</a:t>
            </a:r>
            <a:endParaRPr lang="zh-CN" altLang="en-US" sz="4800" dirty="0">
              <a:solidFill>
                <a:schemeClr val="bg1"/>
              </a:solidFill>
              <a:latin typeface="+mn-ea"/>
              <a:ea typeface="+mn-ea"/>
            </a:endParaRPr>
          </a:p>
        </p:txBody>
      </p:sp>
      <p:sp>
        <p:nvSpPr>
          <p:cNvPr id="601" name="Content Placeholder 2"/>
          <p:cNvSpPr txBox="1">
            <a:spLocks/>
          </p:cNvSpPr>
          <p:nvPr/>
        </p:nvSpPr>
        <p:spPr bwMode="auto">
          <a:xfrm>
            <a:off x="206375" y="3000375"/>
            <a:ext cx="58832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defRPr>
                <a:solidFill>
                  <a:schemeClr val="tx1"/>
                </a:solidFill>
                <a:latin typeface="Lao UI" panose="020B0604020202020204" pitchFamily="34" charset="0"/>
                <a:ea typeface="微软雅黑" panose="020B0503020204020204" pitchFamily="34" charset="-122"/>
              </a:defRPr>
            </a:lvl1pPr>
            <a:lvl2pPr marL="742950" indent="-285750" defTabSz="1087438">
              <a:defRPr>
                <a:solidFill>
                  <a:schemeClr val="tx1"/>
                </a:solidFill>
                <a:latin typeface="Lao UI" panose="020B0604020202020204" pitchFamily="34" charset="0"/>
                <a:ea typeface="微软雅黑" panose="020B0503020204020204" pitchFamily="34" charset="-122"/>
              </a:defRPr>
            </a:lvl2pPr>
            <a:lvl3pPr marL="1143000" indent="-228600" defTabSz="1087438">
              <a:defRPr>
                <a:solidFill>
                  <a:schemeClr val="tx1"/>
                </a:solidFill>
                <a:latin typeface="Lao UI" panose="020B0604020202020204" pitchFamily="34" charset="0"/>
                <a:ea typeface="微软雅黑" panose="020B0503020204020204" pitchFamily="34" charset="-122"/>
              </a:defRPr>
            </a:lvl3pPr>
            <a:lvl4pPr marL="1600200" indent="-228600" defTabSz="1087438">
              <a:defRPr>
                <a:solidFill>
                  <a:schemeClr val="tx1"/>
                </a:solidFill>
                <a:latin typeface="Lao UI" panose="020B0604020202020204" pitchFamily="34" charset="0"/>
                <a:ea typeface="微软雅黑" panose="020B0503020204020204" pitchFamily="34" charset="-122"/>
              </a:defRPr>
            </a:lvl4pPr>
            <a:lvl5pPr marL="2057400" indent="-228600" defTabSz="1087438">
              <a:defRPr>
                <a:solidFill>
                  <a:schemeClr val="tx1"/>
                </a:solidFill>
                <a:latin typeface="Lao UI" panose="020B0604020202020204" pitchFamily="34" charset="0"/>
                <a:ea typeface="微软雅黑" panose="020B0503020204020204" pitchFamily="34" charset="-122"/>
              </a:defRPr>
            </a:lvl5pPr>
            <a:lvl6pPr marL="25146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lnSpc>
                <a:spcPct val="120000"/>
              </a:lnSpc>
              <a:buFont typeface="Arial" panose="020B0604020202020204" pitchFamily="34" charset="0"/>
              <a:buNone/>
            </a:pPr>
            <a:r>
              <a:rPr lang="en-US" altLang="zh-CN" sz="1000">
                <a:solidFill>
                  <a:schemeClr val="bg1"/>
                </a:solidFill>
                <a:latin typeface="华文细黑" panose="02010600040101010101" pitchFamily="2" charset="-122"/>
                <a:ea typeface="华文细黑" panose="02010600040101010101" pitchFamily="2" charset="-122"/>
              </a:rPr>
              <a:t>Lorem ipsum dolor sit amen, consectetur adipisicing elite, sed do eiusmod temper incididunt UT labore et dolor magna aliquant. UT denim ad minim veniam, quis nostrud exercitation</a:t>
            </a:r>
            <a:endParaRPr lang="en-US" altLang="zh-CN" sz="100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99"/>
                                        </p:tgtEl>
                                        <p:attrNameLst>
                                          <p:attrName>style.visibility</p:attrName>
                                        </p:attrNameLst>
                                      </p:cBhvr>
                                      <p:to>
                                        <p:strVal val="visible"/>
                                      </p:to>
                                    </p:set>
                                    <p:animEffect transition="in" filter="fade">
                                      <p:cBhvr>
                                        <p:cTn id="7" dur="600"/>
                                        <p:tgtEl>
                                          <p:spTgt spid="599"/>
                                        </p:tgtEl>
                                      </p:cBhvr>
                                    </p:animEffect>
                                  </p:childTnLst>
                                </p:cTn>
                              </p:par>
                              <p:par>
                                <p:cTn id="8" presetID="35" presetClass="path" presetSubtype="0" decel="100000" fill="hold" grpId="1" nodeType="withEffect">
                                  <p:stCondLst>
                                    <p:cond delay="0"/>
                                  </p:stCondLst>
                                  <p:childTnLst>
                                    <p:animMotion origin="layout" path="M -0.05555 0.00031 L -1.11111E-6 0.00031 " pathEditMode="relative" rAng="0" ptsTypes="AA">
                                      <p:cBhvr>
                                        <p:cTn id="9" dur="800" fill="hold"/>
                                        <p:tgtEl>
                                          <p:spTgt spid="599"/>
                                        </p:tgtEl>
                                        <p:attrNameLst>
                                          <p:attrName>ppt_x</p:attrName>
                                          <p:attrName>ppt_y</p:attrName>
                                        </p:attrNameLst>
                                      </p:cBhvr>
                                      <p:rCtr x="2778" y="0"/>
                                    </p:animMotion>
                                  </p:childTnLst>
                                </p:cTn>
                              </p:par>
                            </p:childTnLst>
                          </p:cTn>
                        </p:par>
                        <p:par>
                          <p:cTn id="10" fill="hold" nodeType="afterGroup">
                            <p:stCondLst>
                              <p:cond delay="800"/>
                            </p:stCondLst>
                            <p:childTnLst>
                              <p:par>
                                <p:cTn id="11" presetID="56" presetClass="entr" presetSubtype="0" fill="hold" grpId="0" nodeType="afterEffect">
                                  <p:stCondLst>
                                    <p:cond delay="0"/>
                                  </p:stCondLst>
                                  <p:iterate type="lt">
                                    <p:tmPct val="15000"/>
                                  </p:iterate>
                                  <p:childTnLst>
                                    <p:set>
                                      <p:cBhvr>
                                        <p:cTn id="12" dur="1" fill="hold">
                                          <p:stCondLst>
                                            <p:cond delay="0"/>
                                          </p:stCondLst>
                                        </p:cTn>
                                        <p:tgtEl>
                                          <p:spTgt spid="600"/>
                                        </p:tgtEl>
                                        <p:attrNameLst>
                                          <p:attrName>style.visibility</p:attrName>
                                        </p:attrNameLst>
                                      </p:cBhvr>
                                      <p:to>
                                        <p:strVal val="visible"/>
                                      </p:to>
                                    </p:set>
                                    <p:anim by="(-#ppt_w*2)" calcmode="lin" valueType="num">
                                      <p:cBhvr rctx="PPT">
                                        <p:cTn id="13" dur="500" autoRev="1" fill="hold">
                                          <p:stCondLst>
                                            <p:cond delay="0"/>
                                          </p:stCondLst>
                                        </p:cTn>
                                        <p:tgtEl>
                                          <p:spTgt spid="600"/>
                                        </p:tgtEl>
                                        <p:attrNameLst>
                                          <p:attrName>ppt_w</p:attrName>
                                        </p:attrNameLst>
                                      </p:cBhvr>
                                    </p:anim>
                                    <p:anim by="(#ppt_w*0.50)" calcmode="lin" valueType="num">
                                      <p:cBhvr>
                                        <p:cTn id="14" dur="500" decel="50000" autoRev="1" fill="hold">
                                          <p:stCondLst>
                                            <p:cond delay="0"/>
                                          </p:stCondLst>
                                        </p:cTn>
                                        <p:tgtEl>
                                          <p:spTgt spid="600"/>
                                        </p:tgtEl>
                                        <p:attrNameLst>
                                          <p:attrName>ppt_x</p:attrName>
                                        </p:attrNameLst>
                                      </p:cBhvr>
                                    </p:anim>
                                    <p:anim from="(-#ppt_h/2)" to="(#ppt_y)" calcmode="lin" valueType="num">
                                      <p:cBhvr>
                                        <p:cTn id="15" dur="1000" fill="hold">
                                          <p:stCondLst>
                                            <p:cond delay="0"/>
                                          </p:stCondLst>
                                        </p:cTn>
                                        <p:tgtEl>
                                          <p:spTgt spid="600"/>
                                        </p:tgtEl>
                                        <p:attrNameLst>
                                          <p:attrName>ppt_y</p:attrName>
                                        </p:attrNameLst>
                                      </p:cBhvr>
                                    </p:anim>
                                    <p:animRot by="21600000">
                                      <p:cBhvr>
                                        <p:cTn id="16" dur="1000" fill="hold">
                                          <p:stCondLst>
                                            <p:cond delay="0"/>
                                          </p:stCondLst>
                                        </p:cTn>
                                        <p:tgtEl>
                                          <p:spTgt spid="600"/>
                                        </p:tgtEl>
                                        <p:attrNameLst>
                                          <p:attrName>r</p:attrName>
                                        </p:attrNameLst>
                                      </p:cBhvr>
                                    </p:animRot>
                                  </p:childTnLst>
                                </p:cTn>
                              </p:par>
                            </p:childTnLst>
                          </p:cTn>
                        </p:par>
                        <p:par>
                          <p:cTn id="17" fill="hold" nodeType="afterGroup">
                            <p:stCondLst>
                              <p:cond delay="3750"/>
                            </p:stCondLst>
                            <p:childTnLst>
                              <p:par>
                                <p:cTn id="18" presetID="10" presetClass="entr" presetSubtype="0" fill="hold" grpId="0" nodeType="afterEffect">
                                  <p:stCondLst>
                                    <p:cond delay="0"/>
                                  </p:stCondLst>
                                  <p:iterate type="lt">
                                    <p:tmPct val="10000"/>
                                  </p:iterate>
                                  <p:childTnLst>
                                    <p:set>
                                      <p:cBhvr>
                                        <p:cTn id="19" dur="1" fill="hold">
                                          <p:stCondLst>
                                            <p:cond delay="0"/>
                                          </p:stCondLst>
                                        </p:cTn>
                                        <p:tgtEl>
                                          <p:spTgt spid="601"/>
                                        </p:tgtEl>
                                        <p:attrNameLst>
                                          <p:attrName>style.visibility</p:attrName>
                                        </p:attrNameLst>
                                      </p:cBhvr>
                                      <p:to>
                                        <p:strVal val="visible"/>
                                      </p:to>
                                    </p:set>
                                    <p:animEffect transition="in" filter="fade">
                                      <p:cBhvr>
                                        <p:cTn id="20" dur="250"/>
                                        <p:tgtEl>
                                          <p:spTgt spid="601"/>
                                        </p:tgtEl>
                                      </p:cBhvr>
                                    </p:animEffect>
                                  </p:childTnLst>
                                </p:cTn>
                              </p:par>
                            </p:childTnLst>
                          </p:cTn>
                        </p:par>
                        <p:par>
                          <p:cTn id="21" fill="hold" nodeType="afterGroup">
                            <p:stCondLst>
                              <p:cond delay="7775"/>
                            </p:stCondLst>
                            <p:childTnLst>
                              <p:par>
                                <p:cTn id="22" presetID="2" presetClass="entr" presetSubtype="2" decel="10000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1+#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9" grpId="0"/>
      <p:bldP spid="599" grpId="1"/>
      <p:bldP spid="600" grpId="0"/>
      <p:bldP spid="60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0" y="1187450"/>
            <a:ext cx="9144000" cy="1371600"/>
            <a:chOff x="0" y="1187710"/>
            <a:chExt cx="9144000" cy="1371600"/>
          </a:xfrm>
        </p:grpSpPr>
        <p:sp>
          <p:nvSpPr>
            <p:cNvPr id="3" name="Rectangle 2"/>
            <p:cNvSpPr/>
            <p:nvPr/>
          </p:nvSpPr>
          <p:spPr>
            <a:xfrm>
              <a:off x="0" y="1187710"/>
              <a:ext cx="9144000" cy="13716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013"/>
            </a:p>
          </p:txBody>
        </p:sp>
        <p:sp>
          <p:nvSpPr>
            <p:cNvPr id="4" name="TextBox 4"/>
            <p:cNvSpPr txBox="1"/>
            <p:nvPr/>
          </p:nvSpPr>
          <p:spPr>
            <a:xfrm>
              <a:off x="914400" y="1354398"/>
              <a:ext cx="836613" cy="261937"/>
            </a:xfrm>
            <a:prstGeom prst="rect">
              <a:avLst/>
            </a:prstGeom>
            <a:noFill/>
          </p:spPr>
          <p:txBody>
            <a:bodyPr wrap="none">
              <a:spAutoFit/>
            </a:bodyPr>
            <a:lstStyle/>
            <a:p>
              <a:pPr eaLnBrk="1" fontAlgn="auto" hangingPunct="1">
                <a:spcBef>
                  <a:spcPts val="0"/>
                </a:spcBef>
                <a:spcAft>
                  <a:spcPts val="0"/>
                </a:spcAft>
                <a:defRPr/>
              </a:pPr>
              <a:r>
                <a:rPr lang="en-US" sz="1100" b="1" dirty="0">
                  <a:solidFill>
                    <a:schemeClr val="bg1">
                      <a:lumMod val="95000"/>
                    </a:schemeClr>
                  </a:solidFill>
                  <a:latin typeface="华文细黑" panose="02010600040101010101" pitchFamily="2" charset="-122"/>
                  <a:ea typeface="华文细黑" panose="02010600040101010101" pitchFamily="2" charset="-122"/>
                  <a:cs typeface="Open Sans" panose="020B0606030504020204" pitchFamily="34" charset="0"/>
                </a:rPr>
                <a:t>TEXT HERE</a:t>
              </a:r>
            </a:p>
          </p:txBody>
        </p:sp>
        <p:sp>
          <p:nvSpPr>
            <p:cNvPr id="25609" name="TextBox 8"/>
            <p:cNvSpPr txBox="1">
              <a:spLocks noChangeArrowheads="1"/>
            </p:cNvSpPr>
            <p:nvPr/>
          </p:nvSpPr>
          <p:spPr bwMode="auto">
            <a:xfrm>
              <a:off x="889886" y="1563898"/>
              <a:ext cx="202935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algn="just" eaLnBrk="1" hangingPunct="1"/>
              <a:r>
                <a:rPr lang="en-US" altLang="zh-CN" sz="1000">
                  <a:solidFill>
                    <a:schemeClr val="bg1"/>
                  </a:solidFill>
                  <a:latin typeface="华文细黑" panose="02010600040101010101" pitchFamily="2" charset="-122"/>
                  <a:ea typeface="华文细黑" panose="02010600040101010101" pitchFamily="2" charset="-122"/>
                  <a:cs typeface="Arial" panose="020B0604020202020204" pitchFamily="34" charset="0"/>
                </a:rPr>
                <a:t>Please click here to modify the text for example, the text here, Please click here to modify the text for example, the text here</a:t>
              </a:r>
              <a:endParaRPr lang="en-US" altLang="zh-CN" sz="90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sp>
          <p:nvSpPr>
            <p:cNvPr id="25610" name="TextBox 9"/>
            <p:cNvSpPr txBox="1">
              <a:spLocks noChangeArrowheads="1"/>
            </p:cNvSpPr>
            <p:nvPr/>
          </p:nvSpPr>
          <p:spPr bwMode="auto">
            <a:xfrm>
              <a:off x="3648832" y="1354243"/>
              <a:ext cx="691215"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2100">
                  <a:solidFill>
                    <a:schemeClr val="bg1"/>
                  </a:solidFill>
                  <a:latin typeface="华文细黑" panose="02010600040101010101" pitchFamily="2" charset="-122"/>
                  <a:ea typeface="华文细黑" panose="02010600040101010101" pitchFamily="2" charset="-122"/>
                  <a:cs typeface="Open Sans" panose="020B0606030504020204" pitchFamily="34" charset="0"/>
                </a:rPr>
                <a:t>95%</a:t>
              </a:r>
            </a:p>
          </p:txBody>
        </p:sp>
        <p:sp>
          <p:nvSpPr>
            <p:cNvPr id="25611" name="TextBox 10"/>
            <p:cNvSpPr txBox="1">
              <a:spLocks noChangeArrowheads="1"/>
            </p:cNvSpPr>
            <p:nvPr/>
          </p:nvSpPr>
          <p:spPr bwMode="auto">
            <a:xfrm>
              <a:off x="3567354" y="1751981"/>
              <a:ext cx="77777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1000">
                  <a:solidFill>
                    <a:schemeClr val="bg1"/>
                  </a:solidFill>
                  <a:latin typeface="华文细黑" panose="02010600040101010101" pitchFamily="2" charset="-122"/>
                  <a:ea typeface="华文细黑" panose="02010600040101010101" pitchFamily="2" charset="-122"/>
                  <a:cs typeface="Open Sans" panose="020B0606030504020204" pitchFamily="34" charset="0"/>
                </a:rPr>
                <a:t>TEXT HERE</a:t>
              </a:r>
            </a:p>
          </p:txBody>
        </p:sp>
        <p:sp>
          <p:nvSpPr>
            <p:cNvPr id="25612" name="Rectangle 12"/>
            <p:cNvSpPr>
              <a:spLocks noChangeArrowheads="1"/>
            </p:cNvSpPr>
            <p:nvPr/>
          </p:nvSpPr>
          <p:spPr bwMode="auto">
            <a:xfrm>
              <a:off x="3777472" y="1995113"/>
              <a:ext cx="53091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2700">
                  <a:solidFill>
                    <a:schemeClr val="bg1"/>
                  </a:solidFill>
                  <a:latin typeface="FontAwesome" panose="020B0604020202020204" pitchFamily="2" charset="0"/>
                </a:rPr>
                <a:t></a:t>
              </a:r>
              <a:endParaRPr lang="en-US" altLang="zh-CN" sz="2700">
                <a:solidFill>
                  <a:schemeClr val="bg1"/>
                </a:solidFill>
              </a:endParaRPr>
            </a:p>
          </p:txBody>
        </p:sp>
        <p:sp>
          <p:nvSpPr>
            <p:cNvPr id="25613" name="TextBox 13"/>
            <p:cNvSpPr txBox="1">
              <a:spLocks noChangeArrowheads="1"/>
            </p:cNvSpPr>
            <p:nvPr/>
          </p:nvSpPr>
          <p:spPr bwMode="auto">
            <a:xfrm>
              <a:off x="4988158" y="1354243"/>
              <a:ext cx="691215"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2100">
                  <a:solidFill>
                    <a:schemeClr val="bg1"/>
                  </a:solidFill>
                  <a:latin typeface="华文细黑" panose="02010600040101010101" pitchFamily="2" charset="-122"/>
                  <a:ea typeface="华文细黑" panose="02010600040101010101" pitchFamily="2" charset="-122"/>
                  <a:cs typeface="Open Sans" panose="020B0606030504020204" pitchFamily="34" charset="0"/>
                </a:rPr>
                <a:t>65%</a:t>
              </a:r>
            </a:p>
          </p:txBody>
        </p:sp>
        <p:sp>
          <p:nvSpPr>
            <p:cNvPr id="25614" name="TextBox 14"/>
            <p:cNvSpPr txBox="1">
              <a:spLocks noChangeArrowheads="1"/>
            </p:cNvSpPr>
            <p:nvPr/>
          </p:nvSpPr>
          <p:spPr bwMode="auto">
            <a:xfrm>
              <a:off x="4880614" y="1750386"/>
              <a:ext cx="77777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1000">
                  <a:solidFill>
                    <a:schemeClr val="bg1"/>
                  </a:solidFill>
                  <a:latin typeface="华文细黑" panose="02010600040101010101" pitchFamily="2" charset="-122"/>
                  <a:ea typeface="华文细黑" panose="02010600040101010101" pitchFamily="2" charset="-122"/>
                  <a:cs typeface="Open Sans" panose="020B0606030504020204" pitchFamily="34" charset="0"/>
                </a:rPr>
                <a:t>TEXT HERE</a:t>
              </a:r>
            </a:p>
          </p:txBody>
        </p:sp>
        <p:sp>
          <p:nvSpPr>
            <p:cNvPr id="25615" name="Rectangle 15"/>
            <p:cNvSpPr>
              <a:spLocks noChangeArrowheads="1"/>
            </p:cNvSpPr>
            <p:nvPr/>
          </p:nvSpPr>
          <p:spPr bwMode="auto">
            <a:xfrm>
              <a:off x="5066495" y="1976450"/>
              <a:ext cx="55496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2700">
                  <a:solidFill>
                    <a:schemeClr val="bg1"/>
                  </a:solidFill>
                  <a:latin typeface="FontAwesome" panose="020B0604020202020204" pitchFamily="2" charset="0"/>
                </a:rPr>
                <a:t></a:t>
              </a:r>
              <a:endParaRPr lang="en-US" altLang="zh-CN" sz="2700">
                <a:solidFill>
                  <a:schemeClr val="bg1"/>
                </a:solidFill>
              </a:endParaRPr>
            </a:p>
          </p:txBody>
        </p:sp>
        <p:sp>
          <p:nvSpPr>
            <p:cNvPr id="25616" name="TextBox 16"/>
            <p:cNvSpPr txBox="1">
              <a:spLocks noChangeArrowheads="1"/>
            </p:cNvSpPr>
            <p:nvPr/>
          </p:nvSpPr>
          <p:spPr bwMode="auto">
            <a:xfrm>
              <a:off x="6334646" y="1354243"/>
              <a:ext cx="691215"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2100">
                  <a:solidFill>
                    <a:schemeClr val="bg1"/>
                  </a:solidFill>
                  <a:latin typeface="华文细黑" panose="02010600040101010101" pitchFamily="2" charset="-122"/>
                  <a:ea typeface="华文细黑" panose="02010600040101010101" pitchFamily="2" charset="-122"/>
                  <a:cs typeface="Open Sans" panose="020B0606030504020204" pitchFamily="34" charset="0"/>
                </a:rPr>
                <a:t>58%</a:t>
              </a:r>
            </a:p>
          </p:txBody>
        </p:sp>
        <p:sp>
          <p:nvSpPr>
            <p:cNvPr id="25617" name="TextBox 17"/>
            <p:cNvSpPr txBox="1">
              <a:spLocks noChangeArrowheads="1"/>
            </p:cNvSpPr>
            <p:nvPr/>
          </p:nvSpPr>
          <p:spPr bwMode="auto">
            <a:xfrm>
              <a:off x="6288389" y="1740439"/>
              <a:ext cx="77777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1000">
                  <a:solidFill>
                    <a:schemeClr val="bg1"/>
                  </a:solidFill>
                  <a:latin typeface="华文细黑" panose="02010600040101010101" pitchFamily="2" charset="-122"/>
                  <a:ea typeface="华文细黑" panose="02010600040101010101" pitchFamily="2" charset="-122"/>
                  <a:cs typeface="Open Sans" panose="020B0606030504020204" pitchFamily="34" charset="0"/>
                </a:rPr>
                <a:t>TEXT HERE</a:t>
              </a:r>
            </a:p>
          </p:txBody>
        </p:sp>
        <p:sp>
          <p:nvSpPr>
            <p:cNvPr id="25618" name="Rectangle 18"/>
            <p:cNvSpPr>
              <a:spLocks noChangeArrowheads="1"/>
            </p:cNvSpPr>
            <p:nvPr/>
          </p:nvSpPr>
          <p:spPr bwMode="auto">
            <a:xfrm>
              <a:off x="6438640" y="1932909"/>
              <a:ext cx="53091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2700">
                  <a:solidFill>
                    <a:schemeClr val="bg1"/>
                  </a:solidFill>
                  <a:latin typeface="FontAwesome" panose="020B0604020202020204" pitchFamily="2" charset="0"/>
                </a:rPr>
                <a:t></a:t>
              </a:r>
              <a:endParaRPr lang="en-US" altLang="zh-CN" sz="2700">
                <a:solidFill>
                  <a:schemeClr val="bg1"/>
                </a:solidFill>
              </a:endParaRPr>
            </a:p>
          </p:txBody>
        </p:sp>
        <p:sp>
          <p:nvSpPr>
            <p:cNvPr id="25619" name="TextBox 19"/>
            <p:cNvSpPr txBox="1">
              <a:spLocks noChangeArrowheads="1"/>
            </p:cNvSpPr>
            <p:nvPr/>
          </p:nvSpPr>
          <p:spPr bwMode="auto">
            <a:xfrm>
              <a:off x="7564348" y="1354243"/>
              <a:ext cx="691215"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2100">
                  <a:solidFill>
                    <a:schemeClr val="bg1"/>
                  </a:solidFill>
                  <a:latin typeface="华文细黑" panose="02010600040101010101" pitchFamily="2" charset="-122"/>
                  <a:ea typeface="华文细黑" panose="02010600040101010101" pitchFamily="2" charset="-122"/>
                  <a:cs typeface="Open Sans" panose="020B0606030504020204" pitchFamily="34" charset="0"/>
                </a:rPr>
                <a:t>24%</a:t>
              </a:r>
            </a:p>
          </p:txBody>
        </p:sp>
        <p:sp>
          <p:nvSpPr>
            <p:cNvPr id="25620" name="TextBox 20"/>
            <p:cNvSpPr txBox="1">
              <a:spLocks noChangeArrowheads="1"/>
            </p:cNvSpPr>
            <p:nvPr/>
          </p:nvSpPr>
          <p:spPr bwMode="auto">
            <a:xfrm>
              <a:off x="7477791" y="1740439"/>
              <a:ext cx="77777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1000">
                  <a:solidFill>
                    <a:schemeClr val="bg1"/>
                  </a:solidFill>
                  <a:latin typeface="华文细黑" panose="02010600040101010101" pitchFamily="2" charset="-122"/>
                  <a:ea typeface="华文细黑" panose="02010600040101010101" pitchFamily="2" charset="-122"/>
                  <a:cs typeface="Open Sans" panose="020B0606030504020204" pitchFamily="34" charset="0"/>
                </a:rPr>
                <a:t>TEXT HERE</a:t>
              </a:r>
            </a:p>
          </p:txBody>
        </p:sp>
        <p:sp>
          <p:nvSpPr>
            <p:cNvPr id="25621" name="Rectangle 21"/>
            <p:cNvSpPr>
              <a:spLocks noChangeArrowheads="1"/>
            </p:cNvSpPr>
            <p:nvPr/>
          </p:nvSpPr>
          <p:spPr bwMode="auto">
            <a:xfrm>
              <a:off x="7666104" y="1932909"/>
              <a:ext cx="48122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2700">
                  <a:solidFill>
                    <a:schemeClr val="bg1"/>
                  </a:solidFill>
                  <a:latin typeface="FontAwesome" panose="020B0604020202020204" pitchFamily="2" charset="0"/>
                </a:rPr>
                <a:t></a:t>
              </a:r>
              <a:endParaRPr lang="en-US" altLang="zh-CN" sz="2700">
                <a:solidFill>
                  <a:schemeClr val="bg1"/>
                </a:solidFill>
              </a:endParaRPr>
            </a:p>
          </p:txBody>
        </p:sp>
      </p:grpSp>
      <p:graphicFrame>
        <p:nvGraphicFramePr>
          <p:cNvPr id="18" name="Chart 83"/>
          <p:cNvGraphicFramePr>
            <a:graphicFrameLocks/>
          </p:cNvGraphicFramePr>
          <p:nvPr/>
        </p:nvGraphicFramePr>
        <p:xfrm>
          <a:off x="198438" y="2517775"/>
          <a:ext cx="4333875" cy="2082800"/>
        </p:xfrm>
        <a:graphic>
          <a:graphicData uri="http://schemas.openxmlformats.org/drawingml/2006/chart">
            <c:chart xmlns:c="http://schemas.openxmlformats.org/drawingml/2006/chart" xmlns:r="http://schemas.openxmlformats.org/officeDocument/2006/relationships" r:id="rId3"/>
          </a:graphicData>
        </a:graphic>
      </p:graphicFrame>
      <p:grpSp>
        <p:nvGrpSpPr>
          <p:cNvPr id="19" name="Group 14"/>
          <p:cNvGrpSpPr>
            <a:grpSpLocks/>
          </p:cNvGrpSpPr>
          <p:nvPr/>
        </p:nvGrpSpPr>
        <p:grpSpPr bwMode="auto">
          <a:xfrm>
            <a:off x="4638675" y="2963863"/>
            <a:ext cx="3922713" cy="1371600"/>
            <a:chOff x="4500561" y="3071816"/>
            <a:chExt cx="3923247" cy="1371050"/>
          </a:xfrm>
        </p:grpSpPr>
        <p:sp>
          <p:nvSpPr>
            <p:cNvPr id="25605" name="Rectangle 34"/>
            <p:cNvSpPr>
              <a:spLocks noChangeArrowheads="1"/>
            </p:cNvSpPr>
            <p:nvPr/>
          </p:nvSpPr>
          <p:spPr bwMode="auto">
            <a:xfrm>
              <a:off x="4500561" y="3334870"/>
              <a:ext cx="3923247"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1100">
                  <a:solidFill>
                    <a:schemeClr val="bg1"/>
                  </a:solidFill>
                  <a:latin typeface="华文细黑" panose="02010600040101010101" pitchFamily="2" charset="-122"/>
                  <a:ea typeface="华文细黑" panose="02010600040101010101" pitchFamily="2" charset="-122"/>
                  <a:cs typeface="Arial" panose="020B0604020202020204" pitchFamily="34" charset="0"/>
                </a:rPr>
                <a:t>Please click here to modify the text for example, the text here, Please click here to modify the text for example, the text here, Please click here to modify the text for example, the text here, Please click here to modify the text for example, the text here, Please click here to modify the text for example, the text here, </a:t>
              </a:r>
              <a:endParaRPr lang="id-ID" altLang="zh-CN" sz="1100">
                <a:solidFill>
                  <a:schemeClr val="bg1"/>
                </a:solidFill>
                <a:latin typeface="华文细黑" panose="02010600040101010101" pitchFamily="2" charset="-122"/>
                <a:ea typeface="华文细黑" panose="02010600040101010101" pitchFamily="2" charset="-122"/>
                <a:cs typeface="Open Sans Light" panose="020B0306030504020204" pitchFamily="34" charset="0"/>
              </a:endParaRPr>
            </a:p>
          </p:txBody>
        </p:sp>
        <p:sp>
          <p:nvSpPr>
            <p:cNvPr id="25606" name="Rectangle 35"/>
            <p:cNvSpPr>
              <a:spLocks noChangeArrowheads="1"/>
            </p:cNvSpPr>
            <p:nvPr/>
          </p:nvSpPr>
          <p:spPr bwMode="auto">
            <a:xfrm>
              <a:off x="4500562" y="3071816"/>
              <a:ext cx="1013557" cy="307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1400" b="1">
                  <a:solidFill>
                    <a:schemeClr val="bg1"/>
                  </a:solidFill>
                  <a:latin typeface="华文细黑" panose="02010600040101010101" pitchFamily="2" charset="-122"/>
                  <a:ea typeface="华文细黑" panose="02010600040101010101" pitchFamily="2" charset="-122"/>
                  <a:cs typeface="Open Sans" panose="020B0606030504020204" pitchFamily="34" charset="0"/>
                </a:rPr>
                <a:t>TEXT HERE</a:t>
              </a:r>
            </a:p>
          </p:txBody>
        </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ppt_x</p:attrName>
                                        </p:attrNameLst>
                                      </p:cBhvr>
                                      <p:tavLst>
                                        <p:tav tm="0">
                                          <p:val>
                                            <p:strVal val="#ppt_x-#ppt_w*1.125000"/>
                                          </p:val>
                                        </p:tav>
                                        <p:tav tm="100000">
                                          <p:val>
                                            <p:strVal val="#ppt_x"/>
                                          </p:val>
                                        </p:tav>
                                      </p:tavLst>
                                    </p:anim>
                                    <p:animEffect transition="in" filter="wipe(right)">
                                      <p:cBhvr>
                                        <p:cTn id="12" dur="500"/>
                                        <p:tgtEl>
                                          <p:spTgt spid="18"/>
                                        </p:tgtEl>
                                      </p:cBhvr>
                                    </p:animEffect>
                                  </p:childTnLst>
                                </p:cTn>
                              </p:par>
                            </p:childTnLst>
                          </p:cTn>
                        </p:par>
                        <p:par>
                          <p:cTn id="13" fill="hold" nodeType="afterGroup">
                            <p:stCondLst>
                              <p:cond delay="1000"/>
                            </p:stCondLst>
                            <p:childTnLst>
                              <p:par>
                                <p:cTn id="14" presetID="12" presetClass="entr" presetSubtype="8"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slide(fromLeft)">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8"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Content Placeholder 2"/>
          <p:cNvSpPr txBox="1">
            <a:spLocks/>
          </p:cNvSpPr>
          <p:nvPr/>
        </p:nvSpPr>
        <p:spPr bwMode="auto">
          <a:xfrm>
            <a:off x="4081463" y="2484438"/>
            <a:ext cx="4445000" cy="192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defRPr>
                <a:solidFill>
                  <a:schemeClr val="tx1"/>
                </a:solidFill>
                <a:latin typeface="Lao UI" panose="020B0604020202020204" pitchFamily="34" charset="0"/>
                <a:ea typeface="微软雅黑" panose="020B0503020204020204" pitchFamily="34" charset="-122"/>
              </a:defRPr>
            </a:lvl1pPr>
            <a:lvl2pPr marL="742950" indent="-285750" defTabSz="1087438">
              <a:defRPr>
                <a:solidFill>
                  <a:schemeClr val="tx1"/>
                </a:solidFill>
                <a:latin typeface="Lao UI" panose="020B0604020202020204" pitchFamily="34" charset="0"/>
                <a:ea typeface="微软雅黑" panose="020B0503020204020204" pitchFamily="34" charset="-122"/>
              </a:defRPr>
            </a:lvl2pPr>
            <a:lvl3pPr marL="1143000" indent="-228600" defTabSz="1087438">
              <a:defRPr>
                <a:solidFill>
                  <a:schemeClr val="tx1"/>
                </a:solidFill>
                <a:latin typeface="Lao UI" panose="020B0604020202020204" pitchFamily="34" charset="0"/>
                <a:ea typeface="微软雅黑" panose="020B0503020204020204" pitchFamily="34" charset="-122"/>
              </a:defRPr>
            </a:lvl3pPr>
            <a:lvl4pPr marL="1600200" indent="-228600" defTabSz="1087438">
              <a:defRPr>
                <a:solidFill>
                  <a:schemeClr val="tx1"/>
                </a:solidFill>
                <a:latin typeface="Lao UI" panose="020B0604020202020204" pitchFamily="34" charset="0"/>
                <a:ea typeface="微软雅黑" panose="020B0503020204020204" pitchFamily="34" charset="-122"/>
              </a:defRPr>
            </a:lvl4pPr>
            <a:lvl5pPr marL="2057400" indent="-228600" defTabSz="1087438">
              <a:defRPr>
                <a:solidFill>
                  <a:schemeClr val="tx1"/>
                </a:solidFill>
                <a:latin typeface="Lao UI" panose="020B0604020202020204" pitchFamily="34" charset="0"/>
                <a:ea typeface="微软雅黑" panose="020B0503020204020204" pitchFamily="34" charset="-122"/>
              </a:defRPr>
            </a:lvl5pPr>
            <a:lvl6pPr marL="25146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lnSpc>
                <a:spcPct val="150000"/>
              </a:lnSpc>
              <a:buFont typeface="Arial" panose="020B0604020202020204" pitchFamily="34" charset="0"/>
              <a:buNone/>
            </a:pPr>
            <a:r>
              <a:rPr lang="en-US" altLang="zh-CN" sz="1000">
                <a:solidFill>
                  <a:schemeClr val="bg1"/>
                </a:solidFill>
                <a:latin typeface="华文细黑" panose="02010600040101010101" pitchFamily="2" charset="-122"/>
                <a:ea typeface="华文细黑" panose="02010600040101010101" pitchFamily="2" charset="-122"/>
              </a:rPr>
              <a:t>Lorem ipsum dolor sit amen, consectetur adipisicing elite, sed do eiusmod temper incididunt UT labore et dolor magna aliquant. UT denim ad minim veniam, quis nostrud exercitation ullamco laboris nisi UT aliquip ex ea commodo consequat. Duis aute irure dolor in reprehenderit in voluptate velit esse cillum dolor eu fugiat nulla pariatur. Excepteur sint occaecat cupidatat non proident, sunt in culpa qui officia deserunt mollit anim id est laborum</a:t>
            </a:r>
          </a:p>
        </p:txBody>
      </p:sp>
      <p:grpSp>
        <p:nvGrpSpPr>
          <p:cNvPr id="2" name="组合 1"/>
          <p:cNvGrpSpPr>
            <a:grpSpLocks/>
          </p:cNvGrpSpPr>
          <p:nvPr/>
        </p:nvGrpSpPr>
        <p:grpSpPr bwMode="auto">
          <a:xfrm>
            <a:off x="-1501775" y="1555750"/>
            <a:ext cx="5280025" cy="3186113"/>
            <a:chOff x="-1647256" y="475338"/>
            <a:chExt cx="6225606" cy="3755945"/>
          </a:xfrm>
        </p:grpSpPr>
        <p:pic>
          <p:nvPicPr>
            <p:cNvPr id="27657" name="Picture 3"/>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647256" y="475338"/>
              <a:ext cx="6225606" cy="3755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Rectangle 19"/>
            <p:cNvSpPr/>
            <p:nvPr/>
          </p:nvSpPr>
          <p:spPr>
            <a:xfrm>
              <a:off x="-722587" y="926351"/>
              <a:ext cx="4351935" cy="2792162"/>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lumMod val="85000"/>
                    <a:lumOff val="15000"/>
                  </a:schemeClr>
                </a:solidFill>
              </a:endParaRPr>
            </a:p>
          </p:txBody>
        </p:sp>
      </p:grpSp>
      <p:grpSp>
        <p:nvGrpSpPr>
          <p:cNvPr id="9" name="组合 8"/>
          <p:cNvGrpSpPr>
            <a:grpSpLocks/>
          </p:cNvGrpSpPr>
          <p:nvPr/>
        </p:nvGrpSpPr>
        <p:grpSpPr bwMode="auto">
          <a:xfrm>
            <a:off x="2746375" y="2786063"/>
            <a:ext cx="712788" cy="712787"/>
            <a:chOff x="2746287" y="2265590"/>
            <a:chExt cx="712188" cy="712188"/>
          </a:xfrm>
        </p:grpSpPr>
        <p:sp>
          <p:nvSpPr>
            <p:cNvPr id="37" name="椭圆 36"/>
            <p:cNvSpPr/>
            <p:nvPr/>
          </p:nvSpPr>
          <p:spPr>
            <a:xfrm>
              <a:off x="2746287" y="2265590"/>
              <a:ext cx="712188" cy="712188"/>
            </a:xfrm>
            <a:prstGeom prst="ellipse">
              <a:avLst/>
            </a:prstGeom>
            <a:solidFill>
              <a:srgbClr val="54407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6" name="椭圆 35"/>
            <p:cNvSpPr/>
            <p:nvPr/>
          </p:nvSpPr>
          <p:spPr>
            <a:xfrm>
              <a:off x="2841457" y="2360760"/>
              <a:ext cx="521848" cy="521848"/>
            </a:xfrm>
            <a:prstGeom prst="ellipse">
              <a:avLst/>
            </a:prstGeom>
            <a:solidFill>
              <a:srgbClr val="54407B">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椭圆 7"/>
            <p:cNvSpPr/>
            <p:nvPr/>
          </p:nvSpPr>
          <p:spPr>
            <a:xfrm>
              <a:off x="2958833" y="2478136"/>
              <a:ext cx="287096" cy="287096"/>
            </a:xfrm>
            <a:prstGeom prst="ellipse">
              <a:avLst/>
            </a:prstGeom>
            <a:solidFill>
              <a:srgbClr val="54407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38" name="Title 13"/>
          <p:cNvSpPr txBox="1">
            <a:spLocks/>
          </p:cNvSpPr>
          <p:nvPr/>
        </p:nvSpPr>
        <p:spPr bwMode="auto">
          <a:xfrm>
            <a:off x="4081463" y="2022475"/>
            <a:ext cx="31877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685800">
              <a:defRPr>
                <a:solidFill>
                  <a:schemeClr val="tx1"/>
                </a:solidFill>
                <a:latin typeface="Lao UI" panose="020B0604020202020204" pitchFamily="34" charset="0"/>
                <a:ea typeface="微软雅黑" panose="020B0503020204020204" pitchFamily="34" charset="-122"/>
              </a:defRPr>
            </a:lvl1pPr>
            <a:lvl2pPr marL="742950" indent="-285750" defTabSz="685800">
              <a:defRPr>
                <a:solidFill>
                  <a:schemeClr val="tx1"/>
                </a:solidFill>
                <a:latin typeface="Lao UI" panose="020B0604020202020204" pitchFamily="34" charset="0"/>
                <a:ea typeface="微软雅黑" panose="020B0503020204020204" pitchFamily="34" charset="-122"/>
              </a:defRPr>
            </a:lvl2pPr>
            <a:lvl3pPr marL="1143000" indent="-228600" defTabSz="685800">
              <a:defRPr>
                <a:solidFill>
                  <a:schemeClr val="tx1"/>
                </a:solidFill>
                <a:latin typeface="Lao UI" panose="020B0604020202020204" pitchFamily="34" charset="0"/>
                <a:ea typeface="微软雅黑" panose="020B0503020204020204" pitchFamily="34" charset="-122"/>
              </a:defRPr>
            </a:lvl3pPr>
            <a:lvl4pPr marL="1600200" indent="-228600" defTabSz="685800">
              <a:defRPr>
                <a:solidFill>
                  <a:schemeClr val="tx1"/>
                </a:solidFill>
                <a:latin typeface="Lao UI" panose="020B0604020202020204" pitchFamily="34" charset="0"/>
                <a:ea typeface="微软雅黑" panose="020B0503020204020204" pitchFamily="34" charset="-122"/>
              </a:defRPr>
            </a:lvl4pPr>
            <a:lvl5pPr marL="2057400" indent="-228600" defTabSz="685800">
              <a:defRPr>
                <a:solidFill>
                  <a:schemeClr val="tx1"/>
                </a:solidFill>
                <a:latin typeface="Lao UI"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lnSpc>
                <a:spcPct val="90000"/>
              </a:lnSpc>
            </a:pPr>
            <a:r>
              <a:rPr lang="en-US" altLang="zh-CN" sz="3200">
                <a:solidFill>
                  <a:schemeClr val="bg1"/>
                </a:solidFill>
                <a:latin typeface="华文细黑" panose="02010600040101010101" pitchFamily="2" charset="-122"/>
                <a:ea typeface="华文细黑" panose="02010600040101010101" pitchFamily="2" charset="-122"/>
              </a:rPr>
              <a:t>Lorem ipsum</a:t>
            </a: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3" presetClass="entr" presetSubtype="16"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250" fill="hold"/>
                                        <p:tgtEl>
                                          <p:spTgt spid="9"/>
                                        </p:tgtEl>
                                        <p:attrNameLst>
                                          <p:attrName>ppt_w</p:attrName>
                                        </p:attrNameLst>
                                      </p:cBhvr>
                                      <p:tavLst>
                                        <p:tav tm="0">
                                          <p:val>
                                            <p:fltVal val="0"/>
                                          </p:val>
                                        </p:tav>
                                        <p:tav tm="100000">
                                          <p:val>
                                            <p:strVal val="#ppt_w"/>
                                          </p:val>
                                        </p:tav>
                                      </p:tavLst>
                                    </p:anim>
                                    <p:anim calcmode="lin" valueType="num">
                                      <p:cBhvr>
                                        <p:cTn id="13" dur="250" fill="hold"/>
                                        <p:tgtEl>
                                          <p:spTgt spid="9"/>
                                        </p:tgtEl>
                                        <p:attrNameLst>
                                          <p:attrName>ppt_h</p:attrName>
                                        </p:attrNameLst>
                                      </p:cBhvr>
                                      <p:tavLst>
                                        <p:tav tm="0">
                                          <p:val>
                                            <p:fltVal val="0"/>
                                          </p:val>
                                        </p:tav>
                                        <p:tav tm="100000">
                                          <p:val>
                                            <p:strVal val="#ppt_h"/>
                                          </p:val>
                                        </p:tav>
                                      </p:tavLst>
                                    </p:anim>
                                    <p:animEffect transition="in" filter="fade">
                                      <p:cBhvr>
                                        <p:cTn id="14" dur="250"/>
                                        <p:tgtEl>
                                          <p:spTgt spid="9"/>
                                        </p:tgtEl>
                                      </p:cBhvr>
                                    </p:animEffect>
                                  </p:childTnLst>
                                </p:cTn>
                              </p:par>
                              <p:par>
                                <p:cTn id="15" presetID="6" presetClass="emph" presetSubtype="0" decel="100000" fill="hold" nodeType="withEffect">
                                  <p:stCondLst>
                                    <p:cond delay="200"/>
                                  </p:stCondLst>
                                  <p:childTnLst>
                                    <p:animScale>
                                      <p:cBhvr>
                                        <p:cTn id="16" dur="250" fill="hold"/>
                                        <p:tgtEl>
                                          <p:spTgt spid="9"/>
                                        </p:tgtEl>
                                      </p:cBhvr>
                                      <p:by x="110000" y="110000"/>
                                    </p:animScale>
                                  </p:childTnLst>
                                </p:cTn>
                              </p:par>
                              <p:par>
                                <p:cTn id="17" presetID="6" presetClass="emph" presetSubtype="0" decel="100000" fill="hold" nodeType="withEffect">
                                  <p:stCondLst>
                                    <p:cond delay="300"/>
                                  </p:stCondLst>
                                  <p:childTnLst>
                                    <p:animScale>
                                      <p:cBhvr>
                                        <p:cTn id="18" dur="250" fill="hold"/>
                                        <p:tgtEl>
                                          <p:spTgt spid="9"/>
                                        </p:tgtEl>
                                      </p:cBhvr>
                                      <p:by x="91000" y="91000"/>
                                    </p:animScale>
                                  </p:childTnLst>
                                </p:cTn>
                              </p:par>
                            </p:childTnLst>
                          </p:cTn>
                        </p:par>
                        <p:par>
                          <p:cTn id="19" fill="hold" nodeType="afterGroup">
                            <p:stCondLst>
                              <p:cond delay="1050"/>
                            </p:stCondLst>
                            <p:childTnLst>
                              <p:par>
                                <p:cTn id="20" presetID="2" presetClass="entr" presetSubtype="2" decel="100000"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fill="hold"/>
                                        <p:tgtEl>
                                          <p:spTgt spid="38"/>
                                        </p:tgtEl>
                                        <p:attrNameLst>
                                          <p:attrName>ppt_x</p:attrName>
                                        </p:attrNameLst>
                                      </p:cBhvr>
                                      <p:tavLst>
                                        <p:tav tm="0">
                                          <p:val>
                                            <p:strVal val="1+#ppt_w/2"/>
                                          </p:val>
                                        </p:tav>
                                        <p:tav tm="100000">
                                          <p:val>
                                            <p:strVal val="#ppt_x"/>
                                          </p:val>
                                        </p:tav>
                                      </p:tavLst>
                                    </p:anim>
                                    <p:anim calcmode="lin" valueType="num">
                                      <p:cBhvr additive="base">
                                        <p:cTn id="23" dur="500" fill="hold"/>
                                        <p:tgtEl>
                                          <p:spTgt spid="38"/>
                                        </p:tgtEl>
                                        <p:attrNameLst>
                                          <p:attrName>ppt_y</p:attrName>
                                        </p:attrNameLst>
                                      </p:cBhvr>
                                      <p:tavLst>
                                        <p:tav tm="0">
                                          <p:val>
                                            <p:strVal val="#ppt_y"/>
                                          </p:val>
                                        </p:tav>
                                        <p:tav tm="100000">
                                          <p:val>
                                            <p:strVal val="#ppt_y"/>
                                          </p:val>
                                        </p:tav>
                                      </p:tavLst>
                                    </p:anim>
                                  </p:childTnLst>
                                </p:cTn>
                              </p:par>
                              <p:par>
                                <p:cTn id="24" presetID="2" presetClass="entr" presetSubtype="2" decel="100000" fill="hold" grpId="0" nodeType="withEffect">
                                  <p:stCondLst>
                                    <p:cond delay="25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1+#ppt_w/2"/>
                                          </p:val>
                                        </p:tav>
                                        <p:tav tm="100000">
                                          <p:val>
                                            <p:strVal val="#ppt_x"/>
                                          </p:val>
                                        </p:tav>
                                      </p:tavLst>
                                    </p:anim>
                                    <p:anim calcmode="lin" valueType="num">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3"/>
          <p:cNvSpPr txBox="1">
            <a:spLocks/>
          </p:cNvSpPr>
          <p:nvPr/>
        </p:nvSpPr>
        <p:spPr bwMode="auto">
          <a:xfrm>
            <a:off x="366713" y="3254375"/>
            <a:ext cx="40560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685800">
              <a:defRPr>
                <a:solidFill>
                  <a:schemeClr val="tx1"/>
                </a:solidFill>
                <a:latin typeface="Lao UI" panose="020B0604020202020204" pitchFamily="34" charset="0"/>
                <a:ea typeface="微软雅黑" panose="020B0503020204020204" pitchFamily="34" charset="-122"/>
              </a:defRPr>
            </a:lvl1pPr>
            <a:lvl2pPr marL="742950" indent="-285750" defTabSz="685800">
              <a:defRPr>
                <a:solidFill>
                  <a:schemeClr val="tx1"/>
                </a:solidFill>
                <a:latin typeface="Lao UI" panose="020B0604020202020204" pitchFamily="34" charset="0"/>
                <a:ea typeface="微软雅黑" panose="020B0503020204020204" pitchFamily="34" charset="-122"/>
              </a:defRPr>
            </a:lvl2pPr>
            <a:lvl3pPr marL="1143000" indent="-228600" defTabSz="685800">
              <a:defRPr>
                <a:solidFill>
                  <a:schemeClr val="tx1"/>
                </a:solidFill>
                <a:latin typeface="Lao UI" panose="020B0604020202020204" pitchFamily="34" charset="0"/>
                <a:ea typeface="微软雅黑" panose="020B0503020204020204" pitchFamily="34" charset="-122"/>
              </a:defRPr>
            </a:lvl3pPr>
            <a:lvl4pPr marL="1600200" indent="-228600" defTabSz="685800">
              <a:defRPr>
                <a:solidFill>
                  <a:schemeClr val="tx1"/>
                </a:solidFill>
                <a:latin typeface="Lao UI" panose="020B0604020202020204" pitchFamily="34" charset="0"/>
                <a:ea typeface="微软雅黑" panose="020B0503020204020204" pitchFamily="34" charset="-122"/>
              </a:defRPr>
            </a:lvl4pPr>
            <a:lvl5pPr marL="2057400" indent="-228600" defTabSz="685800">
              <a:defRPr>
                <a:solidFill>
                  <a:schemeClr val="tx1"/>
                </a:solidFill>
                <a:latin typeface="Lao UI"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lnSpc>
                <a:spcPct val="90000"/>
              </a:lnSpc>
            </a:pPr>
            <a:r>
              <a:rPr lang="en-US" altLang="zh-CN" sz="3300">
                <a:solidFill>
                  <a:schemeClr val="bg1"/>
                </a:solidFill>
                <a:latin typeface="华文细黑" panose="02010600040101010101" pitchFamily="2" charset="-122"/>
                <a:ea typeface="华文细黑" panose="02010600040101010101" pitchFamily="2" charset="-122"/>
              </a:rPr>
              <a:t>Details Themes</a:t>
            </a:r>
          </a:p>
        </p:txBody>
      </p:sp>
      <p:sp>
        <p:nvSpPr>
          <p:cNvPr id="26" name="Content Placeholder 2"/>
          <p:cNvSpPr txBox="1">
            <a:spLocks/>
          </p:cNvSpPr>
          <p:nvPr/>
        </p:nvSpPr>
        <p:spPr>
          <a:xfrm>
            <a:off x="381000" y="3851275"/>
            <a:ext cx="8493125" cy="609600"/>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a:buFont typeface="Arial" pitchFamily="34" charset="0"/>
              <a:buNone/>
              <a:defRPr/>
            </a:pPr>
            <a:r>
              <a:rPr lang="en-US" altLang="zh-CN" sz="1050" dirty="0">
                <a:solidFill>
                  <a:schemeClr val="bg1"/>
                </a:solidFill>
              </a:rPr>
              <a:t>There are many variations of passages of Lorem available, but the majority have suffered alteration in some form, by injected humor, or randomized words which don't look even slightly believable. If you are going to use a passage of Lorem, you need to be sure there isn't anything embarrassing. There are many variations of passages</a:t>
            </a:r>
            <a:endParaRPr lang="en-US" altLang="zh-CN" sz="1050" dirty="0">
              <a:solidFill>
                <a:schemeClr val="bg1"/>
              </a:solidFill>
              <a:cs typeface="Arial" pitchFamily="34" charset="0"/>
            </a:endParaRPr>
          </a:p>
        </p:txBody>
      </p:sp>
      <p:sp>
        <p:nvSpPr>
          <p:cNvPr id="28" name="Rectangle 1"/>
          <p:cNvSpPr/>
          <p:nvPr/>
        </p:nvSpPr>
        <p:spPr>
          <a:xfrm>
            <a:off x="0" y="0"/>
            <a:ext cx="1828800" cy="1485900"/>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nvGrpSpPr>
          <p:cNvPr id="6" name="组合 5"/>
          <p:cNvGrpSpPr>
            <a:grpSpLocks/>
          </p:cNvGrpSpPr>
          <p:nvPr/>
        </p:nvGrpSpPr>
        <p:grpSpPr bwMode="auto">
          <a:xfrm>
            <a:off x="0" y="1485900"/>
            <a:ext cx="1828800" cy="1485900"/>
            <a:chOff x="0" y="1485653"/>
            <a:chExt cx="1829060" cy="1486109"/>
          </a:xfrm>
        </p:grpSpPr>
        <p:sp>
          <p:nvSpPr>
            <p:cNvPr id="29" name="Rectangle 24"/>
            <p:cNvSpPr/>
            <p:nvPr/>
          </p:nvSpPr>
          <p:spPr>
            <a:xfrm>
              <a:off x="0" y="1485653"/>
              <a:ext cx="1829060" cy="1486109"/>
            </a:xfrm>
            <a:prstGeom prst="rect">
              <a:avLst/>
            </a:prstGeom>
            <a:solidFill>
              <a:srgbClr val="54407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9723" name="Content Placeholder 2"/>
            <p:cNvSpPr txBox="1">
              <a:spLocks/>
            </p:cNvSpPr>
            <p:nvPr/>
          </p:nvSpPr>
          <p:spPr bwMode="auto">
            <a:xfrm>
              <a:off x="189311" y="2059742"/>
              <a:ext cx="1614581" cy="910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pPr>
              <a:r>
                <a:rPr lang="en-US" altLang="zh-CN" sz="90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 in some form</a:t>
              </a:r>
            </a:p>
          </p:txBody>
        </p:sp>
        <p:sp>
          <p:nvSpPr>
            <p:cNvPr id="31" name="Title 13"/>
            <p:cNvSpPr txBox="1">
              <a:spLocks/>
            </p:cNvSpPr>
            <p:nvPr/>
          </p:nvSpPr>
          <p:spPr>
            <a:xfrm>
              <a:off x="187352" y="1817488"/>
              <a:ext cx="884364" cy="273088"/>
            </a:xfrm>
            <a:prstGeom prst="rect">
              <a:avLst/>
            </a:prstGeom>
          </p:spPr>
          <p:txBody>
            <a:bodyPr anchor="ct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defRPr/>
              </a:pPr>
              <a:r>
                <a:rPr lang="en-US" sz="1100" dirty="0">
                  <a:solidFill>
                    <a:schemeClr val="bg1"/>
                  </a:solidFill>
                  <a:latin typeface="+mn-ea"/>
                  <a:ea typeface="+mn-ea"/>
                </a:rPr>
                <a:t>El Viejo</a:t>
              </a:r>
            </a:p>
          </p:txBody>
        </p:sp>
      </p:grpSp>
      <p:sp>
        <p:nvSpPr>
          <p:cNvPr id="33" name="Rectangle 6"/>
          <p:cNvSpPr/>
          <p:nvPr/>
        </p:nvSpPr>
        <p:spPr>
          <a:xfrm>
            <a:off x="3657600" y="0"/>
            <a:ext cx="1828800" cy="1485900"/>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nvGrpSpPr>
          <p:cNvPr id="5" name="组合 4"/>
          <p:cNvGrpSpPr>
            <a:grpSpLocks/>
          </p:cNvGrpSpPr>
          <p:nvPr/>
        </p:nvGrpSpPr>
        <p:grpSpPr bwMode="auto">
          <a:xfrm>
            <a:off x="3657600" y="1485900"/>
            <a:ext cx="1828800" cy="1485900"/>
            <a:chOff x="3658122" y="1485653"/>
            <a:chExt cx="1829060" cy="1486109"/>
          </a:xfrm>
        </p:grpSpPr>
        <p:sp>
          <p:nvSpPr>
            <p:cNvPr id="34" name="Rectangle 26"/>
            <p:cNvSpPr/>
            <p:nvPr/>
          </p:nvSpPr>
          <p:spPr>
            <a:xfrm>
              <a:off x="3658122" y="1485653"/>
              <a:ext cx="1829060" cy="1486109"/>
            </a:xfrm>
            <a:prstGeom prst="rect">
              <a:avLst/>
            </a:prstGeom>
            <a:solidFill>
              <a:srgbClr val="54407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9720" name="Content Placeholder 2"/>
            <p:cNvSpPr txBox="1">
              <a:spLocks/>
            </p:cNvSpPr>
            <p:nvPr/>
          </p:nvSpPr>
          <p:spPr bwMode="auto">
            <a:xfrm>
              <a:off x="3800713" y="2059743"/>
              <a:ext cx="1614581" cy="910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pPr>
              <a:r>
                <a:rPr lang="en-US" altLang="zh-CN" sz="90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 in some form</a:t>
              </a:r>
            </a:p>
          </p:txBody>
        </p:sp>
        <p:sp>
          <p:nvSpPr>
            <p:cNvPr id="36" name="Title 13"/>
            <p:cNvSpPr txBox="1">
              <a:spLocks/>
            </p:cNvSpPr>
            <p:nvPr/>
          </p:nvSpPr>
          <p:spPr>
            <a:xfrm>
              <a:off x="3799430" y="1817488"/>
              <a:ext cx="882775" cy="273088"/>
            </a:xfrm>
            <a:prstGeom prst="rect">
              <a:avLst/>
            </a:prstGeom>
          </p:spPr>
          <p:txBody>
            <a:bodyPr anchor="ctr">
              <a:normAutofit fontScale="77500" lnSpcReduction="2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defRPr/>
              </a:pPr>
              <a:r>
                <a:rPr lang="en-US" sz="1600" dirty="0">
                  <a:solidFill>
                    <a:schemeClr val="bg1"/>
                  </a:solidFill>
                  <a:latin typeface="+mn-ea"/>
                  <a:ea typeface="+mn-ea"/>
                </a:rPr>
                <a:t>Owlbranch</a:t>
              </a:r>
            </a:p>
          </p:txBody>
        </p:sp>
      </p:grpSp>
      <p:sp>
        <p:nvSpPr>
          <p:cNvPr id="39" name="Rectangle 27"/>
          <p:cNvSpPr/>
          <p:nvPr/>
        </p:nvSpPr>
        <p:spPr>
          <a:xfrm>
            <a:off x="5486400" y="1485900"/>
            <a:ext cx="1828800" cy="1485900"/>
          </a:xfrm>
          <a:prstGeom prst="rect">
            <a:avLst/>
          </a:pr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nvGrpSpPr>
          <p:cNvPr id="3" name="组合 2"/>
          <p:cNvGrpSpPr>
            <a:grpSpLocks/>
          </p:cNvGrpSpPr>
          <p:nvPr/>
        </p:nvGrpSpPr>
        <p:grpSpPr bwMode="auto">
          <a:xfrm>
            <a:off x="5486400" y="0"/>
            <a:ext cx="1828800" cy="1485900"/>
            <a:chOff x="5485880" y="-456"/>
            <a:chExt cx="1829060" cy="1486109"/>
          </a:xfrm>
        </p:grpSpPr>
        <p:sp>
          <p:nvSpPr>
            <p:cNvPr id="38" name="Rectangle 8"/>
            <p:cNvSpPr/>
            <p:nvPr/>
          </p:nvSpPr>
          <p:spPr>
            <a:xfrm>
              <a:off x="5485880" y="-456"/>
              <a:ext cx="1829060" cy="1486109"/>
            </a:xfrm>
            <a:prstGeom prst="rect">
              <a:avLst/>
            </a:prstGeom>
            <a:solidFill>
              <a:srgbClr val="54407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9717" name="Content Placeholder 2"/>
            <p:cNvSpPr txBox="1">
              <a:spLocks/>
            </p:cNvSpPr>
            <p:nvPr/>
          </p:nvSpPr>
          <p:spPr bwMode="auto">
            <a:xfrm>
              <a:off x="5690540" y="556865"/>
              <a:ext cx="1614581" cy="910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pPr>
              <a:r>
                <a:rPr lang="en-US" altLang="zh-CN" sz="90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 in some form</a:t>
              </a:r>
            </a:p>
          </p:txBody>
        </p:sp>
        <p:sp>
          <p:nvSpPr>
            <p:cNvPr id="41" name="Title 13"/>
            <p:cNvSpPr txBox="1">
              <a:spLocks/>
            </p:cNvSpPr>
            <p:nvPr/>
          </p:nvSpPr>
          <p:spPr>
            <a:xfrm>
              <a:off x="5689109" y="315501"/>
              <a:ext cx="1616305" cy="273088"/>
            </a:xfrm>
            <a:prstGeom prst="rect">
              <a:avLst/>
            </a:prstGeom>
          </p:spPr>
          <p:txBody>
            <a:bodyPr anchor="ct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defRPr/>
              </a:pPr>
              <a:r>
                <a:rPr lang="en-US" sz="1100" dirty="0">
                  <a:solidFill>
                    <a:schemeClr val="bg1"/>
                  </a:solidFill>
                  <a:latin typeface="+mn-ea"/>
                  <a:ea typeface="+mn-ea"/>
                </a:rPr>
                <a:t>Bacon Cream</a:t>
              </a:r>
            </a:p>
          </p:txBody>
        </p:sp>
      </p:grpSp>
      <p:sp>
        <p:nvSpPr>
          <p:cNvPr id="43" name="Rectangle 28"/>
          <p:cNvSpPr/>
          <p:nvPr/>
        </p:nvSpPr>
        <p:spPr>
          <a:xfrm>
            <a:off x="7315200" y="0"/>
            <a:ext cx="1828800" cy="1485900"/>
          </a:xfrm>
          <a:prstGeom prst="rect">
            <a:avLst/>
          </a:prstGeom>
          <a:blipFill>
            <a:blip r:embed="rId6"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nvGrpSpPr>
          <p:cNvPr id="4" name="组合 3"/>
          <p:cNvGrpSpPr>
            <a:grpSpLocks/>
          </p:cNvGrpSpPr>
          <p:nvPr/>
        </p:nvGrpSpPr>
        <p:grpSpPr bwMode="auto">
          <a:xfrm>
            <a:off x="7315200" y="1485900"/>
            <a:ext cx="1828800" cy="1485900"/>
            <a:chOff x="7314939" y="1485653"/>
            <a:chExt cx="1829060" cy="1486109"/>
          </a:xfrm>
        </p:grpSpPr>
        <p:sp>
          <p:nvSpPr>
            <p:cNvPr id="44" name="Rectangle 29"/>
            <p:cNvSpPr/>
            <p:nvPr/>
          </p:nvSpPr>
          <p:spPr>
            <a:xfrm>
              <a:off x="7314939" y="1485653"/>
              <a:ext cx="1829060" cy="1486109"/>
            </a:xfrm>
            <a:prstGeom prst="rect">
              <a:avLst/>
            </a:prstGeom>
            <a:solidFill>
              <a:srgbClr val="54407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9714" name="Content Placeholder 2"/>
            <p:cNvSpPr txBox="1">
              <a:spLocks/>
            </p:cNvSpPr>
            <p:nvPr/>
          </p:nvSpPr>
          <p:spPr bwMode="auto">
            <a:xfrm>
              <a:off x="7494186" y="2059743"/>
              <a:ext cx="1614581" cy="910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pPr>
              <a:r>
                <a:rPr lang="en-US" altLang="zh-CN" sz="90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 in some form</a:t>
              </a:r>
            </a:p>
          </p:txBody>
        </p:sp>
        <p:sp>
          <p:nvSpPr>
            <p:cNvPr id="46" name="Title 13"/>
            <p:cNvSpPr txBox="1">
              <a:spLocks/>
            </p:cNvSpPr>
            <p:nvPr/>
          </p:nvSpPr>
          <p:spPr>
            <a:xfrm>
              <a:off x="7492764" y="1817488"/>
              <a:ext cx="1471822" cy="273088"/>
            </a:xfrm>
            <a:prstGeom prst="rect">
              <a:avLst/>
            </a:prstGeom>
          </p:spPr>
          <p:txBody>
            <a:bodyPr anchor="ct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defRPr/>
              </a:pPr>
              <a:r>
                <a:rPr lang="en-US" sz="1100" dirty="0">
                  <a:solidFill>
                    <a:schemeClr val="bg1"/>
                  </a:solidFill>
                  <a:latin typeface="+mn-ea"/>
                  <a:ea typeface="+mn-ea"/>
                </a:rPr>
                <a:t>Piccola Officina </a:t>
              </a:r>
            </a:p>
          </p:txBody>
        </p:sp>
      </p:grpSp>
      <p:sp>
        <p:nvSpPr>
          <p:cNvPr id="49" name="Rectangle 42"/>
          <p:cNvSpPr/>
          <p:nvPr/>
        </p:nvSpPr>
        <p:spPr>
          <a:xfrm>
            <a:off x="1825625" y="1485900"/>
            <a:ext cx="1828800" cy="1485900"/>
          </a:xfrm>
          <a:prstGeom prst="rect">
            <a:avLst/>
          </a:prstGeom>
          <a:blipFill>
            <a:blip r:embed="rId7"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nvGrpSpPr>
          <p:cNvPr id="2" name="组合 1"/>
          <p:cNvGrpSpPr>
            <a:grpSpLocks/>
          </p:cNvGrpSpPr>
          <p:nvPr/>
        </p:nvGrpSpPr>
        <p:grpSpPr bwMode="auto">
          <a:xfrm>
            <a:off x="1825625" y="0"/>
            <a:ext cx="1828800" cy="1538288"/>
            <a:chOff x="1825614" y="-456"/>
            <a:chExt cx="1829060" cy="1538310"/>
          </a:xfrm>
        </p:grpSpPr>
        <p:sp>
          <p:nvSpPr>
            <p:cNvPr id="48" name="Rectangle 41"/>
            <p:cNvSpPr/>
            <p:nvPr/>
          </p:nvSpPr>
          <p:spPr>
            <a:xfrm>
              <a:off x="1825614" y="-456"/>
              <a:ext cx="1829060" cy="1485921"/>
            </a:xfrm>
            <a:prstGeom prst="rect">
              <a:avLst/>
            </a:prstGeom>
            <a:solidFill>
              <a:srgbClr val="54407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9711" name="Content Placeholder 2"/>
            <p:cNvSpPr txBox="1">
              <a:spLocks/>
            </p:cNvSpPr>
            <p:nvPr/>
          </p:nvSpPr>
          <p:spPr bwMode="auto">
            <a:xfrm>
              <a:off x="2030274" y="556865"/>
              <a:ext cx="1614581" cy="98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spcBef>
                  <a:spcPct val="20000"/>
                </a:spcBef>
                <a:buFont typeface="Arial" panose="020B0604020202020204" pitchFamily="34" charset="0"/>
                <a:buNone/>
              </a:pPr>
              <a:r>
                <a:rPr lang="en-US" altLang="zh-CN" sz="90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 in some form</a:t>
              </a:r>
            </a:p>
          </p:txBody>
        </p:sp>
        <p:sp>
          <p:nvSpPr>
            <p:cNvPr id="51" name="Title 13"/>
            <p:cNvSpPr txBox="1">
              <a:spLocks/>
            </p:cNvSpPr>
            <p:nvPr/>
          </p:nvSpPr>
          <p:spPr>
            <a:xfrm>
              <a:off x="2028843" y="315462"/>
              <a:ext cx="1616305" cy="273054"/>
            </a:xfrm>
            <a:prstGeom prst="rect">
              <a:avLst/>
            </a:prstGeom>
          </p:spPr>
          <p:txBody>
            <a:bodyPr anchor="ct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defRPr/>
              </a:pPr>
              <a:r>
                <a:rPr lang="en-US" sz="1100" dirty="0">
                  <a:solidFill>
                    <a:schemeClr val="bg1"/>
                  </a:solidFill>
                  <a:latin typeface="+mn-ea"/>
                  <a:ea typeface="+mn-ea"/>
                </a:rPr>
                <a:t>Bacon Cream</a:t>
              </a:r>
            </a:p>
          </p:txBody>
        </p:sp>
      </p:gr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grpId="0" nodeType="withEffect">
                                  <p:stCondLst>
                                    <p:cond delay="15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par>
                                <p:cTn id="11" presetID="10" presetClass="entr" presetSubtype="0" fill="hold" grpId="0" nodeType="withEffect">
                                  <p:stCondLst>
                                    <p:cond delay="30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par>
                                <p:cTn id="14" presetID="10" presetClass="entr" presetSubtype="0" fill="hold" grpId="0" nodeType="withEffect">
                                  <p:stCondLst>
                                    <p:cond delay="45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par>
                                <p:cTn id="17" presetID="10" presetClass="entr" presetSubtype="0" fill="hold" grpId="0" nodeType="withEffect">
                                  <p:stCondLst>
                                    <p:cond delay="60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par>
                                <p:cTn id="20" presetID="10" presetClass="entr" presetSubtype="0" fill="hold" nodeType="withEffect">
                                  <p:stCondLst>
                                    <p:cond delay="75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10" presetClass="entr" presetSubtype="0" fill="hold" nodeType="withEffect">
                                  <p:stCondLst>
                                    <p:cond delay="9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10" presetClass="entr" presetSubtype="0" fill="hold" nodeType="withEffect">
                                  <p:stCondLst>
                                    <p:cond delay="105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120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par>
                                <p:cTn id="32" presetID="10" presetClass="entr" presetSubtype="0" fill="hold" nodeType="withEffect">
                                  <p:stCondLst>
                                    <p:cond delay="135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par>
                          <p:cTn id="35" fill="hold" nodeType="afterGroup">
                            <p:stCondLst>
                              <p:cond delay="1850"/>
                            </p:stCondLst>
                            <p:childTnLst>
                              <p:par>
                                <p:cTn id="36" presetID="10" presetClass="entr" presetSubtype="0"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8" grpId="0" animBg="1"/>
      <p:bldP spid="33" grpId="0" animBg="1"/>
      <p:bldP spid="39" grpId="0" animBg="1"/>
      <p:bldP spid="43" grpId="0" animBg="1"/>
      <p:bldP spid="4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4" name="组合 3"/>
          <p:cNvGrpSpPr>
            <a:grpSpLocks/>
          </p:cNvGrpSpPr>
          <p:nvPr/>
        </p:nvGrpSpPr>
        <p:grpSpPr bwMode="auto">
          <a:xfrm>
            <a:off x="1771650" y="1573213"/>
            <a:ext cx="1428750" cy="1657350"/>
            <a:chOff x="1772354" y="1534077"/>
            <a:chExt cx="1427586" cy="1656000"/>
          </a:xfrm>
        </p:grpSpPr>
        <p:sp>
          <p:nvSpPr>
            <p:cNvPr id="2" name="六边形 1"/>
            <p:cNvSpPr>
              <a:spLocks noChangeAspect="1"/>
            </p:cNvSpPr>
            <p:nvPr/>
          </p:nvSpPr>
          <p:spPr>
            <a:xfrm rot="16200000">
              <a:off x="1658147" y="1648284"/>
              <a:ext cx="1656000" cy="1427586"/>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753" name="文本框 2"/>
            <p:cNvSpPr txBox="1">
              <a:spLocks noChangeArrowheads="1"/>
            </p:cNvSpPr>
            <p:nvPr/>
          </p:nvSpPr>
          <p:spPr bwMode="auto">
            <a:xfrm>
              <a:off x="1835696" y="1635646"/>
              <a:ext cx="1224644"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algn="ctr"/>
              <a:r>
                <a:rPr lang="en-US" altLang="zh-CN" sz="8800">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3</a:t>
              </a:r>
              <a:endParaRPr lang="zh-CN" altLang="en-US" sz="8800">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15" name="文本框 14"/>
          <p:cNvSpPr txBox="1"/>
          <p:nvPr/>
        </p:nvSpPr>
        <p:spPr bwMode="auto">
          <a:xfrm>
            <a:off x="3924300" y="1563688"/>
            <a:ext cx="3671888" cy="830262"/>
          </a:xfrm>
          <a:prstGeom prst="rect">
            <a:avLst/>
          </a:prstGeom>
          <a:noFill/>
        </p:spPr>
        <p:txBody>
          <a:bodyPr>
            <a:spAutoFit/>
          </a:bodyPr>
          <a:lstStyle/>
          <a:p>
            <a:pPr eaLnBrk="1" fontAlgn="auto" hangingPunct="1">
              <a:spcBef>
                <a:spcPts val="0"/>
              </a:spcBef>
              <a:spcAft>
                <a:spcPts val="0"/>
              </a:spcAft>
              <a:defRPr/>
            </a:pPr>
            <a:r>
              <a:rPr lang="en-US" altLang="zh-CN" sz="4800" dirty="0">
                <a:solidFill>
                  <a:schemeClr val="bg1">
                    <a:lumMod val="95000"/>
                  </a:schemeClr>
                </a:solidFill>
                <a:latin typeface="华文细黑" panose="02010600040101010101" pitchFamily="2" charset="-122"/>
                <a:ea typeface="华文细黑" panose="02010600040101010101" pitchFamily="2" charset="-122"/>
                <a:cs typeface="Arial" pitchFamily="34" charset="0"/>
              </a:rPr>
              <a:t>PART THREE</a:t>
            </a:r>
            <a:endParaRPr lang="zh-CN" altLang="en-US" sz="4800" baseline="-3000" dirty="0">
              <a:solidFill>
                <a:schemeClr val="bg1">
                  <a:lumMod val="95000"/>
                </a:schemeClr>
              </a:solidFill>
              <a:latin typeface="华文细黑" panose="02010600040101010101" pitchFamily="2" charset="-122"/>
              <a:ea typeface="华文细黑" panose="02010600040101010101" pitchFamily="2" charset="-122"/>
              <a:cs typeface="Arial" pitchFamily="34" charset="0"/>
            </a:endParaRPr>
          </a:p>
        </p:txBody>
      </p:sp>
      <p:sp>
        <p:nvSpPr>
          <p:cNvPr id="17" name="TextBox 111"/>
          <p:cNvSpPr txBox="1">
            <a:spLocks noChangeArrowheads="1"/>
          </p:cNvSpPr>
          <p:nvPr/>
        </p:nvSpPr>
        <p:spPr bwMode="auto">
          <a:xfrm>
            <a:off x="3924300" y="2344738"/>
            <a:ext cx="4268788"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eaLnBrk="1" hangingPunct="1">
              <a:lnSpc>
                <a:spcPct val="120000"/>
              </a:lnSpc>
              <a:defRPr/>
            </a:pP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 Click here to modify the text </a:t>
            </a:r>
            <a:endParaRPr lang="zh-CN" altLang="en-US" sz="1050" baseline="-30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Effect transition="in" filter="fade">
                                      <p:cBhvr>
                                        <p:cTn id="9" dur="250"/>
                                        <p:tgtEl>
                                          <p:spTgt spid="4"/>
                                        </p:tgtEl>
                                      </p:cBhvr>
                                    </p:animEffect>
                                  </p:childTnLst>
                                </p:cTn>
                              </p:par>
                              <p:par>
                                <p:cTn id="10" presetID="6" presetClass="emph" presetSubtype="0" decel="100000" fill="hold" nodeType="withEffect">
                                  <p:stCondLst>
                                    <p:cond delay="200"/>
                                  </p:stCondLst>
                                  <p:childTnLst>
                                    <p:animScale>
                                      <p:cBhvr>
                                        <p:cTn id="11" dur="250" fill="hold"/>
                                        <p:tgtEl>
                                          <p:spTgt spid="4"/>
                                        </p:tgtEl>
                                      </p:cBhvr>
                                      <p:by x="110000" y="110000"/>
                                    </p:animScale>
                                  </p:childTnLst>
                                </p:cTn>
                              </p:par>
                              <p:par>
                                <p:cTn id="12" presetID="6" presetClass="emph" presetSubtype="0" decel="100000" fill="hold" nodeType="withEffect">
                                  <p:stCondLst>
                                    <p:cond delay="300"/>
                                  </p:stCondLst>
                                  <p:childTnLst>
                                    <p:animScale>
                                      <p:cBhvr>
                                        <p:cTn id="13" dur="250" fill="hold"/>
                                        <p:tgtEl>
                                          <p:spTgt spid="4"/>
                                        </p:tgtEl>
                                      </p:cBhvr>
                                      <p:by x="91000" y="91000"/>
                                    </p:animScale>
                                  </p:childTnLst>
                                </p:cTn>
                              </p:par>
                            </p:childTnLst>
                          </p:cTn>
                        </p:par>
                        <p:par>
                          <p:cTn id="14" fill="hold" nodeType="afterGroup">
                            <p:stCondLst>
                              <p:cond delay="55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125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nodeType="afterGroup">
                            <p:stCondLst>
                              <p:cond delay="175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a:grpSpLocks/>
          </p:cNvGrpSpPr>
          <p:nvPr/>
        </p:nvGrpSpPr>
        <p:grpSpPr bwMode="auto">
          <a:xfrm>
            <a:off x="941388" y="1389063"/>
            <a:ext cx="3079750" cy="584200"/>
            <a:chOff x="942137" y="1389044"/>
            <a:chExt cx="3079628" cy="584775"/>
          </a:xfrm>
        </p:grpSpPr>
        <p:sp>
          <p:nvSpPr>
            <p:cNvPr id="33808" name="Rectangle 13"/>
            <p:cNvSpPr>
              <a:spLocks noChangeArrowheads="1"/>
            </p:cNvSpPr>
            <p:nvPr/>
          </p:nvSpPr>
          <p:spPr bwMode="auto">
            <a:xfrm>
              <a:off x="1523576" y="1389044"/>
              <a:ext cx="249818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1200">
                  <a:solidFill>
                    <a:schemeClr val="bg1"/>
                  </a:solidFill>
                  <a:latin typeface="华文细黑" panose="02010600040101010101" pitchFamily="2" charset="-122"/>
                </a:rPr>
                <a:t>TEXT HERE</a:t>
              </a:r>
            </a:p>
            <a:p>
              <a:pPr eaLnBrk="1" hangingPunct="1"/>
              <a:r>
                <a:rPr lang="en-US" altLang="zh-CN" sz="1000">
                  <a:solidFill>
                    <a:schemeClr val="bg1"/>
                  </a:solidFill>
                  <a:latin typeface="华文细黑" panose="02010600040101010101" pitchFamily="2" charset="-122"/>
                  <a:cs typeface="Arial" panose="020B0604020202020204" pitchFamily="34" charset="0"/>
                </a:rPr>
                <a:t>Please click here to modify the text for example, the text here</a:t>
              </a:r>
              <a:endParaRPr lang="en-US" altLang="zh-CN" sz="900">
                <a:solidFill>
                  <a:schemeClr val="bg1"/>
                </a:solidFill>
                <a:latin typeface="华文细黑" panose="02010600040101010101" pitchFamily="2" charset="-122"/>
              </a:endParaRPr>
            </a:p>
          </p:txBody>
        </p:sp>
        <p:sp>
          <p:nvSpPr>
            <p:cNvPr id="24" name="Oval 14"/>
            <p:cNvSpPr/>
            <p:nvPr/>
          </p:nvSpPr>
          <p:spPr>
            <a:xfrm>
              <a:off x="942137" y="1473264"/>
              <a:ext cx="428608" cy="429047"/>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600" dirty="0">
                  <a:solidFill>
                    <a:schemeClr val="bg1"/>
                  </a:solidFill>
                  <a:latin typeface="FontAwesome" pitchFamily="2" charset="0"/>
                </a:rPr>
                <a:t></a:t>
              </a:r>
              <a:endParaRPr lang="en-US" sz="1600" dirty="0">
                <a:solidFill>
                  <a:schemeClr val="bg1"/>
                </a:solidFill>
              </a:endParaRPr>
            </a:p>
          </p:txBody>
        </p:sp>
      </p:grpSp>
      <p:grpSp>
        <p:nvGrpSpPr>
          <p:cNvPr id="25" name="组合 24"/>
          <p:cNvGrpSpPr>
            <a:grpSpLocks/>
          </p:cNvGrpSpPr>
          <p:nvPr/>
        </p:nvGrpSpPr>
        <p:grpSpPr bwMode="auto">
          <a:xfrm>
            <a:off x="930275" y="2178050"/>
            <a:ext cx="3090863" cy="585788"/>
            <a:chOff x="930648" y="2178342"/>
            <a:chExt cx="3091117" cy="584775"/>
          </a:xfrm>
        </p:grpSpPr>
        <p:sp>
          <p:nvSpPr>
            <p:cNvPr id="26" name="Oval 14"/>
            <p:cNvSpPr/>
            <p:nvPr/>
          </p:nvSpPr>
          <p:spPr>
            <a:xfrm>
              <a:off x="930648" y="2255995"/>
              <a:ext cx="428660" cy="429468"/>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600" dirty="0">
                  <a:solidFill>
                    <a:schemeClr val="bg1"/>
                  </a:solidFill>
                  <a:latin typeface="FontAwesome" pitchFamily="2" charset="0"/>
                </a:rPr>
                <a:t></a:t>
              </a:r>
              <a:endParaRPr lang="en-US" sz="1600" dirty="0">
                <a:solidFill>
                  <a:schemeClr val="bg1"/>
                </a:solidFill>
              </a:endParaRPr>
            </a:p>
          </p:txBody>
        </p:sp>
        <p:sp>
          <p:nvSpPr>
            <p:cNvPr id="33807" name="Rectangle 13"/>
            <p:cNvSpPr>
              <a:spLocks noChangeArrowheads="1"/>
            </p:cNvSpPr>
            <p:nvPr/>
          </p:nvSpPr>
          <p:spPr bwMode="auto">
            <a:xfrm>
              <a:off x="1523576" y="2178342"/>
              <a:ext cx="249818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1200">
                  <a:solidFill>
                    <a:schemeClr val="bg1"/>
                  </a:solidFill>
                  <a:latin typeface="华文细黑" panose="02010600040101010101" pitchFamily="2" charset="-122"/>
                </a:rPr>
                <a:t>TEXT HERE</a:t>
              </a:r>
            </a:p>
            <a:p>
              <a:pPr eaLnBrk="1" hangingPunct="1"/>
              <a:r>
                <a:rPr lang="en-US" altLang="zh-CN" sz="1000">
                  <a:solidFill>
                    <a:schemeClr val="bg1"/>
                  </a:solidFill>
                  <a:latin typeface="华文细黑" panose="02010600040101010101" pitchFamily="2" charset="-122"/>
                  <a:cs typeface="Arial" panose="020B0604020202020204" pitchFamily="34" charset="0"/>
                </a:rPr>
                <a:t>Please click here to modify the text for example, the text here</a:t>
              </a:r>
              <a:endParaRPr lang="en-US" altLang="zh-CN" sz="900">
                <a:solidFill>
                  <a:schemeClr val="bg1"/>
                </a:solidFill>
                <a:latin typeface="华文细黑" panose="02010600040101010101" pitchFamily="2" charset="-122"/>
              </a:endParaRPr>
            </a:p>
          </p:txBody>
        </p:sp>
      </p:grpSp>
      <p:grpSp>
        <p:nvGrpSpPr>
          <p:cNvPr id="28" name="组合 27"/>
          <p:cNvGrpSpPr>
            <a:grpSpLocks/>
          </p:cNvGrpSpPr>
          <p:nvPr/>
        </p:nvGrpSpPr>
        <p:grpSpPr bwMode="auto">
          <a:xfrm>
            <a:off x="930275" y="3048000"/>
            <a:ext cx="3090863" cy="585788"/>
            <a:chOff x="930648" y="3048580"/>
            <a:chExt cx="3091117" cy="584775"/>
          </a:xfrm>
        </p:grpSpPr>
        <p:sp>
          <p:nvSpPr>
            <p:cNvPr id="29" name="Oval 16"/>
            <p:cNvSpPr/>
            <p:nvPr/>
          </p:nvSpPr>
          <p:spPr>
            <a:xfrm>
              <a:off x="930648" y="3111970"/>
              <a:ext cx="428660" cy="427884"/>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600" dirty="0">
                  <a:solidFill>
                    <a:schemeClr val="bg1"/>
                  </a:solidFill>
                  <a:latin typeface="FontAwesome" pitchFamily="2" charset="0"/>
                </a:rPr>
                <a:t></a:t>
              </a:r>
              <a:endParaRPr lang="en-US" sz="1600" dirty="0">
                <a:solidFill>
                  <a:schemeClr val="bg1"/>
                </a:solidFill>
              </a:endParaRPr>
            </a:p>
          </p:txBody>
        </p:sp>
        <p:sp>
          <p:nvSpPr>
            <p:cNvPr id="33805" name="Rectangle 13"/>
            <p:cNvSpPr>
              <a:spLocks noChangeArrowheads="1"/>
            </p:cNvSpPr>
            <p:nvPr/>
          </p:nvSpPr>
          <p:spPr bwMode="auto">
            <a:xfrm>
              <a:off x="1523576" y="3048580"/>
              <a:ext cx="249818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1200">
                  <a:solidFill>
                    <a:schemeClr val="bg1"/>
                  </a:solidFill>
                  <a:latin typeface="华文细黑" panose="02010600040101010101" pitchFamily="2" charset="-122"/>
                </a:rPr>
                <a:t>TEXT HERE</a:t>
              </a:r>
            </a:p>
            <a:p>
              <a:pPr eaLnBrk="1" hangingPunct="1"/>
              <a:r>
                <a:rPr lang="en-US" altLang="zh-CN" sz="1000">
                  <a:solidFill>
                    <a:schemeClr val="bg1"/>
                  </a:solidFill>
                  <a:latin typeface="华文细黑" panose="02010600040101010101" pitchFamily="2" charset="-122"/>
                  <a:cs typeface="Arial" panose="020B0604020202020204" pitchFamily="34" charset="0"/>
                </a:rPr>
                <a:t>Please click here to modify the text for example, the text here</a:t>
              </a:r>
              <a:endParaRPr lang="en-US" altLang="zh-CN" sz="900">
                <a:solidFill>
                  <a:schemeClr val="bg1"/>
                </a:solidFill>
                <a:latin typeface="华文细黑" panose="02010600040101010101" pitchFamily="2" charset="-122"/>
              </a:endParaRPr>
            </a:p>
          </p:txBody>
        </p:sp>
      </p:grpSp>
      <p:grpSp>
        <p:nvGrpSpPr>
          <p:cNvPr id="31" name="组合 30"/>
          <p:cNvGrpSpPr>
            <a:grpSpLocks/>
          </p:cNvGrpSpPr>
          <p:nvPr/>
        </p:nvGrpSpPr>
        <p:grpSpPr bwMode="auto">
          <a:xfrm>
            <a:off x="941388" y="3838575"/>
            <a:ext cx="3079750" cy="584200"/>
            <a:chOff x="942137" y="3837878"/>
            <a:chExt cx="3079628" cy="584775"/>
          </a:xfrm>
        </p:grpSpPr>
        <p:sp>
          <p:nvSpPr>
            <p:cNvPr id="32" name="Oval 18"/>
            <p:cNvSpPr/>
            <p:nvPr/>
          </p:nvSpPr>
          <p:spPr>
            <a:xfrm>
              <a:off x="942137" y="3915743"/>
              <a:ext cx="428608" cy="427457"/>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600" dirty="0">
                  <a:solidFill>
                    <a:schemeClr val="bg1"/>
                  </a:solidFill>
                  <a:latin typeface="FontAwesome" pitchFamily="2" charset="0"/>
                </a:rPr>
                <a:t></a:t>
              </a:r>
              <a:endParaRPr lang="en-US" sz="1600" dirty="0">
                <a:solidFill>
                  <a:schemeClr val="bg1"/>
                </a:solidFill>
              </a:endParaRPr>
            </a:p>
          </p:txBody>
        </p:sp>
        <p:sp>
          <p:nvSpPr>
            <p:cNvPr id="33803" name="Rectangle 13"/>
            <p:cNvSpPr>
              <a:spLocks noChangeArrowheads="1"/>
            </p:cNvSpPr>
            <p:nvPr/>
          </p:nvSpPr>
          <p:spPr bwMode="auto">
            <a:xfrm>
              <a:off x="1523576" y="3837878"/>
              <a:ext cx="249818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1200">
                  <a:solidFill>
                    <a:schemeClr val="bg1"/>
                  </a:solidFill>
                  <a:latin typeface="华文细黑" panose="02010600040101010101" pitchFamily="2" charset="-122"/>
                </a:rPr>
                <a:t>TEXT HERE</a:t>
              </a:r>
            </a:p>
            <a:p>
              <a:pPr eaLnBrk="1" hangingPunct="1"/>
              <a:r>
                <a:rPr lang="en-US" altLang="zh-CN" sz="1000">
                  <a:solidFill>
                    <a:schemeClr val="bg1"/>
                  </a:solidFill>
                  <a:latin typeface="华文细黑" panose="02010600040101010101" pitchFamily="2" charset="-122"/>
                  <a:cs typeface="Arial" panose="020B0604020202020204" pitchFamily="34" charset="0"/>
                </a:rPr>
                <a:t>Please click here to modify the text for example, the text here</a:t>
              </a:r>
              <a:endParaRPr lang="en-US" altLang="zh-CN" sz="900">
                <a:solidFill>
                  <a:schemeClr val="bg1"/>
                </a:solidFill>
                <a:latin typeface="华文细黑" panose="02010600040101010101" pitchFamily="2" charset="-122"/>
              </a:endParaRPr>
            </a:p>
          </p:txBody>
        </p:sp>
      </p:grpSp>
      <p:grpSp>
        <p:nvGrpSpPr>
          <p:cNvPr id="34" name="组合 33"/>
          <p:cNvGrpSpPr>
            <a:grpSpLocks/>
          </p:cNvGrpSpPr>
          <p:nvPr/>
        </p:nvGrpSpPr>
        <p:grpSpPr bwMode="auto">
          <a:xfrm>
            <a:off x="4676775" y="1285875"/>
            <a:ext cx="3427413" cy="1971675"/>
            <a:chOff x="4676751" y="1285875"/>
            <a:chExt cx="3427205" cy="1971675"/>
          </a:xfrm>
        </p:grpSpPr>
        <p:pic>
          <p:nvPicPr>
            <p:cNvPr id="33800" name="Picture 8"/>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4676751" y="1285875"/>
              <a:ext cx="3427205" cy="197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矩形 35"/>
            <p:cNvSpPr/>
            <p:nvPr/>
          </p:nvSpPr>
          <p:spPr>
            <a:xfrm>
              <a:off x="5057728" y="1389063"/>
              <a:ext cx="2630328" cy="1658937"/>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endParaRPr>
            </a:p>
          </p:txBody>
        </p:sp>
      </p:grpSp>
      <p:sp>
        <p:nvSpPr>
          <p:cNvPr id="37" name="Rectangle 13"/>
          <p:cNvSpPr>
            <a:spLocks noChangeArrowheads="1"/>
          </p:cNvSpPr>
          <p:nvPr/>
        </p:nvSpPr>
        <p:spPr bwMode="auto">
          <a:xfrm>
            <a:off x="4779963" y="3413125"/>
            <a:ext cx="3705225" cy="143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lnSpc>
                <a:spcPct val="150000"/>
              </a:lnSpc>
            </a:pPr>
            <a:r>
              <a:rPr lang="en-US" altLang="zh-CN" sz="1200">
                <a:solidFill>
                  <a:schemeClr val="bg1"/>
                </a:solidFill>
                <a:latin typeface="华文细黑" panose="02010600040101010101" pitchFamily="2" charset="-122"/>
              </a:rPr>
              <a:t>TEXT HERE</a:t>
            </a:r>
          </a:p>
          <a:p>
            <a:pPr eaLnBrk="1" hangingPunct="1">
              <a:lnSpc>
                <a:spcPct val="150000"/>
              </a:lnSpc>
            </a:pPr>
            <a:r>
              <a:rPr lang="en-US" altLang="zh-CN" sz="1000">
                <a:solidFill>
                  <a:schemeClr val="bg1"/>
                </a:solidFill>
                <a:latin typeface="华文细黑" panose="02010600040101010101" pitchFamily="2" charset="-122"/>
                <a:cs typeface="Arial" panose="020B0604020202020204" pitchFamily="34" charset="0"/>
              </a:rPr>
              <a:t>Please click here to modify the text for example, the text here, Please click here to modify the text for example, the text here, Please click here to modify the text for example, the text here, Please click here to modify the text here</a:t>
            </a:r>
            <a:endParaRPr lang="id-ID" altLang="zh-CN" sz="1000">
              <a:solidFill>
                <a:schemeClr val="bg1"/>
              </a:solidFill>
              <a:latin typeface="华文细黑" panose="02010600040101010101" pitchFamily="2" charset="-122"/>
              <a:cs typeface="Open Sans Light" panose="020B0306030504020204" pitchFamily="34" charset="0"/>
            </a:endParaRPr>
          </a:p>
          <a:p>
            <a:pPr eaLnBrk="1" hangingPunct="1"/>
            <a:endParaRPr lang="en-US" altLang="zh-CN" sz="900">
              <a:solidFill>
                <a:schemeClr val="bg1"/>
              </a:solidFill>
              <a:latin typeface="华文细黑" panose="02010600040101010101" pitchFamily="2" charset="-122"/>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0-#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15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0-#ppt_w/2"/>
                                          </p:val>
                                        </p:tav>
                                        <p:tav tm="100000">
                                          <p:val>
                                            <p:strVal val="#ppt_x"/>
                                          </p:val>
                                        </p:tav>
                                      </p:tavLst>
                                    </p:anim>
                                    <p:anim calcmode="lin" valueType="num">
                                      <p:cBhvr additive="base">
                                        <p:cTn id="17" dur="500" fill="hold"/>
                                        <p:tgtEl>
                                          <p:spTgt spid="25"/>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30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0-#ppt_w/2"/>
                                          </p:val>
                                        </p:tav>
                                        <p:tav tm="100000">
                                          <p:val>
                                            <p:strVal val="#ppt_x"/>
                                          </p:val>
                                        </p:tav>
                                      </p:tavLst>
                                    </p:anim>
                                    <p:anim calcmode="lin" valueType="num">
                                      <p:cBhvr additive="base">
                                        <p:cTn id="21" dur="500" fill="hold"/>
                                        <p:tgtEl>
                                          <p:spTgt spid="28"/>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45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fill="hold"/>
                                        <p:tgtEl>
                                          <p:spTgt spid="31"/>
                                        </p:tgtEl>
                                        <p:attrNameLst>
                                          <p:attrName>ppt_x</p:attrName>
                                        </p:attrNameLst>
                                      </p:cBhvr>
                                      <p:tavLst>
                                        <p:tav tm="0">
                                          <p:val>
                                            <p:strVal val="0-#ppt_w/2"/>
                                          </p:val>
                                        </p:tav>
                                        <p:tav tm="100000">
                                          <p:val>
                                            <p:strVal val="#ppt_x"/>
                                          </p:val>
                                        </p:tav>
                                      </p:tavLst>
                                    </p:anim>
                                    <p:anim calcmode="lin" valueType="num">
                                      <p:cBhvr additive="base">
                                        <p:cTn id="25" dur="500" fill="hold"/>
                                        <p:tgtEl>
                                          <p:spTgt spid="31"/>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1450"/>
                            </p:stCondLst>
                            <p:childTnLst>
                              <p:par>
                                <p:cTn id="27" presetID="12" presetClass="entr" presetSubtype="1"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p:tgtEl>
                                          <p:spTgt spid="37"/>
                                        </p:tgtEl>
                                        <p:attrNameLst>
                                          <p:attrName>ppt_y</p:attrName>
                                        </p:attrNameLst>
                                      </p:cBhvr>
                                      <p:tavLst>
                                        <p:tav tm="0">
                                          <p:val>
                                            <p:strVal val="#ppt_y-#ppt_h*1.125000"/>
                                          </p:val>
                                        </p:tav>
                                        <p:tav tm="100000">
                                          <p:val>
                                            <p:strVal val="#ppt_y"/>
                                          </p:val>
                                        </p:tav>
                                      </p:tavLst>
                                    </p:anim>
                                    <p:animEffect transition="in" filter="wipe(down)">
                                      <p:cBhvr>
                                        <p:cTn id="3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p:cNvGrpSpPr>
            <a:grpSpLocks/>
          </p:cNvGrpSpPr>
          <p:nvPr/>
        </p:nvGrpSpPr>
        <p:grpSpPr bwMode="auto">
          <a:xfrm>
            <a:off x="1098550" y="1181100"/>
            <a:ext cx="3424238" cy="3022600"/>
            <a:chOff x="3656603" y="1422691"/>
            <a:chExt cx="4821642" cy="4257396"/>
          </a:xfrm>
        </p:grpSpPr>
        <p:cxnSp>
          <p:nvCxnSpPr>
            <p:cNvPr id="138" name="Straight Connector 137"/>
            <p:cNvCxnSpPr>
              <a:stCxn id="211" idx="4"/>
            </p:cNvCxnSpPr>
            <p:nvPr/>
          </p:nvCxnSpPr>
          <p:spPr>
            <a:xfrm>
              <a:off x="5476175" y="3166792"/>
              <a:ext cx="0" cy="534411"/>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a:off x="6037247" y="2703935"/>
              <a:ext cx="496247"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6037247" y="1972754"/>
              <a:ext cx="0" cy="3707333"/>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nvGrpSpPr>
            <p:cNvPr id="35870" name="Group 30"/>
            <p:cNvGrpSpPr>
              <a:grpSpLocks/>
            </p:cNvGrpSpPr>
            <p:nvPr/>
          </p:nvGrpSpPr>
          <p:grpSpPr bwMode="auto">
            <a:xfrm>
              <a:off x="4526260" y="4248869"/>
              <a:ext cx="1187886" cy="1431217"/>
              <a:chOff x="4251469" y="4029435"/>
              <a:chExt cx="1233210" cy="1485825"/>
            </a:xfrm>
          </p:grpSpPr>
          <p:cxnSp>
            <p:nvCxnSpPr>
              <p:cNvPr id="99" name="Straight Connector 98"/>
              <p:cNvCxnSpPr/>
              <p:nvPr/>
            </p:nvCxnSpPr>
            <p:spPr>
              <a:xfrm>
                <a:off x="5483615" y="4029602"/>
                <a:ext cx="0" cy="148566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V="1">
                <a:off x="4251358" y="4029602"/>
                <a:ext cx="1232257"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35871" name="Group 28"/>
            <p:cNvGrpSpPr>
              <a:grpSpLocks/>
            </p:cNvGrpSpPr>
            <p:nvPr/>
          </p:nvGrpSpPr>
          <p:grpSpPr bwMode="auto">
            <a:xfrm>
              <a:off x="6187465" y="2504351"/>
              <a:ext cx="851189" cy="3175735"/>
              <a:chOff x="5976054" y="2218355"/>
              <a:chExt cx="883666" cy="3296905"/>
            </a:xfrm>
          </p:grpSpPr>
          <p:cxnSp>
            <p:nvCxnSpPr>
              <p:cNvPr id="104" name="Straight Connector 103"/>
              <p:cNvCxnSpPr/>
              <p:nvPr/>
            </p:nvCxnSpPr>
            <p:spPr>
              <a:xfrm>
                <a:off x="5984869" y="2933928"/>
                <a:ext cx="0" cy="2581333"/>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5975586" y="2933928"/>
                <a:ext cx="884163"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a:stCxn id="235" idx="2"/>
              </p:cNvCxnSpPr>
              <p:nvPr/>
            </p:nvCxnSpPr>
            <p:spPr>
              <a:xfrm>
                <a:off x="6859749" y="2218955"/>
                <a:ext cx="0" cy="714974"/>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35872" name="Group 29"/>
            <p:cNvGrpSpPr>
              <a:grpSpLocks/>
            </p:cNvGrpSpPr>
            <p:nvPr/>
          </p:nvGrpSpPr>
          <p:grpSpPr bwMode="auto">
            <a:xfrm>
              <a:off x="4423554" y="3178585"/>
              <a:ext cx="1457201" cy="2501502"/>
              <a:chOff x="4144841" y="2918314"/>
              <a:chExt cx="1512800" cy="2596946"/>
            </a:xfrm>
          </p:grpSpPr>
          <p:cxnSp>
            <p:nvCxnSpPr>
              <p:cNvPr id="101" name="Straight Connector 100"/>
              <p:cNvCxnSpPr/>
              <p:nvPr/>
            </p:nvCxnSpPr>
            <p:spPr>
              <a:xfrm>
                <a:off x="5655339" y="3460873"/>
                <a:ext cx="0" cy="2054387"/>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a:off x="4144606" y="3460873"/>
                <a:ext cx="1513054"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a:off x="4156208" y="2917679"/>
                <a:ext cx="0" cy="526944"/>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35873" name="Group 27"/>
            <p:cNvGrpSpPr>
              <a:grpSpLocks/>
            </p:cNvGrpSpPr>
            <p:nvPr/>
          </p:nvGrpSpPr>
          <p:grpSpPr bwMode="auto">
            <a:xfrm>
              <a:off x="6346425" y="3481418"/>
              <a:ext cx="1308454" cy="2198668"/>
              <a:chOff x="6141079" y="3232702"/>
              <a:chExt cx="1358378" cy="2282558"/>
            </a:xfrm>
          </p:grpSpPr>
          <p:cxnSp>
            <p:nvCxnSpPr>
              <p:cNvPr id="105" name="Straight Connector 104"/>
              <p:cNvCxnSpPr/>
              <p:nvPr/>
            </p:nvCxnSpPr>
            <p:spPr>
              <a:xfrm>
                <a:off x="6154276" y="4224595"/>
                <a:ext cx="0" cy="1290667"/>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6140352" y="4224595"/>
                <a:ext cx="1359892"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7500245" y="3233382"/>
                <a:ext cx="0" cy="991213"/>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sp>
          <p:nvSpPr>
            <p:cNvPr id="127" name="Rounded Rectangle 126"/>
            <p:cNvSpPr>
              <a:spLocks noChangeAspect="1"/>
            </p:cNvSpPr>
            <p:nvPr/>
          </p:nvSpPr>
          <p:spPr>
            <a:xfrm>
              <a:off x="4045553" y="4009775"/>
              <a:ext cx="480600" cy="478510"/>
            </a:xfrm>
            <a:prstGeom prst="round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AU" sz="1013" dirty="0">
                  <a:solidFill>
                    <a:schemeClr val="bg1"/>
                  </a:solidFill>
                  <a:latin typeface="FontAwesome" pitchFamily="2" charset="0"/>
                </a:rPr>
                <a:t></a:t>
              </a:r>
              <a:endParaRPr lang="en-US" sz="1013" dirty="0">
                <a:solidFill>
                  <a:schemeClr val="bg1"/>
                </a:solidFill>
                <a:latin typeface="FontAwesome" pitchFamily="2" charset="0"/>
              </a:endParaRPr>
            </a:p>
          </p:txBody>
        </p:sp>
        <p:sp>
          <p:nvSpPr>
            <p:cNvPr id="129" name="Oval 128"/>
            <p:cNvSpPr>
              <a:spLocks noChangeAspect="1"/>
            </p:cNvSpPr>
            <p:nvPr/>
          </p:nvSpPr>
          <p:spPr>
            <a:xfrm>
              <a:off x="6419491" y="3401576"/>
              <a:ext cx="480600" cy="480745"/>
            </a:xfrm>
            <a:prstGeom prst="ellips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AU" sz="1013" dirty="0">
                  <a:solidFill>
                    <a:schemeClr val="bg1"/>
                  </a:solidFill>
                  <a:latin typeface="FontAwesome" pitchFamily="2" charset="0"/>
                </a:rPr>
                <a:t></a:t>
              </a:r>
              <a:endParaRPr lang="en-US" sz="1013" dirty="0">
                <a:solidFill>
                  <a:schemeClr val="bg1"/>
                </a:solidFill>
                <a:latin typeface="FontAwesome" pitchFamily="2" charset="0"/>
              </a:endParaRPr>
            </a:p>
          </p:txBody>
        </p:sp>
        <p:sp>
          <p:nvSpPr>
            <p:cNvPr id="177" name="Oval 176"/>
            <p:cNvSpPr>
              <a:spLocks noChangeAspect="1"/>
            </p:cNvSpPr>
            <p:nvPr/>
          </p:nvSpPr>
          <p:spPr>
            <a:xfrm>
              <a:off x="4908397" y="3177973"/>
              <a:ext cx="375538" cy="375653"/>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AU" sz="900" dirty="0">
                  <a:solidFill>
                    <a:schemeClr val="bg1"/>
                  </a:solidFill>
                  <a:latin typeface="FontAwesome" pitchFamily="2" charset="0"/>
                </a:rPr>
                <a:t></a:t>
              </a:r>
              <a:endParaRPr lang="en-US" sz="900" dirty="0">
                <a:solidFill>
                  <a:schemeClr val="bg1"/>
                </a:solidFill>
                <a:latin typeface="FontAwesome" pitchFamily="2" charset="0"/>
              </a:endParaRPr>
            </a:p>
          </p:txBody>
        </p:sp>
        <p:sp>
          <p:nvSpPr>
            <p:cNvPr id="179" name="Oval 178"/>
            <p:cNvSpPr>
              <a:spLocks noChangeAspect="1"/>
            </p:cNvSpPr>
            <p:nvPr/>
          </p:nvSpPr>
          <p:spPr>
            <a:xfrm>
              <a:off x="4792159" y="1934742"/>
              <a:ext cx="532012" cy="532175"/>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AU" sz="1013" dirty="0">
                  <a:solidFill>
                    <a:schemeClr val="bg1"/>
                  </a:solidFill>
                  <a:latin typeface="FontAwesome" pitchFamily="2" charset="0"/>
                </a:rPr>
                <a:t></a:t>
              </a:r>
              <a:endParaRPr lang="en-US" sz="1013" dirty="0">
                <a:solidFill>
                  <a:schemeClr val="bg1"/>
                </a:solidFill>
                <a:latin typeface="FontAwesome" pitchFamily="2" charset="0"/>
              </a:endParaRPr>
            </a:p>
          </p:txBody>
        </p:sp>
        <p:sp>
          <p:nvSpPr>
            <p:cNvPr id="195" name="Rounded Rectangle 194"/>
            <p:cNvSpPr>
              <a:spLocks noChangeAspect="1"/>
            </p:cNvSpPr>
            <p:nvPr/>
          </p:nvSpPr>
          <p:spPr>
            <a:xfrm>
              <a:off x="5652768" y="1422691"/>
              <a:ext cx="768959" cy="769193"/>
            </a:xfrm>
            <a:prstGeom prst="round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AU" sz="2100" dirty="0">
                  <a:solidFill>
                    <a:schemeClr val="bg1"/>
                  </a:solidFill>
                  <a:latin typeface="FontAwesome" pitchFamily="2" charset="0"/>
                </a:rPr>
                <a:t></a:t>
              </a:r>
              <a:endParaRPr lang="en-US" sz="2100" dirty="0">
                <a:solidFill>
                  <a:schemeClr val="bg1"/>
                </a:solidFill>
                <a:latin typeface="FontAwesome" pitchFamily="2" charset="0"/>
              </a:endParaRPr>
            </a:p>
          </p:txBody>
        </p:sp>
        <p:sp>
          <p:nvSpPr>
            <p:cNvPr id="197" name="Rounded Rectangle 196"/>
            <p:cNvSpPr>
              <a:spLocks noChangeAspect="1"/>
            </p:cNvSpPr>
            <p:nvPr/>
          </p:nvSpPr>
          <p:spPr>
            <a:xfrm>
              <a:off x="7304688" y="2826916"/>
              <a:ext cx="699664" cy="702113"/>
            </a:xfrm>
            <a:prstGeom prst="round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AU" sz="1650" dirty="0">
                  <a:solidFill>
                    <a:schemeClr val="bg1"/>
                  </a:solidFill>
                  <a:latin typeface="FontAwesome" pitchFamily="2" charset="0"/>
                </a:rPr>
                <a:t></a:t>
              </a:r>
              <a:endParaRPr lang="en-US" sz="1650" dirty="0">
                <a:solidFill>
                  <a:schemeClr val="bg1"/>
                </a:solidFill>
                <a:latin typeface="FontAwesome" pitchFamily="2" charset="0"/>
              </a:endParaRPr>
            </a:p>
          </p:txBody>
        </p:sp>
        <p:sp>
          <p:nvSpPr>
            <p:cNvPr id="210" name="Oval 209"/>
            <p:cNvSpPr>
              <a:spLocks noChangeAspect="1"/>
            </p:cNvSpPr>
            <p:nvPr/>
          </p:nvSpPr>
          <p:spPr>
            <a:xfrm>
              <a:off x="3656603" y="3354619"/>
              <a:ext cx="532012" cy="529939"/>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AU" sz="1200" dirty="0">
                  <a:solidFill>
                    <a:schemeClr val="bg1"/>
                  </a:solidFill>
                  <a:latin typeface="FontAwesome" pitchFamily="2" charset="0"/>
                </a:rPr>
                <a:t></a:t>
              </a:r>
            </a:p>
          </p:txBody>
        </p:sp>
        <p:sp>
          <p:nvSpPr>
            <p:cNvPr id="211" name="Oval 210"/>
            <p:cNvSpPr>
              <a:spLocks noChangeAspect="1"/>
            </p:cNvSpPr>
            <p:nvPr/>
          </p:nvSpPr>
          <p:spPr>
            <a:xfrm>
              <a:off x="5288406" y="2791140"/>
              <a:ext cx="375538" cy="375653"/>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AU" sz="900" dirty="0">
                  <a:solidFill>
                    <a:schemeClr val="bg1"/>
                  </a:solidFill>
                  <a:latin typeface="FontAwesome" pitchFamily="2" charset="0"/>
                </a:rPr>
                <a:t></a:t>
              </a:r>
              <a:endParaRPr lang="en-US" sz="900" dirty="0">
                <a:solidFill>
                  <a:schemeClr val="bg1"/>
                </a:solidFill>
                <a:latin typeface="FontAwesome" pitchFamily="2" charset="0"/>
              </a:endParaRPr>
            </a:p>
          </p:txBody>
        </p:sp>
        <p:sp>
          <p:nvSpPr>
            <p:cNvPr id="215" name="Oval 214"/>
            <p:cNvSpPr>
              <a:spLocks noChangeAspect="1"/>
            </p:cNvSpPr>
            <p:nvPr/>
          </p:nvSpPr>
          <p:spPr>
            <a:xfrm>
              <a:off x="6345725" y="2516109"/>
              <a:ext cx="375538" cy="375653"/>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en-US" sz="900" dirty="0">
                <a:solidFill>
                  <a:schemeClr val="bg1"/>
                </a:solidFill>
                <a:latin typeface="FontAwesome" pitchFamily="2" charset="0"/>
              </a:endParaRPr>
            </a:p>
          </p:txBody>
        </p:sp>
        <p:sp>
          <p:nvSpPr>
            <p:cNvPr id="234" name="Rounded Rectangle 233"/>
            <p:cNvSpPr>
              <a:spLocks noChangeAspect="1"/>
            </p:cNvSpPr>
            <p:nvPr/>
          </p:nvSpPr>
          <p:spPr>
            <a:xfrm>
              <a:off x="4108143" y="2567537"/>
              <a:ext cx="625897" cy="626088"/>
            </a:xfrm>
            <a:prstGeom prst="round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AU" sz="1013" dirty="0">
                  <a:solidFill>
                    <a:schemeClr val="bg1"/>
                  </a:solidFill>
                  <a:latin typeface="FontAwesome" pitchFamily="2" charset="0"/>
                </a:rPr>
                <a:t></a:t>
              </a:r>
              <a:endParaRPr lang="en-US" sz="1013" dirty="0">
                <a:solidFill>
                  <a:schemeClr val="bg1"/>
                </a:solidFill>
                <a:latin typeface="FontAwesome" pitchFamily="2" charset="0"/>
              </a:endParaRPr>
            </a:p>
          </p:txBody>
        </p:sp>
        <p:sp>
          <p:nvSpPr>
            <p:cNvPr id="235" name="Rounded Rectangle 234"/>
            <p:cNvSpPr>
              <a:spLocks noChangeAspect="1"/>
            </p:cNvSpPr>
            <p:nvPr/>
          </p:nvSpPr>
          <p:spPr>
            <a:xfrm>
              <a:off x="6772675" y="1972754"/>
              <a:ext cx="532012" cy="532175"/>
            </a:xfrm>
            <a:prstGeom prst="round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en-US" sz="1013" dirty="0">
                <a:solidFill>
                  <a:schemeClr val="bg1"/>
                </a:solidFill>
                <a:latin typeface="FontAwesome" pitchFamily="2" charset="0"/>
              </a:endParaRPr>
            </a:p>
          </p:txBody>
        </p:sp>
        <p:cxnSp>
          <p:nvCxnSpPr>
            <p:cNvPr id="136" name="Straight Connector 135"/>
            <p:cNvCxnSpPr/>
            <p:nvPr/>
          </p:nvCxnSpPr>
          <p:spPr>
            <a:xfrm>
              <a:off x="5096166" y="3486545"/>
              <a:ext cx="0" cy="762485"/>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a:off x="7655638" y="3958346"/>
              <a:ext cx="431421"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a:stCxn id="142" idx="4"/>
            </p:cNvCxnSpPr>
            <p:nvPr/>
          </p:nvCxnSpPr>
          <p:spPr>
            <a:xfrm flipH="1">
              <a:off x="7105743" y="4206546"/>
              <a:ext cx="0" cy="23031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sp>
          <p:nvSpPr>
            <p:cNvPr id="180" name="Oval 179"/>
            <p:cNvSpPr>
              <a:spLocks noChangeAspect="1"/>
            </p:cNvSpPr>
            <p:nvPr/>
          </p:nvSpPr>
          <p:spPr>
            <a:xfrm>
              <a:off x="7946233" y="3692259"/>
              <a:ext cx="532012" cy="532175"/>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en-AU" sz="1013" dirty="0">
                <a:solidFill>
                  <a:schemeClr val="bg1"/>
                </a:solidFill>
                <a:latin typeface="FontAwesome" pitchFamily="2" charset="0"/>
              </a:endParaRPr>
            </a:p>
          </p:txBody>
        </p:sp>
        <p:sp>
          <p:nvSpPr>
            <p:cNvPr id="142" name="Oval 141"/>
            <p:cNvSpPr>
              <a:spLocks noChangeAspect="1"/>
            </p:cNvSpPr>
            <p:nvPr/>
          </p:nvSpPr>
          <p:spPr>
            <a:xfrm>
              <a:off x="6917974" y="3830893"/>
              <a:ext cx="373302" cy="375653"/>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AU" sz="900" dirty="0">
                  <a:solidFill>
                    <a:schemeClr val="bg1"/>
                  </a:solidFill>
                  <a:latin typeface="FontAwesome" pitchFamily="2" charset="0"/>
                </a:rPr>
                <a:t></a:t>
              </a:r>
              <a:endParaRPr lang="en-US" sz="900" dirty="0">
                <a:solidFill>
                  <a:schemeClr val="bg1"/>
                </a:solidFill>
                <a:latin typeface="FontAwesome" pitchFamily="2" charset="0"/>
              </a:endParaRPr>
            </a:p>
          </p:txBody>
        </p:sp>
      </p:grpSp>
      <p:grpSp>
        <p:nvGrpSpPr>
          <p:cNvPr id="7" name="Group 6"/>
          <p:cNvGrpSpPr>
            <a:grpSpLocks/>
          </p:cNvGrpSpPr>
          <p:nvPr/>
        </p:nvGrpSpPr>
        <p:grpSpPr bwMode="auto">
          <a:xfrm>
            <a:off x="1857375" y="3578225"/>
            <a:ext cx="1905000" cy="1096963"/>
            <a:chOff x="8440747" y="4796156"/>
            <a:chExt cx="2786063" cy="1603375"/>
          </a:xfrm>
        </p:grpSpPr>
        <p:sp>
          <p:nvSpPr>
            <p:cNvPr id="70" name="Freeform 45"/>
            <p:cNvSpPr>
              <a:spLocks/>
            </p:cNvSpPr>
            <p:nvPr/>
          </p:nvSpPr>
          <p:spPr bwMode="auto">
            <a:xfrm>
              <a:off x="8440747" y="6336880"/>
              <a:ext cx="1402318" cy="62651"/>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id-ID" sz="1013" dirty="0">
                <a:solidFill>
                  <a:schemeClr val="bg1"/>
                </a:solidFill>
                <a:latin typeface="华文细黑" panose="02010600040101010101" pitchFamily="2" charset="-122"/>
                <a:ea typeface="+mn-ea"/>
              </a:endParaRPr>
            </a:p>
          </p:txBody>
        </p:sp>
        <p:sp>
          <p:nvSpPr>
            <p:cNvPr id="71" name="Freeform 46"/>
            <p:cNvSpPr>
              <a:spLocks/>
            </p:cNvSpPr>
            <p:nvPr/>
          </p:nvSpPr>
          <p:spPr bwMode="auto">
            <a:xfrm>
              <a:off x="9824492" y="6336880"/>
              <a:ext cx="1402318" cy="62651"/>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id-ID" sz="1013" dirty="0">
                <a:solidFill>
                  <a:schemeClr val="bg1"/>
                </a:solidFill>
                <a:latin typeface="华文细黑" panose="02010600040101010101" pitchFamily="2" charset="-122"/>
                <a:ea typeface="+mn-ea"/>
              </a:endParaRPr>
            </a:p>
          </p:txBody>
        </p:sp>
        <p:sp>
          <p:nvSpPr>
            <p:cNvPr id="72" name="Freeform 47"/>
            <p:cNvSpPr>
              <a:spLocks/>
            </p:cNvSpPr>
            <p:nvPr/>
          </p:nvSpPr>
          <p:spPr bwMode="auto">
            <a:xfrm>
              <a:off x="8714710" y="4796156"/>
              <a:ext cx="2259033" cy="1545365"/>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id-ID" sz="1013" dirty="0">
                <a:solidFill>
                  <a:schemeClr val="bg1"/>
                </a:solidFill>
                <a:latin typeface="华文细黑" panose="02010600040101010101" pitchFamily="2" charset="-122"/>
                <a:ea typeface="+mn-ea"/>
              </a:endParaRPr>
            </a:p>
          </p:txBody>
        </p:sp>
        <p:sp>
          <p:nvSpPr>
            <p:cNvPr id="73" name="Freeform 48"/>
            <p:cNvSpPr>
              <a:spLocks/>
            </p:cNvSpPr>
            <p:nvPr/>
          </p:nvSpPr>
          <p:spPr bwMode="auto">
            <a:xfrm>
              <a:off x="8723997" y="4803118"/>
              <a:ext cx="2242781" cy="1531443"/>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id-ID" sz="1013" dirty="0">
                <a:solidFill>
                  <a:schemeClr val="bg1"/>
                </a:solidFill>
                <a:latin typeface="华文细黑" panose="02010600040101010101" pitchFamily="2" charset="-122"/>
                <a:ea typeface="+mn-ea"/>
              </a:endParaRPr>
            </a:p>
          </p:txBody>
        </p:sp>
        <p:sp>
          <p:nvSpPr>
            <p:cNvPr id="74" name="Freeform 49"/>
            <p:cNvSpPr>
              <a:spLocks/>
            </p:cNvSpPr>
            <p:nvPr/>
          </p:nvSpPr>
          <p:spPr bwMode="auto">
            <a:xfrm>
              <a:off x="8723997" y="6269590"/>
              <a:ext cx="2242781" cy="64970"/>
            </a:xfrm>
            <a:custGeom>
              <a:avLst/>
              <a:gdLst>
                <a:gd name="T0" fmla="*/ 1414 w 1414"/>
                <a:gd name="T1" fmla="*/ 0 h 41"/>
                <a:gd name="T2" fmla="*/ 1396 w 1414"/>
                <a:gd name="T3" fmla="*/ 9 h 41"/>
                <a:gd name="T4" fmla="*/ 18 w 1414"/>
                <a:gd name="T5" fmla="*/ 9 h 41"/>
                <a:gd name="T6" fmla="*/ 0 w 1414"/>
                <a:gd name="T7" fmla="*/ 0 h 41"/>
                <a:gd name="T8" fmla="*/ 0 w 1414"/>
                <a:gd name="T9" fmla="*/ 1 h 41"/>
                <a:gd name="T10" fmla="*/ 40 w 1414"/>
                <a:gd name="T11" fmla="*/ 41 h 41"/>
                <a:gd name="T12" fmla="*/ 1373 w 1414"/>
                <a:gd name="T13" fmla="*/ 41 h 41"/>
                <a:gd name="T14" fmla="*/ 1414 w 1414"/>
                <a:gd name="T15" fmla="*/ 1 h 41"/>
                <a:gd name="T16" fmla="*/ 1414 w 1414"/>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41">
                  <a:moveTo>
                    <a:pt x="1414" y="0"/>
                  </a:moveTo>
                  <a:cubicBezTo>
                    <a:pt x="1409" y="6"/>
                    <a:pt x="1403" y="9"/>
                    <a:pt x="1396" y="9"/>
                  </a:cubicBezTo>
                  <a:cubicBezTo>
                    <a:pt x="18" y="9"/>
                    <a:pt x="18" y="9"/>
                    <a:pt x="18" y="9"/>
                  </a:cubicBezTo>
                  <a:cubicBezTo>
                    <a:pt x="10" y="9"/>
                    <a:pt x="4" y="6"/>
                    <a:pt x="0" y="0"/>
                  </a:cubicBezTo>
                  <a:cubicBezTo>
                    <a:pt x="0" y="1"/>
                    <a:pt x="0" y="1"/>
                    <a:pt x="0" y="1"/>
                  </a:cubicBezTo>
                  <a:cubicBezTo>
                    <a:pt x="0" y="23"/>
                    <a:pt x="18" y="41"/>
                    <a:pt x="40" y="41"/>
                  </a:cubicBezTo>
                  <a:cubicBezTo>
                    <a:pt x="1373" y="41"/>
                    <a:pt x="1373" y="41"/>
                    <a:pt x="1373" y="41"/>
                  </a:cubicBezTo>
                  <a:cubicBezTo>
                    <a:pt x="1396" y="41"/>
                    <a:pt x="1414" y="23"/>
                    <a:pt x="1414" y="1"/>
                  </a:cubicBezTo>
                  <a:lnTo>
                    <a:pt x="1414" y="0"/>
                  </a:lnTo>
                  <a:close/>
                </a:path>
              </a:pathLst>
            </a:custGeom>
            <a:solidFill>
              <a:srgbClr val="0C0D1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id-ID" sz="1013" dirty="0">
                <a:solidFill>
                  <a:schemeClr val="bg1"/>
                </a:solidFill>
                <a:latin typeface="华文细黑" panose="02010600040101010101" pitchFamily="2" charset="-122"/>
                <a:ea typeface="+mn-ea"/>
              </a:endParaRPr>
            </a:p>
          </p:txBody>
        </p:sp>
        <p:sp>
          <p:nvSpPr>
            <p:cNvPr id="75" name="Rectangle 50"/>
            <p:cNvSpPr>
              <a:spLocks noChangeArrowheads="1"/>
            </p:cNvSpPr>
            <p:nvPr/>
          </p:nvSpPr>
          <p:spPr bwMode="auto">
            <a:xfrm>
              <a:off x="8440747" y="6311357"/>
              <a:ext cx="2786063" cy="51048"/>
            </a:xfrm>
            <a:prstGeom prst="rect">
              <a:avLst/>
            </a:prstGeom>
            <a:solidFill>
              <a:srgbClr val="D2D6D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eaLnBrk="1" fontAlgn="auto" hangingPunct="1">
                <a:spcBef>
                  <a:spcPts val="0"/>
                </a:spcBef>
                <a:spcAft>
                  <a:spcPts val="0"/>
                </a:spcAft>
                <a:defRPr/>
              </a:pPr>
              <a:endParaRPr lang="id-ID" sz="1013" dirty="0">
                <a:solidFill>
                  <a:schemeClr val="bg1"/>
                </a:solidFill>
                <a:latin typeface="华文细黑" panose="02010600040101010101" pitchFamily="2" charset="-122"/>
                <a:ea typeface="+mn-ea"/>
              </a:endParaRPr>
            </a:p>
          </p:txBody>
        </p:sp>
        <p:sp>
          <p:nvSpPr>
            <p:cNvPr id="76" name="Freeform 51"/>
            <p:cNvSpPr>
              <a:spLocks/>
            </p:cNvSpPr>
            <p:nvPr/>
          </p:nvSpPr>
          <p:spPr bwMode="auto">
            <a:xfrm>
              <a:off x="9634111" y="6311357"/>
              <a:ext cx="399336" cy="30164"/>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id-ID" sz="1013" dirty="0">
                <a:solidFill>
                  <a:schemeClr val="bg1"/>
                </a:solidFill>
                <a:latin typeface="华文细黑" panose="02010600040101010101" pitchFamily="2" charset="-122"/>
                <a:ea typeface="+mn-ea"/>
              </a:endParaRPr>
            </a:p>
          </p:txBody>
        </p:sp>
        <p:sp>
          <p:nvSpPr>
            <p:cNvPr id="77" name="Rectangle 52"/>
            <p:cNvSpPr>
              <a:spLocks noChangeArrowheads="1"/>
            </p:cNvSpPr>
            <p:nvPr/>
          </p:nvSpPr>
          <p:spPr bwMode="auto">
            <a:xfrm>
              <a:off x="8798292" y="4900573"/>
              <a:ext cx="2094191" cy="1322610"/>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eaLnBrk="1" fontAlgn="auto" hangingPunct="1">
                <a:spcBef>
                  <a:spcPts val="0"/>
                </a:spcBef>
                <a:spcAft>
                  <a:spcPts val="0"/>
                </a:spcAft>
                <a:defRPr/>
              </a:pPr>
              <a:endParaRPr lang="id-ID" sz="1013" dirty="0">
                <a:solidFill>
                  <a:schemeClr val="bg1"/>
                </a:solidFill>
                <a:latin typeface="华文细黑" panose="02010600040101010101" pitchFamily="2" charset="-122"/>
                <a:ea typeface="+mn-ea"/>
              </a:endParaRPr>
            </a:p>
          </p:txBody>
        </p:sp>
        <p:sp>
          <p:nvSpPr>
            <p:cNvPr id="78" name="Rectangle 53"/>
            <p:cNvSpPr>
              <a:spLocks noChangeArrowheads="1"/>
            </p:cNvSpPr>
            <p:nvPr/>
          </p:nvSpPr>
          <p:spPr bwMode="auto">
            <a:xfrm>
              <a:off x="8805258" y="4909855"/>
              <a:ext cx="2077938" cy="1306366"/>
            </a:xfrm>
            <a:prstGeom prst="rect">
              <a:avLst/>
            </a:prstGeom>
            <a:blipFill>
              <a:blip r:embed="rId3" cstate="email">
                <a:extLst>
                  <a:ext uri="{28A0092B-C50C-407E-A947-70E740481C1C}">
                    <a14:useLocalDpi xmlns:a14="http://schemas.microsoft.com/office/drawing/2010/main"/>
                  </a:ext>
                </a:extLst>
              </a:blip>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eaLnBrk="1" fontAlgn="auto" hangingPunct="1">
                <a:spcBef>
                  <a:spcPts val="0"/>
                </a:spcBef>
                <a:spcAft>
                  <a:spcPts val="0"/>
                </a:spcAft>
                <a:defRPr/>
              </a:pPr>
              <a:endParaRPr lang="id-ID" sz="1013" dirty="0">
                <a:solidFill>
                  <a:schemeClr val="bg1"/>
                </a:solidFill>
                <a:latin typeface="华文细黑" panose="02010600040101010101" pitchFamily="2" charset="-122"/>
                <a:ea typeface="+mn-ea"/>
              </a:endParaRPr>
            </a:p>
          </p:txBody>
        </p:sp>
        <p:sp>
          <p:nvSpPr>
            <p:cNvPr id="79" name="Oval 54"/>
            <p:cNvSpPr>
              <a:spLocks noChangeArrowheads="1"/>
            </p:cNvSpPr>
            <p:nvPr/>
          </p:nvSpPr>
          <p:spPr bwMode="auto">
            <a:xfrm>
              <a:off x="9831458" y="4844884"/>
              <a:ext cx="23217" cy="23204"/>
            </a:xfrm>
            <a:prstGeom prst="ellipse">
              <a:avLst/>
            </a:pr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id-ID" sz="1013" dirty="0">
                <a:solidFill>
                  <a:schemeClr val="bg1"/>
                </a:solidFill>
                <a:latin typeface="华文细黑" panose="02010600040101010101" pitchFamily="2" charset="-122"/>
                <a:ea typeface="+mn-ea"/>
              </a:endParaRPr>
            </a:p>
          </p:txBody>
        </p:sp>
        <p:sp>
          <p:nvSpPr>
            <p:cNvPr id="80" name="Oval 55"/>
            <p:cNvSpPr>
              <a:spLocks noChangeArrowheads="1"/>
            </p:cNvSpPr>
            <p:nvPr/>
          </p:nvSpPr>
          <p:spPr bwMode="auto">
            <a:xfrm>
              <a:off x="9831458" y="4844884"/>
              <a:ext cx="23217" cy="20883"/>
            </a:xfrm>
            <a:prstGeom prst="ellipse">
              <a:avLst/>
            </a:prstGeom>
            <a:solidFill>
              <a:srgbClr val="0A0A0A"/>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id-ID" sz="1013" dirty="0">
                <a:solidFill>
                  <a:schemeClr val="bg1"/>
                </a:solidFill>
                <a:latin typeface="华文细黑" panose="02010600040101010101" pitchFamily="2" charset="-122"/>
                <a:ea typeface="+mn-ea"/>
              </a:endParaRPr>
            </a:p>
          </p:txBody>
        </p:sp>
        <p:sp>
          <p:nvSpPr>
            <p:cNvPr id="81" name="Oval 56"/>
            <p:cNvSpPr>
              <a:spLocks noChangeArrowheads="1"/>
            </p:cNvSpPr>
            <p:nvPr/>
          </p:nvSpPr>
          <p:spPr bwMode="auto">
            <a:xfrm>
              <a:off x="9836101" y="4847204"/>
              <a:ext cx="13930" cy="1624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id-ID" sz="1013" dirty="0">
                <a:solidFill>
                  <a:schemeClr val="bg1"/>
                </a:solidFill>
                <a:latin typeface="华文细黑" panose="02010600040101010101" pitchFamily="2" charset="-122"/>
                <a:ea typeface="+mn-ea"/>
              </a:endParaRPr>
            </a:p>
          </p:txBody>
        </p:sp>
        <p:sp>
          <p:nvSpPr>
            <p:cNvPr id="82" name="Oval 57"/>
            <p:cNvSpPr>
              <a:spLocks noChangeArrowheads="1"/>
            </p:cNvSpPr>
            <p:nvPr/>
          </p:nvSpPr>
          <p:spPr bwMode="auto">
            <a:xfrm>
              <a:off x="9838422" y="4851845"/>
              <a:ext cx="9287" cy="6962"/>
            </a:xfrm>
            <a:prstGeom prst="ellipse">
              <a:avLst/>
            </a:prstGeom>
            <a:solidFill>
              <a:srgbClr val="2C99B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id-ID" sz="1013" dirty="0">
                <a:solidFill>
                  <a:schemeClr val="bg1"/>
                </a:solidFill>
                <a:latin typeface="华文细黑" panose="02010600040101010101" pitchFamily="2" charset="-122"/>
                <a:ea typeface="+mn-ea"/>
              </a:endParaRPr>
            </a:p>
          </p:txBody>
        </p:sp>
        <p:sp>
          <p:nvSpPr>
            <p:cNvPr id="83" name="Freeform 58"/>
            <p:cNvSpPr>
              <a:spLocks/>
            </p:cNvSpPr>
            <p:nvPr/>
          </p:nvSpPr>
          <p:spPr bwMode="auto">
            <a:xfrm>
              <a:off x="9843065" y="4854166"/>
              <a:ext cx="0" cy="2320"/>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id-ID" sz="1013" dirty="0">
                <a:solidFill>
                  <a:schemeClr val="bg1"/>
                </a:solidFill>
                <a:latin typeface="华文细黑" panose="02010600040101010101" pitchFamily="2" charset="-122"/>
                <a:ea typeface="+mn-ea"/>
              </a:endParaRPr>
            </a:p>
          </p:txBody>
        </p:sp>
      </p:grpSp>
      <p:grpSp>
        <p:nvGrpSpPr>
          <p:cNvPr id="67" name="组合 66"/>
          <p:cNvGrpSpPr>
            <a:grpSpLocks/>
          </p:cNvGrpSpPr>
          <p:nvPr/>
        </p:nvGrpSpPr>
        <p:grpSpPr bwMode="auto">
          <a:xfrm>
            <a:off x="5089525" y="1349375"/>
            <a:ext cx="3562350" cy="862013"/>
            <a:chOff x="544923" y="2418093"/>
            <a:chExt cx="4750103" cy="1149032"/>
          </a:xfrm>
        </p:grpSpPr>
        <p:sp>
          <p:nvSpPr>
            <p:cNvPr id="68" name="矩形 67"/>
            <p:cNvSpPr/>
            <p:nvPr/>
          </p:nvSpPr>
          <p:spPr>
            <a:xfrm>
              <a:off x="544923" y="2788408"/>
              <a:ext cx="4750103" cy="778717"/>
            </a:xfrm>
            <a:prstGeom prst="rect">
              <a:avLst/>
            </a:prstGeom>
            <a:noFill/>
          </p:spPr>
          <p:txBody>
            <a:bodyPr>
              <a:spAutoFit/>
            </a:bodyPr>
            <a:lstStyle/>
            <a:p>
              <a:pPr eaLnBrk="1" fontAlgn="auto" hangingPunct="1">
                <a:spcBef>
                  <a:spcPts val="0"/>
                </a:spcBef>
                <a:spcAft>
                  <a:spcPts val="0"/>
                </a:spcAft>
                <a:defRPr/>
              </a:pPr>
              <a:r>
                <a:rPr lang="en-US" altLang="zh-CN" sz="800" dirty="0">
                  <a:solidFill>
                    <a:schemeClr val="bg1">
                      <a:lumMod val="95000"/>
                    </a:schemeClr>
                  </a:solidFill>
                  <a:latin typeface="华文细黑" panose="02010600040101010101" pitchFamily="2" charset="-122"/>
                  <a:ea typeface="+mn-ea"/>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800" dirty="0">
                <a:solidFill>
                  <a:schemeClr val="bg1">
                    <a:lumMod val="95000"/>
                  </a:schemeClr>
                </a:solidFill>
                <a:latin typeface="华文细黑" panose="02010600040101010101" pitchFamily="2" charset="-122"/>
                <a:ea typeface="+mn-ea"/>
                <a:cs typeface="Arial" pitchFamily="34" charset="0"/>
              </a:endParaRPr>
            </a:p>
          </p:txBody>
        </p:sp>
        <p:sp>
          <p:nvSpPr>
            <p:cNvPr id="69" name="文本框 23"/>
            <p:cNvSpPr txBox="1"/>
            <p:nvPr/>
          </p:nvSpPr>
          <p:spPr>
            <a:xfrm>
              <a:off x="544923" y="2418093"/>
              <a:ext cx="2061765" cy="410519"/>
            </a:xfrm>
            <a:prstGeom prst="rect">
              <a:avLst/>
            </a:prstGeom>
            <a:noFill/>
          </p:spPr>
          <p:txBody>
            <a:bodyPr wrap="none">
              <a:spAutoFit/>
            </a:bodyPr>
            <a:lstStyle/>
            <a:p>
              <a:pPr eaLnBrk="1" fontAlgn="auto" hangingPunct="1">
                <a:spcBef>
                  <a:spcPts val="0"/>
                </a:spcBef>
                <a:spcAft>
                  <a:spcPts val="0"/>
                </a:spcAft>
                <a:defRPr/>
              </a:pPr>
              <a:r>
                <a:rPr lang="en-US" altLang="zh-CN" sz="1400" dirty="0">
                  <a:solidFill>
                    <a:schemeClr val="bg1">
                      <a:lumMod val="95000"/>
                    </a:schemeClr>
                  </a:solidFill>
                  <a:latin typeface="华文细黑" panose="02010600040101010101" pitchFamily="2" charset="-122"/>
                  <a:ea typeface="+mn-ea"/>
                </a:rPr>
                <a:t>YOUR TEXT HERE</a:t>
              </a:r>
              <a:endParaRPr lang="zh-CN" altLang="en-US" sz="1400" dirty="0">
                <a:solidFill>
                  <a:schemeClr val="bg1">
                    <a:lumMod val="95000"/>
                  </a:schemeClr>
                </a:solidFill>
                <a:latin typeface="华文细黑" panose="02010600040101010101" pitchFamily="2" charset="-122"/>
                <a:ea typeface="+mn-ea"/>
              </a:endParaRPr>
            </a:p>
          </p:txBody>
        </p:sp>
      </p:grpSp>
      <p:grpSp>
        <p:nvGrpSpPr>
          <p:cNvPr id="84" name="组合 83"/>
          <p:cNvGrpSpPr>
            <a:grpSpLocks/>
          </p:cNvGrpSpPr>
          <p:nvPr/>
        </p:nvGrpSpPr>
        <p:grpSpPr bwMode="auto">
          <a:xfrm>
            <a:off x="5089525" y="2481263"/>
            <a:ext cx="3562350" cy="862012"/>
            <a:chOff x="544923" y="2418093"/>
            <a:chExt cx="4750103" cy="1149032"/>
          </a:xfrm>
        </p:grpSpPr>
        <p:sp>
          <p:nvSpPr>
            <p:cNvPr id="85" name="矩形 84"/>
            <p:cNvSpPr/>
            <p:nvPr/>
          </p:nvSpPr>
          <p:spPr>
            <a:xfrm>
              <a:off x="544923" y="2788407"/>
              <a:ext cx="4750103" cy="778718"/>
            </a:xfrm>
            <a:prstGeom prst="rect">
              <a:avLst/>
            </a:prstGeom>
            <a:noFill/>
          </p:spPr>
          <p:txBody>
            <a:bodyPr>
              <a:spAutoFit/>
            </a:bodyPr>
            <a:lstStyle/>
            <a:p>
              <a:pPr eaLnBrk="1" fontAlgn="auto" hangingPunct="1">
                <a:spcBef>
                  <a:spcPts val="0"/>
                </a:spcBef>
                <a:spcAft>
                  <a:spcPts val="0"/>
                </a:spcAft>
                <a:defRPr/>
              </a:pPr>
              <a:r>
                <a:rPr lang="en-US" altLang="zh-CN" sz="800" dirty="0">
                  <a:solidFill>
                    <a:schemeClr val="bg1">
                      <a:lumMod val="95000"/>
                    </a:schemeClr>
                  </a:solidFill>
                  <a:latin typeface="华文细黑" panose="02010600040101010101" pitchFamily="2" charset="-122"/>
                  <a:ea typeface="+mn-ea"/>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800" dirty="0">
                <a:solidFill>
                  <a:schemeClr val="bg1">
                    <a:lumMod val="95000"/>
                  </a:schemeClr>
                </a:solidFill>
                <a:latin typeface="华文细黑" panose="02010600040101010101" pitchFamily="2" charset="-122"/>
                <a:ea typeface="+mn-ea"/>
                <a:cs typeface="Arial" pitchFamily="34" charset="0"/>
              </a:endParaRPr>
            </a:p>
          </p:txBody>
        </p:sp>
        <p:sp>
          <p:nvSpPr>
            <p:cNvPr id="86" name="文本框 27"/>
            <p:cNvSpPr txBox="1"/>
            <p:nvPr/>
          </p:nvSpPr>
          <p:spPr>
            <a:xfrm>
              <a:off x="544923" y="2418093"/>
              <a:ext cx="2061765" cy="410520"/>
            </a:xfrm>
            <a:prstGeom prst="rect">
              <a:avLst/>
            </a:prstGeom>
            <a:noFill/>
          </p:spPr>
          <p:txBody>
            <a:bodyPr wrap="none">
              <a:spAutoFit/>
            </a:bodyPr>
            <a:lstStyle/>
            <a:p>
              <a:pPr eaLnBrk="1" fontAlgn="auto" hangingPunct="1">
                <a:spcBef>
                  <a:spcPts val="0"/>
                </a:spcBef>
                <a:spcAft>
                  <a:spcPts val="0"/>
                </a:spcAft>
                <a:defRPr/>
              </a:pPr>
              <a:r>
                <a:rPr lang="en-US" altLang="zh-CN" sz="1400" dirty="0">
                  <a:solidFill>
                    <a:schemeClr val="bg1">
                      <a:lumMod val="95000"/>
                    </a:schemeClr>
                  </a:solidFill>
                  <a:latin typeface="华文细黑" panose="02010600040101010101" pitchFamily="2" charset="-122"/>
                  <a:ea typeface="+mn-ea"/>
                </a:rPr>
                <a:t>YOUR TEXT HERE</a:t>
              </a:r>
              <a:endParaRPr lang="zh-CN" altLang="en-US" sz="1400" dirty="0">
                <a:solidFill>
                  <a:schemeClr val="bg1">
                    <a:lumMod val="95000"/>
                  </a:schemeClr>
                </a:solidFill>
                <a:latin typeface="华文细黑" panose="02010600040101010101" pitchFamily="2" charset="-122"/>
                <a:ea typeface="+mn-ea"/>
              </a:endParaRPr>
            </a:p>
          </p:txBody>
        </p:sp>
      </p:grpSp>
      <p:grpSp>
        <p:nvGrpSpPr>
          <p:cNvPr id="87" name="组合 86"/>
          <p:cNvGrpSpPr>
            <a:grpSpLocks/>
          </p:cNvGrpSpPr>
          <p:nvPr/>
        </p:nvGrpSpPr>
        <p:grpSpPr bwMode="auto">
          <a:xfrm>
            <a:off x="5089525" y="3544888"/>
            <a:ext cx="3562350" cy="862012"/>
            <a:chOff x="544923" y="2418093"/>
            <a:chExt cx="4750103" cy="1149032"/>
          </a:xfrm>
        </p:grpSpPr>
        <p:sp>
          <p:nvSpPr>
            <p:cNvPr id="88" name="矩形 87"/>
            <p:cNvSpPr/>
            <p:nvPr/>
          </p:nvSpPr>
          <p:spPr>
            <a:xfrm>
              <a:off x="544923" y="2788407"/>
              <a:ext cx="4750103" cy="778718"/>
            </a:xfrm>
            <a:prstGeom prst="rect">
              <a:avLst/>
            </a:prstGeom>
            <a:noFill/>
          </p:spPr>
          <p:txBody>
            <a:bodyPr>
              <a:spAutoFit/>
            </a:bodyPr>
            <a:lstStyle/>
            <a:p>
              <a:pPr eaLnBrk="1" fontAlgn="auto" hangingPunct="1">
                <a:spcBef>
                  <a:spcPts val="0"/>
                </a:spcBef>
                <a:spcAft>
                  <a:spcPts val="0"/>
                </a:spcAft>
                <a:defRPr/>
              </a:pPr>
              <a:r>
                <a:rPr lang="en-US" altLang="zh-CN" sz="800" dirty="0">
                  <a:solidFill>
                    <a:schemeClr val="bg1">
                      <a:lumMod val="95000"/>
                    </a:schemeClr>
                  </a:solidFill>
                  <a:latin typeface="华文细黑" panose="02010600040101010101" pitchFamily="2" charset="-122"/>
                  <a:ea typeface="+mn-ea"/>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800" dirty="0">
                <a:solidFill>
                  <a:schemeClr val="bg1">
                    <a:lumMod val="95000"/>
                  </a:schemeClr>
                </a:solidFill>
                <a:latin typeface="华文细黑" panose="02010600040101010101" pitchFamily="2" charset="-122"/>
                <a:ea typeface="+mn-ea"/>
                <a:cs typeface="Arial" pitchFamily="34" charset="0"/>
              </a:endParaRPr>
            </a:p>
          </p:txBody>
        </p:sp>
        <p:sp>
          <p:nvSpPr>
            <p:cNvPr id="89" name="文本框 31"/>
            <p:cNvSpPr txBox="1"/>
            <p:nvPr/>
          </p:nvSpPr>
          <p:spPr>
            <a:xfrm>
              <a:off x="544923" y="2418093"/>
              <a:ext cx="2061765" cy="410520"/>
            </a:xfrm>
            <a:prstGeom prst="rect">
              <a:avLst/>
            </a:prstGeom>
            <a:noFill/>
          </p:spPr>
          <p:txBody>
            <a:bodyPr wrap="none">
              <a:spAutoFit/>
            </a:bodyPr>
            <a:lstStyle/>
            <a:p>
              <a:pPr eaLnBrk="1" fontAlgn="auto" hangingPunct="1">
                <a:spcBef>
                  <a:spcPts val="0"/>
                </a:spcBef>
                <a:spcAft>
                  <a:spcPts val="0"/>
                </a:spcAft>
                <a:defRPr/>
              </a:pPr>
              <a:r>
                <a:rPr lang="en-US" altLang="zh-CN" sz="1400" dirty="0">
                  <a:solidFill>
                    <a:schemeClr val="bg1">
                      <a:lumMod val="95000"/>
                    </a:schemeClr>
                  </a:solidFill>
                  <a:latin typeface="华文细黑" panose="02010600040101010101" pitchFamily="2" charset="-122"/>
                  <a:ea typeface="+mn-ea"/>
                </a:rPr>
                <a:t>YOUR TEXT HERE</a:t>
              </a:r>
              <a:endParaRPr lang="zh-CN" altLang="en-US" sz="1400" dirty="0">
                <a:solidFill>
                  <a:schemeClr val="bg1">
                    <a:lumMod val="95000"/>
                  </a:schemeClr>
                </a:solidFill>
                <a:latin typeface="华文细黑" panose="02010600040101010101" pitchFamily="2" charset="-122"/>
                <a:ea typeface="+mn-ea"/>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1000"/>
                            </p:stCondLst>
                            <p:childTnLst>
                              <p:par>
                                <p:cTn id="10" presetID="2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wipe(down)">
                                      <p:cBhvr>
                                        <p:cTn id="12" dur="500"/>
                                        <p:tgtEl>
                                          <p:spTgt spid="39"/>
                                        </p:tgtEl>
                                      </p:cBhvr>
                                    </p:animEffect>
                                  </p:childTnLst>
                                </p:cTn>
                              </p:par>
                            </p:childTnLst>
                          </p:cTn>
                        </p:par>
                        <p:par>
                          <p:cTn id="13" fill="hold" nodeType="afterGroup">
                            <p:stCondLst>
                              <p:cond delay="1500"/>
                            </p:stCondLst>
                            <p:childTnLst>
                              <p:par>
                                <p:cTn id="14" presetID="22" presetClass="entr" presetSubtype="8" fill="hold" nodeType="after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wipe(left)">
                                      <p:cBhvr>
                                        <p:cTn id="16" dur="500"/>
                                        <p:tgtEl>
                                          <p:spTgt spid="67"/>
                                        </p:tgtEl>
                                      </p:cBhvr>
                                    </p:animEffect>
                                  </p:childTnLst>
                                </p:cTn>
                              </p:par>
                            </p:childTnLst>
                          </p:cTn>
                        </p:par>
                        <p:par>
                          <p:cTn id="17" fill="hold" nodeType="afterGroup">
                            <p:stCondLst>
                              <p:cond delay="2000"/>
                            </p:stCondLst>
                            <p:childTnLst>
                              <p:par>
                                <p:cTn id="18" presetID="22" presetClass="entr" presetSubtype="8" fill="hold" nodeType="afterEffect">
                                  <p:stCondLst>
                                    <p:cond delay="0"/>
                                  </p:stCondLst>
                                  <p:childTnLst>
                                    <p:set>
                                      <p:cBhvr>
                                        <p:cTn id="19" dur="1" fill="hold">
                                          <p:stCondLst>
                                            <p:cond delay="0"/>
                                          </p:stCondLst>
                                        </p:cTn>
                                        <p:tgtEl>
                                          <p:spTgt spid="84"/>
                                        </p:tgtEl>
                                        <p:attrNameLst>
                                          <p:attrName>style.visibility</p:attrName>
                                        </p:attrNameLst>
                                      </p:cBhvr>
                                      <p:to>
                                        <p:strVal val="visible"/>
                                      </p:to>
                                    </p:set>
                                    <p:animEffect transition="in" filter="wipe(left)">
                                      <p:cBhvr>
                                        <p:cTn id="20" dur="500"/>
                                        <p:tgtEl>
                                          <p:spTgt spid="84"/>
                                        </p:tgtEl>
                                      </p:cBhvr>
                                    </p:animEffect>
                                  </p:childTnLst>
                                </p:cTn>
                              </p:par>
                            </p:childTnLst>
                          </p:cTn>
                        </p:par>
                        <p:par>
                          <p:cTn id="21" fill="hold" nodeType="afterGroup">
                            <p:stCondLst>
                              <p:cond delay="2500"/>
                            </p:stCondLst>
                            <p:childTnLst>
                              <p:par>
                                <p:cTn id="22" presetID="22" presetClass="entr" presetSubtype="8" fill="hold" nodeType="afterEffect">
                                  <p:stCondLst>
                                    <p:cond delay="0"/>
                                  </p:stCondLst>
                                  <p:childTnLst>
                                    <p:set>
                                      <p:cBhvr>
                                        <p:cTn id="23" dur="1" fill="hold">
                                          <p:stCondLst>
                                            <p:cond delay="0"/>
                                          </p:stCondLst>
                                        </p:cTn>
                                        <p:tgtEl>
                                          <p:spTgt spid="87"/>
                                        </p:tgtEl>
                                        <p:attrNameLst>
                                          <p:attrName>style.visibility</p:attrName>
                                        </p:attrNameLst>
                                      </p:cBhvr>
                                      <p:to>
                                        <p:strVal val="visible"/>
                                      </p:to>
                                    </p:set>
                                    <p:animEffect transition="in" filter="wipe(left)">
                                      <p:cBhvr>
                                        <p:cTn id="24"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874713" y="1208088"/>
            <a:ext cx="3562350" cy="862012"/>
            <a:chOff x="544923" y="2418093"/>
            <a:chExt cx="4750103" cy="1149032"/>
          </a:xfrm>
        </p:grpSpPr>
        <p:sp>
          <p:nvSpPr>
            <p:cNvPr id="3" name="矩形 2"/>
            <p:cNvSpPr/>
            <p:nvPr/>
          </p:nvSpPr>
          <p:spPr>
            <a:xfrm>
              <a:off x="544923" y="2788407"/>
              <a:ext cx="4750103" cy="778718"/>
            </a:xfrm>
            <a:prstGeom prst="rect">
              <a:avLst/>
            </a:prstGeom>
            <a:noFill/>
          </p:spPr>
          <p:txBody>
            <a:bodyPr>
              <a:spAutoFit/>
            </a:bodyPr>
            <a:lstStyle/>
            <a:p>
              <a:pPr eaLnBrk="1" fontAlgn="auto" hangingPunct="1">
                <a:spcBef>
                  <a:spcPts val="0"/>
                </a:spcBef>
                <a:spcAft>
                  <a:spcPts val="0"/>
                </a:spcAft>
                <a:defRPr/>
              </a:pPr>
              <a:r>
                <a:rPr lang="en-US" altLang="zh-CN" sz="800" dirty="0">
                  <a:solidFill>
                    <a:schemeClr val="bg1">
                      <a:lumMod val="95000"/>
                    </a:schemeClr>
                  </a:solidFill>
                  <a:latin typeface="华文细黑" panose="02010600040101010101" pitchFamily="2" charset="-122"/>
                  <a:ea typeface="+mn-ea"/>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800" dirty="0">
                <a:solidFill>
                  <a:schemeClr val="bg1">
                    <a:lumMod val="95000"/>
                  </a:schemeClr>
                </a:solidFill>
                <a:latin typeface="华文细黑" panose="02010600040101010101" pitchFamily="2" charset="-122"/>
                <a:ea typeface="+mn-ea"/>
                <a:cs typeface="Arial" pitchFamily="34" charset="0"/>
              </a:endParaRPr>
            </a:p>
          </p:txBody>
        </p:sp>
        <p:sp>
          <p:nvSpPr>
            <p:cNvPr id="4" name="文本框 23"/>
            <p:cNvSpPr txBox="1"/>
            <p:nvPr/>
          </p:nvSpPr>
          <p:spPr>
            <a:xfrm>
              <a:off x="544923" y="2418093"/>
              <a:ext cx="2061765" cy="410520"/>
            </a:xfrm>
            <a:prstGeom prst="rect">
              <a:avLst/>
            </a:prstGeom>
            <a:noFill/>
          </p:spPr>
          <p:txBody>
            <a:bodyPr wrap="none">
              <a:spAutoFit/>
            </a:bodyPr>
            <a:lstStyle/>
            <a:p>
              <a:pPr eaLnBrk="1" fontAlgn="auto" hangingPunct="1">
                <a:spcBef>
                  <a:spcPts val="0"/>
                </a:spcBef>
                <a:spcAft>
                  <a:spcPts val="0"/>
                </a:spcAft>
                <a:defRPr/>
              </a:pPr>
              <a:r>
                <a:rPr lang="en-US" altLang="zh-CN" sz="1400" dirty="0">
                  <a:solidFill>
                    <a:schemeClr val="bg1">
                      <a:lumMod val="95000"/>
                    </a:schemeClr>
                  </a:solidFill>
                  <a:latin typeface="华文细黑" panose="02010600040101010101" pitchFamily="2" charset="-122"/>
                  <a:ea typeface="+mn-ea"/>
                </a:rPr>
                <a:t>YOUR TEXT HERE</a:t>
              </a:r>
              <a:endParaRPr lang="zh-CN" altLang="en-US" sz="1400" dirty="0">
                <a:solidFill>
                  <a:schemeClr val="bg1">
                    <a:lumMod val="95000"/>
                  </a:schemeClr>
                </a:solidFill>
                <a:latin typeface="华文细黑" panose="02010600040101010101" pitchFamily="2" charset="-122"/>
                <a:ea typeface="+mn-ea"/>
              </a:endParaRPr>
            </a:p>
          </p:txBody>
        </p:sp>
      </p:grpSp>
      <p:grpSp>
        <p:nvGrpSpPr>
          <p:cNvPr id="6" name="组合 5"/>
          <p:cNvGrpSpPr>
            <a:grpSpLocks/>
          </p:cNvGrpSpPr>
          <p:nvPr/>
        </p:nvGrpSpPr>
        <p:grpSpPr bwMode="auto">
          <a:xfrm>
            <a:off x="874713" y="2339975"/>
            <a:ext cx="3562350" cy="862013"/>
            <a:chOff x="544923" y="2418093"/>
            <a:chExt cx="4750103" cy="1149032"/>
          </a:xfrm>
        </p:grpSpPr>
        <p:sp>
          <p:nvSpPr>
            <p:cNvPr id="7" name="矩形 6"/>
            <p:cNvSpPr/>
            <p:nvPr/>
          </p:nvSpPr>
          <p:spPr>
            <a:xfrm>
              <a:off x="544923" y="2788408"/>
              <a:ext cx="4750103" cy="778717"/>
            </a:xfrm>
            <a:prstGeom prst="rect">
              <a:avLst/>
            </a:prstGeom>
            <a:noFill/>
          </p:spPr>
          <p:txBody>
            <a:bodyPr>
              <a:spAutoFit/>
            </a:bodyPr>
            <a:lstStyle/>
            <a:p>
              <a:pPr eaLnBrk="1" fontAlgn="auto" hangingPunct="1">
                <a:spcBef>
                  <a:spcPts val="0"/>
                </a:spcBef>
                <a:spcAft>
                  <a:spcPts val="0"/>
                </a:spcAft>
                <a:defRPr/>
              </a:pPr>
              <a:r>
                <a:rPr lang="en-US" altLang="zh-CN" sz="800" dirty="0">
                  <a:solidFill>
                    <a:schemeClr val="bg1">
                      <a:lumMod val="95000"/>
                    </a:schemeClr>
                  </a:solidFill>
                  <a:latin typeface="华文细黑" panose="02010600040101010101" pitchFamily="2" charset="-122"/>
                  <a:ea typeface="+mn-ea"/>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800" dirty="0">
                <a:solidFill>
                  <a:schemeClr val="bg1">
                    <a:lumMod val="95000"/>
                  </a:schemeClr>
                </a:solidFill>
                <a:latin typeface="华文细黑" panose="02010600040101010101" pitchFamily="2" charset="-122"/>
                <a:ea typeface="+mn-ea"/>
                <a:cs typeface="Arial" pitchFamily="34" charset="0"/>
              </a:endParaRPr>
            </a:p>
          </p:txBody>
        </p:sp>
        <p:sp>
          <p:nvSpPr>
            <p:cNvPr id="8" name="文本框 27"/>
            <p:cNvSpPr txBox="1"/>
            <p:nvPr/>
          </p:nvSpPr>
          <p:spPr>
            <a:xfrm>
              <a:off x="544923" y="2418093"/>
              <a:ext cx="2061765" cy="410519"/>
            </a:xfrm>
            <a:prstGeom prst="rect">
              <a:avLst/>
            </a:prstGeom>
            <a:noFill/>
          </p:spPr>
          <p:txBody>
            <a:bodyPr wrap="none">
              <a:spAutoFit/>
            </a:bodyPr>
            <a:lstStyle/>
            <a:p>
              <a:pPr eaLnBrk="1" fontAlgn="auto" hangingPunct="1">
                <a:spcBef>
                  <a:spcPts val="0"/>
                </a:spcBef>
                <a:spcAft>
                  <a:spcPts val="0"/>
                </a:spcAft>
                <a:defRPr/>
              </a:pPr>
              <a:r>
                <a:rPr lang="en-US" altLang="zh-CN" sz="1400" dirty="0">
                  <a:solidFill>
                    <a:schemeClr val="bg1">
                      <a:lumMod val="95000"/>
                    </a:schemeClr>
                  </a:solidFill>
                  <a:latin typeface="华文细黑" panose="02010600040101010101" pitchFamily="2" charset="-122"/>
                  <a:ea typeface="+mn-ea"/>
                </a:rPr>
                <a:t>YOUR TEXT HERE</a:t>
              </a:r>
              <a:endParaRPr lang="zh-CN" altLang="en-US" sz="1400" dirty="0">
                <a:solidFill>
                  <a:schemeClr val="bg1">
                    <a:lumMod val="95000"/>
                  </a:schemeClr>
                </a:solidFill>
                <a:latin typeface="华文细黑" panose="02010600040101010101" pitchFamily="2" charset="-122"/>
                <a:ea typeface="+mn-ea"/>
              </a:endParaRPr>
            </a:p>
          </p:txBody>
        </p:sp>
      </p:grpSp>
      <p:grpSp>
        <p:nvGrpSpPr>
          <p:cNvPr id="10" name="组合 9"/>
          <p:cNvGrpSpPr>
            <a:grpSpLocks/>
          </p:cNvGrpSpPr>
          <p:nvPr/>
        </p:nvGrpSpPr>
        <p:grpSpPr bwMode="auto">
          <a:xfrm>
            <a:off x="874713" y="3403600"/>
            <a:ext cx="3562350" cy="862013"/>
            <a:chOff x="544923" y="2418093"/>
            <a:chExt cx="4750103" cy="1149032"/>
          </a:xfrm>
        </p:grpSpPr>
        <p:sp>
          <p:nvSpPr>
            <p:cNvPr id="11" name="矩形 10"/>
            <p:cNvSpPr/>
            <p:nvPr/>
          </p:nvSpPr>
          <p:spPr>
            <a:xfrm>
              <a:off x="544923" y="2788408"/>
              <a:ext cx="4750103" cy="778717"/>
            </a:xfrm>
            <a:prstGeom prst="rect">
              <a:avLst/>
            </a:prstGeom>
            <a:noFill/>
          </p:spPr>
          <p:txBody>
            <a:bodyPr>
              <a:spAutoFit/>
            </a:bodyPr>
            <a:lstStyle/>
            <a:p>
              <a:pPr eaLnBrk="1" fontAlgn="auto" hangingPunct="1">
                <a:spcBef>
                  <a:spcPts val="0"/>
                </a:spcBef>
                <a:spcAft>
                  <a:spcPts val="0"/>
                </a:spcAft>
                <a:defRPr/>
              </a:pPr>
              <a:r>
                <a:rPr lang="en-US" altLang="zh-CN" sz="800" dirty="0">
                  <a:solidFill>
                    <a:schemeClr val="bg1">
                      <a:lumMod val="95000"/>
                    </a:schemeClr>
                  </a:solidFill>
                  <a:latin typeface="华文细黑" panose="02010600040101010101" pitchFamily="2" charset="-122"/>
                  <a:ea typeface="+mn-ea"/>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800" dirty="0">
                <a:solidFill>
                  <a:schemeClr val="bg1">
                    <a:lumMod val="95000"/>
                  </a:schemeClr>
                </a:solidFill>
                <a:latin typeface="华文细黑" panose="02010600040101010101" pitchFamily="2" charset="-122"/>
                <a:ea typeface="+mn-ea"/>
                <a:cs typeface="Arial" pitchFamily="34" charset="0"/>
              </a:endParaRPr>
            </a:p>
          </p:txBody>
        </p:sp>
        <p:sp>
          <p:nvSpPr>
            <p:cNvPr id="12" name="文本框 31"/>
            <p:cNvSpPr txBox="1"/>
            <p:nvPr/>
          </p:nvSpPr>
          <p:spPr>
            <a:xfrm>
              <a:off x="544923" y="2418093"/>
              <a:ext cx="2061765" cy="410519"/>
            </a:xfrm>
            <a:prstGeom prst="rect">
              <a:avLst/>
            </a:prstGeom>
            <a:noFill/>
          </p:spPr>
          <p:txBody>
            <a:bodyPr wrap="none">
              <a:spAutoFit/>
            </a:bodyPr>
            <a:lstStyle/>
            <a:p>
              <a:pPr eaLnBrk="1" fontAlgn="auto" hangingPunct="1">
                <a:spcBef>
                  <a:spcPts val="0"/>
                </a:spcBef>
                <a:spcAft>
                  <a:spcPts val="0"/>
                </a:spcAft>
                <a:defRPr/>
              </a:pPr>
              <a:r>
                <a:rPr lang="en-US" altLang="zh-CN" sz="1400" dirty="0">
                  <a:solidFill>
                    <a:schemeClr val="bg1">
                      <a:lumMod val="95000"/>
                    </a:schemeClr>
                  </a:solidFill>
                  <a:latin typeface="华文细黑" panose="02010600040101010101" pitchFamily="2" charset="-122"/>
                  <a:ea typeface="+mn-ea"/>
                </a:rPr>
                <a:t>YOUR TEXT HERE</a:t>
              </a:r>
              <a:endParaRPr lang="zh-CN" altLang="en-US" sz="1400" dirty="0">
                <a:solidFill>
                  <a:schemeClr val="bg1">
                    <a:lumMod val="95000"/>
                  </a:schemeClr>
                </a:solidFill>
                <a:latin typeface="华文细黑" panose="02010600040101010101" pitchFamily="2" charset="-122"/>
                <a:ea typeface="+mn-ea"/>
              </a:endParaRPr>
            </a:p>
          </p:txBody>
        </p:sp>
      </p:grpSp>
      <p:grpSp>
        <p:nvGrpSpPr>
          <p:cNvPr id="14" name="组合 13"/>
          <p:cNvGrpSpPr>
            <a:grpSpLocks/>
          </p:cNvGrpSpPr>
          <p:nvPr/>
        </p:nvGrpSpPr>
        <p:grpSpPr bwMode="auto">
          <a:xfrm>
            <a:off x="4614863" y="1889125"/>
            <a:ext cx="1057275" cy="1055688"/>
            <a:chOff x="6154024" y="2517947"/>
            <a:chExt cx="1408826" cy="1408826"/>
          </a:xfrm>
        </p:grpSpPr>
        <p:sp>
          <p:nvSpPr>
            <p:cNvPr id="15" name="菱形 14"/>
            <p:cNvSpPr/>
            <p:nvPr/>
          </p:nvSpPr>
          <p:spPr>
            <a:xfrm>
              <a:off x="6154024" y="2517947"/>
              <a:ext cx="1408826" cy="1408826"/>
            </a:xfrm>
            <a:prstGeom prst="diamond">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tx1">
                    <a:lumMod val="95000"/>
                    <a:lumOff val="5000"/>
                  </a:schemeClr>
                </a:solidFill>
              </a:endParaRPr>
            </a:p>
          </p:txBody>
        </p:sp>
        <p:grpSp>
          <p:nvGrpSpPr>
            <p:cNvPr id="16" name="Group 4"/>
            <p:cNvGrpSpPr>
              <a:grpSpLocks noChangeAspect="1"/>
            </p:cNvGrpSpPr>
            <p:nvPr/>
          </p:nvGrpSpPr>
          <p:grpSpPr bwMode="auto">
            <a:xfrm>
              <a:off x="6688551" y="3000114"/>
              <a:ext cx="309563" cy="442913"/>
              <a:chOff x="3741" y="2020"/>
              <a:chExt cx="195" cy="279"/>
            </a:xfrm>
            <a:solidFill>
              <a:srgbClr val="060D1A"/>
            </a:solidFill>
          </p:grpSpPr>
          <p:sp>
            <p:nvSpPr>
              <p:cNvPr id="17" name="Freeform 5"/>
              <p:cNvSpPr>
                <a:spLocks noEditPoints="1"/>
              </p:cNvSpPr>
              <p:nvPr/>
            </p:nvSpPr>
            <p:spPr bwMode="auto">
              <a:xfrm>
                <a:off x="3741" y="2020"/>
                <a:ext cx="195" cy="279"/>
              </a:xfrm>
              <a:custGeom>
                <a:avLst/>
                <a:gdLst>
                  <a:gd name="T0" fmla="*/ 80 w 80"/>
                  <a:gd name="T1" fmla="*/ 58 h 115"/>
                  <a:gd name="T2" fmla="*/ 61 w 80"/>
                  <a:gd name="T3" fmla="*/ 24 h 115"/>
                  <a:gd name="T4" fmla="*/ 62 w 80"/>
                  <a:gd name="T5" fmla="*/ 24 h 115"/>
                  <a:gd name="T6" fmla="*/ 62 w 80"/>
                  <a:gd name="T7" fmla="*/ 0 h 115"/>
                  <a:gd name="T8" fmla="*/ 18 w 80"/>
                  <a:gd name="T9" fmla="*/ 0 h 115"/>
                  <a:gd name="T10" fmla="*/ 18 w 80"/>
                  <a:gd name="T11" fmla="*/ 24 h 115"/>
                  <a:gd name="T12" fmla="*/ 19 w 80"/>
                  <a:gd name="T13" fmla="*/ 24 h 115"/>
                  <a:gd name="T14" fmla="*/ 0 w 80"/>
                  <a:gd name="T15" fmla="*/ 58 h 115"/>
                  <a:gd name="T16" fmla="*/ 18 w 80"/>
                  <a:gd name="T17" fmla="*/ 91 h 115"/>
                  <a:gd name="T18" fmla="*/ 18 w 80"/>
                  <a:gd name="T19" fmla="*/ 115 h 115"/>
                  <a:gd name="T20" fmla="*/ 62 w 80"/>
                  <a:gd name="T21" fmla="*/ 115 h 115"/>
                  <a:gd name="T22" fmla="*/ 62 w 80"/>
                  <a:gd name="T23" fmla="*/ 91 h 115"/>
                  <a:gd name="T24" fmla="*/ 80 w 80"/>
                  <a:gd name="T25" fmla="*/ 58 h 115"/>
                  <a:gd name="T26" fmla="*/ 40 w 80"/>
                  <a:gd name="T27" fmla="*/ 90 h 115"/>
                  <a:gd name="T28" fmla="*/ 7 w 80"/>
                  <a:gd name="T29" fmla="*/ 58 h 115"/>
                  <a:gd name="T30" fmla="*/ 40 w 80"/>
                  <a:gd name="T31" fmla="*/ 25 h 115"/>
                  <a:gd name="T32" fmla="*/ 73 w 80"/>
                  <a:gd name="T33" fmla="*/ 58 h 115"/>
                  <a:gd name="T34" fmla="*/ 40 w 80"/>
                  <a:gd name="T35" fmla="*/ 9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5">
                    <a:moveTo>
                      <a:pt x="80" y="58"/>
                    </a:moveTo>
                    <a:cubicBezTo>
                      <a:pt x="80" y="44"/>
                      <a:pt x="72" y="31"/>
                      <a:pt x="61" y="24"/>
                    </a:cubicBezTo>
                    <a:cubicBezTo>
                      <a:pt x="62" y="24"/>
                      <a:pt x="62" y="24"/>
                      <a:pt x="62" y="24"/>
                    </a:cubicBezTo>
                    <a:cubicBezTo>
                      <a:pt x="62" y="0"/>
                      <a:pt x="62" y="0"/>
                      <a:pt x="62" y="0"/>
                    </a:cubicBezTo>
                    <a:cubicBezTo>
                      <a:pt x="18" y="0"/>
                      <a:pt x="18" y="0"/>
                      <a:pt x="18" y="0"/>
                    </a:cubicBezTo>
                    <a:cubicBezTo>
                      <a:pt x="18" y="24"/>
                      <a:pt x="18" y="24"/>
                      <a:pt x="18" y="24"/>
                    </a:cubicBezTo>
                    <a:cubicBezTo>
                      <a:pt x="19" y="24"/>
                      <a:pt x="19" y="24"/>
                      <a:pt x="19" y="24"/>
                    </a:cubicBezTo>
                    <a:cubicBezTo>
                      <a:pt x="8" y="31"/>
                      <a:pt x="0" y="44"/>
                      <a:pt x="0" y="58"/>
                    </a:cubicBezTo>
                    <a:cubicBezTo>
                      <a:pt x="0" y="72"/>
                      <a:pt x="7" y="84"/>
                      <a:pt x="18" y="91"/>
                    </a:cubicBezTo>
                    <a:cubicBezTo>
                      <a:pt x="18" y="115"/>
                      <a:pt x="18" y="115"/>
                      <a:pt x="18" y="115"/>
                    </a:cubicBezTo>
                    <a:cubicBezTo>
                      <a:pt x="62" y="115"/>
                      <a:pt x="62" y="115"/>
                      <a:pt x="62" y="115"/>
                    </a:cubicBezTo>
                    <a:cubicBezTo>
                      <a:pt x="62" y="91"/>
                      <a:pt x="62" y="91"/>
                      <a:pt x="62" y="91"/>
                    </a:cubicBezTo>
                    <a:cubicBezTo>
                      <a:pt x="73" y="83"/>
                      <a:pt x="80" y="71"/>
                      <a:pt x="80" y="58"/>
                    </a:cubicBezTo>
                    <a:close/>
                    <a:moveTo>
                      <a:pt x="40" y="90"/>
                    </a:moveTo>
                    <a:cubicBezTo>
                      <a:pt x="22" y="90"/>
                      <a:pt x="7" y="76"/>
                      <a:pt x="7" y="58"/>
                    </a:cubicBezTo>
                    <a:cubicBezTo>
                      <a:pt x="7" y="40"/>
                      <a:pt x="22" y="25"/>
                      <a:pt x="40" y="25"/>
                    </a:cubicBezTo>
                    <a:cubicBezTo>
                      <a:pt x="58" y="25"/>
                      <a:pt x="73" y="40"/>
                      <a:pt x="73" y="58"/>
                    </a:cubicBezTo>
                    <a:cubicBezTo>
                      <a:pt x="73" y="76"/>
                      <a:pt x="58" y="90"/>
                      <a:pt x="40" y="9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solidFill>
                    <a:schemeClr val="tx1">
                      <a:lumMod val="95000"/>
                      <a:lumOff val="5000"/>
                    </a:schemeClr>
                  </a:solidFill>
                  <a:latin typeface="华文细黑" panose="02010600040101010101" pitchFamily="2" charset="-122"/>
                  <a:ea typeface="+mn-ea"/>
                </a:endParaRPr>
              </a:p>
            </p:txBody>
          </p:sp>
          <p:sp>
            <p:nvSpPr>
              <p:cNvPr id="18" name="Freeform 6"/>
              <p:cNvSpPr>
                <a:spLocks/>
              </p:cNvSpPr>
              <p:nvPr/>
            </p:nvSpPr>
            <p:spPr bwMode="auto">
              <a:xfrm>
                <a:off x="3787" y="2125"/>
                <a:ext cx="103" cy="58"/>
              </a:xfrm>
              <a:custGeom>
                <a:avLst/>
                <a:gdLst>
                  <a:gd name="T0" fmla="*/ 52 w 103"/>
                  <a:gd name="T1" fmla="*/ 43 h 58"/>
                  <a:gd name="T2" fmla="*/ 8 w 103"/>
                  <a:gd name="T3" fmla="*/ 0 h 58"/>
                  <a:gd name="T4" fmla="*/ 0 w 103"/>
                  <a:gd name="T5" fmla="*/ 7 h 58"/>
                  <a:gd name="T6" fmla="*/ 44 w 103"/>
                  <a:gd name="T7" fmla="*/ 51 h 58"/>
                  <a:gd name="T8" fmla="*/ 52 w 103"/>
                  <a:gd name="T9" fmla="*/ 58 h 58"/>
                  <a:gd name="T10" fmla="*/ 59 w 103"/>
                  <a:gd name="T11" fmla="*/ 51 h 58"/>
                  <a:gd name="T12" fmla="*/ 103 w 103"/>
                  <a:gd name="T13" fmla="*/ 7 h 58"/>
                  <a:gd name="T14" fmla="*/ 93 w 103"/>
                  <a:gd name="T15" fmla="*/ 0 h 58"/>
                  <a:gd name="T16" fmla="*/ 52 w 103"/>
                  <a:gd name="T17" fmla="*/ 4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58">
                    <a:moveTo>
                      <a:pt x="52" y="43"/>
                    </a:moveTo>
                    <a:lnTo>
                      <a:pt x="8" y="0"/>
                    </a:lnTo>
                    <a:lnTo>
                      <a:pt x="0" y="7"/>
                    </a:lnTo>
                    <a:lnTo>
                      <a:pt x="44" y="51"/>
                    </a:lnTo>
                    <a:lnTo>
                      <a:pt x="52" y="58"/>
                    </a:lnTo>
                    <a:lnTo>
                      <a:pt x="59" y="51"/>
                    </a:lnTo>
                    <a:lnTo>
                      <a:pt x="103" y="7"/>
                    </a:lnTo>
                    <a:lnTo>
                      <a:pt x="93" y="0"/>
                    </a:lnTo>
                    <a:lnTo>
                      <a:pt x="52" y="4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solidFill>
                    <a:schemeClr val="tx1">
                      <a:lumMod val="95000"/>
                      <a:lumOff val="5000"/>
                    </a:schemeClr>
                  </a:solidFill>
                  <a:latin typeface="华文细黑" panose="02010600040101010101" pitchFamily="2" charset="-122"/>
                  <a:ea typeface="+mn-ea"/>
                </a:endParaRPr>
              </a:p>
            </p:txBody>
          </p:sp>
        </p:grpSp>
      </p:grpSp>
      <p:grpSp>
        <p:nvGrpSpPr>
          <p:cNvPr id="19" name="组合 18"/>
          <p:cNvGrpSpPr>
            <a:grpSpLocks/>
          </p:cNvGrpSpPr>
          <p:nvPr/>
        </p:nvGrpSpPr>
        <p:grpSpPr bwMode="auto">
          <a:xfrm>
            <a:off x="5716588" y="1746250"/>
            <a:ext cx="1341437" cy="1341438"/>
            <a:chOff x="7621748" y="2328373"/>
            <a:chExt cx="1787974" cy="1787974"/>
          </a:xfrm>
        </p:grpSpPr>
        <p:sp>
          <p:nvSpPr>
            <p:cNvPr id="20" name="菱形 19"/>
            <p:cNvSpPr/>
            <p:nvPr/>
          </p:nvSpPr>
          <p:spPr>
            <a:xfrm>
              <a:off x="7621748" y="2328373"/>
              <a:ext cx="1787974" cy="1787974"/>
            </a:xfrm>
            <a:prstGeom prst="diamond">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tx1">
                    <a:lumMod val="95000"/>
                    <a:lumOff val="5000"/>
                  </a:schemeClr>
                </a:solidFill>
              </a:endParaRPr>
            </a:p>
          </p:txBody>
        </p:sp>
        <p:grpSp>
          <p:nvGrpSpPr>
            <p:cNvPr id="21" name="Group 9"/>
            <p:cNvGrpSpPr>
              <a:grpSpLocks noChangeAspect="1"/>
            </p:cNvGrpSpPr>
            <p:nvPr/>
          </p:nvGrpSpPr>
          <p:grpSpPr bwMode="auto">
            <a:xfrm>
              <a:off x="8239035" y="2834443"/>
              <a:ext cx="553400" cy="774253"/>
              <a:chOff x="5256" y="1842"/>
              <a:chExt cx="218" cy="305"/>
            </a:xfrm>
            <a:solidFill>
              <a:srgbClr val="060D1A"/>
            </a:solidFill>
          </p:grpSpPr>
          <p:sp>
            <p:nvSpPr>
              <p:cNvPr id="22" name="Freeform 10"/>
              <p:cNvSpPr>
                <a:spLocks/>
              </p:cNvSpPr>
              <p:nvPr/>
            </p:nvSpPr>
            <p:spPr bwMode="auto">
              <a:xfrm>
                <a:off x="5286" y="1842"/>
                <a:ext cx="122" cy="56"/>
              </a:xfrm>
              <a:custGeom>
                <a:avLst/>
                <a:gdLst>
                  <a:gd name="T0" fmla="*/ 43 w 50"/>
                  <a:gd name="T1" fmla="*/ 22 h 23"/>
                  <a:gd name="T2" fmla="*/ 50 w 50"/>
                  <a:gd name="T3" fmla="*/ 0 h 23"/>
                  <a:gd name="T4" fmla="*/ 15 w 50"/>
                  <a:gd name="T5" fmla="*/ 0 h 23"/>
                  <a:gd name="T6" fmla="*/ 20 w 50"/>
                  <a:gd name="T7" fmla="*/ 21 h 23"/>
                  <a:gd name="T8" fmla="*/ 0 w 50"/>
                  <a:gd name="T9" fmla="*/ 11 h 23"/>
                  <a:gd name="T10" fmla="*/ 1 w 50"/>
                  <a:gd name="T11" fmla="*/ 14 h 23"/>
                  <a:gd name="T12" fmla="*/ 19 w 50"/>
                  <a:gd name="T13" fmla="*/ 23 h 23"/>
                  <a:gd name="T14" fmla="*/ 20 w 50"/>
                  <a:gd name="T15" fmla="*/ 22 h 23"/>
                  <a:gd name="T16" fmla="*/ 43 w 50"/>
                  <a:gd name="T1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3">
                    <a:moveTo>
                      <a:pt x="43" y="22"/>
                    </a:moveTo>
                    <a:cubicBezTo>
                      <a:pt x="50" y="0"/>
                      <a:pt x="50" y="0"/>
                      <a:pt x="50" y="0"/>
                    </a:cubicBezTo>
                    <a:cubicBezTo>
                      <a:pt x="15" y="0"/>
                      <a:pt x="15" y="0"/>
                      <a:pt x="15" y="0"/>
                    </a:cubicBezTo>
                    <a:cubicBezTo>
                      <a:pt x="20" y="21"/>
                      <a:pt x="20" y="21"/>
                      <a:pt x="20" y="21"/>
                    </a:cubicBezTo>
                    <a:cubicBezTo>
                      <a:pt x="17" y="17"/>
                      <a:pt x="8" y="8"/>
                      <a:pt x="0" y="11"/>
                    </a:cubicBezTo>
                    <a:cubicBezTo>
                      <a:pt x="1" y="14"/>
                      <a:pt x="1" y="14"/>
                      <a:pt x="1" y="14"/>
                    </a:cubicBezTo>
                    <a:cubicBezTo>
                      <a:pt x="8" y="11"/>
                      <a:pt x="16" y="20"/>
                      <a:pt x="19" y="23"/>
                    </a:cubicBezTo>
                    <a:cubicBezTo>
                      <a:pt x="20" y="22"/>
                      <a:pt x="20" y="22"/>
                      <a:pt x="20" y="22"/>
                    </a:cubicBezTo>
                    <a:lnTo>
                      <a:pt x="43" y="2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solidFill>
                    <a:schemeClr val="tx1">
                      <a:lumMod val="95000"/>
                      <a:lumOff val="5000"/>
                    </a:schemeClr>
                  </a:solidFill>
                  <a:latin typeface="华文细黑" panose="02010600040101010101" pitchFamily="2" charset="-122"/>
                  <a:ea typeface="+mn-ea"/>
                </a:endParaRPr>
              </a:p>
            </p:txBody>
          </p:sp>
          <p:sp>
            <p:nvSpPr>
              <p:cNvPr id="23" name="Freeform 11"/>
              <p:cNvSpPr>
                <a:spLocks noEditPoints="1"/>
              </p:cNvSpPr>
              <p:nvPr/>
            </p:nvSpPr>
            <p:spPr bwMode="auto">
              <a:xfrm>
                <a:off x="5256" y="1898"/>
                <a:ext cx="218" cy="249"/>
              </a:xfrm>
              <a:custGeom>
                <a:avLst/>
                <a:gdLst>
                  <a:gd name="T0" fmla="*/ 58 w 89"/>
                  <a:gd name="T1" fmla="*/ 2 h 103"/>
                  <a:gd name="T2" fmla="*/ 58 w 89"/>
                  <a:gd name="T3" fmla="*/ 2 h 103"/>
                  <a:gd name="T4" fmla="*/ 30 w 89"/>
                  <a:gd name="T5" fmla="*/ 2 h 103"/>
                  <a:gd name="T6" fmla="*/ 31 w 89"/>
                  <a:gd name="T7" fmla="*/ 0 h 103"/>
                  <a:gd name="T8" fmla="*/ 16 w 89"/>
                  <a:gd name="T9" fmla="*/ 0 h 103"/>
                  <a:gd name="T10" fmla="*/ 14 w 89"/>
                  <a:gd name="T11" fmla="*/ 2 h 103"/>
                  <a:gd name="T12" fmla="*/ 22 w 89"/>
                  <a:gd name="T13" fmla="*/ 5 h 103"/>
                  <a:gd name="T14" fmla="*/ 27 w 89"/>
                  <a:gd name="T15" fmla="*/ 4 h 103"/>
                  <a:gd name="T16" fmla="*/ 0 w 89"/>
                  <a:gd name="T17" fmla="*/ 58 h 103"/>
                  <a:gd name="T18" fmla="*/ 45 w 89"/>
                  <a:gd name="T19" fmla="*/ 103 h 103"/>
                  <a:gd name="T20" fmla="*/ 89 w 89"/>
                  <a:gd name="T21" fmla="*/ 58 h 103"/>
                  <a:gd name="T22" fmla="*/ 58 w 89"/>
                  <a:gd name="T23" fmla="*/ 2 h 103"/>
                  <a:gd name="T24" fmla="*/ 57 w 89"/>
                  <a:gd name="T25" fmla="*/ 73 h 103"/>
                  <a:gd name="T26" fmla="*/ 49 w 89"/>
                  <a:gd name="T27" fmla="*/ 77 h 103"/>
                  <a:gd name="T28" fmla="*/ 49 w 89"/>
                  <a:gd name="T29" fmla="*/ 84 h 103"/>
                  <a:gd name="T30" fmla="*/ 41 w 89"/>
                  <a:gd name="T31" fmla="*/ 84 h 103"/>
                  <a:gd name="T32" fmla="*/ 41 w 89"/>
                  <a:gd name="T33" fmla="*/ 77 h 103"/>
                  <a:gd name="T34" fmla="*/ 32 w 89"/>
                  <a:gd name="T35" fmla="*/ 73 h 103"/>
                  <a:gd name="T36" fmla="*/ 27 w 89"/>
                  <a:gd name="T37" fmla="*/ 63 h 103"/>
                  <a:gd name="T38" fmla="*/ 27 w 89"/>
                  <a:gd name="T39" fmla="*/ 61 h 103"/>
                  <a:gd name="T40" fmla="*/ 34 w 89"/>
                  <a:gd name="T41" fmla="*/ 61 h 103"/>
                  <a:gd name="T42" fmla="*/ 34 w 89"/>
                  <a:gd name="T43" fmla="*/ 62 h 103"/>
                  <a:gd name="T44" fmla="*/ 37 w 89"/>
                  <a:gd name="T45" fmla="*/ 69 h 103"/>
                  <a:gd name="T46" fmla="*/ 45 w 89"/>
                  <a:gd name="T47" fmla="*/ 71 h 103"/>
                  <a:gd name="T48" fmla="*/ 52 w 89"/>
                  <a:gd name="T49" fmla="*/ 69 h 103"/>
                  <a:gd name="T50" fmla="*/ 55 w 89"/>
                  <a:gd name="T51" fmla="*/ 62 h 103"/>
                  <a:gd name="T52" fmla="*/ 52 w 89"/>
                  <a:gd name="T53" fmla="*/ 56 h 103"/>
                  <a:gd name="T54" fmla="*/ 43 w 89"/>
                  <a:gd name="T55" fmla="*/ 53 h 103"/>
                  <a:gd name="T56" fmla="*/ 32 w 89"/>
                  <a:gd name="T57" fmla="*/ 48 h 103"/>
                  <a:gd name="T58" fmla="*/ 29 w 89"/>
                  <a:gd name="T59" fmla="*/ 39 h 103"/>
                  <a:gd name="T60" fmla="*/ 33 w 89"/>
                  <a:gd name="T61" fmla="*/ 29 h 103"/>
                  <a:gd name="T62" fmla="*/ 41 w 89"/>
                  <a:gd name="T63" fmla="*/ 25 h 103"/>
                  <a:gd name="T64" fmla="*/ 41 w 89"/>
                  <a:gd name="T65" fmla="*/ 19 h 103"/>
                  <a:gd name="T66" fmla="*/ 49 w 89"/>
                  <a:gd name="T67" fmla="*/ 19 h 103"/>
                  <a:gd name="T68" fmla="*/ 49 w 89"/>
                  <a:gd name="T69" fmla="*/ 25 h 103"/>
                  <a:gd name="T70" fmla="*/ 57 w 89"/>
                  <a:gd name="T71" fmla="*/ 29 h 103"/>
                  <a:gd name="T72" fmla="*/ 62 w 89"/>
                  <a:gd name="T73" fmla="*/ 39 h 103"/>
                  <a:gd name="T74" fmla="*/ 62 w 89"/>
                  <a:gd name="T75" fmla="*/ 40 h 103"/>
                  <a:gd name="T76" fmla="*/ 54 w 89"/>
                  <a:gd name="T77" fmla="*/ 40 h 103"/>
                  <a:gd name="T78" fmla="*/ 54 w 89"/>
                  <a:gd name="T79" fmla="*/ 39 h 103"/>
                  <a:gd name="T80" fmla="*/ 52 w 89"/>
                  <a:gd name="T81" fmla="*/ 33 h 103"/>
                  <a:gd name="T82" fmla="*/ 45 w 89"/>
                  <a:gd name="T83" fmla="*/ 31 h 103"/>
                  <a:gd name="T84" fmla="*/ 38 w 89"/>
                  <a:gd name="T85" fmla="*/ 33 h 103"/>
                  <a:gd name="T86" fmla="*/ 36 w 89"/>
                  <a:gd name="T87" fmla="*/ 39 h 103"/>
                  <a:gd name="T88" fmla="*/ 38 w 89"/>
                  <a:gd name="T89" fmla="*/ 43 h 103"/>
                  <a:gd name="T90" fmla="*/ 46 w 89"/>
                  <a:gd name="T91" fmla="*/ 47 h 103"/>
                  <a:gd name="T92" fmla="*/ 58 w 89"/>
                  <a:gd name="T93" fmla="*/ 52 h 103"/>
                  <a:gd name="T94" fmla="*/ 63 w 89"/>
                  <a:gd name="T95" fmla="*/ 62 h 103"/>
                  <a:gd name="T96" fmla="*/ 57 w 89"/>
                  <a:gd name="T97" fmla="*/ 7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9" h="103">
                    <a:moveTo>
                      <a:pt x="58" y="2"/>
                    </a:moveTo>
                    <a:cubicBezTo>
                      <a:pt x="58" y="2"/>
                      <a:pt x="58" y="2"/>
                      <a:pt x="58" y="2"/>
                    </a:cubicBezTo>
                    <a:cubicBezTo>
                      <a:pt x="30" y="2"/>
                      <a:pt x="30" y="2"/>
                      <a:pt x="30" y="2"/>
                    </a:cubicBezTo>
                    <a:cubicBezTo>
                      <a:pt x="31" y="0"/>
                      <a:pt x="31" y="0"/>
                      <a:pt x="31" y="0"/>
                    </a:cubicBezTo>
                    <a:cubicBezTo>
                      <a:pt x="26" y="2"/>
                      <a:pt x="20" y="3"/>
                      <a:pt x="16" y="0"/>
                    </a:cubicBezTo>
                    <a:cubicBezTo>
                      <a:pt x="14" y="2"/>
                      <a:pt x="14" y="2"/>
                      <a:pt x="14" y="2"/>
                    </a:cubicBezTo>
                    <a:cubicBezTo>
                      <a:pt x="16" y="4"/>
                      <a:pt x="19" y="5"/>
                      <a:pt x="22" y="5"/>
                    </a:cubicBezTo>
                    <a:cubicBezTo>
                      <a:pt x="24" y="5"/>
                      <a:pt x="26" y="4"/>
                      <a:pt x="27" y="4"/>
                    </a:cubicBezTo>
                    <a:cubicBezTo>
                      <a:pt x="11" y="15"/>
                      <a:pt x="0" y="40"/>
                      <a:pt x="0" y="58"/>
                    </a:cubicBezTo>
                    <a:cubicBezTo>
                      <a:pt x="0" y="83"/>
                      <a:pt x="20" y="103"/>
                      <a:pt x="45" y="103"/>
                    </a:cubicBezTo>
                    <a:cubicBezTo>
                      <a:pt x="69" y="103"/>
                      <a:pt x="89" y="83"/>
                      <a:pt x="89" y="58"/>
                    </a:cubicBezTo>
                    <a:cubicBezTo>
                      <a:pt x="89" y="38"/>
                      <a:pt x="76" y="11"/>
                      <a:pt x="58" y="2"/>
                    </a:cubicBezTo>
                    <a:close/>
                    <a:moveTo>
                      <a:pt x="57" y="73"/>
                    </a:moveTo>
                    <a:cubicBezTo>
                      <a:pt x="55" y="75"/>
                      <a:pt x="52" y="76"/>
                      <a:pt x="49" y="77"/>
                    </a:cubicBezTo>
                    <a:cubicBezTo>
                      <a:pt x="49" y="84"/>
                      <a:pt x="49" y="84"/>
                      <a:pt x="49" y="84"/>
                    </a:cubicBezTo>
                    <a:cubicBezTo>
                      <a:pt x="41" y="84"/>
                      <a:pt x="41" y="84"/>
                      <a:pt x="41" y="84"/>
                    </a:cubicBezTo>
                    <a:cubicBezTo>
                      <a:pt x="41" y="77"/>
                      <a:pt x="41" y="77"/>
                      <a:pt x="41" y="77"/>
                    </a:cubicBezTo>
                    <a:cubicBezTo>
                      <a:pt x="37" y="76"/>
                      <a:pt x="34" y="75"/>
                      <a:pt x="32" y="73"/>
                    </a:cubicBezTo>
                    <a:cubicBezTo>
                      <a:pt x="28" y="70"/>
                      <a:pt x="27" y="67"/>
                      <a:pt x="27" y="63"/>
                    </a:cubicBezTo>
                    <a:cubicBezTo>
                      <a:pt x="27" y="61"/>
                      <a:pt x="27" y="61"/>
                      <a:pt x="27" y="61"/>
                    </a:cubicBezTo>
                    <a:cubicBezTo>
                      <a:pt x="34" y="61"/>
                      <a:pt x="34" y="61"/>
                      <a:pt x="34" y="61"/>
                    </a:cubicBezTo>
                    <a:cubicBezTo>
                      <a:pt x="34" y="62"/>
                      <a:pt x="34" y="62"/>
                      <a:pt x="34" y="62"/>
                    </a:cubicBezTo>
                    <a:cubicBezTo>
                      <a:pt x="34" y="65"/>
                      <a:pt x="35" y="67"/>
                      <a:pt x="37" y="69"/>
                    </a:cubicBezTo>
                    <a:cubicBezTo>
                      <a:pt x="39" y="70"/>
                      <a:pt x="41" y="71"/>
                      <a:pt x="45" y="71"/>
                    </a:cubicBezTo>
                    <a:cubicBezTo>
                      <a:pt x="48" y="71"/>
                      <a:pt x="50" y="70"/>
                      <a:pt x="52" y="69"/>
                    </a:cubicBezTo>
                    <a:cubicBezTo>
                      <a:pt x="54" y="67"/>
                      <a:pt x="55" y="65"/>
                      <a:pt x="55" y="62"/>
                    </a:cubicBezTo>
                    <a:cubicBezTo>
                      <a:pt x="55" y="60"/>
                      <a:pt x="54" y="58"/>
                      <a:pt x="52" y="56"/>
                    </a:cubicBezTo>
                    <a:cubicBezTo>
                      <a:pt x="51" y="55"/>
                      <a:pt x="48" y="54"/>
                      <a:pt x="43" y="53"/>
                    </a:cubicBezTo>
                    <a:cubicBezTo>
                      <a:pt x="38" y="52"/>
                      <a:pt x="35" y="50"/>
                      <a:pt x="32" y="48"/>
                    </a:cubicBezTo>
                    <a:cubicBezTo>
                      <a:pt x="30" y="45"/>
                      <a:pt x="29" y="42"/>
                      <a:pt x="29" y="39"/>
                    </a:cubicBezTo>
                    <a:cubicBezTo>
                      <a:pt x="29" y="35"/>
                      <a:pt x="30" y="31"/>
                      <a:pt x="33" y="29"/>
                    </a:cubicBezTo>
                    <a:cubicBezTo>
                      <a:pt x="35" y="27"/>
                      <a:pt x="38" y="26"/>
                      <a:pt x="41" y="25"/>
                    </a:cubicBezTo>
                    <a:cubicBezTo>
                      <a:pt x="41" y="19"/>
                      <a:pt x="41" y="19"/>
                      <a:pt x="41" y="19"/>
                    </a:cubicBezTo>
                    <a:cubicBezTo>
                      <a:pt x="49" y="19"/>
                      <a:pt x="49" y="19"/>
                      <a:pt x="49" y="19"/>
                    </a:cubicBezTo>
                    <a:cubicBezTo>
                      <a:pt x="49" y="25"/>
                      <a:pt x="49" y="25"/>
                      <a:pt x="49" y="25"/>
                    </a:cubicBezTo>
                    <a:cubicBezTo>
                      <a:pt x="52" y="25"/>
                      <a:pt x="55" y="27"/>
                      <a:pt x="57" y="29"/>
                    </a:cubicBezTo>
                    <a:cubicBezTo>
                      <a:pt x="60" y="31"/>
                      <a:pt x="62" y="35"/>
                      <a:pt x="62" y="39"/>
                    </a:cubicBezTo>
                    <a:cubicBezTo>
                      <a:pt x="62" y="40"/>
                      <a:pt x="62" y="40"/>
                      <a:pt x="62" y="40"/>
                    </a:cubicBezTo>
                    <a:cubicBezTo>
                      <a:pt x="54" y="40"/>
                      <a:pt x="54" y="40"/>
                      <a:pt x="54" y="40"/>
                    </a:cubicBezTo>
                    <a:cubicBezTo>
                      <a:pt x="54" y="39"/>
                      <a:pt x="54" y="39"/>
                      <a:pt x="54" y="39"/>
                    </a:cubicBezTo>
                    <a:cubicBezTo>
                      <a:pt x="54" y="36"/>
                      <a:pt x="53" y="34"/>
                      <a:pt x="52" y="33"/>
                    </a:cubicBezTo>
                    <a:cubicBezTo>
                      <a:pt x="50" y="32"/>
                      <a:pt x="48" y="31"/>
                      <a:pt x="45" y="31"/>
                    </a:cubicBezTo>
                    <a:cubicBezTo>
                      <a:pt x="42" y="31"/>
                      <a:pt x="40" y="32"/>
                      <a:pt x="38" y="33"/>
                    </a:cubicBezTo>
                    <a:cubicBezTo>
                      <a:pt x="37" y="34"/>
                      <a:pt x="36" y="36"/>
                      <a:pt x="36" y="39"/>
                    </a:cubicBezTo>
                    <a:cubicBezTo>
                      <a:pt x="36" y="41"/>
                      <a:pt x="37" y="42"/>
                      <a:pt x="38" y="43"/>
                    </a:cubicBezTo>
                    <a:cubicBezTo>
                      <a:pt x="40" y="45"/>
                      <a:pt x="42" y="46"/>
                      <a:pt x="46" y="47"/>
                    </a:cubicBezTo>
                    <a:cubicBezTo>
                      <a:pt x="52" y="48"/>
                      <a:pt x="56" y="50"/>
                      <a:pt x="58" y="52"/>
                    </a:cubicBezTo>
                    <a:cubicBezTo>
                      <a:pt x="61" y="55"/>
                      <a:pt x="63" y="58"/>
                      <a:pt x="63" y="62"/>
                    </a:cubicBezTo>
                    <a:cubicBezTo>
                      <a:pt x="63" y="66"/>
                      <a:pt x="61" y="70"/>
                      <a:pt x="57" y="7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solidFill>
                    <a:schemeClr val="tx1">
                      <a:lumMod val="95000"/>
                      <a:lumOff val="5000"/>
                    </a:schemeClr>
                  </a:solidFill>
                  <a:latin typeface="华文细黑" panose="02010600040101010101" pitchFamily="2" charset="-122"/>
                  <a:ea typeface="+mn-ea"/>
                </a:endParaRPr>
              </a:p>
            </p:txBody>
          </p:sp>
        </p:grpSp>
      </p:grpSp>
      <p:grpSp>
        <p:nvGrpSpPr>
          <p:cNvPr id="24" name="组合 23"/>
          <p:cNvGrpSpPr>
            <a:grpSpLocks/>
          </p:cNvGrpSpPr>
          <p:nvPr/>
        </p:nvGrpSpPr>
        <p:grpSpPr bwMode="auto">
          <a:xfrm>
            <a:off x="7100888" y="1570038"/>
            <a:ext cx="1692275" cy="1692275"/>
            <a:chOff x="9468620" y="2094076"/>
            <a:chExt cx="2256568" cy="2256568"/>
          </a:xfrm>
        </p:grpSpPr>
        <p:sp>
          <p:nvSpPr>
            <p:cNvPr id="25" name="菱形 24"/>
            <p:cNvSpPr/>
            <p:nvPr/>
          </p:nvSpPr>
          <p:spPr>
            <a:xfrm>
              <a:off x="9468620" y="2094076"/>
              <a:ext cx="2256568" cy="2256568"/>
            </a:xfrm>
            <a:prstGeom prst="diamond">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tx1">
                    <a:lumMod val="95000"/>
                    <a:lumOff val="5000"/>
                  </a:schemeClr>
                </a:solidFill>
              </a:endParaRPr>
            </a:p>
          </p:txBody>
        </p:sp>
        <p:grpSp>
          <p:nvGrpSpPr>
            <p:cNvPr id="26" name="Group 14"/>
            <p:cNvGrpSpPr>
              <a:grpSpLocks noChangeAspect="1"/>
            </p:cNvGrpSpPr>
            <p:nvPr/>
          </p:nvGrpSpPr>
          <p:grpSpPr bwMode="auto">
            <a:xfrm>
              <a:off x="9980350" y="2687318"/>
              <a:ext cx="1233107" cy="801521"/>
              <a:chOff x="6525" y="1896"/>
              <a:chExt cx="300" cy="195"/>
            </a:xfrm>
            <a:solidFill>
              <a:srgbClr val="060D1A"/>
            </a:solidFill>
          </p:grpSpPr>
          <p:sp>
            <p:nvSpPr>
              <p:cNvPr id="27" name="Freeform 15"/>
              <p:cNvSpPr>
                <a:spLocks noEditPoints="1"/>
              </p:cNvSpPr>
              <p:nvPr/>
            </p:nvSpPr>
            <p:spPr bwMode="auto">
              <a:xfrm>
                <a:off x="6525" y="1896"/>
                <a:ext cx="300" cy="195"/>
              </a:xfrm>
              <a:custGeom>
                <a:avLst/>
                <a:gdLst>
                  <a:gd name="T0" fmla="*/ 95 w 124"/>
                  <a:gd name="T1" fmla="*/ 22 h 80"/>
                  <a:gd name="T2" fmla="*/ 87 w 124"/>
                  <a:gd name="T3" fmla="*/ 23 h 80"/>
                  <a:gd name="T4" fmla="*/ 59 w 124"/>
                  <a:gd name="T5" fmla="*/ 0 h 80"/>
                  <a:gd name="T6" fmla="*/ 30 w 124"/>
                  <a:gd name="T7" fmla="*/ 22 h 80"/>
                  <a:gd name="T8" fmla="*/ 29 w 124"/>
                  <a:gd name="T9" fmla="*/ 22 h 80"/>
                  <a:gd name="T10" fmla="*/ 0 w 124"/>
                  <a:gd name="T11" fmla="*/ 51 h 80"/>
                  <a:gd name="T12" fmla="*/ 29 w 124"/>
                  <a:gd name="T13" fmla="*/ 80 h 80"/>
                  <a:gd name="T14" fmla="*/ 95 w 124"/>
                  <a:gd name="T15" fmla="*/ 80 h 80"/>
                  <a:gd name="T16" fmla="*/ 124 w 124"/>
                  <a:gd name="T17" fmla="*/ 51 h 80"/>
                  <a:gd name="T18" fmla="*/ 95 w 124"/>
                  <a:gd name="T19" fmla="*/ 22 h 80"/>
                  <a:gd name="T20" fmla="*/ 95 w 124"/>
                  <a:gd name="T21" fmla="*/ 76 h 80"/>
                  <a:gd name="T22" fmla="*/ 29 w 124"/>
                  <a:gd name="T23" fmla="*/ 76 h 80"/>
                  <a:gd name="T24" fmla="*/ 4 w 124"/>
                  <a:gd name="T25" fmla="*/ 51 h 80"/>
                  <a:gd name="T26" fmla="*/ 29 w 124"/>
                  <a:gd name="T27" fmla="*/ 26 h 80"/>
                  <a:gd name="T28" fmla="*/ 32 w 124"/>
                  <a:gd name="T29" fmla="*/ 26 h 80"/>
                  <a:gd name="T30" fmla="*/ 34 w 124"/>
                  <a:gd name="T31" fmla="*/ 26 h 80"/>
                  <a:gd name="T32" fmla="*/ 34 w 124"/>
                  <a:gd name="T33" fmla="*/ 24 h 80"/>
                  <a:gd name="T34" fmla="*/ 59 w 124"/>
                  <a:gd name="T35" fmla="*/ 4 h 80"/>
                  <a:gd name="T36" fmla="*/ 84 w 124"/>
                  <a:gd name="T37" fmla="*/ 26 h 80"/>
                  <a:gd name="T38" fmla="*/ 84 w 124"/>
                  <a:gd name="T39" fmla="*/ 28 h 80"/>
                  <a:gd name="T40" fmla="*/ 86 w 124"/>
                  <a:gd name="T41" fmla="*/ 27 h 80"/>
                  <a:gd name="T42" fmla="*/ 95 w 124"/>
                  <a:gd name="T43" fmla="*/ 26 h 80"/>
                  <a:gd name="T44" fmla="*/ 120 w 124"/>
                  <a:gd name="T45" fmla="*/ 51 h 80"/>
                  <a:gd name="T46" fmla="*/ 95 w 124"/>
                  <a:gd name="T4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80">
                    <a:moveTo>
                      <a:pt x="95" y="22"/>
                    </a:moveTo>
                    <a:cubicBezTo>
                      <a:pt x="92" y="22"/>
                      <a:pt x="90" y="22"/>
                      <a:pt x="87" y="23"/>
                    </a:cubicBezTo>
                    <a:cubicBezTo>
                      <a:pt x="84" y="10"/>
                      <a:pt x="72" y="0"/>
                      <a:pt x="59" y="0"/>
                    </a:cubicBezTo>
                    <a:cubicBezTo>
                      <a:pt x="46" y="0"/>
                      <a:pt x="34" y="9"/>
                      <a:pt x="30" y="22"/>
                    </a:cubicBezTo>
                    <a:cubicBezTo>
                      <a:pt x="30" y="22"/>
                      <a:pt x="30" y="22"/>
                      <a:pt x="29" y="22"/>
                    </a:cubicBezTo>
                    <a:cubicBezTo>
                      <a:pt x="13" y="22"/>
                      <a:pt x="0" y="35"/>
                      <a:pt x="0" y="51"/>
                    </a:cubicBezTo>
                    <a:cubicBezTo>
                      <a:pt x="0" y="67"/>
                      <a:pt x="13" y="80"/>
                      <a:pt x="29" y="80"/>
                    </a:cubicBezTo>
                    <a:cubicBezTo>
                      <a:pt x="95" y="80"/>
                      <a:pt x="95" y="80"/>
                      <a:pt x="95" y="80"/>
                    </a:cubicBezTo>
                    <a:cubicBezTo>
                      <a:pt x="111" y="80"/>
                      <a:pt x="124" y="67"/>
                      <a:pt x="124" y="51"/>
                    </a:cubicBezTo>
                    <a:cubicBezTo>
                      <a:pt x="124" y="35"/>
                      <a:pt x="111" y="22"/>
                      <a:pt x="95" y="22"/>
                    </a:cubicBezTo>
                    <a:close/>
                    <a:moveTo>
                      <a:pt x="95" y="76"/>
                    </a:moveTo>
                    <a:cubicBezTo>
                      <a:pt x="29" y="76"/>
                      <a:pt x="29" y="76"/>
                      <a:pt x="29" y="76"/>
                    </a:cubicBezTo>
                    <a:cubicBezTo>
                      <a:pt x="15" y="76"/>
                      <a:pt x="4" y="65"/>
                      <a:pt x="4" y="51"/>
                    </a:cubicBezTo>
                    <a:cubicBezTo>
                      <a:pt x="4" y="37"/>
                      <a:pt x="15" y="26"/>
                      <a:pt x="29" y="26"/>
                    </a:cubicBezTo>
                    <a:cubicBezTo>
                      <a:pt x="30" y="26"/>
                      <a:pt x="31" y="26"/>
                      <a:pt x="32" y="26"/>
                    </a:cubicBezTo>
                    <a:cubicBezTo>
                      <a:pt x="34" y="26"/>
                      <a:pt x="34" y="26"/>
                      <a:pt x="34" y="26"/>
                    </a:cubicBezTo>
                    <a:cubicBezTo>
                      <a:pt x="34" y="24"/>
                      <a:pt x="34" y="24"/>
                      <a:pt x="34" y="24"/>
                    </a:cubicBezTo>
                    <a:cubicBezTo>
                      <a:pt x="36" y="13"/>
                      <a:pt x="47" y="4"/>
                      <a:pt x="59" y="4"/>
                    </a:cubicBezTo>
                    <a:cubicBezTo>
                      <a:pt x="71" y="4"/>
                      <a:pt x="82" y="13"/>
                      <a:pt x="84" y="26"/>
                    </a:cubicBezTo>
                    <a:cubicBezTo>
                      <a:pt x="84" y="28"/>
                      <a:pt x="84" y="28"/>
                      <a:pt x="84" y="28"/>
                    </a:cubicBezTo>
                    <a:cubicBezTo>
                      <a:pt x="86" y="27"/>
                      <a:pt x="86" y="27"/>
                      <a:pt x="86" y="27"/>
                    </a:cubicBezTo>
                    <a:cubicBezTo>
                      <a:pt x="89" y="26"/>
                      <a:pt x="92" y="26"/>
                      <a:pt x="95" y="26"/>
                    </a:cubicBezTo>
                    <a:cubicBezTo>
                      <a:pt x="109" y="26"/>
                      <a:pt x="120" y="37"/>
                      <a:pt x="120" y="51"/>
                    </a:cubicBezTo>
                    <a:cubicBezTo>
                      <a:pt x="120" y="65"/>
                      <a:pt x="109" y="76"/>
                      <a:pt x="95" y="7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solidFill>
                    <a:schemeClr val="tx1">
                      <a:lumMod val="95000"/>
                      <a:lumOff val="5000"/>
                    </a:schemeClr>
                  </a:solidFill>
                  <a:latin typeface="华文细黑" panose="02010600040101010101" pitchFamily="2" charset="-122"/>
                  <a:ea typeface="+mn-ea"/>
                </a:endParaRPr>
              </a:p>
            </p:txBody>
          </p:sp>
          <p:sp>
            <p:nvSpPr>
              <p:cNvPr id="28" name="Freeform 16"/>
              <p:cNvSpPr>
                <a:spLocks/>
              </p:cNvSpPr>
              <p:nvPr/>
            </p:nvSpPr>
            <p:spPr bwMode="auto">
              <a:xfrm>
                <a:off x="6627" y="1969"/>
                <a:ext cx="94" cy="98"/>
              </a:xfrm>
              <a:custGeom>
                <a:avLst/>
                <a:gdLst>
                  <a:gd name="T0" fmla="*/ 19 w 39"/>
                  <a:gd name="T1" fmla="*/ 0 h 40"/>
                  <a:gd name="T2" fmla="*/ 19 w 39"/>
                  <a:gd name="T3" fmla="*/ 0 h 40"/>
                  <a:gd name="T4" fmla="*/ 19 w 39"/>
                  <a:gd name="T5" fmla="*/ 0 h 40"/>
                  <a:gd name="T6" fmla="*/ 19 w 39"/>
                  <a:gd name="T7" fmla="*/ 0 h 40"/>
                  <a:gd name="T8" fmla="*/ 19 w 39"/>
                  <a:gd name="T9" fmla="*/ 0 h 40"/>
                  <a:gd name="T10" fmla="*/ 19 w 39"/>
                  <a:gd name="T11" fmla="*/ 0 h 40"/>
                  <a:gd name="T12" fmla="*/ 5 w 39"/>
                  <a:gd name="T13" fmla="*/ 5 h 40"/>
                  <a:gd name="T14" fmla="*/ 1 w 39"/>
                  <a:gd name="T15" fmla="*/ 1 h 40"/>
                  <a:gd name="T16" fmla="*/ 1 w 39"/>
                  <a:gd name="T17" fmla="*/ 1 h 40"/>
                  <a:gd name="T18" fmla="*/ 0 w 39"/>
                  <a:gd name="T19" fmla="*/ 2 h 40"/>
                  <a:gd name="T20" fmla="*/ 1 w 39"/>
                  <a:gd name="T21" fmla="*/ 16 h 40"/>
                  <a:gd name="T22" fmla="*/ 14 w 39"/>
                  <a:gd name="T23" fmla="*/ 16 h 40"/>
                  <a:gd name="T24" fmla="*/ 14 w 39"/>
                  <a:gd name="T25" fmla="*/ 16 h 40"/>
                  <a:gd name="T26" fmla="*/ 15 w 39"/>
                  <a:gd name="T27" fmla="*/ 15 h 40"/>
                  <a:gd name="T28" fmla="*/ 14 w 39"/>
                  <a:gd name="T29" fmla="*/ 14 h 40"/>
                  <a:gd name="T30" fmla="*/ 10 w 39"/>
                  <a:gd name="T31" fmla="*/ 10 h 40"/>
                  <a:gd name="T32" fmla="*/ 19 w 39"/>
                  <a:gd name="T33" fmla="*/ 7 h 40"/>
                  <a:gd name="T34" fmla="*/ 32 w 39"/>
                  <a:gd name="T35" fmla="*/ 20 h 40"/>
                  <a:gd name="T36" fmla="*/ 19 w 39"/>
                  <a:gd name="T37" fmla="*/ 32 h 40"/>
                  <a:gd name="T38" fmla="*/ 8 w 39"/>
                  <a:gd name="T39" fmla="*/ 25 h 40"/>
                  <a:gd name="T40" fmla="*/ 2 w 39"/>
                  <a:gd name="T41" fmla="*/ 28 h 40"/>
                  <a:gd name="T42" fmla="*/ 2 w 39"/>
                  <a:gd name="T43" fmla="*/ 28 h 40"/>
                  <a:gd name="T44" fmla="*/ 21 w 39"/>
                  <a:gd name="T45" fmla="*/ 39 h 40"/>
                  <a:gd name="T46" fmla="*/ 39 w 39"/>
                  <a:gd name="T47" fmla="*/ 20 h 40"/>
                  <a:gd name="T48" fmla="*/ 19 w 39"/>
                  <a:gd name="T4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40">
                    <a:moveTo>
                      <a:pt x="19" y="0"/>
                    </a:move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cubicBezTo>
                      <a:pt x="14" y="0"/>
                      <a:pt x="9" y="2"/>
                      <a:pt x="5" y="5"/>
                    </a:cubicBezTo>
                    <a:cubicBezTo>
                      <a:pt x="1" y="1"/>
                      <a:pt x="1" y="1"/>
                      <a:pt x="1" y="1"/>
                    </a:cubicBezTo>
                    <a:cubicBezTo>
                      <a:pt x="1" y="1"/>
                      <a:pt x="1" y="1"/>
                      <a:pt x="1" y="1"/>
                    </a:cubicBezTo>
                    <a:cubicBezTo>
                      <a:pt x="0" y="1"/>
                      <a:pt x="0" y="1"/>
                      <a:pt x="0" y="2"/>
                    </a:cubicBezTo>
                    <a:cubicBezTo>
                      <a:pt x="1" y="16"/>
                      <a:pt x="1" y="16"/>
                      <a:pt x="1" y="16"/>
                    </a:cubicBezTo>
                    <a:cubicBezTo>
                      <a:pt x="14" y="16"/>
                      <a:pt x="14" y="16"/>
                      <a:pt x="14" y="16"/>
                    </a:cubicBezTo>
                    <a:cubicBezTo>
                      <a:pt x="14" y="16"/>
                      <a:pt x="14" y="16"/>
                      <a:pt x="14" y="16"/>
                    </a:cubicBezTo>
                    <a:cubicBezTo>
                      <a:pt x="15" y="16"/>
                      <a:pt x="15" y="15"/>
                      <a:pt x="15" y="15"/>
                    </a:cubicBezTo>
                    <a:cubicBezTo>
                      <a:pt x="15" y="15"/>
                      <a:pt x="15" y="15"/>
                      <a:pt x="14" y="14"/>
                    </a:cubicBezTo>
                    <a:cubicBezTo>
                      <a:pt x="10" y="10"/>
                      <a:pt x="10" y="10"/>
                      <a:pt x="10" y="10"/>
                    </a:cubicBezTo>
                    <a:cubicBezTo>
                      <a:pt x="13" y="8"/>
                      <a:pt x="16" y="7"/>
                      <a:pt x="19" y="7"/>
                    </a:cubicBezTo>
                    <a:cubicBezTo>
                      <a:pt x="26" y="7"/>
                      <a:pt x="32" y="13"/>
                      <a:pt x="32" y="20"/>
                    </a:cubicBezTo>
                    <a:cubicBezTo>
                      <a:pt x="32" y="27"/>
                      <a:pt x="26" y="32"/>
                      <a:pt x="19" y="32"/>
                    </a:cubicBezTo>
                    <a:cubicBezTo>
                      <a:pt x="15" y="32"/>
                      <a:pt x="10" y="29"/>
                      <a:pt x="8" y="25"/>
                    </a:cubicBezTo>
                    <a:cubicBezTo>
                      <a:pt x="2" y="28"/>
                      <a:pt x="2" y="28"/>
                      <a:pt x="2" y="28"/>
                    </a:cubicBezTo>
                    <a:cubicBezTo>
                      <a:pt x="2" y="28"/>
                      <a:pt x="2" y="28"/>
                      <a:pt x="2" y="28"/>
                    </a:cubicBezTo>
                    <a:cubicBezTo>
                      <a:pt x="6" y="36"/>
                      <a:pt x="13" y="40"/>
                      <a:pt x="21" y="39"/>
                    </a:cubicBezTo>
                    <a:cubicBezTo>
                      <a:pt x="31" y="39"/>
                      <a:pt x="39" y="30"/>
                      <a:pt x="39" y="20"/>
                    </a:cubicBezTo>
                    <a:cubicBezTo>
                      <a:pt x="39" y="9"/>
                      <a:pt x="30" y="0"/>
                      <a:pt x="19"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solidFill>
                    <a:schemeClr val="tx1">
                      <a:lumMod val="95000"/>
                      <a:lumOff val="5000"/>
                    </a:schemeClr>
                  </a:solidFill>
                  <a:latin typeface="华文细黑" panose="02010600040101010101" pitchFamily="2" charset="-122"/>
                  <a:ea typeface="+mn-ea"/>
                </a:endParaRPr>
              </a:p>
            </p:txBody>
          </p:sp>
        </p:grpSp>
      </p:gr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37"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1000"/>
                                        <p:tgtEl>
                                          <p:spTgt spid="14"/>
                                        </p:tgtEl>
                                      </p:cBhvr>
                                    </p:animEffect>
                                    <p:anim calcmode="lin" valueType="num">
                                      <p:cBhvr>
                                        <p:cTn id="11" dur="1000" fill="hold"/>
                                        <p:tgtEl>
                                          <p:spTgt spid="14"/>
                                        </p:tgtEl>
                                        <p:attrNameLst>
                                          <p:attrName>ppt_x</p:attrName>
                                        </p:attrNameLst>
                                      </p:cBhvr>
                                      <p:tavLst>
                                        <p:tav tm="0">
                                          <p:val>
                                            <p:strVal val="#ppt_x"/>
                                          </p:val>
                                        </p:tav>
                                        <p:tav tm="100000">
                                          <p:val>
                                            <p:strVal val="#ppt_x"/>
                                          </p:val>
                                        </p:tav>
                                      </p:tavLst>
                                    </p:anim>
                                    <p:anim calcmode="lin" valueType="num">
                                      <p:cBhvr>
                                        <p:cTn id="12" dur="900" decel="100000" fill="hold"/>
                                        <p:tgtEl>
                                          <p:spTgt spid="14"/>
                                        </p:tgtEl>
                                        <p:attrNameLst>
                                          <p:attrName>ppt_y</p:attrName>
                                        </p:attrNameLst>
                                      </p:cBhvr>
                                      <p:tavLst>
                                        <p:tav tm="0">
                                          <p:val>
                                            <p:strVal val="#ppt_y+1"/>
                                          </p:val>
                                        </p:tav>
                                        <p:tav tm="100000">
                                          <p:val>
                                            <p:strVal val="#ppt_y-.03"/>
                                          </p:val>
                                        </p:tav>
                                      </p:tavLst>
                                    </p:anim>
                                    <p:anim calcmode="lin" valueType="num">
                                      <p:cBhvr>
                                        <p:cTn id="13"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14" fill="hold" nodeType="afterGroup">
                            <p:stCondLst>
                              <p:cond delay="1000"/>
                            </p:stCondLst>
                            <p:childTnLst>
                              <p:par>
                                <p:cTn id="15" presetID="22" presetClass="entr" presetSubtype="8"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par>
                                <p:cTn id="18" presetID="37" presetClass="entr" presetSubtype="0" fill="hold"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900" decel="100000" fill="hold"/>
                                        <p:tgtEl>
                                          <p:spTgt spid="19"/>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par>
                          <p:cTn id="24" fill="hold" nodeType="afterGroup">
                            <p:stCondLst>
                              <p:cond delay="2000"/>
                            </p:stCondLst>
                            <p:childTnLst>
                              <p:par>
                                <p:cTn id="25" presetID="22" presetClass="entr" presetSubtype="8"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par>
                                <p:cTn id="28" presetID="37" presetClass="entr" presetSubtype="0"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1000"/>
                                        <p:tgtEl>
                                          <p:spTgt spid="24"/>
                                        </p:tgtEl>
                                      </p:cBhvr>
                                    </p:animEffect>
                                    <p:anim calcmode="lin" valueType="num">
                                      <p:cBhvr>
                                        <p:cTn id="31" dur="1000" fill="hold"/>
                                        <p:tgtEl>
                                          <p:spTgt spid="24"/>
                                        </p:tgtEl>
                                        <p:attrNameLst>
                                          <p:attrName>ppt_x</p:attrName>
                                        </p:attrNameLst>
                                      </p:cBhvr>
                                      <p:tavLst>
                                        <p:tav tm="0">
                                          <p:val>
                                            <p:strVal val="#ppt_x"/>
                                          </p:val>
                                        </p:tav>
                                        <p:tav tm="100000">
                                          <p:val>
                                            <p:strVal val="#ppt_x"/>
                                          </p:val>
                                        </p:tav>
                                      </p:tavLst>
                                    </p:anim>
                                    <p:anim calcmode="lin" valueType="num">
                                      <p:cBhvr>
                                        <p:cTn id="32" dur="900" decel="100000" fill="hold"/>
                                        <p:tgtEl>
                                          <p:spTgt spid="24"/>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ine 6"/>
          <p:cNvSpPr>
            <a:spLocks noChangeShapeType="1"/>
          </p:cNvSpPr>
          <p:nvPr/>
        </p:nvSpPr>
        <p:spPr bwMode="auto">
          <a:xfrm>
            <a:off x="4916488" y="1766888"/>
            <a:ext cx="3476625" cy="0"/>
          </a:xfrm>
          <a:prstGeom prst="line">
            <a:avLst/>
          </a:prstGeom>
          <a:noFill/>
          <a:ln w="6"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lIns="68541" tIns="34270" rIns="68541" bIns="34270"/>
          <a:lstStyle/>
          <a:p>
            <a:pPr eaLnBrk="1" fontAlgn="auto" hangingPunct="1">
              <a:spcBef>
                <a:spcPts val="0"/>
              </a:spcBef>
              <a:spcAft>
                <a:spcPts val="0"/>
              </a:spcAft>
              <a:defRPr/>
            </a:pPr>
            <a:endParaRPr lang="zh-CN" altLang="en-US" sz="1349" dirty="0">
              <a:solidFill>
                <a:schemeClr val="bg1">
                  <a:lumMod val="85000"/>
                </a:schemeClr>
              </a:solidFill>
              <a:latin typeface="华文细黑" panose="02010600040101010101" pitchFamily="2" charset="-122"/>
              <a:ea typeface="+mn-ea"/>
            </a:endParaRPr>
          </a:p>
        </p:txBody>
      </p:sp>
      <p:sp>
        <p:nvSpPr>
          <p:cNvPr id="4" name="Line 7"/>
          <p:cNvSpPr>
            <a:spLocks noChangeShapeType="1"/>
          </p:cNvSpPr>
          <p:nvPr/>
        </p:nvSpPr>
        <p:spPr bwMode="auto">
          <a:xfrm>
            <a:off x="4916488" y="2022475"/>
            <a:ext cx="3476625" cy="0"/>
          </a:xfrm>
          <a:prstGeom prst="line">
            <a:avLst/>
          </a:prstGeom>
          <a:noFill/>
          <a:ln w="6"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lIns="68541" tIns="34270" rIns="68541" bIns="34270"/>
          <a:lstStyle/>
          <a:p>
            <a:pPr eaLnBrk="1" fontAlgn="auto" hangingPunct="1">
              <a:spcBef>
                <a:spcPts val="0"/>
              </a:spcBef>
              <a:spcAft>
                <a:spcPts val="0"/>
              </a:spcAft>
              <a:defRPr/>
            </a:pPr>
            <a:endParaRPr lang="zh-CN" altLang="en-US" sz="1349" dirty="0">
              <a:solidFill>
                <a:schemeClr val="bg1">
                  <a:lumMod val="85000"/>
                </a:schemeClr>
              </a:solidFill>
              <a:latin typeface="华文细黑" panose="02010600040101010101" pitchFamily="2" charset="-122"/>
              <a:ea typeface="+mn-ea"/>
            </a:endParaRPr>
          </a:p>
        </p:txBody>
      </p:sp>
      <p:sp>
        <p:nvSpPr>
          <p:cNvPr id="5" name="Line 8"/>
          <p:cNvSpPr>
            <a:spLocks noChangeShapeType="1"/>
          </p:cNvSpPr>
          <p:nvPr/>
        </p:nvSpPr>
        <p:spPr bwMode="auto">
          <a:xfrm>
            <a:off x="4916488" y="2281238"/>
            <a:ext cx="3476625" cy="0"/>
          </a:xfrm>
          <a:prstGeom prst="line">
            <a:avLst/>
          </a:prstGeom>
          <a:noFill/>
          <a:ln w="6"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lIns="68541" tIns="34270" rIns="68541" bIns="34270"/>
          <a:lstStyle/>
          <a:p>
            <a:pPr eaLnBrk="1" fontAlgn="auto" hangingPunct="1">
              <a:spcBef>
                <a:spcPts val="0"/>
              </a:spcBef>
              <a:spcAft>
                <a:spcPts val="0"/>
              </a:spcAft>
              <a:defRPr/>
            </a:pPr>
            <a:endParaRPr lang="zh-CN" altLang="en-US" sz="1349" dirty="0">
              <a:solidFill>
                <a:schemeClr val="bg1">
                  <a:lumMod val="85000"/>
                </a:schemeClr>
              </a:solidFill>
              <a:latin typeface="华文细黑" panose="02010600040101010101" pitchFamily="2" charset="-122"/>
              <a:ea typeface="+mn-ea"/>
            </a:endParaRPr>
          </a:p>
        </p:txBody>
      </p:sp>
      <p:sp>
        <p:nvSpPr>
          <p:cNvPr id="6" name="Line 9"/>
          <p:cNvSpPr>
            <a:spLocks noChangeShapeType="1"/>
          </p:cNvSpPr>
          <p:nvPr/>
        </p:nvSpPr>
        <p:spPr bwMode="auto">
          <a:xfrm>
            <a:off x="4916488" y="2541588"/>
            <a:ext cx="3476625" cy="0"/>
          </a:xfrm>
          <a:prstGeom prst="line">
            <a:avLst/>
          </a:prstGeom>
          <a:noFill/>
          <a:ln w="6"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lIns="68541" tIns="34270" rIns="68541" bIns="34270"/>
          <a:lstStyle/>
          <a:p>
            <a:pPr eaLnBrk="1" fontAlgn="auto" hangingPunct="1">
              <a:spcBef>
                <a:spcPts val="0"/>
              </a:spcBef>
              <a:spcAft>
                <a:spcPts val="0"/>
              </a:spcAft>
              <a:defRPr/>
            </a:pPr>
            <a:endParaRPr lang="zh-CN" altLang="en-US" sz="1349" dirty="0">
              <a:solidFill>
                <a:schemeClr val="bg1">
                  <a:lumMod val="85000"/>
                </a:schemeClr>
              </a:solidFill>
              <a:latin typeface="华文细黑" panose="02010600040101010101" pitchFamily="2" charset="-122"/>
              <a:ea typeface="+mn-ea"/>
            </a:endParaRPr>
          </a:p>
        </p:txBody>
      </p:sp>
      <p:sp>
        <p:nvSpPr>
          <p:cNvPr id="7" name="Line 10"/>
          <p:cNvSpPr>
            <a:spLocks noChangeShapeType="1"/>
          </p:cNvSpPr>
          <p:nvPr/>
        </p:nvSpPr>
        <p:spPr bwMode="auto">
          <a:xfrm>
            <a:off x="4916488" y="2800350"/>
            <a:ext cx="3476625" cy="0"/>
          </a:xfrm>
          <a:prstGeom prst="line">
            <a:avLst/>
          </a:prstGeom>
          <a:noFill/>
          <a:ln w="6"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lIns="68541" tIns="34270" rIns="68541" bIns="34270"/>
          <a:lstStyle/>
          <a:p>
            <a:pPr eaLnBrk="1" fontAlgn="auto" hangingPunct="1">
              <a:spcBef>
                <a:spcPts val="0"/>
              </a:spcBef>
              <a:spcAft>
                <a:spcPts val="0"/>
              </a:spcAft>
              <a:defRPr/>
            </a:pPr>
            <a:endParaRPr lang="zh-CN" altLang="en-US" sz="1349" dirty="0">
              <a:solidFill>
                <a:schemeClr val="bg1">
                  <a:lumMod val="85000"/>
                </a:schemeClr>
              </a:solidFill>
              <a:latin typeface="华文细黑" panose="02010600040101010101" pitchFamily="2" charset="-122"/>
              <a:ea typeface="+mn-ea"/>
            </a:endParaRPr>
          </a:p>
        </p:txBody>
      </p:sp>
      <p:sp>
        <p:nvSpPr>
          <p:cNvPr id="8" name="Line 11"/>
          <p:cNvSpPr>
            <a:spLocks noChangeShapeType="1"/>
          </p:cNvSpPr>
          <p:nvPr/>
        </p:nvSpPr>
        <p:spPr bwMode="auto">
          <a:xfrm>
            <a:off x="4916488" y="3060700"/>
            <a:ext cx="3476625" cy="0"/>
          </a:xfrm>
          <a:prstGeom prst="line">
            <a:avLst/>
          </a:prstGeom>
          <a:noFill/>
          <a:ln w="6"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lIns="68541" tIns="34270" rIns="68541" bIns="34270"/>
          <a:lstStyle/>
          <a:p>
            <a:pPr eaLnBrk="1" fontAlgn="auto" hangingPunct="1">
              <a:spcBef>
                <a:spcPts val="0"/>
              </a:spcBef>
              <a:spcAft>
                <a:spcPts val="0"/>
              </a:spcAft>
              <a:defRPr/>
            </a:pPr>
            <a:endParaRPr lang="zh-CN" altLang="en-US" sz="1349" dirty="0">
              <a:solidFill>
                <a:schemeClr val="bg1">
                  <a:lumMod val="85000"/>
                </a:schemeClr>
              </a:solidFill>
              <a:latin typeface="华文细黑" panose="02010600040101010101" pitchFamily="2" charset="-122"/>
              <a:ea typeface="+mn-ea"/>
            </a:endParaRPr>
          </a:p>
        </p:txBody>
      </p:sp>
      <p:sp>
        <p:nvSpPr>
          <p:cNvPr id="9" name="Line 12"/>
          <p:cNvSpPr>
            <a:spLocks noChangeShapeType="1"/>
          </p:cNvSpPr>
          <p:nvPr/>
        </p:nvSpPr>
        <p:spPr bwMode="auto">
          <a:xfrm>
            <a:off x="4916488" y="3319463"/>
            <a:ext cx="3476625" cy="0"/>
          </a:xfrm>
          <a:prstGeom prst="line">
            <a:avLst/>
          </a:prstGeom>
          <a:noFill/>
          <a:ln w="6" cap="flat">
            <a:solidFill>
              <a:schemeClr val="bg1">
                <a:lumMod val="75000"/>
              </a:schemeClr>
            </a:solidFill>
            <a:prstDash val="solid"/>
            <a:miter lim="800000"/>
            <a:headEnd/>
            <a:tailEnd/>
          </a:ln>
          <a:extLst>
            <a:ext uri="{909E8E84-426E-40DD-AFC4-6F175D3DCCD1}">
              <a14:hiddenFill xmlns:a14="http://schemas.microsoft.com/office/drawing/2010/main">
                <a:noFill/>
              </a14:hiddenFill>
            </a:ext>
          </a:extLst>
        </p:spPr>
        <p:txBody>
          <a:bodyPr lIns="68541" tIns="34270" rIns="68541" bIns="34270"/>
          <a:lstStyle/>
          <a:p>
            <a:pPr eaLnBrk="1" fontAlgn="auto" hangingPunct="1">
              <a:spcBef>
                <a:spcPts val="0"/>
              </a:spcBef>
              <a:spcAft>
                <a:spcPts val="0"/>
              </a:spcAft>
              <a:defRPr/>
            </a:pPr>
            <a:endParaRPr lang="zh-CN" altLang="en-US" sz="1349" dirty="0">
              <a:solidFill>
                <a:schemeClr val="bg1">
                  <a:lumMod val="85000"/>
                </a:schemeClr>
              </a:solidFill>
              <a:latin typeface="华文细黑" panose="02010600040101010101" pitchFamily="2" charset="-122"/>
              <a:ea typeface="+mn-ea"/>
            </a:endParaRPr>
          </a:p>
        </p:txBody>
      </p:sp>
      <p:sp>
        <p:nvSpPr>
          <p:cNvPr id="10" name="Rectangle 13"/>
          <p:cNvSpPr>
            <a:spLocks noChangeArrowheads="1"/>
          </p:cNvSpPr>
          <p:nvPr/>
        </p:nvSpPr>
        <p:spPr bwMode="auto">
          <a:xfrm>
            <a:off x="5054600" y="2195513"/>
            <a:ext cx="158750" cy="1123950"/>
          </a:xfrm>
          <a:prstGeom prst="rect">
            <a:avLst/>
          </a:prstGeom>
          <a:solidFill>
            <a:schemeClr val="bg1">
              <a:alpha val="30000"/>
            </a:schemeClr>
          </a:solidFill>
          <a:ln>
            <a:noFill/>
          </a:ln>
          <a:extLst/>
        </p:spPr>
        <p:txBody>
          <a:bodyPr lIns="68541" tIns="34270" rIns="68541" bIns="34270"/>
          <a:lstStyle/>
          <a:p>
            <a:pPr eaLnBrk="1" fontAlgn="auto" hangingPunct="1">
              <a:spcBef>
                <a:spcPts val="0"/>
              </a:spcBef>
              <a:spcAft>
                <a:spcPts val="0"/>
              </a:spcAft>
              <a:defRPr/>
            </a:pPr>
            <a:endParaRPr lang="zh-CN" altLang="en-US" sz="1349" dirty="0">
              <a:solidFill>
                <a:schemeClr val="bg1">
                  <a:lumMod val="85000"/>
                </a:schemeClr>
              </a:solidFill>
              <a:latin typeface="华文细黑" panose="02010600040101010101" pitchFamily="2" charset="-122"/>
              <a:ea typeface="+mn-ea"/>
            </a:endParaRPr>
          </a:p>
        </p:txBody>
      </p:sp>
      <p:sp>
        <p:nvSpPr>
          <p:cNvPr id="11" name="Rectangle 14"/>
          <p:cNvSpPr>
            <a:spLocks noChangeArrowheads="1"/>
          </p:cNvSpPr>
          <p:nvPr/>
        </p:nvSpPr>
        <p:spPr bwMode="auto">
          <a:xfrm>
            <a:off x="5249863" y="2706688"/>
            <a:ext cx="158750" cy="612775"/>
          </a:xfrm>
          <a:prstGeom prst="rect">
            <a:avLst/>
          </a:prstGeom>
          <a:solidFill>
            <a:schemeClr val="bg1">
              <a:alpha val="30000"/>
            </a:schemeClr>
          </a:solidFill>
          <a:ln>
            <a:noFill/>
          </a:ln>
          <a:extLst/>
        </p:spPr>
        <p:txBody>
          <a:bodyPr lIns="68541" tIns="34270" rIns="68541" bIns="34270"/>
          <a:lstStyle/>
          <a:p>
            <a:pPr eaLnBrk="1" fontAlgn="auto" hangingPunct="1">
              <a:spcBef>
                <a:spcPts val="0"/>
              </a:spcBef>
              <a:spcAft>
                <a:spcPts val="0"/>
              </a:spcAft>
              <a:defRPr/>
            </a:pPr>
            <a:endParaRPr lang="zh-CN" altLang="en-US" sz="1349" dirty="0">
              <a:solidFill>
                <a:schemeClr val="bg1">
                  <a:lumMod val="85000"/>
                </a:schemeClr>
              </a:solidFill>
              <a:latin typeface="华文细黑" panose="02010600040101010101" pitchFamily="2" charset="-122"/>
              <a:ea typeface="+mn-ea"/>
            </a:endParaRPr>
          </a:p>
        </p:txBody>
      </p:sp>
      <p:sp>
        <p:nvSpPr>
          <p:cNvPr id="12" name="Rectangle 15"/>
          <p:cNvSpPr>
            <a:spLocks noChangeArrowheads="1"/>
          </p:cNvSpPr>
          <p:nvPr/>
        </p:nvSpPr>
        <p:spPr bwMode="auto">
          <a:xfrm>
            <a:off x="5445125" y="2800350"/>
            <a:ext cx="158750" cy="519113"/>
          </a:xfrm>
          <a:prstGeom prst="rect">
            <a:avLst/>
          </a:prstGeom>
          <a:solidFill>
            <a:schemeClr val="bg1">
              <a:alpha val="30000"/>
            </a:schemeClr>
          </a:solidFill>
          <a:ln>
            <a:noFill/>
          </a:ln>
          <a:extLst/>
        </p:spPr>
        <p:txBody>
          <a:bodyPr lIns="68541" tIns="34270" rIns="68541" bIns="34270"/>
          <a:lstStyle/>
          <a:p>
            <a:pPr eaLnBrk="1" fontAlgn="auto" hangingPunct="1">
              <a:spcBef>
                <a:spcPts val="0"/>
              </a:spcBef>
              <a:spcAft>
                <a:spcPts val="0"/>
              </a:spcAft>
              <a:defRPr/>
            </a:pPr>
            <a:endParaRPr lang="zh-CN" altLang="en-US" sz="1349" dirty="0">
              <a:solidFill>
                <a:schemeClr val="bg1">
                  <a:lumMod val="85000"/>
                </a:schemeClr>
              </a:solidFill>
              <a:latin typeface="华文细黑" panose="02010600040101010101" pitchFamily="2" charset="-122"/>
              <a:ea typeface="+mn-ea"/>
            </a:endParaRPr>
          </a:p>
        </p:txBody>
      </p:sp>
      <p:sp>
        <p:nvSpPr>
          <p:cNvPr id="13" name="Rectangle 16"/>
          <p:cNvSpPr>
            <a:spLocks noChangeArrowheads="1"/>
          </p:cNvSpPr>
          <p:nvPr/>
        </p:nvSpPr>
        <p:spPr bwMode="auto">
          <a:xfrm>
            <a:off x="5932488" y="2678113"/>
            <a:ext cx="157162" cy="641350"/>
          </a:xfrm>
          <a:prstGeom prst="rect">
            <a:avLst/>
          </a:prstGeom>
          <a:solidFill>
            <a:schemeClr val="bg1">
              <a:alpha val="30000"/>
            </a:schemeClr>
          </a:solidFill>
          <a:ln>
            <a:noFill/>
          </a:ln>
          <a:extLst/>
        </p:spPr>
        <p:txBody>
          <a:bodyPr lIns="68541" tIns="34270" rIns="68541" bIns="34270"/>
          <a:lstStyle/>
          <a:p>
            <a:pPr eaLnBrk="1" fontAlgn="auto" hangingPunct="1">
              <a:spcBef>
                <a:spcPts val="0"/>
              </a:spcBef>
              <a:spcAft>
                <a:spcPts val="0"/>
              </a:spcAft>
              <a:defRPr/>
            </a:pPr>
            <a:endParaRPr lang="zh-CN" altLang="en-US" sz="1349" dirty="0">
              <a:solidFill>
                <a:schemeClr val="bg1">
                  <a:lumMod val="85000"/>
                </a:schemeClr>
              </a:solidFill>
              <a:latin typeface="华文细黑" panose="02010600040101010101" pitchFamily="2" charset="-122"/>
              <a:ea typeface="+mn-ea"/>
            </a:endParaRPr>
          </a:p>
        </p:txBody>
      </p:sp>
      <p:sp>
        <p:nvSpPr>
          <p:cNvPr id="14" name="Rectangle 17"/>
          <p:cNvSpPr>
            <a:spLocks noChangeArrowheads="1"/>
          </p:cNvSpPr>
          <p:nvPr/>
        </p:nvSpPr>
        <p:spPr bwMode="auto">
          <a:xfrm>
            <a:off x="6127750" y="2190750"/>
            <a:ext cx="157163" cy="1128713"/>
          </a:xfrm>
          <a:prstGeom prst="rect">
            <a:avLst/>
          </a:prstGeom>
          <a:solidFill>
            <a:schemeClr val="bg1">
              <a:alpha val="30000"/>
            </a:schemeClr>
          </a:solidFill>
          <a:ln>
            <a:noFill/>
          </a:ln>
          <a:extLst/>
        </p:spPr>
        <p:txBody>
          <a:bodyPr lIns="68541" tIns="34270" rIns="68541" bIns="34270"/>
          <a:lstStyle/>
          <a:p>
            <a:pPr eaLnBrk="1" fontAlgn="auto" hangingPunct="1">
              <a:spcBef>
                <a:spcPts val="0"/>
              </a:spcBef>
              <a:spcAft>
                <a:spcPts val="0"/>
              </a:spcAft>
              <a:defRPr/>
            </a:pPr>
            <a:endParaRPr lang="zh-CN" altLang="en-US" sz="1349" dirty="0">
              <a:solidFill>
                <a:schemeClr val="bg1">
                  <a:lumMod val="85000"/>
                </a:schemeClr>
              </a:solidFill>
              <a:latin typeface="华文细黑" panose="02010600040101010101" pitchFamily="2" charset="-122"/>
              <a:ea typeface="+mn-ea"/>
            </a:endParaRPr>
          </a:p>
        </p:txBody>
      </p:sp>
      <p:sp>
        <p:nvSpPr>
          <p:cNvPr id="15" name="Rectangle 18"/>
          <p:cNvSpPr>
            <a:spLocks noChangeArrowheads="1"/>
          </p:cNvSpPr>
          <p:nvPr/>
        </p:nvSpPr>
        <p:spPr bwMode="auto">
          <a:xfrm>
            <a:off x="6321425" y="2800350"/>
            <a:ext cx="158750" cy="519113"/>
          </a:xfrm>
          <a:prstGeom prst="rect">
            <a:avLst/>
          </a:prstGeom>
          <a:solidFill>
            <a:schemeClr val="bg1">
              <a:alpha val="30000"/>
            </a:schemeClr>
          </a:solidFill>
          <a:ln>
            <a:noFill/>
          </a:ln>
          <a:extLst/>
        </p:spPr>
        <p:txBody>
          <a:bodyPr lIns="68541" tIns="34270" rIns="68541" bIns="34270"/>
          <a:lstStyle/>
          <a:p>
            <a:pPr eaLnBrk="1" fontAlgn="auto" hangingPunct="1">
              <a:spcBef>
                <a:spcPts val="0"/>
              </a:spcBef>
              <a:spcAft>
                <a:spcPts val="0"/>
              </a:spcAft>
              <a:defRPr/>
            </a:pPr>
            <a:endParaRPr lang="zh-CN" altLang="en-US" sz="1349" dirty="0">
              <a:solidFill>
                <a:schemeClr val="bg1">
                  <a:lumMod val="85000"/>
                </a:schemeClr>
              </a:solidFill>
              <a:latin typeface="华文细黑" panose="02010600040101010101" pitchFamily="2" charset="-122"/>
              <a:ea typeface="+mn-ea"/>
            </a:endParaRPr>
          </a:p>
        </p:txBody>
      </p:sp>
      <p:sp>
        <p:nvSpPr>
          <p:cNvPr id="16" name="Rectangle 19"/>
          <p:cNvSpPr>
            <a:spLocks noChangeArrowheads="1"/>
          </p:cNvSpPr>
          <p:nvPr/>
        </p:nvSpPr>
        <p:spPr bwMode="auto">
          <a:xfrm>
            <a:off x="6804025" y="2414588"/>
            <a:ext cx="157163" cy="904875"/>
          </a:xfrm>
          <a:prstGeom prst="rect">
            <a:avLst/>
          </a:prstGeom>
          <a:solidFill>
            <a:schemeClr val="bg1">
              <a:alpha val="30000"/>
            </a:schemeClr>
          </a:solidFill>
          <a:ln>
            <a:noFill/>
          </a:ln>
          <a:extLst/>
        </p:spPr>
        <p:txBody>
          <a:bodyPr lIns="68541" tIns="34270" rIns="68541" bIns="34270"/>
          <a:lstStyle/>
          <a:p>
            <a:pPr eaLnBrk="1" fontAlgn="auto" hangingPunct="1">
              <a:spcBef>
                <a:spcPts val="0"/>
              </a:spcBef>
              <a:spcAft>
                <a:spcPts val="0"/>
              </a:spcAft>
              <a:defRPr/>
            </a:pPr>
            <a:endParaRPr lang="zh-CN" altLang="en-US" sz="1349" dirty="0">
              <a:solidFill>
                <a:schemeClr val="bg1">
                  <a:lumMod val="85000"/>
                </a:schemeClr>
              </a:solidFill>
              <a:latin typeface="华文细黑" panose="02010600040101010101" pitchFamily="2" charset="-122"/>
              <a:ea typeface="+mn-ea"/>
            </a:endParaRPr>
          </a:p>
        </p:txBody>
      </p:sp>
      <p:sp>
        <p:nvSpPr>
          <p:cNvPr id="17" name="Rectangle 20"/>
          <p:cNvSpPr>
            <a:spLocks noChangeArrowheads="1"/>
          </p:cNvSpPr>
          <p:nvPr/>
        </p:nvSpPr>
        <p:spPr bwMode="auto">
          <a:xfrm>
            <a:off x="6999288" y="2851150"/>
            <a:ext cx="155575" cy="468313"/>
          </a:xfrm>
          <a:prstGeom prst="rect">
            <a:avLst/>
          </a:prstGeom>
          <a:solidFill>
            <a:schemeClr val="bg1">
              <a:alpha val="30000"/>
            </a:schemeClr>
          </a:solidFill>
          <a:ln>
            <a:noFill/>
          </a:ln>
          <a:extLst/>
        </p:spPr>
        <p:txBody>
          <a:bodyPr lIns="68541" tIns="34270" rIns="68541" bIns="34270"/>
          <a:lstStyle/>
          <a:p>
            <a:pPr eaLnBrk="1" fontAlgn="auto" hangingPunct="1">
              <a:spcBef>
                <a:spcPts val="0"/>
              </a:spcBef>
              <a:spcAft>
                <a:spcPts val="0"/>
              </a:spcAft>
              <a:defRPr/>
            </a:pPr>
            <a:endParaRPr lang="zh-CN" altLang="en-US" sz="1349" dirty="0">
              <a:solidFill>
                <a:schemeClr val="bg1">
                  <a:lumMod val="85000"/>
                </a:schemeClr>
              </a:solidFill>
              <a:latin typeface="华文细黑" panose="02010600040101010101" pitchFamily="2" charset="-122"/>
              <a:ea typeface="+mn-ea"/>
            </a:endParaRPr>
          </a:p>
        </p:txBody>
      </p:sp>
      <p:sp>
        <p:nvSpPr>
          <p:cNvPr id="18" name="Rectangle 21"/>
          <p:cNvSpPr>
            <a:spLocks noChangeArrowheads="1"/>
          </p:cNvSpPr>
          <p:nvPr/>
        </p:nvSpPr>
        <p:spPr bwMode="auto">
          <a:xfrm>
            <a:off x="7194550" y="2541588"/>
            <a:ext cx="155575" cy="777875"/>
          </a:xfrm>
          <a:prstGeom prst="rect">
            <a:avLst/>
          </a:prstGeom>
          <a:solidFill>
            <a:schemeClr val="bg1">
              <a:alpha val="30000"/>
            </a:schemeClr>
          </a:solidFill>
          <a:ln>
            <a:noFill/>
          </a:ln>
          <a:extLst/>
        </p:spPr>
        <p:txBody>
          <a:bodyPr lIns="68541" tIns="34270" rIns="68541" bIns="34270"/>
          <a:lstStyle/>
          <a:p>
            <a:pPr eaLnBrk="1" fontAlgn="auto" hangingPunct="1">
              <a:spcBef>
                <a:spcPts val="0"/>
              </a:spcBef>
              <a:spcAft>
                <a:spcPts val="0"/>
              </a:spcAft>
              <a:defRPr/>
            </a:pPr>
            <a:endParaRPr lang="zh-CN" altLang="en-US" sz="1349" dirty="0">
              <a:solidFill>
                <a:schemeClr val="bg1">
                  <a:lumMod val="85000"/>
                </a:schemeClr>
              </a:solidFill>
              <a:latin typeface="华文细黑" panose="02010600040101010101" pitchFamily="2" charset="-122"/>
              <a:ea typeface="+mn-ea"/>
            </a:endParaRPr>
          </a:p>
        </p:txBody>
      </p:sp>
      <p:sp>
        <p:nvSpPr>
          <p:cNvPr id="19" name="Rectangle 22"/>
          <p:cNvSpPr>
            <a:spLocks noChangeArrowheads="1"/>
          </p:cNvSpPr>
          <p:nvPr/>
        </p:nvSpPr>
        <p:spPr bwMode="auto">
          <a:xfrm>
            <a:off x="7678738" y="2155825"/>
            <a:ext cx="158750" cy="1163638"/>
          </a:xfrm>
          <a:prstGeom prst="rect">
            <a:avLst/>
          </a:prstGeom>
          <a:solidFill>
            <a:schemeClr val="bg1">
              <a:alpha val="30000"/>
            </a:schemeClr>
          </a:solidFill>
          <a:ln>
            <a:noFill/>
          </a:ln>
          <a:extLst/>
        </p:spPr>
        <p:txBody>
          <a:bodyPr lIns="68541" tIns="34270" rIns="68541" bIns="34270"/>
          <a:lstStyle/>
          <a:p>
            <a:pPr eaLnBrk="1" fontAlgn="auto" hangingPunct="1">
              <a:spcBef>
                <a:spcPts val="0"/>
              </a:spcBef>
              <a:spcAft>
                <a:spcPts val="0"/>
              </a:spcAft>
              <a:defRPr/>
            </a:pPr>
            <a:endParaRPr lang="zh-CN" altLang="en-US" sz="1349" dirty="0">
              <a:solidFill>
                <a:schemeClr val="bg1">
                  <a:lumMod val="85000"/>
                </a:schemeClr>
              </a:solidFill>
              <a:latin typeface="华文细黑" panose="02010600040101010101" pitchFamily="2" charset="-122"/>
              <a:ea typeface="+mn-ea"/>
            </a:endParaRPr>
          </a:p>
        </p:txBody>
      </p:sp>
      <p:sp>
        <p:nvSpPr>
          <p:cNvPr id="20" name="Rectangle 23"/>
          <p:cNvSpPr>
            <a:spLocks noChangeArrowheads="1"/>
          </p:cNvSpPr>
          <p:nvPr/>
        </p:nvSpPr>
        <p:spPr bwMode="auto">
          <a:xfrm>
            <a:off x="7872413" y="2601913"/>
            <a:ext cx="160337" cy="717550"/>
          </a:xfrm>
          <a:prstGeom prst="rect">
            <a:avLst/>
          </a:prstGeom>
          <a:solidFill>
            <a:schemeClr val="bg1">
              <a:alpha val="30000"/>
            </a:schemeClr>
          </a:solidFill>
          <a:ln>
            <a:noFill/>
          </a:ln>
          <a:extLst/>
        </p:spPr>
        <p:txBody>
          <a:bodyPr lIns="68541" tIns="34270" rIns="68541" bIns="34270"/>
          <a:lstStyle/>
          <a:p>
            <a:pPr eaLnBrk="1" fontAlgn="auto" hangingPunct="1">
              <a:spcBef>
                <a:spcPts val="0"/>
              </a:spcBef>
              <a:spcAft>
                <a:spcPts val="0"/>
              </a:spcAft>
              <a:defRPr/>
            </a:pPr>
            <a:endParaRPr lang="zh-CN" altLang="en-US" sz="1349" dirty="0">
              <a:solidFill>
                <a:schemeClr val="bg1">
                  <a:lumMod val="85000"/>
                </a:schemeClr>
              </a:solidFill>
              <a:latin typeface="华文细黑" panose="02010600040101010101" pitchFamily="2" charset="-122"/>
              <a:ea typeface="+mn-ea"/>
            </a:endParaRPr>
          </a:p>
        </p:txBody>
      </p:sp>
      <p:sp>
        <p:nvSpPr>
          <p:cNvPr id="21" name="Rectangle 24"/>
          <p:cNvSpPr>
            <a:spLocks noChangeArrowheads="1"/>
          </p:cNvSpPr>
          <p:nvPr/>
        </p:nvSpPr>
        <p:spPr bwMode="auto">
          <a:xfrm>
            <a:off x="8067675" y="2022475"/>
            <a:ext cx="158750" cy="1296988"/>
          </a:xfrm>
          <a:prstGeom prst="rect">
            <a:avLst/>
          </a:prstGeom>
          <a:solidFill>
            <a:schemeClr val="bg1">
              <a:alpha val="30000"/>
            </a:schemeClr>
          </a:solidFill>
          <a:ln>
            <a:noFill/>
          </a:ln>
          <a:extLst/>
        </p:spPr>
        <p:txBody>
          <a:bodyPr lIns="68541" tIns="34270" rIns="68541" bIns="34270"/>
          <a:lstStyle/>
          <a:p>
            <a:pPr eaLnBrk="1" fontAlgn="auto" hangingPunct="1">
              <a:spcBef>
                <a:spcPts val="0"/>
              </a:spcBef>
              <a:spcAft>
                <a:spcPts val="0"/>
              </a:spcAft>
              <a:defRPr/>
            </a:pPr>
            <a:endParaRPr lang="zh-CN" altLang="en-US" sz="1349" dirty="0">
              <a:solidFill>
                <a:schemeClr val="bg1">
                  <a:lumMod val="85000"/>
                </a:schemeClr>
              </a:solidFill>
              <a:latin typeface="华文细黑" panose="02010600040101010101" pitchFamily="2" charset="-122"/>
              <a:ea typeface="+mn-ea"/>
            </a:endParaRPr>
          </a:p>
        </p:txBody>
      </p:sp>
      <p:sp>
        <p:nvSpPr>
          <p:cNvPr id="22" name="Freeform 25"/>
          <p:cNvSpPr>
            <a:spLocks/>
          </p:cNvSpPr>
          <p:nvPr/>
        </p:nvSpPr>
        <p:spPr bwMode="auto">
          <a:xfrm>
            <a:off x="1277938" y="1617663"/>
            <a:ext cx="96837" cy="295275"/>
          </a:xfrm>
          <a:custGeom>
            <a:avLst/>
            <a:gdLst>
              <a:gd name="T0" fmla="*/ 0 w 82"/>
              <a:gd name="T1" fmla="*/ 248 h 248"/>
              <a:gd name="T2" fmla="*/ 0 w 82"/>
              <a:gd name="T3" fmla="*/ 0 h 248"/>
              <a:gd name="T4" fmla="*/ 82 w 82"/>
              <a:gd name="T5" fmla="*/ 124 h 248"/>
              <a:gd name="T6" fmla="*/ 0 w 82"/>
              <a:gd name="T7" fmla="*/ 248 h 248"/>
            </a:gdLst>
            <a:ahLst/>
            <a:cxnLst>
              <a:cxn ang="0">
                <a:pos x="T0" y="T1"/>
              </a:cxn>
              <a:cxn ang="0">
                <a:pos x="T2" y="T3"/>
              </a:cxn>
              <a:cxn ang="0">
                <a:pos x="T4" y="T5"/>
              </a:cxn>
              <a:cxn ang="0">
                <a:pos x="T6" y="T7"/>
              </a:cxn>
            </a:cxnLst>
            <a:rect l="0" t="0" r="r" b="b"/>
            <a:pathLst>
              <a:path w="82" h="248">
                <a:moveTo>
                  <a:pt x="0" y="248"/>
                </a:moveTo>
                <a:lnTo>
                  <a:pt x="0" y="0"/>
                </a:lnTo>
                <a:lnTo>
                  <a:pt x="82" y="124"/>
                </a:lnTo>
                <a:lnTo>
                  <a:pt x="0" y="248"/>
                </a:lnTo>
                <a:close/>
              </a:path>
            </a:pathLst>
          </a:custGeom>
          <a:solidFill>
            <a:schemeClr val="bg1">
              <a:alpha val="30000"/>
            </a:schemeClr>
          </a:solidFill>
          <a:ln>
            <a:noFill/>
          </a:ln>
          <a:extLst/>
        </p:spPr>
        <p:txBody>
          <a:bodyPr lIns="68541" tIns="34270" rIns="68541" bIns="34270"/>
          <a:lstStyle/>
          <a:p>
            <a:pPr eaLnBrk="1" fontAlgn="auto" hangingPunct="1">
              <a:spcBef>
                <a:spcPts val="0"/>
              </a:spcBef>
              <a:spcAft>
                <a:spcPts val="0"/>
              </a:spcAft>
              <a:defRPr/>
            </a:pPr>
            <a:endParaRPr lang="zh-CN" altLang="en-US" sz="1349" dirty="0">
              <a:latin typeface="华文细黑" panose="02010600040101010101" pitchFamily="2" charset="-122"/>
              <a:ea typeface="+mn-ea"/>
            </a:endParaRPr>
          </a:p>
        </p:txBody>
      </p:sp>
      <p:sp>
        <p:nvSpPr>
          <p:cNvPr id="23" name="Freeform 26"/>
          <p:cNvSpPr>
            <a:spLocks/>
          </p:cNvSpPr>
          <p:nvPr/>
        </p:nvSpPr>
        <p:spPr bwMode="auto">
          <a:xfrm>
            <a:off x="1277938" y="2382838"/>
            <a:ext cx="96837" cy="298450"/>
          </a:xfrm>
          <a:custGeom>
            <a:avLst/>
            <a:gdLst>
              <a:gd name="T0" fmla="*/ 0 w 82"/>
              <a:gd name="T1" fmla="*/ 251 h 251"/>
              <a:gd name="T2" fmla="*/ 0 w 82"/>
              <a:gd name="T3" fmla="*/ 0 h 251"/>
              <a:gd name="T4" fmla="*/ 82 w 82"/>
              <a:gd name="T5" fmla="*/ 124 h 251"/>
              <a:gd name="T6" fmla="*/ 0 w 82"/>
              <a:gd name="T7" fmla="*/ 251 h 251"/>
            </a:gdLst>
            <a:ahLst/>
            <a:cxnLst>
              <a:cxn ang="0">
                <a:pos x="T0" y="T1"/>
              </a:cxn>
              <a:cxn ang="0">
                <a:pos x="T2" y="T3"/>
              </a:cxn>
              <a:cxn ang="0">
                <a:pos x="T4" y="T5"/>
              </a:cxn>
              <a:cxn ang="0">
                <a:pos x="T6" y="T7"/>
              </a:cxn>
            </a:cxnLst>
            <a:rect l="0" t="0" r="r" b="b"/>
            <a:pathLst>
              <a:path w="82" h="251">
                <a:moveTo>
                  <a:pt x="0" y="251"/>
                </a:moveTo>
                <a:lnTo>
                  <a:pt x="0" y="0"/>
                </a:lnTo>
                <a:lnTo>
                  <a:pt x="82" y="124"/>
                </a:lnTo>
                <a:lnTo>
                  <a:pt x="0" y="251"/>
                </a:lnTo>
                <a:close/>
              </a:path>
            </a:pathLst>
          </a:custGeom>
          <a:solidFill>
            <a:schemeClr val="bg1">
              <a:alpha val="30000"/>
            </a:schemeClr>
          </a:solidFill>
          <a:ln>
            <a:noFill/>
          </a:ln>
          <a:extLst/>
        </p:spPr>
        <p:txBody>
          <a:bodyPr lIns="68541" tIns="34270" rIns="68541" bIns="34270"/>
          <a:lstStyle/>
          <a:p>
            <a:pPr eaLnBrk="1" fontAlgn="auto" hangingPunct="1">
              <a:spcBef>
                <a:spcPts val="0"/>
              </a:spcBef>
              <a:spcAft>
                <a:spcPts val="0"/>
              </a:spcAft>
              <a:defRPr/>
            </a:pPr>
            <a:endParaRPr lang="zh-CN" altLang="en-US" sz="1349" dirty="0">
              <a:latin typeface="华文细黑" panose="02010600040101010101" pitchFamily="2" charset="-122"/>
              <a:ea typeface="+mn-ea"/>
            </a:endParaRPr>
          </a:p>
        </p:txBody>
      </p:sp>
      <p:sp>
        <p:nvSpPr>
          <p:cNvPr id="24" name="Freeform 27"/>
          <p:cNvSpPr>
            <a:spLocks/>
          </p:cNvSpPr>
          <p:nvPr/>
        </p:nvSpPr>
        <p:spPr bwMode="auto">
          <a:xfrm>
            <a:off x="1277938" y="3157538"/>
            <a:ext cx="96837" cy="295275"/>
          </a:xfrm>
          <a:custGeom>
            <a:avLst/>
            <a:gdLst>
              <a:gd name="T0" fmla="*/ 0 w 82"/>
              <a:gd name="T1" fmla="*/ 248 h 248"/>
              <a:gd name="T2" fmla="*/ 0 w 82"/>
              <a:gd name="T3" fmla="*/ 0 h 248"/>
              <a:gd name="T4" fmla="*/ 82 w 82"/>
              <a:gd name="T5" fmla="*/ 124 h 248"/>
              <a:gd name="T6" fmla="*/ 0 w 82"/>
              <a:gd name="T7" fmla="*/ 248 h 248"/>
            </a:gdLst>
            <a:ahLst/>
            <a:cxnLst>
              <a:cxn ang="0">
                <a:pos x="T0" y="T1"/>
              </a:cxn>
              <a:cxn ang="0">
                <a:pos x="T2" y="T3"/>
              </a:cxn>
              <a:cxn ang="0">
                <a:pos x="T4" y="T5"/>
              </a:cxn>
              <a:cxn ang="0">
                <a:pos x="T6" y="T7"/>
              </a:cxn>
            </a:cxnLst>
            <a:rect l="0" t="0" r="r" b="b"/>
            <a:pathLst>
              <a:path w="82" h="248">
                <a:moveTo>
                  <a:pt x="0" y="248"/>
                </a:moveTo>
                <a:lnTo>
                  <a:pt x="0" y="0"/>
                </a:lnTo>
                <a:lnTo>
                  <a:pt x="82" y="124"/>
                </a:lnTo>
                <a:lnTo>
                  <a:pt x="0" y="248"/>
                </a:lnTo>
                <a:close/>
              </a:path>
            </a:pathLst>
          </a:custGeom>
          <a:solidFill>
            <a:schemeClr val="bg1">
              <a:alpha val="30000"/>
            </a:schemeClr>
          </a:solidFill>
          <a:ln>
            <a:noFill/>
          </a:ln>
          <a:extLst/>
        </p:spPr>
        <p:txBody>
          <a:bodyPr lIns="68541" tIns="34270" rIns="68541" bIns="34270"/>
          <a:lstStyle/>
          <a:p>
            <a:pPr eaLnBrk="1" fontAlgn="auto" hangingPunct="1">
              <a:spcBef>
                <a:spcPts val="0"/>
              </a:spcBef>
              <a:spcAft>
                <a:spcPts val="0"/>
              </a:spcAft>
              <a:defRPr/>
            </a:pPr>
            <a:endParaRPr lang="zh-CN" altLang="en-US" sz="1349" dirty="0">
              <a:latin typeface="华文细黑" panose="02010600040101010101" pitchFamily="2" charset="-122"/>
              <a:ea typeface="+mn-ea"/>
            </a:endParaRPr>
          </a:p>
        </p:txBody>
      </p:sp>
      <p:sp>
        <p:nvSpPr>
          <p:cNvPr id="25" name="TextBox 24"/>
          <p:cNvSpPr txBox="1"/>
          <p:nvPr/>
        </p:nvSpPr>
        <p:spPr>
          <a:xfrm>
            <a:off x="4694238" y="3203575"/>
            <a:ext cx="209550" cy="219075"/>
          </a:xfrm>
          <a:prstGeom prst="rect">
            <a:avLst/>
          </a:prstGeom>
          <a:noFill/>
        </p:spPr>
        <p:txBody>
          <a:bodyPr wrap="none" lIns="68541" tIns="34270" rIns="68541" bIns="34270">
            <a:spAutoFit/>
          </a:bodyPr>
          <a:lstStyle/>
          <a:p>
            <a:pPr eaLnBrk="1" fontAlgn="auto" hangingPunct="1">
              <a:spcBef>
                <a:spcPts val="0"/>
              </a:spcBef>
              <a:spcAft>
                <a:spcPts val="0"/>
              </a:spcAft>
              <a:defRPr/>
            </a:pPr>
            <a:r>
              <a:rPr lang="en-US" altLang="zh-CN" sz="974" dirty="0">
                <a:solidFill>
                  <a:schemeClr val="bg1">
                    <a:lumMod val="85000"/>
                  </a:schemeClr>
                </a:solidFill>
                <a:latin typeface="华文细黑" panose="02010600040101010101" pitchFamily="2" charset="-122"/>
                <a:ea typeface="+mn-ea"/>
              </a:rPr>
              <a:t>0</a:t>
            </a:r>
            <a:endParaRPr lang="zh-CN" altLang="en-US" sz="974" dirty="0">
              <a:solidFill>
                <a:schemeClr val="bg1">
                  <a:lumMod val="85000"/>
                </a:schemeClr>
              </a:solidFill>
              <a:latin typeface="华文细黑" panose="02010600040101010101" pitchFamily="2" charset="-122"/>
              <a:ea typeface="+mn-ea"/>
            </a:endParaRPr>
          </a:p>
        </p:txBody>
      </p:sp>
      <p:sp>
        <p:nvSpPr>
          <p:cNvPr id="26" name="TextBox 25"/>
          <p:cNvSpPr txBox="1"/>
          <p:nvPr/>
        </p:nvSpPr>
        <p:spPr>
          <a:xfrm>
            <a:off x="4518025" y="2944813"/>
            <a:ext cx="344488" cy="219075"/>
          </a:xfrm>
          <a:prstGeom prst="rect">
            <a:avLst/>
          </a:prstGeom>
          <a:noFill/>
        </p:spPr>
        <p:txBody>
          <a:bodyPr wrap="none" lIns="68541" tIns="34270" rIns="68541" bIns="34270">
            <a:spAutoFit/>
          </a:bodyPr>
          <a:lstStyle/>
          <a:p>
            <a:pPr eaLnBrk="1" fontAlgn="auto" hangingPunct="1">
              <a:spcBef>
                <a:spcPts val="0"/>
              </a:spcBef>
              <a:spcAft>
                <a:spcPts val="0"/>
              </a:spcAft>
              <a:defRPr/>
            </a:pPr>
            <a:r>
              <a:rPr lang="en-US" altLang="zh-CN" sz="974" dirty="0">
                <a:solidFill>
                  <a:schemeClr val="bg1">
                    <a:lumMod val="85000"/>
                  </a:schemeClr>
                </a:solidFill>
                <a:latin typeface="华文细黑" panose="02010600040101010101" pitchFamily="2" charset="-122"/>
                <a:ea typeface="+mn-ea"/>
              </a:rPr>
              <a:t>100</a:t>
            </a:r>
            <a:endParaRPr lang="zh-CN" altLang="en-US" sz="974" dirty="0">
              <a:solidFill>
                <a:schemeClr val="bg1">
                  <a:lumMod val="85000"/>
                </a:schemeClr>
              </a:solidFill>
              <a:latin typeface="华文细黑" panose="02010600040101010101" pitchFamily="2" charset="-122"/>
              <a:ea typeface="+mn-ea"/>
            </a:endParaRPr>
          </a:p>
        </p:txBody>
      </p:sp>
      <p:sp>
        <p:nvSpPr>
          <p:cNvPr id="27" name="TextBox 26"/>
          <p:cNvSpPr txBox="1"/>
          <p:nvPr/>
        </p:nvSpPr>
        <p:spPr>
          <a:xfrm>
            <a:off x="4518025" y="2686050"/>
            <a:ext cx="344488" cy="219075"/>
          </a:xfrm>
          <a:prstGeom prst="rect">
            <a:avLst/>
          </a:prstGeom>
          <a:noFill/>
        </p:spPr>
        <p:txBody>
          <a:bodyPr wrap="none" lIns="68541" tIns="34270" rIns="68541" bIns="34270">
            <a:spAutoFit/>
          </a:bodyPr>
          <a:lstStyle/>
          <a:p>
            <a:pPr eaLnBrk="1" fontAlgn="auto" hangingPunct="1">
              <a:spcBef>
                <a:spcPts val="0"/>
              </a:spcBef>
              <a:spcAft>
                <a:spcPts val="0"/>
              </a:spcAft>
              <a:defRPr/>
            </a:pPr>
            <a:r>
              <a:rPr lang="en-US" altLang="zh-CN" sz="974" dirty="0">
                <a:solidFill>
                  <a:schemeClr val="bg1">
                    <a:lumMod val="85000"/>
                  </a:schemeClr>
                </a:solidFill>
                <a:latin typeface="华文细黑" panose="02010600040101010101" pitchFamily="2" charset="-122"/>
                <a:ea typeface="+mn-ea"/>
              </a:rPr>
              <a:t>200</a:t>
            </a:r>
            <a:endParaRPr lang="zh-CN" altLang="en-US" sz="974" dirty="0">
              <a:solidFill>
                <a:schemeClr val="bg1">
                  <a:lumMod val="85000"/>
                </a:schemeClr>
              </a:solidFill>
              <a:latin typeface="华文细黑" panose="02010600040101010101" pitchFamily="2" charset="-122"/>
              <a:ea typeface="+mn-ea"/>
            </a:endParaRPr>
          </a:p>
        </p:txBody>
      </p:sp>
      <p:sp>
        <p:nvSpPr>
          <p:cNvPr id="28" name="TextBox 27"/>
          <p:cNvSpPr txBox="1"/>
          <p:nvPr/>
        </p:nvSpPr>
        <p:spPr>
          <a:xfrm>
            <a:off x="4518025" y="2427288"/>
            <a:ext cx="344488" cy="219075"/>
          </a:xfrm>
          <a:prstGeom prst="rect">
            <a:avLst/>
          </a:prstGeom>
          <a:noFill/>
        </p:spPr>
        <p:txBody>
          <a:bodyPr wrap="none" lIns="68541" tIns="34270" rIns="68541" bIns="34270">
            <a:spAutoFit/>
          </a:bodyPr>
          <a:lstStyle/>
          <a:p>
            <a:pPr eaLnBrk="1" fontAlgn="auto" hangingPunct="1">
              <a:spcBef>
                <a:spcPts val="0"/>
              </a:spcBef>
              <a:spcAft>
                <a:spcPts val="0"/>
              </a:spcAft>
              <a:defRPr/>
            </a:pPr>
            <a:r>
              <a:rPr lang="en-US" altLang="zh-CN" sz="974" dirty="0">
                <a:solidFill>
                  <a:schemeClr val="bg1">
                    <a:lumMod val="85000"/>
                  </a:schemeClr>
                </a:solidFill>
                <a:latin typeface="华文细黑" panose="02010600040101010101" pitchFamily="2" charset="-122"/>
                <a:ea typeface="+mn-ea"/>
              </a:rPr>
              <a:t>300</a:t>
            </a:r>
            <a:endParaRPr lang="zh-CN" altLang="en-US" sz="974" dirty="0">
              <a:solidFill>
                <a:schemeClr val="bg1">
                  <a:lumMod val="85000"/>
                </a:schemeClr>
              </a:solidFill>
              <a:latin typeface="华文细黑" panose="02010600040101010101" pitchFamily="2" charset="-122"/>
              <a:ea typeface="+mn-ea"/>
            </a:endParaRPr>
          </a:p>
        </p:txBody>
      </p:sp>
      <p:sp>
        <p:nvSpPr>
          <p:cNvPr id="29" name="TextBox 28"/>
          <p:cNvSpPr txBox="1"/>
          <p:nvPr/>
        </p:nvSpPr>
        <p:spPr>
          <a:xfrm>
            <a:off x="4518025" y="2168525"/>
            <a:ext cx="344488" cy="219075"/>
          </a:xfrm>
          <a:prstGeom prst="rect">
            <a:avLst/>
          </a:prstGeom>
          <a:noFill/>
        </p:spPr>
        <p:txBody>
          <a:bodyPr wrap="none" lIns="68541" tIns="34270" rIns="68541" bIns="34270">
            <a:spAutoFit/>
          </a:bodyPr>
          <a:lstStyle/>
          <a:p>
            <a:pPr eaLnBrk="1" fontAlgn="auto" hangingPunct="1">
              <a:spcBef>
                <a:spcPts val="0"/>
              </a:spcBef>
              <a:spcAft>
                <a:spcPts val="0"/>
              </a:spcAft>
              <a:defRPr/>
            </a:pPr>
            <a:r>
              <a:rPr lang="en-US" altLang="zh-CN" sz="974" dirty="0">
                <a:solidFill>
                  <a:schemeClr val="bg1">
                    <a:lumMod val="85000"/>
                  </a:schemeClr>
                </a:solidFill>
                <a:latin typeface="华文细黑" panose="02010600040101010101" pitchFamily="2" charset="-122"/>
                <a:ea typeface="+mn-ea"/>
              </a:rPr>
              <a:t>400</a:t>
            </a:r>
            <a:endParaRPr lang="zh-CN" altLang="en-US" sz="974" dirty="0">
              <a:solidFill>
                <a:schemeClr val="bg1">
                  <a:lumMod val="85000"/>
                </a:schemeClr>
              </a:solidFill>
              <a:latin typeface="华文细黑" panose="02010600040101010101" pitchFamily="2" charset="-122"/>
              <a:ea typeface="+mn-ea"/>
            </a:endParaRPr>
          </a:p>
        </p:txBody>
      </p:sp>
      <p:sp>
        <p:nvSpPr>
          <p:cNvPr id="30" name="TextBox 29"/>
          <p:cNvSpPr txBox="1"/>
          <p:nvPr/>
        </p:nvSpPr>
        <p:spPr>
          <a:xfrm>
            <a:off x="4518025" y="1909763"/>
            <a:ext cx="344488" cy="219075"/>
          </a:xfrm>
          <a:prstGeom prst="rect">
            <a:avLst/>
          </a:prstGeom>
          <a:noFill/>
        </p:spPr>
        <p:txBody>
          <a:bodyPr wrap="none" lIns="68541" tIns="34270" rIns="68541" bIns="34270">
            <a:spAutoFit/>
          </a:bodyPr>
          <a:lstStyle/>
          <a:p>
            <a:pPr eaLnBrk="1" fontAlgn="auto" hangingPunct="1">
              <a:spcBef>
                <a:spcPts val="0"/>
              </a:spcBef>
              <a:spcAft>
                <a:spcPts val="0"/>
              </a:spcAft>
              <a:defRPr/>
            </a:pPr>
            <a:r>
              <a:rPr lang="en-US" altLang="zh-CN" sz="974" dirty="0">
                <a:solidFill>
                  <a:schemeClr val="bg1">
                    <a:lumMod val="85000"/>
                  </a:schemeClr>
                </a:solidFill>
                <a:latin typeface="华文细黑" panose="02010600040101010101" pitchFamily="2" charset="-122"/>
                <a:ea typeface="+mn-ea"/>
              </a:rPr>
              <a:t>500</a:t>
            </a:r>
            <a:endParaRPr lang="zh-CN" altLang="en-US" sz="974" dirty="0">
              <a:solidFill>
                <a:schemeClr val="bg1">
                  <a:lumMod val="85000"/>
                </a:schemeClr>
              </a:solidFill>
              <a:latin typeface="华文细黑" panose="02010600040101010101" pitchFamily="2" charset="-122"/>
              <a:ea typeface="+mn-ea"/>
            </a:endParaRPr>
          </a:p>
        </p:txBody>
      </p:sp>
      <p:sp>
        <p:nvSpPr>
          <p:cNvPr id="31" name="TextBox 30"/>
          <p:cNvSpPr txBox="1"/>
          <p:nvPr/>
        </p:nvSpPr>
        <p:spPr>
          <a:xfrm>
            <a:off x="4518025" y="1651000"/>
            <a:ext cx="344488" cy="219075"/>
          </a:xfrm>
          <a:prstGeom prst="rect">
            <a:avLst/>
          </a:prstGeom>
          <a:noFill/>
        </p:spPr>
        <p:txBody>
          <a:bodyPr wrap="none" lIns="68541" tIns="34270" rIns="68541" bIns="34270">
            <a:spAutoFit/>
          </a:bodyPr>
          <a:lstStyle/>
          <a:p>
            <a:pPr eaLnBrk="1" fontAlgn="auto" hangingPunct="1">
              <a:spcBef>
                <a:spcPts val="0"/>
              </a:spcBef>
              <a:spcAft>
                <a:spcPts val="0"/>
              </a:spcAft>
              <a:defRPr/>
            </a:pPr>
            <a:r>
              <a:rPr lang="en-US" altLang="zh-CN" sz="974" dirty="0">
                <a:solidFill>
                  <a:schemeClr val="bg1">
                    <a:lumMod val="85000"/>
                  </a:schemeClr>
                </a:solidFill>
                <a:latin typeface="华文细黑" panose="02010600040101010101" pitchFamily="2" charset="-122"/>
                <a:ea typeface="+mn-ea"/>
              </a:rPr>
              <a:t>600</a:t>
            </a:r>
            <a:endParaRPr lang="zh-CN" altLang="en-US" sz="974" dirty="0">
              <a:solidFill>
                <a:schemeClr val="bg1">
                  <a:lumMod val="85000"/>
                </a:schemeClr>
              </a:solidFill>
              <a:latin typeface="华文细黑" panose="02010600040101010101" pitchFamily="2" charset="-122"/>
              <a:ea typeface="+mn-ea"/>
            </a:endParaRPr>
          </a:p>
        </p:txBody>
      </p:sp>
      <p:sp>
        <p:nvSpPr>
          <p:cNvPr id="32" name="TextBox 31"/>
          <p:cNvSpPr txBox="1"/>
          <p:nvPr/>
        </p:nvSpPr>
        <p:spPr>
          <a:xfrm>
            <a:off x="4884738" y="3435350"/>
            <a:ext cx="854075" cy="219075"/>
          </a:xfrm>
          <a:prstGeom prst="rect">
            <a:avLst/>
          </a:prstGeom>
          <a:noFill/>
        </p:spPr>
        <p:txBody>
          <a:bodyPr wrap="none" lIns="68541" tIns="34270" rIns="68541" bIns="34270">
            <a:spAutoFit/>
          </a:bodyPr>
          <a:lstStyle/>
          <a:p>
            <a:pPr eaLnBrk="1" fontAlgn="auto" hangingPunct="1">
              <a:spcBef>
                <a:spcPts val="0"/>
              </a:spcBef>
              <a:spcAft>
                <a:spcPts val="0"/>
              </a:spcAft>
              <a:defRPr/>
            </a:pPr>
            <a:r>
              <a:rPr lang="en-US" altLang="zh-CN" sz="974" dirty="0">
                <a:solidFill>
                  <a:schemeClr val="bg1">
                    <a:lumMod val="85000"/>
                  </a:schemeClr>
                </a:solidFill>
                <a:latin typeface="华文细黑" panose="02010600040101010101" pitchFamily="2" charset="-122"/>
              </a:rPr>
              <a:t> Quarter 1th</a:t>
            </a:r>
            <a:endParaRPr lang="zh-CN" altLang="en-US" sz="974" dirty="0">
              <a:solidFill>
                <a:schemeClr val="bg1">
                  <a:lumMod val="85000"/>
                </a:schemeClr>
              </a:solidFill>
              <a:latin typeface="华文细黑" panose="02010600040101010101" pitchFamily="2" charset="-122"/>
            </a:endParaRPr>
          </a:p>
        </p:txBody>
      </p:sp>
      <p:sp>
        <p:nvSpPr>
          <p:cNvPr id="33" name="TextBox 32"/>
          <p:cNvSpPr txBox="1"/>
          <p:nvPr/>
        </p:nvSpPr>
        <p:spPr>
          <a:xfrm>
            <a:off x="5764213" y="3435350"/>
            <a:ext cx="866775" cy="219075"/>
          </a:xfrm>
          <a:prstGeom prst="rect">
            <a:avLst/>
          </a:prstGeom>
          <a:noFill/>
        </p:spPr>
        <p:txBody>
          <a:bodyPr wrap="none" lIns="68541" tIns="34270" rIns="68541" bIns="34270">
            <a:spAutoFit/>
          </a:bodyPr>
          <a:lstStyle/>
          <a:p>
            <a:pPr eaLnBrk="1" fontAlgn="auto" hangingPunct="1">
              <a:spcBef>
                <a:spcPts val="0"/>
              </a:spcBef>
              <a:spcAft>
                <a:spcPts val="0"/>
              </a:spcAft>
              <a:defRPr/>
            </a:pPr>
            <a:r>
              <a:rPr lang="en-US" altLang="zh-CN" sz="974" dirty="0">
                <a:solidFill>
                  <a:schemeClr val="bg1">
                    <a:lumMod val="85000"/>
                  </a:schemeClr>
                </a:solidFill>
                <a:latin typeface="华文细黑" panose="02010600040101010101" pitchFamily="2" charset="-122"/>
              </a:rPr>
              <a:t>Quarter 2nd</a:t>
            </a:r>
            <a:endParaRPr lang="zh-CN" altLang="en-US" sz="974" dirty="0">
              <a:solidFill>
                <a:schemeClr val="bg1">
                  <a:lumMod val="85000"/>
                </a:schemeClr>
              </a:solidFill>
              <a:latin typeface="华文细黑" panose="02010600040101010101" pitchFamily="2" charset="-122"/>
            </a:endParaRPr>
          </a:p>
        </p:txBody>
      </p:sp>
      <p:sp>
        <p:nvSpPr>
          <p:cNvPr id="34" name="TextBox 33"/>
          <p:cNvSpPr txBox="1"/>
          <p:nvPr/>
        </p:nvSpPr>
        <p:spPr>
          <a:xfrm>
            <a:off x="6635750" y="3435350"/>
            <a:ext cx="827088" cy="219075"/>
          </a:xfrm>
          <a:prstGeom prst="rect">
            <a:avLst/>
          </a:prstGeom>
          <a:noFill/>
        </p:spPr>
        <p:txBody>
          <a:bodyPr wrap="none" lIns="68541" tIns="34270" rIns="68541" bIns="34270">
            <a:spAutoFit/>
          </a:bodyPr>
          <a:lstStyle/>
          <a:p>
            <a:pPr eaLnBrk="1" fontAlgn="auto" hangingPunct="1">
              <a:spcBef>
                <a:spcPts val="0"/>
              </a:spcBef>
              <a:spcAft>
                <a:spcPts val="0"/>
              </a:spcAft>
              <a:defRPr/>
            </a:pPr>
            <a:r>
              <a:rPr lang="en-US" altLang="zh-CN" sz="974" dirty="0">
                <a:solidFill>
                  <a:schemeClr val="bg1">
                    <a:lumMod val="85000"/>
                  </a:schemeClr>
                </a:solidFill>
                <a:latin typeface="华文细黑" panose="02010600040101010101" pitchFamily="2" charset="-122"/>
              </a:rPr>
              <a:t>Quarter 3rd</a:t>
            </a:r>
            <a:endParaRPr lang="zh-CN" altLang="en-US" sz="974" dirty="0">
              <a:solidFill>
                <a:schemeClr val="bg1">
                  <a:lumMod val="85000"/>
                </a:schemeClr>
              </a:solidFill>
              <a:latin typeface="华文细黑" panose="02010600040101010101" pitchFamily="2" charset="-122"/>
            </a:endParaRPr>
          </a:p>
        </p:txBody>
      </p:sp>
      <p:sp>
        <p:nvSpPr>
          <p:cNvPr id="35" name="TextBox 34"/>
          <p:cNvSpPr txBox="1"/>
          <p:nvPr/>
        </p:nvSpPr>
        <p:spPr>
          <a:xfrm>
            <a:off x="7510463" y="3435350"/>
            <a:ext cx="823912" cy="219075"/>
          </a:xfrm>
          <a:prstGeom prst="rect">
            <a:avLst/>
          </a:prstGeom>
          <a:noFill/>
        </p:spPr>
        <p:txBody>
          <a:bodyPr wrap="none" lIns="68541" tIns="34270" rIns="68541" bIns="34270">
            <a:spAutoFit/>
          </a:bodyPr>
          <a:lstStyle/>
          <a:p>
            <a:pPr eaLnBrk="1" fontAlgn="auto" hangingPunct="1">
              <a:spcBef>
                <a:spcPts val="0"/>
              </a:spcBef>
              <a:spcAft>
                <a:spcPts val="0"/>
              </a:spcAft>
              <a:defRPr/>
            </a:pPr>
            <a:r>
              <a:rPr lang="en-US" altLang="zh-CN" sz="974" dirty="0">
                <a:solidFill>
                  <a:schemeClr val="bg1">
                    <a:lumMod val="85000"/>
                  </a:schemeClr>
                </a:solidFill>
                <a:latin typeface="华文细黑" panose="02010600040101010101" pitchFamily="2" charset="-122"/>
              </a:rPr>
              <a:t>Quarter 4th</a:t>
            </a:r>
            <a:endParaRPr lang="zh-CN" altLang="en-US" sz="974" dirty="0">
              <a:solidFill>
                <a:schemeClr val="bg1">
                  <a:lumMod val="85000"/>
                </a:schemeClr>
              </a:solidFill>
              <a:latin typeface="华文细黑" panose="02010600040101010101" pitchFamily="2" charset="-122"/>
            </a:endParaRPr>
          </a:p>
        </p:txBody>
      </p:sp>
      <p:sp>
        <p:nvSpPr>
          <p:cNvPr id="36" name="TextBox 35"/>
          <p:cNvSpPr txBox="1"/>
          <p:nvPr/>
        </p:nvSpPr>
        <p:spPr>
          <a:xfrm>
            <a:off x="1454150" y="1833563"/>
            <a:ext cx="2297113" cy="409575"/>
          </a:xfrm>
          <a:prstGeom prst="rect">
            <a:avLst/>
          </a:prstGeom>
          <a:noFill/>
        </p:spPr>
        <p:txBody>
          <a:bodyPr lIns="68541" tIns="34270" rIns="68541" bIns="34270">
            <a:spAutoFit/>
          </a:bodyPr>
          <a:lstStyle/>
          <a:p>
            <a:pPr algn="just" eaLnBrk="1" fontAlgn="auto" hangingPunct="1">
              <a:lnSpc>
                <a:spcPct val="130000"/>
              </a:lnSpc>
              <a:spcBef>
                <a:spcPts val="0"/>
              </a:spcBef>
              <a:spcAft>
                <a:spcPts val="0"/>
              </a:spcAft>
              <a:defRPr/>
            </a:pPr>
            <a:r>
              <a:rPr lang="en-US" altLang="zh-CN" sz="900" dirty="0">
                <a:solidFill>
                  <a:schemeClr val="bg1">
                    <a:lumMod val="95000"/>
                  </a:schemeClr>
                </a:solidFill>
                <a:latin typeface="华文细黑" panose="02010600040101010101" pitchFamily="2" charset="-122"/>
                <a:ea typeface="+mn-ea"/>
              </a:rPr>
              <a:t>Click here to modify the text ,  you may post text here . </a:t>
            </a:r>
            <a:endParaRPr lang="zh-CN" altLang="en-US" sz="900" dirty="0">
              <a:solidFill>
                <a:schemeClr val="tx1">
                  <a:lumMod val="75000"/>
                  <a:lumOff val="25000"/>
                </a:schemeClr>
              </a:solidFill>
              <a:latin typeface="华文细黑" panose="02010600040101010101" pitchFamily="2" charset="-122"/>
            </a:endParaRPr>
          </a:p>
        </p:txBody>
      </p:sp>
      <p:sp>
        <p:nvSpPr>
          <p:cNvPr id="37" name="TextBox 36"/>
          <p:cNvSpPr txBox="1"/>
          <p:nvPr/>
        </p:nvSpPr>
        <p:spPr>
          <a:xfrm>
            <a:off x="1454150" y="1546225"/>
            <a:ext cx="1331913" cy="215900"/>
          </a:xfrm>
          <a:prstGeom prst="rect">
            <a:avLst/>
          </a:prstGeom>
          <a:noFill/>
        </p:spPr>
        <p:txBody>
          <a:bodyPr lIns="68541" tIns="0" rIns="68541" bIns="0">
            <a:spAutoFit/>
          </a:bodyPr>
          <a:lstStyle/>
          <a:p>
            <a:pPr eaLnBrk="1" fontAlgn="auto" hangingPunct="1">
              <a:spcBef>
                <a:spcPts val="0"/>
              </a:spcBef>
              <a:spcAft>
                <a:spcPts val="0"/>
              </a:spcAft>
              <a:defRPr/>
            </a:pPr>
            <a:r>
              <a:rPr lang="en-US" altLang="zh-CN" sz="1400" dirty="0">
                <a:solidFill>
                  <a:schemeClr val="bg1">
                    <a:lumMod val="95000"/>
                  </a:schemeClr>
                </a:solidFill>
                <a:latin typeface="华文细黑" panose="02010600040101010101" pitchFamily="2" charset="-122"/>
                <a:ea typeface="+mn-ea"/>
              </a:rPr>
              <a:t>TEXT HERE</a:t>
            </a:r>
            <a:endParaRPr lang="zh-CN" altLang="en-US" sz="1400" baseline="-3000" dirty="0">
              <a:solidFill>
                <a:schemeClr val="bg1">
                  <a:lumMod val="95000"/>
                </a:schemeClr>
              </a:solidFill>
              <a:latin typeface="华文细黑" panose="02010600040101010101" pitchFamily="2" charset="-122"/>
              <a:ea typeface="+mn-ea"/>
            </a:endParaRPr>
          </a:p>
        </p:txBody>
      </p:sp>
      <p:sp>
        <p:nvSpPr>
          <p:cNvPr id="38" name="TextBox 37"/>
          <p:cNvSpPr txBox="1"/>
          <p:nvPr/>
        </p:nvSpPr>
        <p:spPr>
          <a:xfrm>
            <a:off x="1454150" y="2651125"/>
            <a:ext cx="2297113" cy="411163"/>
          </a:xfrm>
          <a:prstGeom prst="rect">
            <a:avLst/>
          </a:prstGeom>
          <a:noFill/>
        </p:spPr>
        <p:txBody>
          <a:bodyPr lIns="68541" tIns="34270" rIns="68541" bIns="34270">
            <a:spAutoFit/>
          </a:bodyPr>
          <a:lstStyle/>
          <a:p>
            <a:pPr algn="just" eaLnBrk="1" fontAlgn="auto" hangingPunct="1">
              <a:lnSpc>
                <a:spcPct val="130000"/>
              </a:lnSpc>
              <a:spcBef>
                <a:spcPts val="0"/>
              </a:spcBef>
              <a:spcAft>
                <a:spcPts val="0"/>
              </a:spcAft>
              <a:defRPr/>
            </a:pPr>
            <a:r>
              <a:rPr lang="en-US" altLang="zh-CN" sz="900" dirty="0">
                <a:solidFill>
                  <a:schemeClr val="bg1">
                    <a:lumMod val="95000"/>
                  </a:schemeClr>
                </a:solidFill>
                <a:latin typeface="华文细黑" panose="02010600040101010101" pitchFamily="2" charset="-122"/>
                <a:ea typeface="+mn-ea"/>
              </a:rPr>
              <a:t>Click here to modify the text ,  you may post text here . </a:t>
            </a:r>
            <a:endParaRPr lang="zh-CN" altLang="en-US" sz="900" dirty="0">
              <a:solidFill>
                <a:schemeClr val="tx1">
                  <a:lumMod val="75000"/>
                  <a:lumOff val="25000"/>
                </a:schemeClr>
              </a:solidFill>
              <a:latin typeface="华文细黑" panose="02010600040101010101" pitchFamily="2" charset="-122"/>
            </a:endParaRPr>
          </a:p>
        </p:txBody>
      </p:sp>
      <p:sp>
        <p:nvSpPr>
          <p:cNvPr id="39" name="TextBox 38"/>
          <p:cNvSpPr txBox="1"/>
          <p:nvPr/>
        </p:nvSpPr>
        <p:spPr>
          <a:xfrm>
            <a:off x="1454150" y="2363788"/>
            <a:ext cx="1331913" cy="215900"/>
          </a:xfrm>
          <a:prstGeom prst="rect">
            <a:avLst/>
          </a:prstGeom>
          <a:noFill/>
        </p:spPr>
        <p:txBody>
          <a:bodyPr lIns="68541" tIns="0" rIns="68541" bIns="0">
            <a:spAutoFit/>
          </a:bodyPr>
          <a:lstStyle/>
          <a:p>
            <a:pPr eaLnBrk="1" fontAlgn="auto" hangingPunct="1">
              <a:spcBef>
                <a:spcPts val="0"/>
              </a:spcBef>
              <a:spcAft>
                <a:spcPts val="0"/>
              </a:spcAft>
              <a:defRPr/>
            </a:pPr>
            <a:r>
              <a:rPr lang="en-US" altLang="zh-CN" sz="1400" dirty="0">
                <a:solidFill>
                  <a:schemeClr val="bg1">
                    <a:lumMod val="95000"/>
                  </a:schemeClr>
                </a:solidFill>
                <a:latin typeface="华文细黑" panose="02010600040101010101" pitchFamily="2" charset="-122"/>
                <a:ea typeface="+mn-ea"/>
              </a:rPr>
              <a:t>TEXT HERE</a:t>
            </a:r>
            <a:endParaRPr lang="zh-CN" altLang="en-US" sz="1400" baseline="-3000" dirty="0">
              <a:solidFill>
                <a:schemeClr val="bg1">
                  <a:lumMod val="95000"/>
                </a:schemeClr>
              </a:solidFill>
              <a:latin typeface="华文细黑" panose="02010600040101010101" pitchFamily="2" charset="-122"/>
              <a:ea typeface="+mn-ea"/>
            </a:endParaRPr>
          </a:p>
        </p:txBody>
      </p:sp>
      <p:sp>
        <p:nvSpPr>
          <p:cNvPr id="41" name="TextBox 40"/>
          <p:cNvSpPr txBox="1"/>
          <p:nvPr/>
        </p:nvSpPr>
        <p:spPr>
          <a:xfrm>
            <a:off x="1454150" y="3440113"/>
            <a:ext cx="2297113" cy="411162"/>
          </a:xfrm>
          <a:prstGeom prst="rect">
            <a:avLst/>
          </a:prstGeom>
          <a:noFill/>
        </p:spPr>
        <p:txBody>
          <a:bodyPr lIns="68541" tIns="34270" rIns="68541" bIns="34270">
            <a:spAutoFit/>
          </a:bodyPr>
          <a:lstStyle/>
          <a:p>
            <a:pPr algn="just" eaLnBrk="1" fontAlgn="auto" hangingPunct="1">
              <a:lnSpc>
                <a:spcPct val="130000"/>
              </a:lnSpc>
              <a:spcBef>
                <a:spcPts val="0"/>
              </a:spcBef>
              <a:spcAft>
                <a:spcPts val="0"/>
              </a:spcAft>
              <a:defRPr/>
            </a:pPr>
            <a:r>
              <a:rPr lang="en-US" altLang="zh-CN" sz="900" dirty="0">
                <a:solidFill>
                  <a:schemeClr val="bg1">
                    <a:lumMod val="95000"/>
                  </a:schemeClr>
                </a:solidFill>
                <a:latin typeface="华文细黑" panose="02010600040101010101" pitchFamily="2" charset="-122"/>
                <a:ea typeface="+mn-ea"/>
              </a:rPr>
              <a:t>Click here to modify the text ,  you may post text here . </a:t>
            </a:r>
            <a:endParaRPr lang="zh-CN" altLang="en-US" sz="900" dirty="0">
              <a:solidFill>
                <a:schemeClr val="tx1">
                  <a:lumMod val="75000"/>
                  <a:lumOff val="25000"/>
                </a:schemeClr>
              </a:solidFill>
              <a:latin typeface="华文细黑" panose="02010600040101010101" pitchFamily="2" charset="-122"/>
            </a:endParaRPr>
          </a:p>
        </p:txBody>
      </p:sp>
      <p:sp>
        <p:nvSpPr>
          <p:cNvPr id="42" name="TextBox 41"/>
          <p:cNvSpPr txBox="1"/>
          <p:nvPr/>
        </p:nvSpPr>
        <p:spPr>
          <a:xfrm>
            <a:off x="1454150" y="3152775"/>
            <a:ext cx="1331913" cy="215900"/>
          </a:xfrm>
          <a:prstGeom prst="rect">
            <a:avLst/>
          </a:prstGeom>
          <a:noFill/>
        </p:spPr>
        <p:txBody>
          <a:bodyPr lIns="68541" tIns="0" rIns="68541" bIns="0">
            <a:spAutoFit/>
          </a:bodyPr>
          <a:lstStyle/>
          <a:p>
            <a:pPr eaLnBrk="1" fontAlgn="auto" hangingPunct="1">
              <a:spcBef>
                <a:spcPts val="0"/>
              </a:spcBef>
              <a:spcAft>
                <a:spcPts val="0"/>
              </a:spcAft>
              <a:defRPr/>
            </a:pPr>
            <a:r>
              <a:rPr lang="en-US" altLang="zh-CN" sz="1400" dirty="0">
                <a:solidFill>
                  <a:schemeClr val="bg1">
                    <a:lumMod val="95000"/>
                  </a:schemeClr>
                </a:solidFill>
                <a:latin typeface="华文细黑" panose="02010600040101010101" pitchFamily="2" charset="-122"/>
                <a:ea typeface="+mn-ea"/>
              </a:rPr>
              <a:t>TEXT HERE</a:t>
            </a:r>
            <a:endParaRPr lang="zh-CN" altLang="en-US" sz="1400" baseline="-3000" dirty="0">
              <a:solidFill>
                <a:schemeClr val="bg1">
                  <a:lumMod val="95000"/>
                </a:schemeClr>
              </a:solidFill>
              <a:latin typeface="华文细黑" panose="02010600040101010101" pitchFamily="2" charset="-122"/>
              <a:ea typeface="+mn-ea"/>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childTnLst>
                          </p:cTn>
                        </p:par>
                        <p:par>
                          <p:cTn id="26" fill="hold" nodeType="afterGroup">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500"/>
                                        <p:tgtEl>
                                          <p:spTgt spid="3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childTnLst>
                                </p:cTn>
                              </p:par>
                            </p:childTnLst>
                          </p:cTn>
                        </p:par>
                        <p:par>
                          <p:cTn id="39" fill="hold" nodeType="afterGroup">
                            <p:stCondLst>
                              <p:cond delay="1000"/>
                            </p:stCondLst>
                            <p:childTnLst>
                              <p:par>
                                <p:cTn id="40" presetID="22" presetClass="entr" presetSubtype="8" fill="hold"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left)">
                                      <p:cBhvr>
                                        <p:cTn id="42" dur="500"/>
                                        <p:tgtEl>
                                          <p:spTgt spid="3"/>
                                        </p:tgtEl>
                                      </p:cBhvr>
                                    </p:animEffect>
                                  </p:childTnLst>
                                </p:cTn>
                              </p:par>
                              <p:par>
                                <p:cTn id="43" presetID="22" presetClass="entr" presetSubtype="8" fill="hold" nodeType="with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left)">
                                      <p:cBhvr>
                                        <p:cTn id="45" dur="500"/>
                                        <p:tgtEl>
                                          <p:spTgt spid="4"/>
                                        </p:tgtEl>
                                      </p:cBhvr>
                                    </p:animEffect>
                                  </p:childTnLst>
                                </p:cTn>
                              </p:par>
                              <p:par>
                                <p:cTn id="46" presetID="22" presetClass="entr" presetSubtype="8" fill="hold"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left)">
                                      <p:cBhvr>
                                        <p:cTn id="48" dur="500"/>
                                        <p:tgtEl>
                                          <p:spTgt spid="5"/>
                                        </p:tgtEl>
                                      </p:cBhvr>
                                    </p:animEffect>
                                  </p:childTnLst>
                                </p:cTn>
                              </p:par>
                              <p:par>
                                <p:cTn id="49" presetID="22" presetClass="entr" presetSubtype="8" fill="hold" nodeType="with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par>
                                <p:cTn id="52" presetID="22" presetClass="entr" presetSubtype="8" fill="hold" nodeType="with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left)">
                                      <p:cBhvr>
                                        <p:cTn id="54" dur="500"/>
                                        <p:tgtEl>
                                          <p:spTgt spid="7"/>
                                        </p:tgtEl>
                                      </p:cBhvr>
                                    </p:animEffect>
                                  </p:childTnLst>
                                </p:cTn>
                              </p:par>
                              <p:par>
                                <p:cTn id="55" presetID="22" presetClass="entr" presetSubtype="8" fill="hold" nodeType="with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left)">
                                      <p:cBhvr>
                                        <p:cTn id="57" dur="500"/>
                                        <p:tgtEl>
                                          <p:spTgt spid="8"/>
                                        </p:tgtEl>
                                      </p:cBhvr>
                                    </p:animEffect>
                                  </p:childTnLst>
                                </p:cTn>
                              </p:par>
                              <p:par>
                                <p:cTn id="58" presetID="22" presetClass="entr" presetSubtype="8" fill="hold" nodeType="with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wipe(left)">
                                      <p:cBhvr>
                                        <p:cTn id="60" dur="500"/>
                                        <p:tgtEl>
                                          <p:spTgt spid="9"/>
                                        </p:tgtEl>
                                      </p:cBhvr>
                                    </p:animEffect>
                                  </p:childTnLst>
                                </p:cTn>
                              </p:par>
                            </p:childTnLst>
                          </p:cTn>
                        </p:par>
                        <p:par>
                          <p:cTn id="61" fill="hold" nodeType="afterGroup">
                            <p:stCondLst>
                              <p:cond delay="1500"/>
                            </p:stCondLst>
                            <p:childTnLst>
                              <p:par>
                                <p:cTn id="62" presetID="22" presetClass="entr" presetSubtype="4"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wipe(down)">
                                      <p:cBhvr>
                                        <p:cTn id="64" dur="500"/>
                                        <p:tgtEl>
                                          <p:spTgt spid="10"/>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down)">
                                      <p:cBhvr>
                                        <p:cTn id="67" dur="500"/>
                                        <p:tgtEl>
                                          <p:spTgt spid="11"/>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wipe(down)">
                                      <p:cBhvr>
                                        <p:cTn id="70" dur="500"/>
                                        <p:tgtEl>
                                          <p:spTgt spid="12"/>
                                        </p:tgtEl>
                                      </p:cBhvr>
                                    </p:animEffect>
                                  </p:childTnLst>
                                </p:cTn>
                              </p:par>
                            </p:childTnLst>
                          </p:cTn>
                        </p:par>
                        <p:par>
                          <p:cTn id="71" fill="hold" nodeType="afterGroup">
                            <p:stCondLst>
                              <p:cond delay="2000"/>
                            </p:stCondLst>
                            <p:childTnLst>
                              <p:par>
                                <p:cTn id="72" presetID="22" presetClass="entr" presetSubtype="4" fill="hold" grpId="0" nodeType="after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wipe(down)">
                                      <p:cBhvr>
                                        <p:cTn id="74" dur="500"/>
                                        <p:tgtEl>
                                          <p:spTgt spid="13"/>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wipe(down)">
                                      <p:cBhvr>
                                        <p:cTn id="77" dur="500"/>
                                        <p:tgtEl>
                                          <p:spTgt spid="14"/>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wipe(down)">
                                      <p:cBhvr>
                                        <p:cTn id="80" dur="500"/>
                                        <p:tgtEl>
                                          <p:spTgt spid="15"/>
                                        </p:tgtEl>
                                      </p:cBhvr>
                                    </p:animEffect>
                                  </p:childTnLst>
                                </p:cTn>
                              </p:par>
                            </p:childTnLst>
                          </p:cTn>
                        </p:par>
                        <p:par>
                          <p:cTn id="81" fill="hold" nodeType="afterGroup">
                            <p:stCondLst>
                              <p:cond delay="2500"/>
                            </p:stCondLst>
                            <p:childTnLst>
                              <p:par>
                                <p:cTn id="82" presetID="22" presetClass="entr" presetSubtype="4" fill="hold" grpId="0" nodeType="after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wipe(down)">
                                      <p:cBhvr>
                                        <p:cTn id="84" dur="500"/>
                                        <p:tgtEl>
                                          <p:spTgt spid="16"/>
                                        </p:tgtEl>
                                      </p:cBhvr>
                                    </p:animEffect>
                                  </p:childTnLst>
                                </p:cTn>
                              </p:par>
                              <p:par>
                                <p:cTn id="85" presetID="22" presetClass="entr" presetSubtype="4" fill="hold" grpId="0" nodeType="with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wipe(down)">
                                      <p:cBhvr>
                                        <p:cTn id="87" dur="500"/>
                                        <p:tgtEl>
                                          <p:spTgt spid="17"/>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18"/>
                                        </p:tgtEl>
                                        <p:attrNameLst>
                                          <p:attrName>style.visibility</p:attrName>
                                        </p:attrNameLst>
                                      </p:cBhvr>
                                      <p:to>
                                        <p:strVal val="visible"/>
                                      </p:to>
                                    </p:set>
                                    <p:animEffect transition="in" filter="wipe(down)">
                                      <p:cBhvr>
                                        <p:cTn id="90" dur="500"/>
                                        <p:tgtEl>
                                          <p:spTgt spid="18"/>
                                        </p:tgtEl>
                                      </p:cBhvr>
                                    </p:animEffect>
                                  </p:childTnLst>
                                </p:cTn>
                              </p:par>
                            </p:childTnLst>
                          </p:cTn>
                        </p:par>
                        <p:par>
                          <p:cTn id="91" fill="hold" nodeType="afterGroup">
                            <p:stCondLst>
                              <p:cond delay="3000"/>
                            </p:stCondLst>
                            <p:childTnLst>
                              <p:par>
                                <p:cTn id="92" presetID="22" presetClass="entr" presetSubtype="4" fill="hold" grpId="0" nodeType="after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wipe(down)">
                                      <p:cBhvr>
                                        <p:cTn id="94" dur="500"/>
                                        <p:tgtEl>
                                          <p:spTgt spid="19"/>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wipe(down)">
                                      <p:cBhvr>
                                        <p:cTn id="97" dur="500"/>
                                        <p:tgtEl>
                                          <p:spTgt spid="20"/>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21"/>
                                        </p:tgtEl>
                                        <p:attrNameLst>
                                          <p:attrName>style.visibility</p:attrName>
                                        </p:attrNameLst>
                                      </p:cBhvr>
                                      <p:to>
                                        <p:strVal val="visible"/>
                                      </p:to>
                                    </p:set>
                                    <p:animEffect transition="in" filter="wipe(down)">
                                      <p:cBhvr>
                                        <p:cTn id="100" dur="500"/>
                                        <p:tgtEl>
                                          <p:spTgt spid="21"/>
                                        </p:tgtEl>
                                      </p:cBhvr>
                                    </p:animEffect>
                                  </p:childTnLst>
                                </p:cTn>
                              </p:par>
                            </p:childTnLst>
                          </p:cTn>
                        </p:par>
                        <p:par>
                          <p:cTn id="101" fill="hold" nodeType="afterGroup">
                            <p:stCondLst>
                              <p:cond delay="3500"/>
                            </p:stCondLst>
                            <p:childTnLst>
                              <p:par>
                                <p:cTn id="102" presetID="2" presetClass="entr" presetSubtype="8" fill="hold" nodeType="afterEffect">
                                  <p:stCondLst>
                                    <p:cond delay="0"/>
                                  </p:stCondLst>
                                  <p:childTnLst>
                                    <p:set>
                                      <p:cBhvr>
                                        <p:cTn id="103" dur="1" fill="hold">
                                          <p:stCondLst>
                                            <p:cond delay="0"/>
                                          </p:stCondLst>
                                        </p:cTn>
                                        <p:tgtEl>
                                          <p:spTgt spid="22"/>
                                        </p:tgtEl>
                                        <p:attrNameLst>
                                          <p:attrName>style.visibility</p:attrName>
                                        </p:attrNameLst>
                                      </p:cBhvr>
                                      <p:to>
                                        <p:strVal val="visible"/>
                                      </p:to>
                                    </p:set>
                                    <p:anim calcmode="lin" valueType="num">
                                      <p:cBhvr additive="base">
                                        <p:cTn id="104" dur="500" fill="hold"/>
                                        <p:tgtEl>
                                          <p:spTgt spid="22"/>
                                        </p:tgtEl>
                                        <p:attrNameLst>
                                          <p:attrName>ppt_x</p:attrName>
                                        </p:attrNameLst>
                                      </p:cBhvr>
                                      <p:tavLst>
                                        <p:tav tm="0">
                                          <p:val>
                                            <p:strVal val="0-#ppt_w/2"/>
                                          </p:val>
                                        </p:tav>
                                        <p:tav tm="100000">
                                          <p:val>
                                            <p:strVal val="#ppt_x"/>
                                          </p:val>
                                        </p:tav>
                                      </p:tavLst>
                                    </p:anim>
                                    <p:anim calcmode="lin" valueType="num">
                                      <p:cBhvr additive="base">
                                        <p:cTn id="105" dur="500" fill="hold"/>
                                        <p:tgtEl>
                                          <p:spTgt spid="22"/>
                                        </p:tgtEl>
                                        <p:attrNameLst>
                                          <p:attrName>ppt_y</p:attrName>
                                        </p:attrNameLst>
                                      </p:cBhvr>
                                      <p:tavLst>
                                        <p:tav tm="0">
                                          <p:val>
                                            <p:strVal val="#ppt_y"/>
                                          </p:val>
                                        </p:tav>
                                        <p:tav tm="100000">
                                          <p:val>
                                            <p:strVal val="#ppt_y"/>
                                          </p:val>
                                        </p:tav>
                                      </p:tavLst>
                                    </p:anim>
                                  </p:childTnLst>
                                </p:cTn>
                              </p:par>
                              <p:par>
                                <p:cTn id="106" presetID="2" presetClass="entr" presetSubtype="8" fill="hold" nodeType="withEffect">
                                  <p:stCondLst>
                                    <p:cond delay="0"/>
                                  </p:stCondLst>
                                  <p:childTnLst>
                                    <p:set>
                                      <p:cBhvr>
                                        <p:cTn id="107" dur="1" fill="hold">
                                          <p:stCondLst>
                                            <p:cond delay="0"/>
                                          </p:stCondLst>
                                        </p:cTn>
                                        <p:tgtEl>
                                          <p:spTgt spid="23"/>
                                        </p:tgtEl>
                                        <p:attrNameLst>
                                          <p:attrName>style.visibility</p:attrName>
                                        </p:attrNameLst>
                                      </p:cBhvr>
                                      <p:to>
                                        <p:strVal val="visible"/>
                                      </p:to>
                                    </p:set>
                                    <p:anim calcmode="lin" valueType="num">
                                      <p:cBhvr additive="base">
                                        <p:cTn id="108" dur="500" fill="hold"/>
                                        <p:tgtEl>
                                          <p:spTgt spid="23"/>
                                        </p:tgtEl>
                                        <p:attrNameLst>
                                          <p:attrName>ppt_x</p:attrName>
                                        </p:attrNameLst>
                                      </p:cBhvr>
                                      <p:tavLst>
                                        <p:tav tm="0">
                                          <p:val>
                                            <p:strVal val="0-#ppt_w/2"/>
                                          </p:val>
                                        </p:tav>
                                        <p:tav tm="100000">
                                          <p:val>
                                            <p:strVal val="#ppt_x"/>
                                          </p:val>
                                        </p:tav>
                                      </p:tavLst>
                                    </p:anim>
                                    <p:anim calcmode="lin" valueType="num">
                                      <p:cBhvr additive="base">
                                        <p:cTn id="109" dur="500" fill="hold"/>
                                        <p:tgtEl>
                                          <p:spTgt spid="23"/>
                                        </p:tgtEl>
                                        <p:attrNameLst>
                                          <p:attrName>ppt_y</p:attrName>
                                        </p:attrNameLst>
                                      </p:cBhvr>
                                      <p:tavLst>
                                        <p:tav tm="0">
                                          <p:val>
                                            <p:strVal val="#ppt_y"/>
                                          </p:val>
                                        </p:tav>
                                        <p:tav tm="100000">
                                          <p:val>
                                            <p:strVal val="#ppt_y"/>
                                          </p:val>
                                        </p:tav>
                                      </p:tavLst>
                                    </p:anim>
                                  </p:childTnLst>
                                </p:cTn>
                              </p:par>
                              <p:par>
                                <p:cTn id="110" presetID="2" presetClass="entr" presetSubtype="8" fill="hold" nodeType="withEffect">
                                  <p:stCondLst>
                                    <p:cond delay="0"/>
                                  </p:stCondLst>
                                  <p:childTnLst>
                                    <p:set>
                                      <p:cBhvr>
                                        <p:cTn id="111" dur="1" fill="hold">
                                          <p:stCondLst>
                                            <p:cond delay="0"/>
                                          </p:stCondLst>
                                        </p:cTn>
                                        <p:tgtEl>
                                          <p:spTgt spid="24"/>
                                        </p:tgtEl>
                                        <p:attrNameLst>
                                          <p:attrName>style.visibility</p:attrName>
                                        </p:attrNameLst>
                                      </p:cBhvr>
                                      <p:to>
                                        <p:strVal val="visible"/>
                                      </p:to>
                                    </p:set>
                                    <p:anim calcmode="lin" valueType="num">
                                      <p:cBhvr additive="base">
                                        <p:cTn id="112" dur="500" fill="hold"/>
                                        <p:tgtEl>
                                          <p:spTgt spid="24"/>
                                        </p:tgtEl>
                                        <p:attrNameLst>
                                          <p:attrName>ppt_x</p:attrName>
                                        </p:attrNameLst>
                                      </p:cBhvr>
                                      <p:tavLst>
                                        <p:tav tm="0">
                                          <p:val>
                                            <p:strVal val="0-#ppt_w/2"/>
                                          </p:val>
                                        </p:tav>
                                        <p:tav tm="100000">
                                          <p:val>
                                            <p:strVal val="#ppt_x"/>
                                          </p:val>
                                        </p:tav>
                                      </p:tavLst>
                                    </p:anim>
                                    <p:anim calcmode="lin" valueType="num">
                                      <p:cBhvr additive="base">
                                        <p:cTn id="113" dur="500" fill="hold"/>
                                        <p:tgtEl>
                                          <p:spTgt spid="24"/>
                                        </p:tgtEl>
                                        <p:attrNameLst>
                                          <p:attrName>ppt_y</p:attrName>
                                        </p:attrNameLst>
                                      </p:cBhvr>
                                      <p:tavLst>
                                        <p:tav tm="0">
                                          <p:val>
                                            <p:strVal val="#ppt_y"/>
                                          </p:val>
                                        </p:tav>
                                        <p:tav tm="100000">
                                          <p:val>
                                            <p:strVal val="#ppt_y"/>
                                          </p:val>
                                        </p:tav>
                                      </p:tavLst>
                                    </p:anim>
                                  </p:childTnLst>
                                </p:cTn>
                              </p:par>
                            </p:childTnLst>
                          </p:cTn>
                        </p:par>
                        <p:par>
                          <p:cTn id="114" fill="hold" nodeType="afterGroup">
                            <p:stCondLst>
                              <p:cond delay="4000"/>
                            </p:stCondLst>
                            <p:childTnLst>
                              <p:par>
                                <p:cTn id="115" presetID="22" presetClass="entr" presetSubtype="8" fill="hold" grpId="0" nodeType="afterEffect">
                                  <p:stCondLst>
                                    <p:cond delay="0"/>
                                  </p:stCondLst>
                                  <p:childTnLst>
                                    <p:set>
                                      <p:cBhvr>
                                        <p:cTn id="116" dur="1" fill="hold">
                                          <p:stCondLst>
                                            <p:cond delay="0"/>
                                          </p:stCondLst>
                                        </p:cTn>
                                        <p:tgtEl>
                                          <p:spTgt spid="37"/>
                                        </p:tgtEl>
                                        <p:attrNameLst>
                                          <p:attrName>style.visibility</p:attrName>
                                        </p:attrNameLst>
                                      </p:cBhvr>
                                      <p:to>
                                        <p:strVal val="visible"/>
                                      </p:to>
                                    </p:set>
                                    <p:animEffect transition="in" filter="wipe(left)">
                                      <p:cBhvr>
                                        <p:cTn id="117" dur="500"/>
                                        <p:tgtEl>
                                          <p:spTgt spid="37"/>
                                        </p:tgtEl>
                                      </p:cBhvr>
                                    </p:animEffect>
                                  </p:childTnLst>
                                </p:cTn>
                              </p:par>
                              <p:par>
                                <p:cTn id="118" presetID="22" presetClass="entr" presetSubtype="8" fill="hold" grpId="0" nodeType="withEffect">
                                  <p:stCondLst>
                                    <p:cond delay="0"/>
                                  </p:stCondLst>
                                  <p:childTnLst>
                                    <p:set>
                                      <p:cBhvr>
                                        <p:cTn id="119" dur="1" fill="hold">
                                          <p:stCondLst>
                                            <p:cond delay="0"/>
                                          </p:stCondLst>
                                        </p:cTn>
                                        <p:tgtEl>
                                          <p:spTgt spid="36"/>
                                        </p:tgtEl>
                                        <p:attrNameLst>
                                          <p:attrName>style.visibility</p:attrName>
                                        </p:attrNameLst>
                                      </p:cBhvr>
                                      <p:to>
                                        <p:strVal val="visible"/>
                                      </p:to>
                                    </p:set>
                                    <p:animEffect transition="in" filter="wipe(left)">
                                      <p:cBhvr>
                                        <p:cTn id="120" dur="500"/>
                                        <p:tgtEl>
                                          <p:spTgt spid="36"/>
                                        </p:tgtEl>
                                      </p:cBhvr>
                                    </p:animEffect>
                                  </p:childTnLst>
                                </p:cTn>
                              </p:par>
                            </p:childTnLst>
                          </p:cTn>
                        </p:par>
                        <p:par>
                          <p:cTn id="121" fill="hold" nodeType="afterGroup">
                            <p:stCondLst>
                              <p:cond delay="4500"/>
                            </p:stCondLst>
                            <p:childTnLst>
                              <p:par>
                                <p:cTn id="122" presetID="22" presetClass="entr" presetSubtype="8" fill="hold" grpId="0" nodeType="afterEffect">
                                  <p:stCondLst>
                                    <p:cond delay="0"/>
                                  </p:stCondLst>
                                  <p:childTnLst>
                                    <p:set>
                                      <p:cBhvr>
                                        <p:cTn id="123" dur="1" fill="hold">
                                          <p:stCondLst>
                                            <p:cond delay="0"/>
                                          </p:stCondLst>
                                        </p:cTn>
                                        <p:tgtEl>
                                          <p:spTgt spid="39"/>
                                        </p:tgtEl>
                                        <p:attrNameLst>
                                          <p:attrName>style.visibility</p:attrName>
                                        </p:attrNameLst>
                                      </p:cBhvr>
                                      <p:to>
                                        <p:strVal val="visible"/>
                                      </p:to>
                                    </p:set>
                                    <p:animEffect transition="in" filter="wipe(left)">
                                      <p:cBhvr>
                                        <p:cTn id="124" dur="500"/>
                                        <p:tgtEl>
                                          <p:spTgt spid="39"/>
                                        </p:tgtEl>
                                      </p:cBhvr>
                                    </p:animEffect>
                                  </p:childTnLst>
                                </p:cTn>
                              </p:par>
                              <p:par>
                                <p:cTn id="125" presetID="22" presetClass="entr" presetSubtype="8" fill="hold" grpId="0" nodeType="withEffect">
                                  <p:stCondLst>
                                    <p:cond delay="0"/>
                                  </p:stCondLst>
                                  <p:childTnLst>
                                    <p:set>
                                      <p:cBhvr>
                                        <p:cTn id="126" dur="1" fill="hold">
                                          <p:stCondLst>
                                            <p:cond delay="0"/>
                                          </p:stCondLst>
                                        </p:cTn>
                                        <p:tgtEl>
                                          <p:spTgt spid="38"/>
                                        </p:tgtEl>
                                        <p:attrNameLst>
                                          <p:attrName>style.visibility</p:attrName>
                                        </p:attrNameLst>
                                      </p:cBhvr>
                                      <p:to>
                                        <p:strVal val="visible"/>
                                      </p:to>
                                    </p:set>
                                    <p:animEffect transition="in" filter="wipe(left)">
                                      <p:cBhvr>
                                        <p:cTn id="127" dur="500"/>
                                        <p:tgtEl>
                                          <p:spTgt spid="38"/>
                                        </p:tgtEl>
                                      </p:cBhvr>
                                    </p:animEffect>
                                  </p:childTnLst>
                                </p:cTn>
                              </p:par>
                            </p:childTnLst>
                          </p:cTn>
                        </p:par>
                        <p:par>
                          <p:cTn id="128" fill="hold" nodeType="afterGroup">
                            <p:stCondLst>
                              <p:cond delay="5000"/>
                            </p:stCondLst>
                            <p:childTnLst>
                              <p:par>
                                <p:cTn id="129" presetID="22" presetClass="entr" presetSubtype="8" fill="hold" grpId="0" nodeType="afterEffect">
                                  <p:stCondLst>
                                    <p:cond delay="0"/>
                                  </p:stCondLst>
                                  <p:childTnLst>
                                    <p:set>
                                      <p:cBhvr>
                                        <p:cTn id="130" dur="1" fill="hold">
                                          <p:stCondLst>
                                            <p:cond delay="0"/>
                                          </p:stCondLst>
                                        </p:cTn>
                                        <p:tgtEl>
                                          <p:spTgt spid="42"/>
                                        </p:tgtEl>
                                        <p:attrNameLst>
                                          <p:attrName>style.visibility</p:attrName>
                                        </p:attrNameLst>
                                      </p:cBhvr>
                                      <p:to>
                                        <p:strVal val="visible"/>
                                      </p:to>
                                    </p:set>
                                    <p:animEffect transition="in" filter="wipe(left)">
                                      <p:cBhvr>
                                        <p:cTn id="131" dur="500"/>
                                        <p:tgtEl>
                                          <p:spTgt spid="42"/>
                                        </p:tgtEl>
                                      </p:cBhvr>
                                    </p:animEffect>
                                  </p:childTnLst>
                                </p:cTn>
                              </p:par>
                              <p:par>
                                <p:cTn id="132" presetID="22" presetClass="entr" presetSubtype="8" fill="hold" grpId="0" nodeType="withEffect">
                                  <p:stCondLst>
                                    <p:cond delay="0"/>
                                  </p:stCondLst>
                                  <p:childTnLst>
                                    <p:set>
                                      <p:cBhvr>
                                        <p:cTn id="133" dur="1" fill="hold">
                                          <p:stCondLst>
                                            <p:cond delay="0"/>
                                          </p:stCondLst>
                                        </p:cTn>
                                        <p:tgtEl>
                                          <p:spTgt spid="41"/>
                                        </p:tgtEl>
                                        <p:attrNameLst>
                                          <p:attrName>style.visibility</p:attrName>
                                        </p:attrNameLst>
                                      </p:cBhvr>
                                      <p:to>
                                        <p:strVal val="visible"/>
                                      </p:to>
                                    </p:set>
                                    <p:animEffect transition="in" filter="wipe(left)">
                                      <p:cBhvr>
                                        <p:cTn id="13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1" grpId="0"/>
      <p:bldP spid="4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4" name="组合 3"/>
          <p:cNvGrpSpPr>
            <a:grpSpLocks/>
          </p:cNvGrpSpPr>
          <p:nvPr/>
        </p:nvGrpSpPr>
        <p:grpSpPr bwMode="auto">
          <a:xfrm>
            <a:off x="1771650" y="1573213"/>
            <a:ext cx="1428750" cy="1657350"/>
            <a:chOff x="1772354" y="1534077"/>
            <a:chExt cx="1427586" cy="1656000"/>
          </a:xfrm>
        </p:grpSpPr>
        <p:sp>
          <p:nvSpPr>
            <p:cNvPr id="2" name="六边形 1"/>
            <p:cNvSpPr>
              <a:spLocks noChangeAspect="1"/>
            </p:cNvSpPr>
            <p:nvPr/>
          </p:nvSpPr>
          <p:spPr>
            <a:xfrm rot="16200000">
              <a:off x="1658147" y="1648284"/>
              <a:ext cx="1656000" cy="1427586"/>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1993" name="文本框 2"/>
            <p:cNvSpPr txBox="1">
              <a:spLocks noChangeArrowheads="1"/>
            </p:cNvSpPr>
            <p:nvPr/>
          </p:nvSpPr>
          <p:spPr bwMode="auto">
            <a:xfrm>
              <a:off x="1835696" y="1635646"/>
              <a:ext cx="1224644"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algn="ctr"/>
              <a:r>
                <a:rPr lang="en-US" altLang="zh-CN" sz="8800">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4</a:t>
              </a:r>
              <a:endParaRPr lang="zh-CN" altLang="en-US" sz="8800">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15" name="文本框 14"/>
          <p:cNvSpPr txBox="1"/>
          <p:nvPr/>
        </p:nvSpPr>
        <p:spPr bwMode="auto">
          <a:xfrm>
            <a:off x="3924300" y="1563688"/>
            <a:ext cx="3671888" cy="830262"/>
          </a:xfrm>
          <a:prstGeom prst="rect">
            <a:avLst/>
          </a:prstGeom>
          <a:noFill/>
        </p:spPr>
        <p:txBody>
          <a:bodyPr>
            <a:spAutoFit/>
          </a:bodyPr>
          <a:lstStyle/>
          <a:p>
            <a:pPr eaLnBrk="1" fontAlgn="auto" hangingPunct="1">
              <a:spcBef>
                <a:spcPts val="0"/>
              </a:spcBef>
              <a:spcAft>
                <a:spcPts val="0"/>
              </a:spcAft>
              <a:defRPr/>
            </a:pPr>
            <a:r>
              <a:rPr lang="en-US" altLang="zh-CN" sz="4800" dirty="0">
                <a:solidFill>
                  <a:schemeClr val="bg1">
                    <a:lumMod val="95000"/>
                  </a:schemeClr>
                </a:solidFill>
                <a:latin typeface="华文细黑" panose="02010600040101010101" pitchFamily="2" charset="-122"/>
                <a:ea typeface="华文细黑" panose="02010600040101010101" pitchFamily="2" charset="-122"/>
                <a:cs typeface="Arial" pitchFamily="34" charset="0"/>
              </a:rPr>
              <a:t>PART FOUR</a:t>
            </a:r>
            <a:endParaRPr lang="zh-CN" altLang="en-US" sz="4800" baseline="-3000" dirty="0">
              <a:solidFill>
                <a:schemeClr val="bg1">
                  <a:lumMod val="95000"/>
                </a:schemeClr>
              </a:solidFill>
              <a:latin typeface="华文细黑" panose="02010600040101010101" pitchFamily="2" charset="-122"/>
              <a:ea typeface="华文细黑" panose="02010600040101010101" pitchFamily="2" charset="-122"/>
              <a:cs typeface="Arial" pitchFamily="34" charset="0"/>
            </a:endParaRPr>
          </a:p>
        </p:txBody>
      </p:sp>
      <p:sp>
        <p:nvSpPr>
          <p:cNvPr id="17" name="TextBox 111"/>
          <p:cNvSpPr txBox="1">
            <a:spLocks noChangeArrowheads="1"/>
          </p:cNvSpPr>
          <p:nvPr/>
        </p:nvSpPr>
        <p:spPr bwMode="auto">
          <a:xfrm>
            <a:off x="3924300" y="2344738"/>
            <a:ext cx="4268788"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eaLnBrk="1" hangingPunct="1">
              <a:lnSpc>
                <a:spcPct val="120000"/>
              </a:lnSpc>
              <a:defRPr/>
            </a:pP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 Click here to modify the text </a:t>
            </a:r>
            <a:endParaRPr lang="zh-CN" altLang="en-US" sz="1050" baseline="-30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Effect transition="in" filter="fade">
                                      <p:cBhvr>
                                        <p:cTn id="9" dur="250"/>
                                        <p:tgtEl>
                                          <p:spTgt spid="4"/>
                                        </p:tgtEl>
                                      </p:cBhvr>
                                    </p:animEffect>
                                  </p:childTnLst>
                                </p:cTn>
                              </p:par>
                              <p:par>
                                <p:cTn id="10" presetID="6" presetClass="emph" presetSubtype="0" decel="100000" fill="hold" nodeType="withEffect">
                                  <p:stCondLst>
                                    <p:cond delay="200"/>
                                  </p:stCondLst>
                                  <p:childTnLst>
                                    <p:animScale>
                                      <p:cBhvr>
                                        <p:cTn id="11" dur="250" fill="hold"/>
                                        <p:tgtEl>
                                          <p:spTgt spid="4"/>
                                        </p:tgtEl>
                                      </p:cBhvr>
                                      <p:by x="110000" y="110000"/>
                                    </p:animScale>
                                  </p:childTnLst>
                                </p:cTn>
                              </p:par>
                              <p:par>
                                <p:cTn id="12" presetID="6" presetClass="emph" presetSubtype="0" decel="100000" fill="hold" nodeType="withEffect">
                                  <p:stCondLst>
                                    <p:cond delay="300"/>
                                  </p:stCondLst>
                                  <p:childTnLst>
                                    <p:animScale>
                                      <p:cBhvr>
                                        <p:cTn id="13" dur="250" fill="hold"/>
                                        <p:tgtEl>
                                          <p:spTgt spid="4"/>
                                        </p:tgtEl>
                                      </p:cBhvr>
                                      <p:by x="91000" y="91000"/>
                                    </p:animScale>
                                  </p:childTnLst>
                                </p:cTn>
                              </p:par>
                            </p:childTnLst>
                          </p:cTn>
                        </p:par>
                        <p:par>
                          <p:cTn id="14" fill="hold" nodeType="afterGroup">
                            <p:stCondLst>
                              <p:cond delay="55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125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nodeType="afterGroup">
                            <p:stCondLst>
                              <p:cond delay="175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a:grpSpLocks/>
          </p:cNvGrpSpPr>
          <p:nvPr/>
        </p:nvGrpSpPr>
        <p:grpSpPr bwMode="auto">
          <a:xfrm>
            <a:off x="842963" y="1704975"/>
            <a:ext cx="1271587" cy="1371600"/>
            <a:chOff x="842974" y="1704804"/>
            <a:chExt cx="1271427" cy="1371366"/>
          </a:xfrm>
        </p:grpSpPr>
        <p:sp>
          <p:nvSpPr>
            <p:cNvPr id="67" name="Arc 2"/>
            <p:cNvSpPr/>
            <p:nvPr/>
          </p:nvSpPr>
          <p:spPr>
            <a:xfrm flipV="1">
              <a:off x="842974" y="1704804"/>
              <a:ext cx="1271427" cy="1271371"/>
            </a:xfrm>
            <a:prstGeom prst="arc">
              <a:avLst>
                <a:gd name="adj1" fmla="val 17688587"/>
                <a:gd name="adj2" fmla="val 14169920"/>
              </a:avLst>
            </a:prstGeom>
            <a:ln w="63500">
              <a:solidFill>
                <a:schemeClr val="bg1">
                  <a:lumMod val="95000"/>
                </a:schemeClr>
              </a:solidFill>
              <a:headEnd type="none" w="sm" len="sm"/>
              <a:tailEnd type="oval" w="sm" len="sm"/>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sz="1013" dirty="0">
                <a:solidFill>
                  <a:schemeClr val="bg1"/>
                </a:solidFill>
              </a:endParaRPr>
            </a:p>
          </p:txBody>
        </p:sp>
        <p:sp>
          <p:nvSpPr>
            <p:cNvPr id="44060" name="TextBox 4"/>
            <p:cNvSpPr txBox="1">
              <a:spLocks noChangeArrowheads="1"/>
            </p:cNvSpPr>
            <p:nvPr/>
          </p:nvSpPr>
          <p:spPr bwMode="auto">
            <a:xfrm>
              <a:off x="1238685" y="2799171"/>
              <a:ext cx="47801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algn="ctr" eaLnBrk="1" hangingPunct="1"/>
              <a:r>
                <a:rPr lang="en-US" altLang="zh-CN" sz="1200">
                  <a:solidFill>
                    <a:schemeClr val="bg1"/>
                  </a:solidFill>
                  <a:latin typeface="华文细黑" panose="02010600040101010101" pitchFamily="2" charset="-122"/>
                  <a:cs typeface="Open Sans" panose="020B0606030504020204" pitchFamily="34" charset="0"/>
                </a:rPr>
                <a:t>92%</a:t>
              </a:r>
            </a:p>
          </p:txBody>
        </p:sp>
        <p:sp>
          <p:nvSpPr>
            <p:cNvPr id="44061" name="Rectangle 6"/>
            <p:cNvSpPr>
              <a:spLocks noChangeArrowheads="1"/>
            </p:cNvSpPr>
            <p:nvPr/>
          </p:nvSpPr>
          <p:spPr bwMode="auto">
            <a:xfrm>
              <a:off x="1186001" y="2098143"/>
              <a:ext cx="55496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2700">
                  <a:solidFill>
                    <a:schemeClr val="bg1"/>
                  </a:solidFill>
                  <a:latin typeface="FontAwesome" panose="020B0604020202020204" pitchFamily="2" charset="0"/>
                </a:rPr>
                <a:t></a:t>
              </a:r>
              <a:endParaRPr lang="en-US" altLang="zh-CN" sz="2700">
                <a:solidFill>
                  <a:schemeClr val="bg1"/>
                </a:solidFill>
                <a:latin typeface="华文细黑" panose="02010600040101010101" pitchFamily="2" charset="-122"/>
              </a:endParaRPr>
            </a:p>
          </p:txBody>
        </p:sp>
      </p:grpSp>
      <p:grpSp>
        <p:nvGrpSpPr>
          <p:cNvPr id="70" name="组合 69"/>
          <p:cNvGrpSpPr>
            <a:grpSpLocks/>
          </p:cNvGrpSpPr>
          <p:nvPr/>
        </p:nvGrpSpPr>
        <p:grpSpPr bwMode="auto">
          <a:xfrm>
            <a:off x="825500" y="3192463"/>
            <a:ext cx="1303338" cy="1189037"/>
            <a:chOff x="826206" y="3192511"/>
            <a:chExt cx="1302972" cy="1189622"/>
          </a:xfrm>
        </p:grpSpPr>
        <p:sp>
          <p:nvSpPr>
            <p:cNvPr id="44057" name="TextBox 9"/>
            <p:cNvSpPr txBox="1">
              <a:spLocks noChangeArrowheads="1"/>
            </p:cNvSpPr>
            <p:nvPr/>
          </p:nvSpPr>
          <p:spPr bwMode="auto">
            <a:xfrm>
              <a:off x="1059153" y="3192511"/>
              <a:ext cx="83708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algn="ctr" eaLnBrk="1" hangingPunct="1"/>
              <a:r>
                <a:rPr lang="en-US" altLang="zh-CN" sz="1100" b="1">
                  <a:solidFill>
                    <a:schemeClr val="bg1"/>
                  </a:solidFill>
                  <a:latin typeface="华文细黑" panose="02010600040101010101" pitchFamily="2" charset="-122"/>
                  <a:cs typeface="Open Sans" panose="020B0606030504020204" pitchFamily="34" charset="0"/>
                </a:rPr>
                <a:t>TEXT HERE</a:t>
              </a:r>
            </a:p>
          </p:txBody>
        </p:sp>
        <p:sp>
          <p:nvSpPr>
            <p:cNvPr id="44058" name="Rectangle 27"/>
            <p:cNvSpPr>
              <a:spLocks noChangeArrowheads="1"/>
            </p:cNvSpPr>
            <p:nvPr/>
          </p:nvSpPr>
          <p:spPr bwMode="auto">
            <a:xfrm>
              <a:off x="826206" y="3443414"/>
              <a:ext cx="1302972"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algn="ctr" eaLnBrk="1" hangingPunct="1"/>
              <a:r>
                <a:rPr lang="en-US" altLang="zh-CN" sz="1100">
                  <a:solidFill>
                    <a:schemeClr val="bg1"/>
                  </a:solidFill>
                  <a:latin typeface="华文细黑" panose="02010600040101010101" pitchFamily="2" charset="-122"/>
                  <a:cs typeface="Arial" panose="020B0604020202020204" pitchFamily="34" charset="0"/>
                </a:rPr>
                <a:t>Please click here to modify the text for example, the text here</a:t>
              </a:r>
              <a:endParaRPr lang="en-US" altLang="zh-CN" sz="1100">
                <a:solidFill>
                  <a:schemeClr val="bg1"/>
                </a:solidFill>
                <a:latin typeface="华文细黑" panose="02010600040101010101" pitchFamily="2" charset="-122"/>
              </a:endParaRPr>
            </a:p>
          </p:txBody>
        </p:sp>
      </p:grpSp>
      <p:grpSp>
        <p:nvGrpSpPr>
          <p:cNvPr id="73" name="组合 72"/>
          <p:cNvGrpSpPr>
            <a:grpSpLocks/>
          </p:cNvGrpSpPr>
          <p:nvPr/>
        </p:nvGrpSpPr>
        <p:grpSpPr bwMode="auto">
          <a:xfrm>
            <a:off x="2867025" y="1704975"/>
            <a:ext cx="1271588" cy="1371600"/>
            <a:chOff x="2867199" y="1704804"/>
            <a:chExt cx="1271427" cy="1371366"/>
          </a:xfrm>
        </p:grpSpPr>
        <p:sp>
          <p:nvSpPr>
            <p:cNvPr id="74" name="Arc 20"/>
            <p:cNvSpPr/>
            <p:nvPr/>
          </p:nvSpPr>
          <p:spPr>
            <a:xfrm flipV="1">
              <a:off x="2867199" y="1704804"/>
              <a:ext cx="1271427" cy="1271371"/>
            </a:xfrm>
            <a:prstGeom prst="arc">
              <a:avLst>
                <a:gd name="adj1" fmla="val 17688587"/>
                <a:gd name="adj2" fmla="val 12832830"/>
              </a:avLst>
            </a:prstGeom>
            <a:ln w="63500">
              <a:solidFill>
                <a:schemeClr val="bg1">
                  <a:lumMod val="95000"/>
                </a:schemeClr>
              </a:solidFill>
              <a:headEnd type="none" w="sm" len="sm"/>
              <a:tailEnd type="oval" w="sm" len="sm"/>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sz="1013" dirty="0">
                <a:solidFill>
                  <a:schemeClr val="bg1"/>
                </a:solidFill>
              </a:endParaRPr>
            </a:p>
          </p:txBody>
        </p:sp>
        <p:sp>
          <p:nvSpPr>
            <p:cNvPr id="44055" name="TextBox 21"/>
            <p:cNvSpPr txBox="1">
              <a:spLocks noChangeArrowheads="1"/>
            </p:cNvSpPr>
            <p:nvPr/>
          </p:nvSpPr>
          <p:spPr bwMode="auto">
            <a:xfrm>
              <a:off x="3262909" y="2799171"/>
              <a:ext cx="47801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algn="ctr" eaLnBrk="1" hangingPunct="1"/>
              <a:r>
                <a:rPr lang="en-US" altLang="zh-CN" sz="1200">
                  <a:solidFill>
                    <a:schemeClr val="bg1"/>
                  </a:solidFill>
                  <a:latin typeface="华文细黑" panose="02010600040101010101" pitchFamily="2" charset="-122"/>
                  <a:cs typeface="Open Sans" panose="020B0606030504020204" pitchFamily="34" charset="0"/>
                </a:rPr>
                <a:t>85%</a:t>
              </a:r>
            </a:p>
          </p:txBody>
        </p:sp>
        <p:sp>
          <p:nvSpPr>
            <p:cNvPr id="44056" name="Rectangle 22"/>
            <p:cNvSpPr>
              <a:spLocks noChangeArrowheads="1"/>
            </p:cNvSpPr>
            <p:nvPr/>
          </p:nvSpPr>
          <p:spPr bwMode="auto">
            <a:xfrm>
              <a:off x="3284190" y="2098143"/>
              <a:ext cx="50687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2700">
                  <a:solidFill>
                    <a:schemeClr val="bg1"/>
                  </a:solidFill>
                  <a:latin typeface="FontAwesome" panose="020B0604020202020204" pitchFamily="2" charset="0"/>
                </a:rPr>
                <a:t></a:t>
              </a:r>
              <a:endParaRPr lang="en-US" altLang="zh-CN" sz="2700">
                <a:solidFill>
                  <a:schemeClr val="bg1"/>
                </a:solidFill>
                <a:latin typeface="华文细黑" panose="02010600040101010101" pitchFamily="2" charset="-122"/>
              </a:endParaRPr>
            </a:p>
          </p:txBody>
        </p:sp>
      </p:grpSp>
      <p:grpSp>
        <p:nvGrpSpPr>
          <p:cNvPr id="77" name="组合 76"/>
          <p:cNvGrpSpPr>
            <a:grpSpLocks/>
          </p:cNvGrpSpPr>
          <p:nvPr/>
        </p:nvGrpSpPr>
        <p:grpSpPr bwMode="auto">
          <a:xfrm>
            <a:off x="2851150" y="3192463"/>
            <a:ext cx="1301750" cy="1189037"/>
            <a:chOff x="2850431" y="3192511"/>
            <a:chExt cx="1302972" cy="1189623"/>
          </a:xfrm>
        </p:grpSpPr>
        <p:sp>
          <p:nvSpPr>
            <p:cNvPr id="44052" name="TextBox 24"/>
            <p:cNvSpPr txBox="1">
              <a:spLocks noChangeArrowheads="1"/>
            </p:cNvSpPr>
            <p:nvPr/>
          </p:nvSpPr>
          <p:spPr bwMode="auto">
            <a:xfrm>
              <a:off x="3083375" y="3192511"/>
              <a:ext cx="83708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algn="ctr" eaLnBrk="1" hangingPunct="1"/>
              <a:r>
                <a:rPr lang="en-US" altLang="zh-CN" sz="1100" b="1">
                  <a:solidFill>
                    <a:schemeClr val="bg1"/>
                  </a:solidFill>
                  <a:latin typeface="华文细黑" panose="02010600040101010101" pitchFamily="2" charset="-122"/>
                  <a:cs typeface="Open Sans" panose="020B0606030504020204" pitchFamily="34" charset="0"/>
                </a:rPr>
                <a:t>TEXT HERE</a:t>
              </a:r>
            </a:p>
          </p:txBody>
        </p:sp>
        <p:sp>
          <p:nvSpPr>
            <p:cNvPr id="44053" name="Rectangle 28"/>
            <p:cNvSpPr>
              <a:spLocks noChangeArrowheads="1"/>
            </p:cNvSpPr>
            <p:nvPr/>
          </p:nvSpPr>
          <p:spPr bwMode="auto">
            <a:xfrm>
              <a:off x="2850431" y="3443415"/>
              <a:ext cx="1302972"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algn="ctr" eaLnBrk="1" hangingPunct="1"/>
              <a:r>
                <a:rPr lang="en-US" altLang="zh-CN" sz="1100">
                  <a:solidFill>
                    <a:schemeClr val="bg1"/>
                  </a:solidFill>
                  <a:latin typeface="华文细黑" panose="02010600040101010101" pitchFamily="2" charset="-122"/>
                  <a:cs typeface="Arial" panose="020B0604020202020204" pitchFamily="34" charset="0"/>
                </a:rPr>
                <a:t>Please click here to modify the text for example, the text here</a:t>
              </a:r>
              <a:endParaRPr lang="en-US" altLang="zh-CN" sz="1100">
                <a:solidFill>
                  <a:schemeClr val="bg1"/>
                </a:solidFill>
                <a:latin typeface="华文细黑" panose="02010600040101010101" pitchFamily="2" charset="-122"/>
              </a:endParaRPr>
            </a:p>
          </p:txBody>
        </p:sp>
      </p:grpSp>
      <p:grpSp>
        <p:nvGrpSpPr>
          <p:cNvPr id="80" name="组合 79"/>
          <p:cNvGrpSpPr>
            <a:grpSpLocks/>
          </p:cNvGrpSpPr>
          <p:nvPr/>
        </p:nvGrpSpPr>
        <p:grpSpPr bwMode="auto">
          <a:xfrm>
            <a:off x="4887913" y="1704975"/>
            <a:ext cx="1271587" cy="1371600"/>
            <a:chOff x="4887447" y="1704804"/>
            <a:chExt cx="1271427" cy="1371366"/>
          </a:xfrm>
        </p:grpSpPr>
        <p:sp>
          <p:nvSpPr>
            <p:cNvPr id="81" name="Arc 16"/>
            <p:cNvSpPr/>
            <p:nvPr/>
          </p:nvSpPr>
          <p:spPr>
            <a:xfrm flipV="1">
              <a:off x="4887447" y="1704804"/>
              <a:ext cx="1271427" cy="1271371"/>
            </a:xfrm>
            <a:prstGeom prst="arc">
              <a:avLst>
                <a:gd name="adj1" fmla="val 17688587"/>
                <a:gd name="adj2" fmla="val 11331810"/>
              </a:avLst>
            </a:prstGeom>
            <a:ln w="63500">
              <a:solidFill>
                <a:schemeClr val="bg1">
                  <a:lumMod val="95000"/>
                </a:schemeClr>
              </a:solidFill>
              <a:headEnd type="none" w="sm" len="sm"/>
              <a:tailEnd type="oval" w="sm" len="sm"/>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sz="1013" dirty="0">
                <a:solidFill>
                  <a:schemeClr val="bg1"/>
                </a:solidFill>
              </a:endParaRPr>
            </a:p>
          </p:txBody>
        </p:sp>
        <p:sp>
          <p:nvSpPr>
            <p:cNvPr id="44050" name="TextBox 17"/>
            <p:cNvSpPr txBox="1">
              <a:spLocks noChangeArrowheads="1"/>
            </p:cNvSpPr>
            <p:nvPr/>
          </p:nvSpPr>
          <p:spPr bwMode="auto">
            <a:xfrm>
              <a:off x="5283157" y="2799171"/>
              <a:ext cx="47801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algn="ctr" eaLnBrk="1" hangingPunct="1"/>
              <a:r>
                <a:rPr lang="en-US" altLang="zh-CN" sz="1200">
                  <a:solidFill>
                    <a:schemeClr val="bg1"/>
                  </a:solidFill>
                  <a:latin typeface="华文细黑" panose="02010600040101010101" pitchFamily="2" charset="-122"/>
                  <a:cs typeface="Open Sans" panose="020B0606030504020204" pitchFamily="34" charset="0"/>
                </a:rPr>
                <a:t>76%</a:t>
              </a:r>
            </a:p>
          </p:txBody>
        </p:sp>
        <p:sp>
          <p:nvSpPr>
            <p:cNvPr id="44051" name="Rectangle 18"/>
            <p:cNvSpPr>
              <a:spLocks noChangeArrowheads="1"/>
            </p:cNvSpPr>
            <p:nvPr/>
          </p:nvSpPr>
          <p:spPr bwMode="auto">
            <a:xfrm>
              <a:off x="5304438" y="2098143"/>
              <a:ext cx="48122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2700">
                  <a:solidFill>
                    <a:schemeClr val="bg1"/>
                  </a:solidFill>
                  <a:latin typeface="FontAwesome" panose="020B0604020202020204" pitchFamily="2" charset="0"/>
                </a:rPr>
                <a:t></a:t>
              </a:r>
              <a:endParaRPr lang="en-US" altLang="zh-CN" sz="2700">
                <a:solidFill>
                  <a:schemeClr val="bg1"/>
                </a:solidFill>
                <a:latin typeface="华文细黑" panose="02010600040101010101" pitchFamily="2" charset="-122"/>
              </a:endParaRPr>
            </a:p>
          </p:txBody>
        </p:sp>
      </p:grpSp>
      <p:grpSp>
        <p:nvGrpSpPr>
          <p:cNvPr id="84" name="组合 83"/>
          <p:cNvGrpSpPr>
            <a:grpSpLocks/>
          </p:cNvGrpSpPr>
          <p:nvPr/>
        </p:nvGrpSpPr>
        <p:grpSpPr bwMode="auto">
          <a:xfrm>
            <a:off x="4870450" y="3192463"/>
            <a:ext cx="1303338" cy="1189037"/>
            <a:chOff x="4870679" y="3192511"/>
            <a:chExt cx="1302972" cy="1189622"/>
          </a:xfrm>
        </p:grpSpPr>
        <p:sp>
          <p:nvSpPr>
            <p:cNvPr id="44047" name="TextBox 25"/>
            <p:cNvSpPr txBox="1">
              <a:spLocks noChangeArrowheads="1"/>
            </p:cNvSpPr>
            <p:nvPr/>
          </p:nvSpPr>
          <p:spPr bwMode="auto">
            <a:xfrm>
              <a:off x="5103623" y="3192511"/>
              <a:ext cx="83708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algn="ctr" eaLnBrk="1" hangingPunct="1"/>
              <a:r>
                <a:rPr lang="en-US" altLang="zh-CN" sz="1100" b="1">
                  <a:solidFill>
                    <a:schemeClr val="bg1"/>
                  </a:solidFill>
                  <a:latin typeface="华文细黑" panose="02010600040101010101" pitchFamily="2" charset="-122"/>
                  <a:cs typeface="Open Sans" panose="020B0606030504020204" pitchFamily="34" charset="0"/>
                </a:rPr>
                <a:t>TEXT HERE</a:t>
              </a:r>
            </a:p>
          </p:txBody>
        </p:sp>
        <p:sp>
          <p:nvSpPr>
            <p:cNvPr id="44048" name="Rectangle 29"/>
            <p:cNvSpPr>
              <a:spLocks noChangeArrowheads="1"/>
            </p:cNvSpPr>
            <p:nvPr/>
          </p:nvSpPr>
          <p:spPr bwMode="auto">
            <a:xfrm>
              <a:off x="4870679" y="3443414"/>
              <a:ext cx="1302972"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algn="ctr" eaLnBrk="1" hangingPunct="1"/>
              <a:r>
                <a:rPr lang="en-US" altLang="zh-CN" sz="1100">
                  <a:solidFill>
                    <a:schemeClr val="bg1"/>
                  </a:solidFill>
                  <a:latin typeface="华文细黑" panose="02010600040101010101" pitchFamily="2" charset="-122"/>
                  <a:cs typeface="Arial" panose="020B0604020202020204" pitchFamily="34" charset="0"/>
                </a:rPr>
                <a:t>Please click here to modify the text for example, the text here</a:t>
              </a:r>
              <a:endParaRPr lang="en-US" altLang="zh-CN" sz="1100">
                <a:solidFill>
                  <a:schemeClr val="bg1"/>
                </a:solidFill>
                <a:latin typeface="华文细黑" panose="02010600040101010101" pitchFamily="2" charset="-122"/>
              </a:endParaRPr>
            </a:p>
          </p:txBody>
        </p:sp>
      </p:grpSp>
      <p:grpSp>
        <p:nvGrpSpPr>
          <p:cNvPr id="87" name="组合 86"/>
          <p:cNvGrpSpPr>
            <a:grpSpLocks/>
          </p:cNvGrpSpPr>
          <p:nvPr/>
        </p:nvGrpSpPr>
        <p:grpSpPr bwMode="auto">
          <a:xfrm>
            <a:off x="6910388" y="1693863"/>
            <a:ext cx="1270000" cy="1371600"/>
            <a:chOff x="6909683" y="1693661"/>
            <a:chExt cx="1271427" cy="1371367"/>
          </a:xfrm>
        </p:grpSpPr>
        <p:sp>
          <p:nvSpPr>
            <p:cNvPr id="88" name="Arc 12"/>
            <p:cNvSpPr/>
            <p:nvPr/>
          </p:nvSpPr>
          <p:spPr>
            <a:xfrm flipV="1">
              <a:off x="6909683" y="1693661"/>
              <a:ext cx="1271427" cy="1271371"/>
            </a:xfrm>
            <a:prstGeom prst="arc">
              <a:avLst>
                <a:gd name="adj1" fmla="val 17688587"/>
                <a:gd name="adj2" fmla="val 14471894"/>
              </a:avLst>
            </a:prstGeom>
            <a:ln w="63500">
              <a:solidFill>
                <a:schemeClr val="bg1">
                  <a:lumMod val="95000"/>
                </a:schemeClr>
              </a:solidFill>
              <a:headEnd type="none" w="sm" len="sm"/>
              <a:tailEnd type="oval" w="sm" len="sm"/>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sz="1013" dirty="0">
                <a:solidFill>
                  <a:schemeClr val="bg1"/>
                </a:solidFill>
              </a:endParaRPr>
            </a:p>
          </p:txBody>
        </p:sp>
        <p:sp>
          <p:nvSpPr>
            <p:cNvPr id="44045" name="TextBox 13"/>
            <p:cNvSpPr txBox="1">
              <a:spLocks noChangeArrowheads="1"/>
            </p:cNvSpPr>
            <p:nvPr/>
          </p:nvSpPr>
          <p:spPr bwMode="auto">
            <a:xfrm>
              <a:off x="7305395" y="2788029"/>
              <a:ext cx="47801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algn="ctr" eaLnBrk="1" hangingPunct="1"/>
              <a:r>
                <a:rPr lang="en-US" altLang="zh-CN" sz="1200">
                  <a:solidFill>
                    <a:schemeClr val="bg1"/>
                  </a:solidFill>
                  <a:latin typeface="华文细黑" panose="02010600040101010101" pitchFamily="2" charset="-122"/>
                  <a:cs typeface="Open Sans" panose="020B0606030504020204" pitchFamily="34" charset="0"/>
                </a:rPr>
                <a:t>96%</a:t>
              </a:r>
            </a:p>
          </p:txBody>
        </p:sp>
        <p:sp>
          <p:nvSpPr>
            <p:cNvPr id="44046" name="Rectangle 14"/>
            <p:cNvSpPr>
              <a:spLocks noChangeArrowheads="1"/>
            </p:cNvSpPr>
            <p:nvPr/>
          </p:nvSpPr>
          <p:spPr bwMode="auto">
            <a:xfrm>
              <a:off x="7326674" y="2087000"/>
              <a:ext cx="48122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2700">
                  <a:solidFill>
                    <a:schemeClr val="bg1"/>
                  </a:solidFill>
                  <a:latin typeface="FontAwesome" panose="020B0604020202020204" pitchFamily="2" charset="0"/>
                </a:rPr>
                <a:t></a:t>
              </a:r>
              <a:endParaRPr lang="en-US" altLang="zh-CN" sz="2700">
                <a:solidFill>
                  <a:schemeClr val="bg1"/>
                </a:solidFill>
                <a:latin typeface="华文细黑" panose="02010600040101010101" pitchFamily="2" charset="-122"/>
              </a:endParaRPr>
            </a:p>
          </p:txBody>
        </p:sp>
      </p:grpSp>
      <p:grpSp>
        <p:nvGrpSpPr>
          <p:cNvPr id="91" name="组合 90"/>
          <p:cNvGrpSpPr>
            <a:grpSpLocks/>
          </p:cNvGrpSpPr>
          <p:nvPr/>
        </p:nvGrpSpPr>
        <p:grpSpPr bwMode="auto">
          <a:xfrm>
            <a:off x="6891338" y="3181350"/>
            <a:ext cx="1303337" cy="1211263"/>
            <a:chOff x="6890926" y="3181367"/>
            <a:chExt cx="1302972" cy="1211910"/>
          </a:xfrm>
        </p:grpSpPr>
        <p:sp>
          <p:nvSpPr>
            <p:cNvPr id="44042" name="TextBox 26"/>
            <p:cNvSpPr txBox="1">
              <a:spLocks noChangeArrowheads="1"/>
            </p:cNvSpPr>
            <p:nvPr/>
          </p:nvSpPr>
          <p:spPr bwMode="auto">
            <a:xfrm>
              <a:off x="7125859" y="3181367"/>
              <a:ext cx="83708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algn="ctr" eaLnBrk="1" hangingPunct="1"/>
              <a:r>
                <a:rPr lang="en-US" altLang="zh-CN" sz="1100" b="1">
                  <a:solidFill>
                    <a:schemeClr val="bg1"/>
                  </a:solidFill>
                  <a:latin typeface="华文细黑" panose="02010600040101010101" pitchFamily="2" charset="-122"/>
                  <a:cs typeface="Open Sans" panose="020B0606030504020204" pitchFamily="34" charset="0"/>
                </a:rPr>
                <a:t>TEXT HERE</a:t>
              </a:r>
            </a:p>
          </p:txBody>
        </p:sp>
        <p:sp>
          <p:nvSpPr>
            <p:cNvPr id="44043" name="Rectangle 30"/>
            <p:cNvSpPr>
              <a:spLocks noChangeArrowheads="1"/>
            </p:cNvSpPr>
            <p:nvPr/>
          </p:nvSpPr>
          <p:spPr bwMode="auto">
            <a:xfrm>
              <a:off x="6890926" y="3454558"/>
              <a:ext cx="1302972"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algn="ctr" eaLnBrk="1" hangingPunct="1"/>
              <a:r>
                <a:rPr lang="en-US" altLang="zh-CN" sz="1100">
                  <a:solidFill>
                    <a:schemeClr val="bg1"/>
                  </a:solidFill>
                  <a:latin typeface="华文细黑" panose="02010600040101010101" pitchFamily="2" charset="-122"/>
                  <a:cs typeface="Arial" panose="020B0604020202020204" pitchFamily="34" charset="0"/>
                </a:rPr>
                <a:t>Please click here to modify the text for example, the text here</a:t>
              </a:r>
              <a:endParaRPr lang="en-US" altLang="zh-CN" sz="1100">
                <a:solidFill>
                  <a:schemeClr val="bg1"/>
                </a:solidFill>
                <a:latin typeface="华文细黑" panose="02010600040101010101" pitchFamily="2" charset="-122"/>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400" fill="hold"/>
                                        <p:tgtEl>
                                          <p:spTgt spid="66"/>
                                        </p:tgtEl>
                                        <p:attrNameLst>
                                          <p:attrName>ppt_x</p:attrName>
                                        </p:attrNameLst>
                                      </p:cBhvr>
                                      <p:tavLst>
                                        <p:tav tm="0">
                                          <p:val>
                                            <p:strVal val="#ppt_x"/>
                                          </p:val>
                                        </p:tav>
                                        <p:tav tm="100000">
                                          <p:val>
                                            <p:strVal val="#ppt_x"/>
                                          </p:val>
                                        </p:tav>
                                      </p:tavLst>
                                    </p:anim>
                                    <p:anim calcmode="lin" valueType="num">
                                      <p:cBhvr additive="base">
                                        <p:cTn id="8" dur="400" fill="hold"/>
                                        <p:tgtEl>
                                          <p:spTgt spid="66"/>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400" fill="hold"/>
                                        <p:tgtEl>
                                          <p:spTgt spid="70"/>
                                        </p:tgtEl>
                                        <p:attrNameLst>
                                          <p:attrName>ppt_x</p:attrName>
                                        </p:attrNameLst>
                                      </p:cBhvr>
                                      <p:tavLst>
                                        <p:tav tm="0">
                                          <p:val>
                                            <p:strVal val="#ppt_x"/>
                                          </p:val>
                                        </p:tav>
                                        <p:tav tm="100000">
                                          <p:val>
                                            <p:strVal val="#ppt_x"/>
                                          </p:val>
                                        </p:tav>
                                      </p:tavLst>
                                    </p:anim>
                                    <p:anim calcmode="lin" valueType="num">
                                      <p:cBhvr additive="base">
                                        <p:cTn id="12" dur="400" fill="hold"/>
                                        <p:tgtEl>
                                          <p:spTgt spid="70"/>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400"/>
                            </p:stCondLst>
                            <p:childTnLst>
                              <p:par>
                                <p:cTn id="14" presetID="2" presetClass="entr" presetSubtype="1" fill="hold" nodeType="afterEffect">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400" fill="hold"/>
                                        <p:tgtEl>
                                          <p:spTgt spid="73"/>
                                        </p:tgtEl>
                                        <p:attrNameLst>
                                          <p:attrName>ppt_x</p:attrName>
                                        </p:attrNameLst>
                                      </p:cBhvr>
                                      <p:tavLst>
                                        <p:tav tm="0">
                                          <p:val>
                                            <p:strVal val="#ppt_x"/>
                                          </p:val>
                                        </p:tav>
                                        <p:tav tm="100000">
                                          <p:val>
                                            <p:strVal val="#ppt_x"/>
                                          </p:val>
                                        </p:tav>
                                      </p:tavLst>
                                    </p:anim>
                                    <p:anim calcmode="lin" valueType="num">
                                      <p:cBhvr additive="base">
                                        <p:cTn id="17" dur="400" fill="hold"/>
                                        <p:tgtEl>
                                          <p:spTgt spid="73"/>
                                        </p:tgtEl>
                                        <p:attrNameLst>
                                          <p:attrName>ppt_y</p:attrName>
                                        </p:attrNameLst>
                                      </p:cBhvr>
                                      <p:tavLst>
                                        <p:tav tm="0">
                                          <p:val>
                                            <p:strVal val="0-#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77"/>
                                        </p:tgtEl>
                                        <p:attrNameLst>
                                          <p:attrName>style.visibility</p:attrName>
                                        </p:attrNameLst>
                                      </p:cBhvr>
                                      <p:to>
                                        <p:strVal val="visible"/>
                                      </p:to>
                                    </p:set>
                                    <p:anim calcmode="lin" valueType="num">
                                      <p:cBhvr additive="base">
                                        <p:cTn id="20" dur="400" fill="hold"/>
                                        <p:tgtEl>
                                          <p:spTgt spid="77"/>
                                        </p:tgtEl>
                                        <p:attrNameLst>
                                          <p:attrName>ppt_x</p:attrName>
                                        </p:attrNameLst>
                                      </p:cBhvr>
                                      <p:tavLst>
                                        <p:tav tm="0">
                                          <p:val>
                                            <p:strVal val="#ppt_x"/>
                                          </p:val>
                                        </p:tav>
                                        <p:tav tm="100000">
                                          <p:val>
                                            <p:strVal val="#ppt_x"/>
                                          </p:val>
                                        </p:tav>
                                      </p:tavLst>
                                    </p:anim>
                                    <p:anim calcmode="lin" valueType="num">
                                      <p:cBhvr additive="base">
                                        <p:cTn id="21" dur="400" fill="hold"/>
                                        <p:tgtEl>
                                          <p:spTgt spid="77"/>
                                        </p:tgtEl>
                                        <p:attrNameLst>
                                          <p:attrName>ppt_y</p:attrName>
                                        </p:attrNameLst>
                                      </p:cBhvr>
                                      <p:tavLst>
                                        <p:tav tm="0">
                                          <p:val>
                                            <p:strVal val="1+#ppt_h/2"/>
                                          </p:val>
                                        </p:tav>
                                        <p:tav tm="100000">
                                          <p:val>
                                            <p:strVal val="#ppt_y"/>
                                          </p:val>
                                        </p:tav>
                                      </p:tavLst>
                                    </p:anim>
                                  </p:childTnLst>
                                </p:cTn>
                              </p:par>
                            </p:childTnLst>
                          </p:cTn>
                        </p:par>
                        <p:par>
                          <p:cTn id="22" fill="hold" nodeType="afterGroup">
                            <p:stCondLst>
                              <p:cond delay="800"/>
                            </p:stCondLst>
                            <p:childTnLst>
                              <p:par>
                                <p:cTn id="23" presetID="2" presetClass="entr" presetSubtype="1" fill="hold" nodeType="afterEffect">
                                  <p:stCondLst>
                                    <p:cond delay="0"/>
                                  </p:stCondLst>
                                  <p:childTnLst>
                                    <p:set>
                                      <p:cBhvr>
                                        <p:cTn id="24" dur="1" fill="hold">
                                          <p:stCondLst>
                                            <p:cond delay="0"/>
                                          </p:stCondLst>
                                        </p:cTn>
                                        <p:tgtEl>
                                          <p:spTgt spid="80"/>
                                        </p:tgtEl>
                                        <p:attrNameLst>
                                          <p:attrName>style.visibility</p:attrName>
                                        </p:attrNameLst>
                                      </p:cBhvr>
                                      <p:to>
                                        <p:strVal val="visible"/>
                                      </p:to>
                                    </p:set>
                                    <p:anim calcmode="lin" valueType="num">
                                      <p:cBhvr additive="base">
                                        <p:cTn id="25" dur="400" fill="hold"/>
                                        <p:tgtEl>
                                          <p:spTgt spid="80"/>
                                        </p:tgtEl>
                                        <p:attrNameLst>
                                          <p:attrName>ppt_x</p:attrName>
                                        </p:attrNameLst>
                                      </p:cBhvr>
                                      <p:tavLst>
                                        <p:tav tm="0">
                                          <p:val>
                                            <p:strVal val="#ppt_x"/>
                                          </p:val>
                                        </p:tav>
                                        <p:tav tm="100000">
                                          <p:val>
                                            <p:strVal val="#ppt_x"/>
                                          </p:val>
                                        </p:tav>
                                      </p:tavLst>
                                    </p:anim>
                                    <p:anim calcmode="lin" valueType="num">
                                      <p:cBhvr additive="base">
                                        <p:cTn id="26" dur="400" fill="hold"/>
                                        <p:tgtEl>
                                          <p:spTgt spid="80"/>
                                        </p:tgtEl>
                                        <p:attrNameLst>
                                          <p:attrName>ppt_y</p:attrName>
                                        </p:attrNameLst>
                                      </p:cBhvr>
                                      <p:tavLst>
                                        <p:tav tm="0">
                                          <p:val>
                                            <p:strVal val="0-#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84"/>
                                        </p:tgtEl>
                                        <p:attrNameLst>
                                          <p:attrName>style.visibility</p:attrName>
                                        </p:attrNameLst>
                                      </p:cBhvr>
                                      <p:to>
                                        <p:strVal val="visible"/>
                                      </p:to>
                                    </p:set>
                                    <p:anim calcmode="lin" valueType="num">
                                      <p:cBhvr additive="base">
                                        <p:cTn id="29" dur="400" fill="hold"/>
                                        <p:tgtEl>
                                          <p:spTgt spid="84"/>
                                        </p:tgtEl>
                                        <p:attrNameLst>
                                          <p:attrName>ppt_x</p:attrName>
                                        </p:attrNameLst>
                                      </p:cBhvr>
                                      <p:tavLst>
                                        <p:tav tm="0">
                                          <p:val>
                                            <p:strVal val="#ppt_x"/>
                                          </p:val>
                                        </p:tav>
                                        <p:tav tm="100000">
                                          <p:val>
                                            <p:strVal val="#ppt_x"/>
                                          </p:val>
                                        </p:tav>
                                      </p:tavLst>
                                    </p:anim>
                                    <p:anim calcmode="lin" valueType="num">
                                      <p:cBhvr additive="base">
                                        <p:cTn id="30" dur="400" fill="hold"/>
                                        <p:tgtEl>
                                          <p:spTgt spid="84"/>
                                        </p:tgtEl>
                                        <p:attrNameLst>
                                          <p:attrName>ppt_y</p:attrName>
                                        </p:attrNameLst>
                                      </p:cBhvr>
                                      <p:tavLst>
                                        <p:tav tm="0">
                                          <p:val>
                                            <p:strVal val="1+#ppt_h/2"/>
                                          </p:val>
                                        </p:tav>
                                        <p:tav tm="100000">
                                          <p:val>
                                            <p:strVal val="#ppt_y"/>
                                          </p:val>
                                        </p:tav>
                                      </p:tavLst>
                                    </p:anim>
                                  </p:childTnLst>
                                </p:cTn>
                              </p:par>
                            </p:childTnLst>
                          </p:cTn>
                        </p:par>
                        <p:par>
                          <p:cTn id="31" fill="hold" nodeType="afterGroup">
                            <p:stCondLst>
                              <p:cond delay="1200"/>
                            </p:stCondLst>
                            <p:childTnLst>
                              <p:par>
                                <p:cTn id="32" presetID="2" presetClass="entr" presetSubtype="1" fill="hold" nodeType="afterEffect">
                                  <p:stCondLst>
                                    <p:cond delay="0"/>
                                  </p:stCondLst>
                                  <p:childTnLst>
                                    <p:set>
                                      <p:cBhvr>
                                        <p:cTn id="33" dur="1" fill="hold">
                                          <p:stCondLst>
                                            <p:cond delay="0"/>
                                          </p:stCondLst>
                                        </p:cTn>
                                        <p:tgtEl>
                                          <p:spTgt spid="87"/>
                                        </p:tgtEl>
                                        <p:attrNameLst>
                                          <p:attrName>style.visibility</p:attrName>
                                        </p:attrNameLst>
                                      </p:cBhvr>
                                      <p:to>
                                        <p:strVal val="visible"/>
                                      </p:to>
                                    </p:set>
                                    <p:anim calcmode="lin" valueType="num">
                                      <p:cBhvr additive="base">
                                        <p:cTn id="34" dur="400" fill="hold"/>
                                        <p:tgtEl>
                                          <p:spTgt spid="87"/>
                                        </p:tgtEl>
                                        <p:attrNameLst>
                                          <p:attrName>ppt_x</p:attrName>
                                        </p:attrNameLst>
                                      </p:cBhvr>
                                      <p:tavLst>
                                        <p:tav tm="0">
                                          <p:val>
                                            <p:strVal val="#ppt_x"/>
                                          </p:val>
                                        </p:tav>
                                        <p:tav tm="100000">
                                          <p:val>
                                            <p:strVal val="#ppt_x"/>
                                          </p:val>
                                        </p:tav>
                                      </p:tavLst>
                                    </p:anim>
                                    <p:anim calcmode="lin" valueType="num">
                                      <p:cBhvr additive="base">
                                        <p:cTn id="35" dur="400" fill="hold"/>
                                        <p:tgtEl>
                                          <p:spTgt spid="87"/>
                                        </p:tgtEl>
                                        <p:attrNameLst>
                                          <p:attrName>ppt_y</p:attrName>
                                        </p:attrNameLst>
                                      </p:cBhvr>
                                      <p:tavLst>
                                        <p:tav tm="0">
                                          <p:val>
                                            <p:strVal val="0-#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91"/>
                                        </p:tgtEl>
                                        <p:attrNameLst>
                                          <p:attrName>style.visibility</p:attrName>
                                        </p:attrNameLst>
                                      </p:cBhvr>
                                      <p:to>
                                        <p:strVal val="visible"/>
                                      </p:to>
                                    </p:set>
                                    <p:anim calcmode="lin" valueType="num">
                                      <p:cBhvr additive="base">
                                        <p:cTn id="38" dur="400" fill="hold"/>
                                        <p:tgtEl>
                                          <p:spTgt spid="91"/>
                                        </p:tgtEl>
                                        <p:attrNameLst>
                                          <p:attrName>ppt_x</p:attrName>
                                        </p:attrNameLst>
                                      </p:cBhvr>
                                      <p:tavLst>
                                        <p:tav tm="0">
                                          <p:val>
                                            <p:strVal val="#ppt_x"/>
                                          </p:val>
                                        </p:tav>
                                        <p:tav tm="100000">
                                          <p:val>
                                            <p:strVal val="#ppt_x"/>
                                          </p:val>
                                        </p:tav>
                                      </p:tavLst>
                                    </p:anim>
                                    <p:anim calcmode="lin" valueType="num">
                                      <p:cBhvr additive="base">
                                        <p:cTn id="39" dur="400" fill="hold"/>
                                        <p:tgtEl>
                                          <p:spTgt spid="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2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051675" y="2036763"/>
            <a:ext cx="1228725"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图片 26"/>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06463" y="2060575"/>
            <a:ext cx="1235075" cy="122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图片 27"/>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370263" y="3268663"/>
            <a:ext cx="1223962" cy="124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文本框 45"/>
          <p:cNvSpPr>
            <a:spLocks noChangeArrowheads="1"/>
          </p:cNvSpPr>
          <p:nvPr/>
        </p:nvSpPr>
        <p:spPr bwMode="auto">
          <a:xfrm>
            <a:off x="485775" y="411163"/>
            <a:ext cx="22860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0" rIns="68541" bIns="34270">
            <a:spAutoFit/>
          </a:bodyPr>
          <a:lstStyle/>
          <a:p>
            <a:pPr algn="ctr" eaLnBrk="1" fontAlgn="auto" hangingPunct="1">
              <a:spcBef>
                <a:spcPts val="0"/>
              </a:spcBef>
              <a:spcAft>
                <a:spcPts val="0"/>
              </a:spcAft>
              <a:defRPr/>
            </a:pPr>
            <a:r>
              <a:rPr lang="en-US" altLang="zh-CN" sz="3200" dirty="0">
                <a:solidFill>
                  <a:schemeClr val="bg1">
                    <a:lumMod val="95000"/>
                  </a:schemeClr>
                </a:solidFill>
                <a:latin typeface="+mn-ea"/>
                <a:ea typeface="+mn-ea"/>
                <a:cs typeface="Arial Unicode MS" panose="020B0604020202020204" pitchFamily="34" charset="-122"/>
                <a:sym typeface="微软雅黑" pitchFamily="34" charset="-122"/>
              </a:rPr>
              <a:t>CONTENTS</a:t>
            </a:r>
            <a:endParaRPr lang="zh-CN" altLang="en-US" sz="3200" dirty="0">
              <a:solidFill>
                <a:schemeClr val="bg1">
                  <a:lumMod val="95000"/>
                </a:schemeClr>
              </a:solidFill>
              <a:latin typeface="+mn-ea"/>
              <a:ea typeface="+mn-ea"/>
              <a:cs typeface="Arial Unicode MS" panose="020B0604020202020204" pitchFamily="34" charset="-122"/>
              <a:sym typeface="微软雅黑" pitchFamily="34" charset="-122"/>
            </a:endParaRPr>
          </a:p>
        </p:txBody>
      </p:sp>
      <p:grpSp>
        <p:nvGrpSpPr>
          <p:cNvPr id="2" name="组合 1"/>
          <p:cNvGrpSpPr>
            <a:grpSpLocks/>
          </p:cNvGrpSpPr>
          <p:nvPr/>
        </p:nvGrpSpPr>
        <p:grpSpPr bwMode="auto">
          <a:xfrm>
            <a:off x="2141538" y="2041525"/>
            <a:ext cx="1227137" cy="1227138"/>
            <a:chOff x="3169166" y="2457450"/>
            <a:chExt cx="1638221" cy="1638300"/>
          </a:xfrm>
        </p:grpSpPr>
        <p:sp>
          <p:nvSpPr>
            <p:cNvPr id="33" name="矩形 4"/>
            <p:cNvSpPr>
              <a:spLocks noChangeArrowheads="1"/>
            </p:cNvSpPr>
            <p:nvPr/>
          </p:nvSpPr>
          <p:spPr bwMode="auto">
            <a:xfrm>
              <a:off x="3169166" y="2457450"/>
              <a:ext cx="1638221" cy="1638300"/>
            </a:xfrm>
            <a:prstGeom prst="rect">
              <a:avLst/>
            </a:prstGeom>
            <a:solidFill>
              <a:schemeClr val="bg1">
                <a:alpha val="20000"/>
              </a:schemeClr>
            </a:solidFill>
            <a:ln>
              <a:noFill/>
            </a:ln>
          </p:spPr>
          <p:txBody>
            <a:bodyPr anchor="ctr"/>
            <a:lstStyle/>
            <a:p>
              <a:pPr algn="ctr" eaLnBrk="1" fontAlgn="auto" hangingPunct="1">
                <a:spcBef>
                  <a:spcPts val="0"/>
                </a:spcBef>
                <a:spcAft>
                  <a:spcPts val="0"/>
                </a:spcAft>
                <a:defRPr/>
              </a:pPr>
              <a:endParaRPr lang="zh-CN" altLang="zh-CN" sz="1349" dirty="0">
                <a:solidFill>
                  <a:schemeClr val="bg1">
                    <a:lumMod val="95000"/>
                  </a:schemeClr>
                </a:solidFill>
                <a:latin typeface="华文细黑" panose="02010600040101010101" pitchFamily="2" charset="-122"/>
                <a:ea typeface="+mn-ea"/>
                <a:sym typeface="宋体" pitchFamily="2" charset="-122"/>
              </a:endParaRPr>
            </a:p>
          </p:txBody>
        </p:sp>
        <p:sp>
          <p:nvSpPr>
            <p:cNvPr id="57" name="文本框 42"/>
            <p:cNvSpPr>
              <a:spLocks noChangeArrowheads="1"/>
            </p:cNvSpPr>
            <p:nvPr/>
          </p:nvSpPr>
          <p:spPr bwMode="auto">
            <a:xfrm>
              <a:off x="3362022" y="3635839"/>
              <a:ext cx="1369070" cy="38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fontAlgn="auto" hangingPunct="1">
                <a:spcBef>
                  <a:spcPts val="0"/>
                </a:spcBef>
                <a:spcAft>
                  <a:spcPts val="0"/>
                </a:spcAft>
                <a:defRPr/>
              </a:pPr>
              <a:r>
                <a:rPr lang="en-US" altLang="zh-CN" sz="1274" dirty="0">
                  <a:solidFill>
                    <a:schemeClr val="bg1">
                      <a:lumMod val="95000"/>
                    </a:schemeClr>
                  </a:solidFill>
                  <a:latin typeface="华文细黑" panose="02010600040101010101" pitchFamily="2" charset="-122"/>
                  <a:sym typeface="微软雅黑" pitchFamily="34" charset="-122"/>
                </a:rPr>
                <a:t>Your Text</a:t>
              </a:r>
              <a:endParaRPr lang="zh-CN" altLang="en-US" sz="1274" dirty="0">
                <a:solidFill>
                  <a:schemeClr val="bg1">
                    <a:lumMod val="95000"/>
                  </a:schemeClr>
                </a:solidFill>
                <a:latin typeface="华文细黑" panose="02010600040101010101" pitchFamily="2" charset="-122"/>
                <a:sym typeface="微软雅黑" pitchFamily="34" charset="-122"/>
              </a:endParaRPr>
            </a:p>
          </p:txBody>
        </p:sp>
        <p:grpSp>
          <p:nvGrpSpPr>
            <p:cNvPr id="65" name="组合 64"/>
            <p:cNvGrpSpPr>
              <a:grpSpLocks noChangeAspect="1"/>
            </p:cNvGrpSpPr>
            <p:nvPr/>
          </p:nvGrpSpPr>
          <p:grpSpPr>
            <a:xfrm>
              <a:off x="3694246" y="2804636"/>
              <a:ext cx="648000" cy="624651"/>
              <a:chOff x="7019925" y="5499100"/>
              <a:chExt cx="312738" cy="301626"/>
            </a:xfrm>
            <a:solidFill>
              <a:schemeClr val="bg1"/>
            </a:solidFill>
          </p:grpSpPr>
          <p:sp>
            <p:nvSpPr>
              <p:cNvPr id="66" name="Freeform 252"/>
              <p:cNvSpPr>
                <a:spLocks/>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49" dirty="0">
                  <a:solidFill>
                    <a:schemeClr val="bg1">
                      <a:lumMod val="95000"/>
                    </a:schemeClr>
                  </a:solidFill>
                </a:endParaRPr>
              </a:p>
            </p:txBody>
          </p:sp>
          <p:sp>
            <p:nvSpPr>
              <p:cNvPr id="67" name="Freeform 253"/>
              <p:cNvSpPr>
                <a:spLocks/>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49" dirty="0">
                  <a:solidFill>
                    <a:schemeClr val="bg1">
                      <a:lumMod val="95000"/>
                    </a:schemeClr>
                  </a:solidFill>
                </a:endParaRPr>
              </a:p>
            </p:txBody>
          </p:sp>
        </p:grpSp>
      </p:grpSp>
      <p:grpSp>
        <p:nvGrpSpPr>
          <p:cNvPr id="3" name="组合 2"/>
          <p:cNvGrpSpPr>
            <a:grpSpLocks/>
          </p:cNvGrpSpPr>
          <p:nvPr/>
        </p:nvGrpSpPr>
        <p:grpSpPr bwMode="auto">
          <a:xfrm>
            <a:off x="3368675" y="2041525"/>
            <a:ext cx="1228725" cy="1227138"/>
            <a:chOff x="4806792" y="2457450"/>
            <a:chExt cx="1638221" cy="1638300"/>
          </a:xfrm>
        </p:grpSpPr>
        <p:sp>
          <p:nvSpPr>
            <p:cNvPr id="34" name="矩形 5"/>
            <p:cNvSpPr>
              <a:spLocks noChangeArrowheads="1"/>
            </p:cNvSpPr>
            <p:nvPr/>
          </p:nvSpPr>
          <p:spPr bwMode="auto">
            <a:xfrm>
              <a:off x="4806792" y="2457450"/>
              <a:ext cx="1638221" cy="1638300"/>
            </a:xfrm>
            <a:prstGeom prst="rect">
              <a:avLst/>
            </a:prstGeom>
            <a:solidFill>
              <a:schemeClr val="bg1">
                <a:alpha val="30000"/>
              </a:schemeClr>
            </a:solidFill>
            <a:ln>
              <a:noFill/>
            </a:ln>
          </p:spPr>
          <p:txBody>
            <a:bodyPr anchor="ctr"/>
            <a:lstStyle/>
            <a:p>
              <a:pPr algn="ctr" eaLnBrk="1" fontAlgn="auto" hangingPunct="1">
                <a:spcBef>
                  <a:spcPts val="0"/>
                </a:spcBef>
                <a:spcAft>
                  <a:spcPts val="0"/>
                </a:spcAft>
                <a:defRPr/>
              </a:pPr>
              <a:endParaRPr lang="zh-CN" altLang="zh-CN" sz="1349" dirty="0">
                <a:solidFill>
                  <a:schemeClr val="bg1">
                    <a:lumMod val="95000"/>
                  </a:schemeClr>
                </a:solidFill>
                <a:latin typeface="华文细黑" panose="02010600040101010101" pitchFamily="2" charset="-122"/>
                <a:ea typeface="+mn-ea"/>
                <a:sym typeface="宋体" pitchFamily="2" charset="-122"/>
              </a:endParaRPr>
            </a:p>
          </p:txBody>
        </p:sp>
        <p:sp>
          <p:nvSpPr>
            <p:cNvPr id="68" name="Freeform 8"/>
            <p:cNvSpPr>
              <a:spLocks noEditPoints="1"/>
            </p:cNvSpPr>
            <p:nvPr/>
          </p:nvSpPr>
          <p:spPr bwMode="auto">
            <a:xfrm>
              <a:off x="5208939" y="2749928"/>
              <a:ext cx="776780" cy="68032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lIns="68544" tIns="34272" rIns="68544" bIns="34272"/>
            <a:lstStyle/>
            <a:p>
              <a:pPr eaLnBrk="1" fontAlgn="auto" hangingPunct="1">
                <a:spcBef>
                  <a:spcPts val="0"/>
                </a:spcBef>
                <a:spcAft>
                  <a:spcPts val="0"/>
                </a:spcAft>
                <a:defRPr/>
              </a:pPr>
              <a:endParaRPr lang="zh-CN" altLang="en-US" sz="1349" dirty="0">
                <a:solidFill>
                  <a:schemeClr val="bg1">
                    <a:lumMod val="95000"/>
                  </a:schemeClr>
                </a:solidFill>
                <a:latin typeface="华文细黑" panose="02010600040101010101" pitchFamily="2" charset="-122"/>
                <a:ea typeface="+mn-ea"/>
              </a:endParaRPr>
            </a:p>
          </p:txBody>
        </p:sp>
        <p:sp>
          <p:nvSpPr>
            <p:cNvPr id="69" name="文本框 42"/>
            <p:cNvSpPr>
              <a:spLocks noChangeArrowheads="1"/>
            </p:cNvSpPr>
            <p:nvPr/>
          </p:nvSpPr>
          <p:spPr bwMode="auto">
            <a:xfrm>
              <a:off x="4946485" y="3635839"/>
              <a:ext cx="1369418" cy="38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fontAlgn="auto" hangingPunct="1">
                <a:spcBef>
                  <a:spcPts val="0"/>
                </a:spcBef>
                <a:spcAft>
                  <a:spcPts val="0"/>
                </a:spcAft>
                <a:defRPr/>
              </a:pPr>
              <a:r>
                <a:rPr lang="en-US" altLang="zh-CN" sz="1274" dirty="0">
                  <a:solidFill>
                    <a:schemeClr val="bg1">
                      <a:lumMod val="95000"/>
                    </a:schemeClr>
                  </a:solidFill>
                  <a:latin typeface="华文细黑" panose="02010600040101010101" pitchFamily="2" charset="-122"/>
                  <a:sym typeface="微软雅黑" pitchFamily="34" charset="-122"/>
                </a:rPr>
                <a:t>Your Text</a:t>
              </a:r>
              <a:endParaRPr lang="zh-CN" altLang="en-US" sz="1274" dirty="0">
                <a:solidFill>
                  <a:schemeClr val="bg1">
                    <a:lumMod val="95000"/>
                  </a:schemeClr>
                </a:solidFill>
                <a:latin typeface="华文细黑" panose="02010600040101010101" pitchFamily="2" charset="-122"/>
                <a:sym typeface="微软雅黑" pitchFamily="34" charset="-122"/>
              </a:endParaRPr>
            </a:p>
          </p:txBody>
        </p:sp>
      </p:grpSp>
      <p:grpSp>
        <p:nvGrpSpPr>
          <p:cNvPr id="4" name="组合 3"/>
          <p:cNvGrpSpPr>
            <a:grpSpLocks/>
          </p:cNvGrpSpPr>
          <p:nvPr/>
        </p:nvGrpSpPr>
        <p:grpSpPr bwMode="auto">
          <a:xfrm>
            <a:off x="5830888" y="812800"/>
            <a:ext cx="1228725" cy="1228725"/>
            <a:chOff x="8091567" y="819150"/>
            <a:chExt cx="1638221" cy="1638300"/>
          </a:xfrm>
        </p:grpSpPr>
        <p:sp>
          <p:nvSpPr>
            <p:cNvPr id="40" name="矩形 21"/>
            <p:cNvSpPr>
              <a:spLocks noChangeArrowheads="1"/>
            </p:cNvSpPr>
            <p:nvPr/>
          </p:nvSpPr>
          <p:spPr bwMode="auto">
            <a:xfrm>
              <a:off x="8091567" y="819150"/>
              <a:ext cx="1638221" cy="1638300"/>
            </a:xfrm>
            <a:prstGeom prst="rect">
              <a:avLst/>
            </a:prstGeom>
            <a:solidFill>
              <a:schemeClr val="bg1">
                <a:alpha val="20000"/>
              </a:schemeClr>
            </a:solidFill>
            <a:ln>
              <a:noFill/>
            </a:ln>
          </p:spPr>
          <p:txBody>
            <a:bodyPr anchor="ctr"/>
            <a:lstStyle/>
            <a:p>
              <a:pPr algn="ctr" eaLnBrk="1" fontAlgn="auto" hangingPunct="1">
                <a:spcBef>
                  <a:spcPts val="0"/>
                </a:spcBef>
                <a:spcAft>
                  <a:spcPts val="0"/>
                </a:spcAft>
                <a:defRPr/>
              </a:pPr>
              <a:endParaRPr lang="zh-CN" altLang="zh-CN" sz="1349" dirty="0">
                <a:solidFill>
                  <a:schemeClr val="bg1">
                    <a:lumMod val="95000"/>
                  </a:schemeClr>
                </a:solidFill>
                <a:latin typeface="华文细黑" panose="02010600040101010101" pitchFamily="2" charset="-122"/>
                <a:ea typeface="+mn-ea"/>
                <a:sym typeface="宋体" pitchFamily="2" charset="-122"/>
              </a:endParaRPr>
            </a:p>
          </p:txBody>
        </p:sp>
        <p:grpSp>
          <p:nvGrpSpPr>
            <p:cNvPr id="70" name="组合 69"/>
            <p:cNvGrpSpPr>
              <a:grpSpLocks noChangeAspect="1"/>
            </p:cNvGrpSpPr>
            <p:nvPr/>
          </p:nvGrpSpPr>
          <p:grpSpPr>
            <a:xfrm>
              <a:off x="8513923" y="1149677"/>
              <a:ext cx="720000" cy="695147"/>
              <a:chOff x="7493000" y="1820863"/>
              <a:chExt cx="233363" cy="225425"/>
            </a:xfrm>
            <a:solidFill>
              <a:schemeClr val="bg1"/>
            </a:solidFill>
          </p:grpSpPr>
          <p:sp>
            <p:nvSpPr>
              <p:cNvPr id="71" name="Freeform 315"/>
              <p:cNvSpPr>
                <a:spLocks/>
              </p:cNvSpPr>
              <p:nvPr/>
            </p:nvSpPr>
            <p:spPr bwMode="auto">
              <a:xfrm>
                <a:off x="7624763" y="1947863"/>
                <a:ext cx="93663" cy="98425"/>
              </a:xfrm>
              <a:custGeom>
                <a:avLst/>
                <a:gdLst>
                  <a:gd name="T0" fmla="*/ 25 w 25"/>
                  <a:gd name="T1" fmla="*/ 3 h 26"/>
                  <a:gd name="T2" fmla="*/ 20 w 25"/>
                  <a:gd name="T3" fmla="*/ 6 h 26"/>
                  <a:gd name="T4" fmla="*/ 7 w 25"/>
                  <a:gd name="T5" fmla="*/ 6 h 26"/>
                  <a:gd name="T6" fmla="*/ 7 w 25"/>
                  <a:gd name="T7" fmla="*/ 0 h 26"/>
                  <a:gd name="T8" fmla="*/ 0 w 25"/>
                  <a:gd name="T9" fmla="*/ 13 h 26"/>
                  <a:gd name="T10" fmla="*/ 7 w 25"/>
                  <a:gd name="T11" fmla="*/ 26 h 26"/>
                  <a:gd name="T12" fmla="*/ 7 w 25"/>
                  <a:gd name="T13" fmla="*/ 19 h 26"/>
                  <a:gd name="T14" fmla="*/ 14 w 25"/>
                  <a:gd name="T15" fmla="*/ 19 h 26"/>
                  <a:gd name="T16" fmla="*/ 25 w 25"/>
                  <a:gd name="T1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25" y="3"/>
                    </a:moveTo>
                    <a:cubicBezTo>
                      <a:pt x="25" y="3"/>
                      <a:pt x="22" y="6"/>
                      <a:pt x="20" y="6"/>
                    </a:cubicBezTo>
                    <a:cubicBezTo>
                      <a:pt x="18" y="6"/>
                      <a:pt x="7" y="6"/>
                      <a:pt x="7" y="6"/>
                    </a:cubicBezTo>
                    <a:cubicBezTo>
                      <a:pt x="7" y="0"/>
                      <a:pt x="7" y="0"/>
                      <a:pt x="7" y="0"/>
                    </a:cubicBezTo>
                    <a:cubicBezTo>
                      <a:pt x="0" y="13"/>
                      <a:pt x="0" y="13"/>
                      <a:pt x="0" y="13"/>
                    </a:cubicBezTo>
                    <a:cubicBezTo>
                      <a:pt x="7" y="26"/>
                      <a:pt x="7" y="26"/>
                      <a:pt x="7" y="26"/>
                    </a:cubicBezTo>
                    <a:cubicBezTo>
                      <a:pt x="7" y="19"/>
                      <a:pt x="7" y="19"/>
                      <a:pt x="7" y="19"/>
                    </a:cubicBezTo>
                    <a:cubicBezTo>
                      <a:pt x="14" y="19"/>
                      <a:pt x="14" y="19"/>
                      <a:pt x="14" y="19"/>
                    </a:cubicBezTo>
                    <a:cubicBezTo>
                      <a:pt x="14" y="19"/>
                      <a:pt x="19" y="21"/>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44" tIns="34272" rIns="68544" bIns="34272"/>
              <a:lstStyle/>
              <a:p>
                <a:pPr eaLnBrk="1" fontAlgn="auto" hangingPunct="1">
                  <a:spcBef>
                    <a:spcPts val="0"/>
                  </a:spcBef>
                  <a:spcAft>
                    <a:spcPts val="0"/>
                  </a:spcAft>
                  <a:defRPr/>
                </a:pPr>
                <a:endParaRPr lang="zh-CN" altLang="en-US" sz="1349" dirty="0">
                  <a:solidFill>
                    <a:schemeClr val="bg1">
                      <a:lumMod val="95000"/>
                    </a:schemeClr>
                  </a:solidFill>
                  <a:latin typeface="华文细黑" panose="02010600040101010101" pitchFamily="2" charset="-122"/>
                  <a:ea typeface="+mn-ea"/>
                </a:endParaRPr>
              </a:p>
            </p:txBody>
          </p:sp>
          <p:sp>
            <p:nvSpPr>
              <p:cNvPr id="72" name="Freeform 316"/>
              <p:cNvSpPr>
                <a:spLocks/>
              </p:cNvSpPr>
              <p:nvPr/>
            </p:nvSpPr>
            <p:spPr bwMode="auto">
              <a:xfrm>
                <a:off x="7651750" y="1884363"/>
                <a:ext cx="74613" cy="87313"/>
              </a:xfrm>
              <a:custGeom>
                <a:avLst/>
                <a:gdLst>
                  <a:gd name="T0" fmla="*/ 0 w 20"/>
                  <a:gd name="T1" fmla="*/ 6 h 23"/>
                  <a:gd name="T2" fmla="*/ 11 w 20"/>
                  <a:gd name="T3" fmla="*/ 0 h 23"/>
                  <a:gd name="T4" fmla="*/ 18 w 20"/>
                  <a:gd name="T5" fmla="*/ 12 h 23"/>
                  <a:gd name="T6" fmla="*/ 16 w 20"/>
                  <a:gd name="T7" fmla="*/ 20 h 23"/>
                  <a:gd name="T8" fmla="*/ 7 w 20"/>
                  <a:gd name="T9" fmla="*/ 18 h 23"/>
                  <a:gd name="T10" fmla="*/ 0 w 20"/>
                  <a:gd name="T11" fmla="*/ 6 h 23"/>
                </a:gdLst>
                <a:ahLst/>
                <a:cxnLst>
                  <a:cxn ang="0">
                    <a:pos x="T0" y="T1"/>
                  </a:cxn>
                  <a:cxn ang="0">
                    <a:pos x="T2" y="T3"/>
                  </a:cxn>
                  <a:cxn ang="0">
                    <a:pos x="T4" y="T5"/>
                  </a:cxn>
                  <a:cxn ang="0">
                    <a:pos x="T6" y="T7"/>
                  </a:cxn>
                  <a:cxn ang="0">
                    <a:pos x="T8" y="T9"/>
                  </a:cxn>
                  <a:cxn ang="0">
                    <a:pos x="T10" y="T11"/>
                  </a:cxn>
                </a:cxnLst>
                <a:rect l="0" t="0" r="r" b="b"/>
                <a:pathLst>
                  <a:path w="20" h="23">
                    <a:moveTo>
                      <a:pt x="0" y="6"/>
                    </a:moveTo>
                    <a:cubicBezTo>
                      <a:pt x="11" y="0"/>
                      <a:pt x="11" y="0"/>
                      <a:pt x="11" y="0"/>
                    </a:cubicBezTo>
                    <a:cubicBezTo>
                      <a:pt x="18" y="12"/>
                      <a:pt x="18" y="12"/>
                      <a:pt x="18" y="12"/>
                    </a:cubicBezTo>
                    <a:cubicBezTo>
                      <a:pt x="18" y="12"/>
                      <a:pt x="20" y="17"/>
                      <a:pt x="16" y="20"/>
                    </a:cubicBezTo>
                    <a:cubicBezTo>
                      <a:pt x="11" y="23"/>
                      <a:pt x="7" y="18"/>
                      <a:pt x="7" y="18"/>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44" tIns="34272" rIns="68544" bIns="34272"/>
              <a:lstStyle/>
              <a:p>
                <a:pPr eaLnBrk="1" fontAlgn="auto" hangingPunct="1">
                  <a:spcBef>
                    <a:spcPts val="0"/>
                  </a:spcBef>
                  <a:spcAft>
                    <a:spcPts val="0"/>
                  </a:spcAft>
                  <a:defRPr/>
                </a:pPr>
                <a:endParaRPr lang="zh-CN" altLang="en-US" sz="1349" dirty="0">
                  <a:solidFill>
                    <a:schemeClr val="bg1">
                      <a:lumMod val="95000"/>
                    </a:schemeClr>
                  </a:solidFill>
                  <a:latin typeface="华文细黑" panose="02010600040101010101" pitchFamily="2" charset="-122"/>
                  <a:ea typeface="+mn-ea"/>
                </a:endParaRPr>
              </a:p>
            </p:txBody>
          </p:sp>
          <p:sp>
            <p:nvSpPr>
              <p:cNvPr id="73" name="Freeform 317"/>
              <p:cNvSpPr>
                <a:spLocks/>
              </p:cNvSpPr>
              <p:nvPr/>
            </p:nvSpPr>
            <p:spPr bwMode="auto">
              <a:xfrm>
                <a:off x="7493000" y="1906588"/>
                <a:ext cx="95250" cy="101600"/>
              </a:xfrm>
              <a:custGeom>
                <a:avLst/>
                <a:gdLst>
                  <a:gd name="T0" fmla="*/ 13 w 25"/>
                  <a:gd name="T1" fmla="*/ 27 h 27"/>
                  <a:gd name="T2" fmla="*/ 12 w 25"/>
                  <a:gd name="T3" fmla="*/ 21 h 27"/>
                  <a:gd name="T4" fmla="*/ 19 w 25"/>
                  <a:gd name="T5" fmla="*/ 10 h 27"/>
                  <a:gd name="T6" fmla="*/ 25 w 25"/>
                  <a:gd name="T7" fmla="*/ 13 h 27"/>
                  <a:gd name="T8" fmla="*/ 17 w 25"/>
                  <a:gd name="T9" fmla="*/ 1 h 27"/>
                  <a:gd name="T10" fmla="*/ 2 w 25"/>
                  <a:gd name="T11" fmla="*/ 0 h 27"/>
                  <a:gd name="T12" fmla="*/ 8 w 25"/>
                  <a:gd name="T13" fmla="*/ 3 h 27"/>
                  <a:gd name="T14" fmla="*/ 5 w 25"/>
                  <a:gd name="T15" fmla="*/ 9 h 27"/>
                  <a:gd name="T16" fmla="*/ 13 w 25"/>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7">
                    <a:moveTo>
                      <a:pt x="13" y="27"/>
                    </a:moveTo>
                    <a:cubicBezTo>
                      <a:pt x="13" y="27"/>
                      <a:pt x="11" y="23"/>
                      <a:pt x="12" y="21"/>
                    </a:cubicBezTo>
                    <a:cubicBezTo>
                      <a:pt x="13" y="19"/>
                      <a:pt x="19" y="10"/>
                      <a:pt x="19" y="10"/>
                    </a:cubicBezTo>
                    <a:cubicBezTo>
                      <a:pt x="25" y="13"/>
                      <a:pt x="25" y="13"/>
                      <a:pt x="25" y="13"/>
                    </a:cubicBezTo>
                    <a:cubicBezTo>
                      <a:pt x="17" y="1"/>
                      <a:pt x="17" y="1"/>
                      <a:pt x="17" y="1"/>
                    </a:cubicBezTo>
                    <a:cubicBezTo>
                      <a:pt x="2" y="0"/>
                      <a:pt x="2" y="0"/>
                      <a:pt x="2" y="0"/>
                    </a:cubicBezTo>
                    <a:cubicBezTo>
                      <a:pt x="8" y="3"/>
                      <a:pt x="8" y="3"/>
                      <a:pt x="8" y="3"/>
                    </a:cubicBezTo>
                    <a:cubicBezTo>
                      <a:pt x="5" y="9"/>
                      <a:pt x="5" y="9"/>
                      <a:pt x="5" y="9"/>
                    </a:cubicBezTo>
                    <a:cubicBezTo>
                      <a:pt x="5" y="9"/>
                      <a:pt x="0" y="13"/>
                      <a:pt x="1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44" tIns="34272" rIns="68544" bIns="34272"/>
              <a:lstStyle/>
              <a:p>
                <a:pPr eaLnBrk="1" fontAlgn="auto" hangingPunct="1">
                  <a:spcBef>
                    <a:spcPts val="0"/>
                  </a:spcBef>
                  <a:spcAft>
                    <a:spcPts val="0"/>
                  </a:spcAft>
                  <a:defRPr/>
                </a:pPr>
                <a:endParaRPr lang="zh-CN" altLang="en-US" sz="1349" dirty="0">
                  <a:solidFill>
                    <a:schemeClr val="bg1">
                      <a:lumMod val="95000"/>
                    </a:schemeClr>
                  </a:solidFill>
                  <a:latin typeface="华文细黑" panose="02010600040101010101" pitchFamily="2" charset="-122"/>
                  <a:ea typeface="+mn-ea"/>
                </a:endParaRPr>
              </a:p>
            </p:txBody>
          </p:sp>
          <p:sp>
            <p:nvSpPr>
              <p:cNvPr id="74" name="Freeform 318"/>
              <p:cNvSpPr>
                <a:spLocks/>
              </p:cNvSpPr>
              <p:nvPr/>
            </p:nvSpPr>
            <p:spPr bwMode="auto">
              <a:xfrm>
                <a:off x="7546975" y="1978025"/>
                <a:ext cx="74613" cy="46038"/>
              </a:xfrm>
              <a:custGeom>
                <a:avLst/>
                <a:gdLst>
                  <a:gd name="T0" fmla="*/ 20 w 20"/>
                  <a:gd name="T1" fmla="*/ 0 h 12"/>
                  <a:gd name="T2" fmla="*/ 20 w 20"/>
                  <a:gd name="T3" fmla="*/ 12 h 12"/>
                  <a:gd name="T4" fmla="*/ 7 w 20"/>
                  <a:gd name="T5" fmla="*/ 12 h 12"/>
                  <a:gd name="T6" fmla="*/ 1 w 20"/>
                  <a:gd name="T7" fmla="*/ 6 h 12"/>
                  <a:gd name="T8" fmla="*/ 7 w 20"/>
                  <a:gd name="T9" fmla="*/ 0 h 12"/>
                  <a:gd name="T10" fmla="*/ 20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20" y="0"/>
                    </a:moveTo>
                    <a:cubicBezTo>
                      <a:pt x="20" y="12"/>
                      <a:pt x="20" y="12"/>
                      <a:pt x="20" y="12"/>
                    </a:cubicBezTo>
                    <a:cubicBezTo>
                      <a:pt x="7" y="12"/>
                      <a:pt x="7" y="12"/>
                      <a:pt x="7" y="12"/>
                    </a:cubicBezTo>
                    <a:cubicBezTo>
                      <a:pt x="7" y="12"/>
                      <a:pt x="1" y="12"/>
                      <a:pt x="1" y="6"/>
                    </a:cubicBezTo>
                    <a:cubicBezTo>
                      <a:pt x="0" y="1"/>
                      <a:pt x="7" y="0"/>
                      <a:pt x="7" y="0"/>
                    </a:cubicBez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44" tIns="34272" rIns="68544" bIns="34272"/>
              <a:lstStyle/>
              <a:p>
                <a:pPr eaLnBrk="1" fontAlgn="auto" hangingPunct="1">
                  <a:spcBef>
                    <a:spcPts val="0"/>
                  </a:spcBef>
                  <a:spcAft>
                    <a:spcPts val="0"/>
                  </a:spcAft>
                  <a:defRPr/>
                </a:pPr>
                <a:endParaRPr lang="zh-CN" altLang="en-US" sz="1349" dirty="0">
                  <a:solidFill>
                    <a:schemeClr val="bg1">
                      <a:lumMod val="95000"/>
                    </a:schemeClr>
                  </a:solidFill>
                  <a:latin typeface="华文细黑" panose="02010600040101010101" pitchFamily="2" charset="-122"/>
                  <a:ea typeface="+mn-ea"/>
                </a:endParaRPr>
              </a:p>
            </p:txBody>
          </p:sp>
          <p:sp>
            <p:nvSpPr>
              <p:cNvPr id="75" name="Freeform 319"/>
              <p:cNvSpPr>
                <a:spLocks/>
              </p:cNvSpPr>
              <p:nvPr/>
            </p:nvSpPr>
            <p:spPr bwMode="auto">
              <a:xfrm>
                <a:off x="7588250" y="1820863"/>
                <a:ext cx="107950" cy="74613"/>
              </a:xfrm>
              <a:custGeom>
                <a:avLst/>
                <a:gdLst>
                  <a:gd name="T0" fmla="*/ 0 w 29"/>
                  <a:gd name="T1" fmla="*/ 2 h 20"/>
                  <a:gd name="T2" fmla="*/ 6 w 29"/>
                  <a:gd name="T3" fmla="*/ 5 h 20"/>
                  <a:gd name="T4" fmla="*/ 12 w 29"/>
                  <a:gd name="T5" fmla="*/ 17 h 20"/>
                  <a:gd name="T6" fmla="*/ 7 w 29"/>
                  <a:gd name="T7" fmla="*/ 20 h 20"/>
                  <a:gd name="T8" fmla="*/ 21 w 29"/>
                  <a:gd name="T9" fmla="*/ 19 h 20"/>
                  <a:gd name="T10" fmla="*/ 29 w 29"/>
                  <a:gd name="T11" fmla="*/ 7 h 20"/>
                  <a:gd name="T12" fmla="*/ 23 w 29"/>
                  <a:gd name="T13" fmla="*/ 11 h 20"/>
                  <a:gd name="T14" fmla="*/ 20 w 29"/>
                  <a:gd name="T15" fmla="*/ 5 h 20"/>
                  <a:gd name="T16" fmla="*/ 0 w 29"/>
                  <a:gd name="T1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0">
                    <a:moveTo>
                      <a:pt x="0" y="2"/>
                    </a:moveTo>
                    <a:cubicBezTo>
                      <a:pt x="0" y="2"/>
                      <a:pt x="5" y="4"/>
                      <a:pt x="6" y="5"/>
                    </a:cubicBezTo>
                    <a:cubicBezTo>
                      <a:pt x="7" y="7"/>
                      <a:pt x="12" y="17"/>
                      <a:pt x="12" y="17"/>
                    </a:cubicBezTo>
                    <a:cubicBezTo>
                      <a:pt x="7" y="20"/>
                      <a:pt x="7" y="20"/>
                      <a:pt x="7" y="20"/>
                    </a:cubicBezTo>
                    <a:cubicBezTo>
                      <a:pt x="21" y="19"/>
                      <a:pt x="21" y="19"/>
                      <a:pt x="21" y="19"/>
                    </a:cubicBezTo>
                    <a:cubicBezTo>
                      <a:pt x="29" y="7"/>
                      <a:pt x="29" y="7"/>
                      <a:pt x="29" y="7"/>
                    </a:cubicBezTo>
                    <a:cubicBezTo>
                      <a:pt x="23" y="11"/>
                      <a:pt x="23" y="11"/>
                      <a:pt x="23" y="11"/>
                    </a:cubicBezTo>
                    <a:cubicBezTo>
                      <a:pt x="20" y="5"/>
                      <a:pt x="20" y="5"/>
                      <a:pt x="20" y="5"/>
                    </a:cubicBezTo>
                    <a:cubicBezTo>
                      <a:pt x="20" y="5"/>
                      <a:pt x="19"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44" tIns="34272" rIns="68544" bIns="34272"/>
              <a:lstStyle/>
              <a:p>
                <a:pPr eaLnBrk="1" fontAlgn="auto" hangingPunct="1">
                  <a:spcBef>
                    <a:spcPts val="0"/>
                  </a:spcBef>
                  <a:spcAft>
                    <a:spcPts val="0"/>
                  </a:spcAft>
                  <a:defRPr/>
                </a:pPr>
                <a:endParaRPr lang="zh-CN" altLang="en-US" sz="1349" dirty="0">
                  <a:solidFill>
                    <a:schemeClr val="bg1">
                      <a:lumMod val="95000"/>
                    </a:schemeClr>
                  </a:solidFill>
                  <a:latin typeface="华文细黑" panose="02010600040101010101" pitchFamily="2" charset="-122"/>
                  <a:ea typeface="+mn-ea"/>
                </a:endParaRPr>
              </a:p>
            </p:txBody>
          </p:sp>
          <p:sp>
            <p:nvSpPr>
              <p:cNvPr id="76" name="Freeform 320"/>
              <p:cNvSpPr>
                <a:spLocks/>
              </p:cNvSpPr>
              <p:nvPr/>
            </p:nvSpPr>
            <p:spPr bwMode="auto">
              <a:xfrm>
                <a:off x="7535863" y="1828800"/>
                <a:ext cx="74613" cy="85725"/>
              </a:xfrm>
              <a:custGeom>
                <a:avLst/>
                <a:gdLst>
                  <a:gd name="T0" fmla="*/ 11 w 20"/>
                  <a:gd name="T1" fmla="*/ 23 h 23"/>
                  <a:gd name="T2" fmla="*/ 0 w 20"/>
                  <a:gd name="T3" fmla="*/ 16 h 23"/>
                  <a:gd name="T4" fmla="*/ 7 w 20"/>
                  <a:gd name="T5" fmla="*/ 5 h 23"/>
                  <a:gd name="T6" fmla="*/ 15 w 20"/>
                  <a:gd name="T7" fmla="*/ 3 h 23"/>
                  <a:gd name="T8" fmla="*/ 18 w 20"/>
                  <a:gd name="T9" fmla="*/ 11 h 23"/>
                  <a:gd name="T10" fmla="*/ 11 w 20"/>
                  <a:gd name="T11" fmla="*/ 23 h 23"/>
                </a:gdLst>
                <a:ahLst/>
                <a:cxnLst>
                  <a:cxn ang="0">
                    <a:pos x="T0" y="T1"/>
                  </a:cxn>
                  <a:cxn ang="0">
                    <a:pos x="T2" y="T3"/>
                  </a:cxn>
                  <a:cxn ang="0">
                    <a:pos x="T4" y="T5"/>
                  </a:cxn>
                  <a:cxn ang="0">
                    <a:pos x="T6" y="T7"/>
                  </a:cxn>
                  <a:cxn ang="0">
                    <a:pos x="T8" y="T9"/>
                  </a:cxn>
                  <a:cxn ang="0">
                    <a:pos x="T10" y="T11"/>
                  </a:cxn>
                </a:cxnLst>
                <a:rect l="0" t="0" r="r" b="b"/>
                <a:pathLst>
                  <a:path w="20" h="23">
                    <a:moveTo>
                      <a:pt x="11" y="23"/>
                    </a:moveTo>
                    <a:cubicBezTo>
                      <a:pt x="0" y="16"/>
                      <a:pt x="0" y="16"/>
                      <a:pt x="0" y="16"/>
                    </a:cubicBezTo>
                    <a:cubicBezTo>
                      <a:pt x="7" y="5"/>
                      <a:pt x="7" y="5"/>
                      <a:pt x="7" y="5"/>
                    </a:cubicBezTo>
                    <a:cubicBezTo>
                      <a:pt x="7" y="5"/>
                      <a:pt x="10" y="0"/>
                      <a:pt x="15" y="3"/>
                    </a:cubicBezTo>
                    <a:cubicBezTo>
                      <a:pt x="20" y="5"/>
                      <a:pt x="18" y="11"/>
                      <a:pt x="18" y="11"/>
                    </a:cubicBezTo>
                    <a:lnTo>
                      <a:pt x="11"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44" tIns="34272" rIns="68544" bIns="34272"/>
              <a:lstStyle/>
              <a:p>
                <a:pPr eaLnBrk="1" fontAlgn="auto" hangingPunct="1">
                  <a:spcBef>
                    <a:spcPts val="0"/>
                  </a:spcBef>
                  <a:spcAft>
                    <a:spcPts val="0"/>
                  </a:spcAft>
                  <a:defRPr/>
                </a:pPr>
                <a:endParaRPr lang="zh-CN" altLang="en-US" sz="1349" dirty="0">
                  <a:solidFill>
                    <a:schemeClr val="bg1">
                      <a:lumMod val="95000"/>
                    </a:schemeClr>
                  </a:solidFill>
                  <a:latin typeface="华文细黑" panose="02010600040101010101" pitchFamily="2" charset="-122"/>
                  <a:ea typeface="+mn-ea"/>
                </a:endParaRPr>
              </a:p>
            </p:txBody>
          </p:sp>
        </p:grpSp>
        <p:sp>
          <p:nvSpPr>
            <p:cNvPr id="78" name="文本框 42"/>
            <p:cNvSpPr>
              <a:spLocks noChangeArrowheads="1"/>
            </p:cNvSpPr>
            <p:nvPr/>
          </p:nvSpPr>
          <p:spPr bwMode="auto">
            <a:xfrm>
              <a:off x="8258775" y="1979083"/>
              <a:ext cx="1369418"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fontAlgn="auto" hangingPunct="1">
                <a:spcBef>
                  <a:spcPts val="0"/>
                </a:spcBef>
                <a:spcAft>
                  <a:spcPts val="0"/>
                </a:spcAft>
                <a:defRPr/>
              </a:pPr>
              <a:r>
                <a:rPr lang="en-US" altLang="zh-CN" sz="1274" dirty="0">
                  <a:solidFill>
                    <a:schemeClr val="bg1">
                      <a:lumMod val="95000"/>
                    </a:schemeClr>
                  </a:solidFill>
                  <a:latin typeface="华文细黑" panose="02010600040101010101" pitchFamily="2" charset="-122"/>
                  <a:sym typeface="微软雅黑" pitchFamily="34" charset="-122"/>
                </a:rPr>
                <a:t>Your Text</a:t>
              </a:r>
              <a:endParaRPr lang="zh-CN" altLang="en-US" sz="1274" dirty="0">
                <a:solidFill>
                  <a:schemeClr val="bg1">
                    <a:lumMod val="95000"/>
                  </a:schemeClr>
                </a:solidFill>
                <a:latin typeface="华文细黑" panose="02010600040101010101" pitchFamily="2" charset="-122"/>
                <a:sym typeface="微软雅黑" pitchFamily="34" charset="-122"/>
              </a:endParaRPr>
            </a:p>
          </p:txBody>
        </p:sp>
      </p:grpSp>
      <p:grpSp>
        <p:nvGrpSpPr>
          <p:cNvPr id="5" name="组合 4"/>
          <p:cNvGrpSpPr>
            <a:grpSpLocks/>
          </p:cNvGrpSpPr>
          <p:nvPr/>
        </p:nvGrpSpPr>
        <p:grpSpPr bwMode="auto">
          <a:xfrm>
            <a:off x="5840413" y="3278188"/>
            <a:ext cx="1228725" cy="1228725"/>
            <a:chOff x="8104188" y="4107656"/>
            <a:chExt cx="1638221" cy="1638300"/>
          </a:xfrm>
        </p:grpSpPr>
        <p:sp>
          <p:nvSpPr>
            <p:cNvPr id="62" name="矩形 21"/>
            <p:cNvSpPr>
              <a:spLocks noChangeArrowheads="1"/>
            </p:cNvSpPr>
            <p:nvPr/>
          </p:nvSpPr>
          <p:spPr bwMode="auto">
            <a:xfrm>
              <a:off x="8104188" y="4107656"/>
              <a:ext cx="1638221" cy="1638300"/>
            </a:xfrm>
            <a:prstGeom prst="rect">
              <a:avLst/>
            </a:prstGeom>
            <a:solidFill>
              <a:schemeClr val="bg1">
                <a:alpha val="20000"/>
              </a:schemeClr>
            </a:solidFill>
            <a:ln>
              <a:noFill/>
            </a:ln>
          </p:spPr>
          <p:txBody>
            <a:bodyPr anchor="ctr"/>
            <a:lstStyle/>
            <a:p>
              <a:pPr algn="ctr" eaLnBrk="1" fontAlgn="auto" hangingPunct="1">
                <a:spcBef>
                  <a:spcPts val="0"/>
                </a:spcBef>
                <a:spcAft>
                  <a:spcPts val="0"/>
                </a:spcAft>
                <a:defRPr/>
              </a:pPr>
              <a:endParaRPr lang="zh-CN" altLang="zh-CN" sz="1349" dirty="0">
                <a:solidFill>
                  <a:schemeClr val="bg1">
                    <a:lumMod val="95000"/>
                  </a:schemeClr>
                </a:solidFill>
                <a:latin typeface="华文细黑" panose="02010600040101010101" pitchFamily="2" charset="-122"/>
                <a:ea typeface="+mn-ea"/>
                <a:sym typeface="宋体" pitchFamily="2" charset="-122"/>
              </a:endParaRPr>
            </a:p>
          </p:txBody>
        </p:sp>
        <p:grpSp>
          <p:nvGrpSpPr>
            <p:cNvPr id="79" name="组合 78"/>
            <p:cNvGrpSpPr>
              <a:grpSpLocks noChangeAspect="1"/>
            </p:cNvGrpSpPr>
            <p:nvPr/>
          </p:nvGrpSpPr>
          <p:grpSpPr>
            <a:xfrm>
              <a:off x="8630144" y="4419129"/>
              <a:ext cx="684000" cy="524129"/>
              <a:chOff x="5611813" y="1835150"/>
              <a:chExt cx="285750" cy="219076"/>
            </a:xfrm>
            <a:solidFill>
              <a:schemeClr val="bg1"/>
            </a:solidFill>
          </p:grpSpPr>
          <p:sp>
            <p:nvSpPr>
              <p:cNvPr id="80" name="Freeform 57"/>
              <p:cNvSpPr>
                <a:spLocks/>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49" dirty="0">
                  <a:solidFill>
                    <a:schemeClr val="bg1">
                      <a:lumMod val="95000"/>
                    </a:schemeClr>
                  </a:solidFill>
                </a:endParaRPr>
              </a:p>
            </p:txBody>
          </p:sp>
          <p:sp>
            <p:nvSpPr>
              <p:cNvPr id="81" name="Rectangle 58"/>
              <p:cNvSpPr>
                <a:spLocks noChangeArrowheads="1"/>
              </p:cNvSpPr>
              <p:nvPr/>
            </p:nvSpPr>
            <p:spPr bwMode="auto">
              <a:xfrm>
                <a:off x="5648326" y="1884363"/>
                <a:ext cx="41275" cy="139700"/>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49" dirty="0">
                  <a:solidFill>
                    <a:schemeClr val="bg1">
                      <a:lumMod val="95000"/>
                    </a:schemeClr>
                  </a:solidFill>
                </a:endParaRPr>
              </a:p>
            </p:txBody>
          </p:sp>
          <p:sp>
            <p:nvSpPr>
              <p:cNvPr id="82" name="Rectangle 59"/>
              <p:cNvSpPr>
                <a:spLocks noChangeArrowheads="1"/>
              </p:cNvSpPr>
              <p:nvPr/>
            </p:nvSpPr>
            <p:spPr bwMode="auto">
              <a:xfrm>
                <a:off x="5708651" y="1835150"/>
                <a:ext cx="41275" cy="188913"/>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49" dirty="0">
                  <a:solidFill>
                    <a:schemeClr val="bg1">
                      <a:lumMod val="95000"/>
                    </a:schemeClr>
                  </a:solidFill>
                </a:endParaRPr>
              </a:p>
            </p:txBody>
          </p:sp>
          <p:sp>
            <p:nvSpPr>
              <p:cNvPr id="83" name="Rectangle 60"/>
              <p:cNvSpPr>
                <a:spLocks noChangeArrowheads="1"/>
              </p:cNvSpPr>
              <p:nvPr/>
            </p:nvSpPr>
            <p:spPr bwMode="auto">
              <a:xfrm>
                <a:off x="5765801" y="1895475"/>
                <a:ext cx="41275" cy="128588"/>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49" dirty="0">
                  <a:solidFill>
                    <a:schemeClr val="bg1">
                      <a:lumMod val="95000"/>
                    </a:schemeClr>
                  </a:solidFill>
                </a:endParaRPr>
              </a:p>
            </p:txBody>
          </p:sp>
          <p:sp>
            <p:nvSpPr>
              <p:cNvPr id="84" name="Rectangle 61"/>
              <p:cNvSpPr>
                <a:spLocks noChangeArrowheads="1"/>
              </p:cNvSpPr>
              <p:nvPr/>
            </p:nvSpPr>
            <p:spPr bwMode="auto">
              <a:xfrm>
                <a:off x="5829301" y="1936750"/>
                <a:ext cx="41275" cy="87313"/>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49" dirty="0">
                  <a:solidFill>
                    <a:schemeClr val="bg1">
                      <a:lumMod val="95000"/>
                    </a:schemeClr>
                  </a:solidFill>
                </a:endParaRPr>
              </a:p>
            </p:txBody>
          </p:sp>
        </p:grpSp>
        <p:sp>
          <p:nvSpPr>
            <p:cNvPr id="85" name="文本框 42"/>
            <p:cNvSpPr>
              <a:spLocks noChangeArrowheads="1"/>
            </p:cNvSpPr>
            <p:nvPr/>
          </p:nvSpPr>
          <p:spPr bwMode="auto">
            <a:xfrm>
              <a:off x="8275629" y="5157523"/>
              <a:ext cx="1369418"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fontAlgn="auto" hangingPunct="1">
                <a:spcBef>
                  <a:spcPts val="0"/>
                </a:spcBef>
                <a:spcAft>
                  <a:spcPts val="0"/>
                </a:spcAft>
                <a:defRPr/>
              </a:pPr>
              <a:r>
                <a:rPr lang="en-US" altLang="zh-CN" sz="1274" dirty="0">
                  <a:solidFill>
                    <a:schemeClr val="bg1">
                      <a:lumMod val="95000"/>
                    </a:schemeClr>
                  </a:solidFill>
                  <a:latin typeface="华文细黑" panose="02010600040101010101" pitchFamily="2" charset="-122"/>
                  <a:sym typeface="微软雅黑" pitchFamily="34" charset="-122"/>
                </a:rPr>
                <a:t>Your Text</a:t>
              </a:r>
              <a:endParaRPr lang="zh-CN" altLang="en-US" sz="1274" dirty="0">
                <a:solidFill>
                  <a:schemeClr val="bg1">
                    <a:lumMod val="95000"/>
                  </a:schemeClr>
                </a:solidFill>
                <a:latin typeface="华文细黑" panose="02010600040101010101" pitchFamily="2" charset="-122"/>
                <a:sym typeface="微软雅黑" pitchFamily="34" charset="-122"/>
              </a:endParaRPr>
            </a:p>
          </p:txBody>
        </p:sp>
      </p:grpSp>
      <p:pic>
        <p:nvPicPr>
          <p:cNvPr id="88" name="图片 2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594225" y="812800"/>
            <a:ext cx="1230313"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组合 5"/>
          <p:cNvGrpSpPr>
            <a:grpSpLocks/>
          </p:cNvGrpSpPr>
          <p:nvPr/>
        </p:nvGrpSpPr>
        <p:grpSpPr bwMode="auto">
          <a:xfrm>
            <a:off x="4591050" y="2049463"/>
            <a:ext cx="1233488" cy="1228725"/>
            <a:chOff x="2255813" y="4383987"/>
            <a:chExt cx="1638221" cy="1638300"/>
          </a:xfrm>
        </p:grpSpPr>
        <p:sp>
          <p:nvSpPr>
            <p:cNvPr id="90" name="矩形 21"/>
            <p:cNvSpPr>
              <a:spLocks noChangeArrowheads="1"/>
            </p:cNvSpPr>
            <p:nvPr/>
          </p:nvSpPr>
          <p:spPr bwMode="auto">
            <a:xfrm>
              <a:off x="2255813" y="4383987"/>
              <a:ext cx="1638221" cy="1638300"/>
            </a:xfrm>
            <a:prstGeom prst="rect">
              <a:avLst/>
            </a:prstGeom>
            <a:solidFill>
              <a:schemeClr val="bg1">
                <a:lumMod val="85000"/>
                <a:alpha val="50000"/>
              </a:schemeClr>
            </a:solidFill>
            <a:ln>
              <a:noFill/>
            </a:ln>
          </p:spPr>
          <p:txBody>
            <a:bodyPr anchor="ctr"/>
            <a:lstStyle/>
            <a:p>
              <a:pPr algn="ctr" eaLnBrk="1" fontAlgn="auto" hangingPunct="1">
                <a:spcBef>
                  <a:spcPts val="0"/>
                </a:spcBef>
                <a:spcAft>
                  <a:spcPts val="0"/>
                </a:spcAft>
                <a:defRPr/>
              </a:pPr>
              <a:endParaRPr lang="zh-CN" altLang="zh-CN" sz="2099" dirty="0">
                <a:solidFill>
                  <a:schemeClr val="bg1">
                    <a:lumMod val="95000"/>
                  </a:schemeClr>
                </a:solidFill>
                <a:latin typeface="华文细黑" panose="02010600040101010101" pitchFamily="2" charset="-122"/>
                <a:sym typeface="宋体" pitchFamily="2" charset="-122"/>
              </a:endParaRPr>
            </a:p>
          </p:txBody>
        </p:sp>
        <p:sp>
          <p:nvSpPr>
            <p:cNvPr id="92" name="文本框 42"/>
            <p:cNvSpPr>
              <a:spLocks noChangeArrowheads="1"/>
            </p:cNvSpPr>
            <p:nvPr/>
          </p:nvSpPr>
          <p:spPr bwMode="auto">
            <a:xfrm>
              <a:off x="2390750" y="4652803"/>
              <a:ext cx="1368347"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fontAlgn="auto" hangingPunct="1">
                <a:spcBef>
                  <a:spcPts val="0"/>
                </a:spcBef>
                <a:spcAft>
                  <a:spcPts val="0"/>
                </a:spcAft>
                <a:defRPr/>
              </a:pPr>
              <a:r>
                <a:rPr lang="en-US" altLang="zh-CN" sz="1049" dirty="0">
                  <a:solidFill>
                    <a:schemeClr val="bg1">
                      <a:lumMod val="95000"/>
                    </a:schemeClr>
                  </a:solidFill>
                  <a:latin typeface="华文细黑" panose="02010600040101010101" pitchFamily="2" charset="-122"/>
                </a:rPr>
                <a:t>Click here to modify the text ,  you may post text here .</a:t>
              </a:r>
              <a:endParaRPr lang="zh-CN" altLang="en-US" sz="1049" dirty="0">
                <a:solidFill>
                  <a:schemeClr val="bg1">
                    <a:lumMod val="95000"/>
                  </a:schemeClr>
                </a:solidFill>
                <a:latin typeface="华文细黑" panose="02010600040101010101" pitchFamily="2" charset="-122"/>
                <a:sym typeface="微软雅黑" pitchFamily="34" charset="-122"/>
              </a:endParaRPr>
            </a:p>
          </p:txBody>
        </p:sp>
      </p:grpSp>
      <p:grpSp>
        <p:nvGrpSpPr>
          <p:cNvPr id="98" name="组合 97"/>
          <p:cNvGrpSpPr>
            <a:grpSpLocks/>
          </p:cNvGrpSpPr>
          <p:nvPr/>
        </p:nvGrpSpPr>
        <p:grpSpPr bwMode="auto">
          <a:xfrm>
            <a:off x="7053263" y="814388"/>
            <a:ext cx="1227137" cy="1228725"/>
            <a:chOff x="2255813" y="4383987"/>
            <a:chExt cx="1638221" cy="1638300"/>
          </a:xfrm>
        </p:grpSpPr>
        <p:sp>
          <p:nvSpPr>
            <p:cNvPr id="99" name="矩形 21"/>
            <p:cNvSpPr>
              <a:spLocks noChangeArrowheads="1"/>
            </p:cNvSpPr>
            <p:nvPr/>
          </p:nvSpPr>
          <p:spPr bwMode="auto">
            <a:xfrm>
              <a:off x="2255813" y="4383987"/>
              <a:ext cx="1638221" cy="1638300"/>
            </a:xfrm>
            <a:prstGeom prst="rect">
              <a:avLst/>
            </a:prstGeom>
            <a:solidFill>
              <a:schemeClr val="bg1">
                <a:lumMod val="85000"/>
                <a:alpha val="50000"/>
              </a:schemeClr>
            </a:solidFill>
            <a:ln>
              <a:noFill/>
            </a:ln>
          </p:spPr>
          <p:txBody>
            <a:bodyPr anchor="ctr"/>
            <a:lstStyle/>
            <a:p>
              <a:pPr algn="ctr" eaLnBrk="1" fontAlgn="auto" hangingPunct="1">
                <a:spcBef>
                  <a:spcPts val="0"/>
                </a:spcBef>
                <a:spcAft>
                  <a:spcPts val="0"/>
                </a:spcAft>
                <a:defRPr/>
              </a:pPr>
              <a:endParaRPr lang="zh-CN" altLang="zh-CN" sz="2099" dirty="0">
                <a:solidFill>
                  <a:schemeClr val="bg1">
                    <a:lumMod val="95000"/>
                  </a:schemeClr>
                </a:solidFill>
                <a:latin typeface="华文细黑" panose="02010600040101010101" pitchFamily="2" charset="-122"/>
                <a:sym typeface="宋体" pitchFamily="2" charset="-122"/>
              </a:endParaRPr>
            </a:p>
          </p:txBody>
        </p:sp>
        <p:sp>
          <p:nvSpPr>
            <p:cNvPr id="100" name="文本框 42"/>
            <p:cNvSpPr>
              <a:spLocks noChangeArrowheads="1"/>
            </p:cNvSpPr>
            <p:nvPr/>
          </p:nvSpPr>
          <p:spPr bwMode="auto">
            <a:xfrm>
              <a:off x="2391448" y="4652803"/>
              <a:ext cx="1366950"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fontAlgn="auto" hangingPunct="1">
                <a:spcBef>
                  <a:spcPts val="0"/>
                </a:spcBef>
                <a:spcAft>
                  <a:spcPts val="0"/>
                </a:spcAft>
                <a:defRPr/>
              </a:pPr>
              <a:r>
                <a:rPr lang="en-US" altLang="zh-CN" sz="1049" dirty="0">
                  <a:solidFill>
                    <a:schemeClr val="bg1">
                      <a:lumMod val="95000"/>
                    </a:schemeClr>
                  </a:solidFill>
                  <a:latin typeface="华文细黑" panose="02010600040101010101" pitchFamily="2" charset="-122"/>
                </a:rPr>
                <a:t>Click here to modify the text ,  you may post text here .</a:t>
              </a:r>
              <a:endParaRPr lang="zh-CN" altLang="en-US" sz="1049" dirty="0">
                <a:solidFill>
                  <a:schemeClr val="bg1">
                    <a:lumMod val="95000"/>
                  </a:schemeClr>
                </a:solidFill>
                <a:latin typeface="华文细黑" panose="02010600040101010101" pitchFamily="2" charset="-122"/>
                <a:sym typeface="微软雅黑" pitchFamily="34" charset="-122"/>
              </a:endParaRPr>
            </a:p>
          </p:txBody>
        </p:sp>
      </p:grpSp>
      <p:grpSp>
        <p:nvGrpSpPr>
          <p:cNvPr id="102" name="组合 101"/>
          <p:cNvGrpSpPr>
            <a:grpSpLocks/>
          </p:cNvGrpSpPr>
          <p:nvPr/>
        </p:nvGrpSpPr>
        <p:grpSpPr bwMode="auto">
          <a:xfrm>
            <a:off x="4611688" y="3287713"/>
            <a:ext cx="1228725" cy="1227137"/>
            <a:chOff x="2255813" y="4383987"/>
            <a:chExt cx="1638221" cy="1638300"/>
          </a:xfrm>
        </p:grpSpPr>
        <p:sp>
          <p:nvSpPr>
            <p:cNvPr id="103" name="矩形 21"/>
            <p:cNvSpPr>
              <a:spLocks noChangeArrowheads="1"/>
            </p:cNvSpPr>
            <p:nvPr/>
          </p:nvSpPr>
          <p:spPr bwMode="auto">
            <a:xfrm>
              <a:off x="2255813" y="4383987"/>
              <a:ext cx="1638221" cy="1638300"/>
            </a:xfrm>
            <a:prstGeom prst="rect">
              <a:avLst/>
            </a:prstGeom>
            <a:solidFill>
              <a:schemeClr val="bg1">
                <a:lumMod val="50000"/>
                <a:alpha val="50000"/>
              </a:schemeClr>
            </a:solidFill>
            <a:ln>
              <a:noFill/>
            </a:ln>
          </p:spPr>
          <p:txBody>
            <a:bodyPr anchor="ctr"/>
            <a:lstStyle/>
            <a:p>
              <a:pPr algn="ctr" eaLnBrk="1" fontAlgn="auto" hangingPunct="1">
                <a:spcBef>
                  <a:spcPts val="0"/>
                </a:spcBef>
                <a:spcAft>
                  <a:spcPts val="0"/>
                </a:spcAft>
                <a:defRPr/>
              </a:pPr>
              <a:endParaRPr lang="zh-CN" altLang="zh-CN" sz="2099" dirty="0">
                <a:solidFill>
                  <a:schemeClr val="bg1">
                    <a:lumMod val="95000"/>
                  </a:schemeClr>
                </a:solidFill>
                <a:latin typeface="华文细黑" panose="02010600040101010101" pitchFamily="2" charset="-122"/>
                <a:sym typeface="宋体" pitchFamily="2" charset="-122"/>
              </a:endParaRPr>
            </a:p>
          </p:txBody>
        </p:sp>
        <p:sp>
          <p:nvSpPr>
            <p:cNvPr id="104" name="文本框 42"/>
            <p:cNvSpPr>
              <a:spLocks noChangeArrowheads="1"/>
            </p:cNvSpPr>
            <p:nvPr/>
          </p:nvSpPr>
          <p:spPr bwMode="auto">
            <a:xfrm>
              <a:off x="2391273" y="4653151"/>
              <a:ext cx="1367301" cy="1199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fontAlgn="auto" hangingPunct="1">
                <a:spcBef>
                  <a:spcPts val="0"/>
                </a:spcBef>
                <a:spcAft>
                  <a:spcPts val="0"/>
                </a:spcAft>
                <a:defRPr/>
              </a:pPr>
              <a:r>
                <a:rPr lang="en-US" altLang="zh-CN" sz="1049" dirty="0">
                  <a:solidFill>
                    <a:schemeClr val="bg1">
                      <a:lumMod val="95000"/>
                    </a:schemeClr>
                  </a:solidFill>
                  <a:latin typeface="华文细黑" panose="02010600040101010101" pitchFamily="2" charset="-122"/>
                </a:rPr>
                <a:t>Click here to modify the text ,  you may post text here .</a:t>
              </a:r>
              <a:endParaRPr lang="zh-CN" altLang="en-US" sz="1049" dirty="0">
                <a:solidFill>
                  <a:schemeClr val="bg1">
                    <a:lumMod val="95000"/>
                  </a:schemeClr>
                </a:solidFill>
                <a:latin typeface="华文细黑" panose="02010600040101010101" pitchFamily="2" charset="-122"/>
                <a:sym typeface="微软雅黑" pitchFamily="34" charset="-122"/>
              </a:endParaRPr>
            </a:p>
          </p:txBody>
        </p:sp>
      </p:grpSp>
      <p:grpSp>
        <p:nvGrpSpPr>
          <p:cNvPr id="105" name="组合 104"/>
          <p:cNvGrpSpPr>
            <a:grpSpLocks/>
          </p:cNvGrpSpPr>
          <p:nvPr/>
        </p:nvGrpSpPr>
        <p:grpSpPr bwMode="auto">
          <a:xfrm>
            <a:off x="5830888" y="2049463"/>
            <a:ext cx="1228725" cy="1228725"/>
            <a:chOff x="2255813" y="4383987"/>
            <a:chExt cx="1638221" cy="1638300"/>
          </a:xfrm>
        </p:grpSpPr>
        <p:sp>
          <p:nvSpPr>
            <p:cNvPr id="106" name="矩形 21"/>
            <p:cNvSpPr>
              <a:spLocks noChangeArrowheads="1"/>
            </p:cNvSpPr>
            <p:nvPr/>
          </p:nvSpPr>
          <p:spPr bwMode="auto">
            <a:xfrm>
              <a:off x="2255813" y="4383987"/>
              <a:ext cx="1638221" cy="1638300"/>
            </a:xfrm>
            <a:prstGeom prst="rect">
              <a:avLst/>
            </a:prstGeom>
            <a:solidFill>
              <a:schemeClr val="bg1">
                <a:lumMod val="50000"/>
                <a:alpha val="50000"/>
              </a:schemeClr>
            </a:solidFill>
            <a:ln>
              <a:noFill/>
            </a:ln>
          </p:spPr>
          <p:txBody>
            <a:bodyPr anchor="ctr"/>
            <a:lstStyle/>
            <a:p>
              <a:pPr algn="ctr" eaLnBrk="1" fontAlgn="auto" hangingPunct="1">
                <a:spcBef>
                  <a:spcPts val="0"/>
                </a:spcBef>
                <a:spcAft>
                  <a:spcPts val="0"/>
                </a:spcAft>
                <a:defRPr/>
              </a:pPr>
              <a:endParaRPr lang="zh-CN" altLang="zh-CN" sz="2099" dirty="0">
                <a:solidFill>
                  <a:schemeClr val="bg1">
                    <a:lumMod val="95000"/>
                  </a:schemeClr>
                </a:solidFill>
                <a:latin typeface="华文细黑" panose="02010600040101010101" pitchFamily="2" charset="-122"/>
                <a:sym typeface="宋体" pitchFamily="2" charset="-122"/>
              </a:endParaRPr>
            </a:p>
          </p:txBody>
        </p:sp>
        <p:sp>
          <p:nvSpPr>
            <p:cNvPr id="107" name="文本框 42"/>
            <p:cNvSpPr>
              <a:spLocks noChangeArrowheads="1"/>
            </p:cNvSpPr>
            <p:nvPr/>
          </p:nvSpPr>
          <p:spPr bwMode="auto">
            <a:xfrm>
              <a:off x="2391273" y="4652803"/>
              <a:ext cx="1367301"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fontAlgn="auto" hangingPunct="1">
                <a:spcBef>
                  <a:spcPts val="0"/>
                </a:spcBef>
                <a:spcAft>
                  <a:spcPts val="0"/>
                </a:spcAft>
                <a:defRPr/>
              </a:pPr>
              <a:r>
                <a:rPr lang="en-US" altLang="zh-CN" sz="1049" dirty="0">
                  <a:solidFill>
                    <a:schemeClr val="bg1">
                      <a:lumMod val="95000"/>
                    </a:schemeClr>
                  </a:solidFill>
                  <a:latin typeface="华文细黑" panose="02010600040101010101" pitchFamily="2" charset="-122"/>
                </a:rPr>
                <a:t>Click here to modify the text ,  you may post text here .</a:t>
              </a:r>
              <a:endParaRPr lang="zh-CN" altLang="en-US" sz="1049" dirty="0">
                <a:solidFill>
                  <a:schemeClr val="bg1">
                    <a:lumMod val="95000"/>
                  </a:schemeClr>
                </a:solidFill>
                <a:latin typeface="华文细黑" panose="02010600040101010101" pitchFamily="2" charset="-122"/>
                <a:sym typeface="微软雅黑" pitchFamily="34" charset="-122"/>
              </a:endParaRPr>
            </a:p>
          </p:txBody>
        </p:sp>
      </p:grpSp>
      <p:cxnSp>
        <p:nvCxnSpPr>
          <p:cNvPr id="8" name="直接连接符 7"/>
          <p:cNvCxnSpPr/>
          <p:nvPr/>
        </p:nvCxnSpPr>
        <p:spPr>
          <a:xfrm>
            <a:off x="558800" y="1006475"/>
            <a:ext cx="2178050"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0-#ppt_w/2"/>
                                          </p:val>
                                        </p:tav>
                                        <p:tav tm="100000">
                                          <p:val>
                                            <p:strVal val="#ppt_x"/>
                                          </p:val>
                                        </p:tav>
                                      </p:tavLst>
                                    </p:anim>
                                    <p:anim calcmode="lin" valueType="num">
                                      <p:cBhvr additive="base">
                                        <p:cTn id="8" dur="500" fill="hold"/>
                                        <p:tgtEl>
                                          <p:spTgt spid="6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50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1500"/>
                                        <p:tgtEl>
                                          <p:spTgt spid="43"/>
                                        </p:tgtEl>
                                      </p:cBhvr>
                                    </p:animEffect>
                                  </p:childTnLst>
                                </p:cTn>
                              </p:par>
                              <p:par>
                                <p:cTn id="16" presetID="8" presetClass="emph" presetSubtype="0" decel="58000" fill="hold" nodeType="withEffect">
                                  <p:stCondLst>
                                    <p:cond delay="500"/>
                                  </p:stCondLst>
                                  <p:childTnLst>
                                    <p:animRot by="-21600000">
                                      <p:cBhvr>
                                        <p:cTn id="17" dur="1500" fill="hold"/>
                                        <p:tgtEl>
                                          <p:spTgt spid="43"/>
                                        </p:tgtEl>
                                        <p:attrNameLst>
                                          <p:attrName>r</p:attrName>
                                        </p:attrNameLst>
                                      </p:cBhvr>
                                    </p:animRot>
                                  </p:childTnLst>
                                </p:cTn>
                              </p:par>
                              <p:par>
                                <p:cTn id="18"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9" dur="1500" fill="hold"/>
                                        <p:tgtEl>
                                          <p:spTgt spid="43"/>
                                        </p:tgtEl>
                                        <p:attrNameLst>
                                          <p:attrName>ppt_x</p:attrName>
                                          <p:attrName>ppt_y</p:attrName>
                                        </p:attrNameLst>
                                      </p:cBhvr>
                                    </p:animMotion>
                                  </p:childTnLst>
                                </p:cTn>
                              </p:par>
                              <p:par>
                                <p:cTn id="20" presetID="10" presetClass="entr" presetSubtype="0" fill="hold" nodeType="withEffect">
                                  <p:stCondLst>
                                    <p:cond delay="50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500"/>
                                        <p:tgtEl>
                                          <p:spTgt spid="2"/>
                                        </p:tgtEl>
                                      </p:cBhvr>
                                    </p:animEffect>
                                  </p:childTnLst>
                                </p:cTn>
                              </p:par>
                              <p:par>
                                <p:cTn id="23" presetID="8" presetClass="emph" presetSubtype="0" decel="58000" fill="hold" nodeType="withEffect">
                                  <p:stCondLst>
                                    <p:cond delay="500"/>
                                  </p:stCondLst>
                                  <p:childTnLst>
                                    <p:animRot by="-21600000">
                                      <p:cBhvr>
                                        <p:cTn id="24" dur="1500" fill="hold"/>
                                        <p:tgtEl>
                                          <p:spTgt spid="2"/>
                                        </p:tgtEl>
                                        <p:attrNameLst>
                                          <p:attrName>r</p:attrName>
                                        </p:attrNameLst>
                                      </p:cBhvr>
                                    </p:animRot>
                                  </p:childTnLst>
                                </p:cTn>
                              </p:par>
                              <p:par>
                                <p:cTn id="25"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26" dur="1500" fill="hold"/>
                                        <p:tgtEl>
                                          <p:spTgt spid="2"/>
                                        </p:tgtEl>
                                        <p:attrNameLst>
                                          <p:attrName>ppt_x</p:attrName>
                                          <p:attrName>ppt_y</p:attrName>
                                        </p:attrNameLst>
                                      </p:cBhvr>
                                    </p:animMotion>
                                  </p:childTnLst>
                                </p:cTn>
                              </p:par>
                              <p:par>
                                <p:cTn id="27" presetID="10" presetClass="entr" presetSubtype="0" fill="hold" nodeType="withEffect">
                                  <p:stCondLst>
                                    <p:cond delay="500"/>
                                  </p:stCondLst>
                                  <p:childTnLst>
                                    <p:set>
                                      <p:cBhvr>
                                        <p:cTn id="28" dur="1" fill="hold">
                                          <p:stCondLst>
                                            <p:cond delay="0"/>
                                          </p:stCondLst>
                                        </p:cTn>
                                        <p:tgtEl>
                                          <p:spTgt spid="88"/>
                                        </p:tgtEl>
                                        <p:attrNameLst>
                                          <p:attrName>style.visibility</p:attrName>
                                        </p:attrNameLst>
                                      </p:cBhvr>
                                      <p:to>
                                        <p:strVal val="visible"/>
                                      </p:to>
                                    </p:set>
                                    <p:animEffect transition="in" filter="fade">
                                      <p:cBhvr>
                                        <p:cTn id="29" dur="1500"/>
                                        <p:tgtEl>
                                          <p:spTgt spid="88"/>
                                        </p:tgtEl>
                                      </p:cBhvr>
                                    </p:animEffect>
                                  </p:childTnLst>
                                </p:cTn>
                              </p:par>
                              <p:par>
                                <p:cTn id="30" presetID="8" presetClass="emph" presetSubtype="0" decel="58000" fill="hold" nodeType="withEffect">
                                  <p:stCondLst>
                                    <p:cond delay="500"/>
                                  </p:stCondLst>
                                  <p:childTnLst>
                                    <p:animRot by="-21600000">
                                      <p:cBhvr>
                                        <p:cTn id="31" dur="1500" fill="hold"/>
                                        <p:tgtEl>
                                          <p:spTgt spid="88"/>
                                        </p:tgtEl>
                                        <p:attrNameLst>
                                          <p:attrName>r</p:attrName>
                                        </p:attrNameLst>
                                      </p:cBhvr>
                                    </p:animRot>
                                  </p:childTnLst>
                                </p:cTn>
                              </p:par>
                              <p:par>
                                <p:cTn id="32"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33" dur="1500" fill="hold"/>
                                        <p:tgtEl>
                                          <p:spTgt spid="88"/>
                                        </p:tgtEl>
                                        <p:attrNameLst>
                                          <p:attrName>ppt_x</p:attrName>
                                          <p:attrName>ppt_y</p:attrName>
                                        </p:attrNameLst>
                                      </p:cBhvr>
                                    </p:animMotion>
                                  </p:childTnLst>
                                </p:cTn>
                              </p:par>
                              <p:par>
                                <p:cTn id="34" presetID="10" presetClass="entr" presetSubtype="0" fill="hold" nodeType="withEffect">
                                  <p:stCondLst>
                                    <p:cond delay="50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500"/>
                                        <p:tgtEl>
                                          <p:spTgt spid="4"/>
                                        </p:tgtEl>
                                      </p:cBhvr>
                                    </p:animEffect>
                                  </p:childTnLst>
                                </p:cTn>
                              </p:par>
                              <p:par>
                                <p:cTn id="37" presetID="8" presetClass="emph" presetSubtype="0" decel="58000" fill="hold" nodeType="withEffect">
                                  <p:stCondLst>
                                    <p:cond delay="500"/>
                                  </p:stCondLst>
                                  <p:childTnLst>
                                    <p:animRot by="21600000">
                                      <p:cBhvr>
                                        <p:cTn id="38" dur="1500" fill="hold"/>
                                        <p:tgtEl>
                                          <p:spTgt spid="4"/>
                                        </p:tgtEl>
                                        <p:attrNameLst>
                                          <p:attrName>r</p:attrName>
                                        </p:attrNameLst>
                                      </p:cBhvr>
                                    </p:animRot>
                                  </p:childTnLst>
                                </p:cTn>
                              </p:par>
                              <p:par>
                                <p:cTn id="39"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0" dur="1500" fill="hold"/>
                                        <p:tgtEl>
                                          <p:spTgt spid="4"/>
                                        </p:tgtEl>
                                        <p:attrNameLst>
                                          <p:attrName>ppt_x</p:attrName>
                                          <p:attrName>ppt_y</p:attrName>
                                        </p:attrNameLst>
                                      </p:cBhvr>
                                    </p:animMotion>
                                  </p:childTnLst>
                                </p:cTn>
                              </p:par>
                              <p:par>
                                <p:cTn id="41" presetID="10" presetClass="entr" presetSubtype="0" fill="hold" nodeType="withEffect">
                                  <p:stCondLst>
                                    <p:cond delay="50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1500"/>
                                        <p:tgtEl>
                                          <p:spTgt spid="3"/>
                                        </p:tgtEl>
                                      </p:cBhvr>
                                    </p:animEffect>
                                  </p:childTnLst>
                                </p:cTn>
                              </p:par>
                              <p:par>
                                <p:cTn id="44" presetID="8" presetClass="emph" presetSubtype="0" decel="58000" fill="hold" nodeType="withEffect">
                                  <p:stCondLst>
                                    <p:cond delay="500"/>
                                  </p:stCondLst>
                                  <p:childTnLst>
                                    <p:animRot by="21600000">
                                      <p:cBhvr>
                                        <p:cTn id="45" dur="1500" fill="hold"/>
                                        <p:tgtEl>
                                          <p:spTgt spid="3"/>
                                        </p:tgtEl>
                                        <p:attrNameLst>
                                          <p:attrName>r</p:attrName>
                                        </p:attrNameLst>
                                      </p:cBhvr>
                                    </p:animRot>
                                  </p:childTnLst>
                                </p:cTn>
                              </p:par>
                              <p:par>
                                <p:cTn id="46"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7" dur="1500" fill="hold"/>
                                        <p:tgtEl>
                                          <p:spTgt spid="3"/>
                                        </p:tgtEl>
                                        <p:attrNameLst>
                                          <p:attrName>ppt_x</p:attrName>
                                          <p:attrName>ppt_y</p:attrName>
                                        </p:attrNameLst>
                                      </p:cBhvr>
                                    </p:animMotion>
                                  </p:childTnLst>
                                </p:cTn>
                              </p:par>
                              <p:par>
                                <p:cTn id="48" presetID="10" presetClass="entr" presetSubtype="0" fill="hold" nodeType="withEffect">
                                  <p:stCondLst>
                                    <p:cond delay="50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1500"/>
                                        <p:tgtEl>
                                          <p:spTgt spid="6"/>
                                        </p:tgtEl>
                                      </p:cBhvr>
                                    </p:animEffect>
                                  </p:childTnLst>
                                </p:cTn>
                              </p:par>
                              <p:par>
                                <p:cTn id="51" presetID="8" presetClass="emph" presetSubtype="0" decel="58000" fill="hold" nodeType="withEffect">
                                  <p:stCondLst>
                                    <p:cond delay="500"/>
                                  </p:stCondLst>
                                  <p:childTnLst>
                                    <p:animRot by="-21600000">
                                      <p:cBhvr>
                                        <p:cTn id="52" dur="1500" fill="hold"/>
                                        <p:tgtEl>
                                          <p:spTgt spid="6"/>
                                        </p:tgtEl>
                                        <p:attrNameLst>
                                          <p:attrName>r</p:attrName>
                                        </p:attrNameLst>
                                      </p:cBhvr>
                                    </p:animRot>
                                  </p:childTnLst>
                                </p:cTn>
                              </p:par>
                              <p:par>
                                <p:cTn id="53"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54" dur="1500" fill="hold"/>
                                        <p:tgtEl>
                                          <p:spTgt spid="6"/>
                                        </p:tgtEl>
                                        <p:attrNameLst>
                                          <p:attrName>ppt_x</p:attrName>
                                          <p:attrName>ppt_y</p:attrName>
                                        </p:attrNameLst>
                                      </p:cBhvr>
                                    </p:animMotion>
                                  </p:childTnLst>
                                </p:cTn>
                              </p:par>
                              <p:par>
                                <p:cTn id="55" presetID="10" presetClass="entr" presetSubtype="0" fill="hold" nodeType="withEffect">
                                  <p:stCondLst>
                                    <p:cond delay="500"/>
                                  </p:stCondLst>
                                  <p:childTnLst>
                                    <p:set>
                                      <p:cBhvr>
                                        <p:cTn id="56" dur="1" fill="hold">
                                          <p:stCondLst>
                                            <p:cond delay="0"/>
                                          </p:stCondLst>
                                        </p:cTn>
                                        <p:tgtEl>
                                          <p:spTgt spid="102"/>
                                        </p:tgtEl>
                                        <p:attrNameLst>
                                          <p:attrName>style.visibility</p:attrName>
                                        </p:attrNameLst>
                                      </p:cBhvr>
                                      <p:to>
                                        <p:strVal val="visible"/>
                                      </p:to>
                                    </p:set>
                                    <p:animEffect transition="in" filter="fade">
                                      <p:cBhvr>
                                        <p:cTn id="57" dur="1500"/>
                                        <p:tgtEl>
                                          <p:spTgt spid="102"/>
                                        </p:tgtEl>
                                      </p:cBhvr>
                                    </p:animEffect>
                                  </p:childTnLst>
                                </p:cTn>
                              </p:par>
                              <p:par>
                                <p:cTn id="58" presetID="8" presetClass="emph" presetSubtype="0" decel="58000" fill="hold" nodeType="withEffect">
                                  <p:stCondLst>
                                    <p:cond delay="500"/>
                                  </p:stCondLst>
                                  <p:childTnLst>
                                    <p:animRot by="-21600000">
                                      <p:cBhvr>
                                        <p:cTn id="59" dur="1500" fill="hold"/>
                                        <p:tgtEl>
                                          <p:spTgt spid="102"/>
                                        </p:tgtEl>
                                        <p:attrNameLst>
                                          <p:attrName>r</p:attrName>
                                        </p:attrNameLst>
                                      </p:cBhvr>
                                    </p:animRot>
                                  </p:childTnLst>
                                </p:cTn>
                              </p:par>
                              <p:par>
                                <p:cTn id="60"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61" dur="1500" fill="hold"/>
                                        <p:tgtEl>
                                          <p:spTgt spid="102"/>
                                        </p:tgtEl>
                                        <p:attrNameLst>
                                          <p:attrName>ppt_x</p:attrName>
                                          <p:attrName>ppt_y</p:attrName>
                                        </p:attrNameLst>
                                      </p:cBhvr>
                                    </p:animMotion>
                                  </p:childTnLst>
                                </p:cTn>
                              </p:par>
                              <p:par>
                                <p:cTn id="62" presetID="10" presetClass="entr" presetSubtype="0" fill="hold" nodeType="withEffect">
                                  <p:stCondLst>
                                    <p:cond delay="500"/>
                                  </p:stCondLst>
                                  <p:childTnLst>
                                    <p:set>
                                      <p:cBhvr>
                                        <p:cTn id="63" dur="1" fill="hold">
                                          <p:stCondLst>
                                            <p:cond delay="0"/>
                                          </p:stCondLst>
                                        </p:cTn>
                                        <p:tgtEl>
                                          <p:spTgt spid="98"/>
                                        </p:tgtEl>
                                        <p:attrNameLst>
                                          <p:attrName>style.visibility</p:attrName>
                                        </p:attrNameLst>
                                      </p:cBhvr>
                                      <p:to>
                                        <p:strVal val="visible"/>
                                      </p:to>
                                    </p:set>
                                    <p:animEffect transition="in" filter="fade">
                                      <p:cBhvr>
                                        <p:cTn id="64" dur="1500"/>
                                        <p:tgtEl>
                                          <p:spTgt spid="98"/>
                                        </p:tgtEl>
                                      </p:cBhvr>
                                    </p:animEffect>
                                  </p:childTnLst>
                                </p:cTn>
                              </p:par>
                              <p:par>
                                <p:cTn id="65" presetID="8" presetClass="emph" presetSubtype="0" decel="58000" fill="hold" nodeType="withEffect">
                                  <p:stCondLst>
                                    <p:cond delay="500"/>
                                  </p:stCondLst>
                                  <p:childTnLst>
                                    <p:animRot by="-21600000">
                                      <p:cBhvr>
                                        <p:cTn id="66" dur="1500" fill="hold"/>
                                        <p:tgtEl>
                                          <p:spTgt spid="98"/>
                                        </p:tgtEl>
                                        <p:attrNameLst>
                                          <p:attrName>r</p:attrName>
                                        </p:attrNameLst>
                                      </p:cBhvr>
                                    </p:animRot>
                                  </p:childTnLst>
                                </p:cTn>
                              </p:par>
                              <p:par>
                                <p:cTn id="67"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68" dur="1500" fill="hold"/>
                                        <p:tgtEl>
                                          <p:spTgt spid="98"/>
                                        </p:tgtEl>
                                        <p:attrNameLst>
                                          <p:attrName>ppt_x</p:attrName>
                                          <p:attrName>ppt_y</p:attrName>
                                        </p:attrNameLst>
                                      </p:cBhvr>
                                    </p:animMotion>
                                  </p:childTnLst>
                                </p:cTn>
                              </p:par>
                              <p:par>
                                <p:cTn id="69" presetID="10" presetClass="entr" presetSubtype="0" fill="hold" nodeType="withEffect">
                                  <p:stCondLst>
                                    <p:cond delay="500"/>
                                  </p:stCondLst>
                                  <p:childTnLst>
                                    <p:set>
                                      <p:cBhvr>
                                        <p:cTn id="70" dur="1" fill="hold">
                                          <p:stCondLst>
                                            <p:cond delay="0"/>
                                          </p:stCondLst>
                                        </p:cTn>
                                        <p:tgtEl>
                                          <p:spTgt spid="41"/>
                                        </p:tgtEl>
                                        <p:attrNameLst>
                                          <p:attrName>style.visibility</p:attrName>
                                        </p:attrNameLst>
                                      </p:cBhvr>
                                      <p:to>
                                        <p:strVal val="visible"/>
                                      </p:to>
                                    </p:set>
                                    <p:animEffect transition="in" filter="fade">
                                      <p:cBhvr>
                                        <p:cTn id="71" dur="1500"/>
                                        <p:tgtEl>
                                          <p:spTgt spid="41"/>
                                        </p:tgtEl>
                                      </p:cBhvr>
                                    </p:animEffect>
                                  </p:childTnLst>
                                </p:cTn>
                              </p:par>
                              <p:par>
                                <p:cTn id="72" presetID="8" presetClass="emph" presetSubtype="0" decel="58000" fill="hold" nodeType="withEffect">
                                  <p:stCondLst>
                                    <p:cond delay="500"/>
                                  </p:stCondLst>
                                  <p:childTnLst>
                                    <p:animRot by="-21600000">
                                      <p:cBhvr>
                                        <p:cTn id="73" dur="1500" fill="hold"/>
                                        <p:tgtEl>
                                          <p:spTgt spid="41"/>
                                        </p:tgtEl>
                                        <p:attrNameLst>
                                          <p:attrName>r</p:attrName>
                                        </p:attrNameLst>
                                      </p:cBhvr>
                                    </p:animRot>
                                  </p:childTnLst>
                                </p:cTn>
                              </p:par>
                              <p:par>
                                <p:cTn id="74"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75" dur="1500" fill="hold"/>
                                        <p:tgtEl>
                                          <p:spTgt spid="41"/>
                                        </p:tgtEl>
                                        <p:attrNameLst>
                                          <p:attrName>ppt_x</p:attrName>
                                          <p:attrName>ppt_y</p:attrName>
                                        </p:attrNameLst>
                                      </p:cBhvr>
                                    </p:animMotion>
                                  </p:childTnLst>
                                </p:cTn>
                              </p:par>
                              <p:par>
                                <p:cTn id="76" presetID="10" presetClass="entr" presetSubtype="0" fill="hold" nodeType="withEffect">
                                  <p:stCondLst>
                                    <p:cond delay="500"/>
                                  </p:stCondLst>
                                  <p:childTnLst>
                                    <p:set>
                                      <p:cBhvr>
                                        <p:cTn id="77" dur="1" fill="hold">
                                          <p:stCondLst>
                                            <p:cond delay="0"/>
                                          </p:stCondLst>
                                        </p:cTn>
                                        <p:tgtEl>
                                          <p:spTgt spid="5"/>
                                        </p:tgtEl>
                                        <p:attrNameLst>
                                          <p:attrName>style.visibility</p:attrName>
                                        </p:attrNameLst>
                                      </p:cBhvr>
                                      <p:to>
                                        <p:strVal val="visible"/>
                                      </p:to>
                                    </p:set>
                                    <p:animEffect transition="in" filter="fade">
                                      <p:cBhvr>
                                        <p:cTn id="78" dur="1500"/>
                                        <p:tgtEl>
                                          <p:spTgt spid="5"/>
                                        </p:tgtEl>
                                      </p:cBhvr>
                                    </p:animEffect>
                                  </p:childTnLst>
                                </p:cTn>
                              </p:par>
                              <p:par>
                                <p:cTn id="79" presetID="8" presetClass="emph" presetSubtype="0" decel="58000" fill="hold" nodeType="withEffect">
                                  <p:stCondLst>
                                    <p:cond delay="500"/>
                                  </p:stCondLst>
                                  <p:childTnLst>
                                    <p:animRot by="21600000">
                                      <p:cBhvr>
                                        <p:cTn id="80" dur="1500" fill="hold"/>
                                        <p:tgtEl>
                                          <p:spTgt spid="5"/>
                                        </p:tgtEl>
                                        <p:attrNameLst>
                                          <p:attrName>r</p:attrName>
                                        </p:attrNameLst>
                                      </p:cBhvr>
                                    </p:animRot>
                                  </p:childTnLst>
                                </p:cTn>
                              </p:par>
                              <p:par>
                                <p:cTn id="81" presetID="0" presetClass="path" presetSubtype="0" accel="50000" decel="50000" fill="hold" nodeType="withEffect">
                                  <p:stCondLst>
                                    <p:cond delay="500"/>
                                  </p:stCondLst>
                                  <p:childTnLst>
                                    <p:animMotion origin="layout" path="M -0.63438 -0.88333 C -0.62379 -0.87715 -0.6158 -0.86234 -0.60521 -0.85555 C -0.60191 -0.85339 -0.59827 -0.8537 -0.59479 -0.85185 C -0.58698 -0.84783 -0.57986 -0.84475 -0.57188 -0.84259 C -0.56146 -0.83641 -0.55174 -0.83487 -0.54063 -0.83333 C -0.5191 -0.82685 -0.49757 -0.82129 -0.47604 -0.81666 C -0.46545 -0.81141 -0.46077 -0.80864 -0.44896 -0.8074 C -0.43872 -0.80123 -0.42986 -0.80123 -0.41875 -0.79999 C -0.41024 -0.79691 -0.40243 -0.79259 -0.39375 -0.79073 C -0.37396 -0.77561 -0.35191 -0.7787 -0.33125 -0.77036 C -0.32813 -0.76913 -0.325 -0.76759 -0.32188 -0.76666 C -0.31563 -0.76512 -0.30313 -0.76296 -0.30313 -0.76296 C -0.27622 -0.7503 -0.29011 -0.75493 -0.26146 -0.74999 C -0.24583 -0.74722 -0.23021 -0.7395 -0.21458 -0.73518 C -0.19236 -0.72901 -0.17014 -0.72407 -0.14792 -0.71851 C -0.12743 -0.70493 -0.10903 -0.69814 -0.0875 -0.69259 C -0.07691 -0.68549 -0.06754 -0.68487 -0.05625 -0.68333 C -0.04323 -0.67746 -0.0309 -0.67561 -0.01771 -0.67407 C -0.00695 -0.66573 0.00503 -0.6608 0.01667 -0.6574 C 0.02257 -0.65215 0.0283 -0.65092 0.03437 -0.64629 C 0.04132 -0.64073 0.04792 -0.63394 0.05521 -0.62962 C 0.06528 -0.61604 0.07673 -0.60493 0.08646 -0.59073 C 0.08906 -0.58672 0.09097 -0.58148 0.09375 -0.57777 C 0.1 -0.56944 0.10746 -0.5608 0.1125 -0.54999 C 0.1158 -0.5429 0.1217 -0.53055 0.125 -0.52222 C 0.1467 -0.46604 0.13455 -0.48857 0.14583 -0.46851 C 0.14965 -0.45246 0.15469 -0.43734 0.15937 -0.42222 C 0.16354 -0.40864 0.16597 -0.3932 0.16979 -0.37962 C 0.17482 -0.36172 0.17326 -0.34135 0.17917 -0.32407 C 0.1809 -0.30864 0.1816 -0.29259 0.18437 -0.27777 C 0.18576 -0.25648 0.18854 -0.25277 0.18958 -0.22962 C 0.18923 -0.16296 0.20851 0.01359 0.15 0.05371 C 0.13802 0.06204 0.14028 0.05927 0.125 0.06112 C 0.03107 0.05896 0.06545 0.07223 0.02187 0.0463 C 0.01736 0.04044 0.0118 0.03581 0.00833 0.02778 C 0.00451 0.01883 0.0026 0.01143 -2.5E-6 7.77778E-6 " pathEditMode="relative" ptsTypes="fffffffffffffffffffffffffffffffffffA">
                                      <p:cBhvr>
                                        <p:cTn id="82" dur="1500" fill="hold"/>
                                        <p:tgtEl>
                                          <p:spTgt spid="5"/>
                                        </p:tgtEl>
                                        <p:attrNameLst>
                                          <p:attrName>ppt_x</p:attrName>
                                          <p:attrName>ppt_y</p:attrName>
                                        </p:attrNameLst>
                                      </p:cBhvr>
                                    </p:animMotion>
                                  </p:childTnLst>
                                </p:cTn>
                              </p:par>
                              <p:par>
                                <p:cTn id="83" presetID="10" presetClass="entr" presetSubtype="0" fill="hold" nodeType="withEffect">
                                  <p:stCondLst>
                                    <p:cond delay="500"/>
                                  </p:stCondLst>
                                  <p:childTnLst>
                                    <p:set>
                                      <p:cBhvr>
                                        <p:cTn id="84" dur="1" fill="hold">
                                          <p:stCondLst>
                                            <p:cond delay="0"/>
                                          </p:stCondLst>
                                        </p:cTn>
                                        <p:tgtEl>
                                          <p:spTgt spid="44"/>
                                        </p:tgtEl>
                                        <p:attrNameLst>
                                          <p:attrName>style.visibility</p:attrName>
                                        </p:attrNameLst>
                                      </p:cBhvr>
                                      <p:to>
                                        <p:strVal val="visible"/>
                                      </p:to>
                                    </p:set>
                                    <p:animEffect transition="in" filter="fade">
                                      <p:cBhvr>
                                        <p:cTn id="85" dur="1500"/>
                                        <p:tgtEl>
                                          <p:spTgt spid="44"/>
                                        </p:tgtEl>
                                      </p:cBhvr>
                                    </p:animEffect>
                                  </p:childTnLst>
                                </p:cTn>
                              </p:par>
                              <p:par>
                                <p:cTn id="86" presetID="8" presetClass="emph" presetSubtype="0" decel="58000" fill="hold" nodeType="withEffect">
                                  <p:stCondLst>
                                    <p:cond delay="500"/>
                                  </p:stCondLst>
                                  <p:childTnLst>
                                    <p:animRot by="21600000">
                                      <p:cBhvr>
                                        <p:cTn id="87" dur="1500" fill="hold"/>
                                        <p:tgtEl>
                                          <p:spTgt spid="44"/>
                                        </p:tgtEl>
                                        <p:attrNameLst>
                                          <p:attrName>r</p:attrName>
                                        </p:attrNameLst>
                                      </p:cBhvr>
                                    </p:animRot>
                                  </p:childTnLst>
                                </p:cTn>
                              </p:par>
                              <p:par>
                                <p:cTn id="88" presetID="0" presetClass="path" presetSubtype="0" accel="50000" decel="50000" fill="hold" nodeType="withEffect">
                                  <p:stCondLst>
                                    <p:cond delay="500"/>
                                  </p:stCondLst>
                                  <p:childTnLst>
                                    <p:animMotion origin="layout" path="M -0.4625 0.3926 C -0.46701 0.35988 -0.4625 0.32038 -0.44896 0.2963 C -0.44722 0.28457 -0.4401 0.27593 -0.43542 0.26667 C -0.42569 0.24754 -0.40885 0.22655 -0.39479 0.22038 C -0.39028 0.21389 -0.38663 0.20896 -0.38125 0.20556 C -0.37656 0.20247 -0.37674 0.20525 -0.37292 0.20186 C -0.36997 0.19939 -0.36771 0.19445 -0.36458 0.1926 C -0.35295 0.18581 -0.34028 0.18488 -0.32812 0.18334 C -0.31493 0.17562 -0.30139 0.17501 -0.2875 0.17223 C -0.26198 0.1571 -0.22361 0.17254 -0.19479 0.17778 C -0.0875 0.1747 -0.15573 0.18056 -0.12083 0.17038 C -0.11701 0.16513 -0.11406 0.16389 -0.10937 0.16112 C -0.10052 0.14939 -0.09219 0.13797 -0.08437 0.12408 C -0.07917 0.11482 -0.06771 0.09136 -0.06042 0.08704 C -0.05625 0.07963 -0.05469 0.07038 -0.05208 0.06112 C -0.04618 0.04013 -0.05191 0.06142 -0.04583 0.0463 C -0.04288 0.03889 -0.04531 0.03859 -0.04062 0.03519 C -0.03542 0.03118 -0.02934 0.02717 -0.02396 0.02408 C -0.02153 0.02254 -0.02014 0.01822 -0.01771 0.01667 C -0.01562 0.01544 -0.01146 0.01297 -0.01146 0.01297 C -0.00816 0.0071 -0.00434 0.00587 -3.61111E-6 8.51852E-6 " pathEditMode="relative" ptsTypes="ffffffffffffffffffffA">
                                      <p:cBhvr>
                                        <p:cTn id="89" dur="1500" fill="hold"/>
                                        <p:tgtEl>
                                          <p:spTgt spid="44"/>
                                        </p:tgtEl>
                                        <p:attrNameLst>
                                          <p:attrName>ppt_x</p:attrName>
                                          <p:attrName>ppt_y</p:attrName>
                                        </p:attrNameLst>
                                      </p:cBhvr>
                                    </p:animMotion>
                                  </p:childTnLst>
                                </p:cTn>
                              </p:par>
                              <p:par>
                                <p:cTn id="90" presetID="10" presetClass="entr" presetSubtype="0" fill="hold" nodeType="withEffect">
                                  <p:stCondLst>
                                    <p:cond delay="500"/>
                                  </p:stCondLst>
                                  <p:childTnLst>
                                    <p:set>
                                      <p:cBhvr>
                                        <p:cTn id="91" dur="1" fill="hold">
                                          <p:stCondLst>
                                            <p:cond delay="0"/>
                                          </p:stCondLst>
                                        </p:cTn>
                                        <p:tgtEl>
                                          <p:spTgt spid="105"/>
                                        </p:tgtEl>
                                        <p:attrNameLst>
                                          <p:attrName>style.visibility</p:attrName>
                                        </p:attrNameLst>
                                      </p:cBhvr>
                                      <p:to>
                                        <p:strVal val="visible"/>
                                      </p:to>
                                    </p:set>
                                    <p:animEffect transition="in" filter="fade">
                                      <p:cBhvr>
                                        <p:cTn id="92" dur="1500"/>
                                        <p:tgtEl>
                                          <p:spTgt spid="105"/>
                                        </p:tgtEl>
                                      </p:cBhvr>
                                    </p:animEffect>
                                  </p:childTnLst>
                                </p:cTn>
                              </p:par>
                              <p:par>
                                <p:cTn id="93" presetID="8" presetClass="emph" presetSubtype="0" decel="58000" fill="hold" nodeType="withEffect">
                                  <p:stCondLst>
                                    <p:cond delay="500"/>
                                  </p:stCondLst>
                                  <p:childTnLst>
                                    <p:animRot by="-21600000">
                                      <p:cBhvr>
                                        <p:cTn id="94" dur="1500" fill="hold"/>
                                        <p:tgtEl>
                                          <p:spTgt spid="105"/>
                                        </p:tgtEl>
                                        <p:attrNameLst>
                                          <p:attrName>r</p:attrName>
                                        </p:attrNameLst>
                                      </p:cBhvr>
                                    </p:animRot>
                                  </p:childTnLst>
                                </p:cTn>
                              </p:par>
                              <p:par>
                                <p:cTn id="95"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96" dur="1500" fill="hold"/>
                                        <p:tgtEl>
                                          <p:spTgt spid="10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ine 6"/>
          <p:cNvSpPr>
            <a:spLocks noChangeShapeType="1"/>
          </p:cNvSpPr>
          <p:nvPr/>
        </p:nvSpPr>
        <p:spPr bwMode="auto">
          <a:xfrm>
            <a:off x="5386388" y="3343275"/>
            <a:ext cx="1657350" cy="0"/>
          </a:xfrm>
          <a:prstGeom prst="line">
            <a:avLst/>
          </a:prstGeom>
          <a:noFill/>
          <a:ln w="5"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lIns="68553" tIns="34276" rIns="68553" bIns="34276"/>
          <a:lstStyle/>
          <a:p>
            <a:pPr eaLnBrk="1" fontAlgn="auto" hangingPunct="1">
              <a:spcBef>
                <a:spcPts val="0"/>
              </a:spcBef>
              <a:spcAft>
                <a:spcPts val="0"/>
              </a:spcAft>
              <a:defRPr/>
            </a:pPr>
            <a:endParaRPr lang="zh-CN" altLang="en-US" dirty="0">
              <a:latin typeface="华文细黑" panose="02010600040101010101" pitchFamily="2" charset="-122"/>
              <a:ea typeface="+mn-ea"/>
            </a:endParaRPr>
          </a:p>
        </p:txBody>
      </p:sp>
      <p:sp>
        <p:nvSpPr>
          <p:cNvPr id="4" name="Line 12"/>
          <p:cNvSpPr>
            <a:spLocks noChangeShapeType="1"/>
          </p:cNvSpPr>
          <p:nvPr/>
        </p:nvSpPr>
        <p:spPr bwMode="auto">
          <a:xfrm>
            <a:off x="5976938" y="2754313"/>
            <a:ext cx="1460500" cy="0"/>
          </a:xfrm>
          <a:prstGeom prst="line">
            <a:avLst/>
          </a:prstGeom>
          <a:noFill/>
          <a:ln w="5"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lIns="68553" tIns="34276" rIns="68553" bIns="34276"/>
          <a:lstStyle/>
          <a:p>
            <a:pPr eaLnBrk="1" fontAlgn="auto" hangingPunct="1">
              <a:spcBef>
                <a:spcPts val="0"/>
              </a:spcBef>
              <a:spcAft>
                <a:spcPts val="0"/>
              </a:spcAft>
              <a:defRPr/>
            </a:pPr>
            <a:endParaRPr lang="zh-CN" altLang="en-US" dirty="0">
              <a:latin typeface="华文细黑" panose="02010600040101010101" pitchFamily="2" charset="-122"/>
              <a:ea typeface="+mn-ea"/>
            </a:endParaRPr>
          </a:p>
        </p:txBody>
      </p:sp>
      <p:sp>
        <p:nvSpPr>
          <p:cNvPr id="5" name="Line 13"/>
          <p:cNvSpPr>
            <a:spLocks noChangeShapeType="1"/>
          </p:cNvSpPr>
          <p:nvPr/>
        </p:nvSpPr>
        <p:spPr bwMode="auto">
          <a:xfrm>
            <a:off x="6130925" y="2225675"/>
            <a:ext cx="1247775" cy="0"/>
          </a:xfrm>
          <a:prstGeom prst="line">
            <a:avLst/>
          </a:prstGeom>
          <a:noFill/>
          <a:ln w="5"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lIns="68553" tIns="34276" rIns="68553" bIns="34276"/>
          <a:lstStyle/>
          <a:p>
            <a:pPr eaLnBrk="1" fontAlgn="auto" hangingPunct="1">
              <a:spcBef>
                <a:spcPts val="0"/>
              </a:spcBef>
              <a:spcAft>
                <a:spcPts val="0"/>
              </a:spcAft>
              <a:defRPr/>
            </a:pPr>
            <a:endParaRPr lang="zh-CN" altLang="en-US" dirty="0">
              <a:latin typeface="华文细黑" panose="02010600040101010101" pitchFamily="2" charset="-122"/>
              <a:ea typeface="+mn-ea"/>
            </a:endParaRPr>
          </a:p>
        </p:txBody>
      </p:sp>
      <p:sp>
        <p:nvSpPr>
          <p:cNvPr id="6" name="Line 14"/>
          <p:cNvSpPr>
            <a:spLocks noChangeShapeType="1"/>
          </p:cNvSpPr>
          <p:nvPr/>
        </p:nvSpPr>
        <p:spPr bwMode="auto">
          <a:xfrm>
            <a:off x="6015038" y="1674813"/>
            <a:ext cx="1411287" cy="0"/>
          </a:xfrm>
          <a:prstGeom prst="line">
            <a:avLst/>
          </a:prstGeom>
          <a:noFill/>
          <a:ln w="5"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lIns="68553" tIns="34276" rIns="68553" bIns="34276"/>
          <a:lstStyle/>
          <a:p>
            <a:pPr eaLnBrk="1" fontAlgn="auto" hangingPunct="1">
              <a:spcBef>
                <a:spcPts val="0"/>
              </a:spcBef>
              <a:spcAft>
                <a:spcPts val="0"/>
              </a:spcAft>
              <a:defRPr/>
            </a:pPr>
            <a:endParaRPr lang="zh-CN" altLang="en-US" dirty="0">
              <a:latin typeface="华文细黑" panose="02010600040101010101" pitchFamily="2" charset="-122"/>
              <a:ea typeface="+mn-ea"/>
            </a:endParaRPr>
          </a:p>
        </p:txBody>
      </p:sp>
      <p:sp>
        <p:nvSpPr>
          <p:cNvPr id="7" name="Oval 7"/>
          <p:cNvSpPr>
            <a:spLocks noChangeArrowheads="1"/>
          </p:cNvSpPr>
          <p:nvPr/>
        </p:nvSpPr>
        <p:spPr bwMode="auto">
          <a:xfrm>
            <a:off x="4391025" y="2014538"/>
            <a:ext cx="1347788" cy="1347787"/>
          </a:xfrm>
          <a:prstGeom prst="ellipse">
            <a:avLst/>
          </a:prstGeom>
          <a:noFill/>
          <a:ln w="5"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lIns="68553" tIns="34276" rIns="68553" bIns="34276" anchor="ctr"/>
          <a:lstStyle/>
          <a:p>
            <a:pPr eaLnBrk="1" fontAlgn="auto" hangingPunct="1">
              <a:spcBef>
                <a:spcPts val="0"/>
              </a:spcBef>
              <a:spcAft>
                <a:spcPts val="0"/>
              </a:spcAft>
              <a:defRPr/>
            </a:pPr>
            <a:r>
              <a:rPr lang="en-US" altLang="zh-CN" sz="1500" dirty="0">
                <a:solidFill>
                  <a:schemeClr val="bg1">
                    <a:lumMod val="95000"/>
                  </a:schemeClr>
                </a:solidFill>
                <a:latin typeface="华文细黑" panose="02010600040101010101" pitchFamily="2" charset="-122"/>
                <a:ea typeface="+mn-ea"/>
              </a:rPr>
              <a:t>   TEXT   </a:t>
            </a:r>
          </a:p>
          <a:p>
            <a:pPr eaLnBrk="1" fontAlgn="auto" hangingPunct="1">
              <a:spcBef>
                <a:spcPts val="0"/>
              </a:spcBef>
              <a:spcAft>
                <a:spcPts val="0"/>
              </a:spcAft>
              <a:defRPr/>
            </a:pPr>
            <a:r>
              <a:rPr lang="en-US" altLang="zh-CN" sz="1500" dirty="0">
                <a:solidFill>
                  <a:schemeClr val="bg1">
                    <a:lumMod val="95000"/>
                  </a:schemeClr>
                </a:solidFill>
                <a:latin typeface="华文细黑" panose="02010600040101010101" pitchFamily="2" charset="-122"/>
                <a:ea typeface="+mn-ea"/>
              </a:rPr>
              <a:t>   HERE</a:t>
            </a:r>
            <a:endParaRPr lang="zh-CN" altLang="en-US" sz="1500" baseline="-3000" dirty="0">
              <a:solidFill>
                <a:schemeClr val="bg1">
                  <a:lumMod val="95000"/>
                </a:schemeClr>
              </a:solidFill>
              <a:latin typeface="华文细黑" panose="02010600040101010101" pitchFamily="2" charset="-122"/>
              <a:ea typeface="+mn-ea"/>
            </a:endParaRPr>
          </a:p>
        </p:txBody>
      </p:sp>
      <p:sp>
        <p:nvSpPr>
          <p:cNvPr id="8" name="Freeform 8"/>
          <p:cNvSpPr>
            <a:spLocks/>
          </p:cNvSpPr>
          <p:nvPr/>
        </p:nvSpPr>
        <p:spPr bwMode="auto">
          <a:xfrm>
            <a:off x="4371975" y="1958975"/>
            <a:ext cx="1423988" cy="1455738"/>
          </a:xfrm>
          <a:custGeom>
            <a:avLst/>
            <a:gdLst>
              <a:gd name="T0" fmla="*/ 0 w 506"/>
              <a:gd name="T1" fmla="*/ 2147483646 h 518"/>
              <a:gd name="T2" fmla="*/ 2147483646 w 506"/>
              <a:gd name="T3" fmla="*/ 2147483646 h 518"/>
              <a:gd name="T4" fmla="*/ 2147483646 w 506"/>
              <a:gd name="T5" fmla="*/ 0 h 518"/>
              <a:gd name="T6" fmla="*/ 2147483646 w 506"/>
              <a:gd name="T7" fmla="*/ 2147483646 h 518"/>
              <a:gd name="T8" fmla="*/ 2147483646 w 506"/>
              <a:gd name="T9" fmla="*/ 2147483646 h 518"/>
              <a:gd name="T10" fmla="*/ 2147483646 w 506"/>
              <a:gd name="T11" fmla="*/ 2147483646 h 518"/>
              <a:gd name="T12" fmla="*/ 2147483646 w 506"/>
              <a:gd name="T13" fmla="*/ 2147483646 h 518"/>
              <a:gd name="T14" fmla="*/ 2147483646 w 506"/>
              <a:gd name="T15" fmla="*/ 2147483646 h 518"/>
              <a:gd name="T16" fmla="*/ 2147483646 w 506"/>
              <a:gd name="T17" fmla="*/ 2147483646 h 518"/>
              <a:gd name="T18" fmla="*/ 2147483646 w 506"/>
              <a:gd name="T19" fmla="*/ 2147483646 h 518"/>
              <a:gd name="T20" fmla="*/ 2147483646 w 506"/>
              <a:gd name="T21" fmla="*/ 2147483646 h 518"/>
              <a:gd name="T22" fmla="*/ 2147483646 w 506"/>
              <a:gd name="T23" fmla="*/ 2147483646 h 518"/>
              <a:gd name="T24" fmla="*/ 2147483646 w 506"/>
              <a:gd name="T25" fmla="*/ 2147483646 h 518"/>
              <a:gd name="T26" fmla="*/ 2147483646 w 506"/>
              <a:gd name="T27" fmla="*/ 2147483646 h 518"/>
              <a:gd name="T28" fmla="*/ 2147483646 w 506"/>
              <a:gd name="T29" fmla="*/ 2147483646 h 518"/>
              <a:gd name="T30" fmla="*/ 2147483646 w 506"/>
              <a:gd name="T31" fmla="*/ 2147483646 h 518"/>
              <a:gd name="T32" fmla="*/ 2147483646 w 506"/>
              <a:gd name="T33" fmla="*/ 2147483646 h 518"/>
              <a:gd name="T34" fmla="*/ 2147483646 w 506"/>
              <a:gd name="T35" fmla="*/ 2147483646 h 518"/>
              <a:gd name="T36" fmla="*/ 0 w 506"/>
              <a:gd name="T37" fmla="*/ 2147483646 h 5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06" h="518">
                <a:moveTo>
                  <a:pt x="0" y="181"/>
                </a:moveTo>
                <a:cubicBezTo>
                  <a:pt x="15" y="132"/>
                  <a:pt x="44" y="91"/>
                  <a:pt x="81" y="60"/>
                </a:cubicBezTo>
                <a:cubicBezTo>
                  <a:pt x="127" y="22"/>
                  <a:pt x="184" y="0"/>
                  <a:pt x="247" y="0"/>
                </a:cubicBezTo>
                <a:cubicBezTo>
                  <a:pt x="318" y="0"/>
                  <a:pt x="383" y="29"/>
                  <a:pt x="430" y="76"/>
                </a:cubicBezTo>
                <a:cubicBezTo>
                  <a:pt x="477" y="123"/>
                  <a:pt x="506" y="188"/>
                  <a:pt x="506" y="259"/>
                </a:cubicBezTo>
                <a:cubicBezTo>
                  <a:pt x="506" y="331"/>
                  <a:pt x="477" y="396"/>
                  <a:pt x="430" y="442"/>
                </a:cubicBezTo>
                <a:cubicBezTo>
                  <a:pt x="383" y="489"/>
                  <a:pt x="318" y="518"/>
                  <a:pt x="247" y="518"/>
                </a:cubicBezTo>
                <a:cubicBezTo>
                  <a:pt x="226" y="518"/>
                  <a:pt x="205" y="516"/>
                  <a:pt x="184" y="511"/>
                </a:cubicBezTo>
                <a:cubicBezTo>
                  <a:pt x="164" y="506"/>
                  <a:pt x="144" y="498"/>
                  <a:pt x="126" y="488"/>
                </a:cubicBezTo>
                <a:cubicBezTo>
                  <a:pt x="144" y="454"/>
                  <a:pt x="144" y="454"/>
                  <a:pt x="144" y="454"/>
                </a:cubicBezTo>
                <a:cubicBezTo>
                  <a:pt x="160" y="462"/>
                  <a:pt x="176" y="469"/>
                  <a:pt x="194" y="473"/>
                </a:cubicBezTo>
                <a:cubicBezTo>
                  <a:pt x="211" y="477"/>
                  <a:pt x="228" y="479"/>
                  <a:pt x="247" y="479"/>
                </a:cubicBezTo>
                <a:cubicBezTo>
                  <a:pt x="307" y="479"/>
                  <a:pt x="362" y="455"/>
                  <a:pt x="402" y="415"/>
                </a:cubicBezTo>
                <a:cubicBezTo>
                  <a:pt x="442" y="375"/>
                  <a:pt x="467" y="320"/>
                  <a:pt x="467" y="259"/>
                </a:cubicBezTo>
                <a:cubicBezTo>
                  <a:pt x="467" y="198"/>
                  <a:pt x="442" y="143"/>
                  <a:pt x="402" y="104"/>
                </a:cubicBezTo>
                <a:cubicBezTo>
                  <a:pt x="362" y="64"/>
                  <a:pt x="307" y="39"/>
                  <a:pt x="247" y="39"/>
                </a:cubicBezTo>
                <a:cubicBezTo>
                  <a:pt x="194" y="39"/>
                  <a:pt x="145" y="58"/>
                  <a:pt x="106" y="90"/>
                </a:cubicBezTo>
                <a:cubicBezTo>
                  <a:pt x="77" y="113"/>
                  <a:pt x="55" y="145"/>
                  <a:pt x="41" y="181"/>
                </a:cubicBezTo>
                <a:lnTo>
                  <a:pt x="0" y="181"/>
                </a:ln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68553" tIns="34276" rIns="68553" bIns="34276"/>
          <a:lstStyle/>
          <a:p>
            <a:endParaRPr lang="zh-CN" altLang="en-US"/>
          </a:p>
        </p:txBody>
      </p:sp>
      <p:sp>
        <p:nvSpPr>
          <p:cNvPr id="9" name="Freeform 9"/>
          <p:cNvSpPr>
            <a:spLocks/>
          </p:cNvSpPr>
          <p:nvPr/>
        </p:nvSpPr>
        <p:spPr bwMode="auto">
          <a:xfrm>
            <a:off x="4135438" y="1739900"/>
            <a:ext cx="1870075" cy="1841500"/>
          </a:xfrm>
          <a:custGeom>
            <a:avLst/>
            <a:gdLst>
              <a:gd name="T0" fmla="*/ 0 w 665"/>
              <a:gd name="T1" fmla="*/ 2147483646 h 655"/>
              <a:gd name="T2" fmla="*/ 2147483646 w 665"/>
              <a:gd name="T3" fmla="*/ 2147483646 h 655"/>
              <a:gd name="T4" fmla="*/ 2147483646 w 665"/>
              <a:gd name="T5" fmla="*/ 0 h 655"/>
              <a:gd name="T6" fmla="*/ 2147483646 w 665"/>
              <a:gd name="T7" fmla="*/ 2147483646 h 655"/>
              <a:gd name="T8" fmla="*/ 2147483646 w 665"/>
              <a:gd name="T9" fmla="*/ 2147483646 h 655"/>
              <a:gd name="T10" fmla="*/ 2147483646 w 665"/>
              <a:gd name="T11" fmla="*/ 2147483646 h 655"/>
              <a:gd name="T12" fmla="*/ 2147483646 w 665"/>
              <a:gd name="T13" fmla="*/ 2147483646 h 655"/>
              <a:gd name="T14" fmla="*/ 2147483646 w 665"/>
              <a:gd name="T15" fmla="*/ 2147483646 h 655"/>
              <a:gd name="T16" fmla="*/ 2147483646 w 665"/>
              <a:gd name="T17" fmla="*/ 2147483646 h 655"/>
              <a:gd name="T18" fmla="*/ 2147483646 w 665"/>
              <a:gd name="T19" fmla="*/ 2147483646 h 655"/>
              <a:gd name="T20" fmla="*/ 2147483646 w 665"/>
              <a:gd name="T21" fmla="*/ 2147483646 h 655"/>
              <a:gd name="T22" fmla="*/ 2147483646 w 665"/>
              <a:gd name="T23" fmla="*/ 2147483646 h 655"/>
              <a:gd name="T24" fmla="*/ 2147483646 w 665"/>
              <a:gd name="T25" fmla="*/ 2147483646 h 655"/>
              <a:gd name="T26" fmla="*/ 2147483646 w 665"/>
              <a:gd name="T27" fmla="*/ 2147483646 h 655"/>
              <a:gd name="T28" fmla="*/ 0 w 665"/>
              <a:gd name="T29" fmla="*/ 2147483646 h 65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65" h="655">
                <a:moveTo>
                  <a:pt x="0" y="259"/>
                </a:moveTo>
                <a:cubicBezTo>
                  <a:pt x="17" y="187"/>
                  <a:pt x="57" y="124"/>
                  <a:pt x="111" y="79"/>
                </a:cubicBezTo>
                <a:cubicBezTo>
                  <a:pt x="170" y="29"/>
                  <a:pt x="246" y="0"/>
                  <a:pt x="328" y="0"/>
                </a:cubicBezTo>
                <a:cubicBezTo>
                  <a:pt x="421" y="0"/>
                  <a:pt x="505" y="38"/>
                  <a:pt x="566" y="99"/>
                </a:cubicBezTo>
                <a:cubicBezTo>
                  <a:pt x="627" y="160"/>
                  <a:pt x="665" y="244"/>
                  <a:pt x="665" y="337"/>
                </a:cubicBezTo>
                <a:cubicBezTo>
                  <a:pt x="665" y="408"/>
                  <a:pt x="643" y="476"/>
                  <a:pt x="604" y="531"/>
                </a:cubicBezTo>
                <a:cubicBezTo>
                  <a:pt x="564" y="587"/>
                  <a:pt x="509" y="631"/>
                  <a:pt x="442" y="655"/>
                </a:cubicBezTo>
                <a:cubicBezTo>
                  <a:pt x="428" y="618"/>
                  <a:pt x="428" y="618"/>
                  <a:pt x="428" y="618"/>
                </a:cubicBezTo>
                <a:cubicBezTo>
                  <a:pt x="488" y="597"/>
                  <a:pt x="537" y="558"/>
                  <a:pt x="572" y="509"/>
                </a:cubicBezTo>
                <a:cubicBezTo>
                  <a:pt x="606" y="460"/>
                  <a:pt x="626" y="400"/>
                  <a:pt x="626" y="337"/>
                </a:cubicBezTo>
                <a:cubicBezTo>
                  <a:pt x="626" y="255"/>
                  <a:pt x="593" y="180"/>
                  <a:pt x="539" y="126"/>
                </a:cubicBezTo>
                <a:cubicBezTo>
                  <a:pt x="485" y="72"/>
                  <a:pt x="410" y="39"/>
                  <a:pt x="328" y="39"/>
                </a:cubicBezTo>
                <a:cubicBezTo>
                  <a:pt x="255" y="39"/>
                  <a:pt x="188" y="65"/>
                  <a:pt x="136" y="109"/>
                </a:cubicBezTo>
                <a:cubicBezTo>
                  <a:pt x="91" y="147"/>
                  <a:pt x="56" y="199"/>
                  <a:pt x="40" y="259"/>
                </a:cubicBezTo>
                <a:lnTo>
                  <a:pt x="0" y="259"/>
                </a:ln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68553" tIns="34276" rIns="68553" bIns="34276"/>
          <a:lstStyle/>
          <a:p>
            <a:endParaRPr lang="zh-CN" altLang="en-US"/>
          </a:p>
        </p:txBody>
      </p:sp>
      <p:sp>
        <p:nvSpPr>
          <p:cNvPr id="10" name="Freeform 10"/>
          <p:cNvSpPr>
            <a:spLocks/>
          </p:cNvSpPr>
          <p:nvPr/>
        </p:nvSpPr>
        <p:spPr bwMode="auto">
          <a:xfrm>
            <a:off x="3887788" y="1509713"/>
            <a:ext cx="2352675" cy="2362200"/>
          </a:xfrm>
          <a:custGeom>
            <a:avLst/>
            <a:gdLst>
              <a:gd name="T0" fmla="*/ 0 w 836"/>
              <a:gd name="T1" fmla="*/ 2147483646 h 840"/>
              <a:gd name="T2" fmla="*/ 2147483646 w 836"/>
              <a:gd name="T3" fmla="*/ 2147483646 h 840"/>
              <a:gd name="T4" fmla="*/ 2147483646 w 836"/>
              <a:gd name="T5" fmla="*/ 0 h 840"/>
              <a:gd name="T6" fmla="*/ 2147483646 w 836"/>
              <a:gd name="T7" fmla="*/ 2147483646 h 840"/>
              <a:gd name="T8" fmla="*/ 2147483646 w 836"/>
              <a:gd name="T9" fmla="*/ 2147483646 h 840"/>
              <a:gd name="T10" fmla="*/ 2147483646 w 836"/>
              <a:gd name="T11" fmla="*/ 2147483646 h 840"/>
              <a:gd name="T12" fmla="*/ 2147483646 w 836"/>
              <a:gd name="T13" fmla="*/ 2147483646 h 840"/>
              <a:gd name="T14" fmla="*/ 2147483646 w 836"/>
              <a:gd name="T15" fmla="*/ 2147483646 h 840"/>
              <a:gd name="T16" fmla="*/ 2147483646 w 836"/>
              <a:gd name="T17" fmla="*/ 2147483646 h 840"/>
              <a:gd name="T18" fmla="*/ 2147483646 w 836"/>
              <a:gd name="T19" fmla="*/ 2147483646 h 840"/>
              <a:gd name="T20" fmla="*/ 2147483646 w 836"/>
              <a:gd name="T21" fmla="*/ 2147483646 h 840"/>
              <a:gd name="T22" fmla="*/ 2147483646 w 836"/>
              <a:gd name="T23" fmla="*/ 2147483646 h 840"/>
              <a:gd name="T24" fmla="*/ 2147483646 w 836"/>
              <a:gd name="T25" fmla="*/ 2147483646 h 840"/>
              <a:gd name="T26" fmla="*/ 2147483646 w 836"/>
              <a:gd name="T27" fmla="*/ 2147483646 h 840"/>
              <a:gd name="T28" fmla="*/ 0 w 836"/>
              <a:gd name="T29" fmla="*/ 2147483646 h 8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36" h="840">
                <a:moveTo>
                  <a:pt x="0" y="341"/>
                </a:moveTo>
                <a:cubicBezTo>
                  <a:pt x="18" y="248"/>
                  <a:pt x="66" y="166"/>
                  <a:pt x="133" y="107"/>
                </a:cubicBezTo>
                <a:cubicBezTo>
                  <a:pt x="208" y="40"/>
                  <a:pt x="307" y="0"/>
                  <a:pt x="414" y="0"/>
                </a:cubicBezTo>
                <a:cubicBezTo>
                  <a:pt x="531" y="0"/>
                  <a:pt x="636" y="47"/>
                  <a:pt x="713" y="123"/>
                </a:cubicBezTo>
                <a:cubicBezTo>
                  <a:pt x="789" y="200"/>
                  <a:pt x="836" y="305"/>
                  <a:pt x="836" y="422"/>
                </a:cubicBezTo>
                <a:cubicBezTo>
                  <a:pt x="836" y="528"/>
                  <a:pt x="797" y="626"/>
                  <a:pt x="731" y="701"/>
                </a:cubicBezTo>
                <a:cubicBezTo>
                  <a:pt x="665" y="776"/>
                  <a:pt x="572" y="827"/>
                  <a:pt x="467" y="840"/>
                </a:cubicBezTo>
                <a:cubicBezTo>
                  <a:pt x="462" y="802"/>
                  <a:pt x="462" y="802"/>
                  <a:pt x="462" y="802"/>
                </a:cubicBezTo>
                <a:cubicBezTo>
                  <a:pt x="558" y="790"/>
                  <a:pt x="642" y="743"/>
                  <a:pt x="702" y="675"/>
                </a:cubicBezTo>
                <a:cubicBezTo>
                  <a:pt x="761" y="607"/>
                  <a:pt x="797" y="518"/>
                  <a:pt x="797" y="422"/>
                </a:cubicBezTo>
                <a:cubicBezTo>
                  <a:pt x="797" y="316"/>
                  <a:pt x="754" y="220"/>
                  <a:pt x="685" y="151"/>
                </a:cubicBezTo>
                <a:cubicBezTo>
                  <a:pt x="616" y="81"/>
                  <a:pt x="520" y="39"/>
                  <a:pt x="414" y="39"/>
                </a:cubicBezTo>
                <a:cubicBezTo>
                  <a:pt x="317" y="39"/>
                  <a:pt x="227" y="75"/>
                  <a:pt x="159" y="136"/>
                </a:cubicBezTo>
                <a:cubicBezTo>
                  <a:pt x="100" y="188"/>
                  <a:pt x="57" y="259"/>
                  <a:pt x="40" y="341"/>
                </a:cubicBezTo>
                <a:lnTo>
                  <a:pt x="0" y="341"/>
                </a:ln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68553" tIns="34276" rIns="68553" bIns="34276"/>
          <a:lstStyle/>
          <a:p>
            <a:endParaRPr lang="zh-CN" altLang="en-US"/>
          </a:p>
        </p:txBody>
      </p:sp>
      <p:sp>
        <p:nvSpPr>
          <p:cNvPr id="11" name="Freeform 11"/>
          <p:cNvSpPr>
            <a:spLocks/>
          </p:cNvSpPr>
          <p:nvPr/>
        </p:nvSpPr>
        <p:spPr bwMode="auto">
          <a:xfrm>
            <a:off x="3646488" y="1276350"/>
            <a:ext cx="2827337" cy="2840038"/>
          </a:xfrm>
          <a:custGeom>
            <a:avLst/>
            <a:gdLst>
              <a:gd name="T0" fmla="*/ 0 w 1005"/>
              <a:gd name="T1" fmla="*/ 2147483646 h 1010"/>
              <a:gd name="T2" fmla="*/ 2147483646 w 1005"/>
              <a:gd name="T3" fmla="*/ 2147483646 h 1010"/>
              <a:gd name="T4" fmla="*/ 2147483646 w 1005"/>
              <a:gd name="T5" fmla="*/ 0 h 1010"/>
              <a:gd name="T6" fmla="*/ 2147483646 w 1005"/>
              <a:gd name="T7" fmla="*/ 2147483646 h 1010"/>
              <a:gd name="T8" fmla="*/ 2147483646 w 1005"/>
              <a:gd name="T9" fmla="*/ 2147483646 h 1010"/>
              <a:gd name="T10" fmla="*/ 2147483646 w 1005"/>
              <a:gd name="T11" fmla="*/ 2147483646 h 1010"/>
              <a:gd name="T12" fmla="*/ 2147483646 w 1005"/>
              <a:gd name="T13" fmla="*/ 2147483646 h 1010"/>
              <a:gd name="T14" fmla="*/ 2147483646 w 1005"/>
              <a:gd name="T15" fmla="*/ 2147483646 h 1010"/>
              <a:gd name="T16" fmla="*/ 2147483646 w 1005"/>
              <a:gd name="T17" fmla="*/ 2147483646 h 1010"/>
              <a:gd name="T18" fmla="*/ 2147483646 w 1005"/>
              <a:gd name="T19" fmla="*/ 2147483646 h 1010"/>
              <a:gd name="T20" fmla="*/ 2147483646 w 1005"/>
              <a:gd name="T21" fmla="*/ 2147483646 h 1010"/>
              <a:gd name="T22" fmla="*/ 2147483646 w 1005"/>
              <a:gd name="T23" fmla="*/ 2147483646 h 1010"/>
              <a:gd name="T24" fmla="*/ 2147483646 w 1005"/>
              <a:gd name="T25" fmla="*/ 2147483646 h 1010"/>
              <a:gd name="T26" fmla="*/ 2147483646 w 1005"/>
              <a:gd name="T27" fmla="*/ 2147483646 h 1010"/>
              <a:gd name="T28" fmla="*/ 2147483646 w 1005"/>
              <a:gd name="T29" fmla="*/ 2147483646 h 1010"/>
              <a:gd name="T30" fmla="*/ 2147483646 w 1005"/>
              <a:gd name="T31" fmla="*/ 2147483646 h 1010"/>
              <a:gd name="T32" fmla="*/ 2147483646 w 1005"/>
              <a:gd name="T33" fmla="*/ 2147483646 h 1010"/>
              <a:gd name="T34" fmla="*/ 2147483646 w 1005"/>
              <a:gd name="T35" fmla="*/ 2147483646 h 1010"/>
              <a:gd name="T36" fmla="*/ 0 w 1005"/>
              <a:gd name="T37" fmla="*/ 2147483646 h 101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005" h="1010">
                <a:moveTo>
                  <a:pt x="0" y="424"/>
                </a:moveTo>
                <a:cubicBezTo>
                  <a:pt x="19" y="307"/>
                  <a:pt x="78" y="204"/>
                  <a:pt x="161" y="129"/>
                </a:cubicBezTo>
                <a:cubicBezTo>
                  <a:pt x="251" y="48"/>
                  <a:pt x="370" y="0"/>
                  <a:pt x="499" y="0"/>
                </a:cubicBezTo>
                <a:cubicBezTo>
                  <a:pt x="639" y="0"/>
                  <a:pt x="765" y="56"/>
                  <a:pt x="857" y="148"/>
                </a:cubicBezTo>
                <a:cubicBezTo>
                  <a:pt x="948" y="239"/>
                  <a:pt x="1005" y="365"/>
                  <a:pt x="1005" y="505"/>
                </a:cubicBezTo>
                <a:cubicBezTo>
                  <a:pt x="1005" y="645"/>
                  <a:pt x="948" y="771"/>
                  <a:pt x="857" y="862"/>
                </a:cubicBezTo>
                <a:cubicBezTo>
                  <a:pt x="765" y="954"/>
                  <a:pt x="639" y="1010"/>
                  <a:pt x="499" y="1010"/>
                </a:cubicBezTo>
                <a:cubicBezTo>
                  <a:pt x="498" y="1010"/>
                  <a:pt x="498" y="1010"/>
                  <a:pt x="492" y="1010"/>
                </a:cubicBezTo>
                <a:cubicBezTo>
                  <a:pt x="490" y="1010"/>
                  <a:pt x="487" y="1010"/>
                  <a:pt x="485" y="1010"/>
                </a:cubicBezTo>
                <a:cubicBezTo>
                  <a:pt x="486" y="971"/>
                  <a:pt x="486" y="971"/>
                  <a:pt x="486" y="971"/>
                </a:cubicBezTo>
                <a:cubicBezTo>
                  <a:pt x="489" y="971"/>
                  <a:pt x="491" y="971"/>
                  <a:pt x="493" y="972"/>
                </a:cubicBezTo>
                <a:cubicBezTo>
                  <a:pt x="494" y="972"/>
                  <a:pt x="494" y="971"/>
                  <a:pt x="499" y="971"/>
                </a:cubicBezTo>
                <a:cubicBezTo>
                  <a:pt x="628" y="971"/>
                  <a:pt x="745" y="919"/>
                  <a:pt x="829" y="835"/>
                </a:cubicBezTo>
                <a:cubicBezTo>
                  <a:pt x="913" y="750"/>
                  <a:pt x="966" y="634"/>
                  <a:pt x="966" y="505"/>
                </a:cubicBezTo>
                <a:cubicBezTo>
                  <a:pt x="966" y="376"/>
                  <a:pt x="913" y="260"/>
                  <a:pt x="829" y="175"/>
                </a:cubicBezTo>
                <a:cubicBezTo>
                  <a:pt x="745" y="91"/>
                  <a:pt x="628" y="39"/>
                  <a:pt x="499" y="39"/>
                </a:cubicBezTo>
                <a:cubicBezTo>
                  <a:pt x="380" y="39"/>
                  <a:pt x="270" y="84"/>
                  <a:pt x="187" y="158"/>
                </a:cubicBezTo>
                <a:cubicBezTo>
                  <a:pt x="112" y="226"/>
                  <a:pt x="58" y="318"/>
                  <a:pt x="40" y="424"/>
                </a:cubicBezTo>
                <a:lnTo>
                  <a:pt x="0" y="424"/>
                </a:ln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68553" tIns="34276" rIns="68553" bIns="34276"/>
          <a:lstStyle/>
          <a:p>
            <a:endParaRPr lang="zh-CN" altLang="en-US"/>
          </a:p>
        </p:txBody>
      </p:sp>
      <p:sp>
        <p:nvSpPr>
          <p:cNvPr id="12" name="Freeform 15"/>
          <p:cNvSpPr>
            <a:spLocks/>
          </p:cNvSpPr>
          <p:nvPr/>
        </p:nvSpPr>
        <p:spPr bwMode="auto">
          <a:xfrm>
            <a:off x="1168400" y="1492250"/>
            <a:ext cx="957263" cy="271463"/>
          </a:xfrm>
          <a:custGeom>
            <a:avLst/>
            <a:gdLst>
              <a:gd name="T0" fmla="*/ 19 w 340"/>
              <a:gd name="T1" fmla="*/ 0 h 97"/>
              <a:gd name="T2" fmla="*/ 320 w 340"/>
              <a:gd name="T3" fmla="*/ 0 h 97"/>
              <a:gd name="T4" fmla="*/ 340 w 340"/>
              <a:gd name="T5" fmla="*/ 19 h 97"/>
              <a:gd name="T6" fmla="*/ 340 w 340"/>
              <a:gd name="T7" fmla="*/ 78 h 97"/>
              <a:gd name="T8" fmla="*/ 320 w 340"/>
              <a:gd name="T9" fmla="*/ 97 h 97"/>
              <a:gd name="T10" fmla="*/ 19 w 340"/>
              <a:gd name="T11" fmla="*/ 97 h 97"/>
              <a:gd name="T12" fmla="*/ 0 w 340"/>
              <a:gd name="T13" fmla="*/ 78 h 97"/>
              <a:gd name="T14" fmla="*/ 0 w 340"/>
              <a:gd name="T15" fmla="*/ 19 h 97"/>
              <a:gd name="T16" fmla="*/ 19 w 340"/>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 h="97">
                <a:moveTo>
                  <a:pt x="19" y="0"/>
                </a:moveTo>
                <a:cubicBezTo>
                  <a:pt x="320" y="0"/>
                  <a:pt x="320" y="0"/>
                  <a:pt x="320" y="0"/>
                </a:cubicBezTo>
                <a:cubicBezTo>
                  <a:pt x="331" y="0"/>
                  <a:pt x="340" y="8"/>
                  <a:pt x="340" y="19"/>
                </a:cubicBezTo>
                <a:cubicBezTo>
                  <a:pt x="340" y="78"/>
                  <a:pt x="340" y="78"/>
                  <a:pt x="340" y="78"/>
                </a:cubicBezTo>
                <a:cubicBezTo>
                  <a:pt x="340" y="88"/>
                  <a:pt x="331" y="97"/>
                  <a:pt x="320" y="97"/>
                </a:cubicBezTo>
                <a:cubicBezTo>
                  <a:pt x="19" y="97"/>
                  <a:pt x="19" y="97"/>
                  <a:pt x="19" y="97"/>
                </a:cubicBezTo>
                <a:cubicBezTo>
                  <a:pt x="8" y="97"/>
                  <a:pt x="0" y="88"/>
                  <a:pt x="0" y="78"/>
                </a:cubicBezTo>
                <a:cubicBezTo>
                  <a:pt x="0" y="19"/>
                  <a:pt x="0" y="19"/>
                  <a:pt x="0" y="19"/>
                </a:cubicBezTo>
                <a:cubicBezTo>
                  <a:pt x="0" y="8"/>
                  <a:pt x="8" y="0"/>
                  <a:pt x="19" y="0"/>
                </a:cubicBezTo>
                <a:close/>
              </a:path>
            </a:pathLst>
          </a:custGeom>
          <a:solidFill>
            <a:schemeClr val="bg1">
              <a:alpha val="20000"/>
            </a:schemeClr>
          </a:solidFill>
          <a:ln>
            <a:noFill/>
          </a:ln>
          <a:extLst/>
        </p:spPr>
        <p:txBody>
          <a:bodyPr lIns="68553" tIns="34276" rIns="68553" bIns="34276"/>
          <a:lstStyle/>
          <a:p>
            <a:pPr algn="ctr" eaLnBrk="1" fontAlgn="auto" hangingPunct="1">
              <a:spcBef>
                <a:spcPts val="0"/>
              </a:spcBef>
              <a:spcAft>
                <a:spcPts val="0"/>
              </a:spcAft>
              <a:defRPr/>
            </a:pPr>
            <a:r>
              <a:rPr lang="en-US" altLang="zh-CN" sz="1000" dirty="0">
                <a:solidFill>
                  <a:schemeClr val="bg1">
                    <a:lumMod val="95000"/>
                  </a:schemeClr>
                </a:solidFill>
                <a:latin typeface="华文细黑" panose="02010600040101010101" pitchFamily="2" charset="-122"/>
                <a:ea typeface="+mn-ea"/>
              </a:rPr>
              <a:t>TEXT HERE</a:t>
            </a:r>
            <a:endParaRPr lang="zh-CN" altLang="en-US" sz="1000" baseline="-3000" dirty="0">
              <a:solidFill>
                <a:schemeClr val="bg1">
                  <a:lumMod val="95000"/>
                </a:schemeClr>
              </a:solidFill>
              <a:latin typeface="华文细黑" panose="02010600040101010101" pitchFamily="2" charset="-122"/>
              <a:ea typeface="+mn-ea"/>
            </a:endParaRPr>
          </a:p>
        </p:txBody>
      </p:sp>
      <p:sp>
        <p:nvSpPr>
          <p:cNvPr id="13" name="Freeform 16"/>
          <p:cNvSpPr>
            <a:spLocks/>
          </p:cNvSpPr>
          <p:nvPr/>
        </p:nvSpPr>
        <p:spPr bwMode="auto">
          <a:xfrm>
            <a:off x="1168400" y="2825750"/>
            <a:ext cx="957263" cy="271463"/>
          </a:xfrm>
          <a:custGeom>
            <a:avLst/>
            <a:gdLst>
              <a:gd name="T0" fmla="*/ 19 w 340"/>
              <a:gd name="T1" fmla="*/ 0 h 97"/>
              <a:gd name="T2" fmla="*/ 320 w 340"/>
              <a:gd name="T3" fmla="*/ 0 h 97"/>
              <a:gd name="T4" fmla="*/ 340 w 340"/>
              <a:gd name="T5" fmla="*/ 19 h 97"/>
              <a:gd name="T6" fmla="*/ 340 w 340"/>
              <a:gd name="T7" fmla="*/ 78 h 97"/>
              <a:gd name="T8" fmla="*/ 320 w 340"/>
              <a:gd name="T9" fmla="*/ 97 h 97"/>
              <a:gd name="T10" fmla="*/ 19 w 340"/>
              <a:gd name="T11" fmla="*/ 97 h 97"/>
              <a:gd name="T12" fmla="*/ 0 w 340"/>
              <a:gd name="T13" fmla="*/ 78 h 97"/>
              <a:gd name="T14" fmla="*/ 0 w 340"/>
              <a:gd name="T15" fmla="*/ 19 h 97"/>
              <a:gd name="T16" fmla="*/ 19 w 340"/>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 h="97">
                <a:moveTo>
                  <a:pt x="19" y="0"/>
                </a:moveTo>
                <a:cubicBezTo>
                  <a:pt x="320" y="0"/>
                  <a:pt x="320" y="0"/>
                  <a:pt x="320" y="0"/>
                </a:cubicBezTo>
                <a:cubicBezTo>
                  <a:pt x="331" y="0"/>
                  <a:pt x="340" y="8"/>
                  <a:pt x="340" y="19"/>
                </a:cubicBezTo>
                <a:cubicBezTo>
                  <a:pt x="340" y="78"/>
                  <a:pt x="340" y="78"/>
                  <a:pt x="340" y="78"/>
                </a:cubicBezTo>
                <a:cubicBezTo>
                  <a:pt x="340" y="89"/>
                  <a:pt x="331" y="97"/>
                  <a:pt x="320" y="97"/>
                </a:cubicBezTo>
                <a:cubicBezTo>
                  <a:pt x="19" y="97"/>
                  <a:pt x="19" y="97"/>
                  <a:pt x="19" y="97"/>
                </a:cubicBezTo>
                <a:cubicBezTo>
                  <a:pt x="8" y="97"/>
                  <a:pt x="0" y="89"/>
                  <a:pt x="0" y="78"/>
                </a:cubicBezTo>
                <a:cubicBezTo>
                  <a:pt x="0" y="19"/>
                  <a:pt x="0" y="19"/>
                  <a:pt x="0" y="19"/>
                </a:cubicBezTo>
                <a:cubicBezTo>
                  <a:pt x="0" y="8"/>
                  <a:pt x="8" y="0"/>
                  <a:pt x="19" y="0"/>
                </a:cubicBezTo>
                <a:close/>
              </a:path>
            </a:pathLst>
          </a:custGeom>
          <a:solidFill>
            <a:schemeClr val="bg1">
              <a:alpha val="20000"/>
            </a:schemeClr>
          </a:solidFill>
          <a:ln>
            <a:noFill/>
          </a:ln>
          <a:extLst/>
        </p:spPr>
        <p:txBody>
          <a:bodyPr lIns="68553" tIns="34276" rIns="68553" bIns="34276"/>
          <a:lstStyle/>
          <a:p>
            <a:pPr algn="ctr" eaLnBrk="1" fontAlgn="auto" hangingPunct="1">
              <a:spcBef>
                <a:spcPts val="0"/>
              </a:spcBef>
              <a:spcAft>
                <a:spcPts val="0"/>
              </a:spcAft>
              <a:defRPr/>
            </a:pPr>
            <a:r>
              <a:rPr lang="en-US" altLang="zh-CN" sz="1000" dirty="0">
                <a:solidFill>
                  <a:schemeClr val="bg1">
                    <a:lumMod val="95000"/>
                  </a:schemeClr>
                </a:solidFill>
                <a:latin typeface="华文细黑" panose="02010600040101010101" pitchFamily="2" charset="-122"/>
                <a:ea typeface="+mn-ea"/>
              </a:rPr>
              <a:t>TEXT HERE</a:t>
            </a:r>
            <a:endParaRPr lang="zh-CN" altLang="en-US" sz="1000" baseline="-3000" dirty="0">
              <a:solidFill>
                <a:schemeClr val="bg1">
                  <a:lumMod val="95000"/>
                </a:schemeClr>
              </a:solidFill>
              <a:latin typeface="华文细黑" panose="02010600040101010101" pitchFamily="2" charset="-122"/>
              <a:ea typeface="+mn-ea"/>
            </a:endParaRPr>
          </a:p>
        </p:txBody>
      </p:sp>
      <p:sp>
        <p:nvSpPr>
          <p:cNvPr id="14" name="TextBox 13"/>
          <p:cNvSpPr txBox="1"/>
          <p:nvPr/>
        </p:nvSpPr>
        <p:spPr>
          <a:xfrm>
            <a:off x="1116013" y="1830388"/>
            <a:ext cx="2160587" cy="869950"/>
          </a:xfrm>
          <a:prstGeom prst="rect">
            <a:avLst/>
          </a:prstGeom>
          <a:noFill/>
        </p:spPr>
        <p:txBody>
          <a:bodyPr lIns="68553" tIns="34276" rIns="68553" bIns="34276">
            <a:spAutoFit/>
          </a:bodyPr>
          <a:lstStyle/>
          <a:p>
            <a:pPr eaLnBrk="1" fontAlgn="auto" hangingPunct="1">
              <a:lnSpc>
                <a:spcPct val="130000"/>
              </a:lnSpc>
              <a:spcBef>
                <a:spcPts val="0"/>
              </a:spcBef>
              <a:spcAft>
                <a:spcPts val="0"/>
              </a:spcAft>
              <a:defRPr/>
            </a:pPr>
            <a:r>
              <a:rPr lang="en-US" altLang="zh-CN" sz="1000" dirty="0">
                <a:solidFill>
                  <a:schemeClr val="bg1">
                    <a:lumMod val="95000"/>
                  </a:schemeClr>
                </a:solidFill>
                <a:latin typeface="华文细黑" panose="02010600040101010101" pitchFamily="2" charset="-122"/>
                <a:ea typeface="+mn-ea"/>
              </a:rPr>
              <a:t>Click here to modify the text ,  you may post text here . Click here to modify the text , you may post text here . </a:t>
            </a:r>
            <a:endParaRPr lang="zh-CN" altLang="en-US" sz="1000" dirty="0">
              <a:solidFill>
                <a:schemeClr val="bg1">
                  <a:lumMod val="85000"/>
                </a:schemeClr>
              </a:solidFill>
              <a:latin typeface="华文细黑" panose="02010600040101010101" pitchFamily="2" charset="-122"/>
            </a:endParaRPr>
          </a:p>
        </p:txBody>
      </p:sp>
      <p:sp>
        <p:nvSpPr>
          <p:cNvPr id="15" name="TextBox 14"/>
          <p:cNvSpPr txBox="1"/>
          <p:nvPr/>
        </p:nvSpPr>
        <p:spPr>
          <a:xfrm>
            <a:off x="1117600" y="3187700"/>
            <a:ext cx="2160588" cy="868363"/>
          </a:xfrm>
          <a:prstGeom prst="rect">
            <a:avLst/>
          </a:prstGeom>
          <a:noFill/>
        </p:spPr>
        <p:txBody>
          <a:bodyPr lIns="68553" tIns="34276" rIns="68553" bIns="34276">
            <a:spAutoFit/>
          </a:bodyPr>
          <a:lstStyle/>
          <a:p>
            <a:pPr eaLnBrk="1" fontAlgn="auto" hangingPunct="1">
              <a:lnSpc>
                <a:spcPct val="130000"/>
              </a:lnSpc>
              <a:spcBef>
                <a:spcPts val="0"/>
              </a:spcBef>
              <a:spcAft>
                <a:spcPts val="0"/>
              </a:spcAft>
              <a:defRPr/>
            </a:pPr>
            <a:r>
              <a:rPr lang="en-US" altLang="zh-CN" sz="1000" dirty="0">
                <a:solidFill>
                  <a:schemeClr val="bg1">
                    <a:lumMod val="95000"/>
                  </a:schemeClr>
                </a:solidFill>
                <a:latin typeface="华文细黑" panose="02010600040101010101" pitchFamily="2" charset="-122"/>
                <a:ea typeface="+mn-ea"/>
              </a:rPr>
              <a:t>Click here to modify the text ,  you may post text here . Click here to modify the text , you may post text here . </a:t>
            </a:r>
            <a:endParaRPr lang="zh-CN" altLang="en-US" sz="1000" dirty="0">
              <a:solidFill>
                <a:schemeClr val="bg1">
                  <a:lumMod val="85000"/>
                </a:schemeClr>
              </a:solidFill>
              <a:latin typeface="华文细黑" panose="02010600040101010101" pitchFamily="2" charset="-122"/>
            </a:endParaRPr>
          </a:p>
        </p:txBody>
      </p:sp>
      <p:sp>
        <p:nvSpPr>
          <p:cNvPr id="16" name="TextBox 15"/>
          <p:cNvSpPr txBox="1"/>
          <p:nvPr/>
        </p:nvSpPr>
        <p:spPr>
          <a:xfrm>
            <a:off x="7442200" y="1550988"/>
            <a:ext cx="873125" cy="254000"/>
          </a:xfrm>
          <a:prstGeom prst="rect">
            <a:avLst/>
          </a:prstGeom>
          <a:noFill/>
        </p:spPr>
        <p:txBody>
          <a:bodyPr wrap="none" lIns="68553" tIns="34276" rIns="68553" bIns="34276">
            <a:spAutoFit/>
          </a:bodyPr>
          <a:lstStyle/>
          <a:p>
            <a:pPr eaLnBrk="1" fontAlgn="auto" hangingPunct="1">
              <a:spcBef>
                <a:spcPts val="0"/>
              </a:spcBef>
              <a:spcAft>
                <a:spcPts val="0"/>
              </a:spcAft>
              <a:defRPr/>
            </a:pPr>
            <a:r>
              <a:rPr lang="en-US" altLang="zh-CN" sz="1200" dirty="0">
                <a:solidFill>
                  <a:schemeClr val="bg1">
                    <a:lumMod val="95000"/>
                  </a:schemeClr>
                </a:solidFill>
                <a:latin typeface="华文细黑" panose="02010600040101010101" pitchFamily="2" charset="-122"/>
                <a:ea typeface="+mn-ea"/>
              </a:rPr>
              <a:t>TEXT HERE</a:t>
            </a:r>
            <a:endParaRPr lang="zh-CN" altLang="en-US" sz="1200" baseline="-3000" dirty="0">
              <a:solidFill>
                <a:schemeClr val="bg1">
                  <a:lumMod val="95000"/>
                </a:schemeClr>
              </a:solidFill>
              <a:latin typeface="华文细黑" panose="02010600040101010101" pitchFamily="2" charset="-122"/>
              <a:ea typeface="+mn-ea"/>
            </a:endParaRPr>
          </a:p>
        </p:txBody>
      </p:sp>
      <p:sp>
        <p:nvSpPr>
          <p:cNvPr id="17" name="TextBox 16"/>
          <p:cNvSpPr txBox="1"/>
          <p:nvPr/>
        </p:nvSpPr>
        <p:spPr>
          <a:xfrm>
            <a:off x="7442200" y="2106613"/>
            <a:ext cx="873125" cy="254000"/>
          </a:xfrm>
          <a:prstGeom prst="rect">
            <a:avLst/>
          </a:prstGeom>
          <a:noFill/>
        </p:spPr>
        <p:txBody>
          <a:bodyPr wrap="none" lIns="68553" tIns="34276" rIns="68553" bIns="34276">
            <a:spAutoFit/>
          </a:bodyPr>
          <a:lstStyle/>
          <a:p>
            <a:pPr eaLnBrk="1" fontAlgn="auto" hangingPunct="1">
              <a:spcBef>
                <a:spcPts val="0"/>
              </a:spcBef>
              <a:spcAft>
                <a:spcPts val="0"/>
              </a:spcAft>
              <a:defRPr/>
            </a:pPr>
            <a:r>
              <a:rPr lang="en-US" altLang="zh-CN" sz="1200" dirty="0">
                <a:solidFill>
                  <a:schemeClr val="bg1">
                    <a:lumMod val="95000"/>
                  </a:schemeClr>
                </a:solidFill>
                <a:latin typeface="华文细黑" panose="02010600040101010101" pitchFamily="2" charset="-122"/>
                <a:ea typeface="+mn-ea"/>
              </a:rPr>
              <a:t>TEXT HERE</a:t>
            </a:r>
            <a:endParaRPr lang="zh-CN" altLang="en-US" sz="1200" baseline="-3000" dirty="0">
              <a:solidFill>
                <a:schemeClr val="bg1">
                  <a:lumMod val="95000"/>
                </a:schemeClr>
              </a:solidFill>
              <a:latin typeface="华文细黑" panose="02010600040101010101" pitchFamily="2" charset="-122"/>
              <a:ea typeface="+mn-ea"/>
            </a:endParaRPr>
          </a:p>
        </p:txBody>
      </p:sp>
      <p:sp>
        <p:nvSpPr>
          <p:cNvPr id="18" name="TextBox 17"/>
          <p:cNvSpPr txBox="1"/>
          <p:nvPr/>
        </p:nvSpPr>
        <p:spPr>
          <a:xfrm>
            <a:off x="7442200" y="2635250"/>
            <a:ext cx="873125" cy="254000"/>
          </a:xfrm>
          <a:prstGeom prst="rect">
            <a:avLst/>
          </a:prstGeom>
          <a:noFill/>
        </p:spPr>
        <p:txBody>
          <a:bodyPr wrap="none" lIns="68553" tIns="34276" rIns="68553" bIns="34276">
            <a:spAutoFit/>
          </a:bodyPr>
          <a:lstStyle/>
          <a:p>
            <a:pPr eaLnBrk="1" fontAlgn="auto" hangingPunct="1">
              <a:spcBef>
                <a:spcPts val="0"/>
              </a:spcBef>
              <a:spcAft>
                <a:spcPts val="0"/>
              </a:spcAft>
              <a:defRPr/>
            </a:pPr>
            <a:r>
              <a:rPr lang="en-US" altLang="zh-CN" sz="1200" dirty="0">
                <a:solidFill>
                  <a:schemeClr val="bg1">
                    <a:lumMod val="95000"/>
                  </a:schemeClr>
                </a:solidFill>
                <a:latin typeface="华文细黑" panose="02010600040101010101" pitchFamily="2" charset="-122"/>
                <a:ea typeface="+mn-ea"/>
              </a:rPr>
              <a:t>TEXT HERE</a:t>
            </a:r>
            <a:endParaRPr lang="zh-CN" altLang="en-US" sz="1200" baseline="-3000" dirty="0">
              <a:solidFill>
                <a:schemeClr val="bg1">
                  <a:lumMod val="95000"/>
                </a:schemeClr>
              </a:solidFill>
              <a:latin typeface="华文细黑" panose="02010600040101010101" pitchFamily="2" charset="-122"/>
              <a:ea typeface="+mn-ea"/>
            </a:endParaRPr>
          </a:p>
        </p:txBody>
      </p:sp>
      <p:sp>
        <p:nvSpPr>
          <p:cNvPr id="19" name="TextBox 18"/>
          <p:cNvSpPr txBox="1"/>
          <p:nvPr/>
        </p:nvSpPr>
        <p:spPr>
          <a:xfrm>
            <a:off x="7145338" y="3222625"/>
            <a:ext cx="873125" cy="254000"/>
          </a:xfrm>
          <a:prstGeom prst="rect">
            <a:avLst/>
          </a:prstGeom>
          <a:noFill/>
        </p:spPr>
        <p:txBody>
          <a:bodyPr wrap="none" lIns="68553" tIns="34276" rIns="68553" bIns="34276">
            <a:spAutoFit/>
          </a:bodyPr>
          <a:lstStyle/>
          <a:p>
            <a:pPr eaLnBrk="1" fontAlgn="auto" hangingPunct="1">
              <a:spcBef>
                <a:spcPts val="0"/>
              </a:spcBef>
              <a:spcAft>
                <a:spcPts val="0"/>
              </a:spcAft>
              <a:defRPr/>
            </a:pPr>
            <a:r>
              <a:rPr lang="en-US" altLang="zh-CN" sz="1200" dirty="0">
                <a:solidFill>
                  <a:schemeClr val="bg1">
                    <a:lumMod val="95000"/>
                  </a:schemeClr>
                </a:solidFill>
                <a:latin typeface="华文细黑" panose="02010600040101010101" pitchFamily="2" charset="-122"/>
                <a:ea typeface="+mn-ea"/>
              </a:rPr>
              <a:t>TEXT HERE</a:t>
            </a:r>
            <a:endParaRPr lang="zh-CN" altLang="en-US" sz="1200" baseline="-3000" dirty="0">
              <a:solidFill>
                <a:schemeClr val="bg1">
                  <a:lumMod val="95000"/>
                </a:schemeClr>
              </a:solidFill>
              <a:latin typeface="华文细黑" panose="02010600040101010101" pitchFamily="2" charset="-122"/>
              <a:ea typeface="+mn-ea"/>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par>
                          <p:cTn id="11" fill="hold" nodeType="afterGroup">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 calcmode="lin" valueType="num">
                                      <p:cBhvr>
                                        <p:cTn id="16" dur="500" fill="hold"/>
                                        <p:tgtEl>
                                          <p:spTgt spid="8"/>
                                        </p:tgtEl>
                                        <p:attrNameLst>
                                          <p:attrName>style.rotation</p:attrName>
                                        </p:attrNameLst>
                                      </p:cBhvr>
                                      <p:tavLst>
                                        <p:tav tm="0">
                                          <p:val>
                                            <p:fltVal val="360"/>
                                          </p:val>
                                        </p:tav>
                                        <p:tav tm="100000">
                                          <p:val>
                                            <p:fltVal val="0"/>
                                          </p:val>
                                        </p:tav>
                                      </p:tavLst>
                                    </p:anim>
                                    <p:animEffect transition="in" filter="fade">
                                      <p:cBhvr>
                                        <p:cTn id="17" dur="500"/>
                                        <p:tgtEl>
                                          <p:spTgt spid="8"/>
                                        </p:tgtEl>
                                      </p:cBhvr>
                                    </p:animEffect>
                                  </p:childTnLst>
                                </p:cTn>
                              </p:par>
                            </p:childTnLst>
                          </p:cTn>
                        </p:par>
                        <p:par>
                          <p:cTn id="18" fill="hold" nodeType="afterGroup">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 calcmode="lin" valueType="num">
                                      <p:cBhvr>
                                        <p:cTn id="23" dur="500" fill="hold"/>
                                        <p:tgtEl>
                                          <p:spTgt spid="9"/>
                                        </p:tgtEl>
                                        <p:attrNameLst>
                                          <p:attrName>style.rotation</p:attrName>
                                        </p:attrNameLst>
                                      </p:cBhvr>
                                      <p:tavLst>
                                        <p:tav tm="0">
                                          <p:val>
                                            <p:fltVal val="360"/>
                                          </p:val>
                                        </p:tav>
                                        <p:tav tm="100000">
                                          <p:val>
                                            <p:fltVal val="0"/>
                                          </p:val>
                                        </p:tav>
                                      </p:tavLst>
                                    </p:anim>
                                    <p:animEffect transition="in" filter="fade">
                                      <p:cBhvr>
                                        <p:cTn id="24" dur="500"/>
                                        <p:tgtEl>
                                          <p:spTgt spid="9"/>
                                        </p:tgtEl>
                                      </p:cBhvr>
                                    </p:animEffect>
                                  </p:childTnLst>
                                </p:cTn>
                              </p:par>
                            </p:childTnLst>
                          </p:cTn>
                        </p:par>
                        <p:par>
                          <p:cTn id="25" fill="hold" nodeType="afterGroup">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 calcmode="lin" valueType="num">
                                      <p:cBhvr>
                                        <p:cTn id="30" dur="500" fill="hold"/>
                                        <p:tgtEl>
                                          <p:spTgt spid="10"/>
                                        </p:tgtEl>
                                        <p:attrNameLst>
                                          <p:attrName>style.rotation</p:attrName>
                                        </p:attrNameLst>
                                      </p:cBhvr>
                                      <p:tavLst>
                                        <p:tav tm="0">
                                          <p:val>
                                            <p:fltVal val="360"/>
                                          </p:val>
                                        </p:tav>
                                        <p:tav tm="100000">
                                          <p:val>
                                            <p:fltVal val="0"/>
                                          </p:val>
                                        </p:tav>
                                      </p:tavLst>
                                    </p:anim>
                                    <p:animEffect transition="in" filter="fade">
                                      <p:cBhvr>
                                        <p:cTn id="31" dur="500"/>
                                        <p:tgtEl>
                                          <p:spTgt spid="10"/>
                                        </p:tgtEl>
                                      </p:cBhvr>
                                    </p:animEffect>
                                  </p:childTnLst>
                                </p:cTn>
                              </p:par>
                            </p:childTnLst>
                          </p:cTn>
                        </p:par>
                        <p:par>
                          <p:cTn id="32" fill="hold" nodeType="afterGroup">
                            <p:stCondLst>
                              <p:cond delay="2000"/>
                            </p:stCondLst>
                            <p:childTnLst>
                              <p:par>
                                <p:cTn id="33" presetID="49" presetClass="entr" presetSubtype="0" decel="10000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 calcmode="lin" valueType="num">
                                      <p:cBhvr>
                                        <p:cTn id="37" dur="500" fill="hold"/>
                                        <p:tgtEl>
                                          <p:spTgt spid="11"/>
                                        </p:tgtEl>
                                        <p:attrNameLst>
                                          <p:attrName>style.rotation</p:attrName>
                                        </p:attrNameLst>
                                      </p:cBhvr>
                                      <p:tavLst>
                                        <p:tav tm="0">
                                          <p:val>
                                            <p:fltVal val="360"/>
                                          </p:val>
                                        </p:tav>
                                        <p:tav tm="100000">
                                          <p:val>
                                            <p:fltVal val="0"/>
                                          </p:val>
                                        </p:tav>
                                      </p:tavLst>
                                    </p:anim>
                                    <p:animEffect transition="in" filter="fade">
                                      <p:cBhvr>
                                        <p:cTn id="38" dur="500"/>
                                        <p:tgtEl>
                                          <p:spTgt spid="11"/>
                                        </p:tgtEl>
                                      </p:cBhvr>
                                    </p:animEffect>
                                  </p:childTnLst>
                                </p:cTn>
                              </p:par>
                            </p:childTnLst>
                          </p:cTn>
                        </p:par>
                        <p:par>
                          <p:cTn id="39" fill="hold" nodeType="afterGroup">
                            <p:stCondLst>
                              <p:cond delay="2500"/>
                            </p:stCondLst>
                            <p:childTnLst>
                              <p:par>
                                <p:cTn id="40" presetID="22" presetClass="entr" presetSubtype="8"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par>
                                <p:cTn id="43" presetID="22" presetClass="entr" presetSubtype="8" fill="hold" nodeType="with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par>
                                <p:cTn id="46" presetID="22" presetClass="entr" presetSubtype="8" fill="hold" nodeType="with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left)">
                                      <p:cBhvr>
                                        <p:cTn id="48" dur="500"/>
                                        <p:tgtEl>
                                          <p:spTgt spid="4"/>
                                        </p:tgtEl>
                                      </p:cBhvr>
                                    </p:animEffect>
                                  </p:childTnLst>
                                </p:cTn>
                              </p:par>
                              <p:par>
                                <p:cTn id="49" presetID="22" presetClass="entr" presetSubtype="8" fill="hold" nodeType="with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left)">
                                      <p:cBhvr>
                                        <p:cTn id="51" dur="500"/>
                                        <p:tgtEl>
                                          <p:spTgt spid="3"/>
                                        </p:tgtEl>
                                      </p:cBhvr>
                                    </p:animEffect>
                                  </p:childTnLst>
                                </p:cTn>
                              </p:par>
                            </p:childTnLst>
                          </p:cTn>
                        </p:par>
                        <p:par>
                          <p:cTn id="52" fill="hold" nodeType="afterGroup">
                            <p:stCondLst>
                              <p:cond delay="3000"/>
                            </p:stCondLst>
                            <p:childTnLst>
                              <p:par>
                                <p:cTn id="53" presetID="10"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500"/>
                                        <p:tgtEl>
                                          <p:spTgt spid="19"/>
                                        </p:tgtEl>
                                      </p:cBhvr>
                                    </p:animEffect>
                                  </p:childTnLst>
                                </p:cTn>
                              </p:par>
                            </p:childTnLst>
                          </p:cTn>
                        </p:par>
                        <p:par>
                          <p:cTn id="65" fill="hold" nodeType="afterGroup">
                            <p:stCondLst>
                              <p:cond delay="3500"/>
                            </p:stCondLst>
                            <p:childTnLst>
                              <p:par>
                                <p:cTn id="66" presetID="52" presetClass="entr" presetSubtype="0"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Scale>
                                      <p:cBhvr>
                                        <p:cTn id="68"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12"/>
                                        </p:tgtEl>
                                        <p:attrNameLst>
                                          <p:attrName>ppt_x</p:attrName>
                                          <p:attrName>ppt_y</p:attrName>
                                        </p:attrNameLst>
                                      </p:cBhvr>
                                    </p:animMotion>
                                    <p:animEffect transition="in" filter="fade">
                                      <p:cBhvr>
                                        <p:cTn id="70" dur="1000"/>
                                        <p:tgtEl>
                                          <p:spTgt spid="12"/>
                                        </p:tgtEl>
                                      </p:cBhvr>
                                    </p:animEffect>
                                  </p:childTnLst>
                                </p:cTn>
                              </p:par>
                              <p:par>
                                <p:cTn id="71" presetID="52" presetClass="entr" presetSubtype="0"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Scale>
                                      <p:cBhvr>
                                        <p:cTn id="73"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13"/>
                                        </p:tgtEl>
                                        <p:attrNameLst>
                                          <p:attrName>ppt_x</p:attrName>
                                          <p:attrName>ppt_y</p:attrName>
                                        </p:attrNameLst>
                                      </p:cBhvr>
                                    </p:animMotion>
                                    <p:animEffect transition="in" filter="fade">
                                      <p:cBhvr>
                                        <p:cTn id="75" dur="1000"/>
                                        <p:tgtEl>
                                          <p:spTgt spid="13"/>
                                        </p:tgtEl>
                                      </p:cBhvr>
                                    </p:animEffect>
                                  </p:childTnLst>
                                </p:cTn>
                              </p:par>
                            </p:childTnLst>
                          </p:cTn>
                        </p:par>
                        <p:par>
                          <p:cTn id="76" fill="hold" nodeType="afterGroup">
                            <p:stCondLst>
                              <p:cond delay="4500"/>
                            </p:stCondLst>
                            <p:childTnLst>
                              <p:par>
                                <p:cTn id="77" presetID="22" presetClass="entr" presetSubtype="8"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left)">
                                      <p:cBhvr>
                                        <p:cTn id="79" dur="500"/>
                                        <p:tgtEl>
                                          <p:spTgt spid="14"/>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left)">
                                      <p:cBhvr>
                                        <p:cTn id="8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animBg="1"/>
      <p:bldP spid="14" grpId="0"/>
      <p:bldP spid="15" grpId="0"/>
      <p:bldP spid="16" grpId="0"/>
      <p:bldP spid="17" grpId="0"/>
      <p:bldP spid="18"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0"/>
          <p:cNvSpPr/>
          <p:nvPr/>
        </p:nvSpPr>
        <p:spPr>
          <a:xfrm>
            <a:off x="914400" y="1519238"/>
            <a:ext cx="4340225" cy="3200400"/>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13" dirty="0">
              <a:solidFill>
                <a:schemeClr val="tx1">
                  <a:lumMod val="85000"/>
                  <a:lumOff val="15000"/>
                </a:schemeClr>
              </a:solidFill>
            </a:endParaRPr>
          </a:p>
        </p:txBody>
      </p:sp>
      <p:grpSp>
        <p:nvGrpSpPr>
          <p:cNvPr id="2" name="组合 1"/>
          <p:cNvGrpSpPr>
            <a:grpSpLocks/>
          </p:cNvGrpSpPr>
          <p:nvPr/>
        </p:nvGrpSpPr>
        <p:grpSpPr bwMode="auto">
          <a:xfrm>
            <a:off x="3875088" y="2208213"/>
            <a:ext cx="4354512" cy="1125537"/>
            <a:chOff x="3875568" y="2208594"/>
            <a:chExt cx="4354033" cy="1124393"/>
          </a:xfrm>
        </p:grpSpPr>
        <p:sp>
          <p:nvSpPr>
            <p:cNvPr id="10" name="Rectangle 22"/>
            <p:cNvSpPr/>
            <p:nvPr/>
          </p:nvSpPr>
          <p:spPr>
            <a:xfrm>
              <a:off x="3875568" y="2208594"/>
              <a:ext cx="4354033" cy="1124393"/>
            </a:xfrm>
            <a:prstGeom prst="rect">
              <a:avLst/>
            </a:prstGeom>
            <a:solidFill>
              <a:srgbClr val="54407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13" dirty="0">
                <a:latin typeface="+mn-ea"/>
              </a:endParaRPr>
            </a:p>
          </p:txBody>
        </p:sp>
        <p:grpSp>
          <p:nvGrpSpPr>
            <p:cNvPr id="48135" name="Group 25"/>
            <p:cNvGrpSpPr>
              <a:grpSpLocks/>
            </p:cNvGrpSpPr>
            <p:nvPr/>
          </p:nvGrpSpPr>
          <p:grpSpPr bwMode="auto">
            <a:xfrm>
              <a:off x="4201879" y="2470706"/>
              <a:ext cx="3701408" cy="669414"/>
              <a:chOff x="5559125" y="2766137"/>
              <a:chExt cx="4935210" cy="892553"/>
            </a:xfrm>
          </p:grpSpPr>
          <p:sp>
            <p:nvSpPr>
              <p:cNvPr id="48136" name="TextBox 23"/>
              <p:cNvSpPr txBox="1">
                <a:spLocks noChangeArrowheads="1"/>
              </p:cNvSpPr>
              <p:nvPr/>
            </p:nvSpPr>
            <p:spPr bwMode="auto">
              <a:xfrm>
                <a:off x="5560029" y="2765548"/>
                <a:ext cx="2194741" cy="450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r>
                  <a:rPr lang="en-US" altLang="zh-CN" sz="1600">
                    <a:solidFill>
                      <a:schemeClr val="bg1"/>
                    </a:solidFill>
                  </a:rPr>
                  <a:t>Get in Touch</a:t>
                </a:r>
                <a:r>
                  <a:rPr lang="zh-CN" altLang="en-US" sz="1600">
                    <a:solidFill>
                      <a:schemeClr val="bg1"/>
                    </a:solidFill>
                  </a:rPr>
                  <a:t>：</a:t>
                </a:r>
                <a:endParaRPr lang="en-US" altLang="zh-CN" sz="1500" b="1">
                  <a:solidFill>
                    <a:srgbClr val="F2F2F2"/>
                  </a:solidFill>
                  <a:latin typeface="华文细黑" panose="02010600040101010101" pitchFamily="2" charset="-122"/>
                  <a:cs typeface="Open Sans" panose="020B0606030504020204" pitchFamily="34" charset="0"/>
                </a:endParaRPr>
              </a:p>
            </p:txBody>
          </p:sp>
          <p:sp>
            <p:nvSpPr>
              <p:cNvPr id="48137" name="TextBox 24"/>
              <p:cNvSpPr txBox="1">
                <a:spLocks noChangeArrowheads="1"/>
              </p:cNvSpPr>
              <p:nvPr/>
            </p:nvSpPr>
            <p:spPr bwMode="auto">
              <a:xfrm>
                <a:off x="5560029" y="3165193"/>
                <a:ext cx="4933406" cy="492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algn="just"/>
                <a:r>
                  <a:rPr lang="en-US" altLang="zh-CN" sz="900">
                    <a:solidFill>
                      <a:schemeClr val="bg1"/>
                    </a:solidFill>
                    <a:latin typeface="华文细黑" panose="02010600040101010101" pitchFamily="2" charset="-122"/>
                  </a:rPr>
                  <a:t>There are many variations of passages of Lorem available, but the majority have suffered alteration</a:t>
                </a:r>
                <a:endParaRPr lang="en-US" altLang="zh-CN" sz="800">
                  <a:solidFill>
                    <a:schemeClr val="bg1"/>
                  </a:solidFill>
                  <a:latin typeface="华文细黑" panose="02010600040101010101" pitchFamily="2" charset="-122"/>
                  <a:cs typeface="Open Sans" panose="020B0606030504020204" pitchFamily="34" charset="0"/>
                </a:endParaRPr>
              </a:p>
            </p:txBody>
          </p:sp>
        </p:grpSp>
      </p:grpSp>
      <p:sp>
        <p:nvSpPr>
          <p:cNvPr id="14" name="TextBox 26"/>
          <p:cNvSpPr txBox="1">
            <a:spLocks noChangeArrowheads="1"/>
          </p:cNvSpPr>
          <p:nvPr/>
        </p:nvSpPr>
        <p:spPr bwMode="auto">
          <a:xfrm>
            <a:off x="5376863" y="3476625"/>
            <a:ext cx="3684587"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a:solidFill>
                  <a:schemeClr val="tx1"/>
                </a:solidFill>
                <a:latin typeface="Lao UI" panose="020B0604020202020204" pitchFamily="34" charset="0"/>
                <a:ea typeface="微软雅黑" panose="020B0503020204020204" pitchFamily="34" charset="-122"/>
              </a:defRPr>
            </a:lvl1pPr>
            <a:lvl2pPr marL="742950" indent="-285750" defTabSz="1087438">
              <a:defRPr>
                <a:solidFill>
                  <a:schemeClr val="tx1"/>
                </a:solidFill>
                <a:latin typeface="Lao UI" panose="020B0604020202020204" pitchFamily="34" charset="0"/>
                <a:ea typeface="微软雅黑" panose="020B0503020204020204" pitchFamily="34" charset="-122"/>
              </a:defRPr>
            </a:lvl2pPr>
            <a:lvl3pPr marL="1143000" indent="-228600" defTabSz="1087438">
              <a:defRPr>
                <a:solidFill>
                  <a:schemeClr val="tx1"/>
                </a:solidFill>
                <a:latin typeface="Lao UI" panose="020B0604020202020204" pitchFamily="34" charset="0"/>
                <a:ea typeface="微软雅黑" panose="020B0503020204020204" pitchFamily="34" charset="-122"/>
              </a:defRPr>
            </a:lvl3pPr>
            <a:lvl4pPr marL="1600200" indent="-228600" defTabSz="1087438">
              <a:defRPr>
                <a:solidFill>
                  <a:schemeClr val="tx1"/>
                </a:solidFill>
                <a:latin typeface="Lao UI" panose="020B0604020202020204" pitchFamily="34" charset="0"/>
                <a:ea typeface="微软雅黑" panose="020B0503020204020204" pitchFamily="34" charset="-122"/>
              </a:defRPr>
            </a:lvl4pPr>
            <a:lvl5pPr marL="2057400" indent="-228600" defTabSz="1087438">
              <a:defRPr>
                <a:solidFill>
                  <a:schemeClr val="tx1"/>
                </a:solidFill>
                <a:latin typeface="Lao UI" panose="020B0604020202020204" pitchFamily="34" charset="0"/>
                <a:ea typeface="微软雅黑" panose="020B0503020204020204" pitchFamily="34" charset="-122"/>
              </a:defRPr>
            </a:lvl5pPr>
            <a:lvl6pPr marL="25146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a:lnSpc>
                <a:spcPct val="120000"/>
              </a:lnSpc>
            </a:pPr>
            <a:r>
              <a:rPr lang="en-US" altLang="zh-CN" sz="900">
                <a:solidFill>
                  <a:schemeClr val="bg1"/>
                </a:solidFill>
                <a:latin typeface="华文细黑" panose="02010600040101010101" pitchFamily="2" charset="-122"/>
              </a:rPr>
              <a:t>There are many variations of passages of Lore m available, but the majority have suffered alteration in some form, by injected humor, or randomized words which don't look even slightly believable. If you are going</a:t>
            </a:r>
            <a:endParaRPr lang="en-US" altLang="zh-CN" sz="900">
              <a:solidFill>
                <a:schemeClr val="bg1"/>
              </a:solidFill>
              <a:latin typeface="华文细黑" panose="02010600040101010101" pitchFamily="2" charset="-122"/>
              <a:cs typeface="Arial" panose="020B0604020202020204" pitchFamily="34" charset="0"/>
            </a:endParaRPr>
          </a:p>
        </p:txBody>
      </p:sp>
      <p:sp>
        <p:nvSpPr>
          <p:cNvPr id="15" name="Rectangle 27"/>
          <p:cNvSpPr>
            <a:spLocks noChangeArrowheads="1"/>
          </p:cNvSpPr>
          <p:nvPr/>
        </p:nvSpPr>
        <p:spPr bwMode="auto">
          <a:xfrm>
            <a:off x="5464175" y="4413250"/>
            <a:ext cx="1120775" cy="214313"/>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r>
              <a:rPr lang="en-US" altLang="zh-CN" sz="800">
                <a:solidFill>
                  <a:schemeClr val="bg1"/>
                </a:solidFill>
              </a:rPr>
              <a:t>The Bullpen Project</a:t>
            </a: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nodeType="afterGroup">
                            <p:stCondLst>
                              <p:cond delay="500"/>
                            </p:stCondLst>
                            <p:childTnLst>
                              <p:par>
                                <p:cTn id="9" presetID="2" presetClass="entr" presetSubtype="2" decel="10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5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09600" y="1138238"/>
            <a:ext cx="3830638" cy="1579562"/>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p:nvSpPr>
        <p:spPr>
          <a:xfrm>
            <a:off x="4545013" y="1131888"/>
            <a:ext cx="1870075" cy="1571625"/>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5" name="矩形 44"/>
          <p:cNvSpPr/>
          <p:nvPr/>
        </p:nvSpPr>
        <p:spPr>
          <a:xfrm>
            <a:off x="6518275" y="1146175"/>
            <a:ext cx="1981200" cy="1571625"/>
          </a:xfrm>
          <a:prstGeom prst="rect">
            <a:avLst/>
          </a:pr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6" name="矩形 45"/>
          <p:cNvSpPr/>
          <p:nvPr/>
        </p:nvSpPr>
        <p:spPr>
          <a:xfrm>
            <a:off x="2525713" y="2794000"/>
            <a:ext cx="1914525" cy="1571625"/>
          </a:xfrm>
          <a:prstGeom prst="rect">
            <a:avLst/>
          </a:prstGeom>
          <a:blipFill>
            <a:blip r:embed="rId6"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7" name="矩形 46"/>
          <p:cNvSpPr/>
          <p:nvPr/>
        </p:nvSpPr>
        <p:spPr>
          <a:xfrm>
            <a:off x="603250" y="2794000"/>
            <a:ext cx="1808163" cy="1571625"/>
          </a:xfrm>
          <a:prstGeom prst="rect">
            <a:avLst/>
          </a:prstGeom>
          <a:blipFill>
            <a:blip r:embed="rId7"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8" name="矩形 47"/>
          <p:cNvSpPr/>
          <p:nvPr/>
        </p:nvSpPr>
        <p:spPr>
          <a:xfrm>
            <a:off x="4545013" y="2822575"/>
            <a:ext cx="3954462" cy="1577975"/>
          </a:xfrm>
          <a:prstGeom prst="rect">
            <a:avLst/>
          </a:prstGeom>
          <a:blipFill>
            <a:blip r:embed="rId8"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矩形 14"/>
          <p:cNvSpPr/>
          <p:nvPr/>
        </p:nvSpPr>
        <p:spPr>
          <a:xfrm>
            <a:off x="609600" y="1131888"/>
            <a:ext cx="3830638" cy="1585912"/>
          </a:xfrm>
          <a:prstGeom prst="rect">
            <a:avLst/>
          </a:prstGeom>
          <a:solidFill>
            <a:srgbClr val="54407B">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文本框 15"/>
          <p:cNvSpPr txBox="1">
            <a:spLocks noChangeArrowheads="1"/>
          </p:cNvSpPr>
          <p:nvPr/>
        </p:nvSpPr>
        <p:spPr bwMode="auto">
          <a:xfrm>
            <a:off x="788988" y="1235075"/>
            <a:ext cx="21764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r>
              <a:rPr lang="en-US" altLang="zh-CN" sz="2000">
                <a:solidFill>
                  <a:schemeClr val="bg1"/>
                </a:solidFill>
              </a:rPr>
              <a:t>Serious Thinker</a:t>
            </a:r>
            <a:endParaRPr lang="zh-CN" altLang="en-US" sz="2000">
              <a:solidFill>
                <a:schemeClr val="bg1"/>
              </a:solidFill>
            </a:endParaRPr>
          </a:p>
        </p:txBody>
      </p:sp>
      <p:sp>
        <p:nvSpPr>
          <p:cNvPr id="17" name="文本框 16"/>
          <p:cNvSpPr txBox="1"/>
          <p:nvPr/>
        </p:nvSpPr>
        <p:spPr>
          <a:xfrm>
            <a:off x="2151063" y="1663700"/>
            <a:ext cx="519112" cy="708025"/>
          </a:xfrm>
          <a:prstGeom prst="rect">
            <a:avLst/>
          </a:prstGeom>
          <a:noFill/>
        </p:spPr>
        <p:txBody>
          <a:bodyPr>
            <a:spAutoFit/>
          </a:bodyPr>
          <a:lstStyle/>
          <a:p>
            <a:pPr algn="ctr">
              <a:defRPr/>
            </a:pPr>
            <a:r>
              <a:rPr lang="en-US" altLang="zh-CN" sz="4000" dirty="0">
                <a:solidFill>
                  <a:schemeClr val="bg1"/>
                </a:solidFill>
                <a:latin typeface="+mn-ea"/>
              </a:rPr>
              <a:t>+</a:t>
            </a:r>
            <a:endParaRPr lang="zh-CN" altLang="en-US" sz="4000" dirty="0">
              <a:solidFill>
                <a:schemeClr val="bg1"/>
              </a:solidFill>
              <a:latin typeface="+mn-ea"/>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ppt_x"/>
                                          </p:val>
                                        </p:tav>
                                        <p:tav tm="100000">
                                          <p:val>
                                            <p:strVal val="#ppt_x"/>
                                          </p:val>
                                        </p:tav>
                                      </p:tavLst>
                                    </p:anim>
                                    <p:anim calcmode="lin" valueType="num">
                                      <p:cBhvr additive="base">
                                        <p:cTn id="12" dur="500" fill="hold"/>
                                        <p:tgtEl>
                                          <p:spTgt spid="46"/>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500"/>
                            </p:stCondLst>
                            <p:childTnLst>
                              <p:par>
                                <p:cTn id="14" presetID="12" presetClass="entr" presetSubtype="2"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p:tgtEl>
                                          <p:spTgt spid="5"/>
                                        </p:tgtEl>
                                        <p:attrNameLst>
                                          <p:attrName>ppt_x</p:attrName>
                                        </p:attrNameLst>
                                      </p:cBhvr>
                                      <p:tavLst>
                                        <p:tav tm="0">
                                          <p:val>
                                            <p:strVal val="#ppt_x+#ppt_w*1.125000"/>
                                          </p:val>
                                        </p:tav>
                                        <p:tav tm="100000">
                                          <p:val>
                                            <p:strVal val="#ppt_x"/>
                                          </p:val>
                                        </p:tav>
                                      </p:tavLst>
                                    </p:anim>
                                    <p:animEffect transition="in" filter="wipe(left)">
                                      <p:cBhvr>
                                        <p:cTn id="17" dur="500"/>
                                        <p:tgtEl>
                                          <p:spTgt spid="5"/>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p:tgtEl>
                                          <p:spTgt spid="48"/>
                                        </p:tgtEl>
                                        <p:attrNameLst>
                                          <p:attrName>ppt_x</p:attrName>
                                        </p:attrNameLst>
                                      </p:cBhvr>
                                      <p:tavLst>
                                        <p:tav tm="0">
                                          <p:val>
                                            <p:strVal val="#ppt_x-#ppt_w*1.125000"/>
                                          </p:val>
                                        </p:tav>
                                        <p:tav tm="100000">
                                          <p:val>
                                            <p:strVal val="#ppt_x"/>
                                          </p:val>
                                        </p:tav>
                                      </p:tavLst>
                                    </p:anim>
                                    <p:animEffect transition="in" filter="wipe(right)">
                                      <p:cBhvr>
                                        <p:cTn id="21" dur="500"/>
                                        <p:tgtEl>
                                          <p:spTgt spid="48"/>
                                        </p:tgtEl>
                                      </p:cBhvr>
                                    </p:animEffect>
                                  </p:childTnLst>
                                </p:cTn>
                              </p:par>
                            </p:childTnLst>
                          </p:cTn>
                        </p:par>
                        <p:par>
                          <p:cTn id="22" fill="hold" nodeType="afterGroup">
                            <p:stCondLst>
                              <p:cond delay="1000"/>
                            </p:stCondLst>
                            <p:childTnLst>
                              <p:par>
                                <p:cTn id="23" presetID="12" presetClass="entr" presetSubtype="8" fill="hold" grpId="0"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p:tgtEl>
                                          <p:spTgt spid="45"/>
                                        </p:tgtEl>
                                        <p:attrNameLst>
                                          <p:attrName>ppt_x</p:attrName>
                                        </p:attrNameLst>
                                      </p:cBhvr>
                                      <p:tavLst>
                                        <p:tav tm="0">
                                          <p:val>
                                            <p:strVal val="#ppt_x-#ppt_w*1.125000"/>
                                          </p:val>
                                        </p:tav>
                                        <p:tav tm="100000">
                                          <p:val>
                                            <p:strVal val="#ppt_x"/>
                                          </p:val>
                                        </p:tav>
                                      </p:tavLst>
                                    </p:anim>
                                    <p:animEffect transition="in" filter="wipe(right)">
                                      <p:cBhvr>
                                        <p:cTn id="26" dur="500"/>
                                        <p:tgtEl>
                                          <p:spTgt spid="45"/>
                                        </p:tgtEl>
                                      </p:cBhvr>
                                    </p:animEffect>
                                  </p:childTnLst>
                                </p:cTn>
                              </p:par>
                              <p:par>
                                <p:cTn id="27" presetID="12" presetClass="entr" presetSubtype="2"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p:tgtEl>
                                          <p:spTgt spid="47"/>
                                        </p:tgtEl>
                                        <p:attrNameLst>
                                          <p:attrName>ppt_x</p:attrName>
                                        </p:attrNameLst>
                                      </p:cBhvr>
                                      <p:tavLst>
                                        <p:tav tm="0">
                                          <p:val>
                                            <p:strVal val="#ppt_x+#ppt_w*1.125000"/>
                                          </p:val>
                                        </p:tav>
                                        <p:tav tm="100000">
                                          <p:val>
                                            <p:strVal val="#ppt_x"/>
                                          </p:val>
                                        </p:tav>
                                      </p:tavLst>
                                    </p:anim>
                                    <p:animEffect transition="in" filter="wipe(left)">
                                      <p:cBhvr>
                                        <p:cTn id="30" dur="500"/>
                                        <p:tgtEl>
                                          <p:spTgt spid="47"/>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up)">
                                      <p:cBhvr>
                                        <p:cTn id="35" dur="500"/>
                                        <p:tgtEl>
                                          <p:spTgt spid="15"/>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barn(inVertical)">
                                      <p:cBhvr>
                                        <p:cTn id="40" dur="500"/>
                                        <p:tgtEl>
                                          <p:spTgt spid="16"/>
                                        </p:tgtEl>
                                      </p:cBhvr>
                                    </p:animEffect>
                                  </p:childTnLst>
                                </p:cTn>
                              </p:par>
                            </p:childTnLst>
                          </p:cTn>
                        </p:par>
                        <p:par>
                          <p:cTn id="41" fill="hold" nodeType="afterGroup">
                            <p:stCondLst>
                              <p:cond delay="500"/>
                            </p:stCondLst>
                            <p:childTnLst>
                              <p:par>
                                <p:cTn id="42" presetID="53" presetClass="entr" presetSubtype="16"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250" fill="hold"/>
                                        <p:tgtEl>
                                          <p:spTgt spid="17"/>
                                        </p:tgtEl>
                                        <p:attrNameLst>
                                          <p:attrName>ppt_w</p:attrName>
                                        </p:attrNameLst>
                                      </p:cBhvr>
                                      <p:tavLst>
                                        <p:tav tm="0">
                                          <p:val>
                                            <p:fltVal val="0"/>
                                          </p:val>
                                        </p:tav>
                                        <p:tav tm="100000">
                                          <p:val>
                                            <p:strVal val="#ppt_w"/>
                                          </p:val>
                                        </p:tav>
                                      </p:tavLst>
                                    </p:anim>
                                    <p:anim calcmode="lin" valueType="num">
                                      <p:cBhvr>
                                        <p:cTn id="45" dur="250" fill="hold"/>
                                        <p:tgtEl>
                                          <p:spTgt spid="17"/>
                                        </p:tgtEl>
                                        <p:attrNameLst>
                                          <p:attrName>ppt_h</p:attrName>
                                        </p:attrNameLst>
                                      </p:cBhvr>
                                      <p:tavLst>
                                        <p:tav tm="0">
                                          <p:val>
                                            <p:fltVal val="0"/>
                                          </p:val>
                                        </p:tav>
                                        <p:tav tm="100000">
                                          <p:val>
                                            <p:strVal val="#ppt_h"/>
                                          </p:val>
                                        </p:tav>
                                      </p:tavLst>
                                    </p:anim>
                                    <p:animEffect transition="in" filter="fade">
                                      <p:cBhvr>
                                        <p:cTn id="46" dur="250"/>
                                        <p:tgtEl>
                                          <p:spTgt spid="17"/>
                                        </p:tgtEl>
                                      </p:cBhvr>
                                    </p:animEffect>
                                  </p:childTnLst>
                                </p:cTn>
                              </p:par>
                              <p:par>
                                <p:cTn id="47" presetID="6" presetClass="emph" presetSubtype="0" decel="100000" fill="hold" grpId="1" nodeType="withEffect">
                                  <p:stCondLst>
                                    <p:cond delay="200"/>
                                  </p:stCondLst>
                                  <p:childTnLst>
                                    <p:animScale>
                                      <p:cBhvr>
                                        <p:cTn id="48" dur="250" fill="hold"/>
                                        <p:tgtEl>
                                          <p:spTgt spid="17"/>
                                        </p:tgtEl>
                                      </p:cBhvr>
                                      <p:by x="110000" y="110000"/>
                                    </p:animScale>
                                  </p:childTnLst>
                                </p:cTn>
                              </p:par>
                              <p:par>
                                <p:cTn id="49" presetID="6" presetClass="emph" presetSubtype="0" decel="100000" fill="hold" grpId="2" nodeType="withEffect">
                                  <p:stCondLst>
                                    <p:cond delay="300"/>
                                  </p:stCondLst>
                                  <p:childTnLst>
                                    <p:animScale>
                                      <p:cBhvr>
                                        <p:cTn id="50" dur="250" fill="hold"/>
                                        <p:tgtEl>
                                          <p:spTgt spid="17"/>
                                        </p:tgtEl>
                                      </p:cBhvr>
                                      <p:by x="91000" y="91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45" grpId="0" animBg="1"/>
      <p:bldP spid="46" grpId="0" animBg="1"/>
      <p:bldP spid="47" grpId="0" animBg="1"/>
      <p:bldP spid="48" grpId="0" animBg="1"/>
      <p:bldP spid="15" grpId="0" animBg="1"/>
      <p:bldP spid="16" grpId="0"/>
      <p:bldP spid="17" grpId="0"/>
      <p:bldP spid="17" grpId="1"/>
      <p:bldP spid="17" grpId="2"/>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4"/>
          <p:cNvGrpSpPr>
            <a:grpSpLocks noChangeAspect="1"/>
          </p:cNvGrpSpPr>
          <p:nvPr/>
        </p:nvGrpSpPr>
        <p:grpSpPr bwMode="auto">
          <a:xfrm flipH="1">
            <a:off x="6228184" y="-1502936"/>
            <a:ext cx="6763718" cy="7483355"/>
            <a:chOff x="-864" y="486"/>
            <a:chExt cx="3111" cy="3442"/>
          </a:xfrm>
          <a:solidFill>
            <a:schemeClr val="bg1"/>
          </a:solidFill>
        </p:grpSpPr>
        <p:grpSp>
          <p:nvGrpSpPr>
            <p:cNvPr id="8" name="Group 205"/>
            <p:cNvGrpSpPr>
              <a:grpSpLocks/>
            </p:cNvGrpSpPr>
            <p:nvPr/>
          </p:nvGrpSpPr>
          <p:grpSpPr bwMode="auto">
            <a:xfrm>
              <a:off x="-864" y="486"/>
              <a:ext cx="2586" cy="2307"/>
              <a:chOff x="-864" y="486"/>
              <a:chExt cx="2586" cy="2307"/>
            </a:xfrm>
            <a:grpFill/>
          </p:grpSpPr>
          <p:sp>
            <p:nvSpPr>
              <p:cNvPr id="24844" name="Freeform 5"/>
              <p:cNvSpPr>
                <a:spLocks noEditPoints="1"/>
              </p:cNvSpPr>
              <p:nvPr/>
            </p:nvSpPr>
            <p:spPr bwMode="auto">
              <a:xfrm>
                <a:off x="-637" y="1553"/>
                <a:ext cx="2186" cy="570"/>
              </a:xfrm>
              <a:custGeom>
                <a:avLst/>
                <a:gdLst>
                  <a:gd name="T0" fmla="*/ 1407 w 1408"/>
                  <a:gd name="T1" fmla="*/ 367 h 367"/>
                  <a:gd name="T2" fmla="*/ 1376 w 1408"/>
                  <a:gd name="T3" fmla="*/ 339 h 367"/>
                  <a:gd name="T4" fmla="*/ 1371 w 1408"/>
                  <a:gd name="T5" fmla="*/ 340 h 367"/>
                  <a:gd name="T6" fmla="*/ 1308 w 1408"/>
                  <a:gd name="T7" fmla="*/ 291 h 367"/>
                  <a:gd name="T8" fmla="*/ 1303 w 1408"/>
                  <a:gd name="T9" fmla="*/ 292 h 367"/>
                  <a:gd name="T10" fmla="*/ 1273 w 1408"/>
                  <a:gd name="T11" fmla="*/ 267 h 367"/>
                  <a:gd name="T12" fmla="*/ 1269 w 1408"/>
                  <a:gd name="T13" fmla="*/ 269 h 367"/>
                  <a:gd name="T14" fmla="*/ 1234 w 1408"/>
                  <a:gd name="T15" fmla="*/ 241 h 367"/>
                  <a:gd name="T16" fmla="*/ 1229 w 1408"/>
                  <a:gd name="T17" fmla="*/ 242 h 367"/>
                  <a:gd name="T18" fmla="*/ 1163 w 1408"/>
                  <a:gd name="T19" fmla="*/ 196 h 367"/>
                  <a:gd name="T20" fmla="*/ 631 w 1408"/>
                  <a:gd name="T21" fmla="*/ 186 h 367"/>
                  <a:gd name="T22" fmla="*/ 632 w 1408"/>
                  <a:gd name="T23" fmla="*/ 183 h 367"/>
                  <a:gd name="T24" fmla="*/ 696 w 1408"/>
                  <a:gd name="T25" fmla="*/ 211 h 367"/>
                  <a:gd name="T26" fmla="*/ 679 w 1408"/>
                  <a:gd name="T27" fmla="*/ 207 h 367"/>
                  <a:gd name="T28" fmla="*/ 698 w 1408"/>
                  <a:gd name="T29" fmla="*/ 216 h 367"/>
                  <a:gd name="T30" fmla="*/ 530 w 1408"/>
                  <a:gd name="T31" fmla="*/ 141 h 367"/>
                  <a:gd name="T32" fmla="*/ 573 w 1408"/>
                  <a:gd name="T33" fmla="*/ 162 h 367"/>
                  <a:gd name="T34" fmla="*/ 1026 w 1408"/>
                  <a:gd name="T35" fmla="*/ 118 h 367"/>
                  <a:gd name="T36" fmla="*/ 1158 w 1408"/>
                  <a:gd name="T37" fmla="*/ 198 h 367"/>
                  <a:gd name="T38" fmla="*/ 1026 w 1408"/>
                  <a:gd name="T39" fmla="*/ 118 h 367"/>
                  <a:gd name="T40" fmla="*/ 526 w 1408"/>
                  <a:gd name="T41" fmla="*/ 143 h 367"/>
                  <a:gd name="T42" fmla="*/ 390 w 1408"/>
                  <a:gd name="T43" fmla="*/ 89 h 367"/>
                  <a:gd name="T44" fmla="*/ 726 w 1408"/>
                  <a:gd name="T45" fmla="*/ 149 h 367"/>
                  <a:gd name="T46" fmla="*/ 730 w 1408"/>
                  <a:gd name="T47" fmla="*/ 151 h 367"/>
                  <a:gd name="T48" fmla="*/ 761 w 1408"/>
                  <a:gd name="T49" fmla="*/ 87 h 367"/>
                  <a:gd name="T50" fmla="*/ 759 w 1408"/>
                  <a:gd name="T51" fmla="*/ 87 h 367"/>
                  <a:gd name="T52" fmla="*/ 758 w 1408"/>
                  <a:gd name="T53" fmla="*/ 86 h 367"/>
                  <a:gd name="T54" fmla="*/ 385 w 1408"/>
                  <a:gd name="T55" fmla="*/ 92 h 367"/>
                  <a:gd name="T56" fmla="*/ 330 w 1408"/>
                  <a:gd name="T57" fmla="*/ 70 h 367"/>
                  <a:gd name="T58" fmla="*/ 977 w 1408"/>
                  <a:gd name="T59" fmla="*/ 95 h 367"/>
                  <a:gd name="T60" fmla="*/ 979 w 1408"/>
                  <a:gd name="T61" fmla="*/ 92 h 367"/>
                  <a:gd name="T62" fmla="*/ 255 w 1408"/>
                  <a:gd name="T63" fmla="*/ 49 h 367"/>
                  <a:gd name="T64" fmla="*/ 303 w 1408"/>
                  <a:gd name="T65" fmla="*/ 66 h 367"/>
                  <a:gd name="T66" fmla="*/ 255 w 1408"/>
                  <a:gd name="T67" fmla="*/ 49 h 367"/>
                  <a:gd name="T68" fmla="*/ 931 w 1408"/>
                  <a:gd name="T69" fmla="*/ 71 h 367"/>
                  <a:gd name="T70" fmla="*/ 881 w 1408"/>
                  <a:gd name="T71" fmla="*/ 42 h 367"/>
                  <a:gd name="T72" fmla="*/ 771 w 1408"/>
                  <a:gd name="T73" fmla="*/ 60 h 367"/>
                  <a:gd name="T74" fmla="*/ 779 w 1408"/>
                  <a:gd name="T75" fmla="*/ 53 h 367"/>
                  <a:gd name="T76" fmla="*/ 876 w 1408"/>
                  <a:gd name="T77" fmla="*/ 44 h 367"/>
                  <a:gd name="T78" fmla="*/ 0 w 1408"/>
                  <a:gd name="T79" fmla="*/ 0 h 367"/>
                  <a:gd name="T80" fmla="*/ 109 w 1408"/>
                  <a:gd name="T81" fmla="*/ 19 h 367"/>
                  <a:gd name="T82" fmla="*/ 250 w 1408"/>
                  <a:gd name="T83" fmla="*/ 51 h 367"/>
                  <a:gd name="T84" fmla="*/ 110 w 1408"/>
                  <a:gd name="T85" fmla="*/ 16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8" h="367">
                    <a:moveTo>
                      <a:pt x="1376" y="339"/>
                    </a:moveTo>
                    <a:cubicBezTo>
                      <a:pt x="1375" y="340"/>
                      <a:pt x="1375" y="341"/>
                      <a:pt x="1374" y="342"/>
                    </a:cubicBezTo>
                    <a:cubicBezTo>
                      <a:pt x="1385" y="351"/>
                      <a:pt x="1396" y="359"/>
                      <a:pt x="1407" y="367"/>
                    </a:cubicBezTo>
                    <a:cubicBezTo>
                      <a:pt x="1407" y="365"/>
                      <a:pt x="1407" y="365"/>
                      <a:pt x="1408" y="363"/>
                    </a:cubicBezTo>
                    <a:cubicBezTo>
                      <a:pt x="1408" y="363"/>
                      <a:pt x="1408" y="363"/>
                      <a:pt x="1408" y="363"/>
                    </a:cubicBezTo>
                    <a:cubicBezTo>
                      <a:pt x="1397" y="355"/>
                      <a:pt x="1387" y="347"/>
                      <a:pt x="1376" y="339"/>
                    </a:cubicBezTo>
                    <a:moveTo>
                      <a:pt x="1308" y="291"/>
                    </a:moveTo>
                    <a:cubicBezTo>
                      <a:pt x="1307" y="292"/>
                      <a:pt x="1307" y="293"/>
                      <a:pt x="1306" y="294"/>
                    </a:cubicBezTo>
                    <a:cubicBezTo>
                      <a:pt x="1328" y="309"/>
                      <a:pt x="1350" y="325"/>
                      <a:pt x="1371" y="340"/>
                    </a:cubicBezTo>
                    <a:cubicBezTo>
                      <a:pt x="1371" y="340"/>
                      <a:pt x="1371" y="340"/>
                      <a:pt x="1371" y="340"/>
                    </a:cubicBezTo>
                    <a:cubicBezTo>
                      <a:pt x="1372" y="339"/>
                      <a:pt x="1372" y="338"/>
                      <a:pt x="1373" y="337"/>
                    </a:cubicBezTo>
                    <a:cubicBezTo>
                      <a:pt x="1352" y="321"/>
                      <a:pt x="1330" y="306"/>
                      <a:pt x="1308" y="291"/>
                    </a:cubicBezTo>
                    <a:moveTo>
                      <a:pt x="1273" y="267"/>
                    </a:moveTo>
                    <a:cubicBezTo>
                      <a:pt x="1273" y="268"/>
                      <a:pt x="1272" y="269"/>
                      <a:pt x="1272" y="271"/>
                    </a:cubicBezTo>
                    <a:cubicBezTo>
                      <a:pt x="1282" y="278"/>
                      <a:pt x="1293" y="285"/>
                      <a:pt x="1303" y="292"/>
                    </a:cubicBezTo>
                    <a:cubicBezTo>
                      <a:pt x="1303" y="292"/>
                      <a:pt x="1303" y="292"/>
                      <a:pt x="1303" y="292"/>
                    </a:cubicBezTo>
                    <a:cubicBezTo>
                      <a:pt x="1304" y="291"/>
                      <a:pt x="1304" y="290"/>
                      <a:pt x="1305" y="288"/>
                    </a:cubicBezTo>
                    <a:cubicBezTo>
                      <a:pt x="1294" y="281"/>
                      <a:pt x="1284" y="274"/>
                      <a:pt x="1273" y="267"/>
                    </a:cubicBezTo>
                    <a:moveTo>
                      <a:pt x="1234" y="241"/>
                    </a:moveTo>
                    <a:cubicBezTo>
                      <a:pt x="1233" y="242"/>
                      <a:pt x="1232" y="243"/>
                      <a:pt x="1232" y="244"/>
                    </a:cubicBezTo>
                    <a:cubicBezTo>
                      <a:pt x="1244" y="252"/>
                      <a:pt x="1257" y="260"/>
                      <a:pt x="1269" y="269"/>
                    </a:cubicBezTo>
                    <a:cubicBezTo>
                      <a:pt x="1269" y="269"/>
                      <a:pt x="1269" y="269"/>
                      <a:pt x="1269" y="269"/>
                    </a:cubicBezTo>
                    <a:cubicBezTo>
                      <a:pt x="1269" y="267"/>
                      <a:pt x="1270" y="266"/>
                      <a:pt x="1270" y="265"/>
                    </a:cubicBezTo>
                    <a:cubicBezTo>
                      <a:pt x="1258" y="257"/>
                      <a:pt x="1246" y="249"/>
                      <a:pt x="1234" y="241"/>
                    </a:cubicBezTo>
                    <a:moveTo>
                      <a:pt x="1163" y="196"/>
                    </a:moveTo>
                    <a:cubicBezTo>
                      <a:pt x="1162" y="198"/>
                      <a:pt x="1162" y="199"/>
                      <a:pt x="1161" y="200"/>
                    </a:cubicBezTo>
                    <a:cubicBezTo>
                      <a:pt x="1184" y="214"/>
                      <a:pt x="1206" y="228"/>
                      <a:pt x="1229" y="242"/>
                    </a:cubicBezTo>
                    <a:cubicBezTo>
                      <a:pt x="1229" y="242"/>
                      <a:pt x="1229" y="242"/>
                      <a:pt x="1229" y="242"/>
                    </a:cubicBezTo>
                    <a:cubicBezTo>
                      <a:pt x="1229" y="241"/>
                      <a:pt x="1230" y="240"/>
                      <a:pt x="1230" y="239"/>
                    </a:cubicBezTo>
                    <a:cubicBezTo>
                      <a:pt x="1208" y="225"/>
                      <a:pt x="1186" y="210"/>
                      <a:pt x="1163" y="196"/>
                    </a:cubicBezTo>
                    <a:moveTo>
                      <a:pt x="578" y="160"/>
                    </a:moveTo>
                    <a:cubicBezTo>
                      <a:pt x="577" y="161"/>
                      <a:pt x="577" y="162"/>
                      <a:pt x="576" y="163"/>
                    </a:cubicBezTo>
                    <a:cubicBezTo>
                      <a:pt x="594" y="171"/>
                      <a:pt x="612" y="178"/>
                      <a:pt x="631" y="186"/>
                    </a:cubicBezTo>
                    <a:cubicBezTo>
                      <a:pt x="631" y="186"/>
                      <a:pt x="631" y="186"/>
                      <a:pt x="631" y="186"/>
                    </a:cubicBezTo>
                    <a:cubicBezTo>
                      <a:pt x="631" y="186"/>
                      <a:pt x="631" y="186"/>
                      <a:pt x="631" y="186"/>
                    </a:cubicBezTo>
                    <a:cubicBezTo>
                      <a:pt x="631" y="185"/>
                      <a:pt x="632" y="184"/>
                      <a:pt x="632" y="183"/>
                    </a:cubicBezTo>
                    <a:cubicBezTo>
                      <a:pt x="614" y="175"/>
                      <a:pt x="596" y="167"/>
                      <a:pt x="578" y="160"/>
                    </a:cubicBezTo>
                    <a:moveTo>
                      <a:pt x="724" y="153"/>
                    </a:moveTo>
                    <a:cubicBezTo>
                      <a:pt x="715" y="172"/>
                      <a:pt x="705" y="192"/>
                      <a:pt x="696" y="211"/>
                    </a:cubicBezTo>
                    <a:cubicBezTo>
                      <a:pt x="691" y="209"/>
                      <a:pt x="686" y="207"/>
                      <a:pt x="680" y="204"/>
                    </a:cubicBezTo>
                    <a:cubicBezTo>
                      <a:pt x="680" y="205"/>
                      <a:pt x="680" y="206"/>
                      <a:pt x="679" y="207"/>
                    </a:cubicBezTo>
                    <a:cubicBezTo>
                      <a:pt x="679" y="207"/>
                      <a:pt x="679" y="207"/>
                      <a:pt x="679" y="207"/>
                    </a:cubicBezTo>
                    <a:cubicBezTo>
                      <a:pt x="679" y="207"/>
                      <a:pt x="679" y="207"/>
                      <a:pt x="679" y="207"/>
                    </a:cubicBezTo>
                    <a:cubicBezTo>
                      <a:pt x="679" y="208"/>
                      <a:pt x="679" y="208"/>
                      <a:pt x="679" y="208"/>
                    </a:cubicBezTo>
                    <a:cubicBezTo>
                      <a:pt x="685" y="211"/>
                      <a:pt x="692" y="213"/>
                      <a:pt x="698" y="216"/>
                    </a:cubicBezTo>
                    <a:cubicBezTo>
                      <a:pt x="708" y="196"/>
                      <a:pt x="718" y="175"/>
                      <a:pt x="728" y="154"/>
                    </a:cubicBezTo>
                    <a:cubicBezTo>
                      <a:pt x="727" y="154"/>
                      <a:pt x="726" y="153"/>
                      <a:pt x="724" y="153"/>
                    </a:cubicBezTo>
                    <a:moveTo>
                      <a:pt x="530" y="141"/>
                    </a:moveTo>
                    <a:cubicBezTo>
                      <a:pt x="530" y="142"/>
                      <a:pt x="529" y="143"/>
                      <a:pt x="529" y="144"/>
                    </a:cubicBezTo>
                    <a:cubicBezTo>
                      <a:pt x="544" y="150"/>
                      <a:pt x="558" y="156"/>
                      <a:pt x="573" y="162"/>
                    </a:cubicBezTo>
                    <a:cubicBezTo>
                      <a:pt x="573" y="162"/>
                      <a:pt x="573" y="162"/>
                      <a:pt x="573" y="162"/>
                    </a:cubicBezTo>
                    <a:cubicBezTo>
                      <a:pt x="573" y="161"/>
                      <a:pt x="574" y="160"/>
                      <a:pt x="574" y="158"/>
                    </a:cubicBezTo>
                    <a:cubicBezTo>
                      <a:pt x="560" y="152"/>
                      <a:pt x="545" y="146"/>
                      <a:pt x="530" y="141"/>
                    </a:cubicBezTo>
                    <a:moveTo>
                      <a:pt x="1026" y="118"/>
                    </a:moveTo>
                    <a:cubicBezTo>
                      <a:pt x="1026" y="118"/>
                      <a:pt x="1026" y="118"/>
                      <a:pt x="1026" y="118"/>
                    </a:cubicBezTo>
                    <a:cubicBezTo>
                      <a:pt x="1026" y="119"/>
                      <a:pt x="1025" y="120"/>
                      <a:pt x="1025" y="120"/>
                    </a:cubicBezTo>
                    <a:cubicBezTo>
                      <a:pt x="1070" y="146"/>
                      <a:pt x="1114" y="171"/>
                      <a:pt x="1158" y="198"/>
                    </a:cubicBezTo>
                    <a:cubicBezTo>
                      <a:pt x="1158" y="198"/>
                      <a:pt x="1158" y="198"/>
                      <a:pt x="1158" y="198"/>
                    </a:cubicBezTo>
                    <a:cubicBezTo>
                      <a:pt x="1158" y="197"/>
                      <a:pt x="1159" y="196"/>
                      <a:pt x="1160" y="195"/>
                    </a:cubicBezTo>
                    <a:cubicBezTo>
                      <a:pt x="1116" y="168"/>
                      <a:pt x="1072" y="143"/>
                      <a:pt x="1026" y="118"/>
                    </a:cubicBezTo>
                    <a:moveTo>
                      <a:pt x="390" y="89"/>
                    </a:moveTo>
                    <a:cubicBezTo>
                      <a:pt x="389" y="91"/>
                      <a:pt x="389" y="92"/>
                      <a:pt x="388" y="93"/>
                    </a:cubicBezTo>
                    <a:cubicBezTo>
                      <a:pt x="433" y="108"/>
                      <a:pt x="479" y="125"/>
                      <a:pt x="526" y="143"/>
                    </a:cubicBezTo>
                    <a:cubicBezTo>
                      <a:pt x="526" y="143"/>
                      <a:pt x="526" y="143"/>
                      <a:pt x="526" y="143"/>
                    </a:cubicBezTo>
                    <a:cubicBezTo>
                      <a:pt x="526" y="142"/>
                      <a:pt x="527" y="141"/>
                      <a:pt x="527" y="139"/>
                    </a:cubicBezTo>
                    <a:cubicBezTo>
                      <a:pt x="481" y="121"/>
                      <a:pt x="435" y="105"/>
                      <a:pt x="390" y="89"/>
                    </a:cubicBezTo>
                    <a:cubicBezTo>
                      <a:pt x="390" y="89"/>
                      <a:pt x="390" y="89"/>
                      <a:pt x="390" y="89"/>
                    </a:cubicBezTo>
                    <a:moveTo>
                      <a:pt x="758" y="86"/>
                    </a:moveTo>
                    <a:cubicBezTo>
                      <a:pt x="747" y="107"/>
                      <a:pt x="737" y="128"/>
                      <a:pt x="726" y="149"/>
                    </a:cubicBezTo>
                    <a:cubicBezTo>
                      <a:pt x="726" y="149"/>
                      <a:pt x="726" y="149"/>
                      <a:pt x="726" y="149"/>
                    </a:cubicBezTo>
                    <a:cubicBezTo>
                      <a:pt x="727" y="150"/>
                      <a:pt x="728" y="150"/>
                      <a:pt x="729" y="151"/>
                    </a:cubicBezTo>
                    <a:cubicBezTo>
                      <a:pt x="729" y="151"/>
                      <a:pt x="729" y="151"/>
                      <a:pt x="730" y="151"/>
                    </a:cubicBezTo>
                    <a:cubicBezTo>
                      <a:pt x="730" y="151"/>
                      <a:pt x="730" y="151"/>
                      <a:pt x="730" y="151"/>
                    </a:cubicBezTo>
                    <a:cubicBezTo>
                      <a:pt x="730" y="151"/>
                      <a:pt x="730" y="151"/>
                      <a:pt x="730" y="151"/>
                    </a:cubicBezTo>
                    <a:cubicBezTo>
                      <a:pt x="740" y="130"/>
                      <a:pt x="751" y="108"/>
                      <a:pt x="761" y="87"/>
                    </a:cubicBezTo>
                    <a:cubicBezTo>
                      <a:pt x="761" y="87"/>
                      <a:pt x="761" y="87"/>
                      <a:pt x="761" y="87"/>
                    </a:cubicBezTo>
                    <a:cubicBezTo>
                      <a:pt x="761" y="87"/>
                      <a:pt x="760" y="87"/>
                      <a:pt x="760" y="87"/>
                    </a:cubicBezTo>
                    <a:cubicBezTo>
                      <a:pt x="760" y="87"/>
                      <a:pt x="760" y="87"/>
                      <a:pt x="759" y="87"/>
                    </a:cubicBezTo>
                    <a:cubicBezTo>
                      <a:pt x="759" y="87"/>
                      <a:pt x="759" y="87"/>
                      <a:pt x="759" y="87"/>
                    </a:cubicBezTo>
                    <a:cubicBezTo>
                      <a:pt x="759" y="87"/>
                      <a:pt x="759" y="86"/>
                      <a:pt x="759" y="86"/>
                    </a:cubicBezTo>
                    <a:cubicBezTo>
                      <a:pt x="759" y="86"/>
                      <a:pt x="758" y="86"/>
                      <a:pt x="758" y="86"/>
                    </a:cubicBezTo>
                    <a:moveTo>
                      <a:pt x="330" y="70"/>
                    </a:moveTo>
                    <a:cubicBezTo>
                      <a:pt x="329" y="72"/>
                      <a:pt x="329" y="72"/>
                      <a:pt x="329" y="74"/>
                    </a:cubicBezTo>
                    <a:cubicBezTo>
                      <a:pt x="347" y="80"/>
                      <a:pt x="366" y="86"/>
                      <a:pt x="385" y="92"/>
                    </a:cubicBezTo>
                    <a:cubicBezTo>
                      <a:pt x="385" y="92"/>
                      <a:pt x="385" y="92"/>
                      <a:pt x="385" y="92"/>
                    </a:cubicBezTo>
                    <a:cubicBezTo>
                      <a:pt x="385" y="91"/>
                      <a:pt x="386" y="89"/>
                      <a:pt x="386" y="88"/>
                    </a:cubicBezTo>
                    <a:cubicBezTo>
                      <a:pt x="367" y="82"/>
                      <a:pt x="348" y="76"/>
                      <a:pt x="330" y="70"/>
                    </a:cubicBezTo>
                    <a:moveTo>
                      <a:pt x="936" y="70"/>
                    </a:moveTo>
                    <a:cubicBezTo>
                      <a:pt x="936" y="71"/>
                      <a:pt x="935" y="72"/>
                      <a:pt x="934" y="73"/>
                    </a:cubicBezTo>
                    <a:cubicBezTo>
                      <a:pt x="949" y="80"/>
                      <a:pt x="963" y="88"/>
                      <a:pt x="977" y="95"/>
                    </a:cubicBezTo>
                    <a:cubicBezTo>
                      <a:pt x="978" y="94"/>
                      <a:pt x="978" y="94"/>
                      <a:pt x="979" y="93"/>
                    </a:cubicBezTo>
                    <a:cubicBezTo>
                      <a:pt x="979" y="92"/>
                      <a:pt x="979" y="92"/>
                      <a:pt x="979" y="92"/>
                    </a:cubicBezTo>
                    <a:cubicBezTo>
                      <a:pt x="979" y="92"/>
                      <a:pt x="979" y="92"/>
                      <a:pt x="979" y="92"/>
                    </a:cubicBezTo>
                    <a:cubicBezTo>
                      <a:pt x="979" y="92"/>
                      <a:pt x="979" y="92"/>
                      <a:pt x="979" y="92"/>
                    </a:cubicBezTo>
                    <a:cubicBezTo>
                      <a:pt x="965" y="85"/>
                      <a:pt x="950" y="77"/>
                      <a:pt x="936" y="70"/>
                    </a:cubicBezTo>
                    <a:moveTo>
                      <a:pt x="255" y="49"/>
                    </a:moveTo>
                    <a:cubicBezTo>
                      <a:pt x="254" y="50"/>
                      <a:pt x="254" y="51"/>
                      <a:pt x="253" y="52"/>
                    </a:cubicBezTo>
                    <a:cubicBezTo>
                      <a:pt x="270" y="57"/>
                      <a:pt x="286" y="61"/>
                      <a:pt x="303" y="66"/>
                    </a:cubicBezTo>
                    <a:cubicBezTo>
                      <a:pt x="303" y="66"/>
                      <a:pt x="303" y="66"/>
                      <a:pt x="303" y="66"/>
                    </a:cubicBezTo>
                    <a:cubicBezTo>
                      <a:pt x="303" y="66"/>
                      <a:pt x="303" y="66"/>
                      <a:pt x="303" y="66"/>
                    </a:cubicBezTo>
                    <a:cubicBezTo>
                      <a:pt x="304" y="65"/>
                      <a:pt x="304" y="64"/>
                      <a:pt x="305" y="63"/>
                    </a:cubicBezTo>
                    <a:cubicBezTo>
                      <a:pt x="288" y="58"/>
                      <a:pt x="271" y="53"/>
                      <a:pt x="255" y="49"/>
                    </a:cubicBezTo>
                    <a:moveTo>
                      <a:pt x="881" y="42"/>
                    </a:moveTo>
                    <a:cubicBezTo>
                      <a:pt x="880" y="43"/>
                      <a:pt x="880" y="44"/>
                      <a:pt x="879" y="45"/>
                    </a:cubicBezTo>
                    <a:cubicBezTo>
                      <a:pt x="896" y="54"/>
                      <a:pt x="914" y="63"/>
                      <a:pt x="931" y="71"/>
                    </a:cubicBezTo>
                    <a:cubicBezTo>
                      <a:pt x="931" y="71"/>
                      <a:pt x="931" y="71"/>
                      <a:pt x="931" y="71"/>
                    </a:cubicBezTo>
                    <a:cubicBezTo>
                      <a:pt x="931" y="70"/>
                      <a:pt x="932" y="69"/>
                      <a:pt x="932" y="68"/>
                    </a:cubicBezTo>
                    <a:cubicBezTo>
                      <a:pt x="915" y="59"/>
                      <a:pt x="898" y="51"/>
                      <a:pt x="881" y="42"/>
                    </a:cubicBezTo>
                    <a:moveTo>
                      <a:pt x="800" y="4"/>
                    </a:moveTo>
                    <a:cubicBezTo>
                      <a:pt x="792" y="19"/>
                      <a:pt x="783" y="35"/>
                      <a:pt x="775" y="51"/>
                    </a:cubicBezTo>
                    <a:cubicBezTo>
                      <a:pt x="774" y="54"/>
                      <a:pt x="772" y="57"/>
                      <a:pt x="771" y="60"/>
                    </a:cubicBezTo>
                    <a:cubicBezTo>
                      <a:pt x="772" y="60"/>
                      <a:pt x="772" y="60"/>
                      <a:pt x="773" y="60"/>
                    </a:cubicBezTo>
                    <a:cubicBezTo>
                      <a:pt x="773" y="61"/>
                      <a:pt x="774" y="61"/>
                      <a:pt x="774" y="61"/>
                    </a:cubicBezTo>
                    <a:cubicBezTo>
                      <a:pt x="776" y="58"/>
                      <a:pt x="777" y="55"/>
                      <a:pt x="779" y="53"/>
                    </a:cubicBezTo>
                    <a:cubicBezTo>
                      <a:pt x="786" y="38"/>
                      <a:pt x="794" y="23"/>
                      <a:pt x="801" y="9"/>
                    </a:cubicBezTo>
                    <a:cubicBezTo>
                      <a:pt x="826" y="20"/>
                      <a:pt x="851" y="32"/>
                      <a:pt x="876" y="44"/>
                    </a:cubicBezTo>
                    <a:cubicBezTo>
                      <a:pt x="876" y="44"/>
                      <a:pt x="876" y="44"/>
                      <a:pt x="876" y="44"/>
                    </a:cubicBezTo>
                    <a:cubicBezTo>
                      <a:pt x="876" y="43"/>
                      <a:pt x="877" y="42"/>
                      <a:pt x="877" y="41"/>
                    </a:cubicBezTo>
                    <a:cubicBezTo>
                      <a:pt x="852" y="28"/>
                      <a:pt x="826" y="16"/>
                      <a:pt x="800" y="4"/>
                    </a:cubicBezTo>
                    <a:moveTo>
                      <a:pt x="0" y="0"/>
                    </a:moveTo>
                    <a:cubicBezTo>
                      <a:pt x="0" y="1"/>
                      <a:pt x="0" y="1"/>
                      <a:pt x="0" y="2"/>
                    </a:cubicBezTo>
                    <a:cubicBezTo>
                      <a:pt x="0" y="2"/>
                      <a:pt x="0" y="2"/>
                      <a:pt x="0" y="3"/>
                    </a:cubicBezTo>
                    <a:cubicBezTo>
                      <a:pt x="34" y="7"/>
                      <a:pt x="70" y="12"/>
                      <a:pt x="109" y="19"/>
                    </a:cubicBezTo>
                    <a:cubicBezTo>
                      <a:pt x="155" y="28"/>
                      <a:pt x="202" y="38"/>
                      <a:pt x="250" y="51"/>
                    </a:cubicBezTo>
                    <a:cubicBezTo>
                      <a:pt x="250" y="51"/>
                      <a:pt x="250" y="51"/>
                      <a:pt x="250" y="51"/>
                    </a:cubicBezTo>
                    <a:cubicBezTo>
                      <a:pt x="250" y="51"/>
                      <a:pt x="250" y="51"/>
                      <a:pt x="250" y="51"/>
                    </a:cubicBezTo>
                    <a:cubicBezTo>
                      <a:pt x="251" y="50"/>
                      <a:pt x="251" y="49"/>
                      <a:pt x="252" y="48"/>
                    </a:cubicBezTo>
                    <a:cubicBezTo>
                      <a:pt x="252" y="48"/>
                      <a:pt x="252" y="48"/>
                      <a:pt x="252" y="48"/>
                    </a:cubicBezTo>
                    <a:cubicBezTo>
                      <a:pt x="203" y="35"/>
                      <a:pt x="156" y="24"/>
                      <a:pt x="110" y="16"/>
                    </a:cubicBezTo>
                    <a:cubicBezTo>
                      <a:pt x="71" y="8"/>
                      <a:pt x="34" y="3"/>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45" name="Freeform 6"/>
              <p:cNvSpPr>
                <a:spLocks noEditPoints="1"/>
              </p:cNvSpPr>
              <p:nvPr/>
            </p:nvSpPr>
            <p:spPr bwMode="auto">
              <a:xfrm>
                <a:off x="-572" y="1328"/>
                <a:ext cx="2241" cy="838"/>
              </a:xfrm>
              <a:custGeom>
                <a:avLst/>
                <a:gdLst>
                  <a:gd name="T0" fmla="*/ 786 w 1443"/>
                  <a:gd name="T1" fmla="*/ 524 h 540"/>
                  <a:gd name="T2" fmla="*/ 749 w 1443"/>
                  <a:gd name="T3" fmla="*/ 500 h 540"/>
                  <a:gd name="T4" fmla="*/ 791 w 1443"/>
                  <a:gd name="T5" fmla="*/ 522 h 540"/>
                  <a:gd name="T6" fmla="*/ 868 w 1443"/>
                  <a:gd name="T7" fmla="*/ 439 h 540"/>
                  <a:gd name="T8" fmla="*/ 578 w 1443"/>
                  <a:gd name="T9" fmla="*/ 419 h 540"/>
                  <a:gd name="T10" fmla="*/ 744 w 1443"/>
                  <a:gd name="T11" fmla="*/ 502 h 540"/>
                  <a:gd name="T12" fmla="*/ 578 w 1443"/>
                  <a:gd name="T13" fmla="*/ 419 h 540"/>
                  <a:gd name="T14" fmla="*/ 870 w 1443"/>
                  <a:gd name="T15" fmla="*/ 436 h 540"/>
                  <a:gd name="T16" fmla="*/ 885 w 1443"/>
                  <a:gd name="T17" fmla="*/ 399 h 540"/>
                  <a:gd name="T18" fmla="*/ 573 w 1443"/>
                  <a:gd name="T19" fmla="*/ 421 h 540"/>
                  <a:gd name="T20" fmla="*/ 500 w 1443"/>
                  <a:gd name="T21" fmla="*/ 385 h 540"/>
                  <a:gd name="T22" fmla="*/ 462 w 1443"/>
                  <a:gd name="T23" fmla="*/ 374 h 540"/>
                  <a:gd name="T24" fmla="*/ 495 w 1443"/>
                  <a:gd name="T25" fmla="*/ 387 h 540"/>
                  <a:gd name="T26" fmla="*/ 911 w 1443"/>
                  <a:gd name="T27" fmla="*/ 349 h 540"/>
                  <a:gd name="T28" fmla="*/ 890 w 1443"/>
                  <a:gd name="T29" fmla="*/ 397 h 540"/>
                  <a:gd name="T30" fmla="*/ 338 w 1443"/>
                  <a:gd name="T31" fmla="*/ 324 h 540"/>
                  <a:gd name="T32" fmla="*/ 436 w 1443"/>
                  <a:gd name="T33" fmla="*/ 364 h 540"/>
                  <a:gd name="T34" fmla="*/ 437 w 1443"/>
                  <a:gd name="T35" fmla="*/ 360 h 540"/>
                  <a:gd name="T36" fmla="*/ 242 w 1443"/>
                  <a:gd name="T37" fmla="*/ 297 h 540"/>
                  <a:gd name="T38" fmla="*/ 290 w 1443"/>
                  <a:gd name="T39" fmla="*/ 312 h 540"/>
                  <a:gd name="T40" fmla="*/ 193 w 1443"/>
                  <a:gd name="T41" fmla="*/ 279 h 540"/>
                  <a:gd name="T42" fmla="*/ 239 w 1443"/>
                  <a:gd name="T43" fmla="*/ 296 h 540"/>
                  <a:gd name="T44" fmla="*/ 240 w 1443"/>
                  <a:gd name="T45" fmla="*/ 292 h 540"/>
                  <a:gd name="T46" fmla="*/ 949 w 1443"/>
                  <a:gd name="T47" fmla="*/ 274 h 540"/>
                  <a:gd name="T48" fmla="*/ 916 w 1443"/>
                  <a:gd name="T49" fmla="*/ 347 h 540"/>
                  <a:gd name="T50" fmla="*/ 953 w 1443"/>
                  <a:gd name="T51" fmla="*/ 275 h 540"/>
                  <a:gd name="T52" fmla="*/ 0 w 1443"/>
                  <a:gd name="T53" fmla="*/ 238 h 540"/>
                  <a:gd name="T54" fmla="*/ 0 w 1443"/>
                  <a:gd name="T55" fmla="*/ 240 h 540"/>
                  <a:gd name="T56" fmla="*/ 168 w 1443"/>
                  <a:gd name="T57" fmla="*/ 276 h 540"/>
                  <a:gd name="T58" fmla="*/ 40 w 1443"/>
                  <a:gd name="T59" fmla="*/ 243 h 540"/>
                  <a:gd name="T60" fmla="*/ 973 w 1443"/>
                  <a:gd name="T61" fmla="*/ 227 h 540"/>
                  <a:gd name="T62" fmla="*/ 983 w 1443"/>
                  <a:gd name="T63" fmla="*/ 207 h 540"/>
                  <a:gd name="T64" fmla="*/ 988 w 1443"/>
                  <a:gd name="T65" fmla="*/ 205 h 540"/>
                  <a:gd name="T66" fmla="*/ 993 w 1443"/>
                  <a:gd name="T67" fmla="*/ 187 h 540"/>
                  <a:gd name="T68" fmla="*/ 1443 w 1443"/>
                  <a:gd name="T69" fmla="*/ 230 h 540"/>
                  <a:gd name="T70" fmla="*/ 1371 w 1443"/>
                  <a:gd name="T71" fmla="*/ 175 h 540"/>
                  <a:gd name="T72" fmla="*/ 998 w 1443"/>
                  <a:gd name="T73" fmla="*/ 185 h 540"/>
                  <a:gd name="T74" fmla="*/ 1015 w 1443"/>
                  <a:gd name="T75" fmla="*/ 141 h 540"/>
                  <a:gd name="T76" fmla="*/ 1367 w 1443"/>
                  <a:gd name="T77" fmla="*/ 176 h 540"/>
                  <a:gd name="T78" fmla="*/ 1301 w 1443"/>
                  <a:gd name="T79" fmla="*/ 128 h 540"/>
                  <a:gd name="T80" fmla="*/ 1020 w 1443"/>
                  <a:gd name="T81" fmla="*/ 140 h 540"/>
                  <a:gd name="T82" fmla="*/ 1030 w 1443"/>
                  <a:gd name="T83" fmla="*/ 110 h 540"/>
                  <a:gd name="T84" fmla="*/ 1035 w 1443"/>
                  <a:gd name="T85" fmla="*/ 109 h 540"/>
                  <a:gd name="T86" fmla="*/ 1054 w 1443"/>
                  <a:gd name="T87" fmla="*/ 70 h 540"/>
                  <a:gd name="T88" fmla="*/ 1050 w 1443"/>
                  <a:gd name="T89" fmla="*/ 69 h 540"/>
                  <a:gd name="T90" fmla="*/ 1182 w 1443"/>
                  <a:gd name="T91" fmla="*/ 58 h 540"/>
                  <a:gd name="T92" fmla="*/ 1298 w 1443"/>
                  <a:gd name="T93" fmla="*/ 126 h 540"/>
                  <a:gd name="T94" fmla="*/ 1061 w 1443"/>
                  <a:gd name="T95" fmla="*/ 46 h 540"/>
                  <a:gd name="T96" fmla="*/ 1159 w 1443"/>
                  <a:gd name="T97" fmla="*/ 45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43" h="540">
                    <a:moveTo>
                      <a:pt x="749" y="500"/>
                    </a:moveTo>
                    <a:cubicBezTo>
                      <a:pt x="748" y="501"/>
                      <a:pt x="748" y="503"/>
                      <a:pt x="747" y="504"/>
                    </a:cubicBezTo>
                    <a:cubicBezTo>
                      <a:pt x="760" y="510"/>
                      <a:pt x="773" y="517"/>
                      <a:pt x="786" y="524"/>
                    </a:cubicBezTo>
                    <a:cubicBezTo>
                      <a:pt x="786" y="524"/>
                      <a:pt x="786" y="524"/>
                      <a:pt x="786" y="524"/>
                    </a:cubicBezTo>
                    <a:cubicBezTo>
                      <a:pt x="786" y="523"/>
                      <a:pt x="787" y="521"/>
                      <a:pt x="788" y="520"/>
                    </a:cubicBezTo>
                    <a:cubicBezTo>
                      <a:pt x="775" y="514"/>
                      <a:pt x="762" y="507"/>
                      <a:pt x="749" y="500"/>
                    </a:cubicBezTo>
                    <a:moveTo>
                      <a:pt x="865" y="437"/>
                    </a:moveTo>
                    <a:cubicBezTo>
                      <a:pt x="848" y="470"/>
                      <a:pt x="831" y="502"/>
                      <a:pt x="814" y="534"/>
                    </a:cubicBezTo>
                    <a:cubicBezTo>
                      <a:pt x="806" y="530"/>
                      <a:pt x="799" y="526"/>
                      <a:pt x="791" y="522"/>
                    </a:cubicBezTo>
                    <a:cubicBezTo>
                      <a:pt x="790" y="523"/>
                      <a:pt x="790" y="524"/>
                      <a:pt x="789" y="525"/>
                    </a:cubicBezTo>
                    <a:cubicBezTo>
                      <a:pt x="798" y="530"/>
                      <a:pt x="807" y="535"/>
                      <a:pt x="815" y="540"/>
                    </a:cubicBezTo>
                    <a:cubicBezTo>
                      <a:pt x="833" y="506"/>
                      <a:pt x="851" y="473"/>
                      <a:pt x="868" y="439"/>
                    </a:cubicBezTo>
                    <a:cubicBezTo>
                      <a:pt x="867" y="439"/>
                      <a:pt x="866" y="438"/>
                      <a:pt x="865" y="437"/>
                    </a:cubicBezTo>
                    <a:moveTo>
                      <a:pt x="578" y="419"/>
                    </a:moveTo>
                    <a:cubicBezTo>
                      <a:pt x="578" y="419"/>
                      <a:pt x="578" y="419"/>
                      <a:pt x="578" y="419"/>
                    </a:cubicBezTo>
                    <a:cubicBezTo>
                      <a:pt x="577" y="420"/>
                      <a:pt x="577" y="421"/>
                      <a:pt x="576" y="422"/>
                    </a:cubicBezTo>
                    <a:cubicBezTo>
                      <a:pt x="576" y="422"/>
                      <a:pt x="576" y="422"/>
                      <a:pt x="576" y="422"/>
                    </a:cubicBezTo>
                    <a:cubicBezTo>
                      <a:pt x="632" y="447"/>
                      <a:pt x="688" y="474"/>
                      <a:pt x="744" y="502"/>
                    </a:cubicBezTo>
                    <a:cubicBezTo>
                      <a:pt x="744" y="502"/>
                      <a:pt x="744" y="502"/>
                      <a:pt x="744" y="502"/>
                    </a:cubicBezTo>
                    <a:cubicBezTo>
                      <a:pt x="744" y="501"/>
                      <a:pt x="745" y="500"/>
                      <a:pt x="745" y="498"/>
                    </a:cubicBezTo>
                    <a:cubicBezTo>
                      <a:pt x="690" y="470"/>
                      <a:pt x="634" y="443"/>
                      <a:pt x="578" y="419"/>
                    </a:cubicBezTo>
                    <a:moveTo>
                      <a:pt x="885" y="399"/>
                    </a:moveTo>
                    <a:cubicBezTo>
                      <a:pt x="879" y="410"/>
                      <a:pt x="873" y="422"/>
                      <a:pt x="867" y="434"/>
                    </a:cubicBezTo>
                    <a:cubicBezTo>
                      <a:pt x="868" y="434"/>
                      <a:pt x="869" y="435"/>
                      <a:pt x="870" y="436"/>
                    </a:cubicBezTo>
                    <a:cubicBezTo>
                      <a:pt x="870" y="436"/>
                      <a:pt x="870" y="436"/>
                      <a:pt x="870" y="436"/>
                    </a:cubicBezTo>
                    <a:cubicBezTo>
                      <a:pt x="876" y="424"/>
                      <a:pt x="882" y="412"/>
                      <a:pt x="888" y="400"/>
                    </a:cubicBezTo>
                    <a:cubicBezTo>
                      <a:pt x="887" y="400"/>
                      <a:pt x="886" y="399"/>
                      <a:pt x="885" y="399"/>
                    </a:cubicBezTo>
                    <a:moveTo>
                      <a:pt x="500" y="385"/>
                    </a:moveTo>
                    <a:cubicBezTo>
                      <a:pt x="499" y="386"/>
                      <a:pt x="499" y="388"/>
                      <a:pt x="498" y="389"/>
                    </a:cubicBezTo>
                    <a:cubicBezTo>
                      <a:pt x="523" y="399"/>
                      <a:pt x="548" y="410"/>
                      <a:pt x="573" y="421"/>
                    </a:cubicBezTo>
                    <a:cubicBezTo>
                      <a:pt x="573" y="419"/>
                      <a:pt x="574" y="418"/>
                      <a:pt x="574" y="417"/>
                    </a:cubicBezTo>
                    <a:cubicBezTo>
                      <a:pt x="574" y="417"/>
                      <a:pt x="574" y="417"/>
                      <a:pt x="574" y="417"/>
                    </a:cubicBezTo>
                    <a:cubicBezTo>
                      <a:pt x="550" y="406"/>
                      <a:pt x="525" y="396"/>
                      <a:pt x="500" y="385"/>
                    </a:cubicBezTo>
                    <a:moveTo>
                      <a:pt x="463" y="370"/>
                    </a:moveTo>
                    <a:cubicBezTo>
                      <a:pt x="462" y="372"/>
                      <a:pt x="462" y="373"/>
                      <a:pt x="462" y="374"/>
                    </a:cubicBezTo>
                    <a:cubicBezTo>
                      <a:pt x="462" y="374"/>
                      <a:pt x="462" y="374"/>
                      <a:pt x="462" y="374"/>
                    </a:cubicBezTo>
                    <a:cubicBezTo>
                      <a:pt x="462" y="374"/>
                      <a:pt x="462" y="374"/>
                      <a:pt x="462" y="374"/>
                    </a:cubicBezTo>
                    <a:cubicBezTo>
                      <a:pt x="473" y="378"/>
                      <a:pt x="484" y="383"/>
                      <a:pt x="495" y="387"/>
                    </a:cubicBezTo>
                    <a:cubicBezTo>
                      <a:pt x="495" y="387"/>
                      <a:pt x="495" y="387"/>
                      <a:pt x="495" y="387"/>
                    </a:cubicBezTo>
                    <a:cubicBezTo>
                      <a:pt x="496" y="386"/>
                      <a:pt x="496" y="385"/>
                      <a:pt x="497" y="384"/>
                    </a:cubicBezTo>
                    <a:cubicBezTo>
                      <a:pt x="485" y="379"/>
                      <a:pt x="474" y="375"/>
                      <a:pt x="463" y="370"/>
                    </a:cubicBezTo>
                    <a:moveTo>
                      <a:pt x="911" y="349"/>
                    </a:moveTo>
                    <a:cubicBezTo>
                      <a:pt x="903" y="364"/>
                      <a:pt x="895" y="380"/>
                      <a:pt x="887" y="395"/>
                    </a:cubicBezTo>
                    <a:cubicBezTo>
                      <a:pt x="888" y="396"/>
                      <a:pt x="889" y="396"/>
                      <a:pt x="890" y="397"/>
                    </a:cubicBezTo>
                    <a:cubicBezTo>
                      <a:pt x="890" y="397"/>
                      <a:pt x="890" y="397"/>
                      <a:pt x="890" y="397"/>
                    </a:cubicBezTo>
                    <a:cubicBezTo>
                      <a:pt x="898" y="381"/>
                      <a:pt x="906" y="366"/>
                      <a:pt x="914" y="350"/>
                    </a:cubicBezTo>
                    <a:cubicBezTo>
                      <a:pt x="913" y="350"/>
                      <a:pt x="912" y="349"/>
                      <a:pt x="911" y="349"/>
                    </a:cubicBezTo>
                    <a:moveTo>
                      <a:pt x="338" y="324"/>
                    </a:moveTo>
                    <a:cubicBezTo>
                      <a:pt x="338" y="325"/>
                      <a:pt x="337" y="326"/>
                      <a:pt x="337" y="327"/>
                    </a:cubicBezTo>
                    <a:cubicBezTo>
                      <a:pt x="369" y="339"/>
                      <a:pt x="402" y="351"/>
                      <a:pt x="435" y="364"/>
                    </a:cubicBezTo>
                    <a:cubicBezTo>
                      <a:pt x="436" y="364"/>
                      <a:pt x="436" y="364"/>
                      <a:pt x="436" y="364"/>
                    </a:cubicBezTo>
                    <a:cubicBezTo>
                      <a:pt x="436" y="363"/>
                      <a:pt x="436" y="363"/>
                      <a:pt x="436" y="363"/>
                    </a:cubicBezTo>
                    <a:cubicBezTo>
                      <a:pt x="436" y="363"/>
                      <a:pt x="436" y="363"/>
                      <a:pt x="436" y="362"/>
                    </a:cubicBezTo>
                    <a:cubicBezTo>
                      <a:pt x="436" y="362"/>
                      <a:pt x="437" y="361"/>
                      <a:pt x="437" y="360"/>
                    </a:cubicBezTo>
                    <a:cubicBezTo>
                      <a:pt x="404" y="347"/>
                      <a:pt x="371" y="335"/>
                      <a:pt x="338" y="324"/>
                    </a:cubicBezTo>
                    <a:moveTo>
                      <a:pt x="244" y="293"/>
                    </a:moveTo>
                    <a:cubicBezTo>
                      <a:pt x="243" y="295"/>
                      <a:pt x="243" y="296"/>
                      <a:pt x="242" y="297"/>
                    </a:cubicBezTo>
                    <a:cubicBezTo>
                      <a:pt x="258" y="302"/>
                      <a:pt x="274" y="307"/>
                      <a:pt x="290" y="312"/>
                    </a:cubicBezTo>
                    <a:cubicBezTo>
                      <a:pt x="290" y="312"/>
                      <a:pt x="290" y="312"/>
                      <a:pt x="290" y="312"/>
                    </a:cubicBezTo>
                    <a:cubicBezTo>
                      <a:pt x="290" y="312"/>
                      <a:pt x="290" y="312"/>
                      <a:pt x="290" y="312"/>
                    </a:cubicBezTo>
                    <a:cubicBezTo>
                      <a:pt x="291" y="311"/>
                      <a:pt x="291" y="309"/>
                      <a:pt x="292" y="308"/>
                    </a:cubicBezTo>
                    <a:cubicBezTo>
                      <a:pt x="276" y="303"/>
                      <a:pt x="260" y="298"/>
                      <a:pt x="244" y="293"/>
                    </a:cubicBezTo>
                    <a:moveTo>
                      <a:pt x="193" y="279"/>
                    </a:moveTo>
                    <a:cubicBezTo>
                      <a:pt x="193" y="280"/>
                      <a:pt x="193" y="281"/>
                      <a:pt x="192" y="283"/>
                    </a:cubicBezTo>
                    <a:cubicBezTo>
                      <a:pt x="208" y="287"/>
                      <a:pt x="223" y="291"/>
                      <a:pt x="239" y="296"/>
                    </a:cubicBezTo>
                    <a:cubicBezTo>
                      <a:pt x="239" y="296"/>
                      <a:pt x="239" y="296"/>
                      <a:pt x="239" y="296"/>
                    </a:cubicBezTo>
                    <a:cubicBezTo>
                      <a:pt x="239" y="296"/>
                      <a:pt x="239" y="296"/>
                      <a:pt x="239" y="295"/>
                    </a:cubicBezTo>
                    <a:cubicBezTo>
                      <a:pt x="240" y="294"/>
                      <a:pt x="240" y="293"/>
                      <a:pt x="240" y="292"/>
                    </a:cubicBezTo>
                    <a:cubicBezTo>
                      <a:pt x="240" y="292"/>
                      <a:pt x="240" y="292"/>
                      <a:pt x="240" y="292"/>
                    </a:cubicBezTo>
                    <a:cubicBezTo>
                      <a:pt x="240" y="292"/>
                      <a:pt x="240" y="292"/>
                      <a:pt x="240" y="292"/>
                    </a:cubicBezTo>
                    <a:cubicBezTo>
                      <a:pt x="225" y="288"/>
                      <a:pt x="209" y="283"/>
                      <a:pt x="193" y="279"/>
                    </a:cubicBezTo>
                    <a:moveTo>
                      <a:pt x="949" y="274"/>
                    </a:moveTo>
                    <a:cubicBezTo>
                      <a:pt x="945" y="282"/>
                      <a:pt x="941" y="289"/>
                      <a:pt x="937" y="297"/>
                    </a:cubicBezTo>
                    <a:cubicBezTo>
                      <a:pt x="929" y="313"/>
                      <a:pt x="921" y="329"/>
                      <a:pt x="913" y="345"/>
                    </a:cubicBezTo>
                    <a:cubicBezTo>
                      <a:pt x="914" y="346"/>
                      <a:pt x="915" y="346"/>
                      <a:pt x="916" y="347"/>
                    </a:cubicBezTo>
                    <a:cubicBezTo>
                      <a:pt x="916" y="347"/>
                      <a:pt x="916" y="347"/>
                      <a:pt x="916" y="347"/>
                    </a:cubicBezTo>
                    <a:cubicBezTo>
                      <a:pt x="924" y="331"/>
                      <a:pt x="932" y="315"/>
                      <a:pt x="940" y="299"/>
                    </a:cubicBezTo>
                    <a:cubicBezTo>
                      <a:pt x="945" y="291"/>
                      <a:pt x="949" y="283"/>
                      <a:pt x="953" y="275"/>
                    </a:cubicBezTo>
                    <a:cubicBezTo>
                      <a:pt x="951" y="275"/>
                      <a:pt x="951" y="274"/>
                      <a:pt x="949" y="274"/>
                    </a:cubicBezTo>
                    <a:moveTo>
                      <a:pt x="0" y="237"/>
                    </a:moveTo>
                    <a:cubicBezTo>
                      <a:pt x="0" y="237"/>
                      <a:pt x="0" y="237"/>
                      <a:pt x="0" y="238"/>
                    </a:cubicBezTo>
                    <a:cubicBezTo>
                      <a:pt x="0" y="238"/>
                      <a:pt x="0" y="239"/>
                      <a:pt x="0" y="240"/>
                    </a:cubicBezTo>
                    <a:cubicBezTo>
                      <a:pt x="0" y="240"/>
                      <a:pt x="0" y="240"/>
                      <a:pt x="0" y="240"/>
                    </a:cubicBezTo>
                    <a:cubicBezTo>
                      <a:pt x="0" y="240"/>
                      <a:pt x="0" y="240"/>
                      <a:pt x="0" y="240"/>
                    </a:cubicBezTo>
                    <a:cubicBezTo>
                      <a:pt x="13" y="242"/>
                      <a:pt x="26" y="245"/>
                      <a:pt x="39" y="247"/>
                    </a:cubicBezTo>
                    <a:cubicBezTo>
                      <a:pt x="81" y="255"/>
                      <a:pt x="124" y="264"/>
                      <a:pt x="168" y="276"/>
                    </a:cubicBezTo>
                    <a:cubicBezTo>
                      <a:pt x="168" y="276"/>
                      <a:pt x="168" y="276"/>
                      <a:pt x="168" y="276"/>
                    </a:cubicBezTo>
                    <a:cubicBezTo>
                      <a:pt x="168" y="276"/>
                      <a:pt x="168" y="276"/>
                      <a:pt x="168" y="276"/>
                    </a:cubicBezTo>
                    <a:cubicBezTo>
                      <a:pt x="168" y="274"/>
                      <a:pt x="169" y="273"/>
                      <a:pt x="169" y="272"/>
                    </a:cubicBezTo>
                    <a:cubicBezTo>
                      <a:pt x="125" y="261"/>
                      <a:pt x="82" y="251"/>
                      <a:pt x="40" y="243"/>
                    </a:cubicBezTo>
                    <a:cubicBezTo>
                      <a:pt x="27" y="241"/>
                      <a:pt x="13" y="239"/>
                      <a:pt x="0" y="237"/>
                    </a:cubicBezTo>
                    <a:moveTo>
                      <a:pt x="983" y="207"/>
                    </a:moveTo>
                    <a:cubicBezTo>
                      <a:pt x="979" y="213"/>
                      <a:pt x="976" y="220"/>
                      <a:pt x="973" y="227"/>
                    </a:cubicBezTo>
                    <a:cubicBezTo>
                      <a:pt x="974" y="227"/>
                      <a:pt x="975" y="228"/>
                      <a:pt x="976" y="229"/>
                    </a:cubicBezTo>
                    <a:cubicBezTo>
                      <a:pt x="979" y="222"/>
                      <a:pt x="983" y="215"/>
                      <a:pt x="986" y="209"/>
                    </a:cubicBezTo>
                    <a:cubicBezTo>
                      <a:pt x="985" y="208"/>
                      <a:pt x="984" y="207"/>
                      <a:pt x="983" y="207"/>
                    </a:cubicBezTo>
                    <a:moveTo>
                      <a:pt x="993" y="187"/>
                    </a:moveTo>
                    <a:cubicBezTo>
                      <a:pt x="990" y="192"/>
                      <a:pt x="987" y="198"/>
                      <a:pt x="984" y="203"/>
                    </a:cubicBezTo>
                    <a:cubicBezTo>
                      <a:pt x="986" y="204"/>
                      <a:pt x="987" y="205"/>
                      <a:pt x="988" y="205"/>
                    </a:cubicBezTo>
                    <a:cubicBezTo>
                      <a:pt x="988" y="205"/>
                      <a:pt x="988" y="205"/>
                      <a:pt x="988" y="205"/>
                    </a:cubicBezTo>
                    <a:cubicBezTo>
                      <a:pt x="991" y="200"/>
                      <a:pt x="993" y="194"/>
                      <a:pt x="996" y="188"/>
                    </a:cubicBezTo>
                    <a:cubicBezTo>
                      <a:pt x="995" y="188"/>
                      <a:pt x="994" y="187"/>
                      <a:pt x="993" y="187"/>
                    </a:cubicBezTo>
                    <a:moveTo>
                      <a:pt x="1371" y="175"/>
                    </a:moveTo>
                    <a:cubicBezTo>
                      <a:pt x="1371" y="176"/>
                      <a:pt x="1370" y="177"/>
                      <a:pt x="1370" y="178"/>
                    </a:cubicBezTo>
                    <a:cubicBezTo>
                      <a:pt x="1395" y="195"/>
                      <a:pt x="1419" y="213"/>
                      <a:pt x="1443" y="230"/>
                    </a:cubicBezTo>
                    <a:cubicBezTo>
                      <a:pt x="1443" y="229"/>
                      <a:pt x="1443" y="228"/>
                      <a:pt x="1443" y="227"/>
                    </a:cubicBezTo>
                    <a:cubicBezTo>
                      <a:pt x="1443" y="227"/>
                      <a:pt x="1443" y="227"/>
                      <a:pt x="1443" y="227"/>
                    </a:cubicBezTo>
                    <a:cubicBezTo>
                      <a:pt x="1420" y="209"/>
                      <a:pt x="1396" y="192"/>
                      <a:pt x="1371" y="175"/>
                    </a:cubicBezTo>
                    <a:moveTo>
                      <a:pt x="1015" y="141"/>
                    </a:moveTo>
                    <a:cubicBezTo>
                      <a:pt x="1008" y="155"/>
                      <a:pt x="1001" y="169"/>
                      <a:pt x="994" y="183"/>
                    </a:cubicBezTo>
                    <a:cubicBezTo>
                      <a:pt x="995" y="184"/>
                      <a:pt x="997" y="185"/>
                      <a:pt x="998" y="185"/>
                    </a:cubicBezTo>
                    <a:cubicBezTo>
                      <a:pt x="998" y="185"/>
                      <a:pt x="998" y="185"/>
                      <a:pt x="998" y="185"/>
                    </a:cubicBezTo>
                    <a:cubicBezTo>
                      <a:pt x="1005" y="171"/>
                      <a:pt x="1012" y="157"/>
                      <a:pt x="1018" y="143"/>
                    </a:cubicBezTo>
                    <a:cubicBezTo>
                      <a:pt x="1017" y="142"/>
                      <a:pt x="1016" y="142"/>
                      <a:pt x="1015" y="141"/>
                    </a:cubicBezTo>
                    <a:moveTo>
                      <a:pt x="1301" y="128"/>
                    </a:moveTo>
                    <a:cubicBezTo>
                      <a:pt x="1300" y="129"/>
                      <a:pt x="1300" y="130"/>
                      <a:pt x="1300" y="131"/>
                    </a:cubicBezTo>
                    <a:cubicBezTo>
                      <a:pt x="1323" y="146"/>
                      <a:pt x="1345" y="161"/>
                      <a:pt x="1367" y="176"/>
                    </a:cubicBezTo>
                    <a:cubicBezTo>
                      <a:pt x="1367" y="176"/>
                      <a:pt x="1367" y="176"/>
                      <a:pt x="1367" y="176"/>
                    </a:cubicBezTo>
                    <a:cubicBezTo>
                      <a:pt x="1367" y="175"/>
                      <a:pt x="1368" y="174"/>
                      <a:pt x="1368" y="173"/>
                    </a:cubicBezTo>
                    <a:cubicBezTo>
                      <a:pt x="1346" y="158"/>
                      <a:pt x="1324" y="143"/>
                      <a:pt x="1301" y="128"/>
                    </a:cubicBezTo>
                    <a:moveTo>
                      <a:pt x="1030" y="110"/>
                    </a:moveTo>
                    <a:cubicBezTo>
                      <a:pt x="1026" y="120"/>
                      <a:pt x="1021" y="129"/>
                      <a:pt x="1017" y="138"/>
                    </a:cubicBezTo>
                    <a:cubicBezTo>
                      <a:pt x="1018" y="139"/>
                      <a:pt x="1019" y="139"/>
                      <a:pt x="1020" y="140"/>
                    </a:cubicBezTo>
                    <a:cubicBezTo>
                      <a:pt x="1020" y="140"/>
                      <a:pt x="1020" y="140"/>
                      <a:pt x="1020" y="140"/>
                    </a:cubicBezTo>
                    <a:cubicBezTo>
                      <a:pt x="1025" y="130"/>
                      <a:pt x="1029" y="121"/>
                      <a:pt x="1033" y="112"/>
                    </a:cubicBezTo>
                    <a:cubicBezTo>
                      <a:pt x="1032" y="112"/>
                      <a:pt x="1031" y="111"/>
                      <a:pt x="1030" y="110"/>
                    </a:cubicBezTo>
                    <a:moveTo>
                      <a:pt x="1050" y="69"/>
                    </a:moveTo>
                    <a:cubicBezTo>
                      <a:pt x="1044" y="82"/>
                      <a:pt x="1038" y="94"/>
                      <a:pt x="1032" y="107"/>
                    </a:cubicBezTo>
                    <a:cubicBezTo>
                      <a:pt x="1033" y="108"/>
                      <a:pt x="1034" y="109"/>
                      <a:pt x="1035" y="109"/>
                    </a:cubicBezTo>
                    <a:cubicBezTo>
                      <a:pt x="1035" y="109"/>
                      <a:pt x="1035" y="109"/>
                      <a:pt x="1035" y="109"/>
                    </a:cubicBezTo>
                    <a:cubicBezTo>
                      <a:pt x="1041" y="96"/>
                      <a:pt x="1048" y="83"/>
                      <a:pt x="1054" y="70"/>
                    </a:cubicBezTo>
                    <a:cubicBezTo>
                      <a:pt x="1054" y="70"/>
                      <a:pt x="1054" y="70"/>
                      <a:pt x="1054" y="70"/>
                    </a:cubicBezTo>
                    <a:cubicBezTo>
                      <a:pt x="1053" y="70"/>
                      <a:pt x="1053" y="70"/>
                      <a:pt x="1053" y="70"/>
                    </a:cubicBezTo>
                    <a:cubicBezTo>
                      <a:pt x="1052" y="70"/>
                      <a:pt x="1052" y="69"/>
                      <a:pt x="1051" y="69"/>
                    </a:cubicBezTo>
                    <a:cubicBezTo>
                      <a:pt x="1051" y="69"/>
                      <a:pt x="1051" y="69"/>
                      <a:pt x="1050" y="69"/>
                    </a:cubicBezTo>
                    <a:cubicBezTo>
                      <a:pt x="1050" y="69"/>
                      <a:pt x="1050" y="69"/>
                      <a:pt x="1050" y="69"/>
                    </a:cubicBezTo>
                    <a:moveTo>
                      <a:pt x="1184" y="56"/>
                    </a:moveTo>
                    <a:cubicBezTo>
                      <a:pt x="1183" y="57"/>
                      <a:pt x="1183" y="58"/>
                      <a:pt x="1182" y="58"/>
                    </a:cubicBezTo>
                    <a:cubicBezTo>
                      <a:pt x="1221" y="82"/>
                      <a:pt x="1259" y="105"/>
                      <a:pt x="1297" y="129"/>
                    </a:cubicBezTo>
                    <a:cubicBezTo>
                      <a:pt x="1297" y="129"/>
                      <a:pt x="1297" y="129"/>
                      <a:pt x="1297" y="129"/>
                    </a:cubicBezTo>
                    <a:cubicBezTo>
                      <a:pt x="1297" y="128"/>
                      <a:pt x="1297" y="127"/>
                      <a:pt x="1298" y="126"/>
                    </a:cubicBezTo>
                    <a:cubicBezTo>
                      <a:pt x="1261" y="102"/>
                      <a:pt x="1223" y="79"/>
                      <a:pt x="1184" y="56"/>
                    </a:cubicBezTo>
                    <a:moveTo>
                      <a:pt x="1083" y="0"/>
                    </a:moveTo>
                    <a:cubicBezTo>
                      <a:pt x="1076" y="15"/>
                      <a:pt x="1069" y="30"/>
                      <a:pt x="1061" y="46"/>
                    </a:cubicBezTo>
                    <a:cubicBezTo>
                      <a:pt x="1063" y="47"/>
                      <a:pt x="1063" y="47"/>
                      <a:pt x="1064" y="48"/>
                    </a:cubicBezTo>
                    <a:cubicBezTo>
                      <a:pt x="1071" y="33"/>
                      <a:pt x="1078" y="19"/>
                      <a:pt x="1085" y="4"/>
                    </a:cubicBezTo>
                    <a:cubicBezTo>
                      <a:pt x="1110" y="18"/>
                      <a:pt x="1134" y="31"/>
                      <a:pt x="1159" y="45"/>
                    </a:cubicBezTo>
                    <a:cubicBezTo>
                      <a:pt x="1159" y="44"/>
                      <a:pt x="1159" y="43"/>
                      <a:pt x="1160" y="42"/>
                    </a:cubicBezTo>
                    <a:cubicBezTo>
                      <a:pt x="1134" y="28"/>
                      <a:pt x="1109" y="14"/>
                      <a:pt x="108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46" name="Freeform 7"/>
              <p:cNvSpPr>
                <a:spLocks noEditPoints="1"/>
              </p:cNvSpPr>
              <p:nvPr/>
            </p:nvSpPr>
            <p:spPr bwMode="auto">
              <a:xfrm>
                <a:off x="-252" y="716"/>
                <a:ext cx="1893" cy="1172"/>
              </a:xfrm>
              <a:custGeom>
                <a:avLst/>
                <a:gdLst>
                  <a:gd name="T0" fmla="*/ 1217 w 1219"/>
                  <a:gd name="T1" fmla="*/ 755 h 755"/>
                  <a:gd name="T2" fmla="*/ 1217 w 1219"/>
                  <a:gd name="T3" fmla="*/ 754 h 755"/>
                  <a:gd name="T4" fmla="*/ 1124 w 1219"/>
                  <a:gd name="T5" fmla="*/ 683 h 755"/>
                  <a:gd name="T6" fmla="*/ 1187 w 1219"/>
                  <a:gd name="T7" fmla="*/ 732 h 755"/>
                  <a:gd name="T8" fmla="*/ 1090 w 1219"/>
                  <a:gd name="T9" fmla="*/ 660 h 755"/>
                  <a:gd name="T10" fmla="*/ 1120 w 1219"/>
                  <a:gd name="T11" fmla="*/ 684 h 755"/>
                  <a:gd name="T12" fmla="*/ 1051 w 1219"/>
                  <a:gd name="T13" fmla="*/ 635 h 755"/>
                  <a:gd name="T14" fmla="*/ 1086 w 1219"/>
                  <a:gd name="T15" fmla="*/ 661 h 755"/>
                  <a:gd name="T16" fmla="*/ 982 w 1219"/>
                  <a:gd name="T17" fmla="*/ 591 h 755"/>
                  <a:gd name="T18" fmla="*/ 1047 w 1219"/>
                  <a:gd name="T19" fmla="*/ 636 h 755"/>
                  <a:gd name="T20" fmla="*/ 620 w 1219"/>
                  <a:gd name="T21" fmla="*/ 399 h 755"/>
                  <a:gd name="T22" fmla="*/ 827 w 1219"/>
                  <a:gd name="T23" fmla="*/ 506 h 755"/>
                  <a:gd name="T24" fmla="*/ 979 w 1219"/>
                  <a:gd name="T25" fmla="*/ 589 h 755"/>
                  <a:gd name="T26" fmla="*/ 826 w 1219"/>
                  <a:gd name="T27" fmla="*/ 501 h 755"/>
                  <a:gd name="T28" fmla="*/ 554 w 1219"/>
                  <a:gd name="T29" fmla="*/ 370 h 755"/>
                  <a:gd name="T30" fmla="*/ 573 w 1219"/>
                  <a:gd name="T31" fmla="*/ 379 h 755"/>
                  <a:gd name="T32" fmla="*/ 550 w 1219"/>
                  <a:gd name="T33" fmla="*/ 368 h 755"/>
                  <a:gd name="T34" fmla="*/ 550 w 1219"/>
                  <a:gd name="T35" fmla="*/ 369 h 755"/>
                  <a:gd name="T36" fmla="*/ 550 w 1219"/>
                  <a:gd name="T37" fmla="*/ 368 h 755"/>
                  <a:gd name="T38" fmla="*/ 523 w 1219"/>
                  <a:gd name="T39" fmla="*/ 360 h 755"/>
                  <a:gd name="T40" fmla="*/ 525 w 1219"/>
                  <a:gd name="T41" fmla="*/ 358 h 755"/>
                  <a:gd name="T42" fmla="*/ 396 w 1219"/>
                  <a:gd name="T43" fmla="*/ 310 h 755"/>
                  <a:gd name="T44" fmla="*/ 459 w 1219"/>
                  <a:gd name="T45" fmla="*/ 331 h 755"/>
                  <a:gd name="T46" fmla="*/ 348 w 1219"/>
                  <a:gd name="T47" fmla="*/ 163 h 755"/>
                  <a:gd name="T48" fmla="*/ 392 w 1219"/>
                  <a:gd name="T49" fmla="*/ 309 h 755"/>
                  <a:gd name="T50" fmla="*/ 394 w 1219"/>
                  <a:gd name="T51" fmla="*/ 306 h 755"/>
                  <a:gd name="T52" fmla="*/ 388 w 1219"/>
                  <a:gd name="T53" fmla="*/ 173 h 755"/>
                  <a:gd name="T54" fmla="*/ 269 w 1219"/>
                  <a:gd name="T55" fmla="*/ 141 h 755"/>
                  <a:gd name="T56" fmla="*/ 271 w 1219"/>
                  <a:gd name="T57" fmla="*/ 138 h 755"/>
                  <a:gd name="T58" fmla="*/ 266 w 1219"/>
                  <a:gd name="T59" fmla="*/ 140 h 755"/>
                  <a:gd name="T60" fmla="*/ 237 w 1219"/>
                  <a:gd name="T61" fmla="*/ 129 h 755"/>
                  <a:gd name="T62" fmla="*/ 232 w 1219"/>
                  <a:gd name="T63" fmla="*/ 131 h 755"/>
                  <a:gd name="T64" fmla="*/ 217 w 1219"/>
                  <a:gd name="T65" fmla="*/ 124 h 755"/>
                  <a:gd name="T66" fmla="*/ 246 w 1219"/>
                  <a:gd name="T67" fmla="*/ 22 h 755"/>
                  <a:gd name="T68" fmla="*/ 243 w 1219"/>
                  <a:gd name="T69" fmla="*/ 24 h 755"/>
                  <a:gd name="T70" fmla="*/ 247 w 1219"/>
                  <a:gd name="T71" fmla="*/ 87 h 755"/>
                  <a:gd name="T72" fmla="*/ 250 w 1219"/>
                  <a:gd name="T73" fmla="*/ 87 h 755"/>
                  <a:gd name="T74" fmla="*/ 192 w 1219"/>
                  <a:gd name="T75" fmla="*/ 12 h 755"/>
                  <a:gd name="T76" fmla="*/ 223 w 1219"/>
                  <a:gd name="T77" fmla="*/ 20 h 755"/>
                  <a:gd name="T78" fmla="*/ 223 w 1219"/>
                  <a:gd name="T79" fmla="*/ 18 h 755"/>
                  <a:gd name="T80" fmla="*/ 155 w 1219"/>
                  <a:gd name="T81" fmla="*/ 9 h 755"/>
                  <a:gd name="T82" fmla="*/ 190 w 1219"/>
                  <a:gd name="T83" fmla="*/ 12 h 755"/>
                  <a:gd name="T84" fmla="*/ 120 w 1219"/>
                  <a:gd name="T85" fmla="*/ 5 h 755"/>
                  <a:gd name="T86" fmla="*/ 155 w 1219"/>
                  <a:gd name="T87" fmla="*/ 7 h 755"/>
                  <a:gd name="T88" fmla="*/ 3 w 1219"/>
                  <a:gd name="T89" fmla="*/ 2 h 755"/>
                  <a:gd name="T90" fmla="*/ 0 w 1219"/>
                  <a:gd name="T91" fmla="*/ 4 h 755"/>
                  <a:gd name="T92" fmla="*/ 26 w 1219"/>
                  <a:gd name="T93" fmla="*/ 0 h 755"/>
                  <a:gd name="T94" fmla="*/ 28 w 1219"/>
                  <a:gd name="T95" fmla="*/ 0 h 755"/>
                  <a:gd name="T96" fmla="*/ 117 w 1219"/>
                  <a:gd name="T97" fmla="*/ 5 h 755"/>
                  <a:gd name="T98" fmla="*/ 51 w 1219"/>
                  <a:gd name="T99" fmla="*/ 0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19" h="755">
                    <a:moveTo>
                      <a:pt x="1191" y="731"/>
                    </a:moveTo>
                    <a:cubicBezTo>
                      <a:pt x="1190" y="732"/>
                      <a:pt x="1190" y="733"/>
                      <a:pt x="1189" y="734"/>
                    </a:cubicBezTo>
                    <a:cubicBezTo>
                      <a:pt x="1199" y="741"/>
                      <a:pt x="1208" y="748"/>
                      <a:pt x="1217" y="755"/>
                    </a:cubicBezTo>
                    <a:cubicBezTo>
                      <a:pt x="1217" y="755"/>
                      <a:pt x="1217" y="755"/>
                      <a:pt x="1217" y="755"/>
                    </a:cubicBezTo>
                    <a:cubicBezTo>
                      <a:pt x="1217" y="755"/>
                      <a:pt x="1217" y="755"/>
                      <a:pt x="1217" y="755"/>
                    </a:cubicBezTo>
                    <a:cubicBezTo>
                      <a:pt x="1217" y="754"/>
                      <a:pt x="1217" y="754"/>
                      <a:pt x="1217" y="754"/>
                    </a:cubicBezTo>
                    <a:cubicBezTo>
                      <a:pt x="1218" y="753"/>
                      <a:pt x="1218" y="753"/>
                      <a:pt x="1219" y="752"/>
                    </a:cubicBezTo>
                    <a:cubicBezTo>
                      <a:pt x="1210" y="745"/>
                      <a:pt x="1200" y="738"/>
                      <a:pt x="1191" y="731"/>
                    </a:cubicBezTo>
                    <a:moveTo>
                      <a:pt x="1124" y="683"/>
                    </a:moveTo>
                    <a:cubicBezTo>
                      <a:pt x="1124" y="684"/>
                      <a:pt x="1123" y="685"/>
                      <a:pt x="1123" y="686"/>
                    </a:cubicBezTo>
                    <a:cubicBezTo>
                      <a:pt x="1145" y="701"/>
                      <a:pt x="1166" y="716"/>
                      <a:pt x="1187" y="732"/>
                    </a:cubicBezTo>
                    <a:cubicBezTo>
                      <a:pt x="1187" y="732"/>
                      <a:pt x="1187" y="732"/>
                      <a:pt x="1187" y="732"/>
                    </a:cubicBezTo>
                    <a:cubicBezTo>
                      <a:pt x="1187" y="731"/>
                      <a:pt x="1187" y="730"/>
                      <a:pt x="1188" y="729"/>
                    </a:cubicBezTo>
                    <a:cubicBezTo>
                      <a:pt x="1167" y="713"/>
                      <a:pt x="1146" y="698"/>
                      <a:pt x="1124" y="683"/>
                    </a:cubicBezTo>
                    <a:moveTo>
                      <a:pt x="1090" y="660"/>
                    </a:moveTo>
                    <a:cubicBezTo>
                      <a:pt x="1090" y="661"/>
                      <a:pt x="1090" y="662"/>
                      <a:pt x="1089" y="663"/>
                    </a:cubicBezTo>
                    <a:cubicBezTo>
                      <a:pt x="1099" y="670"/>
                      <a:pt x="1110" y="677"/>
                      <a:pt x="1120" y="684"/>
                    </a:cubicBezTo>
                    <a:cubicBezTo>
                      <a:pt x="1120" y="684"/>
                      <a:pt x="1120" y="684"/>
                      <a:pt x="1120" y="684"/>
                    </a:cubicBezTo>
                    <a:cubicBezTo>
                      <a:pt x="1120" y="683"/>
                      <a:pt x="1121" y="682"/>
                      <a:pt x="1121" y="681"/>
                    </a:cubicBezTo>
                    <a:cubicBezTo>
                      <a:pt x="1111" y="674"/>
                      <a:pt x="1101" y="667"/>
                      <a:pt x="1090" y="660"/>
                    </a:cubicBezTo>
                    <a:moveTo>
                      <a:pt x="1051" y="635"/>
                    </a:moveTo>
                    <a:cubicBezTo>
                      <a:pt x="1051" y="636"/>
                      <a:pt x="1050" y="637"/>
                      <a:pt x="1050" y="638"/>
                    </a:cubicBezTo>
                    <a:cubicBezTo>
                      <a:pt x="1062" y="646"/>
                      <a:pt x="1074" y="653"/>
                      <a:pt x="1086" y="661"/>
                    </a:cubicBezTo>
                    <a:cubicBezTo>
                      <a:pt x="1086" y="661"/>
                      <a:pt x="1086" y="661"/>
                      <a:pt x="1086" y="661"/>
                    </a:cubicBezTo>
                    <a:cubicBezTo>
                      <a:pt x="1087" y="660"/>
                      <a:pt x="1087" y="659"/>
                      <a:pt x="1088" y="658"/>
                    </a:cubicBezTo>
                    <a:cubicBezTo>
                      <a:pt x="1076" y="650"/>
                      <a:pt x="1064" y="642"/>
                      <a:pt x="1051" y="635"/>
                    </a:cubicBezTo>
                    <a:moveTo>
                      <a:pt x="982" y="591"/>
                    </a:moveTo>
                    <a:cubicBezTo>
                      <a:pt x="982" y="592"/>
                      <a:pt x="981" y="593"/>
                      <a:pt x="981" y="594"/>
                    </a:cubicBezTo>
                    <a:cubicBezTo>
                      <a:pt x="1003" y="608"/>
                      <a:pt x="1025" y="622"/>
                      <a:pt x="1047" y="636"/>
                    </a:cubicBezTo>
                    <a:cubicBezTo>
                      <a:pt x="1047" y="636"/>
                      <a:pt x="1047" y="636"/>
                      <a:pt x="1047" y="636"/>
                    </a:cubicBezTo>
                    <a:cubicBezTo>
                      <a:pt x="1047" y="635"/>
                      <a:pt x="1048" y="634"/>
                      <a:pt x="1048" y="632"/>
                    </a:cubicBezTo>
                    <a:cubicBezTo>
                      <a:pt x="1026" y="618"/>
                      <a:pt x="1004" y="605"/>
                      <a:pt x="982" y="591"/>
                    </a:cubicBezTo>
                    <a:moveTo>
                      <a:pt x="620" y="399"/>
                    </a:moveTo>
                    <a:cubicBezTo>
                      <a:pt x="619" y="400"/>
                      <a:pt x="619" y="401"/>
                      <a:pt x="618" y="401"/>
                    </a:cubicBezTo>
                    <a:cubicBezTo>
                      <a:pt x="687" y="434"/>
                      <a:pt x="757" y="468"/>
                      <a:pt x="824" y="504"/>
                    </a:cubicBezTo>
                    <a:cubicBezTo>
                      <a:pt x="825" y="505"/>
                      <a:pt x="826" y="506"/>
                      <a:pt x="827" y="506"/>
                    </a:cubicBezTo>
                    <a:cubicBezTo>
                      <a:pt x="879" y="534"/>
                      <a:pt x="929" y="563"/>
                      <a:pt x="978" y="592"/>
                    </a:cubicBezTo>
                    <a:cubicBezTo>
                      <a:pt x="978" y="592"/>
                      <a:pt x="978" y="592"/>
                      <a:pt x="978" y="592"/>
                    </a:cubicBezTo>
                    <a:cubicBezTo>
                      <a:pt x="978" y="591"/>
                      <a:pt x="978" y="590"/>
                      <a:pt x="979" y="589"/>
                    </a:cubicBezTo>
                    <a:cubicBezTo>
                      <a:pt x="930" y="559"/>
                      <a:pt x="880" y="531"/>
                      <a:pt x="829" y="503"/>
                    </a:cubicBezTo>
                    <a:cubicBezTo>
                      <a:pt x="829" y="503"/>
                      <a:pt x="829" y="503"/>
                      <a:pt x="829" y="503"/>
                    </a:cubicBezTo>
                    <a:cubicBezTo>
                      <a:pt x="828" y="503"/>
                      <a:pt x="827" y="502"/>
                      <a:pt x="826" y="501"/>
                    </a:cubicBezTo>
                    <a:cubicBezTo>
                      <a:pt x="826" y="501"/>
                      <a:pt x="826" y="501"/>
                      <a:pt x="826" y="501"/>
                    </a:cubicBezTo>
                    <a:cubicBezTo>
                      <a:pt x="758" y="465"/>
                      <a:pt x="689" y="431"/>
                      <a:pt x="620" y="399"/>
                    </a:cubicBezTo>
                    <a:moveTo>
                      <a:pt x="554" y="370"/>
                    </a:moveTo>
                    <a:cubicBezTo>
                      <a:pt x="553" y="371"/>
                      <a:pt x="553" y="372"/>
                      <a:pt x="552" y="373"/>
                    </a:cubicBezTo>
                    <a:cubicBezTo>
                      <a:pt x="559" y="376"/>
                      <a:pt x="566" y="379"/>
                      <a:pt x="572" y="382"/>
                    </a:cubicBezTo>
                    <a:cubicBezTo>
                      <a:pt x="572" y="381"/>
                      <a:pt x="573" y="380"/>
                      <a:pt x="573" y="379"/>
                    </a:cubicBezTo>
                    <a:cubicBezTo>
                      <a:pt x="573" y="379"/>
                      <a:pt x="573" y="379"/>
                      <a:pt x="573" y="378"/>
                    </a:cubicBezTo>
                    <a:cubicBezTo>
                      <a:pt x="567" y="375"/>
                      <a:pt x="560" y="373"/>
                      <a:pt x="554" y="370"/>
                    </a:cubicBezTo>
                    <a:moveTo>
                      <a:pt x="550" y="368"/>
                    </a:moveTo>
                    <a:cubicBezTo>
                      <a:pt x="550" y="369"/>
                      <a:pt x="550" y="369"/>
                      <a:pt x="550" y="369"/>
                    </a:cubicBezTo>
                    <a:cubicBezTo>
                      <a:pt x="550" y="369"/>
                      <a:pt x="550" y="369"/>
                      <a:pt x="550" y="369"/>
                    </a:cubicBezTo>
                    <a:cubicBezTo>
                      <a:pt x="550" y="369"/>
                      <a:pt x="550" y="369"/>
                      <a:pt x="550" y="369"/>
                    </a:cubicBezTo>
                    <a:cubicBezTo>
                      <a:pt x="550" y="369"/>
                      <a:pt x="550" y="369"/>
                      <a:pt x="550" y="369"/>
                    </a:cubicBezTo>
                    <a:cubicBezTo>
                      <a:pt x="550" y="369"/>
                      <a:pt x="550" y="369"/>
                      <a:pt x="550" y="369"/>
                    </a:cubicBezTo>
                    <a:cubicBezTo>
                      <a:pt x="550" y="368"/>
                      <a:pt x="550" y="368"/>
                      <a:pt x="550" y="368"/>
                    </a:cubicBezTo>
                    <a:moveTo>
                      <a:pt x="462" y="332"/>
                    </a:moveTo>
                    <a:cubicBezTo>
                      <a:pt x="462" y="333"/>
                      <a:pt x="461" y="334"/>
                      <a:pt x="460" y="335"/>
                    </a:cubicBezTo>
                    <a:cubicBezTo>
                      <a:pt x="481" y="343"/>
                      <a:pt x="502" y="352"/>
                      <a:pt x="523" y="360"/>
                    </a:cubicBezTo>
                    <a:cubicBezTo>
                      <a:pt x="523" y="360"/>
                      <a:pt x="523" y="360"/>
                      <a:pt x="523" y="360"/>
                    </a:cubicBezTo>
                    <a:cubicBezTo>
                      <a:pt x="523" y="360"/>
                      <a:pt x="523" y="360"/>
                      <a:pt x="523" y="360"/>
                    </a:cubicBezTo>
                    <a:cubicBezTo>
                      <a:pt x="523" y="359"/>
                      <a:pt x="524" y="358"/>
                      <a:pt x="525" y="358"/>
                    </a:cubicBezTo>
                    <a:cubicBezTo>
                      <a:pt x="504" y="349"/>
                      <a:pt x="483" y="340"/>
                      <a:pt x="462" y="332"/>
                    </a:cubicBezTo>
                    <a:moveTo>
                      <a:pt x="397" y="308"/>
                    </a:moveTo>
                    <a:cubicBezTo>
                      <a:pt x="397" y="309"/>
                      <a:pt x="396" y="310"/>
                      <a:pt x="396" y="310"/>
                    </a:cubicBezTo>
                    <a:cubicBezTo>
                      <a:pt x="416" y="318"/>
                      <a:pt x="436" y="326"/>
                      <a:pt x="457" y="334"/>
                    </a:cubicBezTo>
                    <a:cubicBezTo>
                      <a:pt x="457" y="334"/>
                      <a:pt x="457" y="334"/>
                      <a:pt x="457" y="334"/>
                    </a:cubicBezTo>
                    <a:cubicBezTo>
                      <a:pt x="458" y="333"/>
                      <a:pt x="458" y="332"/>
                      <a:pt x="459" y="331"/>
                    </a:cubicBezTo>
                    <a:cubicBezTo>
                      <a:pt x="438" y="323"/>
                      <a:pt x="418" y="315"/>
                      <a:pt x="397" y="308"/>
                    </a:cubicBezTo>
                    <a:moveTo>
                      <a:pt x="349" y="161"/>
                    </a:moveTo>
                    <a:cubicBezTo>
                      <a:pt x="349" y="162"/>
                      <a:pt x="348" y="162"/>
                      <a:pt x="348" y="163"/>
                    </a:cubicBezTo>
                    <a:cubicBezTo>
                      <a:pt x="359" y="167"/>
                      <a:pt x="371" y="171"/>
                      <a:pt x="382" y="175"/>
                    </a:cubicBezTo>
                    <a:cubicBezTo>
                      <a:pt x="357" y="207"/>
                      <a:pt x="333" y="243"/>
                      <a:pt x="308" y="280"/>
                    </a:cubicBezTo>
                    <a:cubicBezTo>
                      <a:pt x="336" y="289"/>
                      <a:pt x="364" y="299"/>
                      <a:pt x="392" y="309"/>
                    </a:cubicBezTo>
                    <a:cubicBezTo>
                      <a:pt x="392" y="309"/>
                      <a:pt x="392" y="309"/>
                      <a:pt x="392" y="309"/>
                    </a:cubicBezTo>
                    <a:cubicBezTo>
                      <a:pt x="392" y="309"/>
                      <a:pt x="392" y="309"/>
                      <a:pt x="392" y="309"/>
                    </a:cubicBezTo>
                    <a:cubicBezTo>
                      <a:pt x="393" y="308"/>
                      <a:pt x="394" y="307"/>
                      <a:pt x="394" y="306"/>
                    </a:cubicBezTo>
                    <a:cubicBezTo>
                      <a:pt x="394" y="306"/>
                      <a:pt x="394" y="306"/>
                      <a:pt x="394" y="306"/>
                    </a:cubicBezTo>
                    <a:cubicBezTo>
                      <a:pt x="367" y="297"/>
                      <a:pt x="340" y="287"/>
                      <a:pt x="314" y="278"/>
                    </a:cubicBezTo>
                    <a:cubicBezTo>
                      <a:pt x="338" y="241"/>
                      <a:pt x="363" y="206"/>
                      <a:pt x="388" y="173"/>
                    </a:cubicBezTo>
                    <a:cubicBezTo>
                      <a:pt x="375" y="169"/>
                      <a:pt x="362" y="165"/>
                      <a:pt x="349" y="161"/>
                    </a:cubicBezTo>
                    <a:moveTo>
                      <a:pt x="271" y="138"/>
                    </a:moveTo>
                    <a:cubicBezTo>
                      <a:pt x="271" y="139"/>
                      <a:pt x="270" y="140"/>
                      <a:pt x="269" y="141"/>
                    </a:cubicBezTo>
                    <a:cubicBezTo>
                      <a:pt x="280" y="144"/>
                      <a:pt x="292" y="147"/>
                      <a:pt x="303" y="150"/>
                    </a:cubicBezTo>
                    <a:cubicBezTo>
                      <a:pt x="304" y="149"/>
                      <a:pt x="304" y="148"/>
                      <a:pt x="305" y="147"/>
                    </a:cubicBezTo>
                    <a:cubicBezTo>
                      <a:pt x="294" y="144"/>
                      <a:pt x="282" y="141"/>
                      <a:pt x="271" y="138"/>
                    </a:cubicBezTo>
                    <a:moveTo>
                      <a:pt x="237" y="129"/>
                    </a:moveTo>
                    <a:cubicBezTo>
                      <a:pt x="236" y="130"/>
                      <a:pt x="236" y="131"/>
                      <a:pt x="235" y="132"/>
                    </a:cubicBezTo>
                    <a:cubicBezTo>
                      <a:pt x="245" y="134"/>
                      <a:pt x="256" y="137"/>
                      <a:pt x="266" y="140"/>
                    </a:cubicBezTo>
                    <a:cubicBezTo>
                      <a:pt x="266" y="140"/>
                      <a:pt x="266" y="140"/>
                      <a:pt x="266" y="140"/>
                    </a:cubicBezTo>
                    <a:cubicBezTo>
                      <a:pt x="267" y="139"/>
                      <a:pt x="268" y="138"/>
                      <a:pt x="268" y="137"/>
                    </a:cubicBezTo>
                    <a:cubicBezTo>
                      <a:pt x="258" y="134"/>
                      <a:pt x="247" y="132"/>
                      <a:pt x="237" y="129"/>
                    </a:cubicBezTo>
                    <a:moveTo>
                      <a:pt x="245" y="89"/>
                    </a:moveTo>
                    <a:cubicBezTo>
                      <a:pt x="234" y="101"/>
                      <a:pt x="223" y="113"/>
                      <a:pt x="212" y="126"/>
                    </a:cubicBezTo>
                    <a:cubicBezTo>
                      <a:pt x="218" y="127"/>
                      <a:pt x="225" y="129"/>
                      <a:pt x="232" y="131"/>
                    </a:cubicBezTo>
                    <a:cubicBezTo>
                      <a:pt x="232" y="131"/>
                      <a:pt x="232" y="131"/>
                      <a:pt x="232" y="131"/>
                    </a:cubicBezTo>
                    <a:cubicBezTo>
                      <a:pt x="233" y="130"/>
                      <a:pt x="233" y="129"/>
                      <a:pt x="234" y="128"/>
                    </a:cubicBezTo>
                    <a:cubicBezTo>
                      <a:pt x="228" y="127"/>
                      <a:pt x="222" y="125"/>
                      <a:pt x="217" y="124"/>
                    </a:cubicBezTo>
                    <a:cubicBezTo>
                      <a:pt x="227" y="112"/>
                      <a:pt x="238" y="101"/>
                      <a:pt x="248" y="90"/>
                    </a:cubicBezTo>
                    <a:cubicBezTo>
                      <a:pt x="247" y="89"/>
                      <a:pt x="246" y="89"/>
                      <a:pt x="245" y="89"/>
                    </a:cubicBezTo>
                    <a:moveTo>
                      <a:pt x="246" y="22"/>
                    </a:moveTo>
                    <a:cubicBezTo>
                      <a:pt x="246" y="22"/>
                      <a:pt x="246" y="22"/>
                      <a:pt x="246" y="22"/>
                    </a:cubicBezTo>
                    <a:cubicBezTo>
                      <a:pt x="245" y="23"/>
                      <a:pt x="245" y="23"/>
                      <a:pt x="244" y="24"/>
                    </a:cubicBezTo>
                    <a:cubicBezTo>
                      <a:pt x="243" y="24"/>
                      <a:pt x="243" y="24"/>
                      <a:pt x="243" y="24"/>
                    </a:cubicBezTo>
                    <a:cubicBezTo>
                      <a:pt x="262" y="28"/>
                      <a:pt x="281" y="32"/>
                      <a:pt x="300" y="36"/>
                    </a:cubicBezTo>
                    <a:cubicBezTo>
                      <a:pt x="282" y="52"/>
                      <a:pt x="265" y="69"/>
                      <a:pt x="247" y="87"/>
                    </a:cubicBezTo>
                    <a:cubicBezTo>
                      <a:pt x="247" y="87"/>
                      <a:pt x="247" y="87"/>
                      <a:pt x="247" y="87"/>
                    </a:cubicBezTo>
                    <a:cubicBezTo>
                      <a:pt x="248" y="87"/>
                      <a:pt x="249" y="87"/>
                      <a:pt x="250" y="87"/>
                    </a:cubicBezTo>
                    <a:cubicBezTo>
                      <a:pt x="250" y="87"/>
                      <a:pt x="250" y="87"/>
                      <a:pt x="250" y="87"/>
                    </a:cubicBezTo>
                    <a:cubicBezTo>
                      <a:pt x="250" y="87"/>
                      <a:pt x="250" y="87"/>
                      <a:pt x="250" y="87"/>
                    </a:cubicBezTo>
                    <a:cubicBezTo>
                      <a:pt x="268" y="69"/>
                      <a:pt x="286" y="51"/>
                      <a:pt x="305" y="35"/>
                    </a:cubicBezTo>
                    <a:cubicBezTo>
                      <a:pt x="285" y="30"/>
                      <a:pt x="265" y="26"/>
                      <a:pt x="246" y="22"/>
                    </a:cubicBezTo>
                    <a:moveTo>
                      <a:pt x="192" y="12"/>
                    </a:moveTo>
                    <a:cubicBezTo>
                      <a:pt x="191" y="13"/>
                      <a:pt x="191" y="14"/>
                      <a:pt x="190" y="14"/>
                    </a:cubicBezTo>
                    <a:cubicBezTo>
                      <a:pt x="200" y="16"/>
                      <a:pt x="210" y="18"/>
                      <a:pt x="221" y="20"/>
                    </a:cubicBezTo>
                    <a:cubicBezTo>
                      <a:pt x="221" y="20"/>
                      <a:pt x="222" y="20"/>
                      <a:pt x="223" y="20"/>
                    </a:cubicBezTo>
                    <a:cubicBezTo>
                      <a:pt x="223" y="19"/>
                      <a:pt x="224" y="19"/>
                      <a:pt x="225" y="18"/>
                    </a:cubicBezTo>
                    <a:cubicBezTo>
                      <a:pt x="225" y="18"/>
                      <a:pt x="225" y="18"/>
                      <a:pt x="225" y="18"/>
                    </a:cubicBezTo>
                    <a:cubicBezTo>
                      <a:pt x="224" y="18"/>
                      <a:pt x="224" y="18"/>
                      <a:pt x="223" y="18"/>
                    </a:cubicBezTo>
                    <a:cubicBezTo>
                      <a:pt x="213" y="16"/>
                      <a:pt x="202" y="14"/>
                      <a:pt x="192" y="12"/>
                    </a:cubicBezTo>
                    <a:moveTo>
                      <a:pt x="157" y="7"/>
                    </a:moveTo>
                    <a:cubicBezTo>
                      <a:pt x="156" y="8"/>
                      <a:pt x="155" y="8"/>
                      <a:pt x="155" y="9"/>
                    </a:cubicBezTo>
                    <a:cubicBezTo>
                      <a:pt x="165" y="10"/>
                      <a:pt x="176" y="12"/>
                      <a:pt x="187" y="14"/>
                    </a:cubicBezTo>
                    <a:cubicBezTo>
                      <a:pt x="187" y="14"/>
                      <a:pt x="187" y="14"/>
                      <a:pt x="187" y="14"/>
                    </a:cubicBezTo>
                    <a:cubicBezTo>
                      <a:pt x="188" y="13"/>
                      <a:pt x="189" y="13"/>
                      <a:pt x="190" y="12"/>
                    </a:cubicBezTo>
                    <a:cubicBezTo>
                      <a:pt x="179" y="10"/>
                      <a:pt x="168" y="9"/>
                      <a:pt x="157" y="7"/>
                    </a:cubicBezTo>
                    <a:moveTo>
                      <a:pt x="122" y="3"/>
                    </a:moveTo>
                    <a:cubicBezTo>
                      <a:pt x="122" y="4"/>
                      <a:pt x="121" y="5"/>
                      <a:pt x="120" y="5"/>
                    </a:cubicBezTo>
                    <a:cubicBezTo>
                      <a:pt x="130" y="6"/>
                      <a:pt x="141" y="7"/>
                      <a:pt x="152" y="9"/>
                    </a:cubicBezTo>
                    <a:cubicBezTo>
                      <a:pt x="152" y="9"/>
                      <a:pt x="152" y="9"/>
                      <a:pt x="152" y="9"/>
                    </a:cubicBezTo>
                    <a:cubicBezTo>
                      <a:pt x="153" y="8"/>
                      <a:pt x="154" y="8"/>
                      <a:pt x="155" y="7"/>
                    </a:cubicBezTo>
                    <a:cubicBezTo>
                      <a:pt x="144" y="5"/>
                      <a:pt x="133" y="4"/>
                      <a:pt x="122" y="3"/>
                    </a:cubicBezTo>
                    <a:moveTo>
                      <a:pt x="26" y="0"/>
                    </a:moveTo>
                    <a:cubicBezTo>
                      <a:pt x="18" y="1"/>
                      <a:pt x="11" y="1"/>
                      <a:pt x="3" y="2"/>
                    </a:cubicBezTo>
                    <a:cubicBezTo>
                      <a:pt x="3" y="2"/>
                      <a:pt x="3" y="2"/>
                      <a:pt x="3" y="2"/>
                    </a:cubicBezTo>
                    <a:cubicBezTo>
                      <a:pt x="2" y="2"/>
                      <a:pt x="2" y="3"/>
                      <a:pt x="0" y="4"/>
                    </a:cubicBezTo>
                    <a:cubicBezTo>
                      <a:pt x="0" y="4"/>
                      <a:pt x="0" y="4"/>
                      <a:pt x="0" y="4"/>
                    </a:cubicBezTo>
                    <a:cubicBezTo>
                      <a:pt x="8" y="3"/>
                      <a:pt x="15" y="3"/>
                      <a:pt x="23" y="2"/>
                    </a:cubicBezTo>
                    <a:cubicBezTo>
                      <a:pt x="23" y="2"/>
                      <a:pt x="23" y="2"/>
                      <a:pt x="23" y="2"/>
                    </a:cubicBezTo>
                    <a:cubicBezTo>
                      <a:pt x="24" y="2"/>
                      <a:pt x="25" y="1"/>
                      <a:pt x="26" y="0"/>
                    </a:cubicBezTo>
                    <a:moveTo>
                      <a:pt x="51" y="0"/>
                    </a:moveTo>
                    <a:cubicBezTo>
                      <a:pt x="43" y="0"/>
                      <a:pt x="35" y="0"/>
                      <a:pt x="28" y="0"/>
                    </a:cubicBezTo>
                    <a:cubicBezTo>
                      <a:pt x="28" y="0"/>
                      <a:pt x="28" y="0"/>
                      <a:pt x="28" y="0"/>
                    </a:cubicBezTo>
                    <a:cubicBezTo>
                      <a:pt x="27" y="1"/>
                      <a:pt x="26" y="2"/>
                      <a:pt x="25" y="2"/>
                    </a:cubicBezTo>
                    <a:cubicBezTo>
                      <a:pt x="33" y="2"/>
                      <a:pt x="40" y="2"/>
                      <a:pt x="48" y="2"/>
                    </a:cubicBezTo>
                    <a:cubicBezTo>
                      <a:pt x="70" y="2"/>
                      <a:pt x="93" y="3"/>
                      <a:pt x="117" y="5"/>
                    </a:cubicBezTo>
                    <a:cubicBezTo>
                      <a:pt x="117" y="5"/>
                      <a:pt x="117" y="5"/>
                      <a:pt x="117" y="5"/>
                    </a:cubicBezTo>
                    <a:cubicBezTo>
                      <a:pt x="118" y="4"/>
                      <a:pt x="119" y="4"/>
                      <a:pt x="120" y="3"/>
                    </a:cubicBezTo>
                    <a:cubicBezTo>
                      <a:pt x="96" y="1"/>
                      <a:pt x="73" y="0"/>
                      <a:pt x="5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47" name="Freeform 8"/>
              <p:cNvSpPr>
                <a:spLocks noEditPoints="1"/>
              </p:cNvSpPr>
              <p:nvPr/>
            </p:nvSpPr>
            <p:spPr bwMode="auto">
              <a:xfrm>
                <a:off x="-617" y="1003"/>
                <a:ext cx="2317" cy="539"/>
              </a:xfrm>
              <a:custGeom>
                <a:avLst/>
                <a:gdLst>
                  <a:gd name="T0" fmla="*/ 1492 w 1492"/>
                  <a:gd name="T1" fmla="*/ 347 h 347"/>
                  <a:gd name="T2" fmla="*/ 1425 w 1492"/>
                  <a:gd name="T3" fmla="*/ 295 h 347"/>
                  <a:gd name="T4" fmla="*/ 1421 w 1492"/>
                  <a:gd name="T5" fmla="*/ 296 h 347"/>
                  <a:gd name="T6" fmla="*/ 1422 w 1492"/>
                  <a:gd name="T7" fmla="*/ 293 h 347"/>
                  <a:gd name="T8" fmla="*/ 1312 w 1492"/>
                  <a:gd name="T9" fmla="*/ 224 h 347"/>
                  <a:gd name="T10" fmla="*/ 1366 w 1492"/>
                  <a:gd name="T11" fmla="*/ 255 h 347"/>
                  <a:gd name="T12" fmla="*/ 605 w 1492"/>
                  <a:gd name="T13" fmla="*/ 212 h 347"/>
                  <a:gd name="T14" fmla="*/ 605 w 1492"/>
                  <a:gd name="T15" fmla="*/ 213 h 347"/>
                  <a:gd name="T16" fmla="*/ 648 w 1492"/>
                  <a:gd name="T17" fmla="*/ 226 h 347"/>
                  <a:gd name="T18" fmla="*/ 766 w 1492"/>
                  <a:gd name="T19" fmla="*/ 193 h 347"/>
                  <a:gd name="T20" fmla="*/ 649 w 1492"/>
                  <a:gd name="T21" fmla="*/ 230 h 347"/>
                  <a:gd name="T22" fmla="*/ 766 w 1492"/>
                  <a:gd name="T23" fmla="*/ 193 h 347"/>
                  <a:gd name="T24" fmla="*/ 1245 w 1492"/>
                  <a:gd name="T25" fmla="*/ 184 h 347"/>
                  <a:gd name="T26" fmla="*/ 1309 w 1492"/>
                  <a:gd name="T27" fmla="*/ 223 h 347"/>
                  <a:gd name="T28" fmla="*/ 1246 w 1492"/>
                  <a:gd name="T29" fmla="*/ 181 h 347"/>
                  <a:gd name="T30" fmla="*/ 447 w 1492"/>
                  <a:gd name="T31" fmla="*/ 159 h 347"/>
                  <a:gd name="T32" fmla="*/ 556 w 1492"/>
                  <a:gd name="T33" fmla="*/ 195 h 347"/>
                  <a:gd name="T34" fmla="*/ 558 w 1492"/>
                  <a:gd name="T35" fmla="*/ 192 h 347"/>
                  <a:gd name="T36" fmla="*/ 243 w 1492"/>
                  <a:gd name="T37" fmla="*/ 107 h 347"/>
                  <a:gd name="T38" fmla="*/ 422 w 1492"/>
                  <a:gd name="T39" fmla="*/ 151 h 347"/>
                  <a:gd name="T40" fmla="*/ 1098 w 1492"/>
                  <a:gd name="T41" fmla="*/ 100 h 347"/>
                  <a:gd name="T42" fmla="*/ 1223 w 1492"/>
                  <a:gd name="T43" fmla="*/ 169 h 347"/>
                  <a:gd name="T44" fmla="*/ 154 w 1492"/>
                  <a:gd name="T45" fmla="*/ 89 h 347"/>
                  <a:gd name="T46" fmla="*/ 240 w 1492"/>
                  <a:gd name="T47" fmla="*/ 107 h 347"/>
                  <a:gd name="T48" fmla="*/ 242 w 1492"/>
                  <a:gd name="T49" fmla="*/ 104 h 347"/>
                  <a:gd name="T50" fmla="*/ 1068 w 1492"/>
                  <a:gd name="T51" fmla="*/ 85 h 347"/>
                  <a:gd name="T52" fmla="*/ 1093 w 1492"/>
                  <a:gd name="T53" fmla="*/ 101 h 347"/>
                  <a:gd name="T54" fmla="*/ 35 w 1492"/>
                  <a:gd name="T55" fmla="*/ 81 h 347"/>
                  <a:gd name="T56" fmla="*/ 1 w 1492"/>
                  <a:gd name="T57" fmla="*/ 83 h 347"/>
                  <a:gd name="T58" fmla="*/ 0 w 1492"/>
                  <a:gd name="T59" fmla="*/ 85 h 347"/>
                  <a:gd name="T60" fmla="*/ 149 w 1492"/>
                  <a:gd name="T61" fmla="*/ 92 h 347"/>
                  <a:gd name="T62" fmla="*/ 1007 w 1492"/>
                  <a:gd name="T63" fmla="*/ 55 h 347"/>
                  <a:gd name="T64" fmla="*/ 1009 w 1492"/>
                  <a:gd name="T65" fmla="*/ 59 h 347"/>
                  <a:gd name="T66" fmla="*/ 1065 w 1492"/>
                  <a:gd name="T67" fmla="*/ 83 h 347"/>
                  <a:gd name="T68" fmla="*/ 779 w 1492"/>
                  <a:gd name="T69" fmla="*/ 170 h 347"/>
                  <a:gd name="T70" fmla="*/ 859 w 1492"/>
                  <a:gd name="T71" fmla="*/ 46 h 347"/>
                  <a:gd name="T72" fmla="*/ 863 w 1492"/>
                  <a:gd name="T73" fmla="*/ 33 h 347"/>
                  <a:gd name="T74" fmla="*/ 860 w 1492"/>
                  <a:gd name="T75" fmla="*/ 43 h 347"/>
                  <a:gd name="T76" fmla="*/ 938 w 1492"/>
                  <a:gd name="T77" fmla="*/ 23 h 347"/>
                  <a:gd name="T78" fmla="*/ 967 w 1492"/>
                  <a:gd name="T79" fmla="*/ 36 h 347"/>
                  <a:gd name="T80" fmla="*/ 864 w 1492"/>
                  <a:gd name="T81" fmla="*/ 31 h 347"/>
                  <a:gd name="T82" fmla="*/ 879 w 1492"/>
                  <a:gd name="T83" fmla="*/ 15 h 347"/>
                  <a:gd name="T84" fmla="*/ 897 w 1492"/>
                  <a:gd name="T85" fmla="*/ 9 h 347"/>
                  <a:gd name="T86" fmla="*/ 935 w 1492"/>
                  <a:gd name="T87" fmla="*/ 22 h 347"/>
                  <a:gd name="T88" fmla="*/ 877 w 1492"/>
                  <a:gd name="T89" fmla="*/ 11 h 347"/>
                  <a:gd name="T90" fmla="*/ 894 w 1492"/>
                  <a:gd name="T91" fmla="*/ 7 h 347"/>
                  <a:gd name="T92" fmla="*/ 885 w 1492"/>
                  <a:gd name="T93" fmla="*/ 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92" h="347">
                    <a:moveTo>
                      <a:pt x="1425" y="295"/>
                    </a:moveTo>
                    <a:cubicBezTo>
                      <a:pt x="1425" y="296"/>
                      <a:pt x="1424" y="297"/>
                      <a:pt x="1424" y="298"/>
                    </a:cubicBezTo>
                    <a:cubicBezTo>
                      <a:pt x="1447" y="314"/>
                      <a:pt x="1470" y="330"/>
                      <a:pt x="1492" y="347"/>
                    </a:cubicBezTo>
                    <a:cubicBezTo>
                      <a:pt x="1492" y="345"/>
                      <a:pt x="1492" y="345"/>
                      <a:pt x="1492" y="343"/>
                    </a:cubicBezTo>
                    <a:cubicBezTo>
                      <a:pt x="1492" y="343"/>
                      <a:pt x="1492" y="343"/>
                      <a:pt x="1492" y="343"/>
                    </a:cubicBezTo>
                    <a:cubicBezTo>
                      <a:pt x="1470" y="327"/>
                      <a:pt x="1448" y="311"/>
                      <a:pt x="1425" y="295"/>
                    </a:cubicBezTo>
                    <a:moveTo>
                      <a:pt x="1368" y="257"/>
                    </a:moveTo>
                    <a:cubicBezTo>
                      <a:pt x="1368" y="258"/>
                      <a:pt x="1368" y="259"/>
                      <a:pt x="1368" y="260"/>
                    </a:cubicBezTo>
                    <a:cubicBezTo>
                      <a:pt x="1386" y="272"/>
                      <a:pt x="1404" y="284"/>
                      <a:pt x="1421" y="296"/>
                    </a:cubicBezTo>
                    <a:cubicBezTo>
                      <a:pt x="1421" y="296"/>
                      <a:pt x="1421" y="296"/>
                      <a:pt x="1421" y="296"/>
                    </a:cubicBezTo>
                    <a:cubicBezTo>
                      <a:pt x="1421" y="296"/>
                      <a:pt x="1422" y="295"/>
                      <a:pt x="1422" y="295"/>
                    </a:cubicBezTo>
                    <a:cubicBezTo>
                      <a:pt x="1422" y="294"/>
                      <a:pt x="1422" y="294"/>
                      <a:pt x="1422" y="293"/>
                    </a:cubicBezTo>
                    <a:cubicBezTo>
                      <a:pt x="1404" y="281"/>
                      <a:pt x="1387" y="269"/>
                      <a:pt x="1368" y="257"/>
                    </a:cubicBezTo>
                    <a:moveTo>
                      <a:pt x="1313" y="222"/>
                    </a:moveTo>
                    <a:cubicBezTo>
                      <a:pt x="1312" y="223"/>
                      <a:pt x="1312" y="224"/>
                      <a:pt x="1312" y="224"/>
                    </a:cubicBezTo>
                    <a:cubicBezTo>
                      <a:pt x="1330" y="236"/>
                      <a:pt x="1347" y="247"/>
                      <a:pt x="1365" y="258"/>
                    </a:cubicBezTo>
                    <a:cubicBezTo>
                      <a:pt x="1365" y="258"/>
                      <a:pt x="1365" y="258"/>
                      <a:pt x="1365" y="258"/>
                    </a:cubicBezTo>
                    <a:cubicBezTo>
                      <a:pt x="1365" y="257"/>
                      <a:pt x="1365" y="256"/>
                      <a:pt x="1366" y="255"/>
                    </a:cubicBezTo>
                    <a:cubicBezTo>
                      <a:pt x="1348" y="244"/>
                      <a:pt x="1330" y="233"/>
                      <a:pt x="1313" y="222"/>
                    </a:cubicBezTo>
                    <a:moveTo>
                      <a:pt x="606" y="210"/>
                    </a:moveTo>
                    <a:cubicBezTo>
                      <a:pt x="606" y="211"/>
                      <a:pt x="605" y="211"/>
                      <a:pt x="605" y="212"/>
                    </a:cubicBezTo>
                    <a:cubicBezTo>
                      <a:pt x="605" y="212"/>
                      <a:pt x="605" y="212"/>
                      <a:pt x="605" y="213"/>
                    </a:cubicBezTo>
                    <a:cubicBezTo>
                      <a:pt x="605" y="213"/>
                      <a:pt x="605" y="213"/>
                      <a:pt x="605" y="213"/>
                    </a:cubicBezTo>
                    <a:cubicBezTo>
                      <a:pt x="605" y="213"/>
                      <a:pt x="605" y="213"/>
                      <a:pt x="605" y="213"/>
                    </a:cubicBezTo>
                    <a:cubicBezTo>
                      <a:pt x="618" y="218"/>
                      <a:pt x="632" y="223"/>
                      <a:pt x="646" y="229"/>
                    </a:cubicBezTo>
                    <a:cubicBezTo>
                      <a:pt x="646" y="228"/>
                      <a:pt x="647" y="227"/>
                      <a:pt x="647" y="226"/>
                    </a:cubicBezTo>
                    <a:cubicBezTo>
                      <a:pt x="647" y="226"/>
                      <a:pt x="647" y="226"/>
                      <a:pt x="648" y="226"/>
                    </a:cubicBezTo>
                    <a:cubicBezTo>
                      <a:pt x="648" y="226"/>
                      <a:pt x="648" y="226"/>
                      <a:pt x="648" y="226"/>
                    </a:cubicBezTo>
                    <a:cubicBezTo>
                      <a:pt x="634" y="220"/>
                      <a:pt x="620" y="215"/>
                      <a:pt x="606" y="210"/>
                    </a:cubicBezTo>
                    <a:moveTo>
                      <a:pt x="766" y="193"/>
                    </a:moveTo>
                    <a:cubicBezTo>
                      <a:pt x="753" y="214"/>
                      <a:pt x="741" y="236"/>
                      <a:pt x="729" y="259"/>
                    </a:cubicBezTo>
                    <a:cubicBezTo>
                      <a:pt x="703" y="248"/>
                      <a:pt x="677" y="237"/>
                      <a:pt x="651" y="227"/>
                    </a:cubicBezTo>
                    <a:cubicBezTo>
                      <a:pt x="650" y="228"/>
                      <a:pt x="650" y="229"/>
                      <a:pt x="649" y="230"/>
                    </a:cubicBezTo>
                    <a:cubicBezTo>
                      <a:pt x="676" y="241"/>
                      <a:pt x="703" y="252"/>
                      <a:pt x="731" y="263"/>
                    </a:cubicBezTo>
                    <a:cubicBezTo>
                      <a:pt x="744" y="239"/>
                      <a:pt x="756" y="216"/>
                      <a:pt x="769" y="194"/>
                    </a:cubicBezTo>
                    <a:cubicBezTo>
                      <a:pt x="768" y="194"/>
                      <a:pt x="767" y="193"/>
                      <a:pt x="766" y="193"/>
                    </a:cubicBezTo>
                    <a:moveTo>
                      <a:pt x="1246" y="181"/>
                    </a:moveTo>
                    <a:cubicBezTo>
                      <a:pt x="1246" y="182"/>
                      <a:pt x="1246" y="182"/>
                      <a:pt x="1246" y="182"/>
                    </a:cubicBezTo>
                    <a:cubicBezTo>
                      <a:pt x="1245" y="182"/>
                      <a:pt x="1245" y="183"/>
                      <a:pt x="1245" y="184"/>
                    </a:cubicBezTo>
                    <a:cubicBezTo>
                      <a:pt x="1244" y="184"/>
                      <a:pt x="1244" y="184"/>
                      <a:pt x="1244" y="184"/>
                    </a:cubicBezTo>
                    <a:cubicBezTo>
                      <a:pt x="1266" y="197"/>
                      <a:pt x="1288" y="210"/>
                      <a:pt x="1309" y="223"/>
                    </a:cubicBezTo>
                    <a:cubicBezTo>
                      <a:pt x="1309" y="223"/>
                      <a:pt x="1309" y="223"/>
                      <a:pt x="1309" y="223"/>
                    </a:cubicBezTo>
                    <a:cubicBezTo>
                      <a:pt x="1309" y="223"/>
                      <a:pt x="1309" y="223"/>
                      <a:pt x="1309" y="223"/>
                    </a:cubicBezTo>
                    <a:cubicBezTo>
                      <a:pt x="1309" y="222"/>
                      <a:pt x="1309" y="221"/>
                      <a:pt x="1310" y="220"/>
                    </a:cubicBezTo>
                    <a:cubicBezTo>
                      <a:pt x="1289" y="207"/>
                      <a:pt x="1267" y="194"/>
                      <a:pt x="1246" y="181"/>
                    </a:cubicBezTo>
                    <a:moveTo>
                      <a:pt x="449" y="156"/>
                    </a:moveTo>
                    <a:cubicBezTo>
                      <a:pt x="448" y="157"/>
                      <a:pt x="448" y="158"/>
                      <a:pt x="448" y="159"/>
                    </a:cubicBezTo>
                    <a:cubicBezTo>
                      <a:pt x="448" y="159"/>
                      <a:pt x="447" y="159"/>
                      <a:pt x="447" y="159"/>
                    </a:cubicBezTo>
                    <a:cubicBezTo>
                      <a:pt x="447" y="159"/>
                      <a:pt x="447" y="159"/>
                      <a:pt x="447" y="159"/>
                    </a:cubicBezTo>
                    <a:cubicBezTo>
                      <a:pt x="483" y="170"/>
                      <a:pt x="519" y="182"/>
                      <a:pt x="556" y="195"/>
                    </a:cubicBezTo>
                    <a:cubicBezTo>
                      <a:pt x="556" y="195"/>
                      <a:pt x="556" y="195"/>
                      <a:pt x="556" y="195"/>
                    </a:cubicBezTo>
                    <a:cubicBezTo>
                      <a:pt x="556" y="195"/>
                      <a:pt x="556" y="195"/>
                      <a:pt x="556" y="195"/>
                    </a:cubicBezTo>
                    <a:cubicBezTo>
                      <a:pt x="556" y="195"/>
                      <a:pt x="557" y="194"/>
                      <a:pt x="557" y="194"/>
                    </a:cubicBezTo>
                    <a:cubicBezTo>
                      <a:pt x="557" y="194"/>
                      <a:pt x="557" y="193"/>
                      <a:pt x="558" y="192"/>
                    </a:cubicBezTo>
                    <a:cubicBezTo>
                      <a:pt x="521" y="179"/>
                      <a:pt x="485" y="167"/>
                      <a:pt x="449" y="156"/>
                    </a:cubicBezTo>
                    <a:moveTo>
                      <a:pt x="245" y="104"/>
                    </a:moveTo>
                    <a:cubicBezTo>
                      <a:pt x="244" y="105"/>
                      <a:pt x="243" y="106"/>
                      <a:pt x="243" y="107"/>
                    </a:cubicBezTo>
                    <a:cubicBezTo>
                      <a:pt x="300" y="118"/>
                      <a:pt x="360" y="133"/>
                      <a:pt x="422" y="151"/>
                    </a:cubicBezTo>
                    <a:cubicBezTo>
                      <a:pt x="422" y="151"/>
                      <a:pt x="422" y="151"/>
                      <a:pt x="422" y="151"/>
                    </a:cubicBezTo>
                    <a:cubicBezTo>
                      <a:pt x="422" y="151"/>
                      <a:pt x="422" y="151"/>
                      <a:pt x="422" y="151"/>
                    </a:cubicBezTo>
                    <a:cubicBezTo>
                      <a:pt x="423" y="150"/>
                      <a:pt x="423" y="150"/>
                      <a:pt x="424" y="149"/>
                    </a:cubicBezTo>
                    <a:cubicBezTo>
                      <a:pt x="362" y="130"/>
                      <a:pt x="302" y="115"/>
                      <a:pt x="245" y="104"/>
                    </a:cubicBezTo>
                    <a:moveTo>
                      <a:pt x="1098" y="100"/>
                    </a:moveTo>
                    <a:cubicBezTo>
                      <a:pt x="1097" y="101"/>
                      <a:pt x="1097" y="102"/>
                      <a:pt x="1096" y="103"/>
                    </a:cubicBezTo>
                    <a:cubicBezTo>
                      <a:pt x="1139" y="125"/>
                      <a:pt x="1181" y="147"/>
                      <a:pt x="1222" y="171"/>
                    </a:cubicBezTo>
                    <a:cubicBezTo>
                      <a:pt x="1222" y="170"/>
                      <a:pt x="1222" y="169"/>
                      <a:pt x="1223" y="169"/>
                    </a:cubicBezTo>
                    <a:cubicBezTo>
                      <a:pt x="1223" y="168"/>
                      <a:pt x="1223" y="168"/>
                      <a:pt x="1223" y="168"/>
                    </a:cubicBezTo>
                    <a:cubicBezTo>
                      <a:pt x="1182" y="145"/>
                      <a:pt x="1140" y="122"/>
                      <a:pt x="1098" y="100"/>
                    </a:cubicBezTo>
                    <a:moveTo>
                      <a:pt x="154" y="89"/>
                    </a:moveTo>
                    <a:cubicBezTo>
                      <a:pt x="153" y="90"/>
                      <a:pt x="153" y="91"/>
                      <a:pt x="152" y="92"/>
                    </a:cubicBezTo>
                    <a:cubicBezTo>
                      <a:pt x="176" y="95"/>
                      <a:pt x="200" y="99"/>
                      <a:pt x="226" y="104"/>
                    </a:cubicBezTo>
                    <a:cubicBezTo>
                      <a:pt x="231" y="105"/>
                      <a:pt x="235" y="106"/>
                      <a:pt x="240" y="107"/>
                    </a:cubicBezTo>
                    <a:cubicBezTo>
                      <a:pt x="240" y="107"/>
                      <a:pt x="240" y="107"/>
                      <a:pt x="240" y="107"/>
                    </a:cubicBezTo>
                    <a:cubicBezTo>
                      <a:pt x="240" y="106"/>
                      <a:pt x="241" y="105"/>
                      <a:pt x="242" y="104"/>
                    </a:cubicBezTo>
                    <a:cubicBezTo>
                      <a:pt x="242" y="104"/>
                      <a:pt x="242" y="104"/>
                      <a:pt x="242" y="104"/>
                    </a:cubicBezTo>
                    <a:cubicBezTo>
                      <a:pt x="237" y="103"/>
                      <a:pt x="233" y="102"/>
                      <a:pt x="228" y="101"/>
                    </a:cubicBezTo>
                    <a:cubicBezTo>
                      <a:pt x="202" y="96"/>
                      <a:pt x="177" y="92"/>
                      <a:pt x="154" y="89"/>
                    </a:cubicBezTo>
                    <a:moveTo>
                      <a:pt x="1068" y="85"/>
                    </a:moveTo>
                    <a:cubicBezTo>
                      <a:pt x="1067" y="86"/>
                      <a:pt x="1067" y="87"/>
                      <a:pt x="1066" y="87"/>
                    </a:cubicBezTo>
                    <a:cubicBezTo>
                      <a:pt x="1075" y="92"/>
                      <a:pt x="1084" y="96"/>
                      <a:pt x="1093" y="101"/>
                    </a:cubicBezTo>
                    <a:cubicBezTo>
                      <a:pt x="1093" y="101"/>
                      <a:pt x="1093" y="101"/>
                      <a:pt x="1093" y="101"/>
                    </a:cubicBezTo>
                    <a:cubicBezTo>
                      <a:pt x="1094" y="100"/>
                      <a:pt x="1094" y="99"/>
                      <a:pt x="1095" y="99"/>
                    </a:cubicBezTo>
                    <a:cubicBezTo>
                      <a:pt x="1086" y="94"/>
                      <a:pt x="1077" y="89"/>
                      <a:pt x="1068" y="85"/>
                    </a:cubicBezTo>
                    <a:moveTo>
                      <a:pt x="35" y="81"/>
                    </a:moveTo>
                    <a:cubicBezTo>
                      <a:pt x="23" y="81"/>
                      <a:pt x="12" y="81"/>
                      <a:pt x="1" y="82"/>
                    </a:cubicBezTo>
                    <a:cubicBezTo>
                      <a:pt x="1" y="82"/>
                      <a:pt x="1" y="82"/>
                      <a:pt x="1" y="82"/>
                    </a:cubicBezTo>
                    <a:cubicBezTo>
                      <a:pt x="1" y="82"/>
                      <a:pt x="1" y="82"/>
                      <a:pt x="1" y="83"/>
                    </a:cubicBezTo>
                    <a:cubicBezTo>
                      <a:pt x="1" y="83"/>
                      <a:pt x="1" y="84"/>
                      <a:pt x="0" y="84"/>
                    </a:cubicBezTo>
                    <a:cubicBezTo>
                      <a:pt x="0" y="84"/>
                      <a:pt x="0" y="85"/>
                      <a:pt x="0" y="85"/>
                    </a:cubicBezTo>
                    <a:cubicBezTo>
                      <a:pt x="0" y="85"/>
                      <a:pt x="0" y="85"/>
                      <a:pt x="0" y="85"/>
                    </a:cubicBezTo>
                    <a:cubicBezTo>
                      <a:pt x="10" y="84"/>
                      <a:pt x="21" y="84"/>
                      <a:pt x="33" y="84"/>
                    </a:cubicBezTo>
                    <a:cubicBezTo>
                      <a:pt x="68" y="84"/>
                      <a:pt x="107" y="87"/>
                      <a:pt x="149" y="92"/>
                    </a:cubicBezTo>
                    <a:cubicBezTo>
                      <a:pt x="149" y="92"/>
                      <a:pt x="149" y="92"/>
                      <a:pt x="149" y="92"/>
                    </a:cubicBezTo>
                    <a:cubicBezTo>
                      <a:pt x="150" y="91"/>
                      <a:pt x="150" y="90"/>
                      <a:pt x="151" y="89"/>
                    </a:cubicBezTo>
                    <a:cubicBezTo>
                      <a:pt x="109" y="84"/>
                      <a:pt x="70" y="81"/>
                      <a:pt x="35" y="81"/>
                    </a:cubicBezTo>
                    <a:moveTo>
                      <a:pt x="1007" y="55"/>
                    </a:moveTo>
                    <a:cubicBezTo>
                      <a:pt x="1008" y="56"/>
                      <a:pt x="1009" y="58"/>
                      <a:pt x="1009" y="59"/>
                    </a:cubicBezTo>
                    <a:cubicBezTo>
                      <a:pt x="1009" y="59"/>
                      <a:pt x="1009" y="59"/>
                      <a:pt x="1009" y="59"/>
                    </a:cubicBezTo>
                    <a:cubicBezTo>
                      <a:pt x="1009" y="59"/>
                      <a:pt x="1009" y="59"/>
                      <a:pt x="1009" y="59"/>
                    </a:cubicBezTo>
                    <a:cubicBezTo>
                      <a:pt x="1027" y="68"/>
                      <a:pt x="1045" y="77"/>
                      <a:pt x="1063" y="86"/>
                    </a:cubicBezTo>
                    <a:cubicBezTo>
                      <a:pt x="1063" y="86"/>
                      <a:pt x="1063" y="86"/>
                      <a:pt x="1063" y="86"/>
                    </a:cubicBezTo>
                    <a:cubicBezTo>
                      <a:pt x="1064" y="85"/>
                      <a:pt x="1064" y="84"/>
                      <a:pt x="1065" y="83"/>
                    </a:cubicBezTo>
                    <a:cubicBezTo>
                      <a:pt x="1046" y="74"/>
                      <a:pt x="1026" y="65"/>
                      <a:pt x="1007" y="55"/>
                    </a:cubicBezTo>
                    <a:moveTo>
                      <a:pt x="855" y="44"/>
                    </a:moveTo>
                    <a:cubicBezTo>
                      <a:pt x="830" y="83"/>
                      <a:pt x="805" y="125"/>
                      <a:pt x="779" y="170"/>
                    </a:cubicBezTo>
                    <a:cubicBezTo>
                      <a:pt x="780" y="171"/>
                      <a:pt x="781" y="171"/>
                      <a:pt x="782" y="172"/>
                    </a:cubicBezTo>
                    <a:cubicBezTo>
                      <a:pt x="808" y="127"/>
                      <a:pt x="833" y="85"/>
                      <a:pt x="859" y="46"/>
                    </a:cubicBezTo>
                    <a:cubicBezTo>
                      <a:pt x="859" y="46"/>
                      <a:pt x="859" y="46"/>
                      <a:pt x="859" y="46"/>
                    </a:cubicBezTo>
                    <a:cubicBezTo>
                      <a:pt x="858" y="45"/>
                      <a:pt x="857" y="45"/>
                      <a:pt x="855" y="44"/>
                    </a:cubicBezTo>
                    <a:cubicBezTo>
                      <a:pt x="855" y="44"/>
                      <a:pt x="855" y="44"/>
                      <a:pt x="855" y="44"/>
                    </a:cubicBezTo>
                    <a:moveTo>
                      <a:pt x="863" y="33"/>
                    </a:moveTo>
                    <a:cubicBezTo>
                      <a:pt x="861" y="36"/>
                      <a:pt x="859" y="39"/>
                      <a:pt x="857" y="42"/>
                    </a:cubicBezTo>
                    <a:cubicBezTo>
                      <a:pt x="858" y="42"/>
                      <a:pt x="859" y="43"/>
                      <a:pt x="860" y="43"/>
                    </a:cubicBezTo>
                    <a:cubicBezTo>
                      <a:pt x="860" y="43"/>
                      <a:pt x="860" y="43"/>
                      <a:pt x="860" y="43"/>
                    </a:cubicBezTo>
                    <a:cubicBezTo>
                      <a:pt x="862" y="40"/>
                      <a:pt x="864" y="37"/>
                      <a:pt x="866" y="34"/>
                    </a:cubicBezTo>
                    <a:cubicBezTo>
                      <a:pt x="865" y="34"/>
                      <a:pt x="864" y="33"/>
                      <a:pt x="863" y="33"/>
                    </a:cubicBezTo>
                    <a:moveTo>
                      <a:pt x="938" y="23"/>
                    </a:moveTo>
                    <a:cubicBezTo>
                      <a:pt x="938" y="24"/>
                      <a:pt x="937" y="25"/>
                      <a:pt x="937" y="26"/>
                    </a:cubicBezTo>
                    <a:cubicBezTo>
                      <a:pt x="946" y="30"/>
                      <a:pt x="956" y="35"/>
                      <a:pt x="966" y="39"/>
                    </a:cubicBezTo>
                    <a:cubicBezTo>
                      <a:pt x="966" y="38"/>
                      <a:pt x="966" y="37"/>
                      <a:pt x="967" y="36"/>
                    </a:cubicBezTo>
                    <a:cubicBezTo>
                      <a:pt x="957" y="32"/>
                      <a:pt x="948" y="28"/>
                      <a:pt x="938" y="23"/>
                    </a:cubicBezTo>
                    <a:moveTo>
                      <a:pt x="876" y="14"/>
                    </a:moveTo>
                    <a:cubicBezTo>
                      <a:pt x="872" y="19"/>
                      <a:pt x="868" y="25"/>
                      <a:pt x="864" y="31"/>
                    </a:cubicBezTo>
                    <a:cubicBezTo>
                      <a:pt x="865" y="31"/>
                      <a:pt x="867" y="31"/>
                      <a:pt x="868" y="32"/>
                    </a:cubicBezTo>
                    <a:cubicBezTo>
                      <a:pt x="868" y="32"/>
                      <a:pt x="868" y="32"/>
                      <a:pt x="868" y="32"/>
                    </a:cubicBezTo>
                    <a:cubicBezTo>
                      <a:pt x="871" y="26"/>
                      <a:pt x="875" y="21"/>
                      <a:pt x="879" y="15"/>
                    </a:cubicBezTo>
                    <a:cubicBezTo>
                      <a:pt x="878" y="14"/>
                      <a:pt x="877" y="14"/>
                      <a:pt x="876" y="14"/>
                    </a:cubicBezTo>
                    <a:moveTo>
                      <a:pt x="899" y="6"/>
                    </a:moveTo>
                    <a:cubicBezTo>
                      <a:pt x="898" y="7"/>
                      <a:pt x="898" y="8"/>
                      <a:pt x="897" y="9"/>
                    </a:cubicBezTo>
                    <a:cubicBezTo>
                      <a:pt x="909" y="14"/>
                      <a:pt x="921" y="19"/>
                      <a:pt x="933" y="24"/>
                    </a:cubicBezTo>
                    <a:cubicBezTo>
                      <a:pt x="933" y="24"/>
                      <a:pt x="933" y="24"/>
                      <a:pt x="933" y="24"/>
                    </a:cubicBezTo>
                    <a:cubicBezTo>
                      <a:pt x="934" y="24"/>
                      <a:pt x="934" y="23"/>
                      <a:pt x="935" y="22"/>
                    </a:cubicBezTo>
                    <a:cubicBezTo>
                      <a:pt x="923" y="17"/>
                      <a:pt x="911" y="11"/>
                      <a:pt x="899" y="6"/>
                    </a:cubicBezTo>
                    <a:moveTo>
                      <a:pt x="885" y="0"/>
                    </a:moveTo>
                    <a:cubicBezTo>
                      <a:pt x="882" y="4"/>
                      <a:pt x="880" y="8"/>
                      <a:pt x="877" y="11"/>
                    </a:cubicBezTo>
                    <a:cubicBezTo>
                      <a:pt x="878" y="12"/>
                      <a:pt x="879" y="12"/>
                      <a:pt x="880" y="13"/>
                    </a:cubicBezTo>
                    <a:cubicBezTo>
                      <a:pt x="882" y="10"/>
                      <a:pt x="884" y="7"/>
                      <a:pt x="886" y="4"/>
                    </a:cubicBezTo>
                    <a:cubicBezTo>
                      <a:pt x="889" y="5"/>
                      <a:pt x="891" y="6"/>
                      <a:pt x="894" y="7"/>
                    </a:cubicBezTo>
                    <a:cubicBezTo>
                      <a:pt x="894" y="7"/>
                      <a:pt x="894" y="7"/>
                      <a:pt x="894" y="7"/>
                    </a:cubicBezTo>
                    <a:cubicBezTo>
                      <a:pt x="895" y="6"/>
                      <a:pt x="895" y="6"/>
                      <a:pt x="896" y="5"/>
                    </a:cubicBezTo>
                    <a:cubicBezTo>
                      <a:pt x="892" y="3"/>
                      <a:pt x="888" y="2"/>
                      <a:pt x="88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48" name="Freeform 9"/>
              <p:cNvSpPr>
                <a:spLocks noEditPoints="1"/>
              </p:cNvSpPr>
              <p:nvPr/>
            </p:nvSpPr>
            <p:spPr bwMode="auto">
              <a:xfrm>
                <a:off x="-803" y="1328"/>
                <a:ext cx="2046" cy="447"/>
              </a:xfrm>
              <a:custGeom>
                <a:avLst/>
                <a:gdLst>
                  <a:gd name="T0" fmla="*/ 1300 w 1318"/>
                  <a:gd name="T1" fmla="*/ 278 h 288"/>
                  <a:gd name="T2" fmla="*/ 1318 w 1318"/>
                  <a:gd name="T3" fmla="*/ 284 h 288"/>
                  <a:gd name="T4" fmla="*/ 1302 w 1318"/>
                  <a:gd name="T5" fmla="*/ 274 h 288"/>
                  <a:gd name="T6" fmla="*/ 714 w 1318"/>
                  <a:gd name="T7" fmla="*/ 149 h 288"/>
                  <a:gd name="T8" fmla="*/ 863 w 1318"/>
                  <a:gd name="T9" fmla="*/ 208 h 288"/>
                  <a:gd name="T10" fmla="*/ 1018 w 1318"/>
                  <a:gd name="T11" fmla="*/ 119 h 288"/>
                  <a:gd name="T12" fmla="*/ 984 w 1318"/>
                  <a:gd name="T13" fmla="*/ 186 h 288"/>
                  <a:gd name="T14" fmla="*/ 983 w 1318"/>
                  <a:gd name="T15" fmla="*/ 189 h 288"/>
                  <a:gd name="T16" fmla="*/ 952 w 1318"/>
                  <a:gd name="T17" fmla="*/ 250 h 288"/>
                  <a:gd name="T18" fmla="*/ 887 w 1318"/>
                  <a:gd name="T19" fmla="*/ 222 h 288"/>
                  <a:gd name="T20" fmla="*/ 964 w 1318"/>
                  <a:gd name="T21" fmla="*/ 235 h 288"/>
                  <a:gd name="T22" fmla="*/ 988 w 1318"/>
                  <a:gd name="T23" fmla="*/ 187 h 288"/>
                  <a:gd name="T24" fmla="*/ 1142 w 1318"/>
                  <a:gd name="T25" fmla="*/ 187 h 288"/>
                  <a:gd name="T26" fmla="*/ 1297 w 1318"/>
                  <a:gd name="T27" fmla="*/ 276 h 288"/>
                  <a:gd name="T28" fmla="*/ 1299 w 1318"/>
                  <a:gd name="T29" fmla="*/ 272 h 288"/>
                  <a:gd name="T30" fmla="*/ 1147 w 1318"/>
                  <a:gd name="T31" fmla="*/ 185 h 288"/>
                  <a:gd name="T32" fmla="*/ 1143 w 1318"/>
                  <a:gd name="T33" fmla="*/ 183 h 288"/>
                  <a:gd name="T34" fmla="*/ 640 w 1318"/>
                  <a:gd name="T35" fmla="*/ 116 h 288"/>
                  <a:gd name="T36" fmla="*/ 688 w 1318"/>
                  <a:gd name="T37" fmla="*/ 138 h 288"/>
                  <a:gd name="T38" fmla="*/ 640 w 1318"/>
                  <a:gd name="T39" fmla="*/ 116 h 288"/>
                  <a:gd name="T40" fmla="*/ 488 w 1318"/>
                  <a:gd name="T41" fmla="*/ 69 h 288"/>
                  <a:gd name="T42" fmla="*/ 635 w 1318"/>
                  <a:gd name="T43" fmla="*/ 118 h 288"/>
                  <a:gd name="T44" fmla="*/ 490 w 1318"/>
                  <a:gd name="T45" fmla="*/ 66 h 288"/>
                  <a:gd name="T46" fmla="*/ 425 w 1318"/>
                  <a:gd name="T47" fmla="*/ 51 h 288"/>
                  <a:gd name="T48" fmla="*/ 485 w 1318"/>
                  <a:gd name="T49" fmla="*/ 68 h 288"/>
                  <a:gd name="T50" fmla="*/ 426 w 1318"/>
                  <a:gd name="T51" fmla="*/ 48 h 288"/>
                  <a:gd name="T52" fmla="*/ 314 w 1318"/>
                  <a:gd name="T53" fmla="*/ 25 h 288"/>
                  <a:gd name="T54" fmla="*/ 422 w 1318"/>
                  <a:gd name="T55" fmla="*/ 50 h 288"/>
                  <a:gd name="T56" fmla="*/ 315 w 1318"/>
                  <a:gd name="T57" fmla="*/ 21 h 288"/>
                  <a:gd name="T58" fmla="*/ 152 w 1318"/>
                  <a:gd name="T59" fmla="*/ 67 h 288"/>
                  <a:gd name="T60" fmla="*/ 1 w 1318"/>
                  <a:gd name="T61" fmla="*/ 64 h 288"/>
                  <a:gd name="T62" fmla="*/ 0 w 1318"/>
                  <a:gd name="T63" fmla="*/ 66 h 288"/>
                  <a:gd name="T64" fmla="*/ 51 w 1318"/>
                  <a:gd name="T65" fmla="*/ 65 h 288"/>
                  <a:gd name="T66" fmla="*/ 184 w 1318"/>
                  <a:gd name="T67" fmla="*/ 4 h 288"/>
                  <a:gd name="T68" fmla="*/ 271 w 1318"/>
                  <a:gd name="T69" fmla="*/ 16 h 288"/>
                  <a:gd name="T70" fmla="*/ 272 w 1318"/>
                  <a:gd name="T71" fmla="*/ 1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18" h="288">
                    <a:moveTo>
                      <a:pt x="1302" y="274"/>
                    </a:moveTo>
                    <a:cubicBezTo>
                      <a:pt x="1301" y="275"/>
                      <a:pt x="1301" y="277"/>
                      <a:pt x="1300" y="278"/>
                    </a:cubicBezTo>
                    <a:cubicBezTo>
                      <a:pt x="1306" y="281"/>
                      <a:pt x="1312" y="284"/>
                      <a:pt x="1317" y="288"/>
                    </a:cubicBezTo>
                    <a:cubicBezTo>
                      <a:pt x="1317" y="287"/>
                      <a:pt x="1318" y="286"/>
                      <a:pt x="1318" y="284"/>
                    </a:cubicBezTo>
                    <a:cubicBezTo>
                      <a:pt x="1318" y="284"/>
                      <a:pt x="1318" y="284"/>
                      <a:pt x="1318" y="284"/>
                    </a:cubicBezTo>
                    <a:cubicBezTo>
                      <a:pt x="1313" y="281"/>
                      <a:pt x="1307" y="278"/>
                      <a:pt x="1302" y="274"/>
                    </a:cubicBezTo>
                    <a:moveTo>
                      <a:pt x="715" y="145"/>
                    </a:moveTo>
                    <a:cubicBezTo>
                      <a:pt x="715" y="146"/>
                      <a:pt x="715" y="147"/>
                      <a:pt x="714" y="149"/>
                    </a:cubicBezTo>
                    <a:cubicBezTo>
                      <a:pt x="763" y="168"/>
                      <a:pt x="812" y="189"/>
                      <a:pt x="860" y="211"/>
                    </a:cubicBezTo>
                    <a:cubicBezTo>
                      <a:pt x="861" y="210"/>
                      <a:pt x="862" y="209"/>
                      <a:pt x="863" y="208"/>
                    </a:cubicBezTo>
                    <a:cubicBezTo>
                      <a:pt x="814" y="185"/>
                      <a:pt x="764" y="164"/>
                      <a:pt x="715" y="145"/>
                    </a:cubicBezTo>
                    <a:moveTo>
                      <a:pt x="1018" y="119"/>
                    </a:moveTo>
                    <a:cubicBezTo>
                      <a:pt x="1007" y="141"/>
                      <a:pt x="996" y="163"/>
                      <a:pt x="984" y="186"/>
                    </a:cubicBezTo>
                    <a:cubicBezTo>
                      <a:pt x="984" y="186"/>
                      <a:pt x="984" y="186"/>
                      <a:pt x="984" y="186"/>
                    </a:cubicBezTo>
                    <a:cubicBezTo>
                      <a:pt x="984" y="187"/>
                      <a:pt x="983" y="188"/>
                      <a:pt x="983" y="189"/>
                    </a:cubicBezTo>
                    <a:cubicBezTo>
                      <a:pt x="983" y="189"/>
                      <a:pt x="983" y="189"/>
                      <a:pt x="983" y="189"/>
                    </a:cubicBezTo>
                    <a:cubicBezTo>
                      <a:pt x="975" y="203"/>
                      <a:pt x="968" y="218"/>
                      <a:pt x="960" y="233"/>
                    </a:cubicBezTo>
                    <a:cubicBezTo>
                      <a:pt x="957" y="238"/>
                      <a:pt x="955" y="244"/>
                      <a:pt x="952" y="250"/>
                    </a:cubicBezTo>
                    <a:cubicBezTo>
                      <a:pt x="931" y="239"/>
                      <a:pt x="909" y="229"/>
                      <a:pt x="888" y="219"/>
                    </a:cubicBezTo>
                    <a:cubicBezTo>
                      <a:pt x="888" y="220"/>
                      <a:pt x="888" y="221"/>
                      <a:pt x="887" y="222"/>
                    </a:cubicBezTo>
                    <a:cubicBezTo>
                      <a:pt x="909" y="233"/>
                      <a:pt x="931" y="244"/>
                      <a:pt x="953" y="255"/>
                    </a:cubicBezTo>
                    <a:cubicBezTo>
                      <a:pt x="957" y="248"/>
                      <a:pt x="960" y="241"/>
                      <a:pt x="964" y="235"/>
                    </a:cubicBezTo>
                    <a:cubicBezTo>
                      <a:pt x="971" y="220"/>
                      <a:pt x="979" y="205"/>
                      <a:pt x="986" y="190"/>
                    </a:cubicBezTo>
                    <a:cubicBezTo>
                      <a:pt x="987" y="189"/>
                      <a:pt x="987" y="188"/>
                      <a:pt x="988" y="187"/>
                    </a:cubicBezTo>
                    <a:cubicBezTo>
                      <a:pt x="999" y="166"/>
                      <a:pt x="1010" y="145"/>
                      <a:pt x="1020" y="124"/>
                    </a:cubicBezTo>
                    <a:cubicBezTo>
                      <a:pt x="1061" y="144"/>
                      <a:pt x="1102" y="165"/>
                      <a:pt x="1142" y="187"/>
                    </a:cubicBezTo>
                    <a:cubicBezTo>
                      <a:pt x="1143" y="187"/>
                      <a:pt x="1144" y="188"/>
                      <a:pt x="1145" y="188"/>
                    </a:cubicBezTo>
                    <a:cubicBezTo>
                      <a:pt x="1197" y="216"/>
                      <a:pt x="1248" y="246"/>
                      <a:pt x="1297" y="276"/>
                    </a:cubicBezTo>
                    <a:cubicBezTo>
                      <a:pt x="1297" y="276"/>
                      <a:pt x="1297" y="276"/>
                      <a:pt x="1297" y="276"/>
                    </a:cubicBezTo>
                    <a:cubicBezTo>
                      <a:pt x="1298" y="275"/>
                      <a:pt x="1298" y="274"/>
                      <a:pt x="1299" y="272"/>
                    </a:cubicBezTo>
                    <a:cubicBezTo>
                      <a:pt x="1249" y="242"/>
                      <a:pt x="1198" y="213"/>
                      <a:pt x="1147" y="185"/>
                    </a:cubicBezTo>
                    <a:cubicBezTo>
                      <a:pt x="1147" y="185"/>
                      <a:pt x="1147" y="185"/>
                      <a:pt x="1147" y="185"/>
                    </a:cubicBezTo>
                    <a:cubicBezTo>
                      <a:pt x="1146" y="185"/>
                      <a:pt x="1144" y="184"/>
                      <a:pt x="1143" y="183"/>
                    </a:cubicBezTo>
                    <a:cubicBezTo>
                      <a:pt x="1143" y="183"/>
                      <a:pt x="1143" y="183"/>
                      <a:pt x="1143" y="183"/>
                    </a:cubicBezTo>
                    <a:cubicBezTo>
                      <a:pt x="1102" y="161"/>
                      <a:pt x="1061" y="140"/>
                      <a:pt x="1018" y="119"/>
                    </a:cubicBezTo>
                    <a:moveTo>
                      <a:pt x="640" y="116"/>
                    </a:moveTo>
                    <a:cubicBezTo>
                      <a:pt x="639" y="117"/>
                      <a:pt x="639" y="119"/>
                      <a:pt x="638" y="120"/>
                    </a:cubicBezTo>
                    <a:cubicBezTo>
                      <a:pt x="655" y="126"/>
                      <a:pt x="671" y="132"/>
                      <a:pt x="688" y="138"/>
                    </a:cubicBezTo>
                    <a:cubicBezTo>
                      <a:pt x="688" y="137"/>
                      <a:pt x="689" y="136"/>
                      <a:pt x="690" y="135"/>
                    </a:cubicBezTo>
                    <a:cubicBezTo>
                      <a:pt x="673" y="129"/>
                      <a:pt x="657" y="122"/>
                      <a:pt x="640" y="116"/>
                    </a:cubicBezTo>
                    <a:moveTo>
                      <a:pt x="490" y="66"/>
                    </a:moveTo>
                    <a:cubicBezTo>
                      <a:pt x="489" y="67"/>
                      <a:pt x="489" y="68"/>
                      <a:pt x="488" y="69"/>
                    </a:cubicBezTo>
                    <a:cubicBezTo>
                      <a:pt x="536" y="84"/>
                      <a:pt x="585" y="100"/>
                      <a:pt x="635" y="118"/>
                    </a:cubicBezTo>
                    <a:cubicBezTo>
                      <a:pt x="635" y="118"/>
                      <a:pt x="635" y="118"/>
                      <a:pt x="635" y="118"/>
                    </a:cubicBezTo>
                    <a:cubicBezTo>
                      <a:pt x="635" y="117"/>
                      <a:pt x="636" y="116"/>
                      <a:pt x="637" y="115"/>
                    </a:cubicBezTo>
                    <a:cubicBezTo>
                      <a:pt x="587" y="97"/>
                      <a:pt x="538" y="81"/>
                      <a:pt x="490" y="66"/>
                    </a:cubicBezTo>
                    <a:moveTo>
                      <a:pt x="426" y="48"/>
                    </a:moveTo>
                    <a:cubicBezTo>
                      <a:pt x="426" y="49"/>
                      <a:pt x="425" y="50"/>
                      <a:pt x="425" y="51"/>
                    </a:cubicBezTo>
                    <a:cubicBezTo>
                      <a:pt x="445" y="57"/>
                      <a:pt x="465" y="62"/>
                      <a:pt x="485" y="68"/>
                    </a:cubicBezTo>
                    <a:cubicBezTo>
                      <a:pt x="485" y="68"/>
                      <a:pt x="485" y="68"/>
                      <a:pt x="485" y="68"/>
                    </a:cubicBezTo>
                    <a:cubicBezTo>
                      <a:pt x="485" y="67"/>
                      <a:pt x="486" y="66"/>
                      <a:pt x="487" y="65"/>
                    </a:cubicBezTo>
                    <a:cubicBezTo>
                      <a:pt x="466" y="59"/>
                      <a:pt x="446" y="53"/>
                      <a:pt x="426" y="48"/>
                    </a:cubicBezTo>
                    <a:moveTo>
                      <a:pt x="315" y="21"/>
                    </a:moveTo>
                    <a:cubicBezTo>
                      <a:pt x="315" y="23"/>
                      <a:pt x="315" y="24"/>
                      <a:pt x="314" y="25"/>
                    </a:cubicBezTo>
                    <a:cubicBezTo>
                      <a:pt x="349" y="32"/>
                      <a:pt x="385" y="41"/>
                      <a:pt x="422" y="50"/>
                    </a:cubicBezTo>
                    <a:cubicBezTo>
                      <a:pt x="422" y="50"/>
                      <a:pt x="422" y="50"/>
                      <a:pt x="422" y="50"/>
                    </a:cubicBezTo>
                    <a:cubicBezTo>
                      <a:pt x="422" y="49"/>
                      <a:pt x="423" y="48"/>
                      <a:pt x="423" y="47"/>
                    </a:cubicBezTo>
                    <a:cubicBezTo>
                      <a:pt x="386" y="37"/>
                      <a:pt x="350" y="29"/>
                      <a:pt x="315" y="21"/>
                    </a:cubicBezTo>
                    <a:moveTo>
                      <a:pt x="183" y="0"/>
                    </a:moveTo>
                    <a:cubicBezTo>
                      <a:pt x="172" y="22"/>
                      <a:pt x="162" y="44"/>
                      <a:pt x="152" y="67"/>
                    </a:cubicBezTo>
                    <a:cubicBezTo>
                      <a:pt x="117" y="63"/>
                      <a:pt x="85" y="61"/>
                      <a:pt x="55" y="61"/>
                    </a:cubicBezTo>
                    <a:cubicBezTo>
                      <a:pt x="36" y="61"/>
                      <a:pt x="18" y="62"/>
                      <a:pt x="1" y="64"/>
                    </a:cubicBezTo>
                    <a:cubicBezTo>
                      <a:pt x="1" y="64"/>
                      <a:pt x="1" y="64"/>
                      <a:pt x="1" y="64"/>
                    </a:cubicBezTo>
                    <a:cubicBezTo>
                      <a:pt x="1" y="65"/>
                      <a:pt x="1" y="65"/>
                      <a:pt x="0" y="66"/>
                    </a:cubicBezTo>
                    <a:cubicBezTo>
                      <a:pt x="0" y="67"/>
                      <a:pt x="0" y="67"/>
                      <a:pt x="0" y="67"/>
                    </a:cubicBezTo>
                    <a:cubicBezTo>
                      <a:pt x="16" y="65"/>
                      <a:pt x="33" y="65"/>
                      <a:pt x="51" y="65"/>
                    </a:cubicBezTo>
                    <a:cubicBezTo>
                      <a:pt x="82" y="65"/>
                      <a:pt x="116" y="67"/>
                      <a:pt x="153" y="71"/>
                    </a:cubicBezTo>
                    <a:cubicBezTo>
                      <a:pt x="163" y="48"/>
                      <a:pt x="173" y="26"/>
                      <a:pt x="184" y="4"/>
                    </a:cubicBezTo>
                    <a:cubicBezTo>
                      <a:pt x="211" y="7"/>
                      <a:pt x="240" y="11"/>
                      <a:pt x="271" y="16"/>
                    </a:cubicBezTo>
                    <a:cubicBezTo>
                      <a:pt x="271" y="16"/>
                      <a:pt x="271" y="16"/>
                      <a:pt x="271" y="16"/>
                    </a:cubicBezTo>
                    <a:cubicBezTo>
                      <a:pt x="271" y="16"/>
                      <a:pt x="271" y="15"/>
                      <a:pt x="272" y="15"/>
                    </a:cubicBezTo>
                    <a:cubicBezTo>
                      <a:pt x="272" y="15"/>
                      <a:pt x="272" y="14"/>
                      <a:pt x="272" y="14"/>
                    </a:cubicBezTo>
                    <a:cubicBezTo>
                      <a:pt x="241" y="7"/>
                      <a:pt x="211" y="3"/>
                      <a:pt x="18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49" name="Freeform 10"/>
              <p:cNvSpPr>
                <a:spLocks noEditPoints="1"/>
              </p:cNvSpPr>
              <p:nvPr/>
            </p:nvSpPr>
            <p:spPr bwMode="auto">
              <a:xfrm>
                <a:off x="118" y="623"/>
                <a:ext cx="770" cy="2006"/>
              </a:xfrm>
              <a:custGeom>
                <a:avLst/>
                <a:gdLst>
                  <a:gd name="T0" fmla="*/ 56 w 496"/>
                  <a:gd name="T1" fmla="*/ 1292 h 1292"/>
                  <a:gd name="T2" fmla="*/ 83 w 496"/>
                  <a:gd name="T3" fmla="*/ 1241 h 1292"/>
                  <a:gd name="T4" fmla="*/ 83 w 496"/>
                  <a:gd name="T5" fmla="*/ 1241 h 1292"/>
                  <a:gd name="T6" fmla="*/ 83 w 496"/>
                  <a:gd name="T7" fmla="*/ 1241 h 1292"/>
                  <a:gd name="T8" fmla="*/ 83 w 496"/>
                  <a:gd name="T9" fmla="*/ 1241 h 1292"/>
                  <a:gd name="T10" fmla="*/ 102 w 496"/>
                  <a:gd name="T11" fmla="*/ 1191 h 1292"/>
                  <a:gd name="T12" fmla="*/ 105 w 496"/>
                  <a:gd name="T13" fmla="*/ 1192 h 1292"/>
                  <a:gd name="T14" fmla="*/ 158 w 496"/>
                  <a:gd name="T15" fmla="*/ 1074 h 1292"/>
                  <a:gd name="T16" fmla="*/ 173 w 496"/>
                  <a:gd name="T17" fmla="*/ 1041 h 1292"/>
                  <a:gd name="T18" fmla="*/ 162 w 496"/>
                  <a:gd name="T19" fmla="*/ 1071 h 1292"/>
                  <a:gd name="T20" fmla="*/ 99 w 496"/>
                  <a:gd name="T21" fmla="*/ 1002 h 1292"/>
                  <a:gd name="T22" fmla="*/ 115 w 496"/>
                  <a:gd name="T23" fmla="*/ 701 h 1292"/>
                  <a:gd name="T24" fmla="*/ 87 w 496"/>
                  <a:gd name="T25" fmla="*/ 761 h 1292"/>
                  <a:gd name="T26" fmla="*/ 53 w 496"/>
                  <a:gd name="T27" fmla="*/ 838 h 1292"/>
                  <a:gd name="T28" fmla="*/ 0 w 496"/>
                  <a:gd name="T29" fmla="*/ 963 h 1292"/>
                  <a:gd name="T30" fmla="*/ 54 w 496"/>
                  <a:gd name="T31" fmla="*/ 983 h 1292"/>
                  <a:gd name="T32" fmla="*/ 54 w 496"/>
                  <a:gd name="T33" fmla="*/ 843 h 1292"/>
                  <a:gd name="T34" fmla="*/ 92 w 496"/>
                  <a:gd name="T35" fmla="*/ 759 h 1292"/>
                  <a:gd name="T36" fmla="*/ 76 w 496"/>
                  <a:gd name="T37" fmla="*/ 506 h 1292"/>
                  <a:gd name="T38" fmla="*/ 44 w 496"/>
                  <a:gd name="T39" fmla="*/ 569 h 1292"/>
                  <a:gd name="T40" fmla="*/ 1 w 496"/>
                  <a:gd name="T41" fmla="*/ 657 h 1292"/>
                  <a:gd name="T42" fmla="*/ 69 w 496"/>
                  <a:gd name="T43" fmla="*/ 678 h 1292"/>
                  <a:gd name="T44" fmla="*/ 47 w 496"/>
                  <a:gd name="T45" fmla="*/ 570 h 1292"/>
                  <a:gd name="T46" fmla="*/ 76 w 496"/>
                  <a:gd name="T47" fmla="*/ 506 h 1292"/>
                  <a:gd name="T48" fmla="*/ 81 w 496"/>
                  <a:gd name="T49" fmla="*/ 504 h 1292"/>
                  <a:gd name="T50" fmla="*/ 95 w 496"/>
                  <a:gd name="T51" fmla="*/ 472 h 1292"/>
                  <a:gd name="T52" fmla="*/ 95 w 496"/>
                  <a:gd name="T53" fmla="*/ 471 h 1292"/>
                  <a:gd name="T54" fmla="*/ 156 w 496"/>
                  <a:gd name="T55" fmla="*/ 366 h 1292"/>
                  <a:gd name="T56" fmla="*/ 154 w 496"/>
                  <a:gd name="T57" fmla="*/ 369 h 1292"/>
                  <a:gd name="T58" fmla="*/ 122 w 496"/>
                  <a:gd name="T59" fmla="*/ 428 h 1292"/>
                  <a:gd name="T60" fmla="*/ 257 w 496"/>
                  <a:gd name="T61" fmla="*/ 225 h 1292"/>
                  <a:gd name="T62" fmla="*/ 255 w 496"/>
                  <a:gd name="T63" fmla="*/ 222 h 1292"/>
                  <a:gd name="T64" fmla="*/ 271 w 496"/>
                  <a:gd name="T65" fmla="*/ 207 h 1292"/>
                  <a:gd name="T66" fmla="*/ 270 w 496"/>
                  <a:gd name="T67" fmla="*/ 203 h 1292"/>
                  <a:gd name="T68" fmla="*/ 337 w 496"/>
                  <a:gd name="T69" fmla="*/ 129 h 1292"/>
                  <a:gd name="T70" fmla="*/ 336 w 496"/>
                  <a:gd name="T71" fmla="*/ 126 h 1292"/>
                  <a:gd name="T72" fmla="*/ 364 w 496"/>
                  <a:gd name="T73" fmla="*/ 101 h 1292"/>
                  <a:gd name="T74" fmla="*/ 420 w 496"/>
                  <a:gd name="T75" fmla="*/ 48 h 1292"/>
                  <a:gd name="T76" fmla="*/ 375 w 496"/>
                  <a:gd name="T77" fmla="*/ 87 h 1292"/>
                  <a:gd name="T78" fmla="*/ 375 w 496"/>
                  <a:gd name="T79" fmla="*/ 87 h 1292"/>
                  <a:gd name="T80" fmla="*/ 375 w 496"/>
                  <a:gd name="T81" fmla="*/ 87 h 1292"/>
                  <a:gd name="T82" fmla="*/ 423 w 496"/>
                  <a:gd name="T83" fmla="*/ 49 h 1292"/>
                  <a:gd name="T84" fmla="*/ 460 w 496"/>
                  <a:gd name="T85" fmla="*/ 19 h 1292"/>
                  <a:gd name="T86" fmla="*/ 424 w 496"/>
                  <a:gd name="T87" fmla="*/ 48 h 1292"/>
                  <a:gd name="T88" fmla="*/ 462 w 496"/>
                  <a:gd name="T89" fmla="*/ 20 h 1292"/>
                  <a:gd name="T90" fmla="*/ 462 w 496"/>
                  <a:gd name="T91" fmla="*/ 18 h 1292"/>
                  <a:gd name="T92" fmla="*/ 464 w 496"/>
                  <a:gd name="T93" fmla="*/ 19 h 1292"/>
                  <a:gd name="T94" fmla="*/ 494 w 496"/>
                  <a:gd name="T95" fmla="*/ 0 h 1292"/>
                  <a:gd name="T96" fmla="*/ 491 w 496"/>
                  <a:gd name="T97" fmla="*/ 1 h 1292"/>
                  <a:gd name="T98" fmla="*/ 496 w 496"/>
                  <a:gd name="T99" fmla="*/ 0 h 1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6" h="1292">
                    <a:moveTo>
                      <a:pt x="80" y="1239"/>
                    </a:moveTo>
                    <a:cubicBezTo>
                      <a:pt x="72" y="1257"/>
                      <a:pt x="64" y="1274"/>
                      <a:pt x="56" y="1292"/>
                    </a:cubicBezTo>
                    <a:cubicBezTo>
                      <a:pt x="56" y="1292"/>
                      <a:pt x="56" y="1292"/>
                      <a:pt x="56" y="1292"/>
                    </a:cubicBezTo>
                    <a:cubicBezTo>
                      <a:pt x="57" y="1292"/>
                      <a:pt x="58" y="1292"/>
                      <a:pt x="59" y="1292"/>
                    </a:cubicBezTo>
                    <a:cubicBezTo>
                      <a:pt x="67" y="1275"/>
                      <a:pt x="75" y="1258"/>
                      <a:pt x="83" y="1241"/>
                    </a:cubicBezTo>
                    <a:cubicBezTo>
                      <a:pt x="83" y="1241"/>
                      <a:pt x="83" y="1241"/>
                      <a:pt x="83" y="1241"/>
                    </a:cubicBezTo>
                    <a:cubicBezTo>
                      <a:pt x="83" y="1241"/>
                      <a:pt x="83" y="1241"/>
                      <a:pt x="83" y="1241"/>
                    </a:cubicBezTo>
                    <a:cubicBezTo>
                      <a:pt x="83" y="1241"/>
                      <a:pt x="83" y="1241"/>
                      <a:pt x="83" y="1241"/>
                    </a:cubicBezTo>
                    <a:cubicBezTo>
                      <a:pt x="83" y="1241"/>
                      <a:pt x="83" y="1241"/>
                      <a:pt x="83" y="1241"/>
                    </a:cubicBezTo>
                    <a:cubicBezTo>
                      <a:pt x="83" y="1241"/>
                      <a:pt x="83" y="1241"/>
                      <a:pt x="83" y="1241"/>
                    </a:cubicBezTo>
                    <a:cubicBezTo>
                      <a:pt x="83" y="1241"/>
                      <a:pt x="83" y="1241"/>
                      <a:pt x="83" y="1241"/>
                    </a:cubicBezTo>
                    <a:cubicBezTo>
                      <a:pt x="83" y="1241"/>
                      <a:pt x="83" y="1241"/>
                      <a:pt x="83" y="1241"/>
                    </a:cubicBezTo>
                    <a:cubicBezTo>
                      <a:pt x="83" y="1241"/>
                      <a:pt x="83" y="1241"/>
                      <a:pt x="83" y="1241"/>
                    </a:cubicBezTo>
                    <a:cubicBezTo>
                      <a:pt x="83" y="1241"/>
                      <a:pt x="83" y="1241"/>
                      <a:pt x="83" y="1241"/>
                    </a:cubicBezTo>
                    <a:cubicBezTo>
                      <a:pt x="83" y="1241"/>
                      <a:pt x="83" y="1241"/>
                      <a:pt x="83" y="1241"/>
                    </a:cubicBezTo>
                    <a:cubicBezTo>
                      <a:pt x="82" y="1240"/>
                      <a:pt x="81" y="1240"/>
                      <a:pt x="80" y="1239"/>
                    </a:cubicBezTo>
                    <a:moveTo>
                      <a:pt x="158" y="1074"/>
                    </a:moveTo>
                    <a:cubicBezTo>
                      <a:pt x="139" y="1113"/>
                      <a:pt x="120" y="1152"/>
                      <a:pt x="102" y="1191"/>
                    </a:cubicBezTo>
                    <a:cubicBezTo>
                      <a:pt x="102" y="1191"/>
                      <a:pt x="102" y="1191"/>
                      <a:pt x="102" y="1191"/>
                    </a:cubicBezTo>
                    <a:cubicBezTo>
                      <a:pt x="103" y="1191"/>
                      <a:pt x="104" y="1191"/>
                      <a:pt x="105" y="1192"/>
                    </a:cubicBezTo>
                    <a:cubicBezTo>
                      <a:pt x="105" y="1192"/>
                      <a:pt x="105" y="1192"/>
                      <a:pt x="105" y="1192"/>
                    </a:cubicBezTo>
                    <a:cubicBezTo>
                      <a:pt x="105" y="1192"/>
                      <a:pt x="105" y="1192"/>
                      <a:pt x="105" y="1192"/>
                    </a:cubicBezTo>
                    <a:cubicBezTo>
                      <a:pt x="124" y="1153"/>
                      <a:pt x="142" y="1114"/>
                      <a:pt x="161" y="1075"/>
                    </a:cubicBezTo>
                    <a:cubicBezTo>
                      <a:pt x="160" y="1075"/>
                      <a:pt x="159" y="1074"/>
                      <a:pt x="158" y="1074"/>
                    </a:cubicBezTo>
                    <a:moveTo>
                      <a:pt x="99" y="1002"/>
                    </a:moveTo>
                    <a:cubicBezTo>
                      <a:pt x="99" y="1003"/>
                      <a:pt x="98" y="1004"/>
                      <a:pt x="98" y="1006"/>
                    </a:cubicBezTo>
                    <a:cubicBezTo>
                      <a:pt x="123" y="1017"/>
                      <a:pt x="148" y="1029"/>
                      <a:pt x="173" y="1041"/>
                    </a:cubicBezTo>
                    <a:cubicBezTo>
                      <a:pt x="169" y="1050"/>
                      <a:pt x="164" y="1060"/>
                      <a:pt x="159" y="1070"/>
                    </a:cubicBezTo>
                    <a:cubicBezTo>
                      <a:pt x="160" y="1070"/>
                      <a:pt x="161" y="1071"/>
                      <a:pt x="162" y="1071"/>
                    </a:cubicBezTo>
                    <a:cubicBezTo>
                      <a:pt x="162" y="1071"/>
                      <a:pt x="162" y="1071"/>
                      <a:pt x="162" y="1071"/>
                    </a:cubicBezTo>
                    <a:cubicBezTo>
                      <a:pt x="162" y="1071"/>
                      <a:pt x="162" y="1071"/>
                      <a:pt x="162" y="1071"/>
                    </a:cubicBezTo>
                    <a:cubicBezTo>
                      <a:pt x="168" y="1061"/>
                      <a:pt x="173" y="1050"/>
                      <a:pt x="178" y="1039"/>
                    </a:cubicBezTo>
                    <a:cubicBezTo>
                      <a:pt x="152" y="1026"/>
                      <a:pt x="125" y="1014"/>
                      <a:pt x="99" y="1002"/>
                    </a:cubicBezTo>
                    <a:moveTo>
                      <a:pt x="72" y="679"/>
                    </a:moveTo>
                    <a:cubicBezTo>
                      <a:pt x="72" y="681"/>
                      <a:pt x="71" y="682"/>
                      <a:pt x="71" y="683"/>
                    </a:cubicBezTo>
                    <a:cubicBezTo>
                      <a:pt x="85" y="689"/>
                      <a:pt x="100" y="695"/>
                      <a:pt x="115" y="701"/>
                    </a:cubicBezTo>
                    <a:cubicBezTo>
                      <a:pt x="106" y="719"/>
                      <a:pt x="97" y="738"/>
                      <a:pt x="88" y="757"/>
                    </a:cubicBezTo>
                    <a:cubicBezTo>
                      <a:pt x="88" y="757"/>
                      <a:pt x="88" y="757"/>
                      <a:pt x="88" y="757"/>
                    </a:cubicBezTo>
                    <a:cubicBezTo>
                      <a:pt x="88" y="759"/>
                      <a:pt x="87" y="760"/>
                      <a:pt x="87" y="761"/>
                    </a:cubicBezTo>
                    <a:cubicBezTo>
                      <a:pt x="87" y="761"/>
                      <a:pt x="87" y="761"/>
                      <a:pt x="87" y="761"/>
                    </a:cubicBezTo>
                    <a:cubicBezTo>
                      <a:pt x="75" y="786"/>
                      <a:pt x="64" y="812"/>
                      <a:pt x="53" y="838"/>
                    </a:cubicBezTo>
                    <a:cubicBezTo>
                      <a:pt x="53" y="838"/>
                      <a:pt x="53" y="838"/>
                      <a:pt x="53" y="838"/>
                    </a:cubicBezTo>
                    <a:cubicBezTo>
                      <a:pt x="52" y="839"/>
                      <a:pt x="52" y="840"/>
                      <a:pt x="51" y="841"/>
                    </a:cubicBezTo>
                    <a:cubicBezTo>
                      <a:pt x="51" y="841"/>
                      <a:pt x="51" y="841"/>
                      <a:pt x="51" y="841"/>
                    </a:cubicBezTo>
                    <a:cubicBezTo>
                      <a:pt x="34" y="882"/>
                      <a:pt x="17" y="923"/>
                      <a:pt x="0" y="963"/>
                    </a:cubicBezTo>
                    <a:cubicBezTo>
                      <a:pt x="18" y="971"/>
                      <a:pt x="35" y="978"/>
                      <a:pt x="52" y="985"/>
                    </a:cubicBezTo>
                    <a:cubicBezTo>
                      <a:pt x="52" y="985"/>
                      <a:pt x="52" y="985"/>
                      <a:pt x="52" y="985"/>
                    </a:cubicBezTo>
                    <a:cubicBezTo>
                      <a:pt x="53" y="984"/>
                      <a:pt x="53" y="984"/>
                      <a:pt x="54" y="983"/>
                    </a:cubicBezTo>
                    <a:cubicBezTo>
                      <a:pt x="54" y="983"/>
                      <a:pt x="54" y="982"/>
                      <a:pt x="54" y="982"/>
                    </a:cubicBezTo>
                    <a:cubicBezTo>
                      <a:pt x="38" y="975"/>
                      <a:pt x="21" y="968"/>
                      <a:pt x="5" y="961"/>
                    </a:cubicBezTo>
                    <a:cubicBezTo>
                      <a:pt x="21" y="922"/>
                      <a:pt x="37" y="882"/>
                      <a:pt x="54" y="843"/>
                    </a:cubicBezTo>
                    <a:cubicBezTo>
                      <a:pt x="55" y="842"/>
                      <a:pt x="55" y="840"/>
                      <a:pt x="56" y="839"/>
                    </a:cubicBezTo>
                    <a:cubicBezTo>
                      <a:pt x="67" y="813"/>
                      <a:pt x="79" y="788"/>
                      <a:pt x="90" y="762"/>
                    </a:cubicBezTo>
                    <a:cubicBezTo>
                      <a:pt x="91" y="761"/>
                      <a:pt x="91" y="760"/>
                      <a:pt x="92" y="759"/>
                    </a:cubicBezTo>
                    <a:cubicBezTo>
                      <a:pt x="101" y="739"/>
                      <a:pt x="110" y="719"/>
                      <a:pt x="120" y="699"/>
                    </a:cubicBezTo>
                    <a:cubicBezTo>
                      <a:pt x="104" y="692"/>
                      <a:pt x="88" y="686"/>
                      <a:pt x="72" y="679"/>
                    </a:cubicBezTo>
                    <a:moveTo>
                      <a:pt x="76" y="506"/>
                    </a:moveTo>
                    <a:cubicBezTo>
                      <a:pt x="68" y="521"/>
                      <a:pt x="60" y="536"/>
                      <a:pt x="52" y="552"/>
                    </a:cubicBezTo>
                    <a:cubicBezTo>
                      <a:pt x="49" y="558"/>
                      <a:pt x="46" y="563"/>
                      <a:pt x="44" y="569"/>
                    </a:cubicBezTo>
                    <a:cubicBezTo>
                      <a:pt x="44" y="569"/>
                      <a:pt x="44" y="569"/>
                      <a:pt x="44" y="569"/>
                    </a:cubicBezTo>
                    <a:cubicBezTo>
                      <a:pt x="43" y="570"/>
                      <a:pt x="42" y="571"/>
                      <a:pt x="42" y="572"/>
                    </a:cubicBezTo>
                    <a:cubicBezTo>
                      <a:pt x="42" y="572"/>
                      <a:pt x="42" y="572"/>
                      <a:pt x="42" y="572"/>
                    </a:cubicBezTo>
                    <a:cubicBezTo>
                      <a:pt x="28" y="600"/>
                      <a:pt x="15" y="628"/>
                      <a:pt x="1" y="657"/>
                    </a:cubicBezTo>
                    <a:cubicBezTo>
                      <a:pt x="23" y="665"/>
                      <a:pt x="45" y="673"/>
                      <a:pt x="67" y="682"/>
                    </a:cubicBezTo>
                    <a:cubicBezTo>
                      <a:pt x="67" y="682"/>
                      <a:pt x="67" y="682"/>
                      <a:pt x="67" y="682"/>
                    </a:cubicBezTo>
                    <a:cubicBezTo>
                      <a:pt x="68" y="680"/>
                      <a:pt x="68" y="679"/>
                      <a:pt x="69" y="678"/>
                    </a:cubicBezTo>
                    <a:cubicBezTo>
                      <a:pt x="48" y="670"/>
                      <a:pt x="27" y="662"/>
                      <a:pt x="6" y="654"/>
                    </a:cubicBezTo>
                    <a:cubicBezTo>
                      <a:pt x="19" y="627"/>
                      <a:pt x="32" y="600"/>
                      <a:pt x="45" y="574"/>
                    </a:cubicBezTo>
                    <a:cubicBezTo>
                      <a:pt x="46" y="573"/>
                      <a:pt x="46" y="571"/>
                      <a:pt x="47" y="570"/>
                    </a:cubicBezTo>
                    <a:cubicBezTo>
                      <a:pt x="50" y="565"/>
                      <a:pt x="53" y="559"/>
                      <a:pt x="55" y="553"/>
                    </a:cubicBezTo>
                    <a:cubicBezTo>
                      <a:pt x="63" y="538"/>
                      <a:pt x="71" y="522"/>
                      <a:pt x="79" y="507"/>
                    </a:cubicBezTo>
                    <a:cubicBezTo>
                      <a:pt x="78" y="507"/>
                      <a:pt x="77" y="506"/>
                      <a:pt x="76" y="506"/>
                    </a:cubicBezTo>
                    <a:moveTo>
                      <a:pt x="95" y="471"/>
                    </a:moveTo>
                    <a:cubicBezTo>
                      <a:pt x="89" y="482"/>
                      <a:pt x="83" y="492"/>
                      <a:pt x="78" y="503"/>
                    </a:cubicBezTo>
                    <a:cubicBezTo>
                      <a:pt x="79" y="503"/>
                      <a:pt x="80" y="503"/>
                      <a:pt x="81" y="504"/>
                    </a:cubicBezTo>
                    <a:cubicBezTo>
                      <a:pt x="81" y="504"/>
                      <a:pt x="81" y="504"/>
                      <a:pt x="81" y="504"/>
                    </a:cubicBezTo>
                    <a:cubicBezTo>
                      <a:pt x="87" y="493"/>
                      <a:pt x="93" y="483"/>
                      <a:pt x="98" y="472"/>
                    </a:cubicBezTo>
                    <a:cubicBezTo>
                      <a:pt x="97" y="472"/>
                      <a:pt x="96" y="472"/>
                      <a:pt x="95" y="472"/>
                    </a:cubicBezTo>
                    <a:cubicBezTo>
                      <a:pt x="95" y="472"/>
                      <a:pt x="95" y="472"/>
                      <a:pt x="95" y="472"/>
                    </a:cubicBezTo>
                    <a:cubicBezTo>
                      <a:pt x="95" y="472"/>
                      <a:pt x="95" y="471"/>
                      <a:pt x="95" y="471"/>
                    </a:cubicBezTo>
                    <a:cubicBezTo>
                      <a:pt x="95" y="471"/>
                      <a:pt x="95" y="471"/>
                      <a:pt x="95" y="471"/>
                    </a:cubicBezTo>
                    <a:moveTo>
                      <a:pt x="254" y="224"/>
                    </a:moveTo>
                    <a:cubicBezTo>
                      <a:pt x="221" y="267"/>
                      <a:pt x="188" y="315"/>
                      <a:pt x="156" y="366"/>
                    </a:cubicBezTo>
                    <a:cubicBezTo>
                      <a:pt x="156" y="366"/>
                      <a:pt x="156" y="366"/>
                      <a:pt x="156" y="366"/>
                    </a:cubicBezTo>
                    <a:cubicBezTo>
                      <a:pt x="156" y="366"/>
                      <a:pt x="156" y="366"/>
                      <a:pt x="156" y="366"/>
                    </a:cubicBezTo>
                    <a:cubicBezTo>
                      <a:pt x="156" y="367"/>
                      <a:pt x="155" y="368"/>
                      <a:pt x="154" y="369"/>
                    </a:cubicBezTo>
                    <a:cubicBezTo>
                      <a:pt x="154" y="369"/>
                      <a:pt x="154" y="369"/>
                      <a:pt x="154" y="369"/>
                    </a:cubicBezTo>
                    <a:cubicBezTo>
                      <a:pt x="154" y="369"/>
                      <a:pt x="154" y="369"/>
                      <a:pt x="154" y="369"/>
                    </a:cubicBezTo>
                    <a:cubicBezTo>
                      <a:pt x="143" y="388"/>
                      <a:pt x="131" y="407"/>
                      <a:pt x="120" y="427"/>
                    </a:cubicBezTo>
                    <a:cubicBezTo>
                      <a:pt x="121" y="427"/>
                      <a:pt x="122" y="428"/>
                      <a:pt x="122" y="428"/>
                    </a:cubicBezTo>
                    <a:cubicBezTo>
                      <a:pt x="135" y="409"/>
                      <a:pt x="146" y="389"/>
                      <a:pt x="158" y="370"/>
                    </a:cubicBezTo>
                    <a:cubicBezTo>
                      <a:pt x="158" y="370"/>
                      <a:pt x="159" y="369"/>
                      <a:pt x="159" y="368"/>
                    </a:cubicBezTo>
                    <a:cubicBezTo>
                      <a:pt x="192" y="316"/>
                      <a:pt x="224" y="268"/>
                      <a:pt x="257" y="225"/>
                    </a:cubicBezTo>
                    <a:cubicBezTo>
                      <a:pt x="256" y="225"/>
                      <a:pt x="255" y="225"/>
                      <a:pt x="254" y="224"/>
                    </a:cubicBezTo>
                    <a:moveTo>
                      <a:pt x="268" y="205"/>
                    </a:moveTo>
                    <a:cubicBezTo>
                      <a:pt x="264" y="211"/>
                      <a:pt x="260" y="216"/>
                      <a:pt x="255" y="222"/>
                    </a:cubicBezTo>
                    <a:cubicBezTo>
                      <a:pt x="256" y="222"/>
                      <a:pt x="257" y="223"/>
                      <a:pt x="258" y="223"/>
                    </a:cubicBezTo>
                    <a:cubicBezTo>
                      <a:pt x="258" y="223"/>
                      <a:pt x="258" y="223"/>
                      <a:pt x="258" y="223"/>
                    </a:cubicBezTo>
                    <a:cubicBezTo>
                      <a:pt x="263" y="217"/>
                      <a:pt x="267" y="212"/>
                      <a:pt x="271" y="207"/>
                    </a:cubicBezTo>
                    <a:cubicBezTo>
                      <a:pt x="270" y="206"/>
                      <a:pt x="269" y="206"/>
                      <a:pt x="268" y="205"/>
                    </a:cubicBezTo>
                    <a:moveTo>
                      <a:pt x="334" y="128"/>
                    </a:moveTo>
                    <a:cubicBezTo>
                      <a:pt x="313" y="151"/>
                      <a:pt x="291" y="176"/>
                      <a:pt x="270" y="203"/>
                    </a:cubicBezTo>
                    <a:cubicBezTo>
                      <a:pt x="271" y="203"/>
                      <a:pt x="272" y="204"/>
                      <a:pt x="273" y="204"/>
                    </a:cubicBezTo>
                    <a:cubicBezTo>
                      <a:pt x="273" y="204"/>
                      <a:pt x="273" y="204"/>
                      <a:pt x="273" y="204"/>
                    </a:cubicBezTo>
                    <a:cubicBezTo>
                      <a:pt x="294" y="177"/>
                      <a:pt x="316" y="152"/>
                      <a:pt x="337" y="129"/>
                    </a:cubicBezTo>
                    <a:cubicBezTo>
                      <a:pt x="336" y="129"/>
                      <a:pt x="335" y="129"/>
                      <a:pt x="334" y="128"/>
                    </a:cubicBezTo>
                    <a:moveTo>
                      <a:pt x="361" y="101"/>
                    </a:moveTo>
                    <a:cubicBezTo>
                      <a:pt x="353" y="109"/>
                      <a:pt x="344" y="117"/>
                      <a:pt x="336" y="126"/>
                    </a:cubicBezTo>
                    <a:cubicBezTo>
                      <a:pt x="337" y="127"/>
                      <a:pt x="338" y="127"/>
                      <a:pt x="339" y="127"/>
                    </a:cubicBezTo>
                    <a:cubicBezTo>
                      <a:pt x="339" y="127"/>
                      <a:pt x="339" y="127"/>
                      <a:pt x="339" y="127"/>
                    </a:cubicBezTo>
                    <a:cubicBezTo>
                      <a:pt x="347" y="118"/>
                      <a:pt x="356" y="110"/>
                      <a:pt x="364" y="101"/>
                    </a:cubicBezTo>
                    <a:cubicBezTo>
                      <a:pt x="363" y="101"/>
                      <a:pt x="362" y="101"/>
                      <a:pt x="361" y="101"/>
                    </a:cubicBezTo>
                    <a:moveTo>
                      <a:pt x="420" y="48"/>
                    </a:moveTo>
                    <a:cubicBezTo>
                      <a:pt x="420" y="48"/>
                      <a:pt x="420" y="48"/>
                      <a:pt x="420" y="48"/>
                    </a:cubicBezTo>
                    <a:cubicBezTo>
                      <a:pt x="405" y="60"/>
                      <a:pt x="390" y="73"/>
                      <a:pt x="375" y="87"/>
                    </a:cubicBezTo>
                    <a:cubicBezTo>
                      <a:pt x="375" y="87"/>
                      <a:pt x="375" y="87"/>
                      <a:pt x="375" y="87"/>
                    </a:cubicBezTo>
                    <a:cubicBezTo>
                      <a:pt x="375" y="87"/>
                      <a:pt x="375" y="87"/>
                      <a:pt x="375" y="87"/>
                    </a:cubicBezTo>
                    <a:cubicBezTo>
                      <a:pt x="375" y="87"/>
                      <a:pt x="375" y="87"/>
                      <a:pt x="375" y="87"/>
                    </a:cubicBezTo>
                    <a:cubicBezTo>
                      <a:pt x="375" y="87"/>
                      <a:pt x="375" y="87"/>
                      <a:pt x="375" y="87"/>
                    </a:cubicBezTo>
                    <a:cubicBezTo>
                      <a:pt x="375" y="87"/>
                      <a:pt x="375" y="87"/>
                      <a:pt x="375" y="87"/>
                    </a:cubicBezTo>
                    <a:cubicBezTo>
                      <a:pt x="375" y="87"/>
                      <a:pt x="375" y="87"/>
                      <a:pt x="375" y="87"/>
                    </a:cubicBezTo>
                    <a:cubicBezTo>
                      <a:pt x="375" y="87"/>
                      <a:pt x="375" y="87"/>
                      <a:pt x="375" y="87"/>
                    </a:cubicBezTo>
                    <a:cubicBezTo>
                      <a:pt x="375" y="87"/>
                      <a:pt x="375" y="87"/>
                      <a:pt x="375" y="87"/>
                    </a:cubicBezTo>
                    <a:cubicBezTo>
                      <a:pt x="375" y="87"/>
                      <a:pt x="375" y="87"/>
                      <a:pt x="375" y="87"/>
                    </a:cubicBezTo>
                    <a:cubicBezTo>
                      <a:pt x="376" y="88"/>
                      <a:pt x="377" y="88"/>
                      <a:pt x="378" y="88"/>
                    </a:cubicBezTo>
                    <a:cubicBezTo>
                      <a:pt x="393" y="74"/>
                      <a:pt x="408" y="61"/>
                      <a:pt x="423" y="49"/>
                    </a:cubicBezTo>
                    <a:cubicBezTo>
                      <a:pt x="423" y="49"/>
                      <a:pt x="423" y="49"/>
                      <a:pt x="423" y="49"/>
                    </a:cubicBezTo>
                    <a:cubicBezTo>
                      <a:pt x="422" y="49"/>
                      <a:pt x="421" y="49"/>
                      <a:pt x="420" y="48"/>
                    </a:cubicBezTo>
                    <a:moveTo>
                      <a:pt x="460" y="19"/>
                    </a:moveTo>
                    <a:cubicBezTo>
                      <a:pt x="457" y="21"/>
                      <a:pt x="454" y="24"/>
                      <a:pt x="451" y="26"/>
                    </a:cubicBezTo>
                    <a:cubicBezTo>
                      <a:pt x="441" y="32"/>
                      <a:pt x="432" y="39"/>
                      <a:pt x="422" y="47"/>
                    </a:cubicBezTo>
                    <a:cubicBezTo>
                      <a:pt x="423" y="47"/>
                      <a:pt x="424" y="47"/>
                      <a:pt x="424" y="48"/>
                    </a:cubicBezTo>
                    <a:cubicBezTo>
                      <a:pt x="424" y="48"/>
                      <a:pt x="424" y="48"/>
                      <a:pt x="424" y="48"/>
                    </a:cubicBezTo>
                    <a:cubicBezTo>
                      <a:pt x="434" y="40"/>
                      <a:pt x="444" y="33"/>
                      <a:pt x="453" y="27"/>
                    </a:cubicBezTo>
                    <a:cubicBezTo>
                      <a:pt x="456" y="24"/>
                      <a:pt x="459" y="22"/>
                      <a:pt x="462" y="20"/>
                    </a:cubicBezTo>
                    <a:cubicBezTo>
                      <a:pt x="462" y="20"/>
                      <a:pt x="461" y="20"/>
                      <a:pt x="460" y="19"/>
                    </a:cubicBezTo>
                    <a:moveTo>
                      <a:pt x="489" y="2"/>
                    </a:moveTo>
                    <a:cubicBezTo>
                      <a:pt x="480" y="7"/>
                      <a:pt x="471" y="12"/>
                      <a:pt x="462" y="18"/>
                    </a:cubicBezTo>
                    <a:cubicBezTo>
                      <a:pt x="463" y="19"/>
                      <a:pt x="463" y="19"/>
                      <a:pt x="464" y="19"/>
                    </a:cubicBezTo>
                    <a:cubicBezTo>
                      <a:pt x="464" y="19"/>
                      <a:pt x="464" y="19"/>
                      <a:pt x="464" y="19"/>
                    </a:cubicBezTo>
                    <a:cubicBezTo>
                      <a:pt x="464" y="19"/>
                      <a:pt x="464" y="19"/>
                      <a:pt x="464" y="19"/>
                    </a:cubicBezTo>
                    <a:cubicBezTo>
                      <a:pt x="473" y="13"/>
                      <a:pt x="483" y="8"/>
                      <a:pt x="492" y="3"/>
                    </a:cubicBezTo>
                    <a:cubicBezTo>
                      <a:pt x="491" y="3"/>
                      <a:pt x="490" y="2"/>
                      <a:pt x="489" y="2"/>
                    </a:cubicBezTo>
                    <a:moveTo>
                      <a:pt x="494" y="0"/>
                    </a:moveTo>
                    <a:cubicBezTo>
                      <a:pt x="493" y="0"/>
                      <a:pt x="492" y="1"/>
                      <a:pt x="491" y="1"/>
                    </a:cubicBezTo>
                    <a:cubicBezTo>
                      <a:pt x="491" y="1"/>
                      <a:pt x="491" y="1"/>
                      <a:pt x="491" y="1"/>
                    </a:cubicBezTo>
                    <a:cubicBezTo>
                      <a:pt x="491" y="1"/>
                      <a:pt x="491" y="1"/>
                      <a:pt x="491" y="1"/>
                    </a:cubicBezTo>
                    <a:cubicBezTo>
                      <a:pt x="492" y="1"/>
                      <a:pt x="493" y="2"/>
                      <a:pt x="493" y="2"/>
                    </a:cubicBezTo>
                    <a:cubicBezTo>
                      <a:pt x="493" y="2"/>
                      <a:pt x="493" y="2"/>
                      <a:pt x="493" y="2"/>
                    </a:cubicBezTo>
                    <a:cubicBezTo>
                      <a:pt x="494" y="1"/>
                      <a:pt x="495" y="1"/>
                      <a:pt x="496" y="0"/>
                    </a:cubicBezTo>
                    <a:cubicBezTo>
                      <a:pt x="495" y="0"/>
                      <a:pt x="495" y="0"/>
                      <a:pt x="49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50" name="Freeform 11"/>
              <p:cNvSpPr>
                <a:spLocks noEditPoints="1"/>
              </p:cNvSpPr>
              <p:nvPr/>
            </p:nvSpPr>
            <p:spPr bwMode="auto">
              <a:xfrm>
                <a:off x="-89" y="727"/>
                <a:ext cx="1230" cy="1774"/>
              </a:xfrm>
              <a:custGeom>
                <a:avLst/>
                <a:gdLst>
                  <a:gd name="T0" fmla="*/ 20 w 792"/>
                  <a:gd name="T1" fmla="*/ 1075 h 1143"/>
                  <a:gd name="T2" fmla="*/ 0 w 792"/>
                  <a:gd name="T3" fmla="*/ 1141 h 1143"/>
                  <a:gd name="T4" fmla="*/ 0 w 792"/>
                  <a:gd name="T5" fmla="*/ 1141 h 1143"/>
                  <a:gd name="T6" fmla="*/ 2 w 792"/>
                  <a:gd name="T7" fmla="*/ 1143 h 1143"/>
                  <a:gd name="T8" fmla="*/ 20 w 792"/>
                  <a:gd name="T9" fmla="*/ 1075 h 1143"/>
                  <a:gd name="T10" fmla="*/ 29 w 792"/>
                  <a:gd name="T11" fmla="*/ 1047 h 1143"/>
                  <a:gd name="T12" fmla="*/ 29 w 792"/>
                  <a:gd name="T13" fmla="*/ 1047 h 1143"/>
                  <a:gd name="T14" fmla="*/ 29 w 792"/>
                  <a:gd name="T15" fmla="*/ 1047 h 1143"/>
                  <a:gd name="T16" fmla="*/ 32 w 792"/>
                  <a:gd name="T17" fmla="*/ 1048 h 1143"/>
                  <a:gd name="T18" fmla="*/ 132 w 792"/>
                  <a:gd name="T19" fmla="*/ 770 h 1143"/>
                  <a:gd name="T20" fmla="*/ 202 w 792"/>
                  <a:gd name="T21" fmla="*/ 611 h 1143"/>
                  <a:gd name="T22" fmla="*/ 200 w 792"/>
                  <a:gd name="T23" fmla="*/ 615 h 1143"/>
                  <a:gd name="T24" fmla="*/ 173 w 792"/>
                  <a:gd name="T25" fmla="*/ 675 h 1143"/>
                  <a:gd name="T26" fmla="*/ 145 w 792"/>
                  <a:gd name="T27" fmla="*/ 743 h 1143"/>
                  <a:gd name="T28" fmla="*/ 177 w 792"/>
                  <a:gd name="T29" fmla="*/ 673 h 1143"/>
                  <a:gd name="T30" fmla="*/ 237 w 792"/>
                  <a:gd name="T31" fmla="*/ 546 h 1143"/>
                  <a:gd name="T32" fmla="*/ 234 w 792"/>
                  <a:gd name="T33" fmla="*/ 545 h 1143"/>
                  <a:gd name="T34" fmla="*/ 247 w 792"/>
                  <a:gd name="T35" fmla="*/ 519 h 1143"/>
                  <a:gd name="T36" fmla="*/ 255 w 792"/>
                  <a:gd name="T37" fmla="*/ 511 h 1143"/>
                  <a:gd name="T38" fmla="*/ 624 w 792"/>
                  <a:gd name="T39" fmla="*/ 249 h 1143"/>
                  <a:gd name="T40" fmla="*/ 625 w 792"/>
                  <a:gd name="T41" fmla="*/ 253 h 1143"/>
                  <a:gd name="T42" fmla="*/ 572 w 792"/>
                  <a:gd name="T43" fmla="*/ 244 h 1143"/>
                  <a:gd name="T44" fmla="*/ 624 w 792"/>
                  <a:gd name="T45" fmla="*/ 256 h 1143"/>
                  <a:gd name="T46" fmla="*/ 621 w 792"/>
                  <a:gd name="T47" fmla="*/ 254 h 1143"/>
                  <a:gd name="T48" fmla="*/ 531 w 792"/>
                  <a:gd name="T49" fmla="*/ 226 h 1143"/>
                  <a:gd name="T50" fmla="*/ 567 w 792"/>
                  <a:gd name="T51" fmla="*/ 245 h 1143"/>
                  <a:gd name="T52" fmla="*/ 441 w 792"/>
                  <a:gd name="T53" fmla="*/ 189 h 1143"/>
                  <a:gd name="T54" fmla="*/ 352 w 792"/>
                  <a:gd name="T55" fmla="*/ 327 h 1143"/>
                  <a:gd name="T56" fmla="*/ 308 w 792"/>
                  <a:gd name="T57" fmla="*/ 404 h 1143"/>
                  <a:gd name="T58" fmla="*/ 277 w 792"/>
                  <a:gd name="T59" fmla="*/ 461 h 1143"/>
                  <a:gd name="T60" fmla="*/ 309 w 792"/>
                  <a:gd name="T61" fmla="*/ 408 h 1143"/>
                  <a:gd name="T62" fmla="*/ 357 w 792"/>
                  <a:gd name="T63" fmla="*/ 325 h 1143"/>
                  <a:gd name="T64" fmla="*/ 515 w 792"/>
                  <a:gd name="T65" fmla="*/ 222 h 1143"/>
                  <a:gd name="T66" fmla="*/ 527 w 792"/>
                  <a:gd name="T67" fmla="*/ 227 h 1143"/>
                  <a:gd name="T68" fmla="*/ 520 w 792"/>
                  <a:gd name="T69" fmla="*/ 221 h 1143"/>
                  <a:gd name="T70" fmla="*/ 517 w 792"/>
                  <a:gd name="T71" fmla="*/ 220 h 1143"/>
                  <a:gd name="T72" fmla="*/ 646 w 792"/>
                  <a:gd name="T73" fmla="*/ 211 h 1143"/>
                  <a:gd name="T74" fmla="*/ 702 w 792"/>
                  <a:gd name="T75" fmla="*/ 122 h 1143"/>
                  <a:gd name="T76" fmla="*/ 706 w 792"/>
                  <a:gd name="T77" fmla="*/ 122 h 1143"/>
                  <a:gd name="T78" fmla="*/ 707 w 792"/>
                  <a:gd name="T79" fmla="*/ 115 h 1143"/>
                  <a:gd name="T80" fmla="*/ 711 w 792"/>
                  <a:gd name="T81" fmla="*/ 114 h 1143"/>
                  <a:gd name="T82" fmla="*/ 744 w 792"/>
                  <a:gd name="T83" fmla="*/ 60 h 1143"/>
                  <a:gd name="T84" fmla="*/ 763 w 792"/>
                  <a:gd name="T85" fmla="*/ 33 h 1143"/>
                  <a:gd name="T86" fmla="*/ 747 w 792"/>
                  <a:gd name="T87" fmla="*/ 60 h 1143"/>
                  <a:gd name="T88" fmla="*/ 787 w 792"/>
                  <a:gd name="T89" fmla="*/ 3 h 1143"/>
                  <a:gd name="T90" fmla="*/ 791 w 792"/>
                  <a:gd name="T91" fmla="*/ 2 h 1143"/>
                  <a:gd name="T92" fmla="*/ 791 w 792"/>
                  <a:gd name="T93" fmla="*/ 1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92" h="1143">
                    <a:moveTo>
                      <a:pt x="20" y="1075"/>
                    </a:moveTo>
                    <a:cubicBezTo>
                      <a:pt x="20" y="1075"/>
                      <a:pt x="20" y="1075"/>
                      <a:pt x="20" y="1075"/>
                    </a:cubicBezTo>
                    <a:cubicBezTo>
                      <a:pt x="20" y="1075"/>
                      <a:pt x="20" y="1075"/>
                      <a:pt x="20" y="1075"/>
                    </a:cubicBezTo>
                    <a:cubicBezTo>
                      <a:pt x="20" y="1075"/>
                      <a:pt x="20" y="1075"/>
                      <a:pt x="20" y="1075"/>
                    </a:cubicBezTo>
                    <a:cubicBezTo>
                      <a:pt x="20" y="1075"/>
                      <a:pt x="20" y="1075"/>
                      <a:pt x="20" y="1075"/>
                    </a:cubicBezTo>
                    <a:cubicBezTo>
                      <a:pt x="13" y="1097"/>
                      <a:pt x="6" y="1119"/>
                      <a:pt x="0" y="1141"/>
                    </a:cubicBezTo>
                    <a:cubicBezTo>
                      <a:pt x="0" y="1141"/>
                      <a:pt x="0" y="1141"/>
                      <a:pt x="0" y="1141"/>
                    </a:cubicBezTo>
                    <a:cubicBezTo>
                      <a:pt x="0" y="1141"/>
                      <a:pt x="0" y="1141"/>
                      <a:pt x="0" y="1141"/>
                    </a:cubicBezTo>
                    <a:cubicBezTo>
                      <a:pt x="0" y="1141"/>
                      <a:pt x="0" y="1141"/>
                      <a:pt x="0" y="1141"/>
                    </a:cubicBezTo>
                    <a:cubicBezTo>
                      <a:pt x="0" y="1141"/>
                      <a:pt x="0" y="1141"/>
                      <a:pt x="0" y="1141"/>
                    </a:cubicBezTo>
                    <a:cubicBezTo>
                      <a:pt x="0" y="1141"/>
                      <a:pt x="0" y="1141"/>
                      <a:pt x="0" y="1141"/>
                    </a:cubicBezTo>
                    <a:cubicBezTo>
                      <a:pt x="1" y="1141"/>
                      <a:pt x="1" y="1142"/>
                      <a:pt x="2" y="1143"/>
                    </a:cubicBezTo>
                    <a:cubicBezTo>
                      <a:pt x="9" y="1120"/>
                      <a:pt x="16" y="1098"/>
                      <a:pt x="23" y="1076"/>
                    </a:cubicBezTo>
                    <a:cubicBezTo>
                      <a:pt x="22" y="1076"/>
                      <a:pt x="21" y="1075"/>
                      <a:pt x="20" y="1075"/>
                    </a:cubicBezTo>
                    <a:cubicBezTo>
                      <a:pt x="20" y="1075"/>
                      <a:pt x="20" y="1075"/>
                      <a:pt x="20" y="1075"/>
                    </a:cubicBezTo>
                    <a:cubicBezTo>
                      <a:pt x="20" y="1075"/>
                      <a:pt x="20" y="1075"/>
                      <a:pt x="20" y="1075"/>
                    </a:cubicBezTo>
                    <a:moveTo>
                      <a:pt x="132" y="770"/>
                    </a:moveTo>
                    <a:cubicBezTo>
                      <a:pt x="94" y="861"/>
                      <a:pt x="59" y="954"/>
                      <a:pt x="29" y="1047"/>
                    </a:cubicBezTo>
                    <a:cubicBezTo>
                      <a:pt x="29" y="1047"/>
                      <a:pt x="29" y="1047"/>
                      <a:pt x="29" y="1047"/>
                    </a:cubicBezTo>
                    <a:cubicBezTo>
                      <a:pt x="29" y="1047"/>
                      <a:pt x="29" y="1047"/>
                      <a:pt x="29" y="1047"/>
                    </a:cubicBezTo>
                    <a:cubicBezTo>
                      <a:pt x="29" y="1047"/>
                      <a:pt x="29" y="1047"/>
                      <a:pt x="29" y="1047"/>
                    </a:cubicBezTo>
                    <a:cubicBezTo>
                      <a:pt x="29" y="1047"/>
                      <a:pt x="29" y="1047"/>
                      <a:pt x="29" y="1047"/>
                    </a:cubicBezTo>
                    <a:cubicBezTo>
                      <a:pt x="29" y="1047"/>
                      <a:pt x="29" y="1047"/>
                      <a:pt x="29" y="1047"/>
                    </a:cubicBezTo>
                    <a:cubicBezTo>
                      <a:pt x="29" y="1047"/>
                      <a:pt x="29" y="1047"/>
                      <a:pt x="29" y="1047"/>
                    </a:cubicBezTo>
                    <a:cubicBezTo>
                      <a:pt x="29" y="1047"/>
                      <a:pt x="29" y="1047"/>
                      <a:pt x="29" y="1047"/>
                    </a:cubicBezTo>
                    <a:cubicBezTo>
                      <a:pt x="30" y="1047"/>
                      <a:pt x="31" y="1048"/>
                      <a:pt x="31" y="1048"/>
                    </a:cubicBezTo>
                    <a:cubicBezTo>
                      <a:pt x="32" y="1048"/>
                      <a:pt x="32" y="1048"/>
                      <a:pt x="32" y="1048"/>
                    </a:cubicBezTo>
                    <a:cubicBezTo>
                      <a:pt x="62" y="956"/>
                      <a:pt x="97" y="862"/>
                      <a:pt x="135" y="771"/>
                    </a:cubicBezTo>
                    <a:cubicBezTo>
                      <a:pt x="135" y="771"/>
                      <a:pt x="135" y="771"/>
                      <a:pt x="135" y="770"/>
                    </a:cubicBezTo>
                    <a:cubicBezTo>
                      <a:pt x="134" y="770"/>
                      <a:pt x="133" y="770"/>
                      <a:pt x="132" y="770"/>
                    </a:cubicBezTo>
                    <a:cubicBezTo>
                      <a:pt x="132" y="770"/>
                      <a:pt x="132" y="770"/>
                      <a:pt x="132" y="770"/>
                    </a:cubicBezTo>
                    <a:moveTo>
                      <a:pt x="234" y="545"/>
                    </a:moveTo>
                    <a:cubicBezTo>
                      <a:pt x="223" y="567"/>
                      <a:pt x="212" y="589"/>
                      <a:pt x="202" y="611"/>
                    </a:cubicBezTo>
                    <a:cubicBezTo>
                      <a:pt x="202" y="611"/>
                      <a:pt x="202" y="611"/>
                      <a:pt x="202" y="611"/>
                    </a:cubicBezTo>
                    <a:cubicBezTo>
                      <a:pt x="201" y="612"/>
                      <a:pt x="201" y="613"/>
                      <a:pt x="200" y="615"/>
                    </a:cubicBezTo>
                    <a:cubicBezTo>
                      <a:pt x="200" y="615"/>
                      <a:pt x="200" y="615"/>
                      <a:pt x="200" y="615"/>
                    </a:cubicBezTo>
                    <a:cubicBezTo>
                      <a:pt x="191" y="633"/>
                      <a:pt x="183" y="652"/>
                      <a:pt x="174" y="671"/>
                    </a:cubicBezTo>
                    <a:cubicBezTo>
                      <a:pt x="174" y="671"/>
                      <a:pt x="174" y="671"/>
                      <a:pt x="174" y="671"/>
                    </a:cubicBezTo>
                    <a:cubicBezTo>
                      <a:pt x="174" y="673"/>
                      <a:pt x="173" y="674"/>
                      <a:pt x="173" y="675"/>
                    </a:cubicBezTo>
                    <a:cubicBezTo>
                      <a:pt x="173" y="675"/>
                      <a:pt x="173" y="675"/>
                      <a:pt x="173" y="675"/>
                    </a:cubicBezTo>
                    <a:cubicBezTo>
                      <a:pt x="163" y="697"/>
                      <a:pt x="153" y="719"/>
                      <a:pt x="143" y="742"/>
                    </a:cubicBezTo>
                    <a:cubicBezTo>
                      <a:pt x="144" y="742"/>
                      <a:pt x="145" y="743"/>
                      <a:pt x="145" y="743"/>
                    </a:cubicBezTo>
                    <a:cubicBezTo>
                      <a:pt x="146" y="743"/>
                      <a:pt x="146" y="743"/>
                      <a:pt x="146" y="743"/>
                    </a:cubicBezTo>
                    <a:cubicBezTo>
                      <a:pt x="156" y="721"/>
                      <a:pt x="166" y="699"/>
                      <a:pt x="176" y="676"/>
                    </a:cubicBezTo>
                    <a:cubicBezTo>
                      <a:pt x="176" y="675"/>
                      <a:pt x="177" y="674"/>
                      <a:pt x="177" y="673"/>
                    </a:cubicBezTo>
                    <a:cubicBezTo>
                      <a:pt x="186" y="654"/>
                      <a:pt x="195" y="635"/>
                      <a:pt x="204" y="616"/>
                    </a:cubicBezTo>
                    <a:cubicBezTo>
                      <a:pt x="204" y="615"/>
                      <a:pt x="205" y="614"/>
                      <a:pt x="205" y="612"/>
                    </a:cubicBezTo>
                    <a:cubicBezTo>
                      <a:pt x="216" y="590"/>
                      <a:pt x="226" y="568"/>
                      <a:pt x="237" y="546"/>
                    </a:cubicBezTo>
                    <a:cubicBezTo>
                      <a:pt x="237" y="546"/>
                      <a:pt x="237" y="546"/>
                      <a:pt x="237" y="546"/>
                    </a:cubicBezTo>
                    <a:cubicBezTo>
                      <a:pt x="236" y="546"/>
                      <a:pt x="235" y="546"/>
                      <a:pt x="235" y="545"/>
                    </a:cubicBezTo>
                    <a:cubicBezTo>
                      <a:pt x="235" y="545"/>
                      <a:pt x="235" y="545"/>
                      <a:pt x="234" y="545"/>
                    </a:cubicBezTo>
                    <a:moveTo>
                      <a:pt x="275" y="464"/>
                    </a:moveTo>
                    <a:cubicBezTo>
                      <a:pt x="267" y="479"/>
                      <a:pt x="259" y="494"/>
                      <a:pt x="251" y="510"/>
                    </a:cubicBezTo>
                    <a:cubicBezTo>
                      <a:pt x="250" y="513"/>
                      <a:pt x="248" y="516"/>
                      <a:pt x="247" y="519"/>
                    </a:cubicBezTo>
                    <a:cubicBezTo>
                      <a:pt x="247" y="519"/>
                      <a:pt x="247" y="519"/>
                      <a:pt x="247" y="519"/>
                    </a:cubicBezTo>
                    <a:cubicBezTo>
                      <a:pt x="248" y="519"/>
                      <a:pt x="249" y="520"/>
                      <a:pt x="250" y="520"/>
                    </a:cubicBezTo>
                    <a:cubicBezTo>
                      <a:pt x="251" y="517"/>
                      <a:pt x="253" y="514"/>
                      <a:pt x="255" y="511"/>
                    </a:cubicBezTo>
                    <a:cubicBezTo>
                      <a:pt x="262" y="496"/>
                      <a:pt x="270" y="480"/>
                      <a:pt x="278" y="465"/>
                    </a:cubicBezTo>
                    <a:cubicBezTo>
                      <a:pt x="277" y="465"/>
                      <a:pt x="276" y="464"/>
                      <a:pt x="275" y="464"/>
                    </a:cubicBezTo>
                    <a:moveTo>
                      <a:pt x="624" y="249"/>
                    </a:moveTo>
                    <a:cubicBezTo>
                      <a:pt x="623" y="250"/>
                      <a:pt x="623" y="251"/>
                      <a:pt x="622" y="252"/>
                    </a:cubicBezTo>
                    <a:cubicBezTo>
                      <a:pt x="623" y="252"/>
                      <a:pt x="624" y="253"/>
                      <a:pt x="625" y="253"/>
                    </a:cubicBezTo>
                    <a:cubicBezTo>
                      <a:pt x="625" y="253"/>
                      <a:pt x="625" y="253"/>
                      <a:pt x="625" y="253"/>
                    </a:cubicBezTo>
                    <a:cubicBezTo>
                      <a:pt x="626" y="253"/>
                      <a:pt x="626" y="252"/>
                      <a:pt x="626" y="252"/>
                    </a:cubicBezTo>
                    <a:cubicBezTo>
                      <a:pt x="625" y="251"/>
                      <a:pt x="625" y="250"/>
                      <a:pt x="624" y="249"/>
                    </a:cubicBezTo>
                    <a:moveTo>
                      <a:pt x="572" y="244"/>
                    </a:moveTo>
                    <a:cubicBezTo>
                      <a:pt x="571" y="244"/>
                      <a:pt x="571" y="245"/>
                      <a:pt x="570" y="246"/>
                    </a:cubicBezTo>
                    <a:cubicBezTo>
                      <a:pt x="586" y="253"/>
                      <a:pt x="602" y="260"/>
                      <a:pt x="617" y="268"/>
                    </a:cubicBezTo>
                    <a:cubicBezTo>
                      <a:pt x="619" y="264"/>
                      <a:pt x="622" y="260"/>
                      <a:pt x="624" y="256"/>
                    </a:cubicBezTo>
                    <a:cubicBezTo>
                      <a:pt x="624" y="256"/>
                      <a:pt x="624" y="256"/>
                      <a:pt x="624" y="256"/>
                    </a:cubicBezTo>
                    <a:cubicBezTo>
                      <a:pt x="623" y="255"/>
                      <a:pt x="622" y="255"/>
                      <a:pt x="621" y="254"/>
                    </a:cubicBezTo>
                    <a:cubicBezTo>
                      <a:pt x="621" y="254"/>
                      <a:pt x="621" y="254"/>
                      <a:pt x="621" y="254"/>
                    </a:cubicBezTo>
                    <a:cubicBezTo>
                      <a:pt x="619" y="257"/>
                      <a:pt x="617" y="260"/>
                      <a:pt x="615" y="264"/>
                    </a:cubicBezTo>
                    <a:cubicBezTo>
                      <a:pt x="601" y="257"/>
                      <a:pt x="586" y="250"/>
                      <a:pt x="572" y="244"/>
                    </a:cubicBezTo>
                    <a:moveTo>
                      <a:pt x="531" y="226"/>
                    </a:moveTo>
                    <a:cubicBezTo>
                      <a:pt x="531" y="227"/>
                      <a:pt x="530" y="228"/>
                      <a:pt x="530" y="228"/>
                    </a:cubicBezTo>
                    <a:cubicBezTo>
                      <a:pt x="542" y="234"/>
                      <a:pt x="555" y="239"/>
                      <a:pt x="567" y="245"/>
                    </a:cubicBezTo>
                    <a:cubicBezTo>
                      <a:pt x="567" y="245"/>
                      <a:pt x="567" y="245"/>
                      <a:pt x="567" y="245"/>
                    </a:cubicBezTo>
                    <a:cubicBezTo>
                      <a:pt x="568" y="244"/>
                      <a:pt x="568" y="243"/>
                      <a:pt x="569" y="242"/>
                    </a:cubicBezTo>
                    <a:cubicBezTo>
                      <a:pt x="556" y="237"/>
                      <a:pt x="544" y="231"/>
                      <a:pt x="531" y="226"/>
                    </a:cubicBezTo>
                    <a:moveTo>
                      <a:pt x="441" y="189"/>
                    </a:moveTo>
                    <a:cubicBezTo>
                      <a:pt x="412" y="230"/>
                      <a:pt x="383" y="275"/>
                      <a:pt x="354" y="324"/>
                    </a:cubicBezTo>
                    <a:cubicBezTo>
                      <a:pt x="354" y="324"/>
                      <a:pt x="354" y="324"/>
                      <a:pt x="354" y="324"/>
                    </a:cubicBezTo>
                    <a:cubicBezTo>
                      <a:pt x="353" y="325"/>
                      <a:pt x="353" y="326"/>
                      <a:pt x="352" y="327"/>
                    </a:cubicBezTo>
                    <a:cubicBezTo>
                      <a:pt x="352" y="327"/>
                      <a:pt x="352" y="327"/>
                      <a:pt x="352" y="327"/>
                    </a:cubicBezTo>
                    <a:cubicBezTo>
                      <a:pt x="337" y="351"/>
                      <a:pt x="322" y="377"/>
                      <a:pt x="308" y="404"/>
                    </a:cubicBezTo>
                    <a:cubicBezTo>
                      <a:pt x="308" y="404"/>
                      <a:pt x="308" y="404"/>
                      <a:pt x="308" y="404"/>
                    </a:cubicBezTo>
                    <a:cubicBezTo>
                      <a:pt x="307" y="404"/>
                      <a:pt x="307" y="404"/>
                      <a:pt x="307" y="404"/>
                    </a:cubicBezTo>
                    <a:cubicBezTo>
                      <a:pt x="307" y="405"/>
                      <a:pt x="306" y="406"/>
                      <a:pt x="306" y="407"/>
                    </a:cubicBezTo>
                    <a:cubicBezTo>
                      <a:pt x="296" y="424"/>
                      <a:pt x="286" y="442"/>
                      <a:pt x="277" y="461"/>
                    </a:cubicBezTo>
                    <a:cubicBezTo>
                      <a:pt x="278" y="461"/>
                      <a:pt x="279" y="462"/>
                      <a:pt x="280" y="462"/>
                    </a:cubicBezTo>
                    <a:cubicBezTo>
                      <a:pt x="280" y="462"/>
                      <a:pt x="280" y="462"/>
                      <a:pt x="280" y="462"/>
                    </a:cubicBezTo>
                    <a:cubicBezTo>
                      <a:pt x="290" y="444"/>
                      <a:pt x="300" y="426"/>
                      <a:pt x="309" y="408"/>
                    </a:cubicBezTo>
                    <a:cubicBezTo>
                      <a:pt x="310" y="407"/>
                      <a:pt x="310" y="406"/>
                      <a:pt x="311" y="405"/>
                    </a:cubicBezTo>
                    <a:cubicBezTo>
                      <a:pt x="326" y="379"/>
                      <a:pt x="341" y="353"/>
                      <a:pt x="355" y="328"/>
                    </a:cubicBezTo>
                    <a:cubicBezTo>
                      <a:pt x="356" y="327"/>
                      <a:pt x="357" y="326"/>
                      <a:pt x="357" y="325"/>
                    </a:cubicBezTo>
                    <a:cubicBezTo>
                      <a:pt x="386" y="277"/>
                      <a:pt x="414" y="233"/>
                      <a:pt x="443" y="193"/>
                    </a:cubicBezTo>
                    <a:cubicBezTo>
                      <a:pt x="467" y="202"/>
                      <a:pt x="491" y="212"/>
                      <a:pt x="515" y="222"/>
                    </a:cubicBezTo>
                    <a:cubicBezTo>
                      <a:pt x="515" y="222"/>
                      <a:pt x="515" y="222"/>
                      <a:pt x="515" y="222"/>
                    </a:cubicBezTo>
                    <a:cubicBezTo>
                      <a:pt x="517" y="223"/>
                      <a:pt x="518" y="223"/>
                      <a:pt x="519" y="224"/>
                    </a:cubicBezTo>
                    <a:cubicBezTo>
                      <a:pt x="519" y="224"/>
                      <a:pt x="519" y="224"/>
                      <a:pt x="519" y="224"/>
                    </a:cubicBezTo>
                    <a:cubicBezTo>
                      <a:pt x="521" y="225"/>
                      <a:pt x="524" y="226"/>
                      <a:pt x="527" y="227"/>
                    </a:cubicBezTo>
                    <a:cubicBezTo>
                      <a:pt x="527" y="227"/>
                      <a:pt x="527" y="227"/>
                      <a:pt x="527" y="227"/>
                    </a:cubicBezTo>
                    <a:cubicBezTo>
                      <a:pt x="527" y="226"/>
                      <a:pt x="528" y="225"/>
                      <a:pt x="528" y="225"/>
                    </a:cubicBezTo>
                    <a:cubicBezTo>
                      <a:pt x="526" y="223"/>
                      <a:pt x="523" y="222"/>
                      <a:pt x="520" y="221"/>
                    </a:cubicBezTo>
                    <a:cubicBezTo>
                      <a:pt x="520" y="221"/>
                      <a:pt x="520" y="221"/>
                      <a:pt x="520" y="221"/>
                    </a:cubicBezTo>
                    <a:cubicBezTo>
                      <a:pt x="519" y="221"/>
                      <a:pt x="518" y="220"/>
                      <a:pt x="517" y="220"/>
                    </a:cubicBezTo>
                    <a:cubicBezTo>
                      <a:pt x="517" y="220"/>
                      <a:pt x="517" y="220"/>
                      <a:pt x="517" y="220"/>
                    </a:cubicBezTo>
                    <a:cubicBezTo>
                      <a:pt x="492" y="209"/>
                      <a:pt x="466" y="199"/>
                      <a:pt x="441" y="189"/>
                    </a:cubicBezTo>
                    <a:moveTo>
                      <a:pt x="702" y="122"/>
                    </a:moveTo>
                    <a:cubicBezTo>
                      <a:pt x="684" y="149"/>
                      <a:pt x="665" y="179"/>
                      <a:pt x="646" y="211"/>
                    </a:cubicBezTo>
                    <a:cubicBezTo>
                      <a:pt x="647" y="212"/>
                      <a:pt x="648" y="213"/>
                      <a:pt x="649" y="214"/>
                    </a:cubicBezTo>
                    <a:cubicBezTo>
                      <a:pt x="668" y="181"/>
                      <a:pt x="687" y="151"/>
                      <a:pt x="704" y="124"/>
                    </a:cubicBezTo>
                    <a:cubicBezTo>
                      <a:pt x="703" y="123"/>
                      <a:pt x="702" y="123"/>
                      <a:pt x="702" y="122"/>
                    </a:cubicBezTo>
                    <a:moveTo>
                      <a:pt x="707" y="115"/>
                    </a:moveTo>
                    <a:cubicBezTo>
                      <a:pt x="705" y="117"/>
                      <a:pt x="704" y="118"/>
                      <a:pt x="703" y="120"/>
                    </a:cubicBezTo>
                    <a:cubicBezTo>
                      <a:pt x="704" y="121"/>
                      <a:pt x="705" y="121"/>
                      <a:pt x="706" y="122"/>
                    </a:cubicBezTo>
                    <a:cubicBezTo>
                      <a:pt x="706" y="122"/>
                      <a:pt x="706" y="122"/>
                      <a:pt x="706" y="122"/>
                    </a:cubicBezTo>
                    <a:cubicBezTo>
                      <a:pt x="707" y="120"/>
                      <a:pt x="708" y="118"/>
                      <a:pt x="709" y="116"/>
                    </a:cubicBezTo>
                    <a:cubicBezTo>
                      <a:pt x="708" y="115"/>
                      <a:pt x="708" y="115"/>
                      <a:pt x="707" y="115"/>
                    </a:cubicBezTo>
                    <a:moveTo>
                      <a:pt x="744" y="60"/>
                    </a:moveTo>
                    <a:cubicBezTo>
                      <a:pt x="732" y="76"/>
                      <a:pt x="720" y="94"/>
                      <a:pt x="708" y="113"/>
                    </a:cubicBezTo>
                    <a:cubicBezTo>
                      <a:pt x="709" y="113"/>
                      <a:pt x="710" y="114"/>
                      <a:pt x="711" y="114"/>
                    </a:cubicBezTo>
                    <a:cubicBezTo>
                      <a:pt x="711" y="114"/>
                      <a:pt x="711" y="114"/>
                      <a:pt x="711" y="114"/>
                    </a:cubicBezTo>
                    <a:cubicBezTo>
                      <a:pt x="723" y="95"/>
                      <a:pt x="735" y="78"/>
                      <a:pt x="746" y="61"/>
                    </a:cubicBezTo>
                    <a:cubicBezTo>
                      <a:pt x="745" y="61"/>
                      <a:pt x="744" y="61"/>
                      <a:pt x="744" y="60"/>
                    </a:cubicBezTo>
                    <a:moveTo>
                      <a:pt x="787" y="3"/>
                    </a:moveTo>
                    <a:cubicBezTo>
                      <a:pt x="787" y="3"/>
                      <a:pt x="787" y="3"/>
                      <a:pt x="787" y="3"/>
                    </a:cubicBezTo>
                    <a:cubicBezTo>
                      <a:pt x="780" y="12"/>
                      <a:pt x="772" y="22"/>
                      <a:pt x="763" y="33"/>
                    </a:cubicBezTo>
                    <a:cubicBezTo>
                      <a:pt x="757" y="41"/>
                      <a:pt x="751" y="50"/>
                      <a:pt x="745" y="59"/>
                    </a:cubicBezTo>
                    <a:cubicBezTo>
                      <a:pt x="746" y="59"/>
                      <a:pt x="746" y="59"/>
                      <a:pt x="747" y="60"/>
                    </a:cubicBezTo>
                    <a:cubicBezTo>
                      <a:pt x="747" y="60"/>
                      <a:pt x="747" y="60"/>
                      <a:pt x="747" y="60"/>
                    </a:cubicBezTo>
                    <a:cubicBezTo>
                      <a:pt x="754" y="51"/>
                      <a:pt x="760" y="42"/>
                      <a:pt x="766" y="34"/>
                    </a:cubicBezTo>
                    <a:cubicBezTo>
                      <a:pt x="774" y="23"/>
                      <a:pt x="782" y="13"/>
                      <a:pt x="790" y="4"/>
                    </a:cubicBezTo>
                    <a:cubicBezTo>
                      <a:pt x="789" y="3"/>
                      <a:pt x="788" y="3"/>
                      <a:pt x="787" y="3"/>
                    </a:cubicBezTo>
                    <a:moveTo>
                      <a:pt x="790" y="0"/>
                    </a:moveTo>
                    <a:cubicBezTo>
                      <a:pt x="789" y="0"/>
                      <a:pt x="789" y="1"/>
                      <a:pt x="788" y="1"/>
                    </a:cubicBezTo>
                    <a:cubicBezTo>
                      <a:pt x="789" y="2"/>
                      <a:pt x="790" y="2"/>
                      <a:pt x="791" y="2"/>
                    </a:cubicBezTo>
                    <a:cubicBezTo>
                      <a:pt x="791" y="2"/>
                      <a:pt x="791" y="2"/>
                      <a:pt x="791" y="2"/>
                    </a:cubicBezTo>
                    <a:cubicBezTo>
                      <a:pt x="791" y="2"/>
                      <a:pt x="791" y="2"/>
                      <a:pt x="792" y="1"/>
                    </a:cubicBezTo>
                    <a:cubicBezTo>
                      <a:pt x="791" y="1"/>
                      <a:pt x="791" y="1"/>
                      <a:pt x="791" y="1"/>
                    </a:cubicBezTo>
                    <a:cubicBezTo>
                      <a:pt x="790" y="1"/>
                      <a:pt x="790" y="1"/>
                      <a:pt x="79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51" name="Freeform 12"/>
              <p:cNvSpPr>
                <a:spLocks noEditPoints="1"/>
              </p:cNvSpPr>
              <p:nvPr/>
            </p:nvSpPr>
            <p:spPr bwMode="auto">
              <a:xfrm>
                <a:off x="-337" y="585"/>
                <a:ext cx="1722" cy="2003"/>
              </a:xfrm>
              <a:custGeom>
                <a:avLst/>
                <a:gdLst>
                  <a:gd name="T0" fmla="*/ 490 w 1109"/>
                  <a:gd name="T1" fmla="*/ 1273 h 1290"/>
                  <a:gd name="T2" fmla="*/ 366 w 1109"/>
                  <a:gd name="T3" fmla="*/ 1231 h 1290"/>
                  <a:gd name="T4" fmla="*/ 368 w 1109"/>
                  <a:gd name="T5" fmla="*/ 1227 h 1290"/>
                  <a:gd name="T6" fmla="*/ 294 w 1109"/>
                  <a:gd name="T7" fmla="*/ 1198 h 1290"/>
                  <a:gd name="T8" fmla="*/ 495 w 1109"/>
                  <a:gd name="T9" fmla="*/ 1271 h 1290"/>
                  <a:gd name="T10" fmla="*/ 558 w 1109"/>
                  <a:gd name="T11" fmla="*/ 1147 h 1290"/>
                  <a:gd name="T12" fmla="*/ 687 w 1109"/>
                  <a:gd name="T13" fmla="*/ 901 h 1290"/>
                  <a:gd name="T14" fmla="*/ 618 w 1109"/>
                  <a:gd name="T15" fmla="*/ 1035 h 1290"/>
                  <a:gd name="T16" fmla="*/ 690 w 1109"/>
                  <a:gd name="T17" fmla="*/ 903 h 1290"/>
                  <a:gd name="T18" fmla="*/ 692 w 1109"/>
                  <a:gd name="T19" fmla="*/ 899 h 1290"/>
                  <a:gd name="T20" fmla="*/ 716 w 1109"/>
                  <a:gd name="T21" fmla="*/ 852 h 1290"/>
                  <a:gd name="T22" fmla="*/ 946 w 1109"/>
                  <a:gd name="T23" fmla="*/ 867 h 1290"/>
                  <a:gd name="T24" fmla="*/ 765 w 1109"/>
                  <a:gd name="T25" fmla="*/ 825 h 1290"/>
                  <a:gd name="T26" fmla="*/ 988 w 1109"/>
                  <a:gd name="T27" fmla="*/ 774 h 1290"/>
                  <a:gd name="T28" fmla="*/ 951 w 1109"/>
                  <a:gd name="T29" fmla="*/ 848 h 1290"/>
                  <a:gd name="T30" fmla="*/ 991 w 1109"/>
                  <a:gd name="T31" fmla="*/ 776 h 1290"/>
                  <a:gd name="T32" fmla="*/ 997 w 1109"/>
                  <a:gd name="T33" fmla="*/ 754 h 1290"/>
                  <a:gd name="T34" fmla="*/ 1000 w 1109"/>
                  <a:gd name="T35" fmla="*/ 756 h 1290"/>
                  <a:gd name="T36" fmla="*/ 89 w 1109"/>
                  <a:gd name="T37" fmla="*/ 770 h 1290"/>
                  <a:gd name="T38" fmla="*/ 88 w 1109"/>
                  <a:gd name="T39" fmla="*/ 774 h 1290"/>
                  <a:gd name="T40" fmla="*/ 174 w 1109"/>
                  <a:gd name="T41" fmla="*/ 1145 h 1290"/>
                  <a:gd name="T42" fmla="*/ 117 w 1109"/>
                  <a:gd name="T43" fmla="*/ 707 h 1290"/>
                  <a:gd name="T44" fmla="*/ 114 w 1109"/>
                  <a:gd name="T45" fmla="*/ 706 h 1290"/>
                  <a:gd name="T46" fmla="*/ 1033 w 1109"/>
                  <a:gd name="T47" fmla="*/ 676 h 1290"/>
                  <a:gd name="T48" fmla="*/ 1037 w 1109"/>
                  <a:gd name="T49" fmla="*/ 675 h 1290"/>
                  <a:gd name="T50" fmla="*/ 125 w 1109"/>
                  <a:gd name="T51" fmla="*/ 679 h 1290"/>
                  <a:gd name="T52" fmla="*/ 156 w 1109"/>
                  <a:gd name="T53" fmla="*/ 616 h 1290"/>
                  <a:gd name="T54" fmla="*/ 1064 w 1109"/>
                  <a:gd name="T55" fmla="*/ 601 h 1290"/>
                  <a:gd name="T56" fmla="*/ 1068 w 1109"/>
                  <a:gd name="T57" fmla="*/ 603 h 1290"/>
                  <a:gd name="T58" fmla="*/ 1014 w 1109"/>
                  <a:gd name="T59" fmla="*/ 537 h 1290"/>
                  <a:gd name="T60" fmla="*/ 187 w 1109"/>
                  <a:gd name="T61" fmla="*/ 543 h 1290"/>
                  <a:gd name="T62" fmla="*/ 157 w 1109"/>
                  <a:gd name="T63" fmla="*/ 612 h 1290"/>
                  <a:gd name="T64" fmla="*/ 223 w 1109"/>
                  <a:gd name="T65" fmla="*/ 481 h 1290"/>
                  <a:gd name="T66" fmla="*/ 1039 w 1109"/>
                  <a:gd name="T67" fmla="*/ 480 h 1290"/>
                  <a:gd name="T68" fmla="*/ 1040 w 1109"/>
                  <a:gd name="T69" fmla="*/ 477 h 1290"/>
                  <a:gd name="T70" fmla="*/ 221 w 1109"/>
                  <a:gd name="T71" fmla="*/ 477 h 1290"/>
                  <a:gd name="T72" fmla="*/ 247 w 1109"/>
                  <a:gd name="T73" fmla="*/ 436 h 1290"/>
                  <a:gd name="T74" fmla="*/ 1055 w 1109"/>
                  <a:gd name="T75" fmla="*/ 432 h 1290"/>
                  <a:gd name="T76" fmla="*/ 1107 w 1109"/>
                  <a:gd name="T77" fmla="*/ 277 h 1290"/>
                  <a:gd name="T78" fmla="*/ 1096 w 1109"/>
                  <a:gd name="T79" fmla="*/ 322 h 1290"/>
                  <a:gd name="T80" fmla="*/ 259 w 1109"/>
                  <a:gd name="T81" fmla="*/ 412 h 1290"/>
                  <a:gd name="T82" fmla="*/ 1037 w 1109"/>
                  <a:gd name="T83" fmla="*/ 238 h 1290"/>
                  <a:gd name="T84" fmla="*/ 1104 w 1109"/>
                  <a:gd name="T85" fmla="*/ 277 h 1290"/>
                  <a:gd name="T86" fmla="*/ 394 w 1109"/>
                  <a:gd name="T87" fmla="*/ 219 h 1290"/>
                  <a:gd name="T88" fmla="*/ 411 w 1109"/>
                  <a:gd name="T89" fmla="*/ 203 h 1290"/>
                  <a:gd name="T90" fmla="*/ 413 w 1109"/>
                  <a:gd name="T91" fmla="*/ 201 h 1290"/>
                  <a:gd name="T92" fmla="*/ 441 w 1109"/>
                  <a:gd name="T93" fmla="*/ 166 h 1290"/>
                  <a:gd name="T94" fmla="*/ 506 w 1109"/>
                  <a:gd name="T95" fmla="*/ 189 h 1290"/>
                  <a:gd name="T96" fmla="*/ 578 w 1109"/>
                  <a:gd name="T97" fmla="*/ 113 h 1290"/>
                  <a:gd name="T98" fmla="*/ 597 w 1109"/>
                  <a:gd name="T99" fmla="*/ 95 h 1290"/>
                  <a:gd name="T100" fmla="*/ 654 w 1109"/>
                  <a:gd name="T101" fmla="*/ 52 h 1290"/>
                  <a:gd name="T102" fmla="*/ 684 w 1109"/>
                  <a:gd name="T103" fmla="*/ 32 h 1290"/>
                  <a:gd name="T104" fmla="*/ 666 w 1109"/>
                  <a:gd name="T105" fmla="*/ 25 h 1290"/>
                  <a:gd name="T106" fmla="*/ 662 w 1109"/>
                  <a:gd name="T107" fmla="*/ 25 h 1290"/>
                  <a:gd name="T108" fmla="*/ 579 w 1109"/>
                  <a:gd name="T109" fmla="*/ 0 h 1290"/>
                  <a:gd name="T110" fmla="*/ 610 w 1109"/>
                  <a:gd name="T111" fmla="*/ 10 h 1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09" h="1290">
                    <a:moveTo>
                      <a:pt x="409" y="1247"/>
                    </a:moveTo>
                    <a:cubicBezTo>
                      <a:pt x="409" y="1249"/>
                      <a:pt x="408" y="1249"/>
                      <a:pt x="408" y="1251"/>
                    </a:cubicBezTo>
                    <a:cubicBezTo>
                      <a:pt x="434" y="1264"/>
                      <a:pt x="459" y="1277"/>
                      <a:pt x="485" y="1290"/>
                    </a:cubicBezTo>
                    <a:cubicBezTo>
                      <a:pt x="488" y="1285"/>
                      <a:pt x="491" y="1280"/>
                      <a:pt x="493" y="1275"/>
                    </a:cubicBezTo>
                    <a:cubicBezTo>
                      <a:pt x="492" y="1274"/>
                      <a:pt x="491" y="1274"/>
                      <a:pt x="490" y="1273"/>
                    </a:cubicBezTo>
                    <a:cubicBezTo>
                      <a:pt x="488" y="1277"/>
                      <a:pt x="486" y="1281"/>
                      <a:pt x="484" y="1285"/>
                    </a:cubicBezTo>
                    <a:cubicBezTo>
                      <a:pt x="459" y="1272"/>
                      <a:pt x="434" y="1260"/>
                      <a:pt x="409" y="1247"/>
                    </a:cubicBezTo>
                    <a:moveTo>
                      <a:pt x="298" y="1195"/>
                    </a:moveTo>
                    <a:cubicBezTo>
                      <a:pt x="298" y="1197"/>
                      <a:pt x="297" y="1198"/>
                      <a:pt x="297" y="1199"/>
                    </a:cubicBezTo>
                    <a:cubicBezTo>
                      <a:pt x="320" y="1209"/>
                      <a:pt x="343" y="1220"/>
                      <a:pt x="366" y="1231"/>
                    </a:cubicBezTo>
                    <a:cubicBezTo>
                      <a:pt x="366" y="1230"/>
                      <a:pt x="366" y="1230"/>
                      <a:pt x="366" y="1230"/>
                    </a:cubicBezTo>
                    <a:cubicBezTo>
                      <a:pt x="366" y="1230"/>
                      <a:pt x="366" y="1230"/>
                      <a:pt x="366" y="1230"/>
                    </a:cubicBezTo>
                    <a:cubicBezTo>
                      <a:pt x="366" y="1230"/>
                      <a:pt x="366" y="1230"/>
                      <a:pt x="367" y="1229"/>
                    </a:cubicBezTo>
                    <a:cubicBezTo>
                      <a:pt x="367" y="1229"/>
                      <a:pt x="367" y="1229"/>
                      <a:pt x="367" y="1228"/>
                    </a:cubicBezTo>
                    <a:cubicBezTo>
                      <a:pt x="367" y="1228"/>
                      <a:pt x="368" y="1228"/>
                      <a:pt x="368" y="1227"/>
                    </a:cubicBezTo>
                    <a:cubicBezTo>
                      <a:pt x="345" y="1216"/>
                      <a:pt x="322" y="1206"/>
                      <a:pt x="298" y="1195"/>
                    </a:cubicBezTo>
                    <a:moveTo>
                      <a:pt x="197" y="1153"/>
                    </a:moveTo>
                    <a:cubicBezTo>
                      <a:pt x="197" y="1154"/>
                      <a:pt x="196" y="1155"/>
                      <a:pt x="196" y="1156"/>
                    </a:cubicBezTo>
                    <a:cubicBezTo>
                      <a:pt x="229" y="1169"/>
                      <a:pt x="261" y="1183"/>
                      <a:pt x="294" y="1198"/>
                    </a:cubicBezTo>
                    <a:cubicBezTo>
                      <a:pt x="294" y="1198"/>
                      <a:pt x="294" y="1198"/>
                      <a:pt x="294" y="1198"/>
                    </a:cubicBezTo>
                    <a:cubicBezTo>
                      <a:pt x="295" y="1196"/>
                      <a:pt x="295" y="1195"/>
                      <a:pt x="295" y="1194"/>
                    </a:cubicBezTo>
                    <a:cubicBezTo>
                      <a:pt x="263" y="1180"/>
                      <a:pt x="230" y="1166"/>
                      <a:pt x="197" y="1153"/>
                    </a:cubicBezTo>
                    <a:moveTo>
                      <a:pt x="556" y="1151"/>
                    </a:moveTo>
                    <a:cubicBezTo>
                      <a:pt x="535" y="1191"/>
                      <a:pt x="514" y="1231"/>
                      <a:pt x="492" y="1270"/>
                    </a:cubicBezTo>
                    <a:cubicBezTo>
                      <a:pt x="493" y="1270"/>
                      <a:pt x="494" y="1271"/>
                      <a:pt x="495" y="1271"/>
                    </a:cubicBezTo>
                    <a:cubicBezTo>
                      <a:pt x="495" y="1271"/>
                      <a:pt x="495" y="1271"/>
                      <a:pt x="495" y="1271"/>
                    </a:cubicBezTo>
                    <a:cubicBezTo>
                      <a:pt x="516" y="1232"/>
                      <a:pt x="538" y="1192"/>
                      <a:pt x="559" y="1152"/>
                    </a:cubicBezTo>
                    <a:cubicBezTo>
                      <a:pt x="558" y="1152"/>
                      <a:pt x="557" y="1151"/>
                      <a:pt x="556" y="1151"/>
                    </a:cubicBezTo>
                    <a:moveTo>
                      <a:pt x="616" y="1038"/>
                    </a:moveTo>
                    <a:cubicBezTo>
                      <a:pt x="596" y="1075"/>
                      <a:pt x="577" y="1111"/>
                      <a:pt x="558" y="1147"/>
                    </a:cubicBezTo>
                    <a:cubicBezTo>
                      <a:pt x="559" y="1148"/>
                      <a:pt x="560" y="1148"/>
                      <a:pt x="561" y="1149"/>
                    </a:cubicBezTo>
                    <a:cubicBezTo>
                      <a:pt x="561" y="1149"/>
                      <a:pt x="561" y="1149"/>
                      <a:pt x="561" y="1149"/>
                    </a:cubicBezTo>
                    <a:cubicBezTo>
                      <a:pt x="580" y="1113"/>
                      <a:pt x="600" y="1076"/>
                      <a:pt x="619" y="1040"/>
                    </a:cubicBezTo>
                    <a:cubicBezTo>
                      <a:pt x="618" y="1039"/>
                      <a:pt x="617" y="1039"/>
                      <a:pt x="616" y="1038"/>
                    </a:cubicBezTo>
                    <a:moveTo>
                      <a:pt x="687" y="901"/>
                    </a:moveTo>
                    <a:cubicBezTo>
                      <a:pt x="670" y="933"/>
                      <a:pt x="654" y="966"/>
                      <a:pt x="637" y="998"/>
                    </a:cubicBezTo>
                    <a:cubicBezTo>
                      <a:pt x="637" y="998"/>
                      <a:pt x="637" y="998"/>
                      <a:pt x="637" y="998"/>
                    </a:cubicBezTo>
                    <a:cubicBezTo>
                      <a:pt x="636" y="999"/>
                      <a:pt x="635" y="1001"/>
                      <a:pt x="635" y="1002"/>
                    </a:cubicBezTo>
                    <a:cubicBezTo>
                      <a:pt x="635" y="1002"/>
                      <a:pt x="635" y="1002"/>
                      <a:pt x="635" y="1002"/>
                    </a:cubicBezTo>
                    <a:cubicBezTo>
                      <a:pt x="629" y="1013"/>
                      <a:pt x="623" y="1024"/>
                      <a:pt x="618" y="1035"/>
                    </a:cubicBezTo>
                    <a:cubicBezTo>
                      <a:pt x="619" y="1035"/>
                      <a:pt x="620" y="1036"/>
                      <a:pt x="621" y="1036"/>
                    </a:cubicBezTo>
                    <a:cubicBezTo>
                      <a:pt x="621" y="1036"/>
                      <a:pt x="621" y="1036"/>
                      <a:pt x="621" y="1036"/>
                    </a:cubicBezTo>
                    <a:cubicBezTo>
                      <a:pt x="627" y="1025"/>
                      <a:pt x="632" y="1014"/>
                      <a:pt x="638" y="1003"/>
                    </a:cubicBezTo>
                    <a:cubicBezTo>
                      <a:pt x="639" y="1002"/>
                      <a:pt x="639" y="1001"/>
                      <a:pt x="640" y="1000"/>
                    </a:cubicBezTo>
                    <a:cubicBezTo>
                      <a:pt x="657" y="968"/>
                      <a:pt x="674" y="935"/>
                      <a:pt x="690" y="903"/>
                    </a:cubicBezTo>
                    <a:cubicBezTo>
                      <a:pt x="689" y="902"/>
                      <a:pt x="688" y="902"/>
                      <a:pt x="687" y="901"/>
                    </a:cubicBezTo>
                    <a:moveTo>
                      <a:pt x="700" y="877"/>
                    </a:moveTo>
                    <a:cubicBezTo>
                      <a:pt x="696" y="883"/>
                      <a:pt x="693" y="890"/>
                      <a:pt x="689" y="897"/>
                    </a:cubicBezTo>
                    <a:cubicBezTo>
                      <a:pt x="690" y="898"/>
                      <a:pt x="691" y="899"/>
                      <a:pt x="692" y="899"/>
                    </a:cubicBezTo>
                    <a:cubicBezTo>
                      <a:pt x="692" y="899"/>
                      <a:pt x="692" y="899"/>
                      <a:pt x="692" y="899"/>
                    </a:cubicBezTo>
                    <a:cubicBezTo>
                      <a:pt x="696" y="892"/>
                      <a:pt x="699" y="886"/>
                      <a:pt x="703" y="879"/>
                    </a:cubicBezTo>
                    <a:cubicBezTo>
                      <a:pt x="702" y="878"/>
                      <a:pt x="701" y="878"/>
                      <a:pt x="700" y="877"/>
                    </a:cubicBezTo>
                    <a:moveTo>
                      <a:pt x="735" y="809"/>
                    </a:moveTo>
                    <a:cubicBezTo>
                      <a:pt x="727" y="823"/>
                      <a:pt x="720" y="837"/>
                      <a:pt x="713" y="851"/>
                    </a:cubicBezTo>
                    <a:cubicBezTo>
                      <a:pt x="714" y="852"/>
                      <a:pt x="715" y="852"/>
                      <a:pt x="716" y="852"/>
                    </a:cubicBezTo>
                    <a:cubicBezTo>
                      <a:pt x="723" y="840"/>
                      <a:pt x="730" y="827"/>
                      <a:pt x="736" y="814"/>
                    </a:cubicBezTo>
                    <a:cubicBezTo>
                      <a:pt x="744" y="818"/>
                      <a:pt x="752" y="822"/>
                      <a:pt x="760" y="827"/>
                    </a:cubicBezTo>
                    <a:cubicBezTo>
                      <a:pt x="761" y="827"/>
                      <a:pt x="762" y="828"/>
                      <a:pt x="763" y="828"/>
                    </a:cubicBezTo>
                    <a:cubicBezTo>
                      <a:pt x="817" y="857"/>
                      <a:pt x="869" y="887"/>
                      <a:pt x="920" y="918"/>
                    </a:cubicBezTo>
                    <a:cubicBezTo>
                      <a:pt x="928" y="901"/>
                      <a:pt x="937" y="884"/>
                      <a:pt x="946" y="867"/>
                    </a:cubicBezTo>
                    <a:cubicBezTo>
                      <a:pt x="948" y="863"/>
                      <a:pt x="950" y="858"/>
                      <a:pt x="952" y="854"/>
                    </a:cubicBezTo>
                    <a:cubicBezTo>
                      <a:pt x="951" y="853"/>
                      <a:pt x="950" y="853"/>
                      <a:pt x="949" y="852"/>
                    </a:cubicBezTo>
                    <a:cubicBezTo>
                      <a:pt x="947" y="856"/>
                      <a:pt x="945" y="861"/>
                      <a:pt x="943" y="865"/>
                    </a:cubicBezTo>
                    <a:cubicBezTo>
                      <a:pt x="935" y="881"/>
                      <a:pt x="926" y="897"/>
                      <a:pt x="918" y="913"/>
                    </a:cubicBezTo>
                    <a:cubicBezTo>
                      <a:pt x="868" y="883"/>
                      <a:pt x="817" y="853"/>
                      <a:pt x="765" y="825"/>
                    </a:cubicBezTo>
                    <a:cubicBezTo>
                      <a:pt x="765" y="825"/>
                      <a:pt x="765" y="825"/>
                      <a:pt x="765" y="825"/>
                    </a:cubicBezTo>
                    <a:cubicBezTo>
                      <a:pt x="764" y="824"/>
                      <a:pt x="763" y="824"/>
                      <a:pt x="762" y="823"/>
                    </a:cubicBezTo>
                    <a:cubicBezTo>
                      <a:pt x="762" y="823"/>
                      <a:pt x="762" y="823"/>
                      <a:pt x="762" y="823"/>
                    </a:cubicBezTo>
                    <a:cubicBezTo>
                      <a:pt x="753" y="818"/>
                      <a:pt x="744" y="814"/>
                      <a:pt x="735" y="809"/>
                    </a:cubicBezTo>
                    <a:moveTo>
                      <a:pt x="988" y="774"/>
                    </a:moveTo>
                    <a:cubicBezTo>
                      <a:pt x="981" y="788"/>
                      <a:pt x="974" y="803"/>
                      <a:pt x="967" y="818"/>
                    </a:cubicBezTo>
                    <a:cubicBezTo>
                      <a:pt x="967" y="818"/>
                      <a:pt x="967" y="818"/>
                      <a:pt x="967" y="818"/>
                    </a:cubicBezTo>
                    <a:cubicBezTo>
                      <a:pt x="966" y="819"/>
                      <a:pt x="965" y="820"/>
                      <a:pt x="965" y="821"/>
                    </a:cubicBezTo>
                    <a:cubicBezTo>
                      <a:pt x="965" y="821"/>
                      <a:pt x="965" y="821"/>
                      <a:pt x="965" y="821"/>
                    </a:cubicBezTo>
                    <a:cubicBezTo>
                      <a:pt x="960" y="830"/>
                      <a:pt x="956" y="839"/>
                      <a:pt x="951" y="848"/>
                    </a:cubicBezTo>
                    <a:cubicBezTo>
                      <a:pt x="952" y="849"/>
                      <a:pt x="953" y="850"/>
                      <a:pt x="954" y="850"/>
                    </a:cubicBezTo>
                    <a:cubicBezTo>
                      <a:pt x="954" y="850"/>
                      <a:pt x="954" y="850"/>
                      <a:pt x="954" y="850"/>
                    </a:cubicBezTo>
                    <a:cubicBezTo>
                      <a:pt x="959" y="841"/>
                      <a:pt x="964" y="832"/>
                      <a:pt x="968" y="823"/>
                    </a:cubicBezTo>
                    <a:cubicBezTo>
                      <a:pt x="969" y="822"/>
                      <a:pt x="969" y="821"/>
                      <a:pt x="970" y="819"/>
                    </a:cubicBezTo>
                    <a:cubicBezTo>
                      <a:pt x="977" y="805"/>
                      <a:pt x="984" y="790"/>
                      <a:pt x="991" y="776"/>
                    </a:cubicBezTo>
                    <a:cubicBezTo>
                      <a:pt x="990" y="775"/>
                      <a:pt x="989" y="775"/>
                      <a:pt x="988" y="774"/>
                    </a:cubicBezTo>
                    <a:moveTo>
                      <a:pt x="1018" y="708"/>
                    </a:moveTo>
                    <a:cubicBezTo>
                      <a:pt x="1012" y="722"/>
                      <a:pt x="1006" y="736"/>
                      <a:pt x="999" y="750"/>
                    </a:cubicBezTo>
                    <a:cubicBezTo>
                      <a:pt x="999" y="750"/>
                      <a:pt x="999" y="750"/>
                      <a:pt x="999" y="750"/>
                    </a:cubicBezTo>
                    <a:cubicBezTo>
                      <a:pt x="998" y="752"/>
                      <a:pt x="998" y="753"/>
                      <a:pt x="997" y="754"/>
                    </a:cubicBezTo>
                    <a:cubicBezTo>
                      <a:pt x="997" y="754"/>
                      <a:pt x="997" y="754"/>
                      <a:pt x="997" y="754"/>
                    </a:cubicBezTo>
                    <a:cubicBezTo>
                      <a:pt x="995" y="759"/>
                      <a:pt x="992" y="765"/>
                      <a:pt x="989" y="771"/>
                    </a:cubicBezTo>
                    <a:cubicBezTo>
                      <a:pt x="990" y="771"/>
                      <a:pt x="991" y="772"/>
                      <a:pt x="992" y="772"/>
                    </a:cubicBezTo>
                    <a:cubicBezTo>
                      <a:pt x="992" y="772"/>
                      <a:pt x="992" y="772"/>
                      <a:pt x="992" y="772"/>
                    </a:cubicBezTo>
                    <a:cubicBezTo>
                      <a:pt x="995" y="767"/>
                      <a:pt x="998" y="761"/>
                      <a:pt x="1000" y="756"/>
                    </a:cubicBezTo>
                    <a:cubicBezTo>
                      <a:pt x="1001" y="755"/>
                      <a:pt x="1001" y="753"/>
                      <a:pt x="1002" y="752"/>
                    </a:cubicBezTo>
                    <a:cubicBezTo>
                      <a:pt x="1009" y="738"/>
                      <a:pt x="1015" y="724"/>
                      <a:pt x="1022" y="709"/>
                    </a:cubicBezTo>
                    <a:cubicBezTo>
                      <a:pt x="1021" y="709"/>
                      <a:pt x="1020" y="708"/>
                      <a:pt x="1018" y="708"/>
                    </a:cubicBezTo>
                    <a:moveTo>
                      <a:pt x="114" y="706"/>
                    </a:moveTo>
                    <a:cubicBezTo>
                      <a:pt x="106" y="727"/>
                      <a:pt x="97" y="749"/>
                      <a:pt x="89" y="770"/>
                    </a:cubicBezTo>
                    <a:cubicBezTo>
                      <a:pt x="89" y="770"/>
                      <a:pt x="89" y="770"/>
                      <a:pt x="89" y="770"/>
                    </a:cubicBezTo>
                    <a:cubicBezTo>
                      <a:pt x="89" y="770"/>
                      <a:pt x="89" y="770"/>
                      <a:pt x="89" y="770"/>
                    </a:cubicBezTo>
                    <a:cubicBezTo>
                      <a:pt x="89" y="771"/>
                      <a:pt x="89" y="772"/>
                      <a:pt x="88" y="773"/>
                    </a:cubicBezTo>
                    <a:cubicBezTo>
                      <a:pt x="88" y="774"/>
                      <a:pt x="88" y="774"/>
                      <a:pt x="88" y="774"/>
                    </a:cubicBezTo>
                    <a:cubicBezTo>
                      <a:pt x="88" y="774"/>
                      <a:pt x="88" y="774"/>
                      <a:pt x="88" y="774"/>
                    </a:cubicBezTo>
                    <a:cubicBezTo>
                      <a:pt x="51" y="876"/>
                      <a:pt x="21" y="982"/>
                      <a:pt x="0" y="1088"/>
                    </a:cubicBezTo>
                    <a:cubicBezTo>
                      <a:pt x="56" y="1105"/>
                      <a:pt x="114" y="1125"/>
                      <a:pt x="173" y="1147"/>
                    </a:cubicBezTo>
                    <a:cubicBezTo>
                      <a:pt x="173" y="1147"/>
                      <a:pt x="173" y="1147"/>
                      <a:pt x="173" y="1147"/>
                    </a:cubicBezTo>
                    <a:cubicBezTo>
                      <a:pt x="173" y="1146"/>
                      <a:pt x="173" y="1146"/>
                      <a:pt x="174" y="1145"/>
                    </a:cubicBezTo>
                    <a:cubicBezTo>
                      <a:pt x="174" y="1145"/>
                      <a:pt x="174" y="1145"/>
                      <a:pt x="174" y="1145"/>
                    </a:cubicBezTo>
                    <a:cubicBezTo>
                      <a:pt x="117" y="1122"/>
                      <a:pt x="59" y="1102"/>
                      <a:pt x="3" y="1085"/>
                    </a:cubicBezTo>
                    <a:cubicBezTo>
                      <a:pt x="25" y="980"/>
                      <a:pt x="55" y="876"/>
                      <a:pt x="91" y="775"/>
                    </a:cubicBezTo>
                    <a:cubicBezTo>
                      <a:pt x="92" y="774"/>
                      <a:pt x="92" y="773"/>
                      <a:pt x="93" y="771"/>
                    </a:cubicBezTo>
                    <a:cubicBezTo>
                      <a:pt x="100" y="750"/>
                      <a:pt x="109" y="728"/>
                      <a:pt x="117" y="707"/>
                    </a:cubicBezTo>
                    <a:cubicBezTo>
                      <a:pt x="117" y="707"/>
                      <a:pt x="117" y="707"/>
                      <a:pt x="117" y="707"/>
                    </a:cubicBezTo>
                    <a:cubicBezTo>
                      <a:pt x="117" y="707"/>
                      <a:pt x="117" y="707"/>
                      <a:pt x="117" y="707"/>
                    </a:cubicBezTo>
                    <a:cubicBezTo>
                      <a:pt x="117" y="707"/>
                      <a:pt x="117" y="707"/>
                      <a:pt x="117" y="707"/>
                    </a:cubicBezTo>
                    <a:cubicBezTo>
                      <a:pt x="117" y="707"/>
                      <a:pt x="117" y="707"/>
                      <a:pt x="117" y="707"/>
                    </a:cubicBezTo>
                    <a:cubicBezTo>
                      <a:pt x="116" y="706"/>
                      <a:pt x="115" y="706"/>
                      <a:pt x="115" y="706"/>
                    </a:cubicBezTo>
                    <a:cubicBezTo>
                      <a:pt x="115" y="706"/>
                      <a:pt x="115" y="706"/>
                      <a:pt x="114" y="706"/>
                    </a:cubicBezTo>
                    <a:moveTo>
                      <a:pt x="1047" y="643"/>
                    </a:moveTo>
                    <a:cubicBezTo>
                      <a:pt x="1043" y="653"/>
                      <a:pt x="1038" y="663"/>
                      <a:pt x="1034" y="673"/>
                    </a:cubicBezTo>
                    <a:cubicBezTo>
                      <a:pt x="1034" y="673"/>
                      <a:pt x="1034" y="673"/>
                      <a:pt x="1034" y="673"/>
                    </a:cubicBezTo>
                    <a:cubicBezTo>
                      <a:pt x="1033" y="674"/>
                      <a:pt x="1033" y="675"/>
                      <a:pt x="1033" y="676"/>
                    </a:cubicBezTo>
                    <a:cubicBezTo>
                      <a:pt x="1033" y="676"/>
                      <a:pt x="1033" y="676"/>
                      <a:pt x="1033" y="676"/>
                    </a:cubicBezTo>
                    <a:cubicBezTo>
                      <a:pt x="1028" y="685"/>
                      <a:pt x="1024" y="695"/>
                      <a:pt x="1020" y="704"/>
                    </a:cubicBezTo>
                    <a:cubicBezTo>
                      <a:pt x="1021" y="705"/>
                      <a:pt x="1022" y="705"/>
                      <a:pt x="1023" y="706"/>
                    </a:cubicBezTo>
                    <a:cubicBezTo>
                      <a:pt x="1023" y="706"/>
                      <a:pt x="1023" y="706"/>
                      <a:pt x="1023" y="706"/>
                    </a:cubicBezTo>
                    <a:cubicBezTo>
                      <a:pt x="1027" y="697"/>
                      <a:pt x="1032" y="687"/>
                      <a:pt x="1036" y="678"/>
                    </a:cubicBezTo>
                    <a:cubicBezTo>
                      <a:pt x="1036" y="677"/>
                      <a:pt x="1037" y="676"/>
                      <a:pt x="1037" y="675"/>
                    </a:cubicBezTo>
                    <a:cubicBezTo>
                      <a:pt x="1041" y="665"/>
                      <a:pt x="1046" y="655"/>
                      <a:pt x="1050" y="645"/>
                    </a:cubicBezTo>
                    <a:cubicBezTo>
                      <a:pt x="1049" y="645"/>
                      <a:pt x="1049" y="645"/>
                      <a:pt x="1049" y="645"/>
                    </a:cubicBezTo>
                    <a:cubicBezTo>
                      <a:pt x="1048" y="644"/>
                      <a:pt x="1048" y="644"/>
                      <a:pt x="1047" y="643"/>
                    </a:cubicBezTo>
                    <a:moveTo>
                      <a:pt x="153" y="615"/>
                    </a:moveTo>
                    <a:cubicBezTo>
                      <a:pt x="143" y="636"/>
                      <a:pt x="134" y="657"/>
                      <a:pt x="125" y="679"/>
                    </a:cubicBezTo>
                    <a:cubicBezTo>
                      <a:pt x="125" y="679"/>
                      <a:pt x="125" y="679"/>
                      <a:pt x="125" y="679"/>
                    </a:cubicBezTo>
                    <a:cubicBezTo>
                      <a:pt x="127" y="679"/>
                      <a:pt x="127" y="679"/>
                      <a:pt x="128" y="679"/>
                    </a:cubicBezTo>
                    <a:cubicBezTo>
                      <a:pt x="128" y="679"/>
                      <a:pt x="128" y="679"/>
                      <a:pt x="128" y="679"/>
                    </a:cubicBezTo>
                    <a:cubicBezTo>
                      <a:pt x="128" y="679"/>
                      <a:pt x="128" y="679"/>
                      <a:pt x="128" y="679"/>
                    </a:cubicBezTo>
                    <a:cubicBezTo>
                      <a:pt x="137" y="658"/>
                      <a:pt x="146" y="637"/>
                      <a:pt x="156" y="616"/>
                    </a:cubicBezTo>
                    <a:cubicBezTo>
                      <a:pt x="155" y="616"/>
                      <a:pt x="154" y="615"/>
                      <a:pt x="153" y="615"/>
                    </a:cubicBezTo>
                    <a:moveTo>
                      <a:pt x="1013" y="536"/>
                    </a:moveTo>
                    <a:cubicBezTo>
                      <a:pt x="1010" y="541"/>
                      <a:pt x="1008" y="546"/>
                      <a:pt x="1006" y="551"/>
                    </a:cubicBezTo>
                    <a:cubicBezTo>
                      <a:pt x="1028" y="563"/>
                      <a:pt x="1049" y="575"/>
                      <a:pt x="1070" y="588"/>
                    </a:cubicBezTo>
                    <a:cubicBezTo>
                      <a:pt x="1068" y="592"/>
                      <a:pt x="1066" y="597"/>
                      <a:pt x="1064" y="601"/>
                    </a:cubicBezTo>
                    <a:cubicBezTo>
                      <a:pt x="1065" y="601"/>
                      <a:pt x="1065" y="601"/>
                      <a:pt x="1065" y="601"/>
                    </a:cubicBezTo>
                    <a:cubicBezTo>
                      <a:pt x="1066" y="601"/>
                      <a:pt x="1066" y="602"/>
                      <a:pt x="1067" y="602"/>
                    </a:cubicBezTo>
                    <a:cubicBezTo>
                      <a:pt x="1067" y="602"/>
                      <a:pt x="1067" y="602"/>
                      <a:pt x="1067" y="602"/>
                    </a:cubicBezTo>
                    <a:cubicBezTo>
                      <a:pt x="1067" y="602"/>
                      <a:pt x="1067" y="602"/>
                      <a:pt x="1067" y="602"/>
                    </a:cubicBezTo>
                    <a:cubicBezTo>
                      <a:pt x="1067" y="602"/>
                      <a:pt x="1067" y="602"/>
                      <a:pt x="1068" y="603"/>
                    </a:cubicBezTo>
                    <a:cubicBezTo>
                      <a:pt x="1070" y="597"/>
                      <a:pt x="1072" y="592"/>
                      <a:pt x="1074" y="587"/>
                    </a:cubicBezTo>
                    <a:cubicBezTo>
                      <a:pt x="1053" y="574"/>
                      <a:pt x="1032" y="562"/>
                      <a:pt x="1010" y="550"/>
                    </a:cubicBezTo>
                    <a:cubicBezTo>
                      <a:pt x="1012" y="546"/>
                      <a:pt x="1014" y="542"/>
                      <a:pt x="1015" y="538"/>
                    </a:cubicBezTo>
                    <a:cubicBezTo>
                      <a:pt x="1015" y="538"/>
                      <a:pt x="1014" y="537"/>
                      <a:pt x="1014" y="537"/>
                    </a:cubicBezTo>
                    <a:cubicBezTo>
                      <a:pt x="1014" y="537"/>
                      <a:pt x="1014" y="537"/>
                      <a:pt x="1014" y="537"/>
                    </a:cubicBezTo>
                    <a:cubicBezTo>
                      <a:pt x="1014" y="537"/>
                      <a:pt x="1014" y="537"/>
                      <a:pt x="1014" y="537"/>
                    </a:cubicBezTo>
                    <a:cubicBezTo>
                      <a:pt x="1013" y="537"/>
                      <a:pt x="1013" y="536"/>
                      <a:pt x="1013" y="536"/>
                    </a:cubicBezTo>
                    <a:moveTo>
                      <a:pt x="219" y="480"/>
                    </a:moveTo>
                    <a:cubicBezTo>
                      <a:pt x="211" y="495"/>
                      <a:pt x="203" y="511"/>
                      <a:pt x="195" y="526"/>
                    </a:cubicBezTo>
                    <a:cubicBezTo>
                      <a:pt x="192" y="532"/>
                      <a:pt x="189" y="537"/>
                      <a:pt x="187" y="543"/>
                    </a:cubicBezTo>
                    <a:cubicBezTo>
                      <a:pt x="187" y="543"/>
                      <a:pt x="187" y="543"/>
                      <a:pt x="187" y="543"/>
                    </a:cubicBezTo>
                    <a:cubicBezTo>
                      <a:pt x="186" y="544"/>
                      <a:pt x="185" y="545"/>
                      <a:pt x="185" y="546"/>
                    </a:cubicBezTo>
                    <a:cubicBezTo>
                      <a:pt x="185" y="546"/>
                      <a:pt x="185" y="546"/>
                      <a:pt x="185" y="546"/>
                    </a:cubicBezTo>
                    <a:cubicBezTo>
                      <a:pt x="174" y="568"/>
                      <a:pt x="164" y="590"/>
                      <a:pt x="154" y="611"/>
                    </a:cubicBezTo>
                    <a:cubicBezTo>
                      <a:pt x="155" y="612"/>
                      <a:pt x="156" y="612"/>
                      <a:pt x="157" y="612"/>
                    </a:cubicBezTo>
                    <a:cubicBezTo>
                      <a:pt x="157" y="612"/>
                      <a:pt x="157" y="612"/>
                      <a:pt x="157" y="612"/>
                    </a:cubicBezTo>
                    <a:cubicBezTo>
                      <a:pt x="167" y="591"/>
                      <a:pt x="178" y="569"/>
                      <a:pt x="188" y="547"/>
                    </a:cubicBezTo>
                    <a:cubicBezTo>
                      <a:pt x="189" y="546"/>
                      <a:pt x="189" y="545"/>
                      <a:pt x="190" y="544"/>
                    </a:cubicBezTo>
                    <a:cubicBezTo>
                      <a:pt x="193" y="538"/>
                      <a:pt x="195" y="533"/>
                      <a:pt x="198" y="527"/>
                    </a:cubicBezTo>
                    <a:cubicBezTo>
                      <a:pt x="206" y="511"/>
                      <a:pt x="214" y="496"/>
                      <a:pt x="223" y="481"/>
                    </a:cubicBezTo>
                    <a:cubicBezTo>
                      <a:pt x="221" y="481"/>
                      <a:pt x="220" y="480"/>
                      <a:pt x="219" y="480"/>
                    </a:cubicBezTo>
                    <a:moveTo>
                      <a:pt x="1036" y="478"/>
                    </a:moveTo>
                    <a:cubicBezTo>
                      <a:pt x="1032" y="490"/>
                      <a:pt x="1027" y="502"/>
                      <a:pt x="1021" y="515"/>
                    </a:cubicBezTo>
                    <a:cubicBezTo>
                      <a:pt x="1023" y="515"/>
                      <a:pt x="1024" y="515"/>
                      <a:pt x="1025" y="516"/>
                    </a:cubicBezTo>
                    <a:cubicBezTo>
                      <a:pt x="1030" y="504"/>
                      <a:pt x="1035" y="492"/>
                      <a:pt x="1039" y="480"/>
                    </a:cubicBezTo>
                    <a:cubicBezTo>
                      <a:pt x="1038" y="479"/>
                      <a:pt x="1037" y="479"/>
                      <a:pt x="1036" y="478"/>
                    </a:cubicBezTo>
                    <a:cubicBezTo>
                      <a:pt x="1036" y="478"/>
                      <a:pt x="1036" y="478"/>
                      <a:pt x="1036" y="478"/>
                    </a:cubicBezTo>
                    <a:moveTo>
                      <a:pt x="1047" y="452"/>
                    </a:moveTo>
                    <a:cubicBezTo>
                      <a:pt x="1044" y="460"/>
                      <a:pt x="1041" y="468"/>
                      <a:pt x="1037" y="476"/>
                    </a:cubicBezTo>
                    <a:cubicBezTo>
                      <a:pt x="1038" y="476"/>
                      <a:pt x="1039" y="477"/>
                      <a:pt x="1040" y="477"/>
                    </a:cubicBezTo>
                    <a:cubicBezTo>
                      <a:pt x="1040" y="477"/>
                      <a:pt x="1040" y="477"/>
                      <a:pt x="1040" y="477"/>
                    </a:cubicBezTo>
                    <a:cubicBezTo>
                      <a:pt x="1044" y="469"/>
                      <a:pt x="1047" y="462"/>
                      <a:pt x="1050" y="454"/>
                    </a:cubicBezTo>
                    <a:cubicBezTo>
                      <a:pt x="1049" y="453"/>
                      <a:pt x="1048" y="453"/>
                      <a:pt x="1047" y="452"/>
                    </a:cubicBezTo>
                    <a:moveTo>
                      <a:pt x="244" y="435"/>
                    </a:moveTo>
                    <a:cubicBezTo>
                      <a:pt x="236" y="449"/>
                      <a:pt x="229" y="463"/>
                      <a:pt x="221" y="477"/>
                    </a:cubicBezTo>
                    <a:cubicBezTo>
                      <a:pt x="222" y="477"/>
                      <a:pt x="223" y="477"/>
                      <a:pt x="224" y="478"/>
                    </a:cubicBezTo>
                    <a:cubicBezTo>
                      <a:pt x="224" y="478"/>
                      <a:pt x="224" y="478"/>
                      <a:pt x="224" y="478"/>
                    </a:cubicBezTo>
                    <a:cubicBezTo>
                      <a:pt x="232" y="464"/>
                      <a:pt x="240" y="450"/>
                      <a:pt x="247" y="436"/>
                    </a:cubicBezTo>
                    <a:cubicBezTo>
                      <a:pt x="247" y="436"/>
                      <a:pt x="247" y="436"/>
                      <a:pt x="247" y="436"/>
                    </a:cubicBezTo>
                    <a:cubicBezTo>
                      <a:pt x="247" y="436"/>
                      <a:pt x="247" y="436"/>
                      <a:pt x="247" y="436"/>
                    </a:cubicBezTo>
                    <a:cubicBezTo>
                      <a:pt x="247" y="436"/>
                      <a:pt x="247" y="436"/>
                      <a:pt x="247" y="436"/>
                    </a:cubicBezTo>
                    <a:cubicBezTo>
                      <a:pt x="246" y="436"/>
                      <a:pt x="245" y="436"/>
                      <a:pt x="244" y="435"/>
                    </a:cubicBezTo>
                    <a:moveTo>
                      <a:pt x="1093" y="323"/>
                    </a:moveTo>
                    <a:cubicBezTo>
                      <a:pt x="1082" y="357"/>
                      <a:pt x="1069" y="393"/>
                      <a:pt x="1055" y="432"/>
                    </a:cubicBezTo>
                    <a:cubicBezTo>
                      <a:pt x="1055" y="432"/>
                      <a:pt x="1055" y="432"/>
                      <a:pt x="1055" y="432"/>
                    </a:cubicBezTo>
                    <a:cubicBezTo>
                      <a:pt x="1056" y="433"/>
                      <a:pt x="1056" y="433"/>
                      <a:pt x="1057" y="433"/>
                    </a:cubicBezTo>
                    <a:cubicBezTo>
                      <a:pt x="1072" y="395"/>
                      <a:pt x="1085" y="358"/>
                      <a:pt x="1096" y="325"/>
                    </a:cubicBezTo>
                    <a:cubicBezTo>
                      <a:pt x="1095" y="324"/>
                      <a:pt x="1094" y="324"/>
                      <a:pt x="1093" y="323"/>
                    </a:cubicBezTo>
                    <a:moveTo>
                      <a:pt x="1107" y="277"/>
                    </a:moveTo>
                    <a:cubicBezTo>
                      <a:pt x="1107" y="277"/>
                      <a:pt x="1107" y="277"/>
                      <a:pt x="1107" y="277"/>
                    </a:cubicBezTo>
                    <a:cubicBezTo>
                      <a:pt x="1106" y="277"/>
                      <a:pt x="1106" y="278"/>
                      <a:pt x="1106" y="279"/>
                    </a:cubicBezTo>
                    <a:cubicBezTo>
                      <a:pt x="1106" y="279"/>
                      <a:pt x="1106" y="279"/>
                      <a:pt x="1106" y="279"/>
                    </a:cubicBezTo>
                    <a:cubicBezTo>
                      <a:pt x="1102" y="292"/>
                      <a:pt x="1098" y="306"/>
                      <a:pt x="1094" y="321"/>
                    </a:cubicBezTo>
                    <a:cubicBezTo>
                      <a:pt x="1094" y="321"/>
                      <a:pt x="1095" y="322"/>
                      <a:pt x="1096" y="322"/>
                    </a:cubicBezTo>
                    <a:cubicBezTo>
                      <a:pt x="1096" y="322"/>
                      <a:pt x="1096" y="322"/>
                      <a:pt x="1096" y="322"/>
                    </a:cubicBezTo>
                    <a:cubicBezTo>
                      <a:pt x="1101" y="307"/>
                      <a:pt x="1105" y="292"/>
                      <a:pt x="1109" y="278"/>
                    </a:cubicBezTo>
                    <a:cubicBezTo>
                      <a:pt x="1108" y="278"/>
                      <a:pt x="1107" y="277"/>
                      <a:pt x="1107" y="277"/>
                    </a:cubicBezTo>
                    <a:moveTo>
                      <a:pt x="365" y="254"/>
                    </a:moveTo>
                    <a:cubicBezTo>
                      <a:pt x="328" y="302"/>
                      <a:pt x="292" y="354"/>
                      <a:pt x="258" y="412"/>
                    </a:cubicBezTo>
                    <a:cubicBezTo>
                      <a:pt x="259" y="412"/>
                      <a:pt x="259" y="412"/>
                      <a:pt x="259" y="412"/>
                    </a:cubicBezTo>
                    <a:cubicBezTo>
                      <a:pt x="260" y="412"/>
                      <a:pt x="260" y="412"/>
                      <a:pt x="261" y="412"/>
                    </a:cubicBezTo>
                    <a:cubicBezTo>
                      <a:pt x="296" y="355"/>
                      <a:pt x="331" y="303"/>
                      <a:pt x="368" y="255"/>
                    </a:cubicBezTo>
                    <a:cubicBezTo>
                      <a:pt x="368" y="255"/>
                      <a:pt x="368" y="255"/>
                      <a:pt x="368" y="255"/>
                    </a:cubicBezTo>
                    <a:cubicBezTo>
                      <a:pt x="367" y="255"/>
                      <a:pt x="367" y="255"/>
                      <a:pt x="365" y="254"/>
                    </a:cubicBezTo>
                    <a:moveTo>
                      <a:pt x="1037" y="238"/>
                    </a:moveTo>
                    <a:cubicBezTo>
                      <a:pt x="1037" y="238"/>
                      <a:pt x="1037" y="238"/>
                      <a:pt x="1037" y="238"/>
                    </a:cubicBezTo>
                    <a:cubicBezTo>
                      <a:pt x="1037" y="238"/>
                      <a:pt x="1037" y="238"/>
                      <a:pt x="1037" y="238"/>
                    </a:cubicBezTo>
                    <a:cubicBezTo>
                      <a:pt x="1037" y="239"/>
                      <a:pt x="1037" y="239"/>
                      <a:pt x="1036" y="240"/>
                    </a:cubicBezTo>
                    <a:cubicBezTo>
                      <a:pt x="1059" y="252"/>
                      <a:pt x="1081" y="264"/>
                      <a:pt x="1104" y="277"/>
                    </a:cubicBezTo>
                    <a:cubicBezTo>
                      <a:pt x="1104" y="277"/>
                      <a:pt x="1104" y="277"/>
                      <a:pt x="1104" y="277"/>
                    </a:cubicBezTo>
                    <a:cubicBezTo>
                      <a:pt x="1104" y="277"/>
                      <a:pt x="1104" y="276"/>
                      <a:pt x="1104" y="275"/>
                    </a:cubicBezTo>
                    <a:cubicBezTo>
                      <a:pt x="1082" y="262"/>
                      <a:pt x="1060" y="250"/>
                      <a:pt x="1037" y="238"/>
                    </a:cubicBezTo>
                    <a:moveTo>
                      <a:pt x="408" y="202"/>
                    </a:moveTo>
                    <a:cubicBezTo>
                      <a:pt x="403" y="208"/>
                      <a:pt x="398" y="214"/>
                      <a:pt x="393" y="219"/>
                    </a:cubicBezTo>
                    <a:cubicBezTo>
                      <a:pt x="394" y="219"/>
                      <a:pt x="394" y="219"/>
                      <a:pt x="394" y="219"/>
                    </a:cubicBezTo>
                    <a:cubicBezTo>
                      <a:pt x="395" y="220"/>
                      <a:pt x="395" y="220"/>
                      <a:pt x="396" y="220"/>
                    </a:cubicBezTo>
                    <a:cubicBezTo>
                      <a:pt x="396" y="220"/>
                      <a:pt x="396" y="220"/>
                      <a:pt x="396" y="220"/>
                    </a:cubicBezTo>
                    <a:cubicBezTo>
                      <a:pt x="396" y="220"/>
                      <a:pt x="396" y="220"/>
                      <a:pt x="396" y="220"/>
                    </a:cubicBezTo>
                    <a:cubicBezTo>
                      <a:pt x="396" y="220"/>
                      <a:pt x="397" y="220"/>
                      <a:pt x="397" y="220"/>
                    </a:cubicBezTo>
                    <a:cubicBezTo>
                      <a:pt x="401" y="214"/>
                      <a:pt x="406" y="209"/>
                      <a:pt x="411" y="203"/>
                    </a:cubicBezTo>
                    <a:cubicBezTo>
                      <a:pt x="410" y="203"/>
                      <a:pt x="409" y="202"/>
                      <a:pt x="408" y="202"/>
                    </a:cubicBezTo>
                    <a:moveTo>
                      <a:pt x="424" y="184"/>
                    </a:moveTo>
                    <a:cubicBezTo>
                      <a:pt x="420" y="189"/>
                      <a:pt x="415" y="194"/>
                      <a:pt x="410" y="200"/>
                    </a:cubicBezTo>
                    <a:cubicBezTo>
                      <a:pt x="411" y="200"/>
                      <a:pt x="412" y="200"/>
                      <a:pt x="413" y="201"/>
                    </a:cubicBezTo>
                    <a:cubicBezTo>
                      <a:pt x="413" y="201"/>
                      <a:pt x="413" y="201"/>
                      <a:pt x="413" y="201"/>
                    </a:cubicBezTo>
                    <a:cubicBezTo>
                      <a:pt x="418" y="195"/>
                      <a:pt x="423" y="190"/>
                      <a:pt x="427" y="185"/>
                    </a:cubicBezTo>
                    <a:cubicBezTo>
                      <a:pt x="426" y="184"/>
                      <a:pt x="425" y="184"/>
                      <a:pt x="424" y="184"/>
                    </a:cubicBezTo>
                    <a:moveTo>
                      <a:pt x="550" y="139"/>
                    </a:moveTo>
                    <a:cubicBezTo>
                      <a:pt x="535" y="153"/>
                      <a:pt x="520" y="169"/>
                      <a:pt x="505" y="186"/>
                    </a:cubicBezTo>
                    <a:cubicBezTo>
                      <a:pt x="484" y="179"/>
                      <a:pt x="462" y="172"/>
                      <a:pt x="441" y="166"/>
                    </a:cubicBezTo>
                    <a:cubicBezTo>
                      <a:pt x="436" y="171"/>
                      <a:pt x="431" y="176"/>
                      <a:pt x="426" y="182"/>
                    </a:cubicBezTo>
                    <a:cubicBezTo>
                      <a:pt x="427" y="182"/>
                      <a:pt x="428" y="182"/>
                      <a:pt x="429" y="183"/>
                    </a:cubicBezTo>
                    <a:cubicBezTo>
                      <a:pt x="429" y="183"/>
                      <a:pt x="429" y="183"/>
                      <a:pt x="429" y="183"/>
                    </a:cubicBezTo>
                    <a:cubicBezTo>
                      <a:pt x="434" y="178"/>
                      <a:pt x="438" y="173"/>
                      <a:pt x="442" y="169"/>
                    </a:cubicBezTo>
                    <a:cubicBezTo>
                      <a:pt x="463" y="175"/>
                      <a:pt x="485" y="182"/>
                      <a:pt x="506" y="189"/>
                    </a:cubicBezTo>
                    <a:cubicBezTo>
                      <a:pt x="522" y="172"/>
                      <a:pt x="537" y="155"/>
                      <a:pt x="553" y="140"/>
                    </a:cubicBezTo>
                    <a:cubicBezTo>
                      <a:pt x="552" y="139"/>
                      <a:pt x="551" y="139"/>
                      <a:pt x="550" y="139"/>
                    </a:cubicBezTo>
                    <a:moveTo>
                      <a:pt x="595" y="97"/>
                    </a:moveTo>
                    <a:cubicBezTo>
                      <a:pt x="589" y="102"/>
                      <a:pt x="583" y="107"/>
                      <a:pt x="577" y="113"/>
                    </a:cubicBezTo>
                    <a:cubicBezTo>
                      <a:pt x="578" y="113"/>
                      <a:pt x="578" y="113"/>
                      <a:pt x="578" y="113"/>
                    </a:cubicBezTo>
                    <a:cubicBezTo>
                      <a:pt x="579" y="113"/>
                      <a:pt x="579" y="113"/>
                      <a:pt x="580" y="113"/>
                    </a:cubicBezTo>
                    <a:cubicBezTo>
                      <a:pt x="586" y="108"/>
                      <a:pt x="592" y="103"/>
                      <a:pt x="598" y="98"/>
                    </a:cubicBezTo>
                    <a:cubicBezTo>
                      <a:pt x="597" y="98"/>
                      <a:pt x="596" y="97"/>
                      <a:pt x="595" y="97"/>
                    </a:cubicBezTo>
                    <a:moveTo>
                      <a:pt x="654" y="52"/>
                    </a:moveTo>
                    <a:cubicBezTo>
                      <a:pt x="635" y="65"/>
                      <a:pt x="616" y="79"/>
                      <a:pt x="597" y="95"/>
                    </a:cubicBezTo>
                    <a:cubicBezTo>
                      <a:pt x="598" y="96"/>
                      <a:pt x="599" y="96"/>
                      <a:pt x="600" y="96"/>
                    </a:cubicBezTo>
                    <a:cubicBezTo>
                      <a:pt x="600" y="96"/>
                      <a:pt x="600" y="96"/>
                      <a:pt x="600" y="96"/>
                    </a:cubicBezTo>
                    <a:cubicBezTo>
                      <a:pt x="619" y="80"/>
                      <a:pt x="638" y="65"/>
                      <a:pt x="657" y="52"/>
                    </a:cubicBezTo>
                    <a:cubicBezTo>
                      <a:pt x="657" y="52"/>
                      <a:pt x="657" y="52"/>
                      <a:pt x="657" y="52"/>
                    </a:cubicBezTo>
                    <a:cubicBezTo>
                      <a:pt x="656" y="52"/>
                      <a:pt x="655" y="52"/>
                      <a:pt x="654" y="52"/>
                    </a:cubicBezTo>
                    <a:cubicBezTo>
                      <a:pt x="654" y="52"/>
                      <a:pt x="654" y="52"/>
                      <a:pt x="654" y="52"/>
                    </a:cubicBezTo>
                    <a:moveTo>
                      <a:pt x="666" y="25"/>
                    </a:moveTo>
                    <a:cubicBezTo>
                      <a:pt x="666" y="25"/>
                      <a:pt x="666" y="25"/>
                      <a:pt x="666" y="25"/>
                    </a:cubicBezTo>
                    <a:cubicBezTo>
                      <a:pt x="666" y="25"/>
                      <a:pt x="665" y="25"/>
                      <a:pt x="664" y="26"/>
                    </a:cubicBezTo>
                    <a:cubicBezTo>
                      <a:pt x="671" y="28"/>
                      <a:pt x="678" y="30"/>
                      <a:pt x="684" y="32"/>
                    </a:cubicBezTo>
                    <a:cubicBezTo>
                      <a:pt x="675" y="38"/>
                      <a:pt x="665" y="44"/>
                      <a:pt x="656" y="50"/>
                    </a:cubicBezTo>
                    <a:cubicBezTo>
                      <a:pt x="657" y="51"/>
                      <a:pt x="658" y="51"/>
                      <a:pt x="659" y="51"/>
                    </a:cubicBezTo>
                    <a:cubicBezTo>
                      <a:pt x="659" y="51"/>
                      <a:pt x="659" y="51"/>
                      <a:pt x="659" y="51"/>
                    </a:cubicBezTo>
                    <a:cubicBezTo>
                      <a:pt x="669" y="44"/>
                      <a:pt x="679" y="38"/>
                      <a:pt x="689" y="32"/>
                    </a:cubicBezTo>
                    <a:cubicBezTo>
                      <a:pt x="681" y="30"/>
                      <a:pt x="674" y="27"/>
                      <a:pt x="666" y="25"/>
                    </a:cubicBezTo>
                    <a:moveTo>
                      <a:pt x="615" y="9"/>
                    </a:moveTo>
                    <a:cubicBezTo>
                      <a:pt x="615" y="9"/>
                      <a:pt x="615" y="9"/>
                      <a:pt x="615" y="9"/>
                    </a:cubicBezTo>
                    <a:cubicBezTo>
                      <a:pt x="614" y="9"/>
                      <a:pt x="613" y="10"/>
                      <a:pt x="613" y="10"/>
                    </a:cubicBezTo>
                    <a:cubicBezTo>
                      <a:pt x="629" y="15"/>
                      <a:pt x="645" y="20"/>
                      <a:pt x="662" y="25"/>
                    </a:cubicBezTo>
                    <a:cubicBezTo>
                      <a:pt x="662" y="25"/>
                      <a:pt x="662" y="25"/>
                      <a:pt x="662" y="25"/>
                    </a:cubicBezTo>
                    <a:cubicBezTo>
                      <a:pt x="663" y="25"/>
                      <a:pt x="663" y="24"/>
                      <a:pt x="664" y="24"/>
                    </a:cubicBezTo>
                    <a:cubicBezTo>
                      <a:pt x="647" y="19"/>
                      <a:pt x="631" y="14"/>
                      <a:pt x="615" y="9"/>
                    </a:cubicBezTo>
                    <a:moveTo>
                      <a:pt x="579" y="0"/>
                    </a:moveTo>
                    <a:cubicBezTo>
                      <a:pt x="579" y="0"/>
                      <a:pt x="579" y="0"/>
                      <a:pt x="579" y="0"/>
                    </a:cubicBezTo>
                    <a:cubicBezTo>
                      <a:pt x="579" y="0"/>
                      <a:pt x="579" y="0"/>
                      <a:pt x="579" y="0"/>
                    </a:cubicBezTo>
                    <a:cubicBezTo>
                      <a:pt x="579" y="0"/>
                      <a:pt x="579" y="0"/>
                      <a:pt x="579" y="0"/>
                    </a:cubicBezTo>
                    <a:cubicBezTo>
                      <a:pt x="579" y="0"/>
                      <a:pt x="578" y="0"/>
                      <a:pt x="577" y="0"/>
                    </a:cubicBezTo>
                    <a:cubicBezTo>
                      <a:pt x="577" y="0"/>
                      <a:pt x="577" y="0"/>
                      <a:pt x="577" y="0"/>
                    </a:cubicBezTo>
                    <a:cubicBezTo>
                      <a:pt x="588" y="3"/>
                      <a:pt x="599" y="6"/>
                      <a:pt x="610" y="10"/>
                    </a:cubicBezTo>
                    <a:cubicBezTo>
                      <a:pt x="610" y="10"/>
                      <a:pt x="610" y="10"/>
                      <a:pt x="610" y="10"/>
                    </a:cubicBezTo>
                    <a:cubicBezTo>
                      <a:pt x="611" y="9"/>
                      <a:pt x="612" y="9"/>
                      <a:pt x="612" y="8"/>
                    </a:cubicBezTo>
                    <a:cubicBezTo>
                      <a:pt x="601" y="5"/>
                      <a:pt x="590" y="2"/>
                      <a:pt x="57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52" name="Freeform 13"/>
              <p:cNvSpPr>
                <a:spLocks noEditPoints="1"/>
              </p:cNvSpPr>
              <p:nvPr/>
            </p:nvSpPr>
            <p:spPr bwMode="auto">
              <a:xfrm>
                <a:off x="-446" y="713"/>
                <a:ext cx="1530" cy="1705"/>
              </a:xfrm>
              <a:custGeom>
                <a:avLst/>
                <a:gdLst>
                  <a:gd name="T0" fmla="*/ 0 w 985"/>
                  <a:gd name="T1" fmla="*/ 1097 h 1098"/>
                  <a:gd name="T2" fmla="*/ 95 w 985"/>
                  <a:gd name="T3" fmla="*/ 690 h 1098"/>
                  <a:gd name="T4" fmla="*/ 94 w 985"/>
                  <a:gd name="T5" fmla="*/ 690 h 1098"/>
                  <a:gd name="T6" fmla="*/ 93 w 985"/>
                  <a:gd name="T7" fmla="*/ 689 h 1098"/>
                  <a:gd name="T8" fmla="*/ 159 w 985"/>
                  <a:gd name="T9" fmla="*/ 515 h 1098"/>
                  <a:gd name="T10" fmla="*/ 129 w 985"/>
                  <a:gd name="T11" fmla="*/ 589 h 1098"/>
                  <a:gd name="T12" fmla="*/ 127 w 985"/>
                  <a:gd name="T13" fmla="*/ 592 h 1098"/>
                  <a:gd name="T14" fmla="*/ 127 w 985"/>
                  <a:gd name="T15" fmla="*/ 592 h 1098"/>
                  <a:gd name="T16" fmla="*/ 102 w 985"/>
                  <a:gd name="T17" fmla="*/ 661 h 1098"/>
                  <a:gd name="T18" fmla="*/ 104 w 985"/>
                  <a:gd name="T19" fmla="*/ 661 h 1098"/>
                  <a:gd name="T20" fmla="*/ 132 w 985"/>
                  <a:gd name="T21" fmla="*/ 590 h 1098"/>
                  <a:gd name="T22" fmla="*/ 159 w 985"/>
                  <a:gd name="T23" fmla="*/ 515 h 1098"/>
                  <a:gd name="T24" fmla="*/ 202 w 985"/>
                  <a:gd name="T25" fmla="*/ 426 h 1098"/>
                  <a:gd name="T26" fmla="*/ 193 w 985"/>
                  <a:gd name="T27" fmla="*/ 443 h 1098"/>
                  <a:gd name="T28" fmla="*/ 192 w 985"/>
                  <a:gd name="T29" fmla="*/ 446 h 1098"/>
                  <a:gd name="T30" fmla="*/ 164 w 985"/>
                  <a:gd name="T31" fmla="*/ 512 h 1098"/>
                  <a:gd name="T32" fmla="*/ 195 w 985"/>
                  <a:gd name="T33" fmla="*/ 447 h 1098"/>
                  <a:gd name="T34" fmla="*/ 205 w 985"/>
                  <a:gd name="T35" fmla="*/ 427 h 1098"/>
                  <a:gd name="T36" fmla="*/ 289 w 985"/>
                  <a:gd name="T37" fmla="*/ 398 h 1098"/>
                  <a:gd name="T38" fmla="*/ 439 w 985"/>
                  <a:gd name="T39" fmla="*/ 448 h 1098"/>
                  <a:gd name="T40" fmla="*/ 505 w 985"/>
                  <a:gd name="T41" fmla="*/ 473 h 1098"/>
                  <a:gd name="T42" fmla="*/ 646 w 985"/>
                  <a:gd name="T43" fmla="*/ 532 h 1098"/>
                  <a:gd name="T44" fmla="*/ 712 w 985"/>
                  <a:gd name="T45" fmla="*/ 407 h 1098"/>
                  <a:gd name="T46" fmla="*/ 710 w 985"/>
                  <a:gd name="T47" fmla="*/ 406 h 1098"/>
                  <a:gd name="T48" fmla="*/ 510 w 985"/>
                  <a:gd name="T49" fmla="*/ 471 h 1098"/>
                  <a:gd name="T50" fmla="*/ 507 w 985"/>
                  <a:gd name="T51" fmla="*/ 470 h 1098"/>
                  <a:gd name="T52" fmla="*/ 444 w 985"/>
                  <a:gd name="T53" fmla="*/ 446 h 1098"/>
                  <a:gd name="T54" fmla="*/ 441 w 985"/>
                  <a:gd name="T55" fmla="*/ 445 h 1098"/>
                  <a:gd name="T56" fmla="*/ 294 w 985"/>
                  <a:gd name="T57" fmla="*/ 396 h 1098"/>
                  <a:gd name="T58" fmla="*/ 291 w 985"/>
                  <a:gd name="T59" fmla="*/ 395 h 1098"/>
                  <a:gd name="T60" fmla="*/ 228 w 985"/>
                  <a:gd name="T61" fmla="*/ 377 h 1098"/>
                  <a:gd name="T62" fmla="*/ 799 w 985"/>
                  <a:gd name="T63" fmla="*/ 251 h 1098"/>
                  <a:gd name="T64" fmla="*/ 797 w 985"/>
                  <a:gd name="T65" fmla="*/ 254 h 1098"/>
                  <a:gd name="T66" fmla="*/ 732 w 985"/>
                  <a:gd name="T67" fmla="*/ 364 h 1098"/>
                  <a:gd name="T68" fmla="*/ 735 w 985"/>
                  <a:gd name="T69" fmla="*/ 365 h 1098"/>
                  <a:gd name="T70" fmla="*/ 736 w 985"/>
                  <a:gd name="T71" fmla="*/ 366 h 1098"/>
                  <a:gd name="T72" fmla="*/ 802 w 985"/>
                  <a:gd name="T73" fmla="*/ 253 h 1098"/>
                  <a:gd name="T74" fmla="*/ 807 w 985"/>
                  <a:gd name="T75" fmla="*/ 244 h 1098"/>
                  <a:gd name="T76" fmla="*/ 816 w 985"/>
                  <a:gd name="T77" fmla="*/ 223 h 1098"/>
                  <a:gd name="T78" fmla="*/ 809 w 985"/>
                  <a:gd name="T79" fmla="*/ 241 h 1098"/>
                  <a:gd name="T80" fmla="*/ 820 w 985"/>
                  <a:gd name="T81" fmla="*/ 224 h 1098"/>
                  <a:gd name="T82" fmla="*/ 890 w 985"/>
                  <a:gd name="T83" fmla="*/ 112 h 1098"/>
                  <a:gd name="T84" fmla="*/ 825 w 985"/>
                  <a:gd name="T85" fmla="*/ 209 h 1098"/>
                  <a:gd name="T86" fmla="*/ 823 w 985"/>
                  <a:gd name="T87" fmla="*/ 211 h 1098"/>
                  <a:gd name="T88" fmla="*/ 821 w 985"/>
                  <a:gd name="T89" fmla="*/ 222 h 1098"/>
                  <a:gd name="T90" fmla="*/ 827 w 985"/>
                  <a:gd name="T91" fmla="*/ 213 h 1098"/>
                  <a:gd name="T92" fmla="*/ 893 w 985"/>
                  <a:gd name="T93" fmla="*/ 114 h 1098"/>
                  <a:gd name="T94" fmla="*/ 891 w 985"/>
                  <a:gd name="T95" fmla="*/ 110 h 1098"/>
                  <a:gd name="T96" fmla="*/ 894 w 985"/>
                  <a:gd name="T97" fmla="*/ 112 h 1098"/>
                  <a:gd name="T98" fmla="*/ 894 w 985"/>
                  <a:gd name="T99" fmla="*/ 112 h 1098"/>
                  <a:gd name="T100" fmla="*/ 893 w 985"/>
                  <a:gd name="T101" fmla="*/ 111 h 1098"/>
                  <a:gd name="T102" fmla="*/ 891 w 985"/>
                  <a:gd name="T103" fmla="*/ 110 h 1098"/>
                  <a:gd name="T104" fmla="*/ 902 w 985"/>
                  <a:gd name="T105" fmla="*/ 96 h 1098"/>
                  <a:gd name="T106" fmla="*/ 938 w 985"/>
                  <a:gd name="T107" fmla="*/ 53 h 1098"/>
                  <a:gd name="T108" fmla="*/ 985 w 985"/>
                  <a:gd name="T109" fmla="*/ 0 h 1098"/>
                  <a:gd name="T110" fmla="*/ 966 w 985"/>
                  <a:gd name="T111" fmla="*/ 20 h 1098"/>
                  <a:gd name="T112" fmla="*/ 964 w 985"/>
                  <a:gd name="T113" fmla="*/ 19 h 1098"/>
                  <a:gd name="T114" fmla="*/ 937 w 985"/>
                  <a:gd name="T115" fmla="*/ 51 h 1098"/>
                  <a:gd name="T116" fmla="*/ 940 w 985"/>
                  <a:gd name="T117" fmla="*/ 52 h 1098"/>
                  <a:gd name="T118" fmla="*/ 985 w 985"/>
                  <a:gd name="T119" fmla="*/ 0 h 1098"/>
                  <a:gd name="T120" fmla="*/ 985 w 985"/>
                  <a:gd name="T121" fmla="*/ 0 h 1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5" h="1098">
                    <a:moveTo>
                      <a:pt x="92" y="689"/>
                    </a:moveTo>
                    <a:cubicBezTo>
                      <a:pt x="47" y="821"/>
                      <a:pt x="16" y="960"/>
                      <a:pt x="0" y="1097"/>
                    </a:cubicBezTo>
                    <a:cubicBezTo>
                      <a:pt x="0" y="1097"/>
                      <a:pt x="1" y="1098"/>
                      <a:pt x="2" y="1098"/>
                    </a:cubicBezTo>
                    <a:cubicBezTo>
                      <a:pt x="19" y="961"/>
                      <a:pt x="50" y="823"/>
                      <a:pt x="95" y="690"/>
                    </a:cubicBezTo>
                    <a:cubicBezTo>
                      <a:pt x="95" y="690"/>
                      <a:pt x="95" y="690"/>
                      <a:pt x="95" y="690"/>
                    </a:cubicBezTo>
                    <a:cubicBezTo>
                      <a:pt x="95" y="690"/>
                      <a:pt x="94" y="690"/>
                      <a:pt x="94" y="690"/>
                    </a:cubicBezTo>
                    <a:cubicBezTo>
                      <a:pt x="94" y="689"/>
                      <a:pt x="93" y="689"/>
                      <a:pt x="93" y="689"/>
                    </a:cubicBezTo>
                    <a:cubicBezTo>
                      <a:pt x="93" y="689"/>
                      <a:pt x="93" y="689"/>
                      <a:pt x="93" y="689"/>
                    </a:cubicBezTo>
                    <a:cubicBezTo>
                      <a:pt x="92" y="689"/>
                      <a:pt x="92" y="689"/>
                      <a:pt x="92" y="689"/>
                    </a:cubicBezTo>
                    <a:moveTo>
                      <a:pt x="159" y="515"/>
                    </a:moveTo>
                    <a:cubicBezTo>
                      <a:pt x="149" y="539"/>
                      <a:pt x="138" y="564"/>
                      <a:pt x="129" y="589"/>
                    </a:cubicBezTo>
                    <a:cubicBezTo>
                      <a:pt x="129" y="589"/>
                      <a:pt x="129" y="589"/>
                      <a:pt x="129" y="589"/>
                    </a:cubicBezTo>
                    <a:cubicBezTo>
                      <a:pt x="129" y="589"/>
                      <a:pt x="129" y="589"/>
                      <a:pt x="129" y="589"/>
                    </a:cubicBezTo>
                    <a:cubicBezTo>
                      <a:pt x="128" y="590"/>
                      <a:pt x="128" y="591"/>
                      <a:pt x="127" y="592"/>
                    </a:cubicBezTo>
                    <a:cubicBezTo>
                      <a:pt x="127" y="592"/>
                      <a:pt x="127" y="592"/>
                      <a:pt x="127" y="592"/>
                    </a:cubicBezTo>
                    <a:cubicBezTo>
                      <a:pt x="127" y="592"/>
                      <a:pt x="127" y="592"/>
                      <a:pt x="127" y="592"/>
                    </a:cubicBezTo>
                    <a:cubicBezTo>
                      <a:pt x="118" y="615"/>
                      <a:pt x="110" y="638"/>
                      <a:pt x="102" y="661"/>
                    </a:cubicBezTo>
                    <a:cubicBezTo>
                      <a:pt x="102" y="661"/>
                      <a:pt x="102" y="661"/>
                      <a:pt x="102" y="661"/>
                    </a:cubicBezTo>
                    <a:cubicBezTo>
                      <a:pt x="103" y="661"/>
                      <a:pt x="103" y="661"/>
                      <a:pt x="103" y="661"/>
                    </a:cubicBezTo>
                    <a:cubicBezTo>
                      <a:pt x="104" y="661"/>
                      <a:pt x="104" y="661"/>
                      <a:pt x="104" y="661"/>
                    </a:cubicBezTo>
                    <a:cubicBezTo>
                      <a:pt x="113" y="638"/>
                      <a:pt x="121" y="616"/>
                      <a:pt x="130" y="593"/>
                    </a:cubicBezTo>
                    <a:cubicBezTo>
                      <a:pt x="131" y="592"/>
                      <a:pt x="131" y="591"/>
                      <a:pt x="132" y="590"/>
                    </a:cubicBezTo>
                    <a:cubicBezTo>
                      <a:pt x="142" y="565"/>
                      <a:pt x="152" y="540"/>
                      <a:pt x="163" y="516"/>
                    </a:cubicBezTo>
                    <a:cubicBezTo>
                      <a:pt x="162" y="516"/>
                      <a:pt x="161" y="515"/>
                      <a:pt x="159" y="515"/>
                    </a:cubicBezTo>
                    <a:moveTo>
                      <a:pt x="228" y="377"/>
                    </a:moveTo>
                    <a:cubicBezTo>
                      <a:pt x="219" y="393"/>
                      <a:pt x="210" y="409"/>
                      <a:pt x="202" y="426"/>
                    </a:cubicBezTo>
                    <a:cubicBezTo>
                      <a:pt x="199" y="432"/>
                      <a:pt x="196" y="437"/>
                      <a:pt x="193" y="443"/>
                    </a:cubicBezTo>
                    <a:cubicBezTo>
                      <a:pt x="193" y="443"/>
                      <a:pt x="193" y="443"/>
                      <a:pt x="193" y="443"/>
                    </a:cubicBezTo>
                    <a:cubicBezTo>
                      <a:pt x="193" y="444"/>
                      <a:pt x="192" y="445"/>
                      <a:pt x="192" y="446"/>
                    </a:cubicBezTo>
                    <a:cubicBezTo>
                      <a:pt x="192" y="446"/>
                      <a:pt x="192" y="446"/>
                      <a:pt x="192" y="446"/>
                    </a:cubicBezTo>
                    <a:cubicBezTo>
                      <a:pt x="181" y="468"/>
                      <a:pt x="171" y="490"/>
                      <a:pt x="161" y="512"/>
                    </a:cubicBezTo>
                    <a:cubicBezTo>
                      <a:pt x="162" y="512"/>
                      <a:pt x="163" y="512"/>
                      <a:pt x="164" y="512"/>
                    </a:cubicBezTo>
                    <a:cubicBezTo>
                      <a:pt x="164" y="512"/>
                      <a:pt x="164" y="512"/>
                      <a:pt x="164" y="512"/>
                    </a:cubicBezTo>
                    <a:cubicBezTo>
                      <a:pt x="174" y="490"/>
                      <a:pt x="184" y="469"/>
                      <a:pt x="195" y="447"/>
                    </a:cubicBezTo>
                    <a:cubicBezTo>
                      <a:pt x="195" y="446"/>
                      <a:pt x="196" y="445"/>
                      <a:pt x="196" y="444"/>
                    </a:cubicBezTo>
                    <a:cubicBezTo>
                      <a:pt x="199" y="438"/>
                      <a:pt x="202" y="433"/>
                      <a:pt x="205" y="427"/>
                    </a:cubicBezTo>
                    <a:cubicBezTo>
                      <a:pt x="213" y="411"/>
                      <a:pt x="221" y="396"/>
                      <a:pt x="229" y="381"/>
                    </a:cubicBezTo>
                    <a:cubicBezTo>
                      <a:pt x="249" y="386"/>
                      <a:pt x="269" y="392"/>
                      <a:pt x="289" y="398"/>
                    </a:cubicBezTo>
                    <a:cubicBezTo>
                      <a:pt x="290" y="398"/>
                      <a:pt x="291" y="399"/>
                      <a:pt x="293" y="399"/>
                    </a:cubicBezTo>
                    <a:cubicBezTo>
                      <a:pt x="341" y="413"/>
                      <a:pt x="390" y="430"/>
                      <a:pt x="439" y="448"/>
                    </a:cubicBezTo>
                    <a:cubicBezTo>
                      <a:pt x="440" y="448"/>
                      <a:pt x="441" y="449"/>
                      <a:pt x="442" y="449"/>
                    </a:cubicBezTo>
                    <a:cubicBezTo>
                      <a:pt x="463" y="457"/>
                      <a:pt x="484" y="465"/>
                      <a:pt x="505" y="473"/>
                    </a:cubicBezTo>
                    <a:cubicBezTo>
                      <a:pt x="506" y="473"/>
                      <a:pt x="507" y="474"/>
                      <a:pt x="508" y="474"/>
                    </a:cubicBezTo>
                    <a:cubicBezTo>
                      <a:pt x="554" y="492"/>
                      <a:pt x="600" y="511"/>
                      <a:pt x="646" y="532"/>
                    </a:cubicBezTo>
                    <a:cubicBezTo>
                      <a:pt x="668" y="488"/>
                      <a:pt x="690" y="447"/>
                      <a:pt x="712" y="407"/>
                    </a:cubicBezTo>
                    <a:cubicBezTo>
                      <a:pt x="712" y="407"/>
                      <a:pt x="712" y="407"/>
                      <a:pt x="712" y="407"/>
                    </a:cubicBezTo>
                    <a:cubicBezTo>
                      <a:pt x="712" y="407"/>
                      <a:pt x="711" y="407"/>
                      <a:pt x="710" y="406"/>
                    </a:cubicBezTo>
                    <a:cubicBezTo>
                      <a:pt x="710" y="406"/>
                      <a:pt x="710" y="406"/>
                      <a:pt x="710" y="406"/>
                    </a:cubicBezTo>
                    <a:cubicBezTo>
                      <a:pt x="688" y="444"/>
                      <a:pt x="666" y="485"/>
                      <a:pt x="644" y="527"/>
                    </a:cubicBezTo>
                    <a:cubicBezTo>
                      <a:pt x="599" y="507"/>
                      <a:pt x="555" y="488"/>
                      <a:pt x="510" y="471"/>
                    </a:cubicBezTo>
                    <a:cubicBezTo>
                      <a:pt x="510" y="471"/>
                      <a:pt x="510" y="471"/>
                      <a:pt x="510" y="471"/>
                    </a:cubicBezTo>
                    <a:cubicBezTo>
                      <a:pt x="509" y="471"/>
                      <a:pt x="508" y="470"/>
                      <a:pt x="507" y="470"/>
                    </a:cubicBezTo>
                    <a:cubicBezTo>
                      <a:pt x="507" y="470"/>
                      <a:pt x="507" y="470"/>
                      <a:pt x="507" y="470"/>
                    </a:cubicBezTo>
                    <a:cubicBezTo>
                      <a:pt x="486" y="461"/>
                      <a:pt x="465" y="454"/>
                      <a:pt x="444" y="446"/>
                    </a:cubicBezTo>
                    <a:cubicBezTo>
                      <a:pt x="444" y="446"/>
                      <a:pt x="444" y="446"/>
                      <a:pt x="444" y="446"/>
                    </a:cubicBezTo>
                    <a:cubicBezTo>
                      <a:pt x="443" y="445"/>
                      <a:pt x="442" y="445"/>
                      <a:pt x="441" y="445"/>
                    </a:cubicBezTo>
                    <a:cubicBezTo>
                      <a:pt x="441" y="445"/>
                      <a:pt x="441" y="445"/>
                      <a:pt x="441" y="445"/>
                    </a:cubicBezTo>
                    <a:cubicBezTo>
                      <a:pt x="391" y="427"/>
                      <a:pt x="342" y="410"/>
                      <a:pt x="294" y="396"/>
                    </a:cubicBezTo>
                    <a:cubicBezTo>
                      <a:pt x="294" y="396"/>
                      <a:pt x="294" y="396"/>
                      <a:pt x="294" y="396"/>
                    </a:cubicBezTo>
                    <a:cubicBezTo>
                      <a:pt x="293" y="395"/>
                      <a:pt x="292" y="395"/>
                      <a:pt x="291" y="395"/>
                    </a:cubicBezTo>
                    <a:cubicBezTo>
                      <a:pt x="291" y="395"/>
                      <a:pt x="291" y="395"/>
                      <a:pt x="291" y="395"/>
                    </a:cubicBezTo>
                    <a:cubicBezTo>
                      <a:pt x="270" y="388"/>
                      <a:pt x="249" y="382"/>
                      <a:pt x="228" y="377"/>
                    </a:cubicBezTo>
                    <a:moveTo>
                      <a:pt x="804" y="242"/>
                    </a:moveTo>
                    <a:cubicBezTo>
                      <a:pt x="802" y="245"/>
                      <a:pt x="800" y="248"/>
                      <a:pt x="799" y="251"/>
                    </a:cubicBezTo>
                    <a:cubicBezTo>
                      <a:pt x="799" y="251"/>
                      <a:pt x="799" y="251"/>
                      <a:pt x="799" y="251"/>
                    </a:cubicBezTo>
                    <a:cubicBezTo>
                      <a:pt x="798" y="252"/>
                      <a:pt x="798" y="253"/>
                      <a:pt x="797" y="254"/>
                    </a:cubicBezTo>
                    <a:cubicBezTo>
                      <a:pt x="797" y="254"/>
                      <a:pt x="797" y="254"/>
                      <a:pt x="797" y="254"/>
                    </a:cubicBezTo>
                    <a:cubicBezTo>
                      <a:pt x="776" y="288"/>
                      <a:pt x="754" y="325"/>
                      <a:pt x="732" y="364"/>
                    </a:cubicBezTo>
                    <a:cubicBezTo>
                      <a:pt x="732" y="364"/>
                      <a:pt x="732" y="364"/>
                      <a:pt x="732" y="364"/>
                    </a:cubicBezTo>
                    <a:cubicBezTo>
                      <a:pt x="733" y="365"/>
                      <a:pt x="734" y="365"/>
                      <a:pt x="735" y="365"/>
                    </a:cubicBezTo>
                    <a:cubicBezTo>
                      <a:pt x="735" y="365"/>
                      <a:pt x="735" y="366"/>
                      <a:pt x="736" y="366"/>
                    </a:cubicBezTo>
                    <a:cubicBezTo>
                      <a:pt x="736" y="366"/>
                      <a:pt x="736" y="366"/>
                      <a:pt x="736" y="366"/>
                    </a:cubicBezTo>
                    <a:cubicBezTo>
                      <a:pt x="758" y="327"/>
                      <a:pt x="779" y="290"/>
                      <a:pt x="800" y="255"/>
                    </a:cubicBezTo>
                    <a:cubicBezTo>
                      <a:pt x="801" y="254"/>
                      <a:pt x="801" y="253"/>
                      <a:pt x="802" y="253"/>
                    </a:cubicBezTo>
                    <a:cubicBezTo>
                      <a:pt x="804" y="250"/>
                      <a:pt x="805" y="247"/>
                      <a:pt x="807" y="244"/>
                    </a:cubicBezTo>
                    <a:cubicBezTo>
                      <a:pt x="807" y="244"/>
                      <a:pt x="807" y="244"/>
                      <a:pt x="807" y="244"/>
                    </a:cubicBezTo>
                    <a:cubicBezTo>
                      <a:pt x="806" y="243"/>
                      <a:pt x="805" y="243"/>
                      <a:pt x="804" y="242"/>
                    </a:cubicBezTo>
                    <a:moveTo>
                      <a:pt x="816" y="223"/>
                    </a:moveTo>
                    <a:cubicBezTo>
                      <a:pt x="813" y="228"/>
                      <a:pt x="809" y="234"/>
                      <a:pt x="806" y="240"/>
                    </a:cubicBezTo>
                    <a:cubicBezTo>
                      <a:pt x="807" y="240"/>
                      <a:pt x="808" y="241"/>
                      <a:pt x="809" y="241"/>
                    </a:cubicBezTo>
                    <a:cubicBezTo>
                      <a:pt x="809" y="241"/>
                      <a:pt x="809" y="241"/>
                      <a:pt x="809" y="241"/>
                    </a:cubicBezTo>
                    <a:cubicBezTo>
                      <a:pt x="812" y="235"/>
                      <a:pt x="816" y="230"/>
                      <a:pt x="820" y="224"/>
                    </a:cubicBezTo>
                    <a:cubicBezTo>
                      <a:pt x="819" y="224"/>
                      <a:pt x="817" y="223"/>
                      <a:pt x="816" y="223"/>
                    </a:cubicBezTo>
                    <a:moveTo>
                      <a:pt x="890" y="112"/>
                    </a:moveTo>
                    <a:cubicBezTo>
                      <a:pt x="869" y="141"/>
                      <a:pt x="847" y="174"/>
                      <a:pt x="825" y="209"/>
                    </a:cubicBezTo>
                    <a:cubicBezTo>
                      <a:pt x="825" y="209"/>
                      <a:pt x="825" y="209"/>
                      <a:pt x="825" y="209"/>
                    </a:cubicBezTo>
                    <a:cubicBezTo>
                      <a:pt x="824" y="210"/>
                      <a:pt x="824" y="211"/>
                      <a:pt x="823" y="211"/>
                    </a:cubicBezTo>
                    <a:cubicBezTo>
                      <a:pt x="823" y="211"/>
                      <a:pt x="823" y="211"/>
                      <a:pt x="823" y="211"/>
                    </a:cubicBezTo>
                    <a:cubicBezTo>
                      <a:pt x="822" y="214"/>
                      <a:pt x="820" y="217"/>
                      <a:pt x="818" y="220"/>
                    </a:cubicBezTo>
                    <a:cubicBezTo>
                      <a:pt x="819" y="221"/>
                      <a:pt x="820" y="221"/>
                      <a:pt x="821" y="222"/>
                    </a:cubicBezTo>
                    <a:cubicBezTo>
                      <a:pt x="821" y="222"/>
                      <a:pt x="821" y="222"/>
                      <a:pt x="821" y="222"/>
                    </a:cubicBezTo>
                    <a:cubicBezTo>
                      <a:pt x="823" y="219"/>
                      <a:pt x="825" y="216"/>
                      <a:pt x="827" y="213"/>
                    </a:cubicBezTo>
                    <a:cubicBezTo>
                      <a:pt x="827" y="212"/>
                      <a:pt x="828" y="211"/>
                      <a:pt x="828" y="210"/>
                    </a:cubicBezTo>
                    <a:cubicBezTo>
                      <a:pt x="850" y="175"/>
                      <a:pt x="872" y="143"/>
                      <a:pt x="893" y="114"/>
                    </a:cubicBezTo>
                    <a:cubicBezTo>
                      <a:pt x="892" y="113"/>
                      <a:pt x="891" y="113"/>
                      <a:pt x="890" y="112"/>
                    </a:cubicBezTo>
                    <a:moveTo>
                      <a:pt x="891" y="110"/>
                    </a:moveTo>
                    <a:cubicBezTo>
                      <a:pt x="891" y="111"/>
                      <a:pt x="891" y="111"/>
                      <a:pt x="891" y="111"/>
                    </a:cubicBezTo>
                    <a:cubicBezTo>
                      <a:pt x="892" y="111"/>
                      <a:pt x="893" y="111"/>
                      <a:pt x="894" y="112"/>
                    </a:cubicBezTo>
                    <a:cubicBezTo>
                      <a:pt x="894" y="112"/>
                      <a:pt x="894" y="112"/>
                      <a:pt x="894" y="112"/>
                    </a:cubicBezTo>
                    <a:cubicBezTo>
                      <a:pt x="894" y="112"/>
                      <a:pt x="894" y="112"/>
                      <a:pt x="894" y="112"/>
                    </a:cubicBezTo>
                    <a:cubicBezTo>
                      <a:pt x="894" y="112"/>
                      <a:pt x="894" y="111"/>
                      <a:pt x="894" y="111"/>
                    </a:cubicBezTo>
                    <a:cubicBezTo>
                      <a:pt x="893" y="111"/>
                      <a:pt x="893" y="111"/>
                      <a:pt x="893" y="111"/>
                    </a:cubicBezTo>
                    <a:cubicBezTo>
                      <a:pt x="893" y="111"/>
                      <a:pt x="893" y="111"/>
                      <a:pt x="893" y="111"/>
                    </a:cubicBezTo>
                    <a:cubicBezTo>
                      <a:pt x="893" y="111"/>
                      <a:pt x="892" y="111"/>
                      <a:pt x="891" y="110"/>
                    </a:cubicBezTo>
                    <a:moveTo>
                      <a:pt x="936" y="52"/>
                    </a:moveTo>
                    <a:cubicBezTo>
                      <a:pt x="925" y="65"/>
                      <a:pt x="914" y="80"/>
                      <a:pt x="902" y="96"/>
                    </a:cubicBezTo>
                    <a:cubicBezTo>
                      <a:pt x="903" y="96"/>
                      <a:pt x="904" y="96"/>
                      <a:pt x="905" y="97"/>
                    </a:cubicBezTo>
                    <a:cubicBezTo>
                      <a:pt x="916" y="81"/>
                      <a:pt x="927" y="67"/>
                      <a:pt x="938" y="53"/>
                    </a:cubicBezTo>
                    <a:cubicBezTo>
                      <a:pt x="937" y="53"/>
                      <a:pt x="937" y="52"/>
                      <a:pt x="936" y="52"/>
                    </a:cubicBezTo>
                    <a:moveTo>
                      <a:pt x="985" y="0"/>
                    </a:moveTo>
                    <a:cubicBezTo>
                      <a:pt x="979" y="6"/>
                      <a:pt x="972" y="12"/>
                      <a:pt x="966" y="20"/>
                    </a:cubicBezTo>
                    <a:cubicBezTo>
                      <a:pt x="966" y="20"/>
                      <a:pt x="966" y="20"/>
                      <a:pt x="966" y="20"/>
                    </a:cubicBezTo>
                    <a:cubicBezTo>
                      <a:pt x="965" y="19"/>
                      <a:pt x="965" y="19"/>
                      <a:pt x="964" y="19"/>
                    </a:cubicBezTo>
                    <a:cubicBezTo>
                      <a:pt x="964" y="19"/>
                      <a:pt x="964" y="19"/>
                      <a:pt x="964" y="19"/>
                    </a:cubicBezTo>
                    <a:cubicBezTo>
                      <a:pt x="962" y="21"/>
                      <a:pt x="960" y="24"/>
                      <a:pt x="957" y="26"/>
                    </a:cubicBezTo>
                    <a:cubicBezTo>
                      <a:pt x="951" y="34"/>
                      <a:pt x="944" y="42"/>
                      <a:pt x="937" y="51"/>
                    </a:cubicBezTo>
                    <a:cubicBezTo>
                      <a:pt x="938" y="51"/>
                      <a:pt x="939" y="51"/>
                      <a:pt x="940" y="52"/>
                    </a:cubicBezTo>
                    <a:cubicBezTo>
                      <a:pt x="940" y="52"/>
                      <a:pt x="940" y="52"/>
                      <a:pt x="940" y="52"/>
                    </a:cubicBezTo>
                    <a:cubicBezTo>
                      <a:pt x="946" y="43"/>
                      <a:pt x="953" y="35"/>
                      <a:pt x="960" y="27"/>
                    </a:cubicBezTo>
                    <a:cubicBezTo>
                      <a:pt x="969" y="17"/>
                      <a:pt x="977" y="8"/>
                      <a:pt x="985" y="0"/>
                    </a:cubicBezTo>
                    <a:cubicBezTo>
                      <a:pt x="985" y="0"/>
                      <a:pt x="985" y="0"/>
                      <a:pt x="985" y="0"/>
                    </a:cubicBezTo>
                    <a:cubicBezTo>
                      <a:pt x="985" y="0"/>
                      <a:pt x="985" y="0"/>
                      <a:pt x="985" y="0"/>
                    </a:cubicBezTo>
                    <a:cubicBezTo>
                      <a:pt x="985" y="0"/>
                      <a:pt x="985" y="0"/>
                      <a:pt x="98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53" name="Freeform 14"/>
              <p:cNvSpPr>
                <a:spLocks noEditPoints="1"/>
              </p:cNvSpPr>
              <p:nvPr/>
            </p:nvSpPr>
            <p:spPr bwMode="auto">
              <a:xfrm>
                <a:off x="672" y="1009"/>
                <a:ext cx="800" cy="1438"/>
              </a:xfrm>
              <a:custGeom>
                <a:avLst/>
                <a:gdLst>
                  <a:gd name="T0" fmla="*/ 50 w 515"/>
                  <a:gd name="T1" fmla="*/ 920 h 926"/>
                  <a:gd name="T2" fmla="*/ 1 w 515"/>
                  <a:gd name="T3" fmla="*/ 887 h 926"/>
                  <a:gd name="T4" fmla="*/ 95 w 515"/>
                  <a:gd name="T5" fmla="*/ 863 h 926"/>
                  <a:gd name="T6" fmla="*/ 53 w 515"/>
                  <a:gd name="T7" fmla="*/ 922 h 926"/>
                  <a:gd name="T8" fmla="*/ 329 w 515"/>
                  <a:gd name="T9" fmla="*/ 801 h 926"/>
                  <a:gd name="T10" fmla="*/ 273 w 515"/>
                  <a:gd name="T11" fmla="*/ 810 h 926"/>
                  <a:gd name="T12" fmla="*/ 329 w 515"/>
                  <a:gd name="T13" fmla="*/ 801 h 926"/>
                  <a:gd name="T14" fmla="*/ 270 w 515"/>
                  <a:gd name="T15" fmla="*/ 808 h 926"/>
                  <a:gd name="T16" fmla="*/ 257 w 515"/>
                  <a:gd name="T17" fmla="*/ 795 h 926"/>
                  <a:gd name="T18" fmla="*/ 334 w 515"/>
                  <a:gd name="T19" fmla="*/ 800 h 926"/>
                  <a:gd name="T20" fmla="*/ 350 w 515"/>
                  <a:gd name="T21" fmla="*/ 763 h 926"/>
                  <a:gd name="T22" fmla="*/ 123 w 515"/>
                  <a:gd name="T23" fmla="*/ 821 h 926"/>
                  <a:gd name="T24" fmla="*/ 165 w 515"/>
                  <a:gd name="T25" fmla="*/ 739 h 926"/>
                  <a:gd name="T26" fmla="*/ 159 w 515"/>
                  <a:gd name="T27" fmla="*/ 758 h 926"/>
                  <a:gd name="T28" fmla="*/ 252 w 515"/>
                  <a:gd name="T29" fmla="*/ 796 h 926"/>
                  <a:gd name="T30" fmla="*/ 390 w 515"/>
                  <a:gd name="T31" fmla="*/ 690 h 926"/>
                  <a:gd name="T32" fmla="*/ 355 w 515"/>
                  <a:gd name="T33" fmla="*/ 762 h 926"/>
                  <a:gd name="T34" fmla="*/ 410 w 515"/>
                  <a:gd name="T35" fmla="*/ 650 h 926"/>
                  <a:gd name="T36" fmla="*/ 395 w 515"/>
                  <a:gd name="T37" fmla="*/ 688 h 926"/>
                  <a:gd name="T38" fmla="*/ 413 w 515"/>
                  <a:gd name="T39" fmla="*/ 652 h 926"/>
                  <a:gd name="T40" fmla="*/ 427 w 515"/>
                  <a:gd name="T41" fmla="*/ 615 h 926"/>
                  <a:gd name="T42" fmla="*/ 426 w 515"/>
                  <a:gd name="T43" fmla="*/ 619 h 926"/>
                  <a:gd name="T44" fmla="*/ 415 w 515"/>
                  <a:gd name="T45" fmla="*/ 648 h 926"/>
                  <a:gd name="T46" fmla="*/ 451 w 515"/>
                  <a:gd name="T47" fmla="*/ 573 h 926"/>
                  <a:gd name="T48" fmla="*/ 450 w 515"/>
                  <a:gd name="T49" fmla="*/ 568 h 926"/>
                  <a:gd name="T50" fmla="*/ 481 w 515"/>
                  <a:gd name="T51" fmla="*/ 506 h 926"/>
                  <a:gd name="T52" fmla="*/ 476 w 515"/>
                  <a:gd name="T53" fmla="*/ 398 h 926"/>
                  <a:gd name="T54" fmla="*/ 493 w 515"/>
                  <a:gd name="T55" fmla="*/ 469 h 926"/>
                  <a:gd name="T56" fmla="*/ 479 w 515"/>
                  <a:gd name="T57" fmla="*/ 501 h 926"/>
                  <a:gd name="T58" fmla="*/ 494 w 515"/>
                  <a:gd name="T59" fmla="*/ 474 h 926"/>
                  <a:gd name="T60" fmla="*/ 477 w 515"/>
                  <a:gd name="T61" fmla="*/ 395 h 926"/>
                  <a:gd name="T62" fmla="*/ 429 w 515"/>
                  <a:gd name="T63" fmla="*/ 368 h 926"/>
                  <a:gd name="T64" fmla="*/ 474 w 515"/>
                  <a:gd name="T65" fmla="*/ 392 h 926"/>
                  <a:gd name="T66" fmla="*/ 265 w 515"/>
                  <a:gd name="T67" fmla="*/ 272 h 926"/>
                  <a:gd name="T68" fmla="*/ 267 w 515"/>
                  <a:gd name="T69" fmla="*/ 270 h 926"/>
                  <a:gd name="T70" fmla="*/ 241 w 515"/>
                  <a:gd name="T71" fmla="*/ 259 h 926"/>
                  <a:gd name="T72" fmla="*/ 210 w 515"/>
                  <a:gd name="T73" fmla="*/ 133 h 926"/>
                  <a:gd name="T74" fmla="*/ 207 w 515"/>
                  <a:gd name="T75" fmla="*/ 132 h 926"/>
                  <a:gd name="T76" fmla="*/ 226 w 515"/>
                  <a:gd name="T77" fmla="*/ 95 h 926"/>
                  <a:gd name="T78" fmla="*/ 227 w 515"/>
                  <a:gd name="T79" fmla="*/ 93 h 926"/>
                  <a:gd name="T80" fmla="*/ 235 w 515"/>
                  <a:gd name="T81" fmla="*/ 79 h 926"/>
                  <a:gd name="T82" fmla="*/ 229 w 515"/>
                  <a:gd name="T83" fmla="*/ 91 h 926"/>
                  <a:gd name="T84" fmla="*/ 236 w 515"/>
                  <a:gd name="T85" fmla="*/ 83 h 926"/>
                  <a:gd name="T86" fmla="*/ 279 w 515"/>
                  <a:gd name="T87" fmla="*/ 1 h 926"/>
                  <a:gd name="T88" fmla="*/ 276 w 515"/>
                  <a:gd name="T89" fmla="*/ 0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15" h="926">
                    <a:moveTo>
                      <a:pt x="1" y="887"/>
                    </a:moveTo>
                    <a:cubicBezTo>
                      <a:pt x="1" y="888"/>
                      <a:pt x="0" y="890"/>
                      <a:pt x="0" y="891"/>
                    </a:cubicBezTo>
                    <a:cubicBezTo>
                      <a:pt x="17" y="900"/>
                      <a:pt x="33" y="910"/>
                      <a:pt x="50" y="920"/>
                    </a:cubicBezTo>
                    <a:cubicBezTo>
                      <a:pt x="50" y="920"/>
                      <a:pt x="50" y="920"/>
                      <a:pt x="50" y="920"/>
                    </a:cubicBezTo>
                    <a:cubicBezTo>
                      <a:pt x="51" y="919"/>
                      <a:pt x="51" y="917"/>
                      <a:pt x="52" y="916"/>
                    </a:cubicBezTo>
                    <a:cubicBezTo>
                      <a:pt x="35" y="906"/>
                      <a:pt x="18" y="897"/>
                      <a:pt x="1" y="887"/>
                    </a:cubicBezTo>
                    <a:moveTo>
                      <a:pt x="99" y="863"/>
                    </a:moveTo>
                    <a:cubicBezTo>
                      <a:pt x="97" y="863"/>
                      <a:pt x="97" y="863"/>
                      <a:pt x="95" y="863"/>
                    </a:cubicBezTo>
                    <a:cubicBezTo>
                      <a:pt x="95" y="863"/>
                      <a:pt x="95" y="863"/>
                      <a:pt x="95" y="863"/>
                    </a:cubicBezTo>
                    <a:cubicBezTo>
                      <a:pt x="83" y="882"/>
                      <a:pt x="72" y="902"/>
                      <a:pt x="60" y="921"/>
                    </a:cubicBezTo>
                    <a:cubicBezTo>
                      <a:pt x="58" y="920"/>
                      <a:pt x="57" y="919"/>
                      <a:pt x="55" y="918"/>
                    </a:cubicBezTo>
                    <a:cubicBezTo>
                      <a:pt x="55" y="919"/>
                      <a:pt x="54" y="920"/>
                      <a:pt x="53" y="922"/>
                    </a:cubicBezTo>
                    <a:cubicBezTo>
                      <a:pt x="56" y="923"/>
                      <a:pt x="58" y="925"/>
                      <a:pt x="61" y="926"/>
                    </a:cubicBezTo>
                    <a:cubicBezTo>
                      <a:pt x="74" y="905"/>
                      <a:pt x="86" y="884"/>
                      <a:pt x="99" y="863"/>
                    </a:cubicBezTo>
                    <a:moveTo>
                      <a:pt x="329" y="801"/>
                    </a:moveTo>
                    <a:cubicBezTo>
                      <a:pt x="323" y="811"/>
                      <a:pt x="317" y="821"/>
                      <a:pt x="312" y="831"/>
                    </a:cubicBezTo>
                    <a:cubicBezTo>
                      <a:pt x="300" y="823"/>
                      <a:pt x="288" y="815"/>
                      <a:pt x="275" y="807"/>
                    </a:cubicBezTo>
                    <a:cubicBezTo>
                      <a:pt x="275" y="808"/>
                      <a:pt x="274" y="809"/>
                      <a:pt x="273" y="810"/>
                    </a:cubicBezTo>
                    <a:cubicBezTo>
                      <a:pt x="287" y="819"/>
                      <a:pt x="300" y="827"/>
                      <a:pt x="313" y="836"/>
                    </a:cubicBezTo>
                    <a:cubicBezTo>
                      <a:pt x="319" y="825"/>
                      <a:pt x="326" y="814"/>
                      <a:pt x="332" y="803"/>
                    </a:cubicBezTo>
                    <a:cubicBezTo>
                      <a:pt x="331" y="802"/>
                      <a:pt x="330" y="802"/>
                      <a:pt x="329" y="801"/>
                    </a:cubicBezTo>
                    <a:moveTo>
                      <a:pt x="257" y="795"/>
                    </a:moveTo>
                    <a:cubicBezTo>
                      <a:pt x="256" y="796"/>
                      <a:pt x="255" y="797"/>
                      <a:pt x="255" y="798"/>
                    </a:cubicBezTo>
                    <a:cubicBezTo>
                      <a:pt x="260" y="801"/>
                      <a:pt x="265" y="805"/>
                      <a:pt x="270" y="808"/>
                    </a:cubicBezTo>
                    <a:cubicBezTo>
                      <a:pt x="270" y="808"/>
                      <a:pt x="270" y="808"/>
                      <a:pt x="270" y="808"/>
                    </a:cubicBezTo>
                    <a:cubicBezTo>
                      <a:pt x="271" y="807"/>
                      <a:pt x="271" y="806"/>
                      <a:pt x="272" y="805"/>
                    </a:cubicBezTo>
                    <a:cubicBezTo>
                      <a:pt x="267" y="801"/>
                      <a:pt x="262" y="798"/>
                      <a:pt x="257" y="795"/>
                    </a:cubicBezTo>
                    <a:moveTo>
                      <a:pt x="350" y="763"/>
                    </a:moveTo>
                    <a:cubicBezTo>
                      <a:pt x="344" y="775"/>
                      <a:pt x="337" y="786"/>
                      <a:pt x="331" y="798"/>
                    </a:cubicBezTo>
                    <a:cubicBezTo>
                      <a:pt x="332" y="798"/>
                      <a:pt x="333" y="799"/>
                      <a:pt x="334" y="800"/>
                    </a:cubicBezTo>
                    <a:cubicBezTo>
                      <a:pt x="334" y="800"/>
                      <a:pt x="334" y="800"/>
                      <a:pt x="334" y="800"/>
                    </a:cubicBezTo>
                    <a:cubicBezTo>
                      <a:pt x="340" y="788"/>
                      <a:pt x="347" y="777"/>
                      <a:pt x="353" y="765"/>
                    </a:cubicBezTo>
                    <a:cubicBezTo>
                      <a:pt x="352" y="765"/>
                      <a:pt x="351" y="764"/>
                      <a:pt x="350" y="763"/>
                    </a:cubicBezTo>
                    <a:moveTo>
                      <a:pt x="154" y="760"/>
                    </a:moveTo>
                    <a:cubicBezTo>
                      <a:pt x="143" y="779"/>
                      <a:pt x="132" y="798"/>
                      <a:pt x="121" y="817"/>
                    </a:cubicBezTo>
                    <a:cubicBezTo>
                      <a:pt x="122" y="819"/>
                      <a:pt x="122" y="819"/>
                      <a:pt x="123" y="821"/>
                    </a:cubicBezTo>
                    <a:cubicBezTo>
                      <a:pt x="135" y="801"/>
                      <a:pt x="146" y="781"/>
                      <a:pt x="157" y="761"/>
                    </a:cubicBezTo>
                    <a:cubicBezTo>
                      <a:pt x="156" y="761"/>
                      <a:pt x="155" y="760"/>
                      <a:pt x="154" y="760"/>
                    </a:cubicBezTo>
                    <a:moveTo>
                      <a:pt x="165" y="739"/>
                    </a:moveTo>
                    <a:cubicBezTo>
                      <a:pt x="162" y="745"/>
                      <a:pt x="159" y="750"/>
                      <a:pt x="156" y="756"/>
                    </a:cubicBezTo>
                    <a:cubicBezTo>
                      <a:pt x="157" y="757"/>
                      <a:pt x="158" y="757"/>
                      <a:pt x="159" y="758"/>
                    </a:cubicBezTo>
                    <a:cubicBezTo>
                      <a:pt x="159" y="758"/>
                      <a:pt x="159" y="758"/>
                      <a:pt x="159" y="758"/>
                    </a:cubicBezTo>
                    <a:cubicBezTo>
                      <a:pt x="162" y="753"/>
                      <a:pt x="164" y="749"/>
                      <a:pt x="167" y="744"/>
                    </a:cubicBezTo>
                    <a:cubicBezTo>
                      <a:pt x="195" y="761"/>
                      <a:pt x="224" y="779"/>
                      <a:pt x="252" y="796"/>
                    </a:cubicBezTo>
                    <a:cubicBezTo>
                      <a:pt x="252" y="796"/>
                      <a:pt x="252" y="796"/>
                      <a:pt x="252" y="796"/>
                    </a:cubicBezTo>
                    <a:cubicBezTo>
                      <a:pt x="252" y="795"/>
                      <a:pt x="253" y="794"/>
                      <a:pt x="254" y="793"/>
                    </a:cubicBezTo>
                    <a:cubicBezTo>
                      <a:pt x="225" y="775"/>
                      <a:pt x="195" y="756"/>
                      <a:pt x="165" y="739"/>
                    </a:cubicBezTo>
                    <a:moveTo>
                      <a:pt x="390" y="690"/>
                    </a:moveTo>
                    <a:cubicBezTo>
                      <a:pt x="378" y="713"/>
                      <a:pt x="365" y="736"/>
                      <a:pt x="352" y="760"/>
                    </a:cubicBezTo>
                    <a:cubicBezTo>
                      <a:pt x="353" y="761"/>
                      <a:pt x="354" y="761"/>
                      <a:pt x="355" y="762"/>
                    </a:cubicBezTo>
                    <a:cubicBezTo>
                      <a:pt x="355" y="762"/>
                      <a:pt x="355" y="762"/>
                      <a:pt x="355" y="762"/>
                    </a:cubicBezTo>
                    <a:cubicBezTo>
                      <a:pt x="368" y="738"/>
                      <a:pt x="381" y="715"/>
                      <a:pt x="393" y="692"/>
                    </a:cubicBezTo>
                    <a:cubicBezTo>
                      <a:pt x="392" y="691"/>
                      <a:pt x="391" y="690"/>
                      <a:pt x="390" y="690"/>
                    </a:cubicBezTo>
                    <a:moveTo>
                      <a:pt x="410" y="650"/>
                    </a:moveTo>
                    <a:cubicBezTo>
                      <a:pt x="408" y="654"/>
                      <a:pt x="406" y="659"/>
                      <a:pt x="404" y="663"/>
                    </a:cubicBezTo>
                    <a:cubicBezTo>
                      <a:pt x="400" y="671"/>
                      <a:pt x="396" y="678"/>
                      <a:pt x="392" y="686"/>
                    </a:cubicBezTo>
                    <a:cubicBezTo>
                      <a:pt x="393" y="687"/>
                      <a:pt x="394" y="687"/>
                      <a:pt x="395" y="688"/>
                    </a:cubicBezTo>
                    <a:cubicBezTo>
                      <a:pt x="395" y="688"/>
                      <a:pt x="395" y="688"/>
                      <a:pt x="395" y="688"/>
                    </a:cubicBezTo>
                    <a:cubicBezTo>
                      <a:pt x="399" y="680"/>
                      <a:pt x="403" y="673"/>
                      <a:pt x="407" y="665"/>
                    </a:cubicBezTo>
                    <a:cubicBezTo>
                      <a:pt x="409" y="661"/>
                      <a:pt x="411" y="656"/>
                      <a:pt x="413" y="652"/>
                    </a:cubicBezTo>
                    <a:cubicBezTo>
                      <a:pt x="412" y="651"/>
                      <a:pt x="411" y="650"/>
                      <a:pt x="410" y="650"/>
                    </a:cubicBezTo>
                    <a:moveTo>
                      <a:pt x="448" y="571"/>
                    </a:moveTo>
                    <a:cubicBezTo>
                      <a:pt x="441" y="586"/>
                      <a:pt x="435" y="601"/>
                      <a:pt x="427" y="615"/>
                    </a:cubicBezTo>
                    <a:cubicBezTo>
                      <a:pt x="427" y="615"/>
                      <a:pt x="427" y="615"/>
                      <a:pt x="427" y="615"/>
                    </a:cubicBezTo>
                    <a:cubicBezTo>
                      <a:pt x="427" y="616"/>
                      <a:pt x="426" y="617"/>
                      <a:pt x="426" y="619"/>
                    </a:cubicBezTo>
                    <a:cubicBezTo>
                      <a:pt x="426" y="619"/>
                      <a:pt x="426" y="619"/>
                      <a:pt x="426" y="619"/>
                    </a:cubicBezTo>
                    <a:cubicBezTo>
                      <a:pt x="421" y="628"/>
                      <a:pt x="417" y="637"/>
                      <a:pt x="412" y="646"/>
                    </a:cubicBezTo>
                    <a:cubicBezTo>
                      <a:pt x="413" y="647"/>
                      <a:pt x="414" y="648"/>
                      <a:pt x="415" y="648"/>
                    </a:cubicBezTo>
                    <a:cubicBezTo>
                      <a:pt x="415" y="648"/>
                      <a:pt x="415" y="648"/>
                      <a:pt x="415" y="648"/>
                    </a:cubicBezTo>
                    <a:cubicBezTo>
                      <a:pt x="420" y="639"/>
                      <a:pt x="424" y="630"/>
                      <a:pt x="429" y="621"/>
                    </a:cubicBezTo>
                    <a:cubicBezTo>
                      <a:pt x="429" y="619"/>
                      <a:pt x="430" y="618"/>
                      <a:pt x="430" y="617"/>
                    </a:cubicBezTo>
                    <a:cubicBezTo>
                      <a:pt x="438" y="603"/>
                      <a:pt x="444" y="588"/>
                      <a:pt x="451" y="573"/>
                    </a:cubicBezTo>
                    <a:cubicBezTo>
                      <a:pt x="450" y="573"/>
                      <a:pt x="449" y="572"/>
                      <a:pt x="448" y="571"/>
                    </a:cubicBezTo>
                    <a:moveTo>
                      <a:pt x="478" y="504"/>
                    </a:moveTo>
                    <a:cubicBezTo>
                      <a:pt x="469" y="525"/>
                      <a:pt x="460" y="546"/>
                      <a:pt x="450" y="568"/>
                    </a:cubicBezTo>
                    <a:cubicBezTo>
                      <a:pt x="451" y="569"/>
                      <a:pt x="452" y="569"/>
                      <a:pt x="453" y="570"/>
                    </a:cubicBezTo>
                    <a:cubicBezTo>
                      <a:pt x="453" y="570"/>
                      <a:pt x="453" y="570"/>
                      <a:pt x="453" y="570"/>
                    </a:cubicBezTo>
                    <a:cubicBezTo>
                      <a:pt x="463" y="548"/>
                      <a:pt x="472" y="527"/>
                      <a:pt x="481" y="506"/>
                    </a:cubicBezTo>
                    <a:cubicBezTo>
                      <a:pt x="480" y="506"/>
                      <a:pt x="479" y="505"/>
                      <a:pt x="478" y="504"/>
                    </a:cubicBezTo>
                    <a:moveTo>
                      <a:pt x="477" y="395"/>
                    </a:moveTo>
                    <a:cubicBezTo>
                      <a:pt x="477" y="396"/>
                      <a:pt x="476" y="397"/>
                      <a:pt x="476" y="398"/>
                    </a:cubicBezTo>
                    <a:cubicBezTo>
                      <a:pt x="488" y="405"/>
                      <a:pt x="500" y="413"/>
                      <a:pt x="511" y="421"/>
                    </a:cubicBezTo>
                    <a:cubicBezTo>
                      <a:pt x="505" y="437"/>
                      <a:pt x="499" y="453"/>
                      <a:pt x="493" y="469"/>
                    </a:cubicBezTo>
                    <a:cubicBezTo>
                      <a:pt x="493" y="469"/>
                      <a:pt x="493" y="469"/>
                      <a:pt x="493" y="469"/>
                    </a:cubicBezTo>
                    <a:cubicBezTo>
                      <a:pt x="492" y="470"/>
                      <a:pt x="492" y="471"/>
                      <a:pt x="491" y="472"/>
                    </a:cubicBezTo>
                    <a:cubicBezTo>
                      <a:pt x="491" y="472"/>
                      <a:pt x="491" y="472"/>
                      <a:pt x="491" y="472"/>
                    </a:cubicBezTo>
                    <a:cubicBezTo>
                      <a:pt x="487" y="482"/>
                      <a:pt x="483" y="491"/>
                      <a:pt x="479" y="501"/>
                    </a:cubicBezTo>
                    <a:cubicBezTo>
                      <a:pt x="480" y="502"/>
                      <a:pt x="481" y="502"/>
                      <a:pt x="482" y="503"/>
                    </a:cubicBezTo>
                    <a:cubicBezTo>
                      <a:pt x="482" y="503"/>
                      <a:pt x="482" y="503"/>
                      <a:pt x="482" y="503"/>
                    </a:cubicBezTo>
                    <a:cubicBezTo>
                      <a:pt x="486" y="493"/>
                      <a:pt x="490" y="484"/>
                      <a:pt x="494" y="474"/>
                    </a:cubicBezTo>
                    <a:cubicBezTo>
                      <a:pt x="495" y="473"/>
                      <a:pt x="495" y="472"/>
                      <a:pt x="495" y="471"/>
                    </a:cubicBezTo>
                    <a:cubicBezTo>
                      <a:pt x="502" y="454"/>
                      <a:pt x="509" y="437"/>
                      <a:pt x="515" y="420"/>
                    </a:cubicBezTo>
                    <a:cubicBezTo>
                      <a:pt x="503" y="411"/>
                      <a:pt x="490" y="403"/>
                      <a:pt x="477" y="395"/>
                    </a:cubicBezTo>
                    <a:moveTo>
                      <a:pt x="430" y="365"/>
                    </a:moveTo>
                    <a:cubicBezTo>
                      <a:pt x="430" y="365"/>
                      <a:pt x="430" y="366"/>
                      <a:pt x="429" y="367"/>
                    </a:cubicBezTo>
                    <a:cubicBezTo>
                      <a:pt x="429" y="368"/>
                      <a:pt x="429" y="368"/>
                      <a:pt x="429" y="368"/>
                    </a:cubicBezTo>
                    <a:cubicBezTo>
                      <a:pt x="443" y="377"/>
                      <a:pt x="458" y="386"/>
                      <a:pt x="473" y="395"/>
                    </a:cubicBezTo>
                    <a:cubicBezTo>
                      <a:pt x="473" y="395"/>
                      <a:pt x="473" y="395"/>
                      <a:pt x="473" y="395"/>
                    </a:cubicBezTo>
                    <a:cubicBezTo>
                      <a:pt x="473" y="394"/>
                      <a:pt x="473" y="393"/>
                      <a:pt x="474" y="392"/>
                    </a:cubicBezTo>
                    <a:cubicBezTo>
                      <a:pt x="459" y="383"/>
                      <a:pt x="445" y="374"/>
                      <a:pt x="430" y="365"/>
                    </a:cubicBezTo>
                    <a:moveTo>
                      <a:pt x="267" y="270"/>
                    </a:moveTo>
                    <a:cubicBezTo>
                      <a:pt x="266" y="271"/>
                      <a:pt x="266" y="271"/>
                      <a:pt x="265" y="272"/>
                    </a:cubicBezTo>
                    <a:cubicBezTo>
                      <a:pt x="306" y="295"/>
                      <a:pt x="346" y="318"/>
                      <a:pt x="386" y="341"/>
                    </a:cubicBezTo>
                    <a:cubicBezTo>
                      <a:pt x="386" y="340"/>
                      <a:pt x="386" y="340"/>
                      <a:pt x="387" y="338"/>
                    </a:cubicBezTo>
                    <a:cubicBezTo>
                      <a:pt x="347" y="315"/>
                      <a:pt x="307" y="292"/>
                      <a:pt x="267" y="270"/>
                    </a:cubicBezTo>
                    <a:moveTo>
                      <a:pt x="207" y="132"/>
                    </a:moveTo>
                    <a:cubicBezTo>
                      <a:pt x="193" y="160"/>
                      <a:pt x="178" y="189"/>
                      <a:pt x="162" y="219"/>
                    </a:cubicBezTo>
                    <a:cubicBezTo>
                      <a:pt x="188" y="232"/>
                      <a:pt x="215" y="246"/>
                      <a:pt x="241" y="259"/>
                    </a:cubicBezTo>
                    <a:cubicBezTo>
                      <a:pt x="241" y="258"/>
                      <a:pt x="241" y="258"/>
                      <a:pt x="241" y="256"/>
                    </a:cubicBezTo>
                    <a:cubicBezTo>
                      <a:pt x="217" y="243"/>
                      <a:pt x="192" y="230"/>
                      <a:pt x="167" y="218"/>
                    </a:cubicBezTo>
                    <a:cubicBezTo>
                      <a:pt x="182" y="188"/>
                      <a:pt x="197" y="160"/>
                      <a:pt x="210" y="133"/>
                    </a:cubicBezTo>
                    <a:cubicBezTo>
                      <a:pt x="209" y="133"/>
                      <a:pt x="209" y="133"/>
                      <a:pt x="208" y="132"/>
                    </a:cubicBezTo>
                    <a:cubicBezTo>
                      <a:pt x="208" y="132"/>
                      <a:pt x="208" y="132"/>
                      <a:pt x="208" y="132"/>
                    </a:cubicBezTo>
                    <a:cubicBezTo>
                      <a:pt x="208" y="132"/>
                      <a:pt x="207" y="132"/>
                      <a:pt x="207" y="132"/>
                    </a:cubicBezTo>
                    <a:cubicBezTo>
                      <a:pt x="207" y="132"/>
                      <a:pt x="207" y="132"/>
                      <a:pt x="207" y="132"/>
                    </a:cubicBezTo>
                    <a:moveTo>
                      <a:pt x="227" y="93"/>
                    </a:moveTo>
                    <a:cubicBezTo>
                      <a:pt x="227" y="94"/>
                      <a:pt x="227" y="95"/>
                      <a:pt x="226" y="95"/>
                    </a:cubicBezTo>
                    <a:cubicBezTo>
                      <a:pt x="227" y="96"/>
                      <a:pt x="228" y="96"/>
                      <a:pt x="229" y="97"/>
                    </a:cubicBezTo>
                    <a:cubicBezTo>
                      <a:pt x="230" y="96"/>
                      <a:pt x="230" y="96"/>
                      <a:pt x="230" y="95"/>
                    </a:cubicBezTo>
                    <a:cubicBezTo>
                      <a:pt x="229" y="94"/>
                      <a:pt x="228" y="94"/>
                      <a:pt x="227" y="93"/>
                    </a:cubicBezTo>
                    <a:moveTo>
                      <a:pt x="276" y="0"/>
                    </a:moveTo>
                    <a:cubicBezTo>
                      <a:pt x="263" y="25"/>
                      <a:pt x="249" y="51"/>
                      <a:pt x="235" y="79"/>
                    </a:cubicBezTo>
                    <a:cubicBezTo>
                      <a:pt x="235" y="79"/>
                      <a:pt x="235" y="79"/>
                      <a:pt x="235" y="79"/>
                    </a:cubicBezTo>
                    <a:cubicBezTo>
                      <a:pt x="234" y="80"/>
                      <a:pt x="234" y="81"/>
                      <a:pt x="233" y="82"/>
                    </a:cubicBezTo>
                    <a:cubicBezTo>
                      <a:pt x="233" y="82"/>
                      <a:pt x="233" y="82"/>
                      <a:pt x="233" y="82"/>
                    </a:cubicBezTo>
                    <a:cubicBezTo>
                      <a:pt x="232" y="85"/>
                      <a:pt x="230" y="88"/>
                      <a:pt x="229" y="91"/>
                    </a:cubicBezTo>
                    <a:cubicBezTo>
                      <a:pt x="230" y="91"/>
                      <a:pt x="231" y="92"/>
                      <a:pt x="232" y="92"/>
                    </a:cubicBezTo>
                    <a:cubicBezTo>
                      <a:pt x="232" y="92"/>
                      <a:pt x="232" y="92"/>
                      <a:pt x="232" y="92"/>
                    </a:cubicBezTo>
                    <a:cubicBezTo>
                      <a:pt x="233" y="89"/>
                      <a:pt x="235" y="86"/>
                      <a:pt x="236" y="83"/>
                    </a:cubicBezTo>
                    <a:cubicBezTo>
                      <a:pt x="237" y="83"/>
                      <a:pt x="237" y="82"/>
                      <a:pt x="238" y="81"/>
                    </a:cubicBezTo>
                    <a:cubicBezTo>
                      <a:pt x="252" y="53"/>
                      <a:pt x="266" y="26"/>
                      <a:pt x="279" y="1"/>
                    </a:cubicBezTo>
                    <a:cubicBezTo>
                      <a:pt x="279" y="1"/>
                      <a:pt x="279" y="1"/>
                      <a:pt x="279" y="1"/>
                    </a:cubicBezTo>
                    <a:cubicBezTo>
                      <a:pt x="278" y="1"/>
                      <a:pt x="278" y="1"/>
                      <a:pt x="277" y="0"/>
                    </a:cubicBezTo>
                    <a:cubicBezTo>
                      <a:pt x="277" y="0"/>
                      <a:pt x="277" y="0"/>
                      <a:pt x="276" y="0"/>
                    </a:cubicBezTo>
                    <a:cubicBezTo>
                      <a:pt x="276" y="0"/>
                      <a:pt x="276" y="0"/>
                      <a:pt x="27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54" name="Freeform 15"/>
              <p:cNvSpPr>
                <a:spLocks noEditPoints="1"/>
              </p:cNvSpPr>
              <p:nvPr/>
            </p:nvSpPr>
            <p:spPr bwMode="auto">
              <a:xfrm>
                <a:off x="-398" y="514"/>
                <a:ext cx="1003" cy="1591"/>
              </a:xfrm>
              <a:custGeom>
                <a:avLst/>
                <a:gdLst>
                  <a:gd name="T0" fmla="*/ 137 w 646"/>
                  <a:gd name="T1" fmla="*/ 1025 h 1025"/>
                  <a:gd name="T2" fmla="*/ 192 w 646"/>
                  <a:gd name="T3" fmla="*/ 869 h 1025"/>
                  <a:gd name="T4" fmla="*/ 189 w 646"/>
                  <a:gd name="T5" fmla="*/ 868 h 1025"/>
                  <a:gd name="T6" fmla="*/ 128 w 646"/>
                  <a:gd name="T7" fmla="*/ 643 h 1025"/>
                  <a:gd name="T8" fmla="*/ 195 w 646"/>
                  <a:gd name="T9" fmla="*/ 662 h 1025"/>
                  <a:gd name="T10" fmla="*/ 232 w 646"/>
                  <a:gd name="T11" fmla="*/ 757 h 1025"/>
                  <a:gd name="T12" fmla="*/ 208 w 646"/>
                  <a:gd name="T13" fmla="*/ 817 h 1025"/>
                  <a:gd name="T14" fmla="*/ 211 w 646"/>
                  <a:gd name="T15" fmla="*/ 818 h 1025"/>
                  <a:gd name="T16" fmla="*/ 236 w 646"/>
                  <a:gd name="T17" fmla="*/ 758 h 1025"/>
                  <a:gd name="T18" fmla="*/ 196 w 646"/>
                  <a:gd name="T19" fmla="*/ 658 h 1025"/>
                  <a:gd name="T20" fmla="*/ 133 w 646"/>
                  <a:gd name="T21" fmla="*/ 640 h 1025"/>
                  <a:gd name="T22" fmla="*/ 130 w 646"/>
                  <a:gd name="T23" fmla="*/ 640 h 1025"/>
                  <a:gd name="T24" fmla="*/ 21 w 646"/>
                  <a:gd name="T25" fmla="*/ 572 h 1025"/>
                  <a:gd name="T26" fmla="*/ 18 w 646"/>
                  <a:gd name="T27" fmla="*/ 572 h 1025"/>
                  <a:gd name="T28" fmla="*/ 101 w 646"/>
                  <a:gd name="T29" fmla="*/ 419 h 1025"/>
                  <a:gd name="T30" fmla="*/ 99 w 646"/>
                  <a:gd name="T31" fmla="*/ 422 h 1025"/>
                  <a:gd name="T32" fmla="*/ 44 w 646"/>
                  <a:gd name="T33" fmla="*/ 524 h 1025"/>
                  <a:gd name="T34" fmla="*/ 146 w 646"/>
                  <a:gd name="T35" fmla="*/ 355 h 1025"/>
                  <a:gd name="T36" fmla="*/ 146 w 646"/>
                  <a:gd name="T37" fmla="*/ 355 h 1025"/>
                  <a:gd name="T38" fmla="*/ 269 w 646"/>
                  <a:gd name="T39" fmla="*/ 204 h 1025"/>
                  <a:gd name="T40" fmla="*/ 162 w 646"/>
                  <a:gd name="T41" fmla="*/ 333 h 1025"/>
                  <a:gd name="T42" fmla="*/ 320 w 646"/>
                  <a:gd name="T43" fmla="*/ 158 h 1025"/>
                  <a:gd name="T44" fmla="*/ 275 w 646"/>
                  <a:gd name="T45" fmla="*/ 202 h 1025"/>
                  <a:gd name="T46" fmla="*/ 415 w 646"/>
                  <a:gd name="T47" fmla="*/ 88 h 1025"/>
                  <a:gd name="T48" fmla="*/ 341 w 646"/>
                  <a:gd name="T49" fmla="*/ 143 h 1025"/>
                  <a:gd name="T50" fmla="*/ 419 w 646"/>
                  <a:gd name="T51" fmla="*/ 86 h 1025"/>
                  <a:gd name="T52" fmla="*/ 420 w 646"/>
                  <a:gd name="T53" fmla="*/ 87 h 1025"/>
                  <a:gd name="T54" fmla="*/ 469 w 646"/>
                  <a:gd name="T55" fmla="*/ 57 h 1025"/>
                  <a:gd name="T56" fmla="*/ 424 w 646"/>
                  <a:gd name="T57" fmla="*/ 85 h 1025"/>
                  <a:gd name="T58" fmla="*/ 471 w 646"/>
                  <a:gd name="T59" fmla="*/ 58 h 1025"/>
                  <a:gd name="T60" fmla="*/ 470 w 646"/>
                  <a:gd name="T61" fmla="*/ 58 h 1025"/>
                  <a:gd name="T62" fmla="*/ 495 w 646"/>
                  <a:gd name="T63" fmla="*/ 45 h 1025"/>
                  <a:gd name="T64" fmla="*/ 474 w 646"/>
                  <a:gd name="T65" fmla="*/ 57 h 1025"/>
                  <a:gd name="T66" fmla="*/ 497 w 646"/>
                  <a:gd name="T67" fmla="*/ 45 h 1025"/>
                  <a:gd name="T68" fmla="*/ 498 w 646"/>
                  <a:gd name="T69" fmla="*/ 44 h 1025"/>
                  <a:gd name="T70" fmla="*/ 528 w 646"/>
                  <a:gd name="T71" fmla="*/ 33 h 1025"/>
                  <a:gd name="T72" fmla="*/ 525 w 646"/>
                  <a:gd name="T73" fmla="*/ 32 h 1025"/>
                  <a:gd name="T74" fmla="*/ 528 w 646"/>
                  <a:gd name="T75" fmla="*/ 31 h 1025"/>
                  <a:gd name="T76" fmla="*/ 542 w 646"/>
                  <a:gd name="T77" fmla="*/ 27 h 1025"/>
                  <a:gd name="T78" fmla="*/ 580 w 646"/>
                  <a:gd name="T79" fmla="*/ 14 h 1025"/>
                  <a:gd name="T80" fmla="*/ 559 w 646"/>
                  <a:gd name="T81" fmla="*/ 21 h 1025"/>
                  <a:gd name="T82" fmla="*/ 611 w 646"/>
                  <a:gd name="T83" fmla="*/ 6 h 1025"/>
                  <a:gd name="T84" fmla="*/ 585 w 646"/>
                  <a:gd name="T85" fmla="*/ 13 h 1025"/>
                  <a:gd name="T86" fmla="*/ 644 w 646"/>
                  <a:gd name="T87" fmla="*/ 0 h 1025"/>
                  <a:gd name="T88" fmla="*/ 616 w 646"/>
                  <a:gd name="T89" fmla="*/ 6 h 1025"/>
                  <a:gd name="T90" fmla="*/ 645 w 646"/>
                  <a:gd name="T91" fmla="*/ 0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46" h="1025">
                    <a:moveTo>
                      <a:pt x="189" y="868"/>
                    </a:moveTo>
                    <a:cubicBezTo>
                      <a:pt x="169" y="920"/>
                      <a:pt x="152" y="973"/>
                      <a:pt x="136" y="1025"/>
                    </a:cubicBezTo>
                    <a:cubicBezTo>
                      <a:pt x="137" y="1025"/>
                      <a:pt x="137" y="1025"/>
                      <a:pt x="137" y="1025"/>
                    </a:cubicBezTo>
                    <a:cubicBezTo>
                      <a:pt x="137" y="1025"/>
                      <a:pt x="137" y="1025"/>
                      <a:pt x="137" y="1025"/>
                    </a:cubicBezTo>
                    <a:cubicBezTo>
                      <a:pt x="138" y="1025"/>
                      <a:pt x="138" y="1025"/>
                      <a:pt x="139" y="1025"/>
                    </a:cubicBezTo>
                    <a:cubicBezTo>
                      <a:pt x="155" y="973"/>
                      <a:pt x="173" y="921"/>
                      <a:pt x="192" y="869"/>
                    </a:cubicBezTo>
                    <a:cubicBezTo>
                      <a:pt x="192" y="869"/>
                      <a:pt x="192" y="869"/>
                      <a:pt x="192" y="869"/>
                    </a:cubicBezTo>
                    <a:cubicBezTo>
                      <a:pt x="192" y="869"/>
                      <a:pt x="191" y="869"/>
                      <a:pt x="191" y="869"/>
                    </a:cubicBezTo>
                    <a:cubicBezTo>
                      <a:pt x="190" y="869"/>
                      <a:pt x="190" y="869"/>
                      <a:pt x="189" y="868"/>
                    </a:cubicBezTo>
                    <a:moveTo>
                      <a:pt x="18" y="572"/>
                    </a:moveTo>
                    <a:cubicBezTo>
                      <a:pt x="12" y="586"/>
                      <a:pt x="6" y="599"/>
                      <a:pt x="0" y="613"/>
                    </a:cubicBezTo>
                    <a:cubicBezTo>
                      <a:pt x="41" y="621"/>
                      <a:pt x="84" y="631"/>
                      <a:pt x="128" y="643"/>
                    </a:cubicBezTo>
                    <a:cubicBezTo>
                      <a:pt x="130" y="643"/>
                      <a:pt x="131" y="644"/>
                      <a:pt x="132" y="644"/>
                    </a:cubicBezTo>
                    <a:cubicBezTo>
                      <a:pt x="151" y="649"/>
                      <a:pt x="171" y="655"/>
                      <a:pt x="192" y="661"/>
                    </a:cubicBezTo>
                    <a:cubicBezTo>
                      <a:pt x="193" y="661"/>
                      <a:pt x="194" y="662"/>
                      <a:pt x="195" y="662"/>
                    </a:cubicBezTo>
                    <a:cubicBezTo>
                      <a:pt x="218" y="669"/>
                      <a:pt x="241" y="676"/>
                      <a:pt x="265" y="684"/>
                    </a:cubicBezTo>
                    <a:cubicBezTo>
                      <a:pt x="253" y="708"/>
                      <a:pt x="243" y="733"/>
                      <a:pt x="232" y="757"/>
                    </a:cubicBezTo>
                    <a:cubicBezTo>
                      <a:pt x="232" y="757"/>
                      <a:pt x="232" y="757"/>
                      <a:pt x="232" y="757"/>
                    </a:cubicBezTo>
                    <a:cubicBezTo>
                      <a:pt x="232" y="758"/>
                      <a:pt x="231" y="760"/>
                      <a:pt x="231" y="761"/>
                    </a:cubicBezTo>
                    <a:cubicBezTo>
                      <a:pt x="231" y="761"/>
                      <a:pt x="231" y="761"/>
                      <a:pt x="231" y="761"/>
                    </a:cubicBezTo>
                    <a:cubicBezTo>
                      <a:pt x="223" y="780"/>
                      <a:pt x="215" y="798"/>
                      <a:pt x="208" y="817"/>
                    </a:cubicBezTo>
                    <a:cubicBezTo>
                      <a:pt x="208" y="817"/>
                      <a:pt x="208" y="817"/>
                      <a:pt x="208" y="817"/>
                    </a:cubicBezTo>
                    <a:cubicBezTo>
                      <a:pt x="208" y="817"/>
                      <a:pt x="208" y="817"/>
                      <a:pt x="208" y="817"/>
                    </a:cubicBezTo>
                    <a:cubicBezTo>
                      <a:pt x="209" y="817"/>
                      <a:pt x="210" y="818"/>
                      <a:pt x="211" y="818"/>
                    </a:cubicBezTo>
                    <a:cubicBezTo>
                      <a:pt x="211" y="818"/>
                      <a:pt x="211" y="818"/>
                      <a:pt x="211" y="818"/>
                    </a:cubicBezTo>
                    <a:cubicBezTo>
                      <a:pt x="219" y="799"/>
                      <a:pt x="226" y="781"/>
                      <a:pt x="234" y="762"/>
                    </a:cubicBezTo>
                    <a:cubicBezTo>
                      <a:pt x="235" y="761"/>
                      <a:pt x="235" y="760"/>
                      <a:pt x="236" y="758"/>
                    </a:cubicBezTo>
                    <a:cubicBezTo>
                      <a:pt x="247" y="733"/>
                      <a:pt x="258" y="707"/>
                      <a:pt x="269" y="682"/>
                    </a:cubicBezTo>
                    <a:cubicBezTo>
                      <a:pt x="245" y="673"/>
                      <a:pt x="221" y="666"/>
                      <a:pt x="196" y="658"/>
                    </a:cubicBezTo>
                    <a:cubicBezTo>
                      <a:pt x="196" y="658"/>
                      <a:pt x="196" y="658"/>
                      <a:pt x="196" y="658"/>
                    </a:cubicBezTo>
                    <a:cubicBezTo>
                      <a:pt x="195" y="658"/>
                      <a:pt x="194" y="658"/>
                      <a:pt x="193" y="657"/>
                    </a:cubicBezTo>
                    <a:cubicBezTo>
                      <a:pt x="193" y="657"/>
                      <a:pt x="193" y="657"/>
                      <a:pt x="193" y="657"/>
                    </a:cubicBezTo>
                    <a:cubicBezTo>
                      <a:pt x="173" y="651"/>
                      <a:pt x="153" y="646"/>
                      <a:pt x="133" y="640"/>
                    </a:cubicBezTo>
                    <a:cubicBezTo>
                      <a:pt x="133" y="640"/>
                      <a:pt x="133" y="640"/>
                      <a:pt x="133" y="640"/>
                    </a:cubicBezTo>
                    <a:cubicBezTo>
                      <a:pt x="132" y="640"/>
                      <a:pt x="131" y="640"/>
                      <a:pt x="130" y="640"/>
                    </a:cubicBezTo>
                    <a:cubicBezTo>
                      <a:pt x="130" y="640"/>
                      <a:pt x="130" y="640"/>
                      <a:pt x="130" y="640"/>
                    </a:cubicBezTo>
                    <a:cubicBezTo>
                      <a:pt x="87" y="628"/>
                      <a:pt x="45" y="618"/>
                      <a:pt x="4" y="610"/>
                    </a:cubicBezTo>
                    <a:cubicBezTo>
                      <a:pt x="10" y="598"/>
                      <a:pt x="15" y="585"/>
                      <a:pt x="21" y="572"/>
                    </a:cubicBezTo>
                    <a:cubicBezTo>
                      <a:pt x="21" y="572"/>
                      <a:pt x="21" y="572"/>
                      <a:pt x="21" y="572"/>
                    </a:cubicBezTo>
                    <a:cubicBezTo>
                      <a:pt x="20" y="572"/>
                      <a:pt x="19" y="572"/>
                      <a:pt x="18" y="572"/>
                    </a:cubicBezTo>
                    <a:cubicBezTo>
                      <a:pt x="18" y="572"/>
                      <a:pt x="18" y="572"/>
                      <a:pt x="18" y="572"/>
                    </a:cubicBezTo>
                    <a:cubicBezTo>
                      <a:pt x="18" y="572"/>
                      <a:pt x="18" y="572"/>
                      <a:pt x="18" y="572"/>
                    </a:cubicBezTo>
                    <a:moveTo>
                      <a:pt x="144" y="355"/>
                    </a:moveTo>
                    <a:cubicBezTo>
                      <a:pt x="128" y="375"/>
                      <a:pt x="114" y="396"/>
                      <a:pt x="101" y="419"/>
                    </a:cubicBezTo>
                    <a:cubicBezTo>
                      <a:pt x="101" y="419"/>
                      <a:pt x="101" y="419"/>
                      <a:pt x="101" y="419"/>
                    </a:cubicBezTo>
                    <a:cubicBezTo>
                      <a:pt x="101" y="419"/>
                      <a:pt x="101" y="419"/>
                      <a:pt x="101" y="419"/>
                    </a:cubicBezTo>
                    <a:cubicBezTo>
                      <a:pt x="100" y="420"/>
                      <a:pt x="99" y="421"/>
                      <a:pt x="99" y="422"/>
                    </a:cubicBezTo>
                    <a:cubicBezTo>
                      <a:pt x="99" y="422"/>
                      <a:pt x="99" y="422"/>
                      <a:pt x="99" y="422"/>
                    </a:cubicBezTo>
                    <a:cubicBezTo>
                      <a:pt x="99" y="422"/>
                      <a:pt x="99" y="422"/>
                      <a:pt x="99" y="422"/>
                    </a:cubicBezTo>
                    <a:cubicBezTo>
                      <a:pt x="79" y="454"/>
                      <a:pt x="60" y="488"/>
                      <a:pt x="42" y="523"/>
                    </a:cubicBezTo>
                    <a:cubicBezTo>
                      <a:pt x="42" y="524"/>
                      <a:pt x="43" y="524"/>
                      <a:pt x="44" y="524"/>
                    </a:cubicBezTo>
                    <a:cubicBezTo>
                      <a:pt x="63" y="489"/>
                      <a:pt x="82" y="455"/>
                      <a:pt x="102" y="422"/>
                    </a:cubicBezTo>
                    <a:cubicBezTo>
                      <a:pt x="102" y="421"/>
                      <a:pt x="103" y="420"/>
                      <a:pt x="104" y="419"/>
                    </a:cubicBezTo>
                    <a:cubicBezTo>
                      <a:pt x="117" y="397"/>
                      <a:pt x="132" y="375"/>
                      <a:pt x="146" y="355"/>
                    </a:cubicBezTo>
                    <a:cubicBezTo>
                      <a:pt x="146" y="355"/>
                      <a:pt x="146" y="355"/>
                      <a:pt x="146" y="355"/>
                    </a:cubicBezTo>
                    <a:cubicBezTo>
                      <a:pt x="146" y="355"/>
                      <a:pt x="146" y="355"/>
                      <a:pt x="146" y="355"/>
                    </a:cubicBezTo>
                    <a:cubicBezTo>
                      <a:pt x="146" y="355"/>
                      <a:pt x="146" y="355"/>
                      <a:pt x="146" y="355"/>
                    </a:cubicBezTo>
                    <a:cubicBezTo>
                      <a:pt x="145" y="355"/>
                      <a:pt x="144" y="355"/>
                      <a:pt x="144" y="355"/>
                    </a:cubicBezTo>
                    <a:cubicBezTo>
                      <a:pt x="144" y="355"/>
                      <a:pt x="144" y="355"/>
                      <a:pt x="144" y="355"/>
                    </a:cubicBezTo>
                    <a:moveTo>
                      <a:pt x="269" y="204"/>
                    </a:moveTo>
                    <a:cubicBezTo>
                      <a:pt x="231" y="242"/>
                      <a:pt x="194" y="285"/>
                      <a:pt x="159" y="332"/>
                    </a:cubicBezTo>
                    <a:cubicBezTo>
                      <a:pt x="159" y="333"/>
                      <a:pt x="159" y="333"/>
                      <a:pt x="159" y="333"/>
                    </a:cubicBezTo>
                    <a:cubicBezTo>
                      <a:pt x="160" y="333"/>
                      <a:pt x="161" y="333"/>
                      <a:pt x="162" y="333"/>
                    </a:cubicBezTo>
                    <a:cubicBezTo>
                      <a:pt x="196" y="286"/>
                      <a:pt x="234" y="243"/>
                      <a:pt x="272" y="204"/>
                    </a:cubicBezTo>
                    <a:cubicBezTo>
                      <a:pt x="271" y="204"/>
                      <a:pt x="270" y="204"/>
                      <a:pt x="269" y="204"/>
                    </a:cubicBezTo>
                    <a:moveTo>
                      <a:pt x="320" y="158"/>
                    </a:moveTo>
                    <a:cubicBezTo>
                      <a:pt x="304" y="171"/>
                      <a:pt x="288" y="186"/>
                      <a:pt x="272" y="202"/>
                    </a:cubicBezTo>
                    <a:cubicBezTo>
                      <a:pt x="273" y="202"/>
                      <a:pt x="274" y="202"/>
                      <a:pt x="275" y="202"/>
                    </a:cubicBezTo>
                    <a:cubicBezTo>
                      <a:pt x="275" y="202"/>
                      <a:pt x="275" y="202"/>
                      <a:pt x="275" y="202"/>
                    </a:cubicBezTo>
                    <a:cubicBezTo>
                      <a:pt x="290" y="187"/>
                      <a:pt x="307" y="172"/>
                      <a:pt x="323" y="158"/>
                    </a:cubicBezTo>
                    <a:cubicBezTo>
                      <a:pt x="322" y="158"/>
                      <a:pt x="321" y="158"/>
                      <a:pt x="320" y="158"/>
                    </a:cubicBezTo>
                    <a:moveTo>
                      <a:pt x="415" y="88"/>
                    </a:moveTo>
                    <a:cubicBezTo>
                      <a:pt x="389" y="104"/>
                      <a:pt x="364" y="122"/>
                      <a:pt x="338" y="142"/>
                    </a:cubicBezTo>
                    <a:cubicBezTo>
                      <a:pt x="339" y="142"/>
                      <a:pt x="339" y="142"/>
                      <a:pt x="339" y="142"/>
                    </a:cubicBezTo>
                    <a:cubicBezTo>
                      <a:pt x="340" y="143"/>
                      <a:pt x="340" y="143"/>
                      <a:pt x="341" y="143"/>
                    </a:cubicBezTo>
                    <a:cubicBezTo>
                      <a:pt x="366" y="123"/>
                      <a:pt x="392" y="104"/>
                      <a:pt x="418" y="88"/>
                    </a:cubicBezTo>
                    <a:cubicBezTo>
                      <a:pt x="417" y="88"/>
                      <a:pt x="416" y="88"/>
                      <a:pt x="415" y="88"/>
                    </a:cubicBezTo>
                    <a:moveTo>
                      <a:pt x="419" y="86"/>
                    </a:moveTo>
                    <a:cubicBezTo>
                      <a:pt x="418" y="86"/>
                      <a:pt x="418" y="86"/>
                      <a:pt x="418" y="86"/>
                    </a:cubicBezTo>
                    <a:cubicBezTo>
                      <a:pt x="419" y="86"/>
                      <a:pt x="419" y="86"/>
                      <a:pt x="420" y="87"/>
                    </a:cubicBezTo>
                    <a:cubicBezTo>
                      <a:pt x="420" y="87"/>
                      <a:pt x="420" y="87"/>
                      <a:pt x="420" y="87"/>
                    </a:cubicBezTo>
                    <a:cubicBezTo>
                      <a:pt x="421" y="86"/>
                      <a:pt x="421" y="86"/>
                      <a:pt x="421" y="86"/>
                    </a:cubicBezTo>
                    <a:cubicBezTo>
                      <a:pt x="420" y="86"/>
                      <a:pt x="420" y="86"/>
                      <a:pt x="419" y="86"/>
                    </a:cubicBezTo>
                    <a:moveTo>
                      <a:pt x="469" y="57"/>
                    </a:moveTo>
                    <a:cubicBezTo>
                      <a:pt x="453" y="66"/>
                      <a:pt x="437" y="74"/>
                      <a:pt x="421" y="84"/>
                    </a:cubicBezTo>
                    <a:cubicBezTo>
                      <a:pt x="421" y="84"/>
                      <a:pt x="421" y="84"/>
                      <a:pt x="421" y="84"/>
                    </a:cubicBezTo>
                    <a:cubicBezTo>
                      <a:pt x="422" y="84"/>
                      <a:pt x="423" y="84"/>
                      <a:pt x="424" y="85"/>
                    </a:cubicBezTo>
                    <a:cubicBezTo>
                      <a:pt x="424" y="85"/>
                      <a:pt x="424" y="85"/>
                      <a:pt x="424" y="85"/>
                    </a:cubicBezTo>
                    <a:cubicBezTo>
                      <a:pt x="424" y="85"/>
                      <a:pt x="424" y="85"/>
                      <a:pt x="424" y="85"/>
                    </a:cubicBezTo>
                    <a:cubicBezTo>
                      <a:pt x="439" y="75"/>
                      <a:pt x="455" y="66"/>
                      <a:pt x="471" y="58"/>
                    </a:cubicBezTo>
                    <a:cubicBezTo>
                      <a:pt x="471" y="58"/>
                      <a:pt x="471" y="58"/>
                      <a:pt x="471" y="58"/>
                    </a:cubicBezTo>
                    <a:cubicBezTo>
                      <a:pt x="471" y="58"/>
                      <a:pt x="471" y="58"/>
                      <a:pt x="471" y="58"/>
                    </a:cubicBezTo>
                    <a:cubicBezTo>
                      <a:pt x="471" y="58"/>
                      <a:pt x="471" y="58"/>
                      <a:pt x="470" y="58"/>
                    </a:cubicBezTo>
                    <a:cubicBezTo>
                      <a:pt x="470" y="58"/>
                      <a:pt x="469" y="58"/>
                      <a:pt x="469" y="57"/>
                    </a:cubicBezTo>
                    <a:cubicBezTo>
                      <a:pt x="469" y="57"/>
                      <a:pt x="469" y="57"/>
                      <a:pt x="469" y="57"/>
                    </a:cubicBezTo>
                    <a:moveTo>
                      <a:pt x="495" y="45"/>
                    </a:moveTo>
                    <a:cubicBezTo>
                      <a:pt x="487" y="48"/>
                      <a:pt x="479" y="52"/>
                      <a:pt x="471" y="56"/>
                    </a:cubicBezTo>
                    <a:cubicBezTo>
                      <a:pt x="472" y="56"/>
                      <a:pt x="473" y="56"/>
                      <a:pt x="474" y="57"/>
                    </a:cubicBezTo>
                    <a:cubicBezTo>
                      <a:pt x="474" y="57"/>
                      <a:pt x="474" y="57"/>
                      <a:pt x="474" y="57"/>
                    </a:cubicBezTo>
                    <a:cubicBezTo>
                      <a:pt x="482" y="53"/>
                      <a:pt x="490" y="49"/>
                      <a:pt x="498" y="45"/>
                    </a:cubicBezTo>
                    <a:cubicBezTo>
                      <a:pt x="498" y="45"/>
                      <a:pt x="498" y="45"/>
                      <a:pt x="498" y="45"/>
                    </a:cubicBezTo>
                    <a:cubicBezTo>
                      <a:pt x="497" y="45"/>
                      <a:pt x="497" y="45"/>
                      <a:pt x="497" y="45"/>
                    </a:cubicBezTo>
                    <a:cubicBezTo>
                      <a:pt x="496" y="45"/>
                      <a:pt x="496" y="45"/>
                      <a:pt x="495" y="45"/>
                    </a:cubicBezTo>
                    <a:moveTo>
                      <a:pt x="525" y="32"/>
                    </a:moveTo>
                    <a:cubicBezTo>
                      <a:pt x="516" y="36"/>
                      <a:pt x="507" y="40"/>
                      <a:pt x="498" y="44"/>
                    </a:cubicBezTo>
                    <a:cubicBezTo>
                      <a:pt x="499" y="44"/>
                      <a:pt x="499" y="44"/>
                      <a:pt x="500" y="44"/>
                    </a:cubicBezTo>
                    <a:cubicBezTo>
                      <a:pt x="500" y="44"/>
                      <a:pt x="500" y="44"/>
                      <a:pt x="500" y="44"/>
                    </a:cubicBezTo>
                    <a:cubicBezTo>
                      <a:pt x="509" y="40"/>
                      <a:pt x="518" y="36"/>
                      <a:pt x="528" y="33"/>
                    </a:cubicBezTo>
                    <a:cubicBezTo>
                      <a:pt x="528" y="33"/>
                      <a:pt x="528" y="33"/>
                      <a:pt x="528" y="33"/>
                    </a:cubicBezTo>
                    <a:cubicBezTo>
                      <a:pt x="527" y="32"/>
                      <a:pt x="526" y="32"/>
                      <a:pt x="525" y="32"/>
                    </a:cubicBezTo>
                    <a:cubicBezTo>
                      <a:pt x="525" y="32"/>
                      <a:pt x="525" y="32"/>
                      <a:pt x="525" y="32"/>
                    </a:cubicBezTo>
                    <a:moveTo>
                      <a:pt x="555" y="22"/>
                    </a:moveTo>
                    <a:cubicBezTo>
                      <a:pt x="550" y="23"/>
                      <a:pt x="545" y="25"/>
                      <a:pt x="540" y="26"/>
                    </a:cubicBezTo>
                    <a:cubicBezTo>
                      <a:pt x="536" y="28"/>
                      <a:pt x="532" y="29"/>
                      <a:pt x="528" y="31"/>
                    </a:cubicBezTo>
                    <a:cubicBezTo>
                      <a:pt x="529" y="31"/>
                      <a:pt x="529" y="31"/>
                      <a:pt x="530" y="32"/>
                    </a:cubicBezTo>
                    <a:cubicBezTo>
                      <a:pt x="530" y="32"/>
                      <a:pt x="530" y="32"/>
                      <a:pt x="530" y="32"/>
                    </a:cubicBezTo>
                    <a:cubicBezTo>
                      <a:pt x="534" y="30"/>
                      <a:pt x="538" y="28"/>
                      <a:pt x="542" y="27"/>
                    </a:cubicBezTo>
                    <a:cubicBezTo>
                      <a:pt x="547" y="25"/>
                      <a:pt x="552" y="24"/>
                      <a:pt x="557" y="22"/>
                    </a:cubicBezTo>
                    <a:cubicBezTo>
                      <a:pt x="556" y="22"/>
                      <a:pt x="555" y="22"/>
                      <a:pt x="555" y="22"/>
                    </a:cubicBezTo>
                    <a:moveTo>
                      <a:pt x="580" y="14"/>
                    </a:moveTo>
                    <a:cubicBezTo>
                      <a:pt x="573" y="16"/>
                      <a:pt x="565" y="18"/>
                      <a:pt x="557" y="21"/>
                    </a:cubicBezTo>
                    <a:cubicBezTo>
                      <a:pt x="558" y="21"/>
                      <a:pt x="559" y="21"/>
                      <a:pt x="559" y="21"/>
                    </a:cubicBezTo>
                    <a:cubicBezTo>
                      <a:pt x="559" y="21"/>
                      <a:pt x="559" y="21"/>
                      <a:pt x="559" y="21"/>
                    </a:cubicBezTo>
                    <a:cubicBezTo>
                      <a:pt x="567" y="19"/>
                      <a:pt x="575" y="16"/>
                      <a:pt x="582" y="14"/>
                    </a:cubicBezTo>
                    <a:cubicBezTo>
                      <a:pt x="582" y="14"/>
                      <a:pt x="581" y="14"/>
                      <a:pt x="580" y="14"/>
                    </a:cubicBezTo>
                    <a:moveTo>
                      <a:pt x="611" y="6"/>
                    </a:moveTo>
                    <a:cubicBezTo>
                      <a:pt x="602" y="8"/>
                      <a:pt x="592" y="10"/>
                      <a:pt x="583" y="13"/>
                    </a:cubicBezTo>
                    <a:cubicBezTo>
                      <a:pt x="584" y="13"/>
                      <a:pt x="584" y="13"/>
                      <a:pt x="585" y="13"/>
                    </a:cubicBezTo>
                    <a:cubicBezTo>
                      <a:pt x="585" y="13"/>
                      <a:pt x="585" y="13"/>
                      <a:pt x="585" y="13"/>
                    </a:cubicBezTo>
                    <a:cubicBezTo>
                      <a:pt x="594" y="11"/>
                      <a:pt x="604" y="8"/>
                      <a:pt x="613" y="6"/>
                    </a:cubicBezTo>
                    <a:cubicBezTo>
                      <a:pt x="613" y="6"/>
                      <a:pt x="612" y="6"/>
                      <a:pt x="611" y="6"/>
                    </a:cubicBezTo>
                    <a:moveTo>
                      <a:pt x="644" y="0"/>
                    </a:moveTo>
                    <a:cubicBezTo>
                      <a:pt x="634" y="1"/>
                      <a:pt x="624" y="3"/>
                      <a:pt x="614" y="5"/>
                    </a:cubicBezTo>
                    <a:cubicBezTo>
                      <a:pt x="615" y="5"/>
                      <a:pt x="615" y="6"/>
                      <a:pt x="616" y="6"/>
                    </a:cubicBezTo>
                    <a:cubicBezTo>
                      <a:pt x="616" y="6"/>
                      <a:pt x="616" y="6"/>
                      <a:pt x="616" y="6"/>
                    </a:cubicBezTo>
                    <a:cubicBezTo>
                      <a:pt x="626" y="4"/>
                      <a:pt x="636" y="2"/>
                      <a:pt x="646" y="0"/>
                    </a:cubicBezTo>
                    <a:cubicBezTo>
                      <a:pt x="645" y="0"/>
                      <a:pt x="645" y="0"/>
                      <a:pt x="645" y="0"/>
                    </a:cubicBezTo>
                    <a:cubicBezTo>
                      <a:pt x="645" y="0"/>
                      <a:pt x="645" y="0"/>
                      <a:pt x="645" y="0"/>
                    </a:cubicBezTo>
                    <a:cubicBezTo>
                      <a:pt x="645" y="0"/>
                      <a:pt x="645" y="0"/>
                      <a:pt x="644" y="0"/>
                    </a:cubicBezTo>
                    <a:cubicBezTo>
                      <a:pt x="644" y="0"/>
                      <a:pt x="644" y="0"/>
                      <a:pt x="64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55" name="Freeform 16"/>
              <p:cNvSpPr>
                <a:spLocks noEditPoints="1"/>
              </p:cNvSpPr>
              <p:nvPr/>
            </p:nvSpPr>
            <p:spPr bwMode="auto">
              <a:xfrm>
                <a:off x="-506" y="801"/>
                <a:ext cx="2045" cy="662"/>
              </a:xfrm>
              <a:custGeom>
                <a:avLst/>
                <a:gdLst>
                  <a:gd name="T0" fmla="*/ 1295 w 1317"/>
                  <a:gd name="T1" fmla="*/ 385 h 426"/>
                  <a:gd name="T2" fmla="*/ 1284 w 1317"/>
                  <a:gd name="T3" fmla="*/ 421 h 426"/>
                  <a:gd name="T4" fmla="*/ 1286 w 1317"/>
                  <a:gd name="T5" fmla="*/ 426 h 426"/>
                  <a:gd name="T6" fmla="*/ 1317 w 1317"/>
                  <a:gd name="T7" fmla="*/ 307 h 426"/>
                  <a:gd name="T8" fmla="*/ 1315 w 1317"/>
                  <a:gd name="T9" fmla="*/ 305 h 426"/>
                  <a:gd name="T10" fmla="*/ 998 w 1317"/>
                  <a:gd name="T11" fmla="*/ 259 h 426"/>
                  <a:gd name="T12" fmla="*/ 1148 w 1317"/>
                  <a:gd name="T13" fmla="*/ 341 h 426"/>
                  <a:gd name="T14" fmla="*/ 1266 w 1317"/>
                  <a:gd name="T15" fmla="*/ 410 h 426"/>
                  <a:gd name="T16" fmla="*/ 1149 w 1317"/>
                  <a:gd name="T17" fmla="*/ 338 h 426"/>
                  <a:gd name="T18" fmla="*/ 1146 w 1317"/>
                  <a:gd name="T19" fmla="*/ 337 h 426"/>
                  <a:gd name="T20" fmla="*/ 903 w 1317"/>
                  <a:gd name="T21" fmla="*/ 213 h 426"/>
                  <a:gd name="T22" fmla="*/ 954 w 1317"/>
                  <a:gd name="T23" fmla="*/ 235 h 426"/>
                  <a:gd name="T24" fmla="*/ 905 w 1317"/>
                  <a:gd name="T25" fmla="*/ 211 h 426"/>
                  <a:gd name="T26" fmla="*/ 843 w 1317"/>
                  <a:gd name="T27" fmla="*/ 185 h 426"/>
                  <a:gd name="T28" fmla="*/ 846 w 1317"/>
                  <a:gd name="T29" fmla="*/ 187 h 426"/>
                  <a:gd name="T30" fmla="*/ 893 w 1317"/>
                  <a:gd name="T31" fmla="*/ 208 h 426"/>
                  <a:gd name="T32" fmla="*/ 900 w 1317"/>
                  <a:gd name="T33" fmla="*/ 211 h 426"/>
                  <a:gd name="T34" fmla="*/ 894 w 1317"/>
                  <a:gd name="T35" fmla="*/ 205 h 426"/>
                  <a:gd name="T36" fmla="*/ 891 w 1317"/>
                  <a:gd name="T37" fmla="*/ 204 h 426"/>
                  <a:gd name="T38" fmla="*/ 845 w 1317"/>
                  <a:gd name="T39" fmla="*/ 183 h 426"/>
                  <a:gd name="T40" fmla="*/ 690 w 1317"/>
                  <a:gd name="T41" fmla="*/ 119 h 426"/>
                  <a:gd name="T42" fmla="*/ 795 w 1317"/>
                  <a:gd name="T43" fmla="*/ 164 h 426"/>
                  <a:gd name="T44" fmla="*/ 803 w 1317"/>
                  <a:gd name="T45" fmla="*/ 168 h 426"/>
                  <a:gd name="T46" fmla="*/ 797 w 1317"/>
                  <a:gd name="T47" fmla="*/ 162 h 426"/>
                  <a:gd name="T48" fmla="*/ 690 w 1317"/>
                  <a:gd name="T49" fmla="*/ 119 h 426"/>
                  <a:gd name="T50" fmla="*/ 2 w 1317"/>
                  <a:gd name="T51" fmla="*/ 88 h 426"/>
                  <a:gd name="T52" fmla="*/ 0 w 1317"/>
                  <a:gd name="T53" fmla="*/ 91 h 426"/>
                  <a:gd name="T54" fmla="*/ 29 w 1317"/>
                  <a:gd name="T55" fmla="*/ 88 h 426"/>
                  <a:gd name="T56" fmla="*/ 466 w 1317"/>
                  <a:gd name="T57" fmla="*/ 48 h 426"/>
                  <a:gd name="T58" fmla="*/ 656 w 1317"/>
                  <a:gd name="T59" fmla="*/ 109 h 426"/>
                  <a:gd name="T60" fmla="*/ 685 w 1317"/>
                  <a:gd name="T61" fmla="*/ 120 h 426"/>
                  <a:gd name="T62" fmla="*/ 660 w 1317"/>
                  <a:gd name="T63" fmla="*/ 108 h 426"/>
                  <a:gd name="T64" fmla="*/ 522 w 1317"/>
                  <a:gd name="T65" fmla="*/ 62 h 426"/>
                  <a:gd name="T66" fmla="*/ 519 w 1317"/>
                  <a:gd name="T67" fmla="*/ 61 h 426"/>
                  <a:gd name="T68" fmla="*/ 432 w 1317"/>
                  <a:gd name="T69" fmla="*/ 40 h 426"/>
                  <a:gd name="T70" fmla="*/ 465 w 1317"/>
                  <a:gd name="T71" fmla="*/ 45 h 426"/>
                  <a:gd name="T72" fmla="*/ 295 w 1317"/>
                  <a:gd name="T73" fmla="*/ 11 h 426"/>
                  <a:gd name="T74" fmla="*/ 342 w 1317"/>
                  <a:gd name="T75" fmla="*/ 19 h 426"/>
                  <a:gd name="T76" fmla="*/ 429 w 1317"/>
                  <a:gd name="T77" fmla="*/ 39 h 426"/>
                  <a:gd name="T78" fmla="*/ 414 w 1317"/>
                  <a:gd name="T79" fmla="*/ 32 h 426"/>
                  <a:gd name="T80" fmla="*/ 411 w 1317"/>
                  <a:gd name="T81" fmla="*/ 32 h 426"/>
                  <a:gd name="T82" fmla="*/ 345 w 1317"/>
                  <a:gd name="T83" fmla="*/ 17 h 426"/>
                  <a:gd name="T84" fmla="*/ 342 w 1317"/>
                  <a:gd name="T85" fmla="*/ 17 h 426"/>
                  <a:gd name="T86" fmla="*/ 271 w 1317"/>
                  <a:gd name="T87" fmla="*/ 5 h 426"/>
                  <a:gd name="T88" fmla="*/ 292 w 1317"/>
                  <a:gd name="T89" fmla="*/ 11 h 426"/>
                  <a:gd name="T90" fmla="*/ 229 w 1317"/>
                  <a:gd name="T91" fmla="*/ 0 h 426"/>
                  <a:gd name="T92" fmla="*/ 34 w 1317"/>
                  <a:gd name="T93" fmla="*/ 86 h 426"/>
                  <a:gd name="T94" fmla="*/ 143 w 1317"/>
                  <a:gd name="T95" fmla="*/ 92 h 426"/>
                  <a:gd name="T96" fmla="*/ 249 w 1317"/>
                  <a:gd name="T97" fmla="*/ 4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7" h="426">
                    <a:moveTo>
                      <a:pt x="1315" y="305"/>
                    </a:moveTo>
                    <a:cubicBezTo>
                      <a:pt x="1309" y="331"/>
                      <a:pt x="1303" y="358"/>
                      <a:pt x="1295" y="385"/>
                    </a:cubicBezTo>
                    <a:cubicBezTo>
                      <a:pt x="1295" y="385"/>
                      <a:pt x="1295" y="385"/>
                      <a:pt x="1295" y="385"/>
                    </a:cubicBezTo>
                    <a:cubicBezTo>
                      <a:pt x="1294" y="386"/>
                      <a:pt x="1294" y="387"/>
                      <a:pt x="1294" y="388"/>
                    </a:cubicBezTo>
                    <a:cubicBezTo>
                      <a:pt x="1294" y="388"/>
                      <a:pt x="1294" y="388"/>
                      <a:pt x="1294" y="388"/>
                    </a:cubicBezTo>
                    <a:cubicBezTo>
                      <a:pt x="1291" y="399"/>
                      <a:pt x="1287" y="410"/>
                      <a:pt x="1284" y="421"/>
                    </a:cubicBezTo>
                    <a:cubicBezTo>
                      <a:pt x="1283" y="420"/>
                      <a:pt x="1281" y="419"/>
                      <a:pt x="1280" y="418"/>
                    </a:cubicBezTo>
                    <a:cubicBezTo>
                      <a:pt x="1279" y="419"/>
                      <a:pt x="1278" y="419"/>
                      <a:pt x="1277" y="420"/>
                    </a:cubicBezTo>
                    <a:cubicBezTo>
                      <a:pt x="1280" y="422"/>
                      <a:pt x="1283" y="424"/>
                      <a:pt x="1286" y="426"/>
                    </a:cubicBezTo>
                    <a:cubicBezTo>
                      <a:pt x="1290" y="414"/>
                      <a:pt x="1293" y="402"/>
                      <a:pt x="1297" y="390"/>
                    </a:cubicBezTo>
                    <a:cubicBezTo>
                      <a:pt x="1297" y="389"/>
                      <a:pt x="1297" y="388"/>
                      <a:pt x="1297" y="387"/>
                    </a:cubicBezTo>
                    <a:cubicBezTo>
                      <a:pt x="1305" y="359"/>
                      <a:pt x="1312" y="333"/>
                      <a:pt x="1317" y="307"/>
                    </a:cubicBezTo>
                    <a:cubicBezTo>
                      <a:pt x="1317" y="307"/>
                      <a:pt x="1317" y="307"/>
                      <a:pt x="1317" y="307"/>
                    </a:cubicBezTo>
                    <a:cubicBezTo>
                      <a:pt x="1316" y="306"/>
                      <a:pt x="1316" y="306"/>
                      <a:pt x="1316" y="305"/>
                    </a:cubicBezTo>
                    <a:cubicBezTo>
                      <a:pt x="1316" y="305"/>
                      <a:pt x="1316" y="305"/>
                      <a:pt x="1315" y="305"/>
                    </a:cubicBezTo>
                    <a:cubicBezTo>
                      <a:pt x="1315" y="305"/>
                      <a:pt x="1315" y="305"/>
                      <a:pt x="1315" y="305"/>
                    </a:cubicBezTo>
                    <a:moveTo>
                      <a:pt x="999" y="257"/>
                    </a:moveTo>
                    <a:cubicBezTo>
                      <a:pt x="999" y="257"/>
                      <a:pt x="999" y="258"/>
                      <a:pt x="998" y="259"/>
                    </a:cubicBezTo>
                    <a:cubicBezTo>
                      <a:pt x="1048" y="285"/>
                      <a:pt x="1097" y="312"/>
                      <a:pt x="1145" y="339"/>
                    </a:cubicBezTo>
                    <a:cubicBezTo>
                      <a:pt x="1145" y="339"/>
                      <a:pt x="1145" y="339"/>
                      <a:pt x="1145" y="339"/>
                    </a:cubicBezTo>
                    <a:cubicBezTo>
                      <a:pt x="1146" y="340"/>
                      <a:pt x="1147" y="340"/>
                      <a:pt x="1148" y="341"/>
                    </a:cubicBezTo>
                    <a:cubicBezTo>
                      <a:pt x="1148" y="341"/>
                      <a:pt x="1148" y="341"/>
                      <a:pt x="1148" y="341"/>
                    </a:cubicBezTo>
                    <a:cubicBezTo>
                      <a:pt x="1189" y="365"/>
                      <a:pt x="1229" y="389"/>
                      <a:pt x="1267" y="413"/>
                    </a:cubicBezTo>
                    <a:cubicBezTo>
                      <a:pt x="1267" y="412"/>
                      <a:pt x="1266" y="411"/>
                      <a:pt x="1266" y="410"/>
                    </a:cubicBezTo>
                    <a:cubicBezTo>
                      <a:pt x="1266" y="410"/>
                      <a:pt x="1266" y="410"/>
                      <a:pt x="1266" y="410"/>
                    </a:cubicBezTo>
                    <a:cubicBezTo>
                      <a:pt x="1228" y="385"/>
                      <a:pt x="1189" y="361"/>
                      <a:pt x="1149" y="338"/>
                    </a:cubicBezTo>
                    <a:cubicBezTo>
                      <a:pt x="1149" y="338"/>
                      <a:pt x="1149" y="338"/>
                      <a:pt x="1149" y="338"/>
                    </a:cubicBezTo>
                    <a:cubicBezTo>
                      <a:pt x="1148" y="338"/>
                      <a:pt x="1147" y="337"/>
                      <a:pt x="1146" y="337"/>
                    </a:cubicBezTo>
                    <a:cubicBezTo>
                      <a:pt x="1146" y="337"/>
                      <a:pt x="1146" y="337"/>
                      <a:pt x="1146" y="337"/>
                    </a:cubicBezTo>
                    <a:cubicBezTo>
                      <a:pt x="1146" y="337"/>
                      <a:pt x="1146" y="337"/>
                      <a:pt x="1146" y="337"/>
                    </a:cubicBezTo>
                    <a:cubicBezTo>
                      <a:pt x="1098" y="309"/>
                      <a:pt x="1049" y="282"/>
                      <a:pt x="999" y="257"/>
                    </a:cubicBezTo>
                    <a:moveTo>
                      <a:pt x="905" y="211"/>
                    </a:moveTo>
                    <a:cubicBezTo>
                      <a:pt x="904" y="211"/>
                      <a:pt x="904" y="212"/>
                      <a:pt x="903" y="213"/>
                    </a:cubicBezTo>
                    <a:cubicBezTo>
                      <a:pt x="920" y="221"/>
                      <a:pt x="937" y="229"/>
                      <a:pt x="953" y="237"/>
                    </a:cubicBezTo>
                    <a:cubicBezTo>
                      <a:pt x="953" y="236"/>
                      <a:pt x="953" y="236"/>
                      <a:pt x="954" y="236"/>
                    </a:cubicBezTo>
                    <a:cubicBezTo>
                      <a:pt x="954" y="236"/>
                      <a:pt x="954" y="236"/>
                      <a:pt x="954" y="235"/>
                    </a:cubicBezTo>
                    <a:cubicBezTo>
                      <a:pt x="954" y="235"/>
                      <a:pt x="954" y="235"/>
                      <a:pt x="955" y="234"/>
                    </a:cubicBezTo>
                    <a:cubicBezTo>
                      <a:pt x="939" y="227"/>
                      <a:pt x="924" y="219"/>
                      <a:pt x="908" y="212"/>
                    </a:cubicBezTo>
                    <a:cubicBezTo>
                      <a:pt x="907" y="212"/>
                      <a:pt x="906" y="211"/>
                      <a:pt x="905" y="211"/>
                    </a:cubicBezTo>
                    <a:moveTo>
                      <a:pt x="808" y="167"/>
                    </a:moveTo>
                    <a:cubicBezTo>
                      <a:pt x="807" y="167"/>
                      <a:pt x="807" y="168"/>
                      <a:pt x="806" y="169"/>
                    </a:cubicBezTo>
                    <a:cubicBezTo>
                      <a:pt x="818" y="174"/>
                      <a:pt x="831" y="180"/>
                      <a:pt x="843" y="185"/>
                    </a:cubicBezTo>
                    <a:cubicBezTo>
                      <a:pt x="843" y="185"/>
                      <a:pt x="843" y="185"/>
                      <a:pt x="843" y="185"/>
                    </a:cubicBezTo>
                    <a:cubicBezTo>
                      <a:pt x="844" y="186"/>
                      <a:pt x="845" y="186"/>
                      <a:pt x="846" y="187"/>
                    </a:cubicBezTo>
                    <a:cubicBezTo>
                      <a:pt x="846" y="187"/>
                      <a:pt x="846" y="187"/>
                      <a:pt x="846" y="187"/>
                    </a:cubicBezTo>
                    <a:cubicBezTo>
                      <a:pt x="861" y="193"/>
                      <a:pt x="875" y="200"/>
                      <a:pt x="890" y="206"/>
                    </a:cubicBezTo>
                    <a:cubicBezTo>
                      <a:pt x="890" y="206"/>
                      <a:pt x="890" y="206"/>
                      <a:pt x="890" y="206"/>
                    </a:cubicBezTo>
                    <a:cubicBezTo>
                      <a:pt x="891" y="207"/>
                      <a:pt x="892" y="207"/>
                      <a:pt x="893" y="208"/>
                    </a:cubicBezTo>
                    <a:cubicBezTo>
                      <a:pt x="893" y="208"/>
                      <a:pt x="893" y="208"/>
                      <a:pt x="893" y="208"/>
                    </a:cubicBezTo>
                    <a:cubicBezTo>
                      <a:pt x="895" y="209"/>
                      <a:pt x="898" y="210"/>
                      <a:pt x="900" y="211"/>
                    </a:cubicBezTo>
                    <a:cubicBezTo>
                      <a:pt x="900" y="211"/>
                      <a:pt x="900" y="211"/>
                      <a:pt x="900" y="211"/>
                    </a:cubicBezTo>
                    <a:cubicBezTo>
                      <a:pt x="901" y="211"/>
                      <a:pt x="901" y="210"/>
                      <a:pt x="901" y="209"/>
                    </a:cubicBezTo>
                    <a:cubicBezTo>
                      <a:pt x="901" y="209"/>
                      <a:pt x="901" y="209"/>
                      <a:pt x="901" y="209"/>
                    </a:cubicBezTo>
                    <a:cubicBezTo>
                      <a:pt x="899" y="208"/>
                      <a:pt x="897" y="206"/>
                      <a:pt x="894" y="205"/>
                    </a:cubicBezTo>
                    <a:cubicBezTo>
                      <a:pt x="894" y="205"/>
                      <a:pt x="894" y="205"/>
                      <a:pt x="894" y="205"/>
                    </a:cubicBezTo>
                    <a:cubicBezTo>
                      <a:pt x="893" y="205"/>
                      <a:pt x="892" y="204"/>
                      <a:pt x="891" y="204"/>
                    </a:cubicBezTo>
                    <a:cubicBezTo>
                      <a:pt x="891" y="204"/>
                      <a:pt x="891" y="204"/>
                      <a:pt x="891" y="204"/>
                    </a:cubicBezTo>
                    <a:cubicBezTo>
                      <a:pt x="877" y="197"/>
                      <a:pt x="862" y="191"/>
                      <a:pt x="848" y="184"/>
                    </a:cubicBezTo>
                    <a:cubicBezTo>
                      <a:pt x="848" y="184"/>
                      <a:pt x="848" y="184"/>
                      <a:pt x="848" y="184"/>
                    </a:cubicBezTo>
                    <a:cubicBezTo>
                      <a:pt x="847" y="184"/>
                      <a:pt x="846" y="183"/>
                      <a:pt x="845" y="183"/>
                    </a:cubicBezTo>
                    <a:cubicBezTo>
                      <a:pt x="845" y="183"/>
                      <a:pt x="845" y="183"/>
                      <a:pt x="845" y="183"/>
                    </a:cubicBezTo>
                    <a:cubicBezTo>
                      <a:pt x="832" y="177"/>
                      <a:pt x="820" y="172"/>
                      <a:pt x="808" y="167"/>
                    </a:cubicBezTo>
                    <a:moveTo>
                      <a:pt x="690" y="119"/>
                    </a:moveTo>
                    <a:cubicBezTo>
                      <a:pt x="689" y="120"/>
                      <a:pt x="689" y="120"/>
                      <a:pt x="688" y="121"/>
                    </a:cubicBezTo>
                    <a:cubicBezTo>
                      <a:pt x="722" y="134"/>
                      <a:pt x="757" y="148"/>
                      <a:pt x="792" y="163"/>
                    </a:cubicBezTo>
                    <a:cubicBezTo>
                      <a:pt x="793" y="163"/>
                      <a:pt x="794" y="164"/>
                      <a:pt x="795" y="164"/>
                    </a:cubicBezTo>
                    <a:cubicBezTo>
                      <a:pt x="798" y="165"/>
                      <a:pt x="800" y="167"/>
                      <a:pt x="803" y="168"/>
                    </a:cubicBezTo>
                    <a:cubicBezTo>
                      <a:pt x="803" y="168"/>
                      <a:pt x="803" y="168"/>
                      <a:pt x="803" y="168"/>
                    </a:cubicBezTo>
                    <a:cubicBezTo>
                      <a:pt x="803" y="168"/>
                      <a:pt x="803" y="168"/>
                      <a:pt x="803" y="168"/>
                    </a:cubicBezTo>
                    <a:cubicBezTo>
                      <a:pt x="803" y="167"/>
                      <a:pt x="804" y="166"/>
                      <a:pt x="804" y="165"/>
                    </a:cubicBezTo>
                    <a:cubicBezTo>
                      <a:pt x="802" y="164"/>
                      <a:pt x="799" y="163"/>
                      <a:pt x="797" y="162"/>
                    </a:cubicBezTo>
                    <a:cubicBezTo>
                      <a:pt x="797" y="162"/>
                      <a:pt x="797" y="162"/>
                      <a:pt x="797" y="162"/>
                    </a:cubicBezTo>
                    <a:cubicBezTo>
                      <a:pt x="796" y="161"/>
                      <a:pt x="794" y="161"/>
                      <a:pt x="793" y="161"/>
                    </a:cubicBezTo>
                    <a:cubicBezTo>
                      <a:pt x="793" y="161"/>
                      <a:pt x="793" y="161"/>
                      <a:pt x="793" y="161"/>
                    </a:cubicBezTo>
                    <a:cubicBezTo>
                      <a:pt x="759" y="146"/>
                      <a:pt x="724" y="132"/>
                      <a:pt x="690" y="119"/>
                    </a:cubicBezTo>
                    <a:cubicBezTo>
                      <a:pt x="690" y="119"/>
                      <a:pt x="690" y="119"/>
                      <a:pt x="690" y="119"/>
                    </a:cubicBezTo>
                    <a:moveTo>
                      <a:pt x="32" y="86"/>
                    </a:moveTo>
                    <a:cubicBezTo>
                      <a:pt x="21" y="86"/>
                      <a:pt x="11" y="87"/>
                      <a:pt x="2" y="88"/>
                    </a:cubicBezTo>
                    <a:cubicBezTo>
                      <a:pt x="2" y="88"/>
                      <a:pt x="2" y="88"/>
                      <a:pt x="1" y="88"/>
                    </a:cubicBezTo>
                    <a:cubicBezTo>
                      <a:pt x="1" y="89"/>
                      <a:pt x="1" y="90"/>
                      <a:pt x="0" y="90"/>
                    </a:cubicBezTo>
                    <a:cubicBezTo>
                      <a:pt x="0" y="90"/>
                      <a:pt x="0" y="90"/>
                      <a:pt x="0" y="91"/>
                    </a:cubicBezTo>
                    <a:cubicBezTo>
                      <a:pt x="0" y="91"/>
                      <a:pt x="0" y="91"/>
                      <a:pt x="0" y="91"/>
                    </a:cubicBezTo>
                    <a:cubicBezTo>
                      <a:pt x="9" y="90"/>
                      <a:pt x="19" y="89"/>
                      <a:pt x="29" y="88"/>
                    </a:cubicBezTo>
                    <a:cubicBezTo>
                      <a:pt x="29" y="88"/>
                      <a:pt x="29" y="88"/>
                      <a:pt x="29" y="88"/>
                    </a:cubicBezTo>
                    <a:cubicBezTo>
                      <a:pt x="30" y="88"/>
                      <a:pt x="31" y="87"/>
                      <a:pt x="32" y="86"/>
                    </a:cubicBezTo>
                    <a:moveTo>
                      <a:pt x="468" y="46"/>
                    </a:moveTo>
                    <a:cubicBezTo>
                      <a:pt x="467" y="47"/>
                      <a:pt x="466" y="48"/>
                      <a:pt x="466" y="48"/>
                    </a:cubicBezTo>
                    <a:cubicBezTo>
                      <a:pt x="483" y="53"/>
                      <a:pt x="500" y="58"/>
                      <a:pt x="517" y="63"/>
                    </a:cubicBezTo>
                    <a:cubicBezTo>
                      <a:pt x="518" y="63"/>
                      <a:pt x="519" y="64"/>
                      <a:pt x="520" y="64"/>
                    </a:cubicBezTo>
                    <a:cubicBezTo>
                      <a:pt x="565" y="77"/>
                      <a:pt x="610" y="92"/>
                      <a:pt x="656" y="109"/>
                    </a:cubicBezTo>
                    <a:cubicBezTo>
                      <a:pt x="657" y="110"/>
                      <a:pt x="658" y="110"/>
                      <a:pt x="659" y="110"/>
                    </a:cubicBezTo>
                    <a:cubicBezTo>
                      <a:pt x="667" y="114"/>
                      <a:pt x="676" y="117"/>
                      <a:pt x="685" y="120"/>
                    </a:cubicBezTo>
                    <a:cubicBezTo>
                      <a:pt x="685" y="120"/>
                      <a:pt x="685" y="120"/>
                      <a:pt x="685" y="120"/>
                    </a:cubicBezTo>
                    <a:cubicBezTo>
                      <a:pt x="685" y="119"/>
                      <a:pt x="686" y="119"/>
                      <a:pt x="687" y="118"/>
                    </a:cubicBezTo>
                    <a:cubicBezTo>
                      <a:pt x="678" y="114"/>
                      <a:pt x="669" y="111"/>
                      <a:pt x="660" y="108"/>
                    </a:cubicBezTo>
                    <a:cubicBezTo>
                      <a:pt x="660" y="108"/>
                      <a:pt x="660" y="108"/>
                      <a:pt x="660" y="108"/>
                    </a:cubicBezTo>
                    <a:cubicBezTo>
                      <a:pt x="659" y="108"/>
                      <a:pt x="658" y="107"/>
                      <a:pt x="657" y="107"/>
                    </a:cubicBezTo>
                    <a:cubicBezTo>
                      <a:pt x="657" y="107"/>
                      <a:pt x="657" y="107"/>
                      <a:pt x="657" y="107"/>
                    </a:cubicBezTo>
                    <a:cubicBezTo>
                      <a:pt x="612" y="90"/>
                      <a:pt x="567" y="75"/>
                      <a:pt x="522" y="62"/>
                    </a:cubicBezTo>
                    <a:cubicBezTo>
                      <a:pt x="522" y="62"/>
                      <a:pt x="522" y="62"/>
                      <a:pt x="522" y="62"/>
                    </a:cubicBezTo>
                    <a:cubicBezTo>
                      <a:pt x="521" y="61"/>
                      <a:pt x="520" y="61"/>
                      <a:pt x="519" y="61"/>
                    </a:cubicBezTo>
                    <a:cubicBezTo>
                      <a:pt x="519" y="61"/>
                      <a:pt x="519" y="61"/>
                      <a:pt x="519" y="61"/>
                    </a:cubicBezTo>
                    <a:cubicBezTo>
                      <a:pt x="502" y="56"/>
                      <a:pt x="485" y="51"/>
                      <a:pt x="468" y="46"/>
                    </a:cubicBezTo>
                    <a:moveTo>
                      <a:pt x="434" y="37"/>
                    </a:moveTo>
                    <a:cubicBezTo>
                      <a:pt x="433" y="38"/>
                      <a:pt x="433" y="39"/>
                      <a:pt x="432" y="40"/>
                    </a:cubicBezTo>
                    <a:cubicBezTo>
                      <a:pt x="442" y="42"/>
                      <a:pt x="452" y="45"/>
                      <a:pt x="463" y="48"/>
                    </a:cubicBezTo>
                    <a:cubicBezTo>
                      <a:pt x="463" y="48"/>
                      <a:pt x="463" y="48"/>
                      <a:pt x="463" y="48"/>
                    </a:cubicBezTo>
                    <a:cubicBezTo>
                      <a:pt x="463" y="47"/>
                      <a:pt x="464" y="46"/>
                      <a:pt x="465" y="45"/>
                    </a:cubicBezTo>
                    <a:cubicBezTo>
                      <a:pt x="455" y="43"/>
                      <a:pt x="444" y="40"/>
                      <a:pt x="434" y="37"/>
                    </a:cubicBezTo>
                    <a:moveTo>
                      <a:pt x="297" y="9"/>
                    </a:moveTo>
                    <a:cubicBezTo>
                      <a:pt x="296" y="9"/>
                      <a:pt x="295" y="10"/>
                      <a:pt x="295" y="11"/>
                    </a:cubicBezTo>
                    <a:cubicBezTo>
                      <a:pt x="305" y="13"/>
                      <a:pt x="316" y="14"/>
                      <a:pt x="327" y="16"/>
                    </a:cubicBezTo>
                    <a:cubicBezTo>
                      <a:pt x="331" y="17"/>
                      <a:pt x="335" y="18"/>
                      <a:pt x="339" y="19"/>
                    </a:cubicBezTo>
                    <a:cubicBezTo>
                      <a:pt x="340" y="19"/>
                      <a:pt x="341" y="19"/>
                      <a:pt x="342" y="19"/>
                    </a:cubicBezTo>
                    <a:cubicBezTo>
                      <a:pt x="364" y="24"/>
                      <a:pt x="387" y="29"/>
                      <a:pt x="409" y="34"/>
                    </a:cubicBezTo>
                    <a:cubicBezTo>
                      <a:pt x="410" y="34"/>
                      <a:pt x="411" y="34"/>
                      <a:pt x="412" y="35"/>
                    </a:cubicBezTo>
                    <a:cubicBezTo>
                      <a:pt x="418" y="36"/>
                      <a:pt x="423" y="37"/>
                      <a:pt x="429" y="39"/>
                    </a:cubicBezTo>
                    <a:cubicBezTo>
                      <a:pt x="429" y="39"/>
                      <a:pt x="429" y="39"/>
                      <a:pt x="429" y="39"/>
                    </a:cubicBezTo>
                    <a:cubicBezTo>
                      <a:pt x="430" y="38"/>
                      <a:pt x="431" y="37"/>
                      <a:pt x="431" y="37"/>
                    </a:cubicBezTo>
                    <a:cubicBezTo>
                      <a:pt x="426" y="35"/>
                      <a:pt x="420" y="34"/>
                      <a:pt x="414" y="32"/>
                    </a:cubicBezTo>
                    <a:cubicBezTo>
                      <a:pt x="414" y="32"/>
                      <a:pt x="414" y="32"/>
                      <a:pt x="414" y="32"/>
                    </a:cubicBezTo>
                    <a:cubicBezTo>
                      <a:pt x="414" y="32"/>
                      <a:pt x="414" y="32"/>
                      <a:pt x="414" y="32"/>
                    </a:cubicBezTo>
                    <a:cubicBezTo>
                      <a:pt x="413" y="32"/>
                      <a:pt x="412" y="32"/>
                      <a:pt x="411" y="32"/>
                    </a:cubicBezTo>
                    <a:cubicBezTo>
                      <a:pt x="411" y="32"/>
                      <a:pt x="411" y="32"/>
                      <a:pt x="411" y="32"/>
                    </a:cubicBezTo>
                    <a:cubicBezTo>
                      <a:pt x="411" y="32"/>
                      <a:pt x="411" y="32"/>
                      <a:pt x="411" y="32"/>
                    </a:cubicBezTo>
                    <a:cubicBezTo>
                      <a:pt x="389" y="26"/>
                      <a:pt x="366" y="21"/>
                      <a:pt x="345" y="17"/>
                    </a:cubicBezTo>
                    <a:cubicBezTo>
                      <a:pt x="345" y="17"/>
                      <a:pt x="345" y="17"/>
                      <a:pt x="345" y="17"/>
                    </a:cubicBezTo>
                    <a:cubicBezTo>
                      <a:pt x="344" y="17"/>
                      <a:pt x="343" y="17"/>
                      <a:pt x="342" y="17"/>
                    </a:cubicBezTo>
                    <a:cubicBezTo>
                      <a:pt x="342" y="17"/>
                      <a:pt x="342" y="17"/>
                      <a:pt x="342" y="17"/>
                    </a:cubicBezTo>
                    <a:cubicBezTo>
                      <a:pt x="338" y="16"/>
                      <a:pt x="333" y="15"/>
                      <a:pt x="329" y="14"/>
                    </a:cubicBezTo>
                    <a:cubicBezTo>
                      <a:pt x="318" y="12"/>
                      <a:pt x="308" y="10"/>
                      <a:pt x="297" y="9"/>
                    </a:cubicBezTo>
                    <a:moveTo>
                      <a:pt x="271" y="5"/>
                    </a:moveTo>
                    <a:cubicBezTo>
                      <a:pt x="270" y="6"/>
                      <a:pt x="269" y="6"/>
                      <a:pt x="269" y="7"/>
                    </a:cubicBezTo>
                    <a:cubicBezTo>
                      <a:pt x="276" y="8"/>
                      <a:pt x="284" y="9"/>
                      <a:pt x="292" y="11"/>
                    </a:cubicBezTo>
                    <a:cubicBezTo>
                      <a:pt x="292" y="11"/>
                      <a:pt x="292" y="11"/>
                      <a:pt x="292" y="11"/>
                    </a:cubicBezTo>
                    <a:cubicBezTo>
                      <a:pt x="293" y="10"/>
                      <a:pt x="294" y="9"/>
                      <a:pt x="294" y="8"/>
                    </a:cubicBezTo>
                    <a:cubicBezTo>
                      <a:pt x="286" y="7"/>
                      <a:pt x="278" y="6"/>
                      <a:pt x="271" y="5"/>
                    </a:cubicBezTo>
                    <a:moveTo>
                      <a:pt x="229" y="0"/>
                    </a:moveTo>
                    <a:cubicBezTo>
                      <a:pt x="199" y="27"/>
                      <a:pt x="170" y="57"/>
                      <a:pt x="142" y="90"/>
                    </a:cubicBezTo>
                    <a:cubicBezTo>
                      <a:pt x="113" y="87"/>
                      <a:pt x="85" y="85"/>
                      <a:pt x="59" y="85"/>
                    </a:cubicBezTo>
                    <a:cubicBezTo>
                      <a:pt x="50" y="85"/>
                      <a:pt x="42" y="85"/>
                      <a:pt x="34" y="86"/>
                    </a:cubicBezTo>
                    <a:cubicBezTo>
                      <a:pt x="33" y="87"/>
                      <a:pt x="32" y="87"/>
                      <a:pt x="31" y="88"/>
                    </a:cubicBezTo>
                    <a:cubicBezTo>
                      <a:pt x="40" y="88"/>
                      <a:pt x="48" y="88"/>
                      <a:pt x="57" y="88"/>
                    </a:cubicBezTo>
                    <a:cubicBezTo>
                      <a:pt x="83" y="88"/>
                      <a:pt x="112" y="89"/>
                      <a:pt x="143" y="92"/>
                    </a:cubicBezTo>
                    <a:cubicBezTo>
                      <a:pt x="170" y="60"/>
                      <a:pt x="199" y="30"/>
                      <a:pt x="229" y="2"/>
                    </a:cubicBezTo>
                    <a:cubicBezTo>
                      <a:pt x="236" y="3"/>
                      <a:pt x="242" y="4"/>
                      <a:pt x="248" y="4"/>
                    </a:cubicBezTo>
                    <a:cubicBezTo>
                      <a:pt x="249" y="4"/>
                      <a:pt x="249" y="4"/>
                      <a:pt x="249" y="4"/>
                    </a:cubicBezTo>
                    <a:cubicBezTo>
                      <a:pt x="250" y="3"/>
                      <a:pt x="250" y="3"/>
                      <a:pt x="250" y="3"/>
                    </a:cubicBezTo>
                    <a:cubicBezTo>
                      <a:pt x="244" y="1"/>
                      <a:pt x="236" y="1"/>
                      <a:pt x="22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56" name="Freeform 17"/>
              <p:cNvSpPr>
                <a:spLocks noEditPoints="1"/>
              </p:cNvSpPr>
              <p:nvPr/>
            </p:nvSpPr>
            <p:spPr bwMode="auto">
              <a:xfrm>
                <a:off x="-328" y="607"/>
                <a:ext cx="1447" cy="492"/>
              </a:xfrm>
              <a:custGeom>
                <a:avLst/>
                <a:gdLst>
                  <a:gd name="T0" fmla="*/ 20 w 932"/>
                  <a:gd name="T1" fmla="*/ 269 h 317"/>
                  <a:gd name="T2" fmla="*/ 18 w 932"/>
                  <a:gd name="T3" fmla="*/ 271 h 317"/>
                  <a:gd name="T4" fmla="*/ 93 w 932"/>
                  <a:gd name="T5" fmla="*/ 283 h 317"/>
                  <a:gd name="T6" fmla="*/ 94 w 932"/>
                  <a:gd name="T7" fmla="*/ 281 h 317"/>
                  <a:gd name="T8" fmla="*/ 95 w 932"/>
                  <a:gd name="T9" fmla="*/ 280 h 317"/>
                  <a:gd name="T10" fmla="*/ 20 w 932"/>
                  <a:gd name="T11" fmla="*/ 269 h 317"/>
                  <a:gd name="T12" fmla="*/ 2 w 932"/>
                  <a:gd name="T13" fmla="*/ 267 h 317"/>
                  <a:gd name="T14" fmla="*/ 0 w 932"/>
                  <a:gd name="T15" fmla="*/ 269 h 317"/>
                  <a:gd name="T16" fmla="*/ 15 w 932"/>
                  <a:gd name="T17" fmla="*/ 271 h 317"/>
                  <a:gd name="T18" fmla="*/ 3 w 932"/>
                  <a:gd name="T19" fmla="*/ 267 h 317"/>
                  <a:gd name="T20" fmla="*/ 716 w 932"/>
                  <a:gd name="T21" fmla="*/ 172 h 317"/>
                  <a:gd name="T22" fmla="*/ 651 w 932"/>
                  <a:gd name="T23" fmla="*/ 149 h 317"/>
                  <a:gd name="T24" fmla="*/ 739 w 932"/>
                  <a:gd name="T25" fmla="*/ 149 h 317"/>
                  <a:gd name="T26" fmla="*/ 743 w 932"/>
                  <a:gd name="T27" fmla="*/ 140 h 317"/>
                  <a:gd name="T28" fmla="*/ 741 w 932"/>
                  <a:gd name="T29" fmla="*/ 147 h 317"/>
                  <a:gd name="T30" fmla="*/ 746 w 932"/>
                  <a:gd name="T31" fmla="*/ 141 h 317"/>
                  <a:gd name="T32" fmla="*/ 581 w 932"/>
                  <a:gd name="T33" fmla="*/ 122 h 317"/>
                  <a:gd name="T34" fmla="*/ 579 w 932"/>
                  <a:gd name="T35" fmla="*/ 123 h 317"/>
                  <a:gd name="T36" fmla="*/ 624 w 932"/>
                  <a:gd name="T37" fmla="*/ 139 h 317"/>
                  <a:gd name="T38" fmla="*/ 648 w 932"/>
                  <a:gd name="T39" fmla="*/ 148 h 317"/>
                  <a:gd name="T40" fmla="*/ 626 w 932"/>
                  <a:gd name="T41" fmla="*/ 137 h 317"/>
                  <a:gd name="T42" fmla="*/ 623 w 932"/>
                  <a:gd name="T43" fmla="*/ 136 h 317"/>
                  <a:gd name="T44" fmla="*/ 581 w 932"/>
                  <a:gd name="T45" fmla="*/ 122 h 317"/>
                  <a:gd name="T46" fmla="*/ 530 w 932"/>
                  <a:gd name="T47" fmla="*/ 107 h 317"/>
                  <a:gd name="T48" fmla="*/ 540 w 932"/>
                  <a:gd name="T49" fmla="*/ 108 h 317"/>
                  <a:gd name="T50" fmla="*/ 789 w 932"/>
                  <a:gd name="T51" fmla="*/ 90 h 317"/>
                  <a:gd name="T52" fmla="*/ 747 w 932"/>
                  <a:gd name="T53" fmla="*/ 139 h 317"/>
                  <a:gd name="T54" fmla="*/ 792 w 932"/>
                  <a:gd name="T55" fmla="*/ 91 h 317"/>
                  <a:gd name="T56" fmla="*/ 470 w 932"/>
                  <a:gd name="T57" fmla="*/ 87 h 317"/>
                  <a:gd name="T58" fmla="*/ 527 w 932"/>
                  <a:gd name="T59" fmla="*/ 106 h 317"/>
                  <a:gd name="T60" fmla="*/ 529 w 932"/>
                  <a:gd name="T61" fmla="*/ 104 h 317"/>
                  <a:gd name="T62" fmla="*/ 445 w 932"/>
                  <a:gd name="T63" fmla="*/ 80 h 317"/>
                  <a:gd name="T64" fmla="*/ 350 w 932"/>
                  <a:gd name="T65" fmla="*/ 170 h 317"/>
                  <a:gd name="T66" fmla="*/ 348 w 932"/>
                  <a:gd name="T67" fmla="*/ 173 h 317"/>
                  <a:gd name="T68" fmla="*/ 317 w 932"/>
                  <a:gd name="T69" fmla="*/ 207 h 317"/>
                  <a:gd name="T70" fmla="*/ 315 w 932"/>
                  <a:gd name="T71" fmla="*/ 210 h 317"/>
                  <a:gd name="T72" fmla="*/ 118 w 932"/>
                  <a:gd name="T73" fmla="*/ 285 h 317"/>
                  <a:gd name="T74" fmla="*/ 238 w 932"/>
                  <a:gd name="T75" fmla="*/ 317 h 317"/>
                  <a:gd name="T76" fmla="*/ 320 w 932"/>
                  <a:gd name="T77" fmla="*/ 208 h 317"/>
                  <a:gd name="T78" fmla="*/ 353 w 932"/>
                  <a:gd name="T79" fmla="*/ 171 h 317"/>
                  <a:gd name="T80" fmla="*/ 465 w 932"/>
                  <a:gd name="T81" fmla="*/ 88 h 317"/>
                  <a:gd name="T82" fmla="*/ 468 w 932"/>
                  <a:gd name="T83" fmla="*/ 86 h 317"/>
                  <a:gd name="T84" fmla="*/ 823 w 932"/>
                  <a:gd name="T85" fmla="*/ 59 h 317"/>
                  <a:gd name="T86" fmla="*/ 791 w 932"/>
                  <a:gd name="T87" fmla="*/ 89 h 317"/>
                  <a:gd name="T88" fmla="*/ 793 w 932"/>
                  <a:gd name="T89" fmla="*/ 90 h 317"/>
                  <a:gd name="T90" fmla="*/ 825 w 932"/>
                  <a:gd name="T91" fmla="*/ 60 h 317"/>
                  <a:gd name="T92" fmla="*/ 879 w 932"/>
                  <a:gd name="T93" fmla="*/ 19 h 317"/>
                  <a:gd name="T94" fmla="*/ 827 w 932"/>
                  <a:gd name="T95" fmla="*/ 59 h 317"/>
                  <a:gd name="T96" fmla="*/ 881 w 932"/>
                  <a:gd name="T97" fmla="*/ 19 h 317"/>
                  <a:gd name="T98" fmla="*/ 904 w 932"/>
                  <a:gd name="T99" fmla="*/ 7 h 317"/>
                  <a:gd name="T100" fmla="*/ 883 w 932"/>
                  <a:gd name="T101" fmla="*/ 19 h 317"/>
                  <a:gd name="T102" fmla="*/ 905 w 932"/>
                  <a:gd name="T103" fmla="*/ 8 h 317"/>
                  <a:gd name="T104" fmla="*/ 924 w 932"/>
                  <a:gd name="T105" fmla="*/ 1 h 317"/>
                  <a:gd name="T106" fmla="*/ 907 w 932"/>
                  <a:gd name="T107" fmla="*/ 8 h 317"/>
                  <a:gd name="T108" fmla="*/ 925 w 932"/>
                  <a:gd name="T109" fmla="*/ 2 h 317"/>
                  <a:gd name="T110" fmla="*/ 931 w 932"/>
                  <a:gd name="T111" fmla="*/ 0 h 317"/>
                  <a:gd name="T112" fmla="*/ 926 w 932"/>
                  <a:gd name="T113" fmla="*/ 2 h 317"/>
                  <a:gd name="T114" fmla="*/ 932 w 932"/>
                  <a:gd name="T115" fmla="*/ 1 h 317"/>
                  <a:gd name="T116" fmla="*/ 932 w 932"/>
                  <a:gd name="T117" fmla="*/ 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32" h="317">
                    <a:moveTo>
                      <a:pt x="20" y="269"/>
                    </a:moveTo>
                    <a:cubicBezTo>
                      <a:pt x="20" y="269"/>
                      <a:pt x="20" y="269"/>
                      <a:pt x="20" y="269"/>
                    </a:cubicBezTo>
                    <a:cubicBezTo>
                      <a:pt x="19" y="270"/>
                      <a:pt x="18" y="271"/>
                      <a:pt x="18" y="271"/>
                    </a:cubicBezTo>
                    <a:cubicBezTo>
                      <a:pt x="18" y="271"/>
                      <a:pt x="18" y="271"/>
                      <a:pt x="18" y="271"/>
                    </a:cubicBezTo>
                    <a:cubicBezTo>
                      <a:pt x="41" y="274"/>
                      <a:pt x="65" y="278"/>
                      <a:pt x="91" y="283"/>
                    </a:cubicBezTo>
                    <a:cubicBezTo>
                      <a:pt x="92" y="283"/>
                      <a:pt x="92" y="283"/>
                      <a:pt x="93" y="283"/>
                    </a:cubicBezTo>
                    <a:cubicBezTo>
                      <a:pt x="93" y="283"/>
                      <a:pt x="93" y="282"/>
                      <a:pt x="94" y="282"/>
                    </a:cubicBezTo>
                    <a:cubicBezTo>
                      <a:pt x="94" y="281"/>
                      <a:pt x="94" y="281"/>
                      <a:pt x="94" y="281"/>
                    </a:cubicBezTo>
                    <a:cubicBezTo>
                      <a:pt x="94" y="281"/>
                      <a:pt x="94" y="281"/>
                      <a:pt x="94" y="281"/>
                    </a:cubicBezTo>
                    <a:cubicBezTo>
                      <a:pt x="94" y="281"/>
                      <a:pt x="95" y="281"/>
                      <a:pt x="95" y="280"/>
                    </a:cubicBezTo>
                    <a:cubicBezTo>
                      <a:pt x="94" y="280"/>
                      <a:pt x="94" y="280"/>
                      <a:pt x="93" y="280"/>
                    </a:cubicBezTo>
                    <a:cubicBezTo>
                      <a:pt x="67" y="275"/>
                      <a:pt x="43" y="272"/>
                      <a:pt x="20" y="269"/>
                    </a:cubicBezTo>
                    <a:moveTo>
                      <a:pt x="3" y="267"/>
                    </a:moveTo>
                    <a:cubicBezTo>
                      <a:pt x="2" y="267"/>
                      <a:pt x="2" y="267"/>
                      <a:pt x="2" y="267"/>
                    </a:cubicBezTo>
                    <a:cubicBezTo>
                      <a:pt x="2" y="268"/>
                      <a:pt x="1" y="268"/>
                      <a:pt x="1" y="269"/>
                    </a:cubicBezTo>
                    <a:cubicBezTo>
                      <a:pt x="0" y="269"/>
                      <a:pt x="0" y="269"/>
                      <a:pt x="0" y="269"/>
                    </a:cubicBezTo>
                    <a:cubicBezTo>
                      <a:pt x="5" y="270"/>
                      <a:pt x="10" y="270"/>
                      <a:pt x="15" y="271"/>
                    </a:cubicBezTo>
                    <a:cubicBezTo>
                      <a:pt x="15" y="271"/>
                      <a:pt x="15" y="271"/>
                      <a:pt x="15" y="271"/>
                    </a:cubicBezTo>
                    <a:cubicBezTo>
                      <a:pt x="16" y="270"/>
                      <a:pt x="16" y="269"/>
                      <a:pt x="17" y="268"/>
                    </a:cubicBezTo>
                    <a:cubicBezTo>
                      <a:pt x="12" y="268"/>
                      <a:pt x="7" y="267"/>
                      <a:pt x="3" y="267"/>
                    </a:cubicBezTo>
                    <a:moveTo>
                      <a:pt x="736" y="147"/>
                    </a:moveTo>
                    <a:cubicBezTo>
                      <a:pt x="730" y="155"/>
                      <a:pt x="723" y="164"/>
                      <a:pt x="716" y="172"/>
                    </a:cubicBezTo>
                    <a:cubicBezTo>
                      <a:pt x="695" y="164"/>
                      <a:pt x="674" y="155"/>
                      <a:pt x="653" y="148"/>
                    </a:cubicBezTo>
                    <a:cubicBezTo>
                      <a:pt x="652" y="148"/>
                      <a:pt x="652" y="149"/>
                      <a:pt x="651" y="149"/>
                    </a:cubicBezTo>
                    <a:cubicBezTo>
                      <a:pt x="673" y="158"/>
                      <a:pt x="695" y="167"/>
                      <a:pt x="717" y="176"/>
                    </a:cubicBezTo>
                    <a:cubicBezTo>
                      <a:pt x="725" y="166"/>
                      <a:pt x="732" y="157"/>
                      <a:pt x="739" y="149"/>
                    </a:cubicBezTo>
                    <a:cubicBezTo>
                      <a:pt x="738" y="148"/>
                      <a:pt x="737" y="148"/>
                      <a:pt x="736" y="147"/>
                    </a:cubicBezTo>
                    <a:moveTo>
                      <a:pt x="743" y="140"/>
                    </a:moveTo>
                    <a:cubicBezTo>
                      <a:pt x="741" y="142"/>
                      <a:pt x="740" y="144"/>
                      <a:pt x="738" y="146"/>
                    </a:cubicBezTo>
                    <a:cubicBezTo>
                      <a:pt x="739" y="146"/>
                      <a:pt x="740" y="146"/>
                      <a:pt x="741" y="147"/>
                    </a:cubicBezTo>
                    <a:cubicBezTo>
                      <a:pt x="741" y="147"/>
                      <a:pt x="741" y="147"/>
                      <a:pt x="741" y="147"/>
                    </a:cubicBezTo>
                    <a:cubicBezTo>
                      <a:pt x="742" y="145"/>
                      <a:pt x="744" y="143"/>
                      <a:pt x="746" y="141"/>
                    </a:cubicBezTo>
                    <a:cubicBezTo>
                      <a:pt x="745" y="141"/>
                      <a:pt x="744" y="140"/>
                      <a:pt x="743" y="140"/>
                    </a:cubicBezTo>
                    <a:moveTo>
                      <a:pt x="581" y="122"/>
                    </a:moveTo>
                    <a:cubicBezTo>
                      <a:pt x="581" y="122"/>
                      <a:pt x="580" y="122"/>
                      <a:pt x="579" y="123"/>
                    </a:cubicBezTo>
                    <a:cubicBezTo>
                      <a:pt x="579" y="123"/>
                      <a:pt x="579" y="123"/>
                      <a:pt x="579" y="123"/>
                    </a:cubicBezTo>
                    <a:cubicBezTo>
                      <a:pt x="593" y="128"/>
                      <a:pt x="607" y="133"/>
                      <a:pt x="621" y="138"/>
                    </a:cubicBezTo>
                    <a:cubicBezTo>
                      <a:pt x="622" y="139"/>
                      <a:pt x="623" y="139"/>
                      <a:pt x="624" y="139"/>
                    </a:cubicBezTo>
                    <a:cubicBezTo>
                      <a:pt x="632" y="142"/>
                      <a:pt x="640" y="145"/>
                      <a:pt x="648" y="148"/>
                    </a:cubicBezTo>
                    <a:cubicBezTo>
                      <a:pt x="648" y="148"/>
                      <a:pt x="648" y="148"/>
                      <a:pt x="648" y="148"/>
                    </a:cubicBezTo>
                    <a:cubicBezTo>
                      <a:pt x="649" y="148"/>
                      <a:pt x="649" y="147"/>
                      <a:pt x="650" y="146"/>
                    </a:cubicBezTo>
                    <a:cubicBezTo>
                      <a:pt x="642" y="143"/>
                      <a:pt x="634" y="140"/>
                      <a:pt x="626" y="137"/>
                    </a:cubicBezTo>
                    <a:cubicBezTo>
                      <a:pt x="626" y="137"/>
                      <a:pt x="626" y="137"/>
                      <a:pt x="626" y="137"/>
                    </a:cubicBezTo>
                    <a:cubicBezTo>
                      <a:pt x="625" y="137"/>
                      <a:pt x="624" y="137"/>
                      <a:pt x="623" y="136"/>
                    </a:cubicBezTo>
                    <a:cubicBezTo>
                      <a:pt x="623" y="136"/>
                      <a:pt x="623" y="136"/>
                      <a:pt x="623" y="136"/>
                    </a:cubicBezTo>
                    <a:cubicBezTo>
                      <a:pt x="609" y="131"/>
                      <a:pt x="595" y="126"/>
                      <a:pt x="581" y="122"/>
                    </a:cubicBezTo>
                    <a:moveTo>
                      <a:pt x="532" y="105"/>
                    </a:moveTo>
                    <a:cubicBezTo>
                      <a:pt x="532" y="106"/>
                      <a:pt x="531" y="107"/>
                      <a:pt x="530" y="107"/>
                    </a:cubicBezTo>
                    <a:cubicBezTo>
                      <a:pt x="533" y="108"/>
                      <a:pt x="536" y="109"/>
                      <a:pt x="539" y="110"/>
                    </a:cubicBezTo>
                    <a:cubicBezTo>
                      <a:pt x="539" y="109"/>
                      <a:pt x="540" y="109"/>
                      <a:pt x="540" y="108"/>
                    </a:cubicBezTo>
                    <a:cubicBezTo>
                      <a:pt x="538" y="107"/>
                      <a:pt x="535" y="106"/>
                      <a:pt x="532" y="105"/>
                    </a:cubicBezTo>
                    <a:moveTo>
                      <a:pt x="789" y="90"/>
                    </a:moveTo>
                    <a:cubicBezTo>
                      <a:pt x="775" y="105"/>
                      <a:pt x="760" y="121"/>
                      <a:pt x="744" y="138"/>
                    </a:cubicBezTo>
                    <a:cubicBezTo>
                      <a:pt x="745" y="139"/>
                      <a:pt x="746" y="139"/>
                      <a:pt x="747" y="139"/>
                    </a:cubicBezTo>
                    <a:cubicBezTo>
                      <a:pt x="747" y="139"/>
                      <a:pt x="747" y="139"/>
                      <a:pt x="747" y="139"/>
                    </a:cubicBezTo>
                    <a:cubicBezTo>
                      <a:pt x="762" y="122"/>
                      <a:pt x="777" y="106"/>
                      <a:pt x="792" y="91"/>
                    </a:cubicBezTo>
                    <a:cubicBezTo>
                      <a:pt x="791" y="91"/>
                      <a:pt x="790" y="90"/>
                      <a:pt x="789" y="90"/>
                    </a:cubicBezTo>
                    <a:moveTo>
                      <a:pt x="470" y="87"/>
                    </a:moveTo>
                    <a:cubicBezTo>
                      <a:pt x="470" y="87"/>
                      <a:pt x="469" y="88"/>
                      <a:pt x="468" y="88"/>
                    </a:cubicBezTo>
                    <a:cubicBezTo>
                      <a:pt x="488" y="94"/>
                      <a:pt x="507" y="100"/>
                      <a:pt x="527" y="106"/>
                    </a:cubicBezTo>
                    <a:cubicBezTo>
                      <a:pt x="527" y="106"/>
                      <a:pt x="527" y="106"/>
                      <a:pt x="527" y="106"/>
                    </a:cubicBezTo>
                    <a:cubicBezTo>
                      <a:pt x="528" y="106"/>
                      <a:pt x="529" y="105"/>
                      <a:pt x="529" y="104"/>
                    </a:cubicBezTo>
                    <a:cubicBezTo>
                      <a:pt x="510" y="98"/>
                      <a:pt x="490" y="92"/>
                      <a:pt x="470" y="87"/>
                    </a:cubicBezTo>
                    <a:moveTo>
                      <a:pt x="445" y="80"/>
                    </a:moveTo>
                    <a:cubicBezTo>
                      <a:pt x="413" y="106"/>
                      <a:pt x="381" y="137"/>
                      <a:pt x="350" y="170"/>
                    </a:cubicBezTo>
                    <a:cubicBezTo>
                      <a:pt x="350" y="170"/>
                      <a:pt x="350" y="170"/>
                      <a:pt x="350" y="170"/>
                    </a:cubicBezTo>
                    <a:cubicBezTo>
                      <a:pt x="349" y="171"/>
                      <a:pt x="348" y="172"/>
                      <a:pt x="348" y="173"/>
                    </a:cubicBezTo>
                    <a:cubicBezTo>
                      <a:pt x="348" y="173"/>
                      <a:pt x="348" y="173"/>
                      <a:pt x="348" y="173"/>
                    </a:cubicBezTo>
                    <a:cubicBezTo>
                      <a:pt x="337" y="184"/>
                      <a:pt x="327" y="195"/>
                      <a:pt x="317" y="207"/>
                    </a:cubicBezTo>
                    <a:cubicBezTo>
                      <a:pt x="317" y="207"/>
                      <a:pt x="317" y="207"/>
                      <a:pt x="317" y="207"/>
                    </a:cubicBezTo>
                    <a:cubicBezTo>
                      <a:pt x="317" y="208"/>
                      <a:pt x="316" y="209"/>
                      <a:pt x="315" y="210"/>
                    </a:cubicBezTo>
                    <a:cubicBezTo>
                      <a:pt x="315" y="210"/>
                      <a:pt x="315" y="210"/>
                      <a:pt x="315" y="210"/>
                    </a:cubicBezTo>
                    <a:cubicBezTo>
                      <a:pt x="288" y="242"/>
                      <a:pt x="262" y="276"/>
                      <a:pt x="237" y="313"/>
                    </a:cubicBezTo>
                    <a:cubicBezTo>
                      <a:pt x="197" y="302"/>
                      <a:pt x="157" y="293"/>
                      <a:pt x="118" y="285"/>
                    </a:cubicBezTo>
                    <a:cubicBezTo>
                      <a:pt x="118" y="286"/>
                      <a:pt x="117" y="287"/>
                      <a:pt x="116" y="288"/>
                    </a:cubicBezTo>
                    <a:cubicBezTo>
                      <a:pt x="156" y="296"/>
                      <a:pt x="197" y="306"/>
                      <a:pt x="238" y="317"/>
                    </a:cubicBezTo>
                    <a:cubicBezTo>
                      <a:pt x="264" y="279"/>
                      <a:pt x="291" y="243"/>
                      <a:pt x="318" y="211"/>
                    </a:cubicBezTo>
                    <a:cubicBezTo>
                      <a:pt x="319" y="210"/>
                      <a:pt x="320" y="209"/>
                      <a:pt x="320" y="208"/>
                    </a:cubicBezTo>
                    <a:cubicBezTo>
                      <a:pt x="330" y="196"/>
                      <a:pt x="341" y="185"/>
                      <a:pt x="351" y="173"/>
                    </a:cubicBezTo>
                    <a:cubicBezTo>
                      <a:pt x="351" y="173"/>
                      <a:pt x="352" y="172"/>
                      <a:pt x="353" y="171"/>
                    </a:cubicBezTo>
                    <a:cubicBezTo>
                      <a:pt x="383" y="138"/>
                      <a:pt x="414" y="108"/>
                      <a:pt x="446" y="82"/>
                    </a:cubicBezTo>
                    <a:cubicBezTo>
                      <a:pt x="452" y="84"/>
                      <a:pt x="459" y="86"/>
                      <a:pt x="465" y="88"/>
                    </a:cubicBezTo>
                    <a:cubicBezTo>
                      <a:pt x="465" y="88"/>
                      <a:pt x="465" y="88"/>
                      <a:pt x="465" y="88"/>
                    </a:cubicBezTo>
                    <a:cubicBezTo>
                      <a:pt x="466" y="87"/>
                      <a:pt x="467" y="86"/>
                      <a:pt x="468" y="86"/>
                    </a:cubicBezTo>
                    <a:cubicBezTo>
                      <a:pt x="460" y="84"/>
                      <a:pt x="453" y="82"/>
                      <a:pt x="445" y="80"/>
                    </a:cubicBezTo>
                    <a:moveTo>
                      <a:pt x="823" y="59"/>
                    </a:moveTo>
                    <a:cubicBezTo>
                      <a:pt x="820" y="61"/>
                      <a:pt x="818" y="63"/>
                      <a:pt x="815" y="66"/>
                    </a:cubicBezTo>
                    <a:cubicBezTo>
                      <a:pt x="807" y="73"/>
                      <a:pt x="799" y="80"/>
                      <a:pt x="791" y="89"/>
                    </a:cubicBezTo>
                    <a:cubicBezTo>
                      <a:pt x="792" y="89"/>
                      <a:pt x="792" y="89"/>
                      <a:pt x="793" y="90"/>
                    </a:cubicBezTo>
                    <a:cubicBezTo>
                      <a:pt x="793" y="90"/>
                      <a:pt x="793" y="90"/>
                      <a:pt x="793" y="90"/>
                    </a:cubicBezTo>
                    <a:cubicBezTo>
                      <a:pt x="801" y="81"/>
                      <a:pt x="810" y="74"/>
                      <a:pt x="817" y="67"/>
                    </a:cubicBezTo>
                    <a:cubicBezTo>
                      <a:pt x="820" y="64"/>
                      <a:pt x="823" y="62"/>
                      <a:pt x="825" y="60"/>
                    </a:cubicBezTo>
                    <a:cubicBezTo>
                      <a:pt x="825" y="59"/>
                      <a:pt x="824" y="59"/>
                      <a:pt x="823" y="59"/>
                    </a:cubicBezTo>
                    <a:moveTo>
                      <a:pt x="879" y="19"/>
                    </a:moveTo>
                    <a:cubicBezTo>
                      <a:pt x="862" y="28"/>
                      <a:pt x="844" y="41"/>
                      <a:pt x="824" y="58"/>
                    </a:cubicBezTo>
                    <a:cubicBezTo>
                      <a:pt x="825" y="58"/>
                      <a:pt x="826" y="58"/>
                      <a:pt x="827" y="59"/>
                    </a:cubicBezTo>
                    <a:cubicBezTo>
                      <a:pt x="827" y="59"/>
                      <a:pt x="827" y="59"/>
                      <a:pt x="827" y="59"/>
                    </a:cubicBezTo>
                    <a:cubicBezTo>
                      <a:pt x="846" y="42"/>
                      <a:pt x="864" y="29"/>
                      <a:pt x="881" y="19"/>
                    </a:cubicBezTo>
                    <a:cubicBezTo>
                      <a:pt x="881" y="19"/>
                      <a:pt x="880" y="19"/>
                      <a:pt x="879" y="19"/>
                    </a:cubicBezTo>
                    <a:moveTo>
                      <a:pt x="904" y="7"/>
                    </a:moveTo>
                    <a:cubicBezTo>
                      <a:pt x="896" y="10"/>
                      <a:pt x="889" y="14"/>
                      <a:pt x="881" y="18"/>
                    </a:cubicBezTo>
                    <a:cubicBezTo>
                      <a:pt x="881" y="18"/>
                      <a:pt x="882" y="18"/>
                      <a:pt x="883" y="19"/>
                    </a:cubicBezTo>
                    <a:cubicBezTo>
                      <a:pt x="883" y="19"/>
                      <a:pt x="883" y="19"/>
                      <a:pt x="883" y="19"/>
                    </a:cubicBezTo>
                    <a:cubicBezTo>
                      <a:pt x="891" y="14"/>
                      <a:pt x="898" y="11"/>
                      <a:pt x="905" y="8"/>
                    </a:cubicBezTo>
                    <a:cubicBezTo>
                      <a:pt x="905" y="8"/>
                      <a:pt x="904" y="7"/>
                      <a:pt x="904" y="7"/>
                    </a:cubicBezTo>
                    <a:moveTo>
                      <a:pt x="924" y="1"/>
                    </a:moveTo>
                    <a:cubicBezTo>
                      <a:pt x="918" y="3"/>
                      <a:pt x="911" y="4"/>
                      <a:pt x="905" y="7"/>
                    </a:cubicBezTo>
                    <a:cubicBezTo>
                      <a:pt x="905" y="7"/>
                      <a:pt x="906" y="7"/>
                      <a:pt x="907" y="8"/>
                    </a:cubicBezTo>
                    <a:cubicBezTo>
                      <a:pt x="907" y="8"/>
                      <a:pt x="907" y="8"/>
                      <a:pt x="907" y="8"/>
                    </a:cubicBezTo>
                    <a:cubicBezTo>
                      <a:pt x="913" y="5"/>
                      <a:pt x="919" y="3"/>
                      <a:pt x="925" y="2"/>
                    </a:cubicBezTo>
                    <a:cubicBezTo>
                      <a:pt x="925" y="2"/>
                      <a:pt x="924" y="2"/>
                      <a:pt x="924" y="1"/>
                    </a:cubicBezTo>
                    <a:moveTo>
                      <a:pt x="931" y="0"/>
                    </a:moveTo>
                    <a:cubicBezTo>
                      <a:pt x="929" y="0"/>
                      <a:pt x="927" y="1"/>
                      <a:pt x="925" y="1"/>
                    </a:cubicBezTo>
                    <a:cubicBezTo>
                      <a:pt x="925" y="1"/>
                      <a:pt x="926" y="2"/>
                      <a:pt x="926" y="2"/>
                    </a:cubicBezTo>
                    <a:cubicBezTo>
                      <a:pt x="926" y="2"/>
                      <a:pt x="926" y="2"/>
                      <a:pt x="926" y="2"/>
                    </a:cubicBezTo>
                    <a:cubicBezTo>
                      <a:pt x="928" y="1"/>
                      <a:pt x="930" y="1"/>
                      <a:pt x="932" y="1"/>
                    </a:cubicBezTo>
                    <a:cubicBezTo>
                      <a:pt x="932" y="1"/>
                      <a:pt x="932" y="1"/>
                      <a:pt x="932" y="1"/>
                    </a:cubicBezTo>
                    <a:cubicBezTo>
                      <a:pt x="932" y="1"/>
                      <a:pt x="932" y="1"/>
                      <a:pt x="932" y="1"/>
                    </a:cubicBezTo>
                    <a:cubicBezTo>
                      <a:pt x="932" y="1"/>
                      <a:pt x="931" y="0"/>
                      <a:pt x="93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57" name="Freeform 18"/>
              <p:cNvSpPr>
                <a:spLocks noEditPoints="1"/>
              </p:cNvSpPr>
              <p:nvPr/>
            </p:nvSpPr>
            <p:spPr bwMode="auto">
              <a:xfrm>
                <a:off x="-8" y="1755"/>
                <a:ext cx="1362" cy="1031"/>
              </a:xfrm>
              <a:custGeom>
                <a:avLst/>
                <a:gdLst>
                  <a:gd name="T0" fmla="*/ 826 w 877"/>
                  <a:gd name="T1" fmla="*/ 308 h 664"/>
                  <a:gd name="T2" fmla="*/ 876 w 877"/>
                  <a:gd name="T3" fmla="*/ 344 h 664"/>
                  <a:gd name="T4" fmla="*/ 877 w 877"/>
                  <a:gd name="T5" fmla="*/ 341 h 664"/>
                  <a:gd name="T6" fmla="*/ 827 w 877"/>
                  <a:gd name="T7" fmla="*/ 305 h 664"/>
                  <a:gd name="T8" fmla="*/ 83 w 877"/>
                  <a:gd name="T9" fmla="*/ 441 h 664"/>
                  <a:gd name="T10" fmla="*/ 82 w 877"/>
                  <a:gd name="T11" fmla="*/ 445 h 664"/>
                  <a:gd name="T12" fmla="*/ 0 w 877"/>
                  <a:gd name="T13" fmla="*/ 663 h 664"/>
                  <a:gd name="T14" fmla="*/ 85 w 877"/>
                  <a:gd name="T15" fmla="*/ 446 h 664"/>
                  <a:gd name="T16" fmla="*/ 147 w 877"/>
                  <a:gd name="T17" fmla="*/ 296 h 664"/>
                  <a:gd name="T18" fmla="*/ 145 w 877"/>
                  <a:gd name="T19" fmla="*/ 295 h 664"/>
                  <a:gd name="T20" fmla="*/ 754 w 877"/>
                  <a:gd name="T21" fmla="*/ 256 h 664"/>
                  <a:gd name="T22" fmla="*/ 754 w 877"/>
                  <a:gd name="T23" fmla="*/ 257 h 664"/>
                  <a:gd name="T24" fmla="*/ 752 w 877"/>
                  <a:gd name="T25" fmla="*/ 259 h 664"/>
                  <a:gd name="T26" fmla="*/ 752 w 877"/>
                  <a:gd name="T27" fmla="*/ 259 h 664"/>
                  <a:gd name="T28" fmla="*/ 791 w 877"/>
                  <a:gd name="T29" fmla="*/ 285 h 664"/>
                  <a:gd name="T30" fmla="*/ 822 w 877"/>
                  <a:gd name="T31" fmla="*/ 306 h 664"/>
                  <a:gd name="T32" fmla="*/ 793 w 877"/>
                  <a:gd name="T33" fmla="*/ 282 h 664"/>
                  <a:gd name="T34" fmla="*/ 790 w 877"/>
                  <a:gd name="T35" fmla="*/ 280 h 664"/>
                  <a:gd name="T36" fmla="*/ 754 w 877"/>
                  <a:gd name="T37" fmla="*/ 256 h 664"/>
                  <a:gd name="T38" fmla="*/ 166 w 877"/>
                  <a:gd name="T39" fmla="*/ 244 h 664"/>
                  <a:gd name="T40" fmla="*/ 196 w 877"/>
                  <a:gd name="T41" fmla="*/ 185 h 664"/>
                  <a:gd name="T42" fmla="*/ 513 w 877"/>
                  <a:gd name="T43" fmla="*/ 115 h 664"/>
                  <a:gd name="T44" fmla="*/ 522 w 877"/>
                  <a:gd name="T45" fmla="*/ 124 h 664"/>
                  <a:gd name="T46" fmla="*/ 708 w 877"/>
                  <a:gd name="T47" fmla="*/ 232 h 664"/>
                  <a:gd name="T48" fmla="*/ 709 w 877"/>
                  <a:gd name="T49" fmla="*/ 229 h 664"/>
                  <a:gd name="T50" fmla="*/ 527 w 877"/>
                  <a:gd name="T51" fmla="*/ 122 h 664"/>
                  <a:gd name="T52" fmla="*/ 524 w 877"/>
                  <a:gd name="T53" fmla="*/ 120 h 664"/>
                  <a:gd name="T54" fmla="*/ 513 w 877"/>
                  <a:gd name="T55" fmla="*/ 115 h 664"/>
                  <a:gd name="T56" fmla="*/ 211 w 877"/>
                  <a:gd name="T57" fmla="*/ 142 h 664"/>
                  <a:gd name="T58" fmla="*/ 211 w 877"/>
                  <a:gd name="T59" fmla="*/ 142 h 664"/>
                  <a:gd name="T60" fmla="*/ 194 w 877"/>
                  <a:gd name="T61" fmla="*/ 179 h 664"/>
                  <a:gd name="T62" fmla="*/ 198 w 877"/>
                  <a:gd name="T63" fmla="*/ 181 h 664"/>
                  <a:gd name="T64" fmla="*/ 213 w 877"/>
                  <a:gd name="T65" fmla="*/ 147 h 664"/>
                  <a:gd name="T66" fmla="*/ 215 w 877"/>
                  <a:gd name="T67" fmla="*/ 144 h 664"/>
                  <a:gd name="T68" fmla="*/ 238 w 877"/>
                  <a:gd name="T69" fmla="*/ 92 h 664"/>
                  <a:gd name="T70" fmla="*/ 238 w 877"/>
                  <a:gd name="T71" fmla="*/ 92 h 664"/>
                  <a:gd name="T72" fmla="*/ 235 w 877"/>
                  <a:gd name="T73" fmla="*/ 90 h 664"/>
                  <a:gd name="T74" fmla="*/ 455 w 877"/>
                  <a:gd name="T75" fmla="*/ 89 h 664"/>
                  <a:gd name="T76" fmla="*/ 489 w 877"/>
                  <a:gd name="T77" fmla="*/ 102 h 664"/>
                  <a:gd name="T78" fmla="*/ 278 w 877"/>
                  <a:gd name="T79" fmla="*/ 0 h 664"/>
                  <a:gd name="T80" fmla="*/ 259 w 877"/>
                  <a:gd name="T81" fmla="*/ 41 h 664"/>
                  <a:gd name="T82" fmla="*/ 261 w 877"/>
                  <a:gd name="T83" fmla="*/ 42 h 664"/>
                  <a:gd name="T84" fmla="*/ 262 w 877"/>
                  <a:gd name="T85" fmla="*/ 42 h 664"/>
                  <a:gd name="T86" fmla="*/ 319 w 877"/>
                  <a:gd name="T87" fmla="*/ 23 h 664"/>
                  <a:gd name="T88" fmla="*/ 452 w 877"/>
                  <a:gd name="T89" fmla="*/ 87 h 664"/>
                  <a:gd name="T90" fmla="*/ 454 w 877"/>
                  <a:gd name="T91" fmla="*/ 83 h 664"/>
                  <a:gd name="T92" fmla="*/ 325 w 877"/>
                  <a:gd name="T93" fmla="*/ 21 h 664"/>
                  <a:gd name="T94" fmla="*/ 324 w 877"/>
                  <a:gd name="T95" fmla="*/ 21 h 664"/>
                  <a:gd name="T96" fmla="*/ 321 w 877"/>
                  <a:gd name="T97" fmla="*/ 19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77" h="664">
                    <a:moveTo>
                      <a:pt x="827" y="305"/>
                    </a:moveTo>
                    <a:cubicBezTo>
                      <a:pt x="827" y="306"/>
                      <a:pt x="826" y="307"/>
                      <a:pt x="826" y="308"/>
                    </a:cubicBezTo>
                    <a:cubicBezTo>
                      <a:pt x="843" y="320"/>
                      <a:pt x="859" y="332"/>
                      <a:pt x="876" y="344"/>
                    </a:cubicBezTo>
                    <a:cubicBezTo>
                      <a:pt x="876" y="344"/>
                      <a:pt x="876" y="344"/>
                      <a:pt x="876" y="344"/>
                    </a:cubicBezTo>
                    <a:cubicBezTo>
                      <a:pt x="876" y="343"/>
                      <a:pt x="877" y="342"/>
                      <a:pt x="877" y="341"/>
                    </a:cubicBezTo>
                    <a:cubicBezTo>
                      <a:pt x="877" y="341"/>
                      <a:pt x="877" y="341"/>
                      <a:pt x="877" y="341"/>
                    </a:cubicBezTo>
                    <a:cubicBezTo>
                      <a:pt x="877" y="341"/>
                      <a:pt x="877" y="341"/>
                      <a:pt x="877" y="340"/>
                    </a:cubicBezTo>
                    <a:cubicBezTo>
                      <a:pt x="861" y="329"/>
                      <a:pt x="844" y="317"/>
                      <a:pt x="827" y="305"/>
                    </a:cubicBezTo>
                    <a:moveTo>
                      <a:pt x="145" y="295"/>
                    </a:moveTo>
                    <a:cubicBezTo>
                      <a:pt x="123" y="343"/>
                      <a:pt x="103" y="392"/>
                      <a:pt x="83" y="441"/>
                    </a:cubicBezTo>
                    <a:cubicBezTo>
                      <a:pt x="83" y="441"/>
                      <a:pt x="83" y="441"/>
                      <a:pt x="83" y="441"/>
                    </a:cubicBezTo>
                    <a:cubicBezTo>
                      <a:pt x="83" y="442"/>
                      <a:pt x="83" y="443"/>
                      <a:pt x="82" y="445"/>
                    </a:cubicBezTo>
                    <a:cubicBezTo>
                      <a:pt x="82" y="445"/>
                      <a:pt x="82" y="445"/>
                      <a:pt x="82" y="445"/>
                    </a:cubicBezTo>
                    <a:cubicBezTo>
                      <a:pt x="53" y="519"/>
                      <a:pt x="25" y="592"/>
                      <a:pt x="0" y="663"/>
                    </a:cubicBezTo>
                    <a:cubicBezTo>
                      <a:pt x="1" y="664"/>
                      <a:pt x="2" y="664"/>
                      <a:pt x="2" y="664"/>
                    </a:cubicBezTo>
                    <a:cubicBezTo>
                      <a:pt x="28" y="593"/>
                      <a:pt x="55" y="520"/>
                      <a:pt x="85" y="446"/>
                    </a:cubicBezTo>
                    <a:cubicBezTo>
                      <a:pt x="85" y="445"/>
                      <a:pt x="86" y="444"/>
                      <a:pt x="86" y="442"/>
                    </a:cubicBezTo>
                    <a:cubicBezTo>
                      <a:pt x="106" y="394"/>
                      <a:pt x="126" y="345"/>
                      <a:pt x="147" y="296"/>
                    </a:cubicBezTo>
                    <a:cubicBezTo>
                      <a:pt x="147" y="296"/>
                      <a:pt x="147" y="296"/>
                      <a:pt x="147" y="295"/>
                    </a:cubicBezTo>
                    <a:cubicBezTo>
                      <a:pt x="147" y="295"/>
                      <a:pt x="146" y="295"/>
                      <a:pt x="145" y="295"/>
                    </a:cubicBezTo>
                    <a:cubicBezTo>
                      <a:pt x="145" y="295"/>
                      <a:pt x="145" y="295"/>
                      <a:pt x="145" y="295"/>
                    </a:cubicBezTo>
                    <a:moveTo>
                      <a:pt x="754" y="256"/>
                    </a:moveTo>
                    <a:cubicBezTo>
                      <a:pt x="754" y="257"/>
                      <a:pt x="754" y="257"/>
                      <a:pt x="754" y="257"/>
                    </a:cubicBezTo>
                    <a:cubicBezTo>
                      <a:pt x="754" y="257"/>
                      <a:pt x="754" y="257"/>
                      <a:pt x="754" y="257"/>
                    </a:cubicBezTo>
                    <a:cubicBezTo>
                      <a:pt x="753" y="257"/>
                      <a:pt x="753" y="258"/>
                      <a:pt x="753" y="258"/>
                    </a:cubicBezTo>
                    <a:cubicBezTo>
                      <a:pt x="752" y="259"/>
                      <a:pt x="752" y="259"/>
                      <a:pt x="752" y="259"/>
                    </a:cubicBezTo>
                    <a:cubicBezTo>
                      <a:pt x="752" y="259"/>
                      <a:pt x="752" y="259"/>
                      <a:pt x="752" y="259"/>
                    </a:cubicBezTo>
                    <a:cubicBezTo>
                      <a:pt x="752" y="259"/>
                      <a:pt x="752" y="259"/>
                      <a:pt x="752" y="259"/>
                    </a:cubicBezTo>
                    <a:cubicBezTo>
                      <a:pt x="764" y="267"/>
                      <a:pt x="776" y="275"/>
                      <a:pt x="788" y="283"/>
                    </a:cubicBezTo>
                    <a:cubicBezTo>
                      <a:pt x="789" y="284"/>
                      <a:pt x="790" y="285"/>
                      <a:pt x="791" y="285"/>
                    </a:cubicBezTo>
                    <a:cubicBezTo>
                      <a:pt x="802" y="292"/>
                      <a:pt x="812" y="299"/>
                      <a:pt x="822" y="306"/>
                    </a:cubicBezTo>
                    <a:cubicBezTo>
                      <a:pt x="822" y="306"/>
                      <a:pt x="822" y="306"/>
                      <a:pt x="822" y="306"/>
                    </a:cubicBezTo>
                    <a:cubicBezTo>
                      <a:pt x="823" y="305"/>
                      <a:pt x="824" y="304"/>
                      <a:pt x="824" y="303"/>
                    </a:cubicBezTo>
                    <a:cubicBezTo>
                      <a:pt x="814" y="296"/>
                      <a:pt x="804" y="289"/>
                      <a:pt x="793" y="282"/>
                    </a:cubicBezTo>
                    <a:cubicBezTo>
                      <a:pt x="793" y="282"/>
                      <a:pt x="793" y="282"/>
                      <a:pt x="793" y="282"/>
                    </a:cubicBezTo>
                    <a:cubicBezTo>
                      <a:pt x="792" y="281"/>
                      <a:pt x="791" y="281"/>
                      <a:pt x="790" y="280"/>
                    </a:cubicBezTo>
                    <a:cubicBezTo>
                      <a:pt x="790" y="280"/>
                      <a:pt x="790" y="280"/>
                      <a:pt x="790" y="280"/>
                    </a:cubicBezTo>
                    <a:cubicBezTo>
                      <a:pt x="778" y="272"/>
                      <a:pt x="766" y="264"/>
                      <a:pt x="754" y="256"/>
                    </a:cubicBezTo>
                    <a:moveTo>
                      <a:pt x="193" y="183"/>
                    </a:moveTo>
                    <a:cubicBezTo>
                      <a:pt x="184" y="203"/>
                      <a:pt x="175" y="224"/>
                      <a:pt x="166" y="244"/>
                    </a:cubicBezTo>
                    <a:cubicBezTo>
                      <a:pt x="167" y="244"/>
                      <a:pt x="168" y="245"/>
                      <a:pt x="169" y="246"/>
                    </a:cubicBezTo>
                    <a:cubicBezTo>
                      <a:pt x="178" y="225"/>
                      <a:pt x="187" y="205"/>
                      <a:pt x="196" y="185"/>
                    </a:cubicBezTo>
                    <a:cubicBezTo>
                      <a:pt x="195" y="184"/>
                      <a:pt x="194" y="184"/>
                      <a:pt x="193" y="183"/>
                    </a:cubicBezTo>
                    <a:moveTo>
                      <a:pt x="513" y="115"/>
                    </a:moveTo>
                    <a:cubicBezTo>
                      <a:pt x="513" y="116"/>
                      <a:pt x="513" y="117"/>
                      <a:pt x="513" y="118"/>
                    </a:cubicBezTo>
                    <a:cubicBezTo>
                      <a:pt x="516" y="120"/>
                      <a:pt x="519" y="122"/>
                      <a:pt x="522" y="124"/>
                    </a:cubicBezTo>
                    <a:cubicBezTo>
                      <a:pt x="523" y="124"/>
                      <a:pt x="524" y="125"/>
                      <a:pt x="525" y="125"/>
                    </a:cubicBezTo>
                    <a:cubicBezTo>
                      <a:pt x="588" y="159"/>
                      <a:pt x="649" y="195"/>
                      <a:pt x="708" y="232"/>
                    </a:cubicBezTo>
                    <a:cubicBezTo>
                      <a:pt x="708" y="231"/>
                      <a:pt x="708" y="231"/>
                      <a:pt x="709" y="231"/>
                    </a:cubicBezTo>
                    <a:cubicBezTo>
                      <a:pt x="709" y="230"/>
                      <a:pt x="709" y="230"/>
                      <a:pt x="709" y="229"/>
                    </a:cubicBezTo>
                    <a:cubicBezTo>
                      <a:pt x="709" y="229"/>
                      <a:pt x="709" y="229"/>
                      <a:pt x="709" y="229"/>
                    </a:cubicBezTo>
                    <a:cubicBezTo>
                      <a:pt x="651" y="191"/>
                      <a:pt x="590" y="156"/>
                      <a:pt x="527" y="122"/>
                    </a:cubicBezTo>
                    <a:cubicBezTo>
                      <a:pt x="527" y="122"/>
                      <a:pt x="527" y="122"/>
                      <a:pt x="527" y="122"/>
                    </a:cubicBezTo>
                    <a:cubicBezTo>
                      <a:pt x="526" y="121"/>
                      <a:pt x="525" y="121"/>
                      <a:pt x="524" y="120"/>
                    </a:cubicBezTo>
                    <a:cubicBezTo>
                      <a:pt x="524" y="120"/>
                      <a:pt x="524" y="120"/>
                      <a:pt x="524" y="120"/>
                    </a:cubicBezTo>
                    <a:cubicBezTo>
                      <a:pt x="520" y="118"/>
                      <a:pt x="517" y="117"/>
                      <a:pt x="513" y="115"/>
                    </a:cubicBezTo>
                    <a:moveTo>
                      <a:pt x="235" y="90"/>
                    </a:moveTo>
                    <a:cubicBezTo>
                      <a:pt x="227" y="107"/>
                      <a:pt x="219" y="125"/>
                      <a:pt x="211" y="142"/>
                    </a:cubicBezTo>
                    <a:cubicBezTo>
                      <a:pt x="211" y="142"/>
                      <a:pt x="211" y="142"/>
                      <a:pt x="211" y="142"/>
                    </a:cubicBezTo>
                    <a:cubicBezTo>
                      <a:pt x="211" y="142"/>
                      <a:pt x="211" y="142"/>
                      <a:pt x="211" y="142"/>
                    </a:cubicBezTo>
                    <a:cubicBezTo>
                      <a:pt x="211" y="143"/>
                      <a:pt x="210" y="144"/>
                      <a:pt x="210" y="146"/>
                    </a:cubicBezTo>
                    <a:cubicBezTo>
                      <a:pt x="205" y="157"/>
                      <a:pt x="199" y="168"/>
                      <a:pt x="194" y="179"/>
                    </a:cubicBezTo>
                    <a:cubicBezTo>
                      <a:pt x="196" y="180"/>
                      <a:pt x="197" y="180"/>
                      <a:pt x="198" y="181"/>
                    </a:cubicBezTo>
                    <a:cubicBezTo>
                      <a:pt x="198" y="181"/>
                      <a:pt x="198" y="181"/>
                      <a:pt x="198" y="181"/>
                    </a:cubicBezTo>
                    <a:cubicBezTo>
                      <a:pt x="203" y="170"/>
                      <a:pt x="208" y="158"/>
                      <a:pt x="213" y="147"/>
                    </a:cubicBezTo>
                    <a:cubicBezTo>
                      <a:pt x="213" y="147"/>
                      <a:pt x="213" y="147"/>
                      <a:pt x="213" y="147"/>
                    </a:cubicBezTo>
                    <a:cubicBezTo>
                      <a:pt x="214" y="146"/>
                      <a:pt x="214" y="145"/>
                      <a:pt x="215" y="144"/>
                    </a:cubicBezTo>
                    <a:cubicBezTo>
                      <a:pt x="215" y="144"/>
                      <a:pt x="215" y="144"/>
                      <a:pt x="215" y="144"/>
                    </a:cubicBezTo>
                    <a:cubicBezTo>
                      <a:pt x="223" y="126"/>
                      <a:pt x="231" y="109"/>
                      <a:pt x="239" y="92"/>
                    </a:cubicBezTo>
                    <a:cubicBezTo>
                      <a:pt x="238" y="92"/>
                      <a:pt x="238" y="92"/>
                      <a:pt x="238" y="92"/>
                    </a:cubicBezTo>
                    <a:cubicBezTo>
                      <a:pt x="238" y="92"/>
                      <a:pt x="238" y="92"/>
                      <a:pt x="238" y="92"/>
                    </a:cubicBezTo>
                    <a:cubicBezTo>
                      <a:pt x="238" y="92"/>
                      <a:pt x="238" y="92"/>
                      <a:pt x="238" y="92"/>
                    </a:cubicBezTo>
                    <a:cubicBezTo>
                      <a:pt x="238" y="92"/>
                      <a:pt x="238" y="92"/>
                      <a:pt x="238" y="92"/>
                    </a:cubicBezTo>
                    <a:cubicBezTo>
                      <a:pt x="237" y="91"/>
                      <a:pt x="236" y="91"/>
                      <a:pt x="235" y="90"/>
                    </a:cubicBezTo>
                    <a:moveTo>
                      <a:pt x="457" y="85"/>
                    </a:moveTo>
                    <a:cubicBezTo>
                      <a:pt x="457" y="86"/>
                      <a:pt x="456" y="88"/>
                      <a:pt x="455" y="89"/>
                    </a:cubicBezTo>
                    <a:cubicBezTo>
                      <a:pt x="466" y="94"/>
                      <a:pt x="476" y="99"/>
                      <a:pt x="487" y="105"/>
                    </a:cubicBezTo>
                    <a:cubicBezTo>
                      <a:pt x="487" y="104"/>
                      <a:pt x="488" y="103"/>
                      <a:pt x="489" y="102"/>
                    </a:cubicBezTo>
                    <a:cubicBezTo>
                      <a:pt x="479" y="96"/>
                      <a:pt x="468" y="91"/>
                      <a:pt x="457" y="85"/>
                    </a:cubicBezTo>
                    <a:moveTo>
                      <a:pt x="278" y="0"/>
                    </a:moveTo>
                    <a:cubicBezTo>
                      <a:pt x="272" y="14"/>
                      <a:pt x="265" y="27"/>
                      <a:pt x="259" y="41"/>
                    </a:cubicBezTo>
                    <a:cubicBezTo>
                      <a:pt x="259" y="41"/>
                      <a:pt x="259" y="41"/>
                      <a:pt x="259" y="41"/>
                    </a:cubicBezTo>
                    <a:cubicBezTo>
                      <a:pt x="259" y="41"/>
                      <a:pt x="259" y="41"/>
                      <a:pt x="260" y="41"/>
                    </a:cubicBezTo>
                    <a:cubicBezTo>
                      <a:pt x="260" y="41"/>
                      <a:pt x="260" y="42"/>
                      <a:pt x="261" y="42"/>
                    </a:cubicBezTo>
                    <a:cubicBezTo>
                      <a:pt x="261" y="42"/>
                      <a:pt x="261" y="42"/>
                      <a:pt x="261" y="42"/>
                    </a:cubicBezTo>
                    <a:cubicBezTo>
                      <a:pt x="262" y="42"/>
                      <a:pt x="262" y="42"/>
                      <a:pt x="262" y="42"/>
                    </a:cubicBezTo>
                    <a:cubicBezTo>
                      <a:pt x="268" y="30"/>
                      <a:pt x="274" y="17"/>
                      <a:pt x="280" y="5"/>
                    </a:cubicBezTo>
                    <a:cubicBezTo>
                      <a:pt x="293" y="11"/>
                      <a:pt x="306" y="17"/>
                      <a:pt x="319" y="23"/>
                    </a:cubicBezTo>
                    <a:cubicBezTo>
                      <a:pt x="321" y="23"/>
                      <a:pt x="322" y="24"/>
                      <a:pt x="323" y="24"/>
                    </a:cubicBezTo>
                    <a:cubicBezTo>
                      <a:pt x="366" y="44"/>
                      <a:pt x="409" y="65"/>
                      <a:pt x="452" y="87"/>
                    </a:cubicBezTo>
                    <a:cubicBezTo>
                      <a:pt x="452" y="87"/>
                      <a:pt x="452" y="87"/>
                      <a:pt x="452" y="87"/>
                    </a:cubicBezTo>
                    <a:cubicBezTo>
                      <a:pt x="452" y="86"/>
                      <a:pt x="453" y="85"/>
                      <a:pt x="454" y="83"/>
                    </a:cubicBezTo>
                    <a:cubicBezTo>
                      <a:pt x="411" y="62"/>
                      <a:pt x="368" y="41"/>
                      <a:pt x="325" y="21"/>
                    </a:cubicBezTo>
                    <a:cubicBezTo>
                      <a:pt x="325" y="21"/>
                      <a:pt x="325" y="21"/>
                      <a:pt x="325" y="21"/>
                    </a:cubicBezTo>
                    <a:cubicBezTo>
                      <a:pt x="325" y="21"/>
                      <a:pt x="325" y="21"/>
                      <a:pt x="325" y="21"/>
                    </a:cubicBezTo>
                    <a:cubicBezTo>
                      <a:pt x="324" y="21"/>
                      <a:pt x="324" y="21"/>
                      <a:pt x="324" y="21"/>
                    </a:cubicBezTo>
                    <a:cubicBezTo>
                      <a:pt x="323" y="20"/>
                      <a:pt x="322" y="20"/>
                      <a:pt x="321" y="19"/>
                    </a:cubicBezTo>
                    <a:cubicBezTo>
                      <a:pt x="321" y="19"/>
                      <a:pt x="321" y="19"/>
                      <a:pt x="321" y="19"/>
                    </a:cubicBezTo>
                    <a:cubicBezTo>
                      <a:pt x="307" y="13"/>
                      <a:pt x="293" y="6"/>
                      <a:pt x="27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58" name="Freeform 19"/>
              <p:cNvSpPr>
                <a:spLocks noEditPoints="1"/>
              </p:cNvSpPr>
              <p:nvPr/>
            </p:nvSpPr>
            <p:spPr bwMode="auto">
              <a:xfrm>
                <a:off x="725" y="2015"/>
                <a:ext cx="733" cy="757"/>
              </a:xfrm>
              <a:custGeom>
                <a:avLst/>
                <a:gdLst>
                  <a:gd name="T0" fmla="*/ 0 w 472"/>
                  <a:gd name="T1" fmla="*/ 484 h 487"/>
                  <a:gd name="T2" fmla="*/ 13 w 472"/>
                  <a:gd name="T3" fmla="*/ 472 h 487"/>
                  <a:gd name="T4" fmla="*/ 158 w 472"/>
                  <a:gd name="T5" fmla="*/ 248 h 487"/>
                  <a:gd name="T6" fmla="*/ 15 w 472"/>
                  <a:gd name="T7" fmla="*/ 469 h 487"/>
                  <a:gd name="T8" fmla="*/ 161 w 472"/>
                  <a:gd name="T9" fmla="*/ 250 h 487"/>
                  <a:gd name="T10" fmla="*/ 208 w 472"/>
                  <a:gd name="T11" fmla="*/ 165 h 487"/>
                  <a:gd name="T12" fmla="*/ 163 w 472"/>
                  <a:gd name="T13" fmla="*/ 247 h 487"/>
                  <a:gd name="T14" fmla="*/ 211 w 472"/>
                  <a:gd name="T15" fmla="*/ 167 h 487"/>
                  <a:gd name="T16" fmla="*/ 237 w 472"/>
                  <a:gd name="T17" fmla="*/ 115 h 487"/>
                  <a:gd name="T18" fmla="*/ 220 w 472"/>
                  <a:gd name="T19" fmla="*/ 145 h 487"/>
                  <a:gd name="T20" fmla="*/ 218 w 472"/>
                  <a:gd name="T21" fmla="*/ 148 h 487"/>
                  <a:gd name="T22" fmla="*/ 213 w 472"/>
                  <a:gd name="T23" fmla="*/ 164 h 487"/>
                  <a:gd name="T24" fmla="*/ 221 w 472"/>
                  <a:gd name="T25" fmla="*/ 150 h 487"/>
                  <a:gd name="T26" fmla="*/ 240 w 472"/>
                  <a:gd name="T27" fmla="*/ 117 h 487"/>
                  <a:gd name="T28" fmla="*/ 246 w 472"/>
                  <a:gd name="T29" fmla="*/ 98 h 487"/>
                  <a:gd name="T30" fmla="*/ 242 w 472"/>
                  <a:gd name="T31" fmla="*/ 113 h 487"/>
                  <a:gd name="T32" fmla="*/ 249 w 472"/>
                  <a:gd name="T33" fmla="*/ 99 h 487"/>
                  <a:gd name="T34" fmla="*/ 247 w 472"/>
                  <a:gd name="T35" fmla="*/ 98 h 487"/>
                  <a:gd name="T36" fmla="*/ 246 w 472"/>
                  <a:gd name="T37" fmla="*/ 98 h 487"/>
                  <a:gd name="T38" fmla="*/ 393 w 472"/>
                  <a:gd name="T39" fmla="*/ 67 h 487"/>
                  <a:gd name="T40" fmla="*/ 472 w 472"/>
                  <a:gd name="T41" fmla="*/ 118 h 487"/>
                  <a:gd name="T42" fmla="*/ 395 w 472"/>
                  <a:gd name="T43" fmla="*/ 64 h 487"/>
                  <a:gd name="T44" fmla="*/ 319 w 472"/>
                  <a:gd name="T45" fmla="*/ 17 h 487"/>
                  <a:gd name="T46" fmla="*/ 359 w 472"/>
                  <a:gd name="T47" fmla="*/ 44 h 487"/>
                  <a:gd name="T48" fmla="*/ 390 w 472"/>
                  <a:gd name="T49" fmla="*/ 65 h 487"/>
                  <a:gd name="T50" fmla="*/ 361 w 472"/>
                  <a:gd name="T51" fmla="*/ 40 h 487"/>
                  <a:gd name="T52" fmla="*/ 358 w 472"/>
                  <a:gd name="T53" fmla="*/ 38 h 487"/>
                  <a:gd name="T54" fmla="*/ 321 w 472"/>
                  <a:gd name="T55" fmla="*/ 14 h 487"/>
                  <a:gd name="T56" fmla="*/ 273 w 472"/>
                  <a:gd name="T57" fmla="*/ 50 h 487"/>
                  <a:gd name="T58" fmla="*/ 300 w 472"/>
                  <a:gd name="T59" fmla="*/ 5 h 487"/>
                  <a:gd name="T60" fmla="*/ 316 w 472"/>
                  <a:gd name="T61" fmla="*/ 15 h 487"/>
                  <a:gd name="T62" fmla="*/ 299 w 472"/>
                  <a:gd name="T63" fmla="*/ 0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2" h="487">
                    <a:moveTo>
                      <a:pt x="10" y="470"/>
                    </a:moveTo>
                    <a:cubicBezTo>
                      <a:pt x="7" y="475"/>
                      <a:pt x="3" y="480"/>
                      <a:pt x="0" y="484"/>
                    </a:cubicBezTo>
                    <a:cubicBezTo>
                      <a:pt x="1" y="485"/>
                      <a:pt x="2" y="486"/>
                      <a:pt x="2" y="487"/>
                    </a:cubicBezTo>
                    <a:cubicBezTo>
                      <a:pt x="6" y="482"/>
                      <a:pt x="9" y="477"/>
                      <a:pt x="13" y="472"/>
                    </a:cubicBezTo>
                    <a:cubicBezTo>
                      <a:pt x="12" y="471"/>
                      <a:pt x="11" y="471"/>
                      <a:pt x="10" y="470"/>
                    </a:cubicBezTo>
                    <a:moveTo>
                      <a:pt x="158" y="248"/>
                    </a:moveTo>
                    <a:cubicBezTo>
                      <a:pt x="112" y="323"/>
                      <a:pt x="63" y="396"/>
                      <a:pt x="13" y="467"/>
                    </a:cubicBezTo>
                    <a:cubicBezTo>
                      <a:pt x="13" y="467"/>
                      <a:pt x="14" y="468"/>
                      <a:pt x="15" y="469"/>
                    </a:cubicBezTo>
                    <a:cubicBezTo>
                      <a:pt x="15" y="469"/>
                      <a:pt x="15" y="469"/>
                      <a:pt x="15" y="469"/>
                    </a:cubicBezTo>
                    <a:cubicBezTo>
                      <a:pt x="66" y="398"/>
                      <a:pt x="115" y="325"/>
                      <a:pt x="161" y="250"/>
                    </a:cubicBezTo>
                    <a:cubicBezTo>
                      <a:pt x="160" y="250"/>
                      <a:pt x="159" y="249"/>
                      <a:pt x="158" y="248"/>
                    </a:cubicBezTo>
                    <a:moveTo>
                      <a:pt x="208" y="165"/>
                    </a:moveTo>
                    <a:cubicBezTo>
                      <a:pt x="192" y="192"/>
                      <a:pt x="176" y="218"/>
                      <a:pt x="160" y="245"/>
                    </a:cubicBezTo>
                    <a:cubicBezTo>
                      <a:pt x="161" y="245"/>
                      <a:pt x="162" y="246"/>
                      <a:pt x="163" y="247"/>
                    </a:cubicBezTo>
                    <a:cubicBezTo>
                      <a:pt x="163" y="247"/>
                      <a:pt x="163" y="247"/>
                      <a:pt x="163" y="247"/>
                    </a:cubicBezTo>
                    <a:cubicBezTo>
                      <a:pt x="179" y="220"/>
                      <a:pt x="195" y="194"/>
                      <a:pt x="211" y="167"/>
                    </a:cubicBezTo>
                    <a:cubicBezTo>
                      <a:pt x="210" y="167"/>
                      <a:pt x="209" y="166"/>
                      <a:pt x="208" y="165"/>
                    </a:cubicBezTo>
                    <a:moveTo>
                      <a:pt x="237" y="115"/>
                    </a:moveTo>
                    <a:cubicBezTo>
                      <a:pt x="231" y="125"/>
                      <a:pt x="225" y="135"/>
                      <a:pt x="220" y="145"/>
                    </a:cubicBezTo>
                    <a:cubicBezTo>
                      <a:pt x="220" y="145"/>
                      <a:pt x="220" y="145"/>
                      <a:pt x="220" y="145"/>
                    </a:cubicBezTo>
                    <a:cubicBezTo>
                      <a:pt x="219" y="146"/>
                      <a:pt x="218" y="147"/>
                      <a:pt x="218" y="148"/>
                    </a:cubicBezTo>
                    <a:cubicBezTo>
                      <a:pt x="218" y="148"/>
                      <a:pt x="218" y="148"/>
                      <a:pt x="218" y="148"/>
                    </a:cubicBezTo>
                    <a:cubicBezTo>
                      <a:pt x="215" y="153"/>
                      <a:pt x="212" y="157"/>
                      <a:pt x="210" y="162"/>
                    </a:cubicBezTo>
                    <a:cubicBezTo>
                      <a:pt x="211" y="162"/>
                      <a:pt x="212" y="163"/>
                      <a:pt x="213" y="164"/>
                    </a:cubicBezTo>
                    <a:cubicBezTo>
                      <a:pt x="213" y="164"/>
                      <a:pt x="213" y="164"/>
                      <a:pt x="213" y="164"/>
                    </a:cubicBezTo>
                    <a:cubicBezTo>
                      <a:pt x="215" y="159"/>
                      <a:pt x="218" y="155"/>
                      <a:pt x="221" y="150"/>
                    </a:cubicBezTo>
                    <a:cubicBezTo>
                      <a:pt x="221" y="149"/>
                      <a:pt x="222" y="148"/>
                      <a:pt x="223" y="147"/>
                    </a:cubicBezTo>
                    <a:cubicBezTo>
                      <a:pt x="228" y="137"/>
                      <a:pt x="234" y="127"/>
                      <a:pt x="240" y="117"/>
                    </a:cubicBezTo>
                    <a:cubicBezTo>
                      <a:pt x="239" y="116"/>
                      <a:pt x="238" y="116"/>
                      <a:pt x="237" y="115"/>
                    </a:cubicBezTo>
                    <a:moveTo>
                      <a:pt x="246" y="98"/>
                    </a:moveTo>
                    <a:cubicBezTo>
                      <a:pt x="244" y="102"/>
                      <a:pt x="241" y="107"/>
                      <a:pt x="239" y="112"/>
                    </a:cubicBezTo>
                    <a:cubicBezTo>
                      <a:pt x="240" y="112"/>
                      <a:pt x="241" y="113"/>
                      <a:pt x="242" y="113"/>
                    </a:cubicBezTo>
                    <a:cubicBezTo>
                      <a:pt x="242" y="113"/>
                      <a:pt x="242" y="113"/>
                      <a:pt x="242" y="113"/>
                    </a:cubicBezTo>
                    <a:cubicBezTo>
                      <a:pt x="244" y="109"/>
                      <a:pt x="247" y="104"/>
                      <a:pt x="249" y="99"/>
                    </a:cubicBezTo>
                    <a:cubicBezTo>
                      <a:pt x="249" y="99"/>
                      <a:pt x="248" y="99"/>
                      <a:pt x="247" y="98"/>
                    </a:cubicBezTo>
                    <a:cubicBezTo>
                      <a:pt x="247" y="98"/>
                      <a:pt x="247" y="98"/>
                      <a:pt x="247" y="98"/>
                    </a:cubicBezTo>
                    <a:cubicBezTo>
                      <a:pt x="247" y="98"/>
                      <a:pt x="247" y="98"/>
                      <a:pt x="247" y="98"/>
                    </a:cubicBezTo>
                    <a:cubicBezTo>
                      <a:pt x="247" y="98"/>
                      <a:pt x="247" y="98"/>
                      <a:pt x="246" y="98"/>
                    </a:cubicBezTo>
                    <a:moveTo>
                      <a:pt x="395" y="64"/>
                    </a:moveTo>
                    <a:cubicBezTo>
                      <a:pt x="395" y="65"/>
                      <a:pt x="394" y="66"/>
                      <a:pt x="393" y="67"/>
                    </a:cubicBezTo>
                    <a:cubicBezTo>
                      <a:pt x="420" y="85"/>
                      <a:pt x="445" y="103"/>
                      <a:pt x="470" y="122"/>
                    </a:cubicBezTo>
                    <a:cubicBezTo>
                      <a:pt x="471" y="121"/>
                      <a:pt x="471" y="120"/>
                      <a:pt x="472" y="118"/>
                    </a:cubicBezTo>
                    <a:cubicBezTo>
                      <a:pt x="472" y="118"/>
                      <a:pt x="472" y="118"/>
                      <a:pt x="472" y="118"/>
                    </a:cubicBezTo>
                    <a:cubicBezTo>
                      <a:pt x="447" y="100"/>
                      <a:pt x="421" y="82"/>
                      <a:pt x="395" y="64"/>
                    </a:cubicBezTo>
                    <a:moveTo>
                      <a:pt x="321" y="14"/>
                    </a:moveTo>
                    <a:cubicBezTo>
                      <a:pt x="320" y="15"/>
                      <a:pt x="320" y="16"/>
                      <a:pt x="319" y="17"/>
                    </a:cubicBezTo>
                    <a:cubicBezTo>
                      <a:pt x="332" y="25"/>
                      <a:pt x="344" y="33"/>
                      <a:pt x="356" y="42"/>
                    </a:cubicBezTo>
                    <a:cubicBezTo>
                      <a:pt x="357" y="42"/>
                      <a:pt x="358" y="43"/>
                      <a:pt x="359" y="44"/>
                    </a:cubicBezTo>
                    <a:cubicBezTo>
                      <a:pt x="370" y="51"/>
                      <a:pt x="380" y="58"/>
                      <a:pt x="390" y="65"/>
                    </a:cubicBezTo>
                    <a:cubicBezTo>
                      <a:pt x="390" y="65"/>
                      <a:pt x="390" y="65"/>
                      <a:pt x="390" y="65"/>
                    </a:cubicBezTo>
                    <a:cubicBezTo>
                      <a:pt x="391" y="64"/>
                      <a:pt x="391" y="62"/>
                      <a:pt x="392" y="61"/>
                    </a:cubicBezTo>
                    <a:cubicBezTo>
                      <a:pt x="382" y="54"/>
                      <a:pt x="371" y="47"/>
                      <a:pt x="361" y="40"/>
                    </a:cubicBezTo>
                    <a:cubicBezTo>
                      <a:pt x="361" y="40"/>
                      <a:pt x="361" y="40"/>
                      <a:pt x="361" y="40"/>
                    </a:cubicBezTo>
                    <a:cubicBezTo>
                      <a:pt x="360" y="39"/>
                      <a:pt x="359" y="39"/>
                      <a:pt x="358" y="38"/>
                    </a:cubicBezTo>
                    <a:cubicBezTo>
                      <a:pt x="358" y="38"/>
                      <a:pt x="358" y="38"/>
                      <a:pt x="358" y="38"/>
                    </a:cubicBezTo>
                    <a:cubicBezTo>
                      <a:pt x="346" y="30"/>
                      <a:pt x="333" y="22"/>
                      <a:pt x="321" y="14"/>
                    </a:cubicBezTo>
                    <a:moveTo>
                      <a:pt x="299" y="0"/>
                    </a:moveTo>
                    <a:cubicBezTo>
                      <a:pt x="290" y="16"/>
                      <a:pt x="281" y="33"/>
                      <a:pt x="273" y="50"/>
                    </a:cubicBezTo>
                    <a:cubicBezTo>
                      <a:pt x="274" y="50"/>
                      <a:pt x="275" y="51"/>
                      <a:pt x="276" y="52"/>
                    </a:cubicBezTo>
                    <a:cubicBezTo>
                      <a:pt x="284" y="36"/>
                      <a:pt x="292" y="21"/>
                      <a:pt x="300" y="5"/>
                    </a:cubicBezTo>
                    <a:cubicBezTo>
                      <a:pt x="305" y="8"/>
                      <a:pt x="311" y="12"/>
                      <a:pt x="316" y="15"/>
                    </a:cubicBezTo>
                    <a:cubicBezTo>
                      <a:pt x="316" y="15"/>
                      <a:pt x="316" y="15"/>
                      <a:pt x="316" y="15"/>
                    </a:cubicBezTo>
                    <a:cubicBezTo>
                      <a:pt x="316" y="14"/>
                      <a:pt x="317" y="13"/>
                      <a:pt x="318" y="12"/>
                    </a:cubicBezTo>
                    <a:cubicBezTo>
                      <a:pt x="311" y="8"/>
                      <a:pt x="305" y="4"/>
                      <a:pt x="29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59" name="Freeform 20"/>
              <p:cNvSpPr>
                <a:spLocks noEditPoints="1"/>
              </p:cNvSpPr>
              <p:nvPr/>
            </p:nvSpPr>
            <p:spPr bwMode="auto">
              <a:xfrm>
                <a:off x="-485" y="626"/>
                <a:ext cx="2162" cy="664"/>
              </a:xfrm>
              <a:custGeom>
                <a:avLst/>
                <a:gdLst>
                  <a:gd name="T0" fmla="*/ 1392 w 1392"/>
                  <a:gd name="T1" fmla="*/ 428 h 428"/>
                  <a:gd name="T2" fmla="*/ 1262 w 1392"/>
                  <a:gd name="T3" fmla="*/ 339 h 428"/>
                  <a:gd name="T4" fmla="*/ 1188 w 1392"/>
                  <a:gd name="T5" fmla="*/ 297 h 428"/>
                  <a:gd name="T6" fmla="*/ 1259 w 1392"/>
                  <a:gd name="T7" fmla="*/ 340 h 428"/>
                  <a:gd name="T8" fmla="*/ 1191 w 1392"/>
                  <a:gd name="T9" fmla="*/ 296 h 428"/>
                  <a:gd name="T10" fmla="*/ 1189 w 1392"/>
                  <a:gd name="T11" fmla="*/ 295 h 428"/>
                  <a:gd name="T12" fmla="*/ 1185 w 1392"/>
                  <a:gd name="T13" fmla="*/ 296 h 428"/>
                  <a:gd name="T14" fmla="*/ 1069 w 1392"/>
                  <a:gd name="T15" fmla="*/ 229 h 428"/>
                  <a:gd name="T16" fmla="*/ 934 w 1392"/>
                  <a:gd name="T17" fmla="*/ 165 h 428"/>
                  <a:gd name="T18" fmla="*/ 962 w 1392"/>
                  <a:gd name="T19" fmla="*/ 180 h 428"/>
                  <a:gd name="T20" fmla="*/ 1065 w 1392"/>
                  <a:gd name="T21" fmla="*/ 230 h 428"/>
                  <a:gd name="T22" fmla="*/ 966 w 1392"/>
                  <a:gd name="T23" fmla="*/ 179 h 428"/>
                  <a:gd name="T24" fmla="*/ 935 w 1392"/>
                  <a:gd name="T25" fmla="*/ 165 h 428"/>
                  <a:gd name="T26" fmla="*/ 900 w 1392"/>
                  <a:gd name="T27" fmla="*/ 152 h 428"/>
                  <a:gd name="T28" fmla="*/ 913 w 1392"/>
                  <a:gd name="T29" fmla="*/ 155 h 428"/>
                  <a:gd name="T30" fmla="*/ 118 w 1392"/>
                  <a:gd name="T31" fmla="*/ 256 h 428"/>
                  <a:gd name="T32" fmla="*/ 116 w 1392"/>
                  <a:gd name="T33" fmla="*/ 259 h 428"/>
                  <a:gd name="T34" fmla="*/ 64 w 1392"/>
                  <a:gd name="T35" fmla="*/ 335 h 428"/>
                  <a:gd name="T36" fmla="*/ 1 w 1392"/>
                  <a:gd name="T37" fmla="*/ 361 h 428"/>
                  <a:gd name="T38" fmla="*/ 47 w 1392"/>
                  <a:gd name="T39" fmla="*/ 369 h 428"/>
                  <a:gd name="T40" fmla="*/ 119 w 1392"/>
                  <a:gd name="T41" fmla="*/ 259 h 428"/>
                  <a:gd name="T42" fmla="*/ 121 w 1392"/>
                  <a:gd name="T43" fmla="*/ 257 h 428"/>
                  <a:gd name="T44" fmla="*/ 234 w 1392"/>
                  <a:gd name="T45" fmla="*/ 127 h 428"/>
                  <a:gd name="T46" fmla="*/ 822 w 1392"/>
                  <a:gd name="T47" fmla="*/ 119 h 428"/>
                  <a:gd name="T48" fmla="*/ 870 w 1392"/>
                  <a:gd name="T49" fmla="*/ 139 h 428"/>
                  <a:gd name="T50" fmla="*/ 848 w 1392"/>
                  <a:gd name="T51" fmla="*/ 127 h 428"/>
                  <a:gd name="T52" fmla="*/ 824 w 1392"/>
                  <a:gd name="T53" fmla="*/ 118 h 428"/>
                  <a:gd name="T54" fmla="*/ 819 w 1392"/>
                  <a:gd name="T55" fmla="*/ 118 h 428"/>
                  <a:gd name="T56" fmla="*/ 785 w 1392"/>
                  <a:gd name="T57" fmla="*/ 102 h 428"/>
                  <a:gd name="T58" fmla="*/ 780 w 1392"/>
                  <a:gd name="T59" fmla="*/ 103 h 428"/>
                  <a:gd name="T60" fmla="*/ 767 w 1392"/>
                  <a:gd name="T61" fmla="*/ 96 h 428"/>
                  <a:gd name="T62" fmla="*/ 690 w 1392"/>
                  <a:gd name="T63" fmla="*/ 71 h 428"/>
                  <a:gd name="T64" fmla="*/ 744 w 1392"/>
                  <a:gd name="T65" fmla="*/ 89 h 428"/>
                  <a:gd name="T66" fmla="*/ 744 w 1392"/>
                  <a:gd name="T67" fmla="*/ 89 h 428"/>
                  <a:gd name="T68" fmla="*/ 745 w 1392"/>
                  <a:gd name="T69" fmla="*/ 88 h 428"/>
                  <a:gd name="T70" fmla="*/ 692 w 1392"/>
                  <a:gd name="T71" fmla="*/ 69 h 428"/>
                  <a:gd name="T72" fmla="*/ 610 w 1392"/>
                  <a:gd name="T73" fmla="*/ 44 h 428"/>
                  <a:gd name="T74" fmla="*/ 664 w 1392"/>
                  <a:gd name="T75" fmla="*/ 63 h 428"/>
                  <a:gd name="T76" fmla="*/ 559 w 1392"/>
                  <a:gd name="T77" fmla="*/ 30 h 428"/>
                  <a:gd name="T78" fmla="*/ 605 w 1392"/>
                  <a:gd name="T79" fmla="*/ 45 h 428"/>
                  <a:gd name="T80" fmla="*/ 485 w 1392"/>
                  <a:gd name="T81" fmla="*/ 14 h 428"/>
                  <a:gd name="T82" fmla="*/ 554 w 1392"/>
                  <a:gd name="T83" fmla="*/ 31 h 428"/>
                  <a:gd name="T84" fmla="*/ 438 w 1392"/>
                  <a:gd name="T85" fmla="*/ 5 h 428"/>
                  <a:gd name="T86" fmla="*/ 475 w 1392"/>
                  <a:gd name="T87" fmla="*/ 14 h 428"/>
                  <a:gd name="T88" fmla="*/ 480 w 1392"/>
                  <a:gd name="T89" fmla="*/ 15 h 428"/>
                  <a:gd name="T90" fmla="*/ 480 w 1392"/>
                  <a:gd name="T91" fmla="*/ 13 h 428"/>
                  <a:gd name="T92" fmla="*/ 477 w 1392"/>
                  <a:gd name="T93" fmla="*/ 12 h 428"/>
                  <a:gd name="T94" fmla="*/ 438 w 1392"/>
                  <a:gd name="T95" fmla="*/ 5 h 428"/>
                  <a:gd name="T96" fmla="*/ 305 w 1392"/>
                  <a:gd name="T97" fmla="*/ 65 h 428"/>
                  <a:gd name="T98" fmla="*/ 251 w 1392"/>
                  <a:gd name="T99" fmla="*/ 110 h 428"/>
                  <a:gd name="T100" fmla="*/ 253 w 1392"/>
                  <a:gd name="T101" fmla="*/ 109 h 428"/>
                  <a:gd name="T102" fmla="*/ 305 w 1392"/>
                  <a:gd name="T103" fmla="*/ 67 h 428"/>
                  <a:gd name="T104" fmla="*/ 397 w 1392"/>
                  <a:gd name="T105" fmla="*/ 4 h 428"/>
                  <a:gd name="T106" fmla="*/ 402 w 1392"/>
                  <a:gd name="T107" fmla="*/ 2 h 428"/>
                  <a:gd name="T108" fmla="*/ 433 w 1392"/>
                  <a:gd name="T109" fmla="*/ 6 h 428"/>
                  <a:gd name="T110" fmla="*/ 403 w 1392"/>
                  <a:gd name="T111"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92" h="428">
                    <a:moveTo>
                      <a:pt x="1262" y="339"/>
                    </a:moveTo>
                    <a:cubicBezTo>
                      <a:pt x="1262" y="340"/>
                      <a:pt x="1262" y="341"/>
                      <a:pt x="1262" y="341"/>
                    </a:cubicBezTo>
                    <a:cubicBezTo>
                      <a:pt x="1307" y="370"/>
                      <a:pt x="1351" y="399"/>
                      <a:pt x="1392" y="428"/>
                    </a:cubicBezTo>
                    <a:cubicBezTo>
                      <a:pt x="1392" y="427"/>
                      <a:pt x="1392" y="427"/>
                      <a:pt x="1392" y="426"/>
                    </a:cubicBezTo>
                    <a:cubicBezTo>
                      <a:pt x="1392" y="425"/>
                      <a:pt x="1392" y="425"/>
                      <a:pt x="1392" y="425"/>
                    </a:cubicBezTo>
                    <a:cubicBezTo>
                      <a:pt x="1351" y="396"/>
                      <a:pt x="1307" y="367"/>
                      <a:pt x="1262" y="339"/>
                    </a:cubicBezTo>
                    <a:moveTo>
                      <a:pt x="1189" y="295"/>
                    </a:moveTo>
                    <a:cubicBezTo>
                      <a:pt x="1188" y="296"/>
                      <a:pt x="1188" y="296"/>
                      <a:pt x="1188" y="297"/>
                    </a:cubicBezTo>
                    <a:cubicBezTo>
                      <a:pt x="1188" y="297"/>
                      <a:pt x="1188" y="297"/>
                      <a:pt x="1188" y="297"/>
                    </a:cubicBezTo>
                    <a:cubicBezTo>
                      <a:pt x="1189" y="298"/>
                      <a:pt x="1190" y="298"/>
                      <a:pt x="1191" y="299"/>
                    </a:cubicBezTo>
                    <a:cubicBezTo>
                      <a:pt x="1214" y="312"/>
                      <a:pt x="1237" y="326"/>
                      <a:pt x="1259" y="340"/>
                    </a:cubicBezTo>
                    <a:cubicBezTo>
                      <a:pt x="1259" y="340"/>
                      <a:pt x="1259" y="340"/>
                      <a:pt x="1259" y="340"/>
                    </a:cubicBezTo>
                    <a:cubicBezTo>
                      <a:pt x="1259" y="339"/>
                      <a:pt x="1260" y="338"/>
                      <a:pt x="1260" y="337"/>
                    </a:cubicBezTo>
                    <a:cubicBezTo>
                      <a:pt x="1237" y="324"/>
                      <a:pt x="1214" y="310"/>
                      <a:pt x="1191" y="296"/>
                    </a:cubicBezTo>
                    <a:cubicBezTo>
                      <a:pt x="1191" y="296"/>
                      <a:pt x="1191" y="296"/>
                      <a:pt x="1191" y="296"/>
                    </a:cubicBezTo>
                    <a:cubicBezTo>
                      <a:pt x="1190" y="296"/>
                      <a:pt x="1189" y="295"/>
                      <a:pt x="1189" y="295"/>
                    </a:cubicBezTo>
                    <a:cubicBezTo>
                      <a:pt x="1189" y="295"/>
                      <a:pt x="1189" y="295"/>
                      <a:pt x="1189" y="295"/>
                    </a:cubicBezTo>
                    <a:cubicBezTo>
                      <a:pt x="1189" y="295"/>
                      <a:pt x="1189" y="295"/>
                      <a:pt x="1189" y="295"/>
                    </a:cubicBezTo>
                    <a:moveTo>
                      <a:pt x="1069" y="229"/>
                    </a:moveTo>
                    <a:cubicBezTo>
                      <a:pt x="1068" y="230"/>
                      <a:pt x="1068" y="231"/>
                      <a:pt x="1068" y="231"/>
                    </a:cubicBezTo>
                    <a:cubicBezTo>
                      <a:pt x="1107" y="252"/>
                      <a:pt x="1147" y="273"/>
                      <a:pt x="1185" y="296"/>
                    </a:cubicBezTo>
                    <a:cubicBezTo>
                      <a:pt x="1185" y="296"/>
                      <a:pt x="1185" y="296"/>
                      <a:pt x="1185" y="296"/>
                    </a:cubicBezTo>
                    <a:cubicBezTo>
                      <a:pt x="1185" y="295"/>
                      <a:pt x="1186" y="294"/>
                      <a:pt x="1186" y="293"/>
                    </a:cubicBezTo>
                    <a:cubicBezTo>
                      <a:pt x="1148" y="271"/>
                      <a:pt x="1108" y="250"/>
                      <a:pt x="1069" y="229"/>
                    </a:cubicBezTo>
                    <a:moveTo>
                      <a:pt x="935" y="165"/>
                    </a:moveTo>
                    <a:cubicBezTo>
                      <a:pt x="934" y="165"/>
                      <a:pt x="934" y="165"/>
                      <a:pt x="934" y="165"/>
                    </a:cubicBezTo>
                    <a:cubicBezTo>
                      <a:pt x="934" y="165"/>
                      <a:pt x="934" y="165"/>
                      <a:pt x="934" y="165"/>
                    </a:cubicBezTo>
                    <a:cubicBezTo>
                      <a:pt x="934" y="165"/>
                      <a:pt x="934" y="166"/>
                      <a:pt x="934" y="166"/>
                    </a:cubicBezTo>
                    <a:cubicBezTo>
                      <a:pt x="933" y="166"/>
                      <a:pt x="933" y="166"/>
                      <a:pt x="933" y="166"/>
                    </a:cubicBezTo>
                    <a:cubicBezTo>
                      <a:pt x="943" y="171"/>
                      <a:pt x="952" y="175"/>
                      <a:pt x="962" y="180"/>
                    </a:cubicBezTo>
                    <a:cubicBezTo>
                      <a:pt x="963" y="180"/>
                      <a:pt x="963" y="180"/>
                      <a:pt x="964" y="181"/>
                    </a:cubicBezTo>
                    <a:cubicBezTo>
                      <a:pt x="998" y="197"/>
                      <a:pt x="1032" y="213"/>
                      <a:pt x="1065" y="230"/>
                    </a:cubicBezTo>
                    <a:cubicBezTo>
                      <a:pt x="1065" y="230"/>
                      <a:pt x="1065" y="230"/>
                      <a:pt x="1065" y="230"/>
                    </a:cubicBezTo>
                    <a:cubicBezTo>
                      <a:pt x="1065" y="229"/>
                      <a:pt x="1065" y="229"/>
                      <a:pt x="1066" y="228"/>
                    </a:cubicBezTo>
                    <a:cubicBezTo>
                      <a:pt x="1033" y="211"/>
                      <a:pt x="999" y="195"/>
                      <a:pt x="966" y="179"/>
                    </a:cubicBezTo>
                    <a:cubicBezTo>
                      <a:pt x="966" y="179"/>
                      <a:pt x="966" y="179"/>
                      <a:pt x="966" y="179"/>
                    </a:cubicBezTo>
                    <a:cubicBezTo>
                      <a:pt x="965" y="179"/>
                      <a:pt x="964" y="178"/>
                      <a:pt x="963" y="178"/>
                    </a:cubicBezTo>
                    <a:cubicBezTo>
                      <a:pt x="963" y="178"/>
                      <a:pt x="963" y="178"/>
                      <a:pt x="963" y="178"/>
                    </a:cubicBezTo>
                    <a:cubicBezTo>
                      <a:pt x="953" y="173"/>
                      <a:pt x="944" y="169"/>
                      <a:pt x="935" y="165"/>
                    </a:cubicBezTo>
                    <a:moveTo>
                      <a:pt x="898" y="149"/>
                    </a:moveTo>
                    <a:cubicBezTo>
                      <a:pt x="899" y="149"/>
                      <a:pt x="899" y="150"/>
                      <a:pt x="900" y="151"/>
                    </a:cubicBezTo>
                    <a:cubicBezTo>
                      <a:pt x="900" y="151"/>
                      <a:pt x="900" y="152"/>
                      <a:pt x="900" y="152"/>
                    </a:cubicBezTo>
                    <a:cubicBezTo>
                      <a:pt x="904" y="153"/>
                      <a:pt x="908" y="155"/>
                      <a:pt x="912" y="157"/>
                    </a:cubicBezTo>
                    <a:cubicBezTo>
                      <a:pt x="912" y="156"/>
                      <a:pt x="912" y="156"/>
                      <a:pt x="913" y="155"/>
                    </a:cubicBezTo>
                    <a:cubicBezTo>
                      <a:pt x="913" y="155"/>
                      <a:pt x="913" y="155"/>
                      <a:pt x="913" y="155"/>
                    </a:cubicBezTo>
                    <a:cubicBezTo>
                      <a:pt x="908" y="153"/>
                      <a:pt x="903" y="151"/>
                      <a:pt x="898" y="149"/>
                    </a:cubicBezTo>
                    <a:moveTo>
                      <a:pt x="234" y="127"/>
                    </a:moveTo>
                    <a:cubicBezTo>
                      <a:pt x="192" y="165"/>
                      <a:pt x="154" y="208"/>
                      <a:pt x="118" y="256"/>
                    </a:cubicBezTo>
                    <a:cubicBezTo>
                      <a:pt x="118" y="256"/>
                      <a:pt x="118" y="256"/>
                      <a:pt x="118" y="256"/>
                    </a:cubicBezTo>
                    <a:cubicBezTo>
                      <a:pt x="117" y="257"/>
                      <a:pt x="117" y="258"/>
                      <a:pt x="116" y="259"/>
                    </a:cubicBezTo>
                    <a:cubicBezTo>
                      <a:pt x="116" y="259"/>
                      <a:pt x="116" y="259"/>
                      <a:pt x="116" y="259"/>
                    </a:cubicBezTo>
                    <a:cubicBezTo>
                      <a:pt x="99" y="282"/>
                      <a:pt x="82" y="307"/>
                      <a:pt x="66" y="332"/>
                    </a:cubicBezTo>
                    <a:cubicBezTo>
                      <a:pt x="66" y="332"/>
                      <a:pt x="66" y="332"/>
                      <a:pt x="66" y="332"/>
                    </a:cubicBezTo>
                    <a:cubicBezTo>
                      <a:pt x="65" y="333"/>
                      <a:pt x="65" y="334"/>
                      <a:pt x="64" y="335"/>
                    </a:cubicBezTo>
                    <a:cubicBezTo>
                      <a:pt x="64" y="335"/>
                      <a:pt x="64" y="335"/>
                      <a:pt x="64" y="335"/>
                    </a:cubicBezTo>
                    <a:cubicBezTo>
                      <a:pt x="58" y="345"/>
                      <a:pt x="52" y="355"/>
                      <a:pt x="46" y="365"/>
                    </a:cubicBezTo>
                    <a:cubicBezTo>
                      <a:pt x="30" y="363"/>
                      <a:pt x="15" y="362"/>
                      <a:pt x="1" y="361"/>
                    </a:cubicBezTo>
                    <a:cubicBezTo>
                      <a:pt x="1" y="361"/>
                      <a:pt x="1" y="362"/>
                      <a:pt x="0" y="363"/>
                    </a:cubicBezTo>
                    <a:cubicBezTo>
                      <a:pt x="0" y="363"/>
                      <a:pt x="0" y="363"/>
                      <a:pt x="0" y="363"/>
                    </a:cubicBezTo>
                    <a:cubicBezTo>
                      <a:pt x="15" y="365"/>
                      <a:pt x="30" y="367"/>
                      <a:pt x="47" y="369"/>
                    </a:cubicBezTo>
                    <a:cubicBezTo>
                      <a:pt x="53" y="358"/>
                      <a:pt x="60" y="346"/>
                      <a:pt x="67" y="335"/>
                    </a:cubicBezTo>
                    <a:cubicBezTo>
                      <a:pt x="68" y="334"/>
                      <a:pt x="68" y="333"/>
                      <a:pt x="69" y="332"/>
                    </a:cubicBezTo>
                    <a:cubicBezTo>
                      <a:pt x="85" y="307"/>
                      <a:pt x="101" y="283"/>
                      <a:pt x="119" y="259"/>
                    </a:cubicBezTo>
                    <a:cubicBezTo>
                      <a:pt x="119" y="259"/>
                      <a:pt x="119" y="259"/>
                      <a:pt x="119" y="259"/>
                    </a:cubicBezTo>
                    <a:cubicBezTo>
                      <a:pt x="119" y="259"/>
                      <a:pt x="120" y="258"/>
                      <a:pt x="121" y="257"/>
                    </a:cubicBezTo>
                    <a:cubicBezTo>
                      <a:pt x="121" y="257"/>
                      <a:pt x="121" y="257"/>
                      <a:pt x="121" y="257"/>
                    </a:cubicBezTo>
                    <a:cubicBezTo>
                      <a:pt x="156" y="209"/>
                      <a:pt x="195" y="165"/>
                      <a:pt x="235" y="127"/>
                    </a:cubicBezTo>
                    <a:cubicBezTo>
                      <a:pt x="235" y="127"/>
                      <a:pt x="235" y="127"/>
                      <a:pt x="235" y="127"/>
                    </a:cubicBezTo>
                    <a:cubicBezTo>
                      <a:pt x="235" y="127"/>
                      <a:pt x="235" y="127"/>
                      <a:pt x="234" y="127"/>
                    </a:cubicBezTo>
                    <a:cubicBezTo>
                      <a:pt x="234" y="127"/>
                      <a:pt x="234" y="127"/>
                      <a:pt x="234" y="127"/>
                    </a:cubicBezTo>
                    <a:moveTo>
                      <a:pt x="824" y="118"/>
                    </a:moveTo>
                    <a:cubicBezTo>
                      <a:pt x="823" y="118"/>
                      <a:pt x="823" y="119"/>
                      <a:pt x="822" y="119"/>
                    </a:cubicBezTo>
                    <a:cubicBezTo>
                      <a:pt x="829" y="122"/>
                      <a:pt x="837" y="125"/>
                      <a:pt x="844" y="128"/>
                    </a:cubicBezTo>
                    <a:cubicBezTo>
                      <a:pt x="845" y="128"/>
                      <a:pt x="846" y="129"/>
                      <a:pt x="847" y="129"/>
                    </a:cubicBezTo>
                    <a:cubicBezTo>
                      <a:pt x="854" y="132"/>
                      <a:pt x="862" y="136"/>
                      <a:pt x="870" y="139"/>
                    </a:cubicBezTo>
                    <a:cubicBezTo>
                      <a:pt x="872" y="139"/>
                      <a:pt x="873" y="138"/>
                      <a:pt x="874" y="138"/>
                    </a:cubicBezTo>
                    <a:cubicBezTo>
                      <a:pt x="866" y="135"/>
                      <a:pt x="857" y="131"/>
                      <a:pt x="848" y="127"/>
                    </a:cubicBezTo>
                    <a:cubicBezTo>
                      <a:pt x="848" y="127"/>
                      <a:pt x="848" y="127"/>
                      <a:pt x="848" y="127"/>
                    </a:cubicBezTo>
                    <a:cubicBezTo>
                      <a:pt x="847" y="127"/>
                      <a:pt x="846" y="127"/>
                      <a:pt x="845" y="126"/>
                    </a:cubicBezTo>
                    <a:cubicBezTo>
                      <a:pt x="845" y="126"/>
                      <a:pt x="845" y="126"/>
                      <a:pt x="845" y="126"/>
                    </a:cubicBezTo>
                    <a:cubicBezTo>
                      <a:pt x="838" y="123"/>
                      <a:pt x="831" y="120"/>
                      <a:pt x="824" y="118"/>
                    </a:cubicBezTo>
                    <a:moveTo>
                      <a:pt x="785" y="102"/>
                    </a:moveTo>
                    <a:cubicBezTo>
                      <a:pt x="784" y="103"/>
                      <a:pt x="784" y="104"/>
                      <a:pt x="783" y="104"/>
                    </a:cubicBezTo>
                    <a:cubicBezTo>
                      <a:pt x="795" y="109"/>
                      <a:pt x="807" y="113"/>
                      <a:pt x="819" y="118"/>
                    </a:cubicBezTo>
                    <a:cubicBezTo>
                      <a:pt x="819" y="118"/>
                      <a:pt x="819" y="118"/>
                      <a:pt x="819" y="118"/>
                    </a:cubicBezTo>
                    <a:cubicBezTo>
                      <a:pt x="820" y="118"/>
                      <a:pt x="821" y="117"/>
                      <a:pt x="821" y="117"/>
                    </a:cubicBezTo>
                    <a:cubicBezTo>
                      <a:pt x="809" y="112"/>
                      <a:pt x="797" y="107"/>
                      <a:pt x="785" y="102"/>
                    </a:cubicBezTo>
                    <a:moveTo>
                      <a:pt x="767" y="96"/>
                    </a:moveTo>
                    <a:cubicBezTo>
                      <a:pt x="766" y="96"/>
                      <a:pt x="766" y="97"/>
                      <a:pt x="765" y="97"/>
                    </a:cubicBezTo>
                    <a:cubicBezTo>
                      <a:pt x="770" y="99"/>
                      <a:pt x="775" y="101"/>
                      <a:pt x="780" y="103"/>
                    </a:cubicBezTo>
                    <a:cubicBezTo>
                      <a:pt x="780" y="103"/>
                      <a:pt x="780" y="103"/>
                      <a:pt x="780" y="103"/>
                    </a:cubicBezTo>
                    <a:cubicBezTo>
                      <a:pt x="781" y="103"/>
                      <a:pt x="782" y="102"/>
                      <a:pt x="782" y="101"/>
                    </a:cubicBezTo>
                    <a:cubicBezTo>
                      <a:pt x="777" y="99"/>
                      <a:pt x="772" y="98"/>
                      <a:pt x="767" y="96"/>
                    </a:cubicBezTo>
                    <a:moveTo>
                      <a:pt x="669" y="62"/>
                    </a:moveTo>
                    <a:cubicBezTo>
                      <a:pt x="669" y="63"/>
                      <a:pt x="668" y="63"/>
                      <a:pt x="667" y="64"/>
                    </a:cubicBezTo>
                    <a:cubicBezTo>
                      <a:pt x="675" y="66"/>
                      <a:pt x="682" y="69"/>
                      <a:pt x="690" y="71"/>
                    </a:cubicBezTo>
                    <a:cubicBezTo>
                      <a:pt x="691" y="71"/>
                      <a:pt x="692" y="72"/>
                      <a:pt x="693" y="72"/>
                    </a:cubicBezTo>
                    <a:cubicBezTo>
                      <a:pt x="710" y="78"/>
                      <a:pt x="727" y="83"/>
                      <a:pt x="744" y="90"/>
                    </a:cubicBezTo>
                    <a:cubicBezTo>
                      <a:pt x="744" y="90"/>
                      <a:pt x="744" y="89"/>
                      <a:pt x="744" y="89"/>
                    </a:cubicBezTo>
                    <a:cubicBezTo>
                      <a:pt x="744" y="89"/>
                      <a:pt x="744" y="89"/>
                      <a:pt x="744" y="89"/>
                    </a:cubicBezTo>
                    <a:cubicBezTo>
                      <a:pt x="744" y="89"/>
                      <a:pt x="744" y="89"/>
                      <a:pt x="744" y="89"/>
                    </a:cubicBezTo>
                    <a:cubicBezTo>
                      <a:pt x="744" y="89"/>
                      <a:pt x="744" y="89"/>
                      <a:pt x="744" y="89"/>
                    </a:cubicBezTo>
                    <a:cubicBezTo>
                      <a:pt x="744" y="89"/>
                      <a:pt x="744" y="89"/>
                      <a:pt x="744" y="89"/>
                    </a:cubicBezTo>
                    <a:cubicBezTo>
                      <a:pt x="745" y="88"/>
                      <a:pt x="745" y="88"/>
                      <a:pt x="745" y="88"/>
                    </a:cubicBezTo>
                    <a:cubicBezTo>
                      <a:pt x="745" y="88"/>
                      <a:pt x="745" y="88"/>
                      <a:pt x="745" y="88"/>
                    </a:cubicBezTo>
                    <a:cubicBezTo>
                      <a:pt x="728" y="82"/>
                      <a:pt x="712" y="76"/>
                      <a:pt x="695" y="70"/>
                    </a:cubicBezTo>
                    <a:cubicBezTo>
                      <a:pt x="695" y="70"/>
                      <a:pt x="695" y="70"/>
                      <a:pt x="695" y="70"/>
                    </a:cubicBezTo>
                    <a:cubicBezTo>
                      <a:pt x="694" y="70"/>
                      <a:pt x="693" y="70"/>
                      <a:pt x="692" y="69"/>
                    </a:cubicBezTo>
                    <a:cubicBezTo>
                      <a:pt x="692" y="69"/>
                      <a:pt x="692" y="69"/>
                      <a:pt x="692" y="69"/>
                    </a:cubicBezTo>
                    <a:cubicBezTo>
                      <a:pt x="684" y="67"/>
                      <a:pt x="677" y="64"/>
                      <a:pt x="669" y="62"/>
                    </a:cubicBezTo>
                    <a:moveTo>
                      <a:pt x="610" y="44"/>
                    </a:moveTo>
                    <a:cubicBezTo>
                      <a:pt x="609" y="45"/>
                      <a:pt x="608" y="45"/>
                      <a:pt x="608" y="46"/>
                    </a:cubicBezTo>
                    <a:cubicBezTo>
                      <a:pt x="627" y="51"/>
                      <a:pt x="645" y="57"/>
                      <a:pt x="664" y="63"/>
                    </a:cubicBezTo>
                    <a:cubicBezTo>
                      <a:pt x="664" y="63"/>
                      <a:pt x="664" y="63"/>
                      <a:pt x="664" y="63"/>
                    </a:cubicBezTo>
                    <a:cubicBezTo>
                      <a:pt x="665" y="62"/>
                      <a:pt x="666" y="62"/>
                      <a:pt x="666" y="61"/>
                    </a:cubicBezTo>
                    <a:cubicBezTo>
                      <a:pt x="647" y="55"/>
                      <a:pt x="629" y="49"/>
                      <a:pt x="610" y="44"/>
                    </a:cubicBezTo>
                    <a:moveTo>
                      <a:pt x="559" y="30"/>
                    </a:moveTo>
                    <a:cubicBezTo>
                      <a:pt x="558" y="31"/>
                      <a:pt x="557" y="31"/>
                      <a:pt x="557" y="32"/>
                    </a:cubicBezTo>
                    <a:cubicBezTo>
                      <a:pt x="573" y="36"/>
                      <a:pt x="589" y="40"/>
                      <a:pt x="605" y="45"/>
                    </a:cubicBezTo>
                    <a:cubicBezTo>
                      <a:pt x="605" y="45"/>
                      <a:pt x="605" y="45"/>
                      <a:pt x="605" y="45"/>
                    </a:cubicBezTo>
                    <a:cubicBezTo>
                      <a:pt x="606" y="44"/>
                      <a:pt x="607" y="44"/>
                      <a:pt x="607" y="43"/>
                    </a:cubicBezTo>
                    <a:cubicBezTo>
                      <a:pt x="591" y="39"/>
                      <a:pt x="575" y="34"/>
                      <a:pt x="559" y="30"/>
                    </a:cubicBezTo>
                    <a:moveTo>
                      <a:pt x="485" y="14"/>
                    </a:moveTo>
                    <a:cubicBezTo>
                      <a:pt x="484" y="14"/>
                      <a:pt x="484" y="15"/>
                      <a:pt x="483" y="15"/>
                    </a:cubicBezTo>
                    <a:cubicBezTo>
                      <a:pt x="506" y="20"/>
                      <a:pt x="530" y="25"/>
                      <a:pt x="554" y="31"/>
                    </a:cubicBezTo>
                    <a:cubicBezTo>
                      <a:pt x="554" y="31"/>
                      <a:pt x="554" y="31"/>
                      <a:pt x="554" y="31"/>
                    </a:cubicBezTo>
                    <a:cubicBezTo>
                      <a:pt x="555" y="31"/>
                      <a:pt x="556" y="30"/>
                      <a:pt x="556" y="30"/>
                    </a:cubicBezTo>
                    <a:cubicBezTo>
                      <a:pt x="532" y="24"/>
                      <a:pt x="508" y="18"/>
                      <a:pt x="485" y="14"/>
                    </a:cubicBezTo>
                    <a:moveTo>
                      <a:pt x="438" y="5"/>
                    </a:moveTo>
                    <a:cubicBezTo>
                      <a:pt x="437" y="6"/>
                      <a:pt x="436" y="6"/>
                      <a:pt x="435" y="7"/>
                    </a:cubicBezTo>
                    <a:cubicBezTo>
                      <a:pt x="444" y="8"/>
                      <a:pt x="454" y="10"/>
                      <a:pt x="464" y="11"/>
                    </a:cubicBezTo>
                    <a:cubicBezTo>
                      <a:pt x="467" y="12"/>
                      <a:pt x="471" y="13"/>
                      <a:pt x="475" y="14"/>
                    </a:cubicBezTo>
                    <a:cubicBezTo>
                      <a:pt x="476" y="14"/>
                      <a:pt x="476" y="14"/>
                      <a:pt x="477" y="14"/>
                    </a:cubicBezTo>
                    <a:cubicBezTo>
                      <a:pt x="478" y="14"/>
                      <a:pt x="479" y="14"/>
                      <a:pt x="480" y="15"/>
                    </a:cubicBezTo>
                    <a:cubicBezTo>
                      <a:pt x="480" y="15"/>
                      <a:pt x="480" y="15"/>
                      <a:pt x="480" y="15"/>
                    </a:cubicBezTo>
                    <a:cubicBezTo>
                      <a:pt x="481" y="14"/>
                      <a:pt x="482" y="14"/>
                      <a:pt x="483" y="13"/>
                    </a:cubicBezTo>
                    <a:cubicBezTo>
                      <a:pt x="482" y="13"/>
                      <a:pt x="481" y="13"/>
                      <a:pt x="480" y="13"/>
                    </a:cubicBezTo>
                    <a:cubicBezTo>
                      <a:pt x="480" y="13"/>
                      <a:pt x="480" y="13"/>
                      <a:pt x="480" y="13"/>
                    </a:cubicBezTo>
                    <a:cubicBezTo>
                      <a:pt x="480" y="13"/>
                      <a:pt x="480" y="13"/>
                      <a:pt x="480" y="13"/>
                    </a:cubicBezTo>
                    <a:cubicBezTo>
                      <a:pt x="479" y="12"/>
                      <a:pt x="478" y="12"/>
                      <a:pt x="477" y="12"/>
                    </a:cubicBezTo>
                    <a:cubicBezTo>
                      <a:pt x="477" y="12"/>
                      <a:pt x="477" y="12"/>
                      <a:pt x="477" y="12"/>
                    </a:cubicBezTo>
                    <a:cubicBezTo>
                      <a:pt x="477" y="12"/>
                      <a:pt x="477" y="12"/>
                      <a:pt x="477" y="12"/>
                    </a:cubicBezTo>
                    <a:cubicBezTo>
                      <a:pt x="473" y="11"/>
                      <a:pt x="470" y="11"/>
                      <a:pt x="466" y="10"/>
                    </a:cubicBezTo>
                    <a:cubicBezTo>
                      <a:pt x="456" y="8"/>
                      <a:pt x="447" y="7"/>
                      <a:pt x="438" y="5"/>
                    </a:cubicBezTo>
                    <a:moveTo>
                      <a:pt x="397" y="4"/>
                    </a:moveTo>
                    <a:cubicBezTo>
                      <a:pt x="365" y="22"/>
                      <a:pt x="334" y="42"/>
                      <a:pt x="305" y="65"/>
                    </a:cubicBezTo>
                    <a:cubicBezTo>
                      <a:pt x="305" y="65"/>
                      <a:pt x="305" y="65"/>
                      <a:pt x="305" y="65"/>
                    </a:cubicBezTo>
                    <a:cubicBezTo>
                      <a:pt x="304" y="66"/>
                      <a:pt x="303" y="66"/>
                      <a:pt x="302" y="67"/>
                    </a:cubicBezTo>
                    <a:cubicBezTo>
                      <a:pt x="302" y="67"/>
                      <a:pt x="302" y="67"/>
                      <a:pt x="302" y="67"/>
                    </a:cubicBezTo>
                    <a:cubicBezTo>
                      <a:pt x="285" y="80"/>
                      <a:pt x="268" y="95"/>
                      <a:pt x="251" y="110"/>
                    </a:cubicBezTo>
                    <a:cubicBezTo>
                      <a:pt x="251" y="110"/>
                      <a:pt x="251" y="110"/>
                      <a:pt x="251" y="110"/>
                    </a:cubicBezTo>
                    <a:cubicBezTo>
                      <a:pt x="252" y="109"/>
                      <a:pt x="252" y="109"/>
                      <a:pt x="253" y="109"/>
                    </a:cubicBezTo>
                    <a:cubicBezTo>
                      <a:pt x="253" y="109"/>
                      <a:pt x="253" y="109"/>
                      <a:pt x="253" y="109"/>
                    </a:cubicBezTo>
                    <a:cubicBezTo>
                      <a:pt x="253" y="109"/>
                      <a:pt x="253" y="109"/>
                      <a:pt x="253" y="109"/>
                    </a:cubicBezTo>
                    <a:cubicBezTo>
                      <a:pt x="253" y="109"/>
                      <a:pt x="254" y="109"/>
                      <a:pt x="254" y="110"/>
                    </a:cubicBezTo>
                    <a:cubicBezTo>
                      <a:pt x="270" y="95"/>
                      <a:pt x="287" y="80"/>
                      <a:pt x="305" y="67"/>
                    </a:cubicBezTo>
                    <a:cubicBezTo>
                      <a:pt x="305" y="66"/>
                      <a:pt x="306" y="66"/>
                      <a:pt x="307" y="65"/>
                    </a:cubicBezTo>
                    <a:cubicBezTo>
                      <a:pt x="337" y="42"/>
                      <a:pt x="367" y="22"/>
                      <a:pt x="399" y="4"/>
                    </a:cubicBezTo>
                    <a:cubicBezTo>
                      <a:pt x="398" y="4"/>
                      <a:pt x="397" y="4"/>
                      <a:pt x="397" y="4"/>
                    </a:cubicBezTo>
                    <a:moveTo>
                      <a:pt x="403" y="0"/>
                    </a:moveTo>
                    <a:cubicBezTo>
                      <a:pt x="402" y="1"/>
                      <a:pt x="401" y="1"/>
                      <a:pt x="399" y="2"/>
                    </a:cubicBezTo>
                    <a:cubicBezTo>
                      <a:pt x="400" y="2"/>
                      <a:pt x="401" y="2"/>
                      <a:pt x="402" y="2"/>
                    </a:cubicBezTo>
                    <a:cubicBezTo>
                      <a:pt x="402" y="2"/>
                      <a:pt x="402" y="2"/>
                      <a:pt x="402" y="2"/>
                    </a:cubicBezTo>
                    <a:cubicBezTo>
                      <a:pt x="403" y="2"/>
                      <a:pt x="403" y="2"/>
                      <a:pt x="403" y="2"/>
                    </a:cubicBezTo>
                    <a:cubicBezTo>
                      <a:pt x="412" y="3"/>
                      <a:pt x="422" y="5"/>
                      <a:pt x="433" y="6"/>
                    </a:cubicBezTo>
                    <a:cubicBezTo>
                      <a:pt x="433" y="6"/>
                      <a:pt x="433" y="6"/>
                      <a:pt x="433" y="6"/>
                    </a:cubicBezTo>
                    <a:cubicBezTo>
                      <a:pt x="434" y="6"/>
                      <a:pt x="434" y="5"/>
                      <a:pt x="435" y="5"/>
                    </a:cubicBezTo>
                    <a:cubicBezTo>
                      <a:pt x="424" y="3"/>
                      <a:pt x="413" y="1"/>
                      <a:pt x="40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60" name="Freeform 21"/>
              <p:cNvSpPr>
                <a:spLocks/>
              </p:cNvSpPr>
              <p:nvPr/>
            </p:nvSpPr>
            <p:spPr bwMode="auto">
              <a:xfrm>
                <a:off x="1226" y="1383"/>
                <a:ext cx="45" cy="41"/>
              </a:xfrm>
              <a:custGeom>
                <a:avLst/>
                <a:gdLst>
                  <a:gd name="T0" fmla="*/ 11 w 29"/>
                  <a:gd name="T1" fmla="*/ 0 h 26"/>
                  <a:gd name="T2" fmla="*/ 2 w 29"/>
                  <a:gd name="T3" fmla="*/ 6 h 26"/>
                  <a:gd name="T4" fmla="*/ 2 w 29"/>
                  <a:gd name="T5" fmla="*/ 6 h 26"/>
                  <a:gd name="T6" fmla="*/ 1 w 29"/>
                  <a:gd name="T7" fmla="*/ 9 h 26"/>
                  <a:gd name="T8" fmla="*/ 6 w 29"/>
                  <a:gd name="T9" fmla="*/ 22 h 26"/>
                  <a:gd name="T10" fmla="*/ 7 w 29"/>
                  <a:gd name="T11" fmla="*/ 23 h 26"/>
                  <a:gd name="T12" fmla="*/ 7 w 29"/>
                  <a:gd name="T13" fmla="*/ 23 h 26"/>
                  <a:gd name="T14" fmla="*/ 7 w 29"/>
                  <a:gd name="T15" fmla="*/ 23 h 26"/>
                  <a:gd name="T16" fmla="*/ 9 w 29"/>
                  <a:gd name="T17" fmla="*/ 24 h 26"/>
                  <a:gd name="T18" fmla="*/ 11 w 29"/>
                  <a:gd name="T19" fmla="*/ 25 h 26"/>
                  <a:gd name="T20" fmla="*/ 16 w 29"/>
                  <a:gd name="T21" fmla="*/ 26 h 26"/>
                  <a:gd name="T22" fmla="*/ 25 w 29"/>
                  <a:gd name="T23" fmla="*/ 11 h 26"/>
                  <a:gd name="T24" fmla="*/ 18 w 29"/>
                  <a:gd name="T25" fmla="*/ 2 h 26"/>
                  <a:gd name="T26" fmla="*/ 14 w 29"/>
                  <a:gd name="T27" fmla="*/ 1 h 26"/>
                  <a:gd name="T28" fmla="*/ 11 w 29"/>
                  <a:gd name="T2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 h="26">
                    <a:moveTo>
                      <a:pt x="11" y="0"/>
                    </a:moveTo>
                    <a:cubicBezTo>
                      <a:pt x="7" y="0"/>
                      <a:pt x="4" y="2"/>
                      <a:pt x="2" y="6"/>
                    </a:cubicBezTo>
                    <a:cubicBezTo>
                      <a:pt x="2" y="6"/>
                      <a:pt x="2" y="6"/>
                      <a:pt x="2" y="6"/>
                    </a:cubicBezTo>
                    <a:cubicBezTo>
                      <a:pt x="1" y="7"/>
                      <a:pt x="1" y="8"/>
                      <a:pt x="1" y="9"/>
                    </a:cubicBezTo>
                    <a:cubicBezTo>
                      <a:pt x="0" y="13"/>
                      <a:pt x="2" y="18"/>
                      <a:pt x="6" y="22"/>
                    </a:cubicBezTo>
                    <a:cubicBezTo>
                      <a:pt x="6" y="22"/>
                      <a:pt x="6" y="23"/>
                      <a:pt x="7" y="23"/>
                    </a:cubicBezTo>
                    <a:cubicBezTo>
                      <a:pt x="7" y="23"/>
                      <a:pt x="7" y="23"/>
                      <a:pt x="7" y="23"/>
                    </a:cubicBezTo>
                    <a:cubicBezTo>
                      <a:pt x="7" y="23"/>
                      <a:pt x="7" y="23"/>
                      <a:pt x="7" y="23"/>
                    </a:cubicBezTo>
                    <a:cubicBezTo>
                      <a:pt x="8" y="24"/>
                      <a:pt x="8" y="24"/>
                      <a:pt x="9" y="24"/>
                    </a:cubicBezTo>
                    <a:cubicBezTo>
                      <a:pt x="10" y="25"/>
                      <a:pt x="11" y="25"/>
                      <a:pt x="11" y="25"/>
                    </a:cubicBezTo>
                    <a:cubicBezTo>
                      <a:pt x="13" y="26"/>
                      <a:pt x="14" y="26"/>
                      <a:pt x="16" y="26"/>
                    </a:cubicBezTo>
                    <a:cubicBezTo>
                      <a:pt x="24" y="26"/>
                      <a:pt x="29" y="18"/>
                      <a:pt x="25" y="11"/>
                    </a:cubicBezTo>
                    <a:cubicBezTo>
                      <a:pt x="24" y="7"/>
                      <a:pt x="21" y="4"/>
                      <a:pt x="18" y="2"/>
                    </a:cubicBezTo>
                    <a:cubicBezTo>
                      <a:pt x="17" y="1"/>
                      <a:pt x="16" y="1"/>
                      <a:pt x="14" y="1"/>
                    </a:cubicBezTo>
                    <a:cubicBezTo>
                      <a:pt x="13" y="0"/>
                      <a:pt x="12"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61" name="Freeform 22"/>
              <p:cNvSpPr>
                <a:spLocks/>
              </p:cNvSpPr>
              <p:nvPr/>
            </p:nvSpPr>
            <p:spPr bwMode="auto">
              <a:xfrm>
                <a:off x="740" y="1907"/>
                <a:ext cx="50" cy="46"/>
              </a:xfrm>
              <a:custGeom>
                <a:avLst/>
                <a:gdLst>
                  <a:gd name="T0" fmla="*/ 17 w 32"/>
                  <a:gd name="T1" fmla="*/ 0 h 30"/>
                  <a:gd name="T2" fmla="*/ 7 w 32"/>
                  <a:gd name="T3" fmla="*/ 4 h 30"/>
                  <a:gd name="T4" fmla="*/ 5 w 32"/>
                  <a:gd name="T5" fmla="*/ 7 h 30"/>
                  <a:gd name="T6" fmla="*/ 4 w 32"/>
                  <a:gd name="T7" fmla="*/ 8 h 30"/>
                  <a:gd name="T8" fmla="*/ 10 w 32"/>
                  <a:gd name="T9" fmla="*/ 29 h 30"/>
                  <a:gd name="T10" fmla="*/ 10 w 32"/>
                  <a:gd name="T11" fmla="*/ 29 h 30"/>
                  <a:gd name="T12" fmla="*/ 17 w 32"/>
                  <a:gd name="T13" fmla="*/ 30 h 30"/>
                  <a:gd name="T14" fmla="*/ 31 w 32"/>
                  <a:gd name="T15" fmla="*/ 20 h 30"/>
                  <a:gd name="T16" fmla="*/ 31 w 32"/>
                  <a:gd name="T17" fmla="*/ 17 h 30"/>
                  <a:gd name="T18" fmla="*/ 31 w 32"/>
                  <a:gd name="T19" fmla="*/ 10 h 30"/>
                  <a:gd name="T20" fmla="*/ 22 w 32"/>
                  <a:gd name="T21" fmla="*/ 1 h 30"/>
                  <a:gd name="T22" fmla="*/ 19 w 32"/>
                  <a:gd name="T23" fmla="*/ 0 h 30"/>
                  <a:gd name="T24" fmla="*/ 17 w 32"/>
                  <a:gd name="T25"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0">
                    <a:moveTo>
                      <a:pt x="17" y="0"/>
                    </a:moveTo>
                    <a:cubicBezTo>
                      <a:pt x="13" y="0"/>
                      <a:pt x="10" y="1"/>
                      <a:pt x="7" y="4"/>
                    </a:cubicBezTo>
                    <a:cubicBezTo>
                      <a:pt x="6" y="5"/>
                      <a:pt x="5" y="6"/>
                      <a:pt x="5" y="7"/>
                    </a:cubicBezTo>
                    <a:cubicBezTo>
                      <a:pt x="4" y="7"/>
                      <a:pt x="4" y="8"/>
                      <a:pt x="4" y="8"/>
                    </a:cubicBezTo>
                    <a:cubicBezTo>
                      <a:pt x="0" y="15"/>
                      <a:pt x="2" y="25"/>
                      <a:pt x="10" y="29"/>
                    </a:cubicBezTo>
                    <a:cubicBezTo>
                      <a:pt x="10" y="29"/>
                      <a:pt x="10" y="29"/>
                      <a:pt x="10" y="29"/>
                    </a:cubicBezTo>
                    <a:cubicBezTo>
                      <a:pt x="13" y="30"/>
                      <a:pt x="15" y="30"/>
                      <a:pt x="17" y="30"/>
                    </a:cubicBezTo>
                    <a:cubicBezTo>
                      <a:pt x="23" y="30"/>
                      <a:pt x="29" y="26"/>
                      <a:pt x="31" y="20"/>
                    </a:cubicBezTo>
                    <a:cubicBezTo>
                      <a:pt x="31" y="19"/>
                      <a:pt x="31" y="18"/>
                      <a:pt x="31" y="17"/>
                    </a:cubicBezTo>
                    <a:cubicBezTo>
                      <a:pt x="32" y="15"/>
                      <a:pt x="31" y="12"/>
                      <a:pt x="31" y="10"/>
                    </a:cubicBezTo>
                    <a:cubicBezTo>
                      <a:pt x="29" y="6"/>
                      <a:pt x="26" y="3"/>
                      <a:pt x="22" y="1"/>
                    </a:cubicBezTo>
                    <a:cubicBezTo>
                      <a:pt x="21" y="1"/>
                      <a:pt x="20" y="1"/>
                      <a:pt x="19" y="0"/>
                    </a:cubicBezTo>
                    <a:cubicBezTo>
                      <a:pt x="18" y="0"/>
                      <a:pt x="17"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62" name="Freeform 23"/>
              <p:cNvSpPr>
                <a:spLocks/>
              </p:cNvSpPr>
              <p:nvPr/>
            </p:nvSpPr>
            <p:spPr bwMode="auto">
              <a:xfrm>
                <a:off x="882" y="1051"/>
                <a:ext cx="42" cy="25"/>
              </a:xfrm>
              <a:custGeom>
                <a:avLst/>
                <a:gdLst>
                  <a:gd name="T0" fmla="*/ 12 w 27"/>
                  <a:gd name="T1" fmla="*/ 0 h 16"/>
                  <a:gd name="T2" fmla="*/ 2 w 27"/>
                  <a:gd name="T3" fmla="*/ 5 h 16"/>
                  <a:gd name="T4" fmla="*/ 2 w 27"/>
                  <a:gd name="T5" fmla="*/ 5 h 16"/>
                  <a:gd name="T6" fmla="*/ 1 w 27"/>
                  <a:gd name="T7" fmla="*/ 8 h 16"/>
                  <a:gd name="T8" fmla="*/ 3 w 27"/>
                  <a:gd name="T9" fmla="*/ 16 h 16"/>
                  <a:gd name="T10" fmla="*/ 18 w 27"/>
                  <a:gd name="T11" fmla="*/ 12 h 16"/>
                  <a:gd name="T12" fmla="*/ 26 w 27"/>
                  <a:gd name="T13" fmla="*/ 13 h 16"/>
                  <a:gd name="T14" fmla="*/ 27 w 27"/>
                  <a:gd name="T15" fmla="*/ 13 h 16"/>
                  <a:gd name="T16" fmla="*/ 27 w 27"/>
                  <a:gd name="T17" fmla="*/ 11 h 16"/>
                  <a:gd name="T18" fmla="*/ 24 w 27"/>
                  <a:gd name="T19" fmla="*/ 5 h 16"/>
                  <a:gd name="T20" fmla="*/ 21 w 27"/>
                  <a:gd name="T21" fmla="*/ 2 h 16"/>
                  <a:gd name="T22" fmla="*/ 12 w 27"/>
                  <a:gd name="T2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16">
                    <a:moveTo>
                      <a:pt x="12" y="0"/>
                    </a:moveTo>
                    <a:cubicBezTo>
                      <a:pt x="9" y="0"/>
                      <a:pt x="5" y="2"/>
                      <a:pt x="2" y="5"/>
                    </a:cubicBezTo>
                    <a:cubicBezTo>
                      <a:pt x="2" y="5"/>
                      <a:pt x="2" y="5"/>
                      <a:pt x="2" y="5"/>
                    </a:cubicBezTo>
                    <a:cubicBezTo>
                      <a:pt x="1" y="6"/>
                      <a:pt x="1" y="7"/>
                      <a:pt x="1" y="8"/>
                    </a:cubicBezTo>
                    <a:cubicBezTo>
                      <a:pt x="0" y="10"/>
                      <a:pt x="1" y="13"/>
                      <a:pt x="3" y="16"/>
                    </a:cubicBezTo>
                    <a:cubicBezTo>
                      <a:pt x="7" y="13"/>
                      <a:pt x="12" y="12"/>
                      <a:pt x="18" y="12"/>
                    </a:cubicBezTo>
                    <a:cubicBezTo>
                      <a:pt x="21" y="12"/>
                      <a:pt x="23" y="12"/>
                      <a:pt x="26" y="13"/>
                    </a:cubicBezTo>
                    <a:cubicBezTo>
                      <a:pt x="26" y="13"/>
                      <a:pt x="27" y="13"/>
                      <a:pt x="27" y="13"/>
                    </a:cubicBezTo>
                    <a:cubicBezTo>
                      <a:pt x="27" y="12"/>
                      <a:pt x="27" y="11"/>
                      <a:pt x="27" y="11"/>
                    </a:cubicBezTo>
                    <a:cubicBezTo>
                      <a:pt x="27" y="8"/>
                      <a:pt x="25" y="6"/>
                      <a:pt x="24" y="5"/>
                    </a:cubicBezTo>
                    <a:cubicBezTo>
                      <a:pt x="23" y="4"/>
                      <a:pt x="22" y="3"/>
                      <a:pt x="21" y="2"/>
                    </a:cubicBezTo>
                    <a:cubicBezTo>
                      <a:pt x="19" y="1"/>
                      <a:pt x="15"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63" name="Freeform 24"/>
              <p:cNvSpPr>
                <a:spLocks/>
              </p:cNvSpPr>
              <p:nvPr/>
            </p:nvSpPr>
            <p:spPr bwMode="auto">
              <a:xfrm>
                <a:off x="667" y="756"/>
                <a:ext cx="45" cy="25"/>
              </a:xfrm>
              <a:custGeom>
                <a:avLst/>
                <a:gdLst>
                  <a:gd name="T0" fmla="*/ 15 w 29"/>
                  <a:gd name="T1" fmla="*/ 0 h 16"/>
                  <a:gd name="T2" fmla="*/ 4 w 29"/>
                  <a:gd name="T3" fmla="*/ 3 h 16"/>
                  <a:gd name="T4" fmla="*/ 3 w 29"/>
                  <a:gd name="T5" fmla="*/ 4 h 16"/>
                  <a:gd name="T6" fmla="*/ 2 w 29"/>
                  <a:gd name="T7" fmla="*/ 5 h 16"/>
                  <a:gd name="T8" fmla="*/ 2 w 29"/>
                  <a:gd name="T9" fmla="*/ 5 h 16"/>
                  <a:gd name="T10" fmla="*/ 2 w 29"/>
                  <a:gd name="T11" fmla="*/ 5 h 16"/>
                  <a:gd name="T12" fmla="*/ 2 w 29"/>
                  <a:gd name="T13" fmla="*/ 5 h 16"/>
                  <a:gd name="T14" fmla="*/ 2 w 29"/>
                  <a:gd name="T15" fmla="*/ 5 h 16"/>
                  <a:gd name="T16" fmla="*/ 7 w 29"/>
                  <a:gd name="T17" fmla="*/ 15 h 16"/>
                  <a:gd name="T18" fmla="*/ 7 w 29"/>
                  <a:gd name="T19" fmla="*/ 15 h 16"/>
                  <a:gd name="T20" fmla="*/ 14 w 29"/>
                  <a:gd name="T21" fmla="*/ 16 h 16"/>
                  <a:gd name="T22" fmla="*/ 22 w 29"/>
                  <a:gd name="T23" fmla="*/ 14 h 16"/>
                  <a:gd name="T24" fmla="*/ 23 w 29"/>
                  <a:gd name="T25" fmla="*/ 13 h 16"/>
                  <a:gd name="T26" fmla="*/ 25 w 29"/>
                  <a:gd name="T27" fmla="*/ 12 h 16"/>
                  <a:gd name="T28" fmla="*/ 21 w 29"/>
                  <a:gd name="T29" fmla="*/ 1 h 16"/>
                  <a:gd name="T30" fmla="*/ 21 w 29"/>
                  <a:gd name="T31" fmla="*/ 1 h 16"/>
                  <a:gd name="T32" fmla="*/ 21 w 29"/>
                  <a:gd name="T33" fmla="*/ 1 h 16"/>
                  <a:gd name="T34" fmla="*/ 21 w 29"/>
                  <a:gd name="T35" fmla="*/ 1 h 16"/>
                  <a:gd name="T36" fmla="*/ 21 w 29"/>
                  <a:gd name="T37" fmla="*/ 1 h 16"/>
                  <a:gd name="T38" fmla="*/ 21 w 29"/>
                  <a:gd name="T39" fmla="*/ 1 h 16"/>
                  <a:gd name="T40" fmla="*/ 21 w 29"/>
                  <a:gd name="T41" fmla="*/ 1 h 16"/>
                  <a:gd name="T42" fmla="*/ 21 w 29"/>
                  <a:gd name="T43" fmla="*/ 1 h 16"/>
                  <a:gd name="T44" fmla="*/ 21 w 29"/>
                  <a:gd name="T45" fmla="*/ 1 h 16"/>
                  <a:gd name="T46" fmla="*/ 21 w 29"/>
                  <a:gd name="T47" fmla="*/ 1 h 16"/>
                  <a:gd name="T48" fmla="*/ 15 w 29"/>
                  <a:gd name="T4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16">
                    <a:moveTo>
                      <a:pt x="15" y="0"/>
                    </a:moveTo>
                    <a:cubicBezTo>
                      <a:pt x="11" y="0"/>
                      <a:pt x="7" y="1"/>
                      <a:pt x="4" y="3"/>
                    </a:cubicBezTo>
                    <a:cubicBezTo>
                      <a:pt x="4" y="3"/>
                      <a:pt x="3" y="4"/>
                      <a:pt x="3" y="4"/>
                    </a:cubicBezTo>
                    <a:cubicBezTo>
                      <a:pt x="3" y="4"/>
                      <a:pt x="3" y="4"/>
                      <a:pt x="2" y="5"/>
                    </a:cubicBezTo>
                    <a:cubicBezTo>
                      <a:pt x="2" y="5"/>
                      <a:pt x="2" y="5"/>
                      <a:pt x="2" y="5"/>
                    </a:cubicBezTo>
                    <a:cubicBezTo>
                      <a:pt x="2" y="5"/>
                      <a:pt x="2" y="5"/>
                      <a:pt x="2" y="5"/>
                    </a:cubicBezTo>
                    <a:cubicBezTo>
                      <a:pt x="2" y="5"/>
                      <a:pt x="2" y="5"/>
                      <a:pt x="2" y="5"/>
                    </a:cubicBezTo>
                    <a:cubicBezTo>
                      <a:pt x="2" y="5"/>
                      <a:pt x="2" y="5"/>
                      <a:pt x="2" y="5"/>
                    </a:cubicBezTo>
                    <a:cubicBezTo>
                      <a:pt x="0" y="8"/>
                      <a:pt x="1" y="12"/>
                      <a:pt x="7" y="15"/>
                    </a:cubicBezTo>
                    <a:cubicBezTo>
                      <a:pt x="7" y="15"/>
                      <a:pt x="7" y="15"/>
                      <a:pt x="7" y="15"/>
                    </a:cubicBezTo>
                    <a:cubicBezTo>
                      <a:pt x="9" y="15"/>
                      <a:pt x="12" y="16"/>
                      <a:pt x="14" y="16"/>
                    </a:cubicBezTo>
                    <a:cubicBezTo>
                      <a:pt x="17" y="16"/>
                      <a:pt x="20" y="15"/>
                      <a:pt x="22" y="14"/>
                    </a:cubicBezTo>
                    <a:cubicBezTo>
                      <a:pt x="22" y="14"/>
                      <a:pt x="23" y="14"/>
                      <a:pt x="23" y="13"/>
                    </a:cubicBezTo>
                    <a:cubicBezTo>
                      <a:pt x="24" y="13"/>
                      <a:pt x="24" y="12"/>
                      <a:pt x="25" y="12"/>
                    </a:cubicBezTo>
                    <a:cubicBezTo>
                      <a:pt x="29" y="8"/>
                      <a:pt x="27" y="3"/>
                      <a:pt x="21" y="1"/>
                    </a:cubicBezTo>
                    <a:cubicBezTo>
                      <a:pt x="21" y="1"/>
                      <a:pt x="21" y="1"/>
                      <a:pt x="21" y="1"/>
                    </a:cubicBezTo>
                    <a:cubicBezTo>
                      <a:pt x="21" y="1"/>
                      <a:pt x="21" y="1"/>
                      <a:pt x="21" y="1"/>
                    </a:cubicBezTo>
                    <a:cubicBezTo>
                      <a:pt x="21" y="1"/>
                      <a:pt x="21" y="1"/>
                      <a:pt x="21" y="1"/>
                    </a:cubicBezTo>
                    <a:cubicBezTo>
                      <a:pt x="21" y="1"/>
                      <a:pt x="21" y="1"/>
                      <a:pt x="21" y="1"/>
                    </a:cubicBezTo>
                    <a:cubicBezTo>
                      <a:pt x="21" y="1"/>
                      <a:pt x="21" y="1"/>
                      <a:pt x="21" y="1"/>
                    </a:cubicBezTo>
                    <a:cubicBezTo>
                      <a:pt x="21" y="1"/>
                      <a:pt x="21" y="1"/>
                      <a:pt x="21" y="1"/>
                    </a:cubicBezTo>
                    <a:cubicBezTo>
                      <a:pt x="21" y="1"/>
                      <a:pt x="21" y="1"/>
                      <a:pt x="21" y="1"/>
                    </a:cubicBezTo>
                    <a:cubicBezTo>
                      <a:pt x="21" y="1"/>
                      <a:pt x="21" y="1"/>
                      <a:pt x="21" y="1"/>
                    </a:cubicBezTo>
                    <a:cubicBezTo>
                      <a:pt x="21" y="1"/>
                      <a:pt x="21" y="1"/>
                      <a:pt x="21" y="1"/>
                    </a:cubicBezTo>
                    <a:cubicBezTo>
                      <a:pt x="19" y="0"/>
                      <a:pt x="17"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64" name="Freeform 25"/>
              <p:cNvSpPr>
                <a:spLocks/>
              </p:cNvSpPr>
              <p:nvPr/>
            </p:nvSpPr>
            <p:spPr bwMode="auto">
              <a:xfrm>
                <a:off x="556" y="1264"/>
                <a:ext cx="48" cy="40"/>
              </a:xfrm>
              <a:custGeom>
                <a:avLst/>
                <a:gdLst>
                  <a:gd name="T0" fmla="*/ 16 w 31"/>
                  <a:gd name="T1" fmla="*/ 0 h 26"/>
                  <a:gd name="T2" fmla="*/ 5 w 31"/>
                  <a:gd name="T3" fmla="*/ 5 h 26"/>
                  <a:gd name="T4" fmla="*/ 3 w 31"/>
                  <a:gd name="T5" fmla="*/ 7 h 26"/>
                  <a:gd name="T6" fmla="*/ 3 w 31"/>
                  <a:gd name="T7" fmla="*/ 7 h 26"/>
                  <a:gd name="T8" fmla="*/ 9 w 31"/>
                  <a:gd name="T9" fmla="*/ 24 h 26"/>
                  <a:gd name="T10" fmla="*/ 16 w 31"/>
                  <a:gd name="T11" fmla="*/ 26 h 26"/>
                  <a:gd name="T12" fmla="*/ 29 w 31"/>
                  <a:gd name="T13" fmla="*/ 19 h 26"/>
                  <a:gd name="T14" fmla="*/ 29 w 31"/>
                  <a:gd name="T15" fmla="*/ 19 h 26"/>
                  <a:gd name="T16" fmla="*/ 29 w 31"/>
                  <a:gd name="T17" fmla="*/ 19 h 26"/>
                  <a:gd name="T18" fmla="*/ 29 w 31"/>
                  <a:gd name="T19" fmla="*/ 19 h 26"/>
                  <a:gd name="T20" fmla="*/ 30 w 31"/>
                  <a:gd name="T21" fmla="*/ 16 h 26"/>
                  <a:gd name="T22" fmla="*/ 30 w 31"/>
                  <a:gd name="T23" fmla="*/ 16 h 26"/>
                  <a:gd name="T24" fmla="*/ 30 w 31"/>
                  <a:gd name="T25" fmla="*/ 16 h 26"/>
                  <a:gd name="T26" fmla="*/ 30 w 31"/>
                  <a:gd name="T27" fmla="*/ 11 h 26"/>
                  <a:gd name="T28" fmla="*/ 27 w 31"/>
                  <a:gd name="T29" fmla="*/ 4 h 26"/>
                  <a:gd name="T30" fmla="*/ 24 w 31"/>
                  <a:gd name="T31" fmla="*/ 2 h 26"/>
                  <a:gd name="T32" fmla="*/ 16 w 31"/>
                  <a:gd name="T3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26">
                    <a:moveTo>
                      <a:pt x="16" y="0"/>
                    </a:moveTo>
                    <a:cubicBezTo>
                      <a:pt x="12" y="0"/>
                      <a:pt x="8" y="2"/>
                      <a:pt x="5" y="5"/>
                    </a:cubicBezTo>
                    <a:cubicBezTo>
                      <a:pt x="4" y="5"/>
                      <a:pt x="3" y="6"/>
                      <a:pt x="3" y="7"/>
                    </a:cubicBezTo>
                    <a:cubicBezTo>
                      <a:pt x="3" y="7"/>
                      <a:pt x="3" y="7"/>
                      <a:pt x="3" y="7"/>
                    </a:cubicBezTo>
                    <a:cubicBezTo>
                      <a:pt x="0" y="13"/>
                      <a:pt x="1" y="20"/>
                      <a:pt x="9" y="24"/>
                    </a:cubicBezTo>
                    <a:cubicBezTo>
                      <a:pt x="11" y="25"/>
                      <a:pt x="13" y="26"/>
                      <a:pt x="16" y="26"/>
                    </a:cubicBezTo>
                    <a:cubicBezTo>
                      <a:pt x="21" y="26"/>
                      <a:pt x="26" y="24"/>
                      <a:pt x="29" y="19"/>
                    </a:cubicBezTo>
                    <a:cubicBezTo>
                      <a:pt x="29" y="19"/>
                      <a:pt x="29" y="19"/>
                      <a:pt x="29" y="19"/>
                    </a:cubicBezTo>
                    <a:cubicBezTo>
                      <a:pt x="29" y="19"/>
                      <a:pt x="29" y="19"/>
                      <a:pt x="29" y="19"/>
                    </a:cubicBezTo>
                    <a:cubicBezTo>
                      <a:pt x="29" y="19"/>
                      <a:pt x="29" y="19"/>
                      <a:pt x="29" y="19"/>
                    </a:cubicBezTo>
                    <a:cubicBezTo>
                      <a:pt x="29" y="18"/>
                      <a:pt x="30" y="17"/>
                      <a:pt x="30" y="16"/>
                    </a:cubicBezTo>
                    <a:cubicBezTo>
                      <a:pt x="30" y="16"/>
                      <a:pt x="30" y="16"/>
                      <a:pt x="30" y="16"/>
                    </a:cubicBezTo>
                    <a:cubicBezTo>
                      <a:pt x="30" y="16"/>
                      <a:pt x="30" y="16"/>
                      <a:pt x="30" y="16"/>
                    </a:cubicBezTo>
                    <a:cubicBezTo>
                      <a:pt x="31" y="14"/>
                      <a:pt x="31" y="12"/>
                      <a:pt x="30" y="11"/>
                    </a:cubicBezTo>
                    <a:cubicBezTo>
                      <a:pt x="30" y="8"/>
                      <a:pt x="29" y="6"/>
                      <a:pt x="27" y="4"/>
                    </a:cubicBezTo>
                    <a:cubicBezTo>
                      <a:pt x="26" y="3"/>
                      <a:pt x="25" y="3"/>
                      <a:pt x="24" y="2"/>
                    </a:cubicBezTo>
                    <a:cubicBezTo>
                      <a:pt x="21" y="1"/>
                      <a:pt x="19"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65" name="Freeform 26"/>
              <p:cNvSpPr>
                <a:spLocks/>
              </p:cNvSpPr>
              <p:nvPr/>
            </p:nvSpPr>
            <p:spPr bwMode="auto">
              <a:xfrm>
                <a:off x="1240" y="1758"/>
                <a:ext cx="47" cy="46"/>
              </a:xfrm>
              <a:custGeom>
                <a:avLst/>
                <a:gdLst>
                  <a:gd name="T0" fmla="*/ 13 w 30"/>
                  <a:gd name="T1" fmla="*/ 0 h 30"/>
                  <a:gd name="T2" fmla="*/ 3 w 30"/>
                  <a:gd name="T3" fmla="*/ 6 h 30"/>
                  <a:gd name="T4" fmla="*/ 2 w 30"/>
                  <a:gd name="T5" fmla="*/ 7 h 30"/>
                  <a:gd name="T6" fmla="*/ 1 w 30"/>
                  <a:gd name="T7" fmla="*/ 11 h 30"/>
                  <a:gd name="T8" fmla="*/ 8 w 30"/>
                  <a:gd name="T9" fmla="*/ 28 h 30"/>
                  <a:gd name="T10" fmla="*/ 9 w 30"/>
                  <a:gd name="T11" fmla="*/ 28 h 30"/>
                  <a:gd name="T12" fmla="*/ 16 w 30"/>
                  <a:gd name="T13" fmla="*/ 30 h 30"/>
                  <a:gd name="T14" fmla="*/ 27 w 30"/>
                  <a:gd name="T15" fmla="*/ 12 h 30"/>
                  <a:gd name="T16" fmla="*/ 13 w 30"/>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13" y="0"/>
                    </a:moveTo>
                    <a:cubicBezTo>
                      <a:pt x="9" y="0"/>
                      <a:pt x="5" y="2"/>
                      <a:pt x="3" y="6"/>
                    </a:cubicBezTo>
                    <a:cubicBezTo>
                      <a:pt x="3" y="7"/>
                      <a:pt x="2" y="7"/>
                      <a:pt x="2" y="7"/>
                    </a:cubicBezTo>
                    <a:cubicBezTo>
                      <a:pt x="2" y="9"/>
                      <a:pt x="1" y="10"/>
                      <a:pt x="1" y="11"/>
                    </a:cubicBezTo>
                    <a:cubicBezTo>
                      <a:pt x="0" y="17"/>
                      <a:pt x="2" y="23"/>
                      <a:pt x="8" y="28"/>
                    </a:cubicBezTo>
                    <a:cubicBezTo>
                      <a:pt x="9" y="28"/>
                      <a:pt x="9" y="28"/>
                      <a:pt x="9" y="28"/>
                    </a:cubicBezTo>
                    <a:cubicBezTo>
                      <a:pt x="11" y="29"/>
                      <a:pt x="14" y="30"/>
                      <a:pt x="16" y="30"/>
                    </a:cubicBezTo>
                    <a:cubicBezTo>
                      <a:pt x="24" y="30"/>
                      <a:pt x="30" y="21"/>
                      <a:pt x="27" y="12"/>
                    </a:cubicBezTo>
                    <a:cubicBezTo>
                      <a:pt x="25" y="4"/>
                      <a:pt x="19"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66" name="Freeform 27"/>
              <p:cNvSpPr>
                <a:spLocks/>
              </p:cNvSpPr>
              <p:nvPr/>
            </p:nvSpPr>
            <p:spPr bwMode="auto">
              <a:xfrm>
                <a:off x="-72" y="2351"/>
                <a:ext cx="45" cy="46"/>
              </a:xfrm>
              <a:custGeom>
                <a:avLst/>
                <a:gdLst>
                  <a:gd name="T0" fmla="*/ 14 w 29"/>
                  <a:gd name="T1" fmla="*/ 0 h 30"/>
                  <a:gd name="T2" fmla="*/ 3 w 29"/>
                  <a:gd name="T3" fmla="*/ 8 h 30"/>
                  <a:gd name="T4" fmla="*/ 2 w 29"/>
                  <a:gd name="T5" fmla="*/ 10 h 30"/>
                  <a:gd name="T6" fmla="*/ 2 w 29"/>
                  <a:gd name="T7" fmla="*/ 10 h 30"/>
                  <a:gd name="T8" fmla="*/ 9 w 29"/>
                  <a:gd name="T9" fmla="*/ 29 h 30"/>
                  <a:gd name="T10" fmla="*/ 9 w 29"/>
                  <a:gd name="T11" fmla="*/ 29 h 30"/>
                  <a:gd name="T12" fmla="*/ 9 w 29"/>
                  <a:gd name="T13" fmla="*/ 29 h 30"/>
                  <a:gd name="T14" fmla="*/ 9 w 29"/>
                  <a:gd name="T15" fmla="*/ 29 h 30"/>
                  <a:gd name="T16" fmla="*/ 9 w 29"/>
                  <a:gd name="T17" fmla="*/ 29 h 30"/>
                  <a:gd name="T18" fmla="*/ 9 w 29"/>
                  <a:gd name="T19" fmla="*/ 29 h 30"/>
                  <a:gd name="T20" fmla="*/ 9 w 29"/>
                  <a:gd name="T21" fmla="*/ 29 h 30"/>
                  <a:gd name="T22" fmla="*/ 13 w 29"/>
                  <a:gd name="T23" fmla="*/ 30 h 30"/>
                  <a:gd name="T24" fmla="*/ 17 w 29"/>
                  <a:gd name="T25" fmla="*/ 29 h 30"/>
                  <a:gd name="T26" fmla="*/ 20 w 29"/>
                  <a:gd name="T27" fmla="*/ 2 h 30"/>
                  <a:gd name="T28" fmla="*/ 18 w 29"/>
                  <a:gd name="T29" fmla="*/ 1 h 30"/>
                  <a:gd name="T30" fmla="*/ 18 w 29"/>
                  <a:gd name="T31" fmla="*/ 1 h 30"/>
                  <a:gd name="T32" fmla="*/ 18 w 29"/>
                  <a:gd name="T33" fmla="*/ 1 h 30"/>
                  <a:gd name="T34" fmla="*/ 18 w 29"/>
                  <a:gd name="T35" fmla="*/ 1 h 30"/>
                  <a:gd name="T36" fmla="*/ 18 w 29"/>
                  <a:gd name="T37" fmla="*/ 1 h 30"/>
                  <a:gd name="T38" fmla="*/ 18 w 29"/>
                  <a:gd name="T39" fmla="*/ 1 h 30"/>
                  <a:gd name="T40" fmla="*/ 18 w 29"/>
                  <a:gd name="T41" fmla="*/ 1 h 30"/>
                  <a:gd name="T42" fmla="*/ 18 w 29"/>
                  <a:gd name="T43" fmla="*/ 1 h 30"/>
                  <a:gd name="T44" fmla="*/ 14 w 29"/>
                  <a:gd name="T45"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 h="30">
                    <a:moveTo>
                      <a:pt x="14" y="0"/>
                    </a:moveTo>
                    <a:cubicBezTo>
                      <a:pt x="9" y="0"/>
                      <a:pt x="5" y="4"/>
                      <a:pt x="3" y="8"/>
                    </a:cubicBezTo>
                    <a:cubicBezTo>
                      <a:pt x="2" y="9"/>
                      <a:pt x="2" y="9"/>
                      <a:pt x="2" y="10"/>
                    </a:cubicBezTo>
                    <a:cubicBezTo>
                      <a:pt x="2" y="10"/>
                      <a:pt x="2" y="10"/>
                      <a:pt x="2" y="10"/>
                    </a:cubicBezTo>
                    <a:cubicBezTo>
                      <a:pt x="0" y="17"/>
                      <a:pt x="2" y="26"/>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10" y="29"/>
                      <a:pt x="12" y="30"/>
                      <a:pt x="13" y="30"/>
                    </a:cubicBezTo>
                    <a:cubicBezTo>
                      <a:pt x="14" y="30"/>
                      <a:pt x="16" y="29"/>
                      <a:pt x="17" y="29"/>
                    </a:cubicBezTo>
                    <a:cubicBezTo>
                      <a:pt x="27" y="24"/>
                      <a:pt x="29" y="8"/>
                      <a:pt x="20" y="2"/>
                    </a:cubicBezTo>
                    <a:cubicBezTo>
                      <a:pt x="20" y="2"/>
                      <a:pt x="19" y="1"/>
                      <a:pt x="18" y="1"/>
                    </a:cubicBezTo>
                    <a:cubicBezTo>
                      <a:pt x="18" y="1"/>
                      <a:pt x="18" y="1"/>
                      <a:pt x="18" y="1"/>
                    </a:cubicBezTo>
                    <a:cubicBezTo>
                      <a:pt x="18" y="1"/>
                      <a:pt x="18" y="1"/>
                      <a:pt x="18" y="1"/>
                    </a:cubicBezTo>
                    <a:cubicBezTo>
                      <a:pt x="18" y="1"/>
                      <a:pt x="18" y="1"/>
                      <a:pt x="18" y="1"/>
                    </a:cubicBezTo>
                    <a:cubicBezTo>
                      <a:pt x="18" y="1"/>
                      <a:pt x="18" y="1"/>
                      <a:pt x="18" y="1"/>
                    </a:cubicBezTo>
                    <a:cubicBezTo>
                      <a:pt x="18" y="1"/>
                      <a:pt x="18" y="1"/>
                      <a:pt x="18" y="1"/>
                    </a:cubicBezTo>
                    <a:cubicBezTo>
                      <a:pt x="18" y="1"/>
                      <a:pt x="18" y="1"/>
                      <a:pt x="18" y="1"/>
                    </a:cubicBezTo>
                    <a:cubicBezTo>
                      <a:pt x="18" y="1"/>
                      <a:pt x="18" y="1"/>
                      <a:pt x="18" y="1"/>
                    </a:cubicBezTo>
                    <a:cubicBezTo>
                      <a:pt x="17" y="0"/>
                      <a:pt x="15"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67" name="Freeform 28"/>
              <p:cNvSpPr>
                <a:spLocks/>
              </p:cNvSpPr>
              <p:nvPr/>
            </p:nvSpPr>
            <p:spPr bwMode="auto">
              <a:xfrm>
                <a:off x="88" y="734"/>
                <a:ext cx="52" cy="25"/>
              </a:xfrm>
              <a:custGeom>
                <a:avLst/>
                <a:gdLst>
                  <a:gd name="T0" fmla="*/ 22 w 33"/>
                  <a:gd name="T1" fmla="*/ 0 h 16"/>
                  <a:gd name="T2" fmla="*/ 7 w 33"/>
                  <a:gd name="T3" fmla="*/ 5 h 16"/>
                  <a:gd name="T4" fmla="*/ 6 w 33"/>
                  <a:gd name="T5" fmla="*/ 6 h 16"/>
                  <a:gd name="T6" fmla="*/ 6 w 33"/>
                  <a:gd name="T7" fmla="*/ 6 h 16"/>
                  <a:gd name="T8" fmla="*/ 6 w 33"/>
                  <a:gd name="T9" fmla="*/ 6 h 16"/>
                  <a:gd name="T10" fmla="*/ 7 w 33"/>
                  <a:gd name="T11" fmla="*/ 16 h 16"/>
                  <a:gd name="T12" fmla="*/ 10 w 33"/>
                  <a:gd name="T13" fmla="*/ 16 h 16"/>
                  <a:gd name="T14" fmla="*/ 27 w 33"/>
                  <a:gd name="T15" fmla="*/ 10 h 16"/>
                  <a:gd name="T16" fmla="*/ 26 w 33"/>
                  <a:gd name="T17" fmla="*/ 0 h 16"/>
                  <a:gd name="T18" fmla="*/ 25 w 33"/>
                  <a:gd name="T19" fmla="*/ 0 h 16"/>
                  <a:gd name="T20" fmla="*/ 25 w 33"/>
                  <a:gd name="T21" fmla="*/ 0 h 16"/>
                  <a:gd name="T22" fmla="*/ 22 w 33"/>
                  <a:gd name="T2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16">
                    <a:moveTo>
                      <a:pt x="22" y="0"/>
                    </a:moveTo>
                    <a:cubicBezTo>
                      <a:pt x="16" y="0"/>
                      <a:pt x="9" y="3"/>
                      <a:pt x="7" y="5"/>
                    </a:cubicBezTo>
                    <a:cubicBezTo>
                      <a:pt x="6" y="6"/>
                      <a:pt x="6" y="6"/>
                      <a:pt x="6" y="6"/>
                    </a:cubicBezTo>
                    <a:cubicBezTo>
                      <a:pt x="6" y="6"/>
                      <a:pt x="6" y="6"/>
                      <a:pt x="6" y="6"/>
                    </a:cubicBezTo>
                    <a:cubicBezTo>
                      <a:pt x="6" y="6"/>
                      <a:pt x="6" y="6"/>
                      <a:pt x="6" y="6"/>
                    </a:cubicBezTo>
                    <a:cubicBezTo>
                      <a:pt x="1" y="10"/>
                      <a:pt x="0" y="14"/>
                      <a:pt x="7" y="16"/>
                    </a:cubicBezTo>
                    <a:cubicBezTo>
                      <a:pt x="8" y="16"/>
                      <a:pt x="9" y="16"/>
                      <a:pt x="10" y="16"/>
                    </a:cubicBezTo>
                    <a:cubicBezTo>
                      <a:pt x="16" y="16"/>
                      <a:pt x="22" y="14"/>
                      <a:pt x="27" y="10"/>
                    </a:cubicBezTo>
                    <a:cubicBezTo>
                      <a:pt x="33" y="5"/>
                      <a:pt x="30" y="2"/>
                      <a:pt x="26" y="0"/>
                    </a:cubicBezTo>
                    <a:cubicBezTo>
                      <a:pt x="26" y="0"/>
                      <a:pt x="26" y="0"/>
                      <a:pt x="25" y="0"/>
                    </a:cubicBezTo>
                    <a:cubicBezTo>
                      <a:pt x="25" y="0"/>
                      <a:pt x="25" y="0"/>
                      <a:pt x="25" y="0"/>
                    </a:cubicBezTo>
                    <a:cubicBezTo>
                      <a:pt x="24" y="0"/>
                      <a:pt x="23" y="0"/>
                      <a:pt x="2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68" name="Freeform 29"/>
              <p:cNvSpPr>
                <a:spLocks/>
              </p:cNvSpPr>
              <p:nvPr/>
            </p:nvSpPr>
            <p:spPr bwMode="auto">
              <a:xfrm>
                <a:off x="526" y="1644"/>
                <a:ext cx="50" cy="45"/>
              </a:xfrm>
              <a:custGeom>
                <a:avLst/>
                <a:gdLst>
                  <a:gd name="T0" fmla="*/ 17 w 32"/>
                  <a:gd name="T1" fmla="*/ 0 h 29"/>
                  <a:gd name="T2" fmla="*/ 7 w 32"/>
                  <a:gd name="T3" fmla="*/ 4 h 29"/>
                  <a:gd name="T4" fmla="*/ 4 w 32"/>
                  <a:gd name="T5" fmla="*/ 7 h 29"/>
                  <a:gd name="T6" fmla="*/ 3 w 32"/>
                  <a:gd name="T7" fmla="*/ 8 h 29"/>
                  <a:gd name="T8" fmla="*/ 10 w 32"/>
                  <a:gd name="T9" fmla="*/ 27 h 29"/>
                  <a:gd name="T10" fmla="*/ 10 w 32"/>
                  <a:gd name="T11" fmla="*/ 28 h 29"/>
                  <a:gd name="T12" fmla="*/ 10 w 32"/>
                  <a:gd name="T13" fmla="*/ 28 h 29"/>
                  <a:gd name="T14" fmla="*/ 11 w 32"/>
                  <a:gd name="T15" fmla="*/ 28 h 29"/>
                  <a:gd name="T16" fmla="*/ 12 w 32"/>
                  <a:gd name="T17" fmla="*/ 28 h 29"/>
                  <a:gd name="T18" fmla="*/ 17 w 32"/>
                  <a:gd name="T19" fmla="*/ 29 h 29"/>
                  <a:gd name="T20" fmla="*/ 31 w 32"/>
                  <a:gd name="T21" fmla="*/ 18 h 29"/>
                  <a:gd name="T22" fmla="*/ 32 w 32"/>
                  <a:gd name="T23" fmla="*/ 15 h 29"/>
                  <a:gd name="T24" fmla="*/ 31 w 32"/>
                  <a:gd name="T25" fmla="*/ 10 h 29"/>
                  <a:gd name="T26" fmla="*/ 25 w 32"/>
                  <a:gd name="T27" fmla="*/ 2 h 29"/>
                  <a:gd name="T28" fmla="*/ 24 w 32"/>
                  <a:gd name="T29" fmla="*/ 1 h 29"/>
                  <a:gd name="T30" fmla="*/ 17 w 32"/>
                  <a:gd name="T3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29">
                    <a:moveTo>
                      <a:pt x="17" y="0"/>
                    </a:moveTo>
                    <a:cubicBezTo>
                      <a:pt x="13" y="0"/>
                      <a:pt x="10" y="1"/>
                      <a:pt x="7" y="4"/>
                    </a:cubicBezTo>
                    <a:cubicBezTo>
                      <a:pt x="6" y="5"/>
                      <a:pt x="5" y="6"/>
                      <a:pt x="4" y="7"/>
                    </a:cubicBezTo>
                    <a:cubicBezTo>
                      <a:pt x="4" y="7"/>
                      <a:pt x="4" y="8"/>
                      <a:pt x="3" y="8"/>
                    </a:cubicBezTo>
                    <a:cubicBezTo>
                      <a:pt x="0" y="15"/>
                      <a:pt x="3" y="24"/>
                      <a:pt x="10" y="27"/>
                    </a:cubicBezTo>
                    <a:cubicBezTo>
                      <a:pt x="10" y="27"/>
                      <a:pt x="10" y="28"/>
                      <a:pt x="10" y="28"/>
                    </a:cubicBezTo>
                    <a:cubicBezTo>
                      <a:pt x="10" y="28"/>
                      <a:pt x="10" y="28"/>
                      <a:pt x="10" y="28"/>
                    </a:cubicBezTo>
                    <a:cubicBezTo>
                      <a:pt x="11" y="28"/>
                      <a:pt x="11" y="28"/>
                      <a:pt x="11" y="28"/>
                    </a:cubicBezTo>
                    <a:cubicBezTo>
                      <a:pt x="11" y="28"/>
                      <a:pt x="12" y="28"/>
                      <a:pt x="12" y="28"/>
                    </a:cubicBezTo>
                    <a:cubicBezTo>
                      <a:pt x="13" y="29"/>
                      <a:pt x="15" y="29"/>
                      <a:pt x="17" y="29"/>
                    </a:cubicBezTo>
                    <a:cubicBezTo>
                      <a:pt x="24" y="29"/>
                      <a:pt x="30" y="24"/>
                      <a:pt x="31" y="18"/>
                    </a:cubicBezTo>
                    <a:cubicBezTo>
                      <a:pt x="32" y="17"/>
                      <a:pt x="32" y="16"/>
                      <a:pt x="32" y="15"/>
                    </a:cubicBezTo>
                    <a:cubicBezTo>
                      <a:pt x="32" y="14"/>
                      <a:pt x="32" y="12"/>
                      <a:pt x="31" y="10"/>
                    </a:cubicBezTo>
                    <a:cubicBezTo>
                      <a:pt x="30" y="6"/>
                      <a:pt x="28" y="4"/>
                      <a:pt x="25" y="2"/>
                    </a:cubicBezTo>
                    <a:cubicBezTo>
                      <a:pt x="25" y="2"/>
                      <a:pt x="24" y="2"/>
                      <a:pt x="24" y="1"/>
                    </a:cubicBezTo>
                    <a:cubicBezTo>
                      <a:pt x="22" y="0"/>
                      <a:pt x="20"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69" name="Freeform 30"/>
              <p:cNvSpPr>
                <a:spLocks/>
              </p:cNvSpPr>
              <p:nvPr/>
            </p:nvSpPr>
            <p:spPr bwMode="auto">
              <a:xfrm>
                <a:off x="-188" y="1029"/>
                <a:ext cx="50" cy="36"/>
              </a:xfrm>
              <a:custGeom>
                <a:avLst/>
                <a:gdLst>
                  <a:gd name="T0" fmla="*/ 21 w 32"/>
                  <a:gd name="T1" fmla="*/ 0 h 23"/>
                  <a:gd name="T2" fmla="*/ 4 w 32"/>
                  <a:gd name="T3" fmla="*/ 9 h 23"/>
                  <a:gd name="T4" fmla="*/ 4 w 32"/>
                  <a:gd name="T5" fmla="*/ 9 h 23"/>
                  <a:gd name="T6" fmla="*/ 4 w 32"/>
                  <a:gd name="T7" fmla="*/ 10 h 23"/>
                  <a:gd name="T8" fmla="*/ 8 w 32"/>
                  <a:gd name="T9" fmla="*/ 22 h 23"/>
                  <a:gd name="T10" fmla="*/ 9 w 32"/>
                  <a:gd name="T11" fmla="*/ 23 h 23"/>
                  <a:gd name="T12" fmla="*/ 11 w 32"/>
                  <a:gd name="T13" fmla="*/ 23 h 23"/>
                  <a:gd name="T14" fmla="*/ 11 w 32"/>
                  <a:gd name="T15" fmla="*/ 23 h 23"/>
                  <a:gd name="T16" fmla="*/ 23 w 32"/>
                  <a:gd name="T17" fmla="*/ 19 h 23"/>
                  <a:gd name="T18" fmla="*/ 26 w 32"/>
                  <a:gd name="T19" fmla="*/ 16 h 23"/>
                  <a:gd name="T20" fmla="*/ 28 w 32"/>
                  <a:gd name="T21" fmla="*/ 13 h 23"/>
                  <a:gd name="T22" fmla="*/ 24 w 32"/>
                  <a:gd name="T23" fmla="*/ 1 h 23"/>
                  <a:gd name="T24" fmla="*/ 24 w 32"/>
                  <a:gd name="T25" fmla="*/ 0 h 23"/>
                  <a:gd name="T26" fmla="*/ 24 w 32"/>
                  <a:gd name="T27" fmla="*/ 0 h 23"/>
                  <a:gd name="T28" fmla="*/ 21 w 32"/>
                  <a:gd name="T2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3">
                    <a:moveTo>
                      <a:pt x="21" y="0"/>
                    </a:moveTo>
                    <a:cubicBezTo>
                      <a:pt x="14" y="0"/>
                      <a:pt x="7" y="5"/>
                      <a:pt x="4" y="9"/>
                    </a:cubicBezTo>
                    <a:cubicBezTo>
                      <a:pt x="4" y="9"/>
                      <a:pt x="4" y="9"/>
                      <a:pt x="4" y="9"/>
                    </a:cubicBezTo>
                    <a:cubicBezTo>
                      <a:pt x="4" y="9"/>
                      <a:pt x="4" y="9"/>
                      <a:pt x="4" y="10"/>
                    </a:cubicBezTo>
                    <a:cubicBezTo>
                      <a:pt x="1" y="14"/>
                      <a:pt x="0" y="21"/>
                      <a:pt x="8" y="22"/>
                    </a:cubicBezTo>
                    <a:cubicBezTo>
                      <a:pt x="8" y="23"/>
                      <a:pt x="9" y="23"/>
                      <a:pt x="9" y="23"/>
                    </a:cubicBezTo>
                    <a:cubicBezTo>
                      <a:pt x="9" y="23"/>
                      <a:pt x="10" y="23"/>
                      <a:pt x="11" y="23"/>
                    </a:cubicBezTo>
                    <a:cubicBezTo>
                      <a:pt x="11" y="23"/>
                      <a:pt x="11" y="23"/>
                      <a:pt x="11" y="23"/>
                    </a:cubicBezTo>
                    <a:cubicBezTo>
                      <a:pt x="17" y="23"/>
                      <a:pt x="21" y="20"/>
                      <a:pt x="23" y="19"/>
                    </a:cubicBezTo>
                    <a:cubicBezTo>
                      <a:pt x="24" y="18"/>
                      <a:pt x="25" y="17"/>
                      <a:pt x="26" y="16"/>
                    </a:cubicBezTo>
                    <a:cubicBezTo>
                      <a:pt x="27" y="15"/>
                      <a:pt x="28" y="14"/>
                      <a:pt x="28" y="13"/>
                    </a:cubicBezTo>
                    <a:cubicBezTo>
                      <a:pt x="32" y="8"/>
                      <a:pt x="30" y="2"/>
                      <a:pt x="24" y="1"/>
                    </a:cubicBezTo>
                    <a:cubicBezTo>
                      <a:pt x="24" y="1"/>
                      <a:pt x="24" y="1"/>
                      <a:pt x="24" y="0"/>
                    </a:cubicBezTo>
                    <a:cubicBezTo>
                      <a:pt x="24" y="0"/>
                      <a:pt x="24" y="0"/>
                      <a:pt x="24" y="0"/>
                    </a:cubicBezTo>
                    <a:cubicBezTo>
                      <a:pt x="23" y="0"/>
                      <a:pt x="22" y="0"/>
                      <a:pt x="2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70" name="Freeform 31"/>
              <p:cNvSpPr>
                <a:spLocks/>
              </p:cNvSpPr>
              <p:nvPr/>
            </p:nvSpPr>
            <p:spPr bwMode="auto">
              <a:xfrm>
                <a:off x="-128" y="795"/>
                <a:ext cx="45" cy="28"/>
              </a:xfrm>
              <a:custGeom>
                <a:avLst/>
                <a:gdLst>
                  <a:gd name="T0" fmla="*/ 23 w 29"/>
                  <a:gd name="T1" fmla="*/ 0 h 18"/>
                  <a:gd name="T2" fmla="*/ 23 w 29"/>
                  <a:gd name="T3" fmla="*/ 0 h 18"/>
                  <a:gd name="T4" fmla="*/ 6 w 29"/>
                  <a:gd name="T5" fmla="*/ 7 h 18"/>
                  <a:gd name="T6" fmla="*/ 5 w 29"/>
                  <a:gd name="T7" fmla="*/ 8 h 18"/>
                  <a:gd name="T8" fmla="*/ 4 w 29"/>
                  <a:gd name="T9" fmla="*/ 8 h 18"/>
                  <a:gd name="T10" fmla="*/ 4 w 29"/>
                  <a:gd name="T11" fmla="*/ 18 h 18"/>
                  <a:gd name="T12" fmla="*/ 5 w 29"/>
                  <a:gd name="T13" fmla="*/ 18 h 18"/>
                  <a:gd name="T14" fmla="*/ 6 w 29"/>
                  <a:gd name="T15" fmla="*/ 18 h 18"/>
                  <a:gd name="T16" fmla="*/ 7 w 29"/>
                  <a:gd name="T17" fmla="*/ 18 h 18"/>
                  <a:gd name="T18" fmla="*/ 25 w 29"/>
                  <a:gd name="T19" fmla="*/ 11 h 18"/>
                  <a:gd name="T20" fmla="*/ 27 w 29"/>
                  <a:gd name="T21" fmla="*/ 9 h 18"/>
                  <a:gd name="T22" fmla="*/ 29 w 29"/>
                  <a:gd name="T23" fmla="*/ 5 h 18"/>
                  <a:gd name="T24" fmla="*/ 24 w 29"/>
                  <a:gd name="T25" fmla="*/ 1 h 18"/>
                  <a:gd name="T26" fmla="*/ 23 w 29"/>
                  <a:gd name="T2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18">
                    <a:moveTo>
                      <a:pt x="23" y="0"/>
                    </a:moveTo>
                    <a:cubicBezTo>
                      <a:pt x="23" y="0"/>
                      <a:pt x="23" y="0"/>
                      <a:pt x="23" y="0"/>
                    </a:cubicBezTo>
                    <a:cubicBezTo>
                      <a:pt x="18" y="0"/>
                      <a:pt x="11" y="3"/>
                      <a:pt x="6" y="7"/>
                    </a:cubicBezTo>
                    <a:cubicBezTo>
                      <a:pt x="6" y="7"/>
                      <a:pt x="6" y="7"/>
                      <a:pt x="5" y="8"/>
                    </a:cubicBezTo>
                    <a:cubicBezTo>
                      <a:pt x="5" y="8"/>
                      <a:pt x="5" y="8"/>
                      <a:pt x="4" y="8"/>
                    </a:cubicBezTo>
                    <a:cubicBezTo>
                      <a:pt x="0" y="13"/>
                      <a:pt x="0" y="16"/>
                      <a:pt x="4" y="18"/>
                    </a:cubicBezTo>
                    <a:cubicBezTo>
                      <a:pt x="5" y="18"/>
                      <a:pt x="5" y="18"/>
                      <a:pt x="5" y="18"/>
                    </a:cubicBezTo>
                    <a:cubicBezTo>
                      <a:pt x="5" y="18"/>
                      <a:pt x="5" y="18"/>
                      <a:pt x="6" y="18"/>
                    </a:cubicBezTo>
                    <a:cubicBezTo>
                      <a:pt x="6" y="18"/>
                      <a:pt x="7" y="18"/>
                      <a:pt x="7" y="18"/>
                    </a:cubicBezTo>
                    <a:cubicBezTo>
                      <a:pt x="13" y="18"/>
                      <a:pt x="20" y="15"/>
                      <a:pt x="25" y="11"/>
                    </a:cubicBezTo>
                    <a:cubicBezTo>
                      <a:pt x="25" y="10"/>
                      <a:pt x="26" y="10"/>
                      <a:pt x="27" y="9"/>
                    </a:cubicBezTo>
                    <a:cubicBezTo>
                      <a:pt x="28" y="7"/>
                      <a:pt x="29" y="6"/>
                      <a:pt x="29" y="5"/>
                    </a:cubicBezTo>
                    <a:cubicBezTo>
                      <a:pt x="29" y="2"/>
                      <a:pt x="27" y="1"/>
                      <a:pt x="24" y="1"/>
                    </a:cubicBezTo>
                    <a:cubicBezTo>
                      <a:pt x="24" y="0"/>
                      <a:pt x="23"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71" name="Freeform 32"/>
              <p:cNvSpPr>
                <a:spLocks/>
              </p:cNvSpPr>
              <p:nvPr/>
            </p:nvSpPr>
            <p:spPr bwMode="auto">
              <a:xfrm>
                <a:off x="-315" y="1739"/>
                <a:ext cx="45" cy="45"/>
              </a:xfrm>
              <a:custGeom>
                <a:avLst/>
                <a:gdLst>
                  <a:gd name="T0" fmla="*/ 17 w 29"/>
                  <a:gd name="T1" fmla="*/ 0 h 29"/>
                  <a:gd name="T2" fmla="*/ 4 w 29"/>
                  <a:gd name="T3" fmla="*/ 7 h 29"/>
                  <a:gd name="T4" fmla="*/ 3 w 29"/>
                  <a:gd name="T5" fmla="*/ 11 h 29"/>
                  <a:gd name="T6" fmla="*/ 3 w 29"/>
                  <a:gd name="T7" fmla="*/ 11 h 29"/>
                  <a:gd name="T8" fmla="*/ 3 w 29"/>
                  <a:gd name="T9" fmla="*/ 11 h 29"/>
                  <a:gd name="T10" fmla="*/ 9 w 29"/>
                  <a:gd name="T11" fmla="*/ 28 h 29"/>
                  <a:gd name="T12" fmla="*/ 10 w 29"/>
                  <a:gd name="T13" fmla="*/ 29 h 29"/>
                  <a:gd name="T14" fmla="*/ 11 w 29"/>
                  <a:gd name="T15" fmla="*/ 29 h 29"/>
                  <a:gd name="T16" fmla="*/ 13 w 29"/>
                  <a:gd name="T17" fmla="*/ 29 h 29"/>
                  <a:gd name="T18" fmla="*/ 27 w 29"/>
                  <a:gd name="T19" fmla="*/ 18 h 29"/>
                  <a:gd name="T20" fmla="*/ 27 w 29"/>
                  <a:gd name="T21" fmla="*/ 6 h 29"/>
                  <a:gd name="T22" fmla="*/ 20 w 29"/>
                  <a:gd name="T23" fmla="*/ 0 h 29"/>
                  <a:gd name="T24" fmla="*/ 19 w 29"/>
                  <a:gd name="T25" fmla="*/ 0 h 29"/>
                  <a:gd name="T26" fmla="*/ 17 w 29"/>
                  <a:gd name="T2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29">
                    <a:moveTo>
                      <a:pt x="17" y="0"/>
                    </a:moveTo>
                    <a:cubicBezTo>
                      <a:pt x="12" y="0"/>
                      <a:pt x="7" y="3"/>
                      <a:pt x="4" y="7"/>
                    </a:cubicBezTo>
                    <a:cubicBezTo>
                      <a:pt x="4" y="8"/>
                      <a:pt x="3" y="9"/>
                      <a:pt x="3" y="11"/>
                    </a:cubicBezTo>
                    <a:cubicBezTo>
                      <a:pt x="3" y="11"/>
                      <a:pt x="3" y="11"/>
                      <a:pt x="3" y="11"/>
                    </a:cubicBezTo>
                    <a:cubicBezTo>
                      <a:pt x="3" y="11"/>
                      <a:pt x="3" y="11"/>
                      <a:pt x="3" y="11"/>
                    </a:cubicBezTo>
                    <a:cubicBezTo>
                      <a:pt x="0" y="20"/>
                      <a:pt x="4" y="26"/>
                      <a:pt x="9" y="28"/>
                    </a:cubicBezTo>
                    <a:cubicBezTo>
                      <a:pt x="9" y="28"/>
                      <a:pt x="10" y="28"/>
                      <a:pt x="10" y="29"/>
                    </a:cubicBezTo>
                    <a:cubicBezTo>
                      <a:pt x="10" y="29"/>
                      <a:pt x="11" y="29"/>
                      <a:pt x="11" y="29"/>
                    </a:cubicBezTo>
                    <a:cubicBezTo>
                      <a:pt x="12" y="29"/>
                      <a:pt x="12" y="29"/>
                      <a:pt x="13" y="29"/>
                    </a:cubicBezTo>
                    <a:cubicBezTo>
                      <a:pt x="18" y="29"/>
                      <a:pt x="24" y="26"/>
                      <a:pt x="27" y="18"/>
                    </a:cubicBezTo>
                    <a:cubicBezTo>
                      <a:pt x="29" y="12"/>
                      <a:pt x="28" y="8"/>
                      <a:pt x="27" y="6"/>
                    </a:cubicBezTo>
                    <a:cubicBezTo>
                      <a:pt x="25" y="3"/>
                      <a:pt x="23" y="1"/>
                      <a:pt x="20" y="0"/>
                    </a:cubicBezTo>
                    <a:cubicBezTo>
                      <a:pt x="20" y="0"/>
                      <a:pt x="20" y="0"/>
                      <a:pt x="19" y="0"/>
                    </a:cubicBezTo>
                    <a:cubicBezTo>
                      <a:pt x="19" y="0"/>
                      <a:pt x="18"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72" name="Freeform 33"/>
              <p:cNvSpPr>
                <a:spLocks/>
              </p:cNvSpPr>
              <p:nvPr/>
            </p:nvSpPr>
            <p:spPr bwMode="auto">
              <a:xfrm>
                <a:off x="101" y="1877"/>
                <a:ext cx="48" cy="47"/>
              </a:xfrm>
              <a:custGeom>
                <a:avLst/>
                <a:gdLst>
                  <a:gd name="T0" fmla="*/ 16 w 31"/>
                  <a:gd name="T1" fmla="*/ 0 h 30"/>
                  <a:gd name="T2" fmla="*/ 3 w 31"/>
                  <a:gd name="T3" fmla="*/ 8 h 30"/>
                  <a:gd name="T4" fmla="*/ 3 w 31"/>
                  <a:gd name="T5" fmla="*/ 9 h 30"/>
                  <a:gd name="T6" fmla="*/ 3 w 31"/>
                  <a:gd name="T7" fmla="*/ 10 h 30"/>
                  <a:gd name="T8" fmla="*/ 2 w 31"/>
                  <a:gd name="T9" fmla="*/ 10 h 30"/>
                  <a:gd name="T10" fmla="*/ 10 w 31"/>
                  <a:gd name="T11" fmla="*/ 29 h 30"/>
                  <a:gd name="T12" fmla="*/ 10 w 31"/>
                  <a:gd name="T13" fmla="*/ 29 h 30"/>
                  <a:gd name="T14" fmla="*/ 13 w 31"/>
                  <a:gd name="T15" fmla="*/ 29 h 30"/>
                  <a:gd name="T16" fmla="*/ 15 w 31"/>
                  <a:gd name="T17" fmla="*/ 30 h 30"/>
                  <a:gd name="T18" fmla="*/ 29 w 31"/>
                  <a:gd name="T19" fmla="*/ 20 h 30"/>
                  <a:gd name="T20" fmla="*/ 29 w 31"/>
                  <a:gd name="T21" fmla="*/ 20 h 30"/>
                  <a:gd name="T22" fmla="*/ 29 w 31"/>
                  <a:gd name="T23" fmla="*/ 20 h 30"/>
                  <a:gd name="T24" fmla="*/ 23 w 31"/>
                  <a:gd name="T25" fmla="*/ 2 h 30"/>
                  <a:gd name="T26" fmla="*/ 21 w 31"/>
                  <a:gd name="T27" fmla="*/ 1 h 30"/>
                  <a:gd name="T28" fmla="*/ 21 w 31"/>
                  <a:gd name="T29" fmla="*/ 1 h 30"/>
                  <a:gd name="T30" fmla="*/ 16 w 31"/>
                  <a:gd name="T3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30">
                    <a:moveTo>
                      <a:pt x="16" y="0"/>
                    </a:moveTo>
                    <a:cubicBezTo>
                      <a:pt x="10" y="0"/>
                      <a:pt x="5" y="4"/>
                      <a:pt x="3" y="8"/>
                    </a:cubicBezTo>
                    <a:cubicBezTo>
                      <a:pt x="3" y="9"/>
                      <a:pt x="3" y="9"/>
                      <a:pt x="3" y="9"/>
                    </a:cubicBezTo>
                    <a:cubicBezTo>
                      <a:pt x="3" y="10"/>
                      <a:pt x="3" y="10"/>
                      <a:pt x="3" y="10"/>
                    </a:cubicBezTo>
                    <a:cubicBezTo>
                      <a:pt x="2" y="10"/>
                      <a:pt x="2" y="10"/>
                      <a:pt x="2" y="10"/>
                    </a:cubicBezTo>
                    <a:cubicBezTo>
                      <a:pt x="0" y="18"/>
                      <a:pt x="2" y="25"/>
                      <a:pt x="10" y="29"/>
                    </a:cubicBezTo>
                    <a:cubicBezTo>
                      <a:pt x="10" y="29"/>
                      <a:pt x="10" y="29"/>
                      <a:pt x="10" y="29"/>
                    </a:cubicBezTo>
                    <a:cubicBezTo>
                      <a:pt x="11" y="29"/>
                      <a:pt x="12" y="29"/>
                      <a:pt x="13" y="29"/>
                    </a:cubicBezTo>
                    <a:cubicBezTo>
                      <a:pt x="13" y="30"/>
                      <a:pt x="14" y="30"/>
                      <a:pt x="15" y="30"/>
                    </a:cubicBezTo>
                    <a:cubicBezTo>
                      <a:pt x="20" y="30"/>
                      <a:pt x="25" y="27"/>
                      <a:pt x="29" y="20"/>
                    </a:cubicBezTo>
                    <a:cubicBezTo>
                      <a:pt x="29" y="20"/>
                      <a:pt x="29" y="20"/>
                      <a:pt x="29" y="20"/>
                    </a:cubicBezTo>
                    <a:cubicBezTo>
                      <a:pt x="29" y="20"/>
                      <a:pt x="29" y="20"/>
                      <a:pt x="29" y="20"/>
                    </a:cubicBezTo>
                    <a:cubicBezTo>
                      <a:pt x="31" y="13"/>
                      <a:pt x="29" y="5"/>
                      <a:pt x="23" y="2"/>
                    </a:cubicBezTo>
                    <a:cubicBezTo>
                      <a:pt x="23" y="2"/>
                      <a:pt x="22" y="1"/>
                      <a:pt x="21" y="1"/>
                    </a:cubicBezTo>
                    <a:cubicBezTo>
                      <a:pt x="21" y="1"/>
                      <a:pt x="21" y="1"/>
                      <a:pt x="21" y="1"/>
                    </a:cubicBezTo>
                    <a:cubicBezTo>
                      <a:pt x="20" y="0"/>
                      <a:pt x="18"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73" name="Freeform 34"/>
              <p:cNvSpPr>
                <a:spLocks/>
              </p:cNvSpPr>
              <p:nvPr/>
            </p:nvSpPr>
            <p:spPr bwMode="auto">
              <a:xfrm>
                <a:off x="-171" y="1640"/>
                <a:ext cx="48" cy="43"/>
              </a:xfrm>
              <a:custGeom>
                <a:avLst/>
                <a:gdLst>
                  <a:gd name="T0" fmla="*/ 18 w 31"/>
                  <a:gd name="T1" fmla="*/ 0 h 28"/>
                  <a:gd name="T2" fmla="*/ 5 w 31"/>
                  <a:gd name="T3" fmla="*/ 7 h 28"/>
                  <a:gd name="T4" fmla="*/ 3 w 31"/>
                  <a:gd name="T5" fmla="*/ 10 h 28"/>
                  <a:gd name="T6" fmla="*/ 3 w 31"/>
                  <a:gd name="T7" fmla="*/ 10 h 28"/>
                  <a:gd name="T8" fmla="*/ 3 w 31"/>
                  <a:gd name="T9" fmla="*/ 10 h 28"/>
                  <a:gd name="T10" fmla="*/ 8 w 31"/>
                  <a:gd name="T11" fmla="*/ 27 h 28"/>
                  <a:gd name="T12" fmla="*/ 10 w 31"/>
                  <a:gd name="T13" fmla="*/ 28 h 28"/>
                  <a:gd name="T14" fmla="*/ 10 w 31"/>
                  <a:gd name="T15" fmla="*/ 28 h 28"/>
                  <a:gd name="T16" fmla="*/ 10 w 31"/>
                  <a:gd name="T17" fmla="*/ 28 h 28"/>
                  <a:gd name="T18" fmla="*/ 10 w 31"/>
                  <a:gd name="T19" fmla="*/ 28 h 28"/>
                  <a:gd name="T20" fmla="*/ 14 w 31"/>
                  <a:gd name="T21" fmla="*/ 28 h 28"/>
                  <a:gd name="T22" fmla="*/ 29 w 31"/>
                  <a:gd name="T23" fmla="*/ 18 h 28"/>
                  <a:gd name="T24" fmla="*/ 21 w 31"/>
                  <a:gd name="T25" fmla="*/ 0 h 28"/>
                  <a:gd name="T26" fmla="*/ 21 w 31"/>
                  <a:gd name="T27" fmla="*/ 0 h 28"/>
                  <a:gd name="T28" fmla="*/ 21 w 31"/>
                  <a:gd name="T29" fmla="*/ 0 h 28"/>
                  <a:gd name="T30" fmla="*/ 18 w 31"/>
                  <a:gd name="T3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28">
                    <a:moveTo>
                      <a:pt x="18" y="0"/>
                    </a:moveTo>
                    <a:cubicBezTo>
                      <a:pt x="13" y="0"/>
                      <a:pt x="8" y="2"/>
                      <a:pt x="5" y="7"/>
                    </a:cubicBezTo>
                    <a:cubicBezTo>
                      <a:pt x="4" y="8"/>
                      <a:pt x="4" y="9"/>
                      <a:pt x="3" y="10"/>
                    </a:cubicBezTo>
                    <a:cubicBezTo>
                      <a:pt x="3" y="10"/>
                      <a:pt x="3" y="10"/>
                      <a:pt x="3" y="10"/>
                    </a:cubicBezTo>
                    <a:cubicBezTo>
                      <a:pt x="3" y="10"/>
                      <a:pt x="3" y="10"/>
                      <a:pt x="3" y="10"/>
                    </a:cubicBezTo>
                    <a:cubicBezTo>
                      <a:pt x="0" y="18"/>
                      <a:pt x="3" y="24"/>
                      <a:pt x="8" y="27"/>
                    </a:cubicBezTo>
                    <a:cubicBezTo>
                      <a:pt x="8" y="27"/>
                      <a:pt x="9" y="27"/>
                      <a:pt x="10" y="28"/>
                    </a:cubicBezTo>
                    <a:cubicBezTo>
                      <a:pt x="10" y="28"/>
                      <a:pt x="10" y="28"/>
                      <a:pt x="10" y="28"/>
                    </a:cubicBezTo>
                    <a:cubicBezTo>
                      <a:pt x="10" y="28"/>
                      <a:pt x="10" y="28"/>
                      <a:pt x="10" y="28"/>
                    </a:cubicBezTo>
                    <a:cubicBezTo>
                      <a:pt x="10" y="28"/>
                      <a:pt x="10" y="28"/>
                      <a:pt x="10" y="28"/>
                    </a:cubicBezTo>
                    <a:cubicBezTo>
                      <a:pt x="11" y="28"/>
                      <a:pt x="13" y="28"/>
                      <a:pt x="14" y="28"/>
                    </a:cubicBezTo>
                    <a:cubicBezTo>
                      <a:pt x="20" y="28"/>
                      <a:pt x="26" y="24"/>
                      <a:pt x="29" y="18"/>
                    </a:cubicBezTo>
                    <a:cubicBezTo>
                      <a:pt x="31" y="11"/>
                      <a:pt x="30" y="3"/>
                      <a:pt x="21" y="0"/>
                    </a:cubicBezTo>
                    <a:cubicBezTo>
                      <a:pt x="21" y="0"/>
                      <a:pt x="21" y="0"/>
                      <a:pt x="21" y="0"/>
                    </a:cubicBezTo>
                    <a:cubicBezTo>
                      <a:pt x="21" y="0"/>
                      <a:pt x="21" y="0"/>
                      <a:pt x="21" y="0"/>
                    </a:cubicBezTo>
                    <a:cubicBezTo>
                      <a:pt x="20" y="0"/>
                      <a:pt x="19" y="0"/>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74" name="Freeform 35"/>
              <p:cNvSpPr>
                <a:spLocks/>
              </p:cNvSpPr>
              <p:nvPr/>
            </p:nvSpPr>
            <p:spPr bwMode="auto">
              <a:xfrm>
                <a:off x="31" y="1225"/>
                <a:ext cx="51" cy="39"/>
              </a:xfrm>
              <a:custGeom>
                <a:avLst/>
                <a:gdLst>
                  <a:gd name="T0" fmla="*/ 20 w 33"/>
                  <a:gd name="T1" fmla="*/ 0 h 25"/>
                  <a:gd name="T2" fmla="*/ 5 w 33"/>
                  <a:gd name="T3" fmla="*/ 8 h 25"/>
                  <a:gd name="T4" fmla="*/ 5 w 33"/>
                  <a:gd name="T5" fmla="*/ 8 h 25"/>
                  <a:gd name="T6" fmla="*/ 5 w 33"/>
                  <a:gd name="T7" fmla="*/ 8 h 25"/>
                  <a:gd name="T8" fmla="*/ 5 w 33"/>
                  <a:gd name="T9" fmla="*/ 8 h 25"/>
                  <a:gd name="T10" fmla="*/ 5 w 33"/>
                  <a:gd name="T11" fmla="*/ 8 h 25"/>
                  <a:gd name="T12" fmla="*/ 5 w 33"/>
                  <a:gd name="T13" fmla="*/ 8 h 25"/>
                  <a:gd name="T14" fmla="*/ 5 w 33"/>
                  <a:gd name="T15" fmla="*/ 8 h 25"/>
                  <a:gd name="T16" fmla="*/ 5 w 33"/>
                  <a:gd name="T17" fmla="*/ 8 h 25"/>
                  <a:gd name="T18" fmla="*/ 5 w 33"/>
                  <a:gd name="T19" fmla="*/ 8 h 25"/>
                  <a:gd name="T20" fmla="*/ 5 w 33"/>
                  <a:gd name="T21" fmla="*/ 8 h 25"/>
                  <a:gd name="T22" fmla="*/ 5 w 33"/>
                  <a:gd name="T23" fmla="*/ 8 h 25"/>
                  <a:gd name="T24" fmla="*/ 10 w 33"/>
                  <a:gd name="T25" fmla="*/ 24 h 25"/>
                  <a:gd name="T26" fmla="*/ 10 w 33"/>
                  <a:gd name="T27" fmla="*/ 24 h 25"/>
                  <a:gd name="T28" fmla="*/ 10 w 33"/>
                  <a:gd name="T29" fmla="*/ 24 h 25"/>
                  <a:gd name="T30" fmla="*/ 15 w 33"/>
                  <a:gd name="T31" fmla="*/ 25 h 25"/>
                  <a:gd name="T32" fmla="*/ 30 w 33"/>
                  <a:gd name="T33" fmla="*/ 16 h 25"/>
                  <a:gd name="T34" fmla="*/ 30 w 33"/>
                  <a:gd name="T35" fmla="*/ 16 h 25"/>
                  <a:gd name="T36" fmla="*/ 30 w 33"/>
                  <a:gd name="T37" fmla="*/ 16 h 25"/>
                  <a:gd name="T38" fmla="*/ 30 w 33"/>
                  <a:gd name="T39" fmla="*/ 16 h 25"/>
                  <a:gd name="T40" fmla="*/ 31 w 33"/>
                  <a:gd name="T41" fmla="*/ 16 h 25"/>
                  <a:gd name="T42" fmla="*/ 25 w 33"/>
                  <a:gd name="T43" fmla="*/ 0 h 25"/>
                  <a:gd name="T44" fmla="*/ 20 w 33"/>
                  <a:gd name="T4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25">
                    <a:moveTo>
                      <a:pt x="20" y="0"/>
                    </a:moveTo>
                    <a:cubicBezTo>
                      <a:pt x="14" y="0"/>
                      <a:pt x="8" y="3"/>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0" y="16"/>
                      <a:pt x="4" y="22"/>
                      <a:pt x="10" y="24"/>
                    </a:cubicBezTo>
                    <a:cubicBezTo>
                      <a:pt x="10" y="24"/>
                      <a:pt x="10" y="24"/>
                      <a:pt x="10" y="24"/>
                    </a:cubicBezTo>
                    <a:cubicBezTo>
                      <a:pt x="10" y="24"/>
                      <a:pt x="10" y="24"/>
                      <a:pt x="10" y="24"/>
                    </a:cubicBezTo>
                    <a:cubicBezTo>
                      <a:pt x="12" y="25"/>
                      <a:pt x="13" y="25"/>
                      <a:pt x="15" y="25"/>
                    </a:cubicBezTo>
                    <a:cubicBezTo>
                      <a:pt x="21" y="25"/>
                      <a:pt x="27" y="22"/>
                      <a:pt x="30" y="16"/>
                    </a:cubicBezTo>
                    <a:cubicBezTo>
                      <a:pt x="30" y="16"/>
                      <a:pt x="30" y="16"/>
                      <a:pt x="30" y="16"/>
                    </a:cubicBezTo>
                    <a:cubicBezTo>
                      <a:pt x="30" y="16"/>
                      <a:pt x="30" y="16"/>
                      <a:pt x="30" y="16"/>
                    </a:cubicBezTo>
                    <a:cubicBezTo>
                      <a:pt x="30" y="16"/>
                      <a:pt x="30" y="16"/>
                      <a:pt x="30" y="16"/>
                    </a:cubicBezTo>
                    <a:cubicBezTo>
                      <a:pt x="30" y="16"/>
                      <a:pt x="31" y="16"/>
                      <a:pt x="31" y="16"/>
                    </a:cubicBezTo>
                    <a:cubicBezTo>
                      <a:pt x="33" y="10"/>
                      <a:pt x="33" y="3"/>
                      <a:pt x="25" y="0"/>
                    </a:cubicBezTo>
                    <a:cubicBezTo>
                      <a:pt x="23" y="0"/>
                      <a:pt x="22" y="0"/>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75" name="Freeform 36"/>
              <p:cNvSpPr>
                <a:spLocks/>
              </p:cNvSpPr>
              <p:nvPr/>
            </p:nvSpPr>
            <p:spPr bwMode="auto">
              <a:xfrm>
                <a:off x="928" y="860"/>
                <a:ext cx="41" cy="28"/>
              </a:xfrm>
              <a:custGeom>
                <a:avLst/>
                <a:gdLst>
                  <a:gd name="T0" fmla="*/ 12 w 26"/>
                  <a:gd name="T1" fmla="*/ 0 h 18"/>
                  <a:gd name="T2" fmla="*/ 3 w 26"/>
                  <a:gd name="T3" fmla="*/ 3 h 18"/>
                  <a:gd name="T4" fmla="*/ 3 w 26"/>
                  <a:gd name="T5" fmla="*/ 4 h 18"/>
                  <a:gd name="T6" fmla="*/ 3 w 26"/>
                  <a:gd name="T7" fmla="*/ 4 h 18"/>
                  <a:gd name="T8" fmla="*/ 3 w 26"/>
                  <a:gd name="T9" fmla="*/ 4 h 18"/>
                  <a:gd name="T10" fmla="*/ 8 w 26"/>
                  <a:gd name="T11" fmla="*/ 16 h 18"/>
                  <a:gd name="T12" fmla="*/ 8 w 26"/>
                  <a:gd name="T13" fmla="*/ 16 h 18"/>
                  <a:gd name="T14" fmla="*/ 9 w 26"/>
                  <a:gd name="T15" fmla="*/ 16 h 18"/>
                  <a:gd name="T16" fmla="*/ 15 w 26"/>
                  <a:gd name="T17" fmla="*/ 18 h 18"/>
                  <a:gd name="T18" fmla="*/ 24 w 26"/>
                  <a:gd name="T19" fmla="*/ 15 h 18"/>
                  <a:gd name="T20" fmla="*/ 24 w 26"/>
                  <a:gd name="T21" fmla="*/ 14 h 18"/>
                  <a:gd name="T22" fmla="*/ 25 w 26"/>
                  <a:gd name="T23" fmla="*/ 14 h 18"/>
                  <a:gd name="T24" fmla="*/ 26 w 26"/>
                  <a:gd name="T25" fmla="*/ 10 h 18"/>
                  <a:gd name="T26" fmla="*/ 20 w 26"/>
                  <a:gd name="T27" fmla="*/ 2 h 18"/>
                  <a:gd name="T28" fmla="*/ 17 w 26"/>
                  <a:gd name="T29" fmla="*/ 1 h 18"/>
                  <a:gd name="T30" fmla="*/ 12 w 26"/>
                  <a:gd name="T3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18">
                    <a:moveTo>
                      <a:pt x="12" y="0"/>
                    </a:moveTo>
                    <a:cubicBezTo>
                      <a:pt x="9" y="0"/>
                      <a:pt x="5" y="1"/>
                      <a:pt x="3" y="3"/>
                    </a:cubicBezTo>
                    <a:cubicBezTo>
                      <a:pt x="3" y="4"/>
                      <a:pt x="3" y="4"/>
                      <a:pt x="3" y="4"/>
                    </a:cubicBezTo>
                    <a:cubicBezTo>
                      <a:pt x="3" y="4"/>
                      <a:pt x="3" y="4"/>
                      <a:pt x="3" y="4"/>
                    </a:cubicBezTo>
                    <a:cubicBezTo>
                      <a:pt x="3" y="4"/>
                      <a:pt x="3" y="4"/>
                      <a:pt x="3" y="4"/>
                    </a:cubicBezTo>
                    <a:cubicBezTo>
                      <a:pt x="0" y="8"/>
                      <a:pt x="2" y="13"/>
                      <a:pt x="8" y="16"/>
                    </a:cubicBezTo>
                    <a:cubicBezTo>
                      <a:pt x="8" y="16"/>
                      <a:pt x="8" y="16"/>
                      <a:pt x="8" y="16"/>
                    </a:cubicBezTo>
                    <a:cubicBezTo>
                      <a:pt x="8" y="16"/>
                      <a:pt x="8" y="16"/>
                      <a:pt x="9" y="16"/>
                    </a:cubicBezTo>
                    <a:cubicBezTo>
                      <a:pt x="11" y="17"/>
                      <a:pt x="13" y="18"/>
                      <a:pt x="15" y="18"/>
                    </a:cubicBezTo>
                    <a:cubicBezTo>
                      <a:pt x="18" y="18"/>
                      <a:pt x="21" y="17"/>
                      <a:pt x="24" y="15"/>
                    </a:cubicBezTo>
                    <a:cubicBezTo>
                      <a:pt x="24" y="15"/>
                      <a:pt x="24" y="14"/>
                      <a:pt x="24" y="14"/>
                    </a:cubicBezTo>
                    <a:cubicBezTo>
                      <a:pt x="24" y="14"/>
                      <a:pt x="25" y="14"/>
                      <a:pt x="25" y="14"/>
                    </a:cubicBezTo>
                    <a:cubicBezTo>
                      <a:pt x="25" y="13"/>
                      <a:pt x="26" y="12"/>
                      <a:pt x="26" y="10"/>
                    </a:cubicBezTo>
                    <a:cubicBezTo>
                      <a:pt x="26" y="6"/>
                      <a:pt x="23" y="4"/>
                      <a:pt x="20" y="2"/>
                    </a:cubicBezTo>
                    <a:cubicBezTo>
                      <a:pt x="19" y="1"/>
                      <a:pt x="18" y="1"/>
                      <a:pt x="17" y="1"/>
                    </a:cubicBezTo>
                    <a:cubicBezTo>
                      <a:pt x="15" y="0"/>
                      <a:pt x="14"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76" name="Freeform 37"/>
              <p:cNvSpPr>
                <a:spLocks/>
              </p:cNvSpPr>
              <p:nvPr/>
            </p:nvSpPr>
            <p:spPr bwMode="auto">
              <a:xfrm>
                <a:off x="1279" y="1256"/>
                <a:ext cx="41" cy="37"/>
              </a:xfrm>
              <a:custGeom>
                <a:avLst/>
                <a:gdLst>
                  <a:gd name="T0" fmla="*/ 10 w 26"/>
                  <a:gd name="T1" fmla="*/ 0 h 24"/>
                  <a:gd name="T2" fmla="*/ 2 w 26"/>
                  <a:gd name="T3" fmla="*/ 4 h 24"/>
                  <a:gd name="T4" fmla="*/ 2 w 26"/>
                  <a:gd name="T5" fmla="*/ 5 h 24"/>
                  <a:gd name="T6" fmla="*/ 2 w 26"/>
                  <a:gd name="T7" fmla="*/ 5 h 24"/>
                  <a:gd name="T8" fmla="*/ 2 w 26"/>
                  <a:gd name="T9" fmla="*/ 6 h 24"/>
                  <a:gd name="T10" fmla="*/ 9 w 26"/>
                  <a:gd name="T11" fmla="*/ 22 h 24"/>
                  <a:gd name="T12" fmla="*/ 16 w 26"/>
                  <a:gd name="T13" fmla="*/ 24 h 24"/>
                  <a:gd name="T14" fmla="*/ 25 w 26"/>
                  <a:gd name="T15" fmla="*/ 18 h 24"/>
                  <a:gd name="T16" fmla="*/ 25 w 26"/>
                  <a:gd name="T17" fmla="*/ 10 h 24"/>
                  <a:gd name="T18" fmla="*/ 10 w 26"/>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4">
                    <a:moveTo>
                      <a:pt x="10" y="0"/>
                    </a:moveTo>
                    <a:cubicBezTo>
                      <a:pt x="7" y="0"/>
                      <a:pt x="4" y="1"/>
                      <a:pt x="2" y="4"/>
                    </a:cubicBezTo>
                    <a:cubicBezTo>
                      <a:pt x="2" y="5"/>
                      <a:pt x="2" y="5"/>
                      <a:pt x="2" y="5"/>
                    </a:cubicBezTo>
                    <a:cubicBezTo>
                      <a:pt x="2" y="5"/>
                      <a:pt x="2" y="5"/>
                      <a:pt x="2" y="5"/>
                    </a:cubicBezTo>
                    <a:cubicBezTo>
                      <a:pt x="2" y="5"/>
                      <a:pt x="2" y="5"/>
                      <a:pt x="2" y="6"/>
                    </a:cubicBezTo>
                    <a:cubicBezTo>
                      <a:pt x="0" y="11"/>
                      <a:pt x="3" y="18"/>
                      <a:pt x="9" y="22"/>
                    </a:cubicBezTo>
                    <a:cubicBezTo>
                      <a:pt x="12" y="23"/>
                      <a:pt x="14" y="24"/>
                      <a:pt x="16" y="24"/>
                    </a:cubicBezTo>
                    <a:cubicBezTo>
                      <a:pt x="20" y="24"/>
                      <a:pt x="23" y="22"/>
                      <a:pt x="25" y="18"/>
                    </a:cubicBezTo>
                    <a:cubicBezTo>
                      <a:pt x="25" y="17"/>
                      <a:pt x="26" y="14"/>
                      <a:pt x="25" y="10"/>
                    </a:cubicBezTo>
                    <a:cubicBezTo>
                      <a:pt x="22" y="4"/>
                      <a:pt x="16"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77" name="Freeform 38"/>
              <p:cNvSpPr>
                <a:spLocks/>
              </p:cNvSpPr>
              <p:nvPr/>
            </p:nvSpPr>
            <p:spPr bwMode="auto">
              <a:xfrm>
                <a:off x="259" y="1531"/>
                <a:ext cx="50" cy="43"/>
              </a:xfrm>
              <a:custGeom>
                <a:avLst/>
                <a:gdLst>
                  <a:gd name="T0" fmla="*/ 17 w 32"/>
                  <a:gd name="T1" fmla="*/ 0 h 28"/>
                  <a:gd name="T2" fmla="*/ 3 w 32"/>
                  <a:gd name="T3" fmla="*/ 8 h 28"/>
                  <a:gd name="T4" fmla="*/ 10 w 32"/>
                  <a:gd name="T5" fmla="*/ 27 h 28"/>
                  <a:gd name="T6" fmla="*/ 11 w 32"/>
                  <a:gd name="T7" fmla="*/ 27 h 28"/>
                  <a:gd name="T8" fmla="*/ 13 w 32"/>
                  <a:gd name="T9" fmla="*/ 28 h 28"/>
                  <a:gd name="T10" fmla="*/ 15 w 32"/>
                  <a:gd name="T11" fmla="*/ 28 h 28"/>
                  <a:gd name="T12" fmla="*/ 22 w 32"/>
                  <a:gd name="T13" fmla="*/ 27 h 28"/>
                  <a:gd name="T14" fmla="*/ 30 w 32"/>
                  <a:gd name="T15" fmla="*/ 18 h 28"/>
                  <a:gd name="T16" fmla="*/ 31 w 32"/>
                  <a:gd name="T17" fmla="*/ 14 h 28"/>
                  <a:gd name="T18" fmla="*/ 23 w 32"/>
                  <a:gd name="T19" fmla="*/ 1 h 28"/>
                  <a:gd name="T20" fmla="*/ 23 w 32"/>
                  <a:gd name="T21" fmla="*/ 1 h 28"/>
                  <a:gd name="T22" fmla="*/ 23 w 32"/>
                  <a:gd name="T23" fmla="*/ 1 h 28"/>
                  <a:gd name="T24" fmla="*/ 17 w 32"/>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28">
                    <a:moveTo>
                      <a:pt x="17" y="0"/>
                    </a:moveTo>
                    <a:cubicBezTo>
                      <a:pt x="7" y="0"/>
                      <a:pt x="3" y="8"/>
                      <a:pt x="3" y="8"/>
                    </a:cubicBezTo>
                    <a:cubicBezTo>
                      <a:pt x="0" y="14"/>
                      <a:pt x="0" y="23"/>
                      <a:pt x="10" y="27"/>
                    </a:cubicBezTo>
                    <a:cubicBezTo>
                      <a:pt x="10" y="27"/>
                      <a:pt x="10" y="27"/>
                      <a:pt x="11" y="27"/>
                    </a:cubicBezTo>
                    <a:cubicBezTo>
                      <a:pt x="11" y="28"/>
                      <a:pt x="12" y="28"/>
                      <a:pt x="13" y="28"/>
                    </a:cubicBezTo>
                    <a:cubicBezTo>
                      <a:pt x="14" y="28"/>
                      <a:pt x="14" y="28"/>
                      <a:pt x="15" y="28"/>
                    </a:cubicBezTo>
                    <a:cubicBezTo>
                      <a:pt x="18" y="28"/>
                      <a:pt x="20" y="27"/>
                      <a:pt x="22" y="27"/>
                    </a:cubicBezTo>
                    <a:cubicBezTo>
                      <a:pt x="26" y="25"/>
                      <a:pt x="29" y="21"/>
                      <a:pt x="30" y="18"/>
                    </a:cubicBezTo>
                    <a:cubicBezTo>
                      <a:pt x="31" y="16"/>
                      <a:pt x="31" y="15"/>
                      <a:pt x="31" y="14"/>
                    </a:cubicBezTo>
                    <a:cubicBezTo>
                      <a:pt x="32" y="9"/>
                      <a:pt x="29" y="3"/>
                      <a:pt x="23" y="1"/>
                    </a:cubicBezTo>
                    <a:cubicBezTo>
                      <a:pt x="23" y="1"/>
                      <a:pt x="23" y="1"/>
                      <a:pt x="23" y="1"/>
                    </a:cubicBezTo>
                    <a:cubicBezTo>
                      <a:pt x="23" y="1"/>
                      <a:pt x="23" y="1"/>
                      <a:pt x="23" y="1"/>
                    </a:cubicBezTo>
                    <a:cubicBezTo>
                      <a:pt x="21" y="0"/>
                      <a:pt x="19"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78" name="Freeform 39"/>
              <p:cNvSpPr>
                <a:spLocks/>
              </p:cNvSpPr>
              <p:nvPr/>
            </p:nvSpPr>
            <p:spPr bwMode="auto">
              <a:xfrm>
                <a:off x="1042" y="1396"/>
                <a:ext cx="49" cy="40"/>
              </a:xfrm>
              <a:custGeom>
                <a:avLst/>
                <a:gdLst>
                  <a:gd name="T0" fmla="*/ 14 w 32"/>
                  <a:gd name="T1" fmla="*/ 0 h 26"/>
                  <a:gd name="T2" fmla="*/ 4 w 32"/>
                  <a:gd name="T3" fmla="*/ 5 h 26"/>
                  <a:gd name="T4" fmla="*/ 11 w 32"/>
                  <a:gd name="T5" fmla="*/ 25 h 26"/>
                  <a:gd name="T6" fmla="*/ 11 w 32"/>
                  <a:gd name="T7" fmla="*/ 25 h 26"/>
                  <a:gd name="T8" fmla="*/ 12 w 32"/>
                  <a:gd name="T9" fmla="*/ 25 h 26"/>
                  <a:gd name="T10" fmla="*/ 14 w 32"/>
                  <a:gd name="T11" fmla="*/ 26 h 26"/>
                  <a:gd name="T12" fmla="*/ 15 w 32"/>
                  <a:gd name="T13" fmla="*/ 26 h 26"/>
                  <a:gd name="T14" fmla="*/ 18 w 32"/>
                  <a:gd name="T15" fmla="*/ 26 h 26"/>
                  <a:gd name="T16" fmla="*/ 30 w 32"/>
                  <a:gd name="T17" fmla="*/ 12 h 26"/>
                  <a:gd name="T18" fmla="*/ 14 w 3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26">
                    <a:moveTo>
                      <a:pt x="14" y="0"/>
                    </a:moveTo>
                    <a:cubicBezTo>
                      <a:pt x="10" y="0"/>
                      <a:pt x="7" y="2"/>
                      <a:pt x="4" y="5"/>
                    </a:cubicBezTo>
                    <a:cubicBezTo>
                      <a:pt x="2" y="8"/>
                      <a:pt x="0" y="18"/>
                      <a:pt x="11" y="25"/>
                    </a:cubicBezTo>
                    <a:cubicBezTo>
                      <a:pt x="11" y="25"/>
                      <a:pt x="11" y="25"/>
                      <a:pt x="11" y="25"/>
                    </a:cubicBezTo>
                    <a:cubicBezTo>
                      <a:pt x="12" y="25"/>
                      <a:pt x="12" y="25"/>
                      <a:pt x="12" y="25"/>
                    </a:cubicBezTo>
                    <a:cubicBezTo>
                      <a:pt x="13" y="25"/>
                      <a:pt x="13" y="26"/>
                      <a:pt x="14" y="26"/>
                    </a:cubicBezTo>
                    <a:cubicBezTo>
                      <a:pt x="14" y="26"/>
                      <a:pt x="14" y="26"/>
                      <a:pt x="15" y="26"/>
                    </a:cubicBezTo>
                    <a:cubicBezTo>
                      <a:pt x="16" y="26"/>
                      <a:pt x="17" y="26"/>
                      <a:pt x="18" y="26"/>
                    </a:cubicBezTo>
                    <a:cubicBezTo>
                      <a:pt x="26" y="26"/>
                      <a:pt x="32" y="20"/>
                      <a:pt x="30" y="12"/>
                    </a:cubicBezTo>
                    <a:cubicBezTo>
                      <a:pt x="28" y="4"/>
                      <a:pt x="21"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79" name="Freeform 40"/>
              <p:cNvSpPr>
                <a:spLocks/>
              </p:cNvSpPr>
              <p:nvPr/>
            </p:nvSpPr>
            <p:spPr bwMode="auto">
              <a:xfrm>
                <a:off x="-350" y="1011"/>
                <a:ext cx="28" cy="22"/>
              </a:xfrm>
              <a:custGeom>
                <a:avLst/>
                <a:gdLst>
                  <a:gd name="T0" fmla="*/ 14 w 18"/>
                  <a:gd name="T1" fmla="*/ 0 h 14"/>
                  <a:gd name="T2" fmla="*/ 3 w 18"/>
                  <a:gd name="T3" fmla="*/ 5 h 14"/>
                  <a:gd name="T4" fmla="*/ 4 w 18"/>
                  <a:gd name="T5" fmla="*/ 14 h 14"/>
                  <a:gd name="T6" fmla="*/ 5 w 18"/>
                  <a:gd name="T7" fmla="*/ 14 h 14"/>
                  <a:gd name="T8" fmla="*/ 16 w 18"/>
                  <a:gd name="T9" fmla="*/ 7 h 14"/>
                  <a:gd name="T10" fmla="*/ 17 w 18"/>
                  <a:gd name="T11" fmla="*/ 7 h 14"/>
                  <a:gd name="T12" fmla="*/ 18 w 18"/>
                  <a:gd name="T13" fmla="*/ 2 h 14"/>
                  <a:gd name="T14" fmla="*/ 14 w 18"/>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4">
                    <a:moveTo>
                      <a:pt x="14" y="0"/>
                    </a:moveTo>
                    <a:cubicBezTo>
                      <a:pt x="11" y="0"/>
                      <a:pt x="6" y="2"/>
                      <a:pt x="3" y="5"/>
                    </a:cubicBezTo>
                    <a:cubicBezTo>
                      <a:pt x="0" y="9"/>
                      <a:pt x="0" y="13"/>
                      <a:pt x="4" y="14"/>
                    </a:cubicBezTo>
                    <a:cubicBezTo>
                      <a:pt x="4" y="14"/>
                      <a:pt x="5" y="14"/>
                      <a:pt x="5" y="14"/>
                    </a:cubicBezTo>
                    <a:cubicBezTo>
                      <a:pt x="9" y="14"/>
                      <a:pt x="14" y="11"/>
                      <a:pt x="16" y="7"/>
                    </a:cubicBezTo>
                    <a:cubicBezTo>
                      <a:pt x="16" y="7"/>
                      <a:pt x="16" y="7"/>
                      <a:pt x="17" y="7"/>
                    </a:cubicBezTo>
                    <a:cubicBezTo>
                      <a:pt x="18" y="5"/>
                      <a:pt x="18" y="4"/>
                      <a:pt x="18" y="2"/>
                    </a:cubicBezTo>
                    <a:cubicBezTo>
                      <a:pt x="18" y="0"/>
                      <a:pt x="16"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80" name="Freeform 41"/>
              <p:cNvSpPr>
                <a:spLocks/>
              </p:cNvSpPr>
              <p:nvPr/>
            </p:nvSpPr>
            <p:spPr bwMode="auto">
              <a:xfrm>
                <a:off x="644" y="2371"/>
                <a:ext cx="30" cy="30"/>
              </a:xfrm>
              <a:custGeom>
                <a:avLst/>
                <a:gdLst>
                  <a:gd name="T0" fmla="*/ 11 w 19"/>
                  <a:gd name="T1" fmla="*/ 0 h 19"/>
                  <a:gd name="T2" fmla="*/ 3 w 19"/>
                  <a:gd name="T3" fmla="*/ 5 h 19"/>
                  <a:gd name="T4" fmla="*/ 5 w 19"/>
                  <a:gd name="T5" fmla="*/ 18 h 19"/>
                  <a:gd name="T6" fmla="*/ 9 w 19"/>
                  <a:gd name="T7" fmla="*/ 19 h 19"/>
                  <a:gd name="T8" fmla="*/ 18 w 19"/>
                  <a:gd name="T9" fmla="*/ 14 h 19"/>
                  <a:gd name="T10" fmla="*/ 19 w 19"/>
                  <a:gd name="T11" fmla="*/ 10 h 19"/>
                  <a:gd name="T12" fmla="*/ 19 w 19"/>
                  <a:gd name="T13" fmla="*/ 7 h 19"/>
                  <a:gd name="T14" fmla="*/ 11 w 19"/>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9">
                    <a:moveTo>
                      <a:pt x="11" y="0"/>
                    </a:moveTo>
                    <a:cubicBezTo>
                      <a:pt x="8" y="0"/>
                      <a:pt x="5" y="1"/>
                      <a:pt x="3" y="5"/>
                    </a:cubicBezTo>
                    <a:cubicBezTo>
                      <a:pt x="0" y="9"/>
                      <a:pt x="0" y="15"/>
                      <a:pt x="5" y="18"/>
                    </a:cubicBezTo>
                    <a:cubicBezTo>
                      <a:pt x="7" y="19"/>
                      <a:pt x="8" y="19"/>
                      <a:pt x="9" y="19"/>
                    </a:cubicBezTo>
                    <a:cubicBezTo>
                      <a:pt x="13" y="19"/>
                      <a:pt x="16" y="17"/>
                      <a:pt x="18" y="14"/>
                    </a:cubicBezTo>
                    <a:cubicBezTo>
                      <a:pt x="18" y="13"/>
                      <a:pt x="19" y="11"/>
                      <a:pt x="19" y="10"/>
                    </a:cubicBezTo>
                    <a:cubicBezTo>
                      <a:pt x="19" y="9"/>
                      <a:pt x="19" y="8"/>
                      <a:pt x="19" y="7"/>
                    </a:cubicBezTo>
                    <a:cubicBezTo>
                      <a:pt x="18" y="3"/>
                      <a:pt x="14"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81" name="Freeform 42"/>
              <p:cNvSpPr>
                <a:spLocks/>
              </p:cNvSpPr>
              <p:nvPr/>
            </p:nvSpPr>
            <p:spPr bwMode="auto">
              <a:xfrm>
                <a:off x="702" y="2767"/>
                <a:ext cx="29" cy="26"/>
              </a:xfrm>
              <a:custGeom>
                <a:avLst/>
                <a:gdLst>
                  <a:gd name="T0" fmla="*/ 11 w 19"/>
                  <a:gd name="T1" fmla="*/ 0 h 17"/>
                  <a:gd name="T2" fmla="*/ 4 w 19"/>
                  <a:gd name="T3" fmla="*/ 4 h 17"/>
                  <a:gd name="T4" fmla="*/ 4 w 19"/>
                  <a:gd name="T5" fmla="*/ 16 h 17"/>
                  <a:gd name="T6" fmla="*/ 8 w 19"/>
                  <a:gd name="T7" fmla="*/ 17 h 17"/>
                  <a:gd name="T8" fmla="*/ 18 w 19"/>
                  <a:gd name="T9" fmla="*/ 6 h 17"/>
                  <a:gd name="T10" fmla="*/ 17 w 19"/>
                  <a:gd name="T11" fmla="*/ 3 h 17"/>
                  <a:gd name="T12" fmla="*/ 15 w 19"/>
                  <a:gd name="T13" fmla="*/ 0 h 17"/>
                  <a:gd name="T14" fmla="*/ 11 w 19"/>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7">
                    <a:moveTo>
                      <a:pt x="11" y="0"/>
                    </a:moveTo>
                    <a:cubicBezTo>
                      <a:pt x="9" y="0"/>
                      <a:pt x="6" y="1"/>
                      <a:pt x="4" y="4"/>
                    </a:cubicBezTo>
                    <a:cubicBezTo>
                      <a:pt x="1" y="7"/>
                      <a:pt x="0" y="13"/>
                      <a:pt x="4" y="16"/>
                    </a:cubicBezTo>
                    <a:cubicBezTo>
                      <a:pt x="5" y="17"/>
                      <a:pt x="7" y="17"/>
                      <a:pt x="8" y="17"/>
                    </a:cubicBezTo>
                    <a:cubicBezTo>
                      <a:pt x="14" y="17"/>
                      <a:pt x="19" y="12"/>
                      <a:pt x="18" y="6"/>
                    </a:cubicBezTo>
                    <a:cubicBezTo>
                      <a:pt x="18" y="4"/>
                      <a:pt x="18" y="3"/>
                      <a:pt x="17" y="3"/>
                    </a:cubicBezTo>
                    <a:cubicBezTo>
                      <a:pt x="17" y="2"/>
                      <a:pt x="16" y="1"/>
                      <a:pt x="15" y="0"/>
                    </a:cubicBezTo>
                    <a:cubicBezTo>
                      <a:pt x="14" y="0"/>
                      <a:pt x="13"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82" name="Freeform 43"/>
              <p:cNvSpPr>
                <a:spLocks/>
              </p:cNvSpPr>
              <p:nvPr/>
            </p:nvSpPr>
            <p:spPr bwMode="auto">
              <a:xfrm>
                <a:off x="189" y="2629"/>
                <a:ext cx="31" cy="28"/>
              </a:xfrm>
              <a:custGeom>
                <a:avLst/>
                <a:gdLst>
                  <a:gd name="T0" fmla="*/ 10 w 20"/>
                  <a:gd name="T1" fmla="*/ 0 h 18"/>
                  <a:gd name="T2" fmla="*/ 10 w 20"/>
                  <a:gd name="T3" fmla="*/ 0 h 18"/>
                  <a:gd name="T4" fmla="*/ 3 w 20"/>
                  <a:gd name="T5" fmla="*/ 4 h 18"/>
                  <a:gd name="T6" fmla="*/ 5 w 20"/>
                  <a:gd name="T7" fmla="*/ 17 h 18"/>
                  <a:gd name="T8" fmla="*/ 8 w 20"/>
                  <a:gd name="T9" fmla="*/ 18 h 18"/>
                  <a:gd name="T10" fmla="*/ 10 w 20"/>
                  <a:gd name="T11" fmla="*/ 17 h 18"/>
                  <a:gd name="T12" fmla="*/ 13 w 20"/>
                  <a:gd name="T13" fmla="*/ 0 h 18"/>
                  <a:gd name="T14" fmla="*/ 13 w 20"/>
                  <a:gd name="T15" fmla="*/ 0 h 18"/>
                  <a:gd name="T16" fmla="*/ 13 w 20"/>
                  <a:gd name="T17" fmla="*/ 0 h 18"/>
                  <a:gd name="T18" fmla="*/ 13 w 20"/>
                  <a:gd name="T19" fmla="*/ 0 h 18"/>
                  <a:gd name="T20" fmla="*/ 13 w 20"/>
                  <a:gd name="T21" fmla="*/ 0 h 18"/>
                  <a:gd name="T22" fmla="*/ 13 w 20"/>
                  <a:gd name="T23" fmla="*/ 0 h 18"/>
                  <a:gd name="T24" fmla="*/ 10 w 20"/>
                  <a:gd name="T25"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18">
                    <a:moveTo>
                      <a:pt x="10" y="0"/>
                    </a:moveTo>
                    <a:cubicBezTo>
                      <a:pt x="10" y="0"/>
                      <a:pt x="10" y="0"/>
                      <a:pt x="10" y="0"/>
                    </a:cubicBezTo>
                    <a:cubicBezTo>
                      <a:pt x="7" y="0"/>
                      <a:pt x="4" y="2"/>
                      <a:pt x="3" y="4"/>
                    </a:cubicBezTo>
                    <a:cubicBezTo>
                      <a:pt x="1" y="8"/>
                      <a:pt x="0" y="14"/>
                      <a:pt x="5" y="17"/>
                    </a:cubicBezTo>
                    <a:cubicBezTo>
                      <a:pt x="6" y="17"/>
                      <a:pt x="7" y="18"/>
                      <a:pt x="8" y="18"/>
                    </a:cubicBezTo>
                    <a:cubicBezTo>
                      <a:pt x="9" y="18"/>
                      <a:pt x="9" y="18"/>
                      <a:pt x="10" y="17"/>
                    </a:cubicBezTo>
                    <a:cubicBezTo>
                      <a:pt x="17" y="15"/>
                      <a:pt x="20" y="4"/>
                      <a:pt x="13" y="0"/>
                    </a:cubicBezTo>
                    <a:cubicBezTo>
                      <a:pt x="13" y="0"/>
                      <a:pt x="13" y="0"/>
                      <a:pt x="13" y="0"/>
                    </a:cubicBezTo>
                    <a:cubicBezTo>
                      <a:pt x="13" y="0"/>
                      <a:pt x="13" y="0"/>
                      <a:pt x="13" y="0"/>
                    </a:cubicBezTo>
                    <a:cubicBezTo>
                      <a:pt x="13" y="0"/>
                      <a:pt x="13" y="0"/>
                      <a:pt x="13" y="0"/>
                    </a:cubicBezTo>
                    <a:cubicBezTo>
                      <a:pt x="13" y="0"/>
                      <a:pt x="13" y="0"/>
                      <a:pt x="13" y="0"/>
                    </a:cubicBezTo>
                    <a:cubicBezTo>
                      <a:pt x="13" y="0"/>
                      <a:pt x="13" y="0"/>
                      <a:pt x="13" y="0"/>
                    </a:cubicBezTo>
                    <a:cubicBezTo>
                      <a:pt x="12" y="0"/>
                      <a:pt x="11"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83" name="Freeform 44"/>
              <p:cNvSpPr>
                <a:spLocks/>
              </p:cNvSpPr>
              <p:nvPr/>
            </p:nvSpPr>
            <p:spPr bwMode="auto">
              <a:xfrm>
                <a:off x="-106" y="2498"/>
                <a:ext cx="27" cy="28"/>
              </a:xfrm>
              <a:custGeom>
                <a:avLst/>
                <a:gdLst>
                  <a:gd name="T0" fmla="*/ 8 w 17"/>
                  <a:gd name="T1" fmla="*/ 0 h 18"/>
                  <a:gd name="T2" fmla="*/ 1 w 17"/>
                  <a:gd name="T3" fmla="*/ 6 h 18"/>
                  <a:gd name="T4" fmla="*/ 5 w 17"/>
                  <a:gd name="T5" fmla="*/ 18 h 18"/>
                  <a:gd name="T6" fmla="*/ 7 w 17"/>
                  <a:gd name="T7" fmla="*/ 18 h 18"/>
                  <a:gd name="T8" fmla="*/ 10 w 17"/>
                  <a:gd name="T9" fmla="*/ 18 h 18"/>
                  <a:gd name="T10" fmla="*/ 11 w 17"/>
                  <a:gd name="T11" fmla="*/ 0 h 18"/>
                  <a:gd name="T12" fmla="*/ 11 w 17"/>
                  <a:gd name="T13" fmla="*/ 0 h 18"/>
                  <a:gd name="T14" fmla="*/ 11 w 17"/>
                  <a:gd name="T15" fmla="*/ 0 h 18"/>
                  <a:gd name="T16" fmla="*/ 11 w 17"/>
                  <a:gd name="T17" fmla="*/ 0 h 18"/>
                  <a:gd name="T18" fmla="*/ 11 w 17"/>
                  <a:gd name="T19" fmla="*/ 0 h 18"/>
                  <a:gd name="T20" fmla="*/ 11 w 17"/>
                  <a:gd name="T21" fmla="*/ 0 h 18"/>
                  <a:gd name="T22" fmla="*/ 8 w 17"/>
                  <a:gd name="T2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8">
                    <a:moveTo>
                      <a:pt x="8" y="0"/>
                    </a:moveTo>
                    <a:cubicBezTo>
                      <a:pt x="5" y="0"/>
                      <a:pt x="2" y="2"/>
                      <a:pt x="1" y="6"/>
                    </a:cubicBezTo>
                    <a:cubicBezTo>
                      <a:pt x="0" y="10"/>
                      <a:pt x="1" y="16"/>
                      <a:pt x="5" y="18"/>
                    </a:cubicBezTo>
                    <a:cubicBezTo>
                      <a:pt x="6" y="18"/>
                      <a:pt x="7" y="18"/>
                      <a:pt x="7" y="18"/>
                    </a:cubicBezTo>
                    <a:cubicBezTo>
                      <a:pt x="8" y="18"/>
                      <a:pt x="9" y="18"/>
                      <a:pt x="10" y="18"/>
                    </a:cubicBezTo>
                    <a:cubicBezTo>
                      <a:pt x="17" y="15"/>
                      <a:pt x="17" y="3"/>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0" y="0"/>
                      <a:pt x="9"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84" name="Freeform 45"/>
              <p:cNvSpPr>
                <a:spLocks/>
              </p:cNvSpPr>
              <p:nvPr/>
            </p:nvSpPr>
            <p:spPr bwMode="auto">
              <a:xfrm>
                <a:off x="-458" y="2416"/>
                <a:ext cx="23" cy="30"/>
              </a:xfrm>
              <a:custGeom>
                <a:avLst/>
                <a:gdLst>
                  <a:gd name="T0" fmla="*/ 7 w 15"/>
                  <a:gd name="T1" fmla="*/ 0 h 19"/>
                  <a:gd name="T2" fmla="*/ 0 w 15"/>
                  <a:gd name="T3" fmla="*/ 7 h 19"/>
                  <a:gd name="T4" fmla="*/ 6 w 15"/>
                  <a:gd name="T5" fmla="*/ 19 h 19"/>
                  <a:gd name="T6" fmla="*/ 7 w 15"/>
                  <a:gd name="T7" fmla="*/ 19 h 19"/>
                  <a:gd name="T8" fmla="*/ 9 w 15"/>
                  <a:gd name="T9" fmla="*/ 18 h 19"/>
                  <a:gd name="T10" fmla="*/ 10 w 15"/>
                  <a:gd name="T11" fmla="*/ 1 h 19"/>
                  <a:gd name="T12" fmla="*/ 8 w 15"/>
                  <a:gd name="T13" fmla="*/ 0 h 19"/>
                  <a:gd name="T14" fmla="*/ 8 w 15"/>
                  <a:gd name="T15" fmla="*/ 0 h 19"/>
                  <a:gd name="T16" fmla="*/ 8 w 15"/>
                  <a:gd name="T17" fmla="*/ 0 h 19"/>
                  <a:gd name="T18" fmla="*/ 7 w 15"/>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9">
                    <a:moveTo>
                      <a:pt x="7" y="0"/>
                    </a:moveTo>
                    <a:cubicBezTo>
                      <a:pt x="3" y="0"/>
                      <a:pt x="1" y="3"/>
                      <a:pt x="0" y="7"/>
                    </a:cubicBezTo>
                    <a:cubicBezTo>
                      <a:pt x="0" y="12"/>
                      <a:pt x="1" y="17"/>
                      <a:pt x="6" y="19"/>
                    </a:cubicBezTo>
                    <a:cubicBezTo>
                      <a:pt x="6" y="19"/>
                      <a:pt x="6" y="19"/>
                      <a:pt x="7" y="19"/>
                    </a:cubicBezTo>
                    <a:cubicBezTo>
                      <a:pt x="8" y="19"/>
                      <a:pt x="8" y="19"/>
                      <a:pt x="9" y="18"/>
                    </a:cubicBezTo>
                    <a:cubicBezTo>
                      <a:pt x="14" y="16"/>
                      <a:pt x="15" y="5"/>
                      <a:pt x="10" y="1"/>
                    </a:cubicBezTo>
                    <a:cubicBezTo>
                      <a:pt x="9" y="1"/>
                      <a:pt x="8" y="0"/>
                      <a:pt x="8" y="0"/>
                    </a:cubicBezTo>
                    <a:cubicBezTo>
                      <a:pt x="8" y="0"/>
                      <a:pt x="8" y="0"/>
                      <a:pt x="8" y="0"/>
                    </a:cubicBezTo>
                    <a:cubicBezTo>
                      <a:pt x="8" y="0"/>
                      <a:pt x="8" y="0"/>
                      <a:pt x="8"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85" name="Freeform 46"/>
              <p:cNvSpPr>
                <a:spLocks/>
              </p:cNvSpPr>
              <p:nvPr/>
            </p:nvSpPr>
            <p:spPr bwMode="auto">
              <a:xfrm>
                <a:off x="-199" y="2105"/>
                <a:ext cx="31" cy="30"/>
              </a:xfrm>
              <a:custGeom>
                <a:avLst/>
                <a:gdLst>
                  <a:gd name="T0" fmla="*/ 9 w 20"/>
                  <a:gd name="T1" fmla="*/ 0 h 19"/>
                  <a:gd name="T2" fmla="*/ 1 w 20"/>
                  <a:gd name="T3" fmla="*/ 7 h 19"/>
                  <a:gd name="T4" fmla="*/ 6 w 20"/>
                  <a:gd name="T5" fmla="*/ 19 h 19"/>
                  <a:gd name="T6" fmla="*/ 8 w 20"/>
                  <a:gd name="T7" fmla="*/ 19 h 19"/>
                  <a:gd name="T8" fmla="*/ 11 w 20"/>
                  <a:gd name="T9" fmla="*/ 19 h 19"/>
                  <a:gd name="T10" fmla="*/ 11 w 20"/>
                  <a:gd name="T11" fmla="*/ 1 h 19"/>
                  <a:gd name="T12" fmla="*/ 9 w 20"/>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20" h="19">
                    <a:moveTo>
                      <a:pt x="9" y="0"/>
                    </a:moveTo>
                    <a:cubicBezTo>
                      <a:pt x="6" y="0"/>
                      <a:pt x="3" y="3"/>
                      <a:pt x="1" y="7"/>
                    </a:cubicBezTo>
                    <a:cubicBezTo>
                      <a:pt x="0" y="10"/>
                      <a:pt x="0" y="17"/>
                      <a:pt x="6" y="19"/>
                    </a:cubicBezTo>
                    <a:cubicBezTo>
                      <a:pt x="7" y="19"/>
                      <a:pt x="7" y="19"/>
                      <a:pt x="8" y="19"/>
                    </a:cubicBezTo>
                    <a:cubicBezTo>
                      <a:pt x="9" y="19"/>
                      <a:pt x="10" y="19"/>
                      <a:pt x="11" y="19"/>
                    </a:cubicBezTo>
                    <a:cubicBezTo>
                      <a:pt x="18" y="16"/>
                      <a:pt x="20" y="4"/>
                      <a:pt x="11" y="1"/>
                    </a:cubicBezTo>
                    <a:cubicBezTo>
                      <a:pt x="11" y="0"/>
                      <a:pt x="10"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86" name="Freeform 47"/>
              <p:cNvSpPr>
                <a:spLocks/>
              </p:cNvSpPr>
              <p:nvPr/>
            </p:nvSpPr>
            <p:spPr bwMode="auto">
              <a:xfrm>
                <a:off x="-595" y="1685"/>
                <a:ext cx="23" cy="29"/>
              </a:xfrm>
              <a:custGeom>
                <a:avLst/>
                <a:gdLst>
                  <a:gd name="T0" fmla="*/ 10 w 15"/>
                  <a:gd name="T1" fmla="*/ 0 h 19"/>
                  <a:gd name="T2" fmla="*/ 1 w 15"/>
                  <a:gd name="T3" fmla="*/ 7 h 19"/>
                  <a:gd name="T4" fmla="*/ 5 w 15"/>
                  <a:gd name="T5" fmla="*/ 18 h 19"/>
                  <a:gd name="T6" fmla="*/ 6 w 15"/>
                  <a:gd name="T7" fmla="*/ 19 h 19"/>
                  <a:gd name="T8" fmla="*/ 15 w 15"/>
                  <a:gd name="T9" fmla="*/ 10 h 19"/>
                  <a:gd name="T10" fmla="*/ 15 w 15"/>
                  <a:gd name="T11" fmla="*/ 10 h 19"/>
                  <a:gd name="T12" fmla="*/ 15 w 15"/>
                  <a:gd name="T13" fmla="*/ 10 h 19"/>
                  <a:gd name="T14" fmla="*/ 15 w 15"/>
                  <a:gd name="T15" fmla="*/ 8 h 19"/>
                  <a:gd name="T16" fmla="*/ 15 w 15"/>
                  <a:gd name="T17" fmla="*/ 7 h 19"/>
                  <a:gd name="T18" fmla="*/ 14 w 15"/>
                  <a:gd name="T19" fmla="*/ 3 h 19"/>
                  <a:gd name="T20" fmla="*/ 10 w 15"/>
                  <a:gd name="T2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9">
                    <a:moveTo>
                      <a:pt x="10" y="0"/>
                    </a:moveTo>
                    <a:cubicBezTo>
                      <a:pt x="6" y="0"/>
                      <a:pt x="3" y="3"/>
                      <a:pt x="1" y="7"/>
                    </a:cubicBezTo>
                    <a:cubicBezTo>
                      <a:pt x="0" y="11"/>
                      <a:pt x="0" y="17"/>
                      <a:pt x="5" y="18"/>
                    </a:cubicBezTo>
                    <a:cubicBezTo>
                      <a:pt x="5" y="19"/>
                      <a:pt x="5" y="19"/>
                      <a:pt x="6" y="19"/>
                    </a:cubicBezTo>
                    <a:cubicBezTo>
                      <a:pt x="9" y="19"/>
                      <a:pt x="13" y="15"/>
                      <a:pt x="15" y="10"/>
                    </a:cubicBezTo>
                    <a:cubicBezTo>
                      <a:pt x="15" y="10"/>
                      <a:pt x="15" y="10"/>
                      <a:pt x="15" y="10"/>
                    </a:cubicBezTo>
                    <a:cubicBezTo>
                      <a:pt x="15" y="10"/>
                      <a:pt x="15" y="10"/>
                      <a:pt x="15" y="10"/>
                    </a:cubicBezTo>
                    <a:cubicBezTo>
                      <a:pt x="15" y="9"/>
                      <a:pt x="15" y="8"/>
                      <a:pt x="15" y="8"/>
                    </a:cubicBezTo>
                    <a:cubicBezTo>
                      <a:pt x="15" y="7"/>
                      <a:pt x="15" y="7"/>
                      <a:pt x="15" y="7"/>
                    </a:cubicBezTo>
                    <a:cubicBezTo>
                      <a:pt x="15" y="5"/>
                      <a:pt x="15" y="4"/>
                      <a:pt x="14" y="3"/>
                    </a:cubicBezTo>
                    <a:cubicBezTo>
                      <a:pt x="13" y="1"/>
                      <a:pt x="12"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87" name="Freeform 48"/>
              <p:cNvSpPr>
                <a:spLocks/>
              </p:cNvSpPr>
              <p:nvPr/>
            </p:nvSpPr>
            <p:spPr bwMode="auto">
              <a:xfrm>
                <a:off x="-660" y="1543"/>
                <a:ext cx="23" cy="28"/>
              </a:xfrm>
              <a:custGeom>
                <a:avLst/>
                <a:gdLst>
                  <a:gd name="T0" fmla="*/ 11 w 15"/>
                  <a:gd name="T1" fmla="*/ 0 h 18"/>
                  <a:gd name="T2" fmla="*/ 2 w 15"/>
                  <a:gd name="T3" fmla="*/ 7 h 18"/>
                  <a:gd name="T4" fmla="*/ 5 w 15"/>
                  <a:gd name="T5" fmla="*/ 18 h 18"/>
                  <a:gd name="T6" fmla="*/ 5 w 15"/>
                  <a:gd name="T7" fmla="*/ 18 h 18"/>
                  <a:gd name="T8" fmla="*/ 15 w 15"/>
                  <a:gd name="T9" fmla="*/ 10 h 18"/>
                  <a:gd name="T10" fmla="*/ 15 w 15"/>
                  <a:gd name="T11" fmla="*/ 8 h 18"/>
                  <a:gd name="T12" fmla="*/ 15 w 15"/>
                  <a:gd name="T13" fmla="*/ 6 h 18"/>
                  <a:gd name="T14" fmla="*/ 15 w 15"/>
                  <a:gd name="T15" fmla="*/ 3 h 18"/>
                  <a:gd name="T16" fmla="*/ 11 w 15"/>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1" y="0"/>
                    </a:moveTo>
                    <a:cubicBezTo>
                      <a:pt x="8" y="0"/>
                      <a:pt x="4" y="3"/>
                      <a:pt x="2" y="7"/>
                    </a:cubicBezTo>
                    <a:cubicBezTo>
                      <a:pt x="0" y="11"/>
                      <a:pt x="0" y="17"/>
                      <a:pt x="5" y="18"/>
                    </a:cubicBezTo>
                    <a:cubicBezTo>
                      <a:pt x="5" y="18"/>
                      <a:pt x="5" y="18"/>
                      <a:pt x="5" y="18"/>
                    </a:cubicBezTo>
                    <a:cubicBezTo>
                      <a:pt x="9" y="18"/>
                      <a:pt x="13" y="15"/>
                      <a:pt x="15" y="10"/>
                    </a:cubicBezTo>
                    <a:cubicBezTo>
                      <a:pt x="15" y="9"/>
                      <a:pt x="15" y="9"/>
                      <a:pt x="15" y="8"/>
                    </a:cubicBezTo>
                    <a:cubicBezTo>
                      <a:pt x="15" y="7"/>
                      <a:pt x="15" y="7"/>
                      <a:pt x="15" y="6"/>
                    </a:cubicBezTo>
                    <a:cubicBezTo>
                      <a:pt x="15" y="5"/>
                      <a:pt x="15" y="4"/>
                      <a:pt x="15" y="3"/>
                    </a:cubicBezTo>
                    <a:cubicBezTo>
                      <a:pt x="14" y="1"/>
                      <a:pt x="13"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88" name="Freeform 49"/>
              <p:cNvSpPr>
                <a:spLocks/>
              </p:cNvSpPr>
              <p:nvPr/>
            </p:nvSpPr>
            <p:spPr bwMode="auto">
              <a:xfrm>
                <a:off x="-822" y="1419"/>
                <a:ext cx="21" cy="27"/>
              </a:xfrm>
              <a:custGeom>
                <a:avLst/>
                <a:gdLst>
                  <a:gd name="T0" fmla="*/ 11 w 13"/>
                  <a:gd name="T1" fmla="*/ 0 h 17"/>
                  <a:gd name="T2" fmla="*/ 2 w 13"/>
                  <a:gd name="T3" fmla="*/ 8 h 17"/>
                  <a:gd name="T4" fmla="*/ 3 w 13"/>
                  <a:gd name="T5" fmla="*/ 17 h 17"/>
                  <a:gd name="T6" fmla="*/ 3 w 13"/>
                  <a:gd name="T7" fmla="*/ 17 h 17"/>
                  <a:gd name="T8" fmla="*/ 12 w 13"/>
                  <a:gd name="T9" fmla="*/ 8 h 17"/>
                  <a:gd name="T10" fmla="*/ 12 w 13"/>
                  <a:gd name="T11" fmla="*/ 7 h 17"/>
                  <a:gd name="T12" fmla="*/ 13 w 13"/>
                  <a:gd name="T13" fmla="*/ 5 h 17"/>
                  <a:gd name="T14" fmla="*/ 13 w 13"/>
                  <a:gd name="T15" fmla="*/ 1 h 17"/>
                  <a:gd name="T16" fmla="*/ 11 w 13"/>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7">
                    <a:moveTo>
                      <a:pt x="11" y="0"/>
                    </a:moveTo>
                    <a:cubicBezTo>
                      <a:pt x="8" y="0"/>
                      <a:pt x="5" y="3"/>
                      <a:pt x="2" y="8"/>
                    </a:cubicBezTo>
                    <a:cubicBezTo>
                      <a:pt x="1" y="12"/>
                      <a:pt x="0" y="17"/>
                      <a:pt x="3" y="17"/>
                    </a:cubicBezTo>
                    <a:cubicBezTo>
                      <a:pt x="3" y="17"/>
                      <a:pt x="3" y="17"/>
                      <a:pt x="3" y="17"/>
                    </a:cubicBezTo>
                    <a:cubicBezTo>
                      <a:pt x="6" y="17"/>
                      <a:pt x="10" y="13"/>
                      <a:pt x="12" y="8"/>
                    </a:cubicBezTo>
                    <a:cubicBezTo>
                      <a:pt x="12" y="8"/>
                      <a:pt x="12" y="8"/>
                      <a:pt x="12" y="7"/>
                    </a:cubicBezTo>
                    <a:cubicBezTo>
                      <a:pt x="13" y="6"/>
                      <a:pt x="13" y="6"/>
                      <a:pt x="13" y="5"/>
                    </a:cubicBezTo>
                    <a:cubicBezTo>
                      <a:pt x="13" y="3"/>
                      <a:pt x="13" y="2"/>
                      <a:pt x="13" y="1"/>
                    </a:cubicBezTo>
                    <a:cubicBezTo>
                      <a:pt x="12" y="0"/>
                      <a:pt x="12"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89" name="Freeform 50"/>
              <p:cNvSpPr>
                <a:spLocks/>
              </p:cNvSpPr>
              <p:nvPr/>
            </p:nvSpPr>
            <p:spPr bwMode="auto">
              <a:xfrm>
                <a:off x="542" y="578"/>
                <a:ext cx="26" cy="9"/>
              </a:xfrm>
              <a:custGeom>
                <a:avLst/>
                <a:gdLst>
                  <a:gd name="T0" fmla="*/ 10 w 17"/>
                  <a:gd name="T1" fmla="*/ 0 h 6"/>
                  <a:gd name="T2" fmla="*/ 9 w 17"/>
                  <a:gd name="T3" fmla="*/ 0 h 6"/>
                  <a:gd name="T4" fmla="*/ 6 w 17"/>
                  <a:gd name="T5" fmla="*/ 1 h 6"/>
                  <a:gd name="T6" fmla="*/ 6 w 17"/>
                  <a:gd name="T7" fmla="*/ 2 h 6"/>
                  <a:gd name="T8" fmla="*/ 0 w 17"/>
                  <a:gd name="T9" fmla="*/ 4 h 6"/>
                  <a:gd name="T10" fmla="*/ 2 w 17"/>
                  <a:gd name="T11" fmla="*/ 6 h 6"/>
                  <a:gd name="T12" fmla="*/ 6 w 17"/>
                  <a:gd name="T13" fmla="*/ 6 h 6"/>
                  <a:gd name="T14" fmla="*/ 13 w 17"/>
                  <a:gd name="T15" fmla="*/ 5 h 6"/>
                  <a:gd name="T16" fmla="*/ 13 w 17"/>
                  <a:gd name="T17" fmla="*/ 5 h 6"/>
                  <a:gd name="T18" fmla="*/ 13 w 17"/>
                  <a:gd name="T19" fmla="*/ 5 h 6"/>
                  <a:gd name="T20" fmla="*/ 15 w 17"/>
                  <a:gd name="T21" fmla="*/ 3 h 6"/>
                  <a:gd name="T22" fmla="*/ 10 w 17"/>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6">
                    <a:moveTo>
                      <a:pt x="10" y="0"/>
                    </a:moveTo>
                    <a:cubicBezTo>
                      <a:pt x="9" y="0"/>
                      <a:pt x="9" y="0"/>
                      <a:pt x="9" y="0"/>
                    </a:cubicBezTo>
                    <a:cubicBezTo>
                      <a:pt x="8" y="1"/>
                      <a:pt x="7" y="1"/>
                      <a:pt x="6" y="1"/>
                    </a:cubicBezTo>
                    <a:cubicBezTo>
                      <a:pt x="6" y="1"/>
                      <a:pt x="6" y="1"/>
                      <a:pt x="6" y="2"/>
                    </a:cubicBezTo>
                    <a:cubicBezTo>
                      <a:pt x="4" y="2"/>
                      <a:pt x="2" y="3"/>
                      <a:pt x="0" y="4"/>
                    </a:cubicBezTo>
                    <a:cubicBezTo>
                      <a:pt x="0" y="5"/>
                      <a:pt x="1" y="5"/>
                      <a:pt x="2" y="6"/>
                    </a:cubicBezTo>
                    <a:cubicBezTo>
                      <a:pt x="3" y="6"/>
                      <a:pt x="4" y="6"/>
                      <a:pt x="6" y="6"/>
                    </a:cubicBezTo>
                    <a:cubicBezTo>
                      <a:pt x="10" y="6"/>
                      <a:pt x="13" y="5"/>
                      <a:pt x="13" y="5"/>
                    </a:cubicBezTo>
                    <a:cubicBezTo>
                      <a:pt x="13" y="5"/>
                      <a:pt x="13" y="5"/>
                      <a:pt x="13" y="5"/>
                    </a:cubicBezTo>
                    <a:cubicBezTo>
                      <a:pt x="13" y="5"/>
                      <a:pt x="13" y="5"/>
                      <a:pt x="13" y="5"/>
                    </a:cubicBezTo>
                    <a:cubicBezTo>
                      <a:pt x="14" y="4"/>
                      <a:pt x="15" y="4"/>
                      <a:pt x="15" y="3"/>
                    </a:cubicBezTo>
                    <a:cubicBezTo>
                      <a:pt x="17" y="2"/>
                      <a:pt x="15"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90" name="Freeform 51"/>
              <p:cNvSpPr>
                <a:spLocks noEditPoints="1"/>
              </p:cNvSpPr>
              <p:nvPr/>
            </p:nvSpPr>
            <p:spPr bwMode="auto">
              <a:xfrm>
                <a:off x="602" y="511"/>
                <a:ext cx="25" cy="3"/>
              </a:xfrm>
              <a:custGeom>
                <a:avLst/>
                <a:gdLst>
                  <a:gd name="T0" fmla="*/ 15 w 16"/>
                  <a:gd name="T1" fmla="*/ 2 h 2"/>
                  <a:gd name="T2" fmla="*/ 9 w 16"/>
                  <a:gd name="T3" fmla="*/ 2 h 2"/>
                  <a:gd name="T4" fmla="*/ 9 w 16"/>
                  <a:gd name="T5" fmla="*/ 2 h 2"/>
                  <a:gd name="T6" fmla="*/ 15 w 16"/>
                  <a:gd name="T7" fmla="*/ 2 h 2"/>
                  <a:gd name="T8" fmla="*/ 9 w 16"/>
                  <a:gd name="T9" fmla="*/ 0 h 2"/>
                  <a:gd name="T10" fmla="*/ 4 w 16"/>
                  <a:gd name="T11" fmla="*/ 0 h 2"/>
                  <a:gd name="T12" fmla="*/ 0 w 16"/>
                  <a:gd name="T13" fmla="*/ 2 h 2"/>
                  <a:gd name="T14" fmla="*/ 0 w 16"/>
                  <a:gd name="T15" fmla="*/ 2 h 2"/>
                  <a:gd name="T16" fmla="*/ 1 w 16"/>
                  <a:gd name="T17" fmla="*/ 2 h 2"/>
                  <a:gd name="T18" fmla="*/ 2 w 16"/>
                  <a:gd name="T19" fmla="*/ 2 h 2"/>
                  <a:gd name="T20" fmla="*/ 5 w 16"/>
                  <a:gd name="T21" fmla="*/ 2 h 2"/>
                  <a:gd name="T22" fmla="*/ 5 w 16"/>
                  <a:gd name="T23" fmla="*/ 2 h 2"/>
                  <a:gd name="T24" fmla="*/ 16 w 16"/>
                  <a:gd name="T25" fmla="*/ 1 h 2"/>
                  <a:gd name="T26" fmla="*/ 9 w 16"/>
                  <a:gd name="T2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2">
                    <a:moveTo>
                      <a:pt x="15" y="2"/>
                    </a:moveTo>
                    <a:cubicBezTo>
                      <a:pt x="13" y="2"/>
                      <a:pt x="11" y="2"/>
                      <a:pt x="9" y="2"/>
                    </a:cubicBezTo>
                    <a:cubicBezTo>
                      <a:pt x="9" y="2"/>
                      <a:pt x="9" y="2"/>
                      <a:pt x="9" y="2"/>
                    </a:cubicBezTo>
                    <a:cubicBezTo>
                      <a:pt x="13" y="2"/>
                      <a:pt x="14" y="2"/>
                      <a:pt x="15" y="2"/>
                    </a:cubicBezTo>
                    <a:moveTo>
                      <a:pt x="9" y="0"/>
                    </a:moveTo>
                    <a:cubicBezTo>
                      <a:pt x="7" y="0"/>
                      <a:pt x="6" y="0"/>
                      <a:pt x="4" y="0"/>
                    </a:cubicBezTo>
                    <a:cubicBezTo>
                      <a:pt x="1" y="1"/>
                      <a:pt x="0" y="1"/>
                      <a:pt x="0" y="2"/>
                    </a:cubicBezTo>
                    <a:cubicBezTo>
                      <a:pt x="0" y="2"/>
                      <a:pt x="0" y="2"/>
                      <a:pt x="0" y="2"/>
                    </a:cubicBezTo>
                    <a:cubicBezTo>
                      <a:pt x="1" y="2"/>
                      <a:pt x="1" y="2"/>
                      <a:pt x="1" y="2"/>
                    </a:cubicBezTo>
                    <a:cubicBezTo>
                      <a:pt x="2" y="2"/>
                      <a:pt x="2" y="2"/>
                      <a:pt x="2" y="2"/>
                    </a:cubicBezTo>
                    <a:cubicBezTo>
                      <a:pt x="3" y="2"/>
                      <a:pt x="3" y="2"/>
                      <a:pt x="5" y="2"/>
                    </a:cubicBezTo>
                    <a:cubicBezTo>
                      <a:pt x="5" y="2"/>
                      <a:pt x="5" y="2"/>
                      <a:pt x="5" y="2"/>
                    </a:cubicBezTo>
                    <a:cubicBezTo>
                      <a:pt x="8" y="2"/>
                      <a:pt x="12" y="1"/>
                      <a:pt x="16" y="1"/>
                    </a:cubicBezTo>
                    <a:cubicBezTo>
                      <a:pt x="15" y="0"/>
                      <a:pt x="12"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91" name="Freeform 52"/>
              <p:cNvSpPr>
                <a:spLocks/>
              </p:cNvSpPr>
              <p:nvPr/>
            </p:nvSpPr>
            <p:spPr bwMode="auto">
              <a:xfrm>
                <a:off x="-638" y="1124"/>
                <a:ext cx="24" cy="23"/>
              </a:xfrm>
              <a:custGeom>
                <a:avLst/>
                <a:gdLst>
                  <a:gd name="T0" fmla="*/ 14 w 16"/>
                  <a:gd name="T1" fmla="*/ 0 h 15"/>
                  <a:gd name="T2" fmla="*/ 4 w 16"/>
                  <a:gd name="T3" fmla="*/ 7 h 15"/>
                  <a:gd name="T4" fmla="*/ 4 w 16"/>
                  <a:gd name="T5" fmla="*/ 15 h 15"/>
                  <a:gd name="T6" fmla="*/ 14 w 16"/>
                  <a:gd name="T7" fmla="*/ 7 h 15"/>
                  <a:gd name="T8" fmla="*/ 14 w 16"/>
                  <a:gd name="T9" fmla="*/ 7 h 15"/>
                  <a:gd name="T10" fmla="*/ 14 w 16"/>
                  <a:gd name="T11" fmla="*/ 6 h 15"/>
                  <a:gd name="T12" fmla="*/ 15 w 16"/>
                  <a:gd name="T13" fmla="*/ 5 h 15"/>
                  <a:gd name="T14" fmla="*/ 15 w 16"/>
                  <a:gd name="T15" fmla="*/ 4 h 15"/>
                  <a:gd name="T16" fmla="*/ 16 w 16"/>
                  <a:gd name="T17" fmla="*/ 1 h 15"/>
                  <a:gd name="T18" fmla="*/ 14 w 16"/>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5">
                    <a:moveTo>
                      <a:pt x="14" y="0"/>
                    </a:moveTo>
                    <a:cubicBezTo>
                      <a:pt x="11" y="0"/>
                      <a:pt x="7" y="2"/>
                      <a:pt x="4" y="7"/>
                    </a:cubicBezTo>
                    <a:cubicBezTo>
                      <a:pt x="1" y="10"/>
                      <a:pt x="0" y="15"/>
                      <a:pt x="4" y="15"/>
                    </a:cubicBezTo>
                    <a:cubicBezTo>
                      <a:pt x="7" y="14"/>
                      <a:pt x="11" y="11"/>
                      <a:pt x="14" y="7"/>
                    </a:cubicBezTo>
                    <a:cubicBezTo>
                      <a:pt x="14" y="7"/>
                      <a:pt x="14" y="7"/>
                      <a:pt x="14" y="7"/>
                    </a:cubicBezTo>
                    <a:cubicBezTo>
                      <a:pt x="14" y="7"/>
                      <a:pt x="14" y="6"/>
                      <a:pt x="14" y="6"/>
                    </a:cubicBezTo>
                    <a:cubicBezTo>
                      <a:pt x="15" y="6"/>
                      <a:pt x="15" y="5"/>
                      <a:pt x="15" y="5"/>
                    </a:cubicBezTo>
                    <a:cubicBezTo>
                      <a:pt x="15" y="4"/>
                      <a:pt x="15" y="4"/>
                      <a:pt x="15" y="4"/>
                    </a:cubicBezTo>
                    <a:cubicBezTo>
                      <a:pt x="16" y="3"/>
                      <a:pt x="16" y="2"/>
                      <a:pt x="16" y="1"/>
                    </a:cubicBezTo>
                    <a:cubicBezTo>
                      <a:pt x="16" y="0"/>
                      <a:pt x="15"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92" name="Freeform 53"/>
              <p:cNvSpPr>
                <a:spLocks/>
              </p:cNvSpPr>
              <p:nvPr/>
            </p:nvSpPr>
            <p:spPr bwMode="auto">
              <a:xfrm>
                <a:off x="-528" y="933"/>
                <a:ext cx="26" cy="20"/>
              </a:xfrm>
              <a:custGeom>
                <a:avLst/>
                <a:gdLst>
                  <a:gd name="T0" fmla="*/ 15 w 17"/>
                  <a:gd name="T1" fmla="*/ 0 h 13"/>
                  <a:gd name="T2" fmla="*/ 5 w 17"/>
                  <a:gd name="T3" fmla="*/ 6 h 13"/>
                  <a:gd name="T4" fmla="*/ 4 w 17"/>
                  <a:gd name="T5" fmla="*/ 7 h 13"/>
                  <a:gd name="T6" fmla="*/ 3 w 17"/>
                  <a:gd name="T7" fmla="*/ 13 h 13"/>
                  <a:gd name="T8" fmla="*/ 3 w 17"/>
                  <a:gd name="T9" fmla="*/ 13 h 13"/>
                  <a:gd name="T10" fmla="*/ 14 w 17"/>
                  <a:gd name="T11" fmla="*/ 6 h 13"/>
                  <a:gd name="T12" fmla="*/ 14 w 17"/>
                  <a:gd name="T13" fmla="*/ 6 h 13"/>
                  <a:gd name="T14" fmla="*/ 14 w 17"/>
                  <a:gd name="T15" fmla="*/ 5 h 13"/>
                  <a:gd name="T16" fmla="*/ 15 w 17"/>
                  <a:gd name="T17" fmla="*/ 3 h 13"/>
                  <a:gd name="T18" fmla="*/ 16 w 17"/>
                  <a:gd name="T19" fmla="*/ 3 h 13"/>
                  <a:gd name="T20" fmla="*/ 17 w 17"/>
                  <a:gd name="T21" fmla="*/ 1 h 13"/>
                  <a:gd name="T22" fmla="*/ 15 w 17"/>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3">
                    <a:moveTo>
                      <a:pt x="15" y="0"/>
                    </a:moveTo>
                    <a:cubicBezTo>
                      <a:pt x="13" y="0"/>
                      <a:pt x="9" y="2"/>
                      <a:pt x="5" y="6"/>
                    </a:cubicBezTo>
                    <a:cubicBezTo>
                      <a:pt x="4" y="7"/>
                      <a:pt x="4" y="7"/>
                      <a:pt x="4" y="7"/>
                    </a:cubicBezTo>
                    <a:cubicBezTo>
                      <a:pt x="2" y="9"/>
                      <a:pt x="0" y="13"/>
                      <a:pt x="3" y="13"/>
                    </a:cubicBezTo>
                    <a:cubicBezTo>
                      <a:pt x="3" y="13"/>
                      <a:pt x="3" y="13"/>
                      <a:pt x="3" y="13"/>
                    </a:cubicBezTo>
                    <a:cubicBezTo>
                      <a:pt x="6" y="12"/>
                      <a:pt x="10" y="9"/>
                      <a:pt x="14" y="6"/>
                    </a:cubicBezTo>
                    <a:cubicBezTo>
                      <a:pt x="14" y="6"/>
                      <a:pt x="14" y="6"/>
                      <a:pt x="14" y="6"/>
                    </a:cubicBezTo>
                    <a:cubicBezTo>
                      <a:pt x="14" y="5"/>
                      <a:pt x="14" y="5"/>
                      <a:pt x="14" y="5"/>
                    </a:cubicBezTo>
                    <a:cubicBezTo>
                      <a:pt x="15" y="5"/>
                      <a:pt x="15" y="4"/>
                      <a:pt x="15" y="3"/>
                    </a:cubicBezTo>
                    <a:cubicBezTo>
                      <a:pt x="16" y="3"/>
                      <a:pt x="16" y="3"/>
                      <a:pt x="16" y="3"/>
                    </a:cubicBezTo>
                    <a:cubicBezTo>
                      <a:pt x="16" y="2"/>
                      <a:pt x="17" y="1"/>
                      <a:pt x="17" y="1"/>
                    </a:cubicBezTo>
                    <a:cubicBezTo>
                      <a:pt x="17" y="0"/>
                      <a:pt x="16"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93" name="Freeform 54"/>
              <p:cNvSpPr>
                <a:spLocks/>
              </p:cNvSpPr>
              <p:nvPr/>
            </p:nvSpPr>
            <p:spPr bwMode="auto">
              <a:xfrm>
                <a:off x="-267" y="711"/>
                <a:ext cx="26" cy="16"/>
              </a:xfrm>
              <a:custGeom>
                <a:avLst/>
                <a:gdLst>
                  <a:gd name="T0" fmla="*/ 16 w 17"/>
                  <a:gd name="T1" fmla="*/ 0 h 10"/>
                  <a:gd name="T2" fmla="*/ 5 w 17"/>
                  <a:gd name="T3" fmla="*/ 5 h 10"/>
                  <a:gd name="T4" fmla="*/ 1 w 17"/>
                  <a:gd name="T5" fmla="*/ 8 h 10"/>
                  <a:gd name="T6" fmla="*/ 1 w 17"/>
                  <a:gd name="T7" fmla="*/ 10 h 10"/>
                  <a:gd name="T8" fmla="*/ 2 w 17"/>
                  <a:gd name="T9" fmla="*/ 10 h 10"/>
                  <a:gd name="T10" fmla="*/ 13 w 17"/>
                  <a:gd name="T11" fmla="*/ 5 h 10"/>
                  <a:gd name="T12" fmla="*/ 17 w 17"/>
                  <a:gd name="T13" fmla="*/ 1 h 10"/>
                  <a:gd name="T14" fmla="*/ 16 w 17"/>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0">
                    <a:moveTo>
                      <a:pt x="16" y="0"/>
                    </a:moveTo>
                    <a:cubicBezTo>
                      <a:pt x="14" y="0"/>
                      <a:pt x="9" y="2"/>
                      <a:pt x="5" y="5"/>
                    </a:cubicBezTo>
                    <a:cubicBezTo>
                      <a:pt x="3" y="7"/>
                      <a:pt x="2" y="8"/>
                      <a:pt x="1" y="8"/>
                    </a:cubicBezTo>
                    <a:cubicBezTo>
                      <a:pt x="0" y="10"/>
                      <a:pt x="1" y="10"/>
                      <a:pt x="1" y="10"/>
                    </a:cubicBezTo>
                    <a:cubicBezTo>
                      <a:pt x="2" y="10"/>
                      <a:pt x="2" y="10"/>
                      <a:pt x="2" y="10"/>
                    </a:cubicBezTo>
                    <a:cubicBezTo>
                      <a:pt x="7" y="9"/>
                      <a:pt x="13" y="5"/>
                      <a:pt x="13" y="5"/>
                    </a:cubicBezTo>
                    <a:cubicBezTo>
                      <a:pt x="16" y="3"/>
                      <a:pt x="17" y="2"/>
                      <a:pt x="17" y="1"/>
                    </a:cubicBezTo>
                    <a:cubicBezTo>
                      <a:pt x="17" y="1"/>
                      <a:pt x="17"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94" name="Freeform 55"/>
              <p:cNvSpPr>
                <a:spLocks noEditPoints="1"/>
              </p:cNvSpPr>
              <p:nvPr/>
            </p:nvSpPr>
            <p:spPr bwMode="auto">
              <a:xfrm>
                <a:off x="1352" y="2276"/>
                <a:ext cx="28" cy="30"/>
              </a:xfrm>
              <a:custGeom>
                <a:avLst/>
                <a:gdLst>
                  <a:gd name="T0" fmla="*/ 4 w 18"/>
                  <a:gd name="T1" fmla="*/ 1 h 19"/>
                  <a:gd name="T2" fmla="*/ 1 w 18"/>
                  <a:gd name="T3" fmla="*/ 4 h 19"/>
                  <a:gd name="T4" fmla="*/ 1 w 18"/>
                  <a:gd name="T5" fmla="*/ 5 h 19"/>
                  <a:gd name="T6" fmla="*/ 1 w 18"/>
                  <a:gd name="T7" fmla="*/ 5 h 19"/>
                  <a:gd name="T8" fmla="*/ 0 w 18"/>
                  <a:gd name="T9" fmla="*/ 8 h 19"/>
                  <a:gd name="T10" fmla="*/ 0 w 18"/>
                  <a:gd name="T11" fmla="*/ 9 h 19"/>
                  <a:gd name="T12" fmla="*/ 4 w 18"/>
                  <a:gd name="T13" fmla="*/ 1 h 19"/>
                  <a:gd name="T14" fmla="*/ 9 w 18"/>
                  <a:gd name="T15" fmla="*/ 0 h 19"/>
                  <a:gd name="T16" fmla="*/ 1 w 18"/>
                  <a:gd name="T17" fmla="*/ 15 h 19"/>
                  <a:gd name="T18" fmla="*/ 4 w 18"/>
                  <a:gd name="T19" fmla="*/ 18 h 19"/>
                  <a:gd name="T20" fmla="*/ 8 w 18"/>
                  <a:gd name="T21" fmla="*/ 19 h 19"/>
                  <a:gd name="T22" fmla="*/ 16 w 18"/>
                  <a:gd name="T23" fmla="*/ 6 h 19"/>
                  <a:gd name="T24" fmla="*/ 9 w 18"/>
                  <a:gd name="T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9">
                    <a:moveTo>
                      <a:pt x="4" y="1"/>
                    </a:moveTo>
                    <a:cubicBezTo>
                      <a:pt x="4" y="2"/>
                      <a:pt x="2" y="2"/>
                      <a:pt x="1" y="4"/>
                    </a:cubicBezTo>
                    <a:cubicBezTo>
                      <a:pt x="1" y="5"/>
                      <a:pt x="1" y="5"/>
                      <a:pt x="1" y="5"/>
                    </a:cubicBezTo>
                    <a:cubicBezTo>
                      <a:pt x="1" y="5"/>
                      <a:pt x="1" y="5"/>
                      <a:pt x="1" y="5"/>
                    </a:cubicBezTo>
                    <a:cubicBezTo>
                      <a:pt x="1" y="6"/>
                      <a:pt x="0" y="7"/>
                      <a:pt x="0" y="8"/>
                    </a:cubicBezTo>
                    <a:cubicBezTo>
                      <a:pt x="0" y="8"/>
                      <a:pt x="0" y="9"/>
                      <a:pt x="0" y="9"/>
                    </a:cubicBezTo>
                    <a:cubicBezTo>
                      <a:pt x="1" y="6"/>
                      <a:pt x="3" y="4"/>
                      <a:pt x="4" y="1"/>
                    </a:cubicBezTo>
                    <a:moveTo>
                      <a:pt x="9" y="0"/>
                    </a:moveTo>
                    <a:cubicBezTo>
                      <a:pt x="6" y="5"/>
                      <a:pt x="4" y="10"/>
                      <a:pt x="1" y="15"/>
                    </a:cubicBezTo>
                    <a:cubicBezTo>
                      <a:pt x="2" y="17"/>
                      <a:pt x="3" y="18"/>
                      <a:pt x="4" y="18"/>
                    </a:cubicBezTo>
                    <a:cubicBezTo>
                      <a:pt x="6" y="19"/>
                      <a:pt x="7" y="19"/>
                      <a:pt x="8" y="19"/>
                    </a:cubicBezTo>
                    <a:cubicBezTo>
                      <a:pt x="14" y="19"/>
                      <a:pt x="18" y="12"/>
                      <a:pt x="16" y="6"/>
                    </a:cubicBezTo>
                    <a:cubicBezTo>
                      <a:pt x="16" y="4"/>
                      <a:pt x="14"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95" name="Freeform 56"/>
              <p:cNvSpPr>
                <a:spLocks/>
              </p:cNvSpPr>
              <p:nvPr/>
            </p:nvSpPr>
            <p:spPr bwMode="auto">
              <a:xfrm>
                <a:off x="1452" y="2192"/>
                <a:ext cx="29" cy="30"/>
              </a:xfrm>
              <a:custGeom>
                <a:avLst/>
                <a:gdLst>
                  <a:gd name="T0" fmla="*/ 10 w 19"/>
                  <a:gd name="T1" fmla="*/ 0 h 19"/>
                  <a:gd name="T2" fmla="*/ 4 w 19"/>
                  <a:gd name="T3" fmla="*/ 3 h 19"/>
                  <a:gd name="T4" fmla="*/ 4 w 19"/>
                  <a:gd name="T5" fmla="*/ 4 h 19"/>
                  <a:gd name="T6" fmla="*/ 4 w 19"/>
                  <a:gd name="T7" fmla="*/ 4 h 19"/>
                  <a:gd name="T8" fmla="*/ 4 w 19"/>
                  <a:gd name="T9" fmla="*/ 4 h 19"/>
                  <a:gd name="T10" fmla="*/ 6 w 19"/>
                  <a:gd name="T11" fmla="*/ 18 h 19"/>
                  <a:gd name="T12" fmla="*/ 10 w 19"/>
                  <a:gd name="T13" fmla="*/ 19 h 19"/>
                  <a:gd name="T14" fmla="*/ 18 w 19"/>
                  <a:gd name="T15" fmla="*/ 7 h 19"/>
                  <a:gd name="T16" fmla="*/ 10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0"/>
                    </a:moveTo>
                    <a:cubicBezTo>
                      <a:pt x="8" y="0"/>
                      <a:pt x="6" y="1"/>
                      <a:pt x="4" y="3"/>
                    </a:cubicBezTo>
                    <a:cubicBezTo>
                      <a:pt x="4" y="4"/>
                      <a:pt x="4" y="4"/>
                      <a:pt x="4" y="4"/>
                    </a:cubicBezTo>
                    <a:cubicBezTo>
                      <a:pt x="4" y="4"/>
                      <a:pt x="4" y="4"/>
                      <a:pt x="4" y="4"/>
                    </a:cubicBezTo>
                    <a:cubicBezTo>
                      <a:pt x="4" y="4"/>
                      <a:pt x="4" y="4"/>
                      <a:pt x="4" y="4"/>
                    </a:cubicBezTo>
                    <a:cubicBezTo>
                      <a:pt x="3" y="5"/>
                      <a:pt x="0" y="12"/>
                      <a:pt x="6" y="18"/>
                    </a:cubicBezTo>
                    <a:cubicBezTo>
                      <a:pt x="8" y="19"/>
                      <a:pt x="9" y="19"/>
                      <a:pt x="10" y="19"/>
                    </a:cubicBezTo>
                    <a:cubicBezTo>
                      <a:pt x="15" y="19"/>
                      <a:pt x="19" y="13"/>
                      <a:pt x="18" y="7"/>
                    </a:cubicBezTo>
                    <a:cubicBezTo>
                      <a:pt x="17" y="2"/>
                      <a:pt x="14"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96" name="Freeform 57"/>
              <p:cNvSpPr>
                <a:spLocks/>
              </p:cNvSpPr>
              <p:nvPr/>
            </p:nvSpPr>
            <p:spPr bwMode="auto">
              <a:xfrm>
                <a:off x="1543" y="2110"/>
                <a:ext cx="31" cy="30"/>
              </a:xfrm>
              <a:custGeom>
                <a:avLst/>
                <a:gdLst>
                  <a:gd name="T0" fmla="*/ 10 w 20"/>
                  <a:gd name="T1" fmla="*/ 0 h 19"/>
                  <a:gd name="T2" fmla="*/ 4 w 20"/>
                  <a:gd name="T3" fmla="*/ 3 h 19"/>
                  <a:gd name="T4" fmla="*/ 4 w 20"/>
                  <a:gd name="T5" fmla="*/ 4 h 19"/>
                  <a:gd name="T6" fmla="*/ 4 w 20"/>
                  <a:gd name="T7" fmla="*/ 4 h 19"/>
                  <a:gd name="T8" fmla="*/ 4 w 20"/>
                  <a:gd name="T9" fmla="*/ 4 h 19"/>
                  <a:gd name="T10" fmla="*/ 7 w 20"/>
                  <a:gd name="T11" fmla="*/ 18 h 19"/>
                  <a:gd name="T12" fmla="*/ 7 w 20"/>
                  <a:gd name="T13" fmla="*/ 18 h 19"/>
                  <a:gd name="T14" fmla="*/ 11 w 20"/>
                  <a:gd name="T15" fmla="*/ 19 h 19"/>
                  <a:gd name="T16" fmla="*/ 18 w 20"/>
                  <a:gd name="T17" fmla="*/ 6 h 19"/>
                  <a:gd name="T18" fmla="*/ 10 w 20"/>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19">
                    <a:moveTo>
                      <a:pt x="10" y="0"/>
                    </a:moveTo>
                    <a:cubicBezTo>
                      <a:pt x="8" y="0"/>
                      <a:pt x="6" y="1"/>
                      <a:pt x="4" y="3"/>
                    </a:cubicBezTo>
                    <a:cubicBezTo>
                      <a:pt x="4" y="4"/>
                      <a:pt x="4" y="4"/>
                      <a:pt x="4" y="4"/>
                    </a:cubicBezTo>
                    <a:cubicBezTo>
                      <a:pt x="4" y="4"/>
                      <a:pt x="4" y="4"/>
                      <a:pt x="4" y="4"/>
                    </a:cubicBezTo>
                    <a:cubicBezTo>
                      <a:pt x="4" y="4"/>
                      <a:pt x="4" y="4"/>
                      <a:pt x="4" y="4"/>
                    </a:cubicBezTo>
                    <a:cubicBezTo>
                      <a:pt x="3" y="5"/>
                      <a:pt x="0" y="12"/>
                      <a:pt x="7" y="18"/>
                    </a:cubicBezTo>
                    <a:cubicBezTo>
                      <a:pt x="7" y="18"/>
                      <a:pt x="7" y="18"/>
                      <a:pt x="7" y="18"/>
                    </a:cubicBezTo>
                    <a:cubicBezTo>
                      <a:pt x="8" y="19"/>
                      <a:pt x="10" y="19"/>
                      <a:pt x="11" y="19"/>
                    </a:cubicBezTo>
                    <a:cubicBezTo>
                      <a:pt x="16" y="19"/>
                      <a:pt x="20" y="13"/>
                      <a:pt x="18" y="6"/>
                    </a:cubicBezTo>
                    <a:cubicBezTo>
                      <a:pt x="17" y="2"/>
                      <a:pt x="13"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97" name="Freeform 58"/>
              <p:cNvSpPr>
                <a:spLocks/>
              </p:cNvSpPr>
              <p:nvPr/>
            </p:nvSpPr>
            <p:spPr bwMode="auto">
              <a:xfrm>
                <a:off x="1636" y="1880"/>
                <a:ext cx="27" cy="30"/>
              </a:xfrm>
              <a:custGeom>
                <a:avLst/>
                <a:gdLst>
                  <a:gd name="T0" fmla="*/ 7 w 17"/>
                  <a:gd name="T1" fmla="*/ 0 h 19"/>
                  <a:gd name="T2" fmla="*/ 3 w 17"/>
                  <a:gd name="T3" fmla="*/ 2 h 19"/>
                  <a:gd name="T4" fmla="*/ 1 w 17"/>
                  <a:gd name="T5" fmla="*/ 4 h 19"/>
                  <a:gd name="T6" fmla="*/ 1 w 17"/>
                  <a:gd name="T7" fmla="*/ 5 h 19"/>
                  <a:gd name="T8" fmla="*/ 1 w 17"/>
                  <a:gd name="T9" fmla="*/ 5 h 19"/>
                  <a:gd name="T10" fmla="*/ 1 w 17"/>
                  <a:gd name="T11" fmla="*/ 5 h 19"/>
                  <a:gd name="T12" fmla="*/ 5 w 17"/>
                  <a:gd name="T13" fmla="*/ 18 h 19"/>
                  <a:gd name="T14" fmla="*/ 6 w 17"/>
                  <a:gd name="T15" fmla="*/ 19 h 19"/>
                  <a:gd name="T16" fmla="*/ 9 w 17"/>
                  <a:gd name="T17" fmla="*/ 19 h 19"/>
                  <a:gd name="T18" fmla="*/ 14 w 17"/>
                  <a:gd name="T19" fmla="*/ 7 h 19"/>
                  <a:gd name="T20" fmla="*/ 7 w 17"/>
                  <a:gd name="T2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9">
                    <a:moveTo>
                      <a:pt x="7" y="0"/>
                    </a:moveTo>
                    <a:cubicBezTo>
                      <a:pt x="5" y="0"/>
                      <a:pt x="4" y="1"/>
                      <a:pt x="3" y="2"/>
                    </a:cubicBezTo>
                    <a:cubicBezTo>
                      <a:pt x="2" y="3"/>
                      <a:pt x="2" y="3"/>
                      <a:pt x="1" y="4"/>
                    </a:cubicBezTo>
                    <a:cubicBezTo>
                      <a:pt x="1" y="5"/>
                      <a:pt x="1" y="5"/>
                      <a:pt x="1" y="5"/>
                    </a:cubicBezTo>
                    <a:cubicBezTo>
                      <a:pt x="1" y="5"/>
                      <a:pt x="1" y="5"/>
                      <a:pt x="1" y="5"/>
                    </a:cubicBezTo>
                    <a:cubicBezTo>
                      <a:pt x="1" y="5"/>
                      <a:pt x="1" y="5"/>
                      <a:pt x="1" y="5"/>
                    </a:cubicBezTo>
                    <a:cubicBezTo>
                      <a:pt x="0" y="10"/>
                      <a:pt x="1" y="15"/>
                      <a:pt x="5" y="18"/>
                    </a:cubicBezTo>
                    <a:cubicBezTo>
                      <a:pt x="5" y="18"/>
                      <a:pt x="6" y="18"/>
                      <a:pt x="6" y="19"/>
                    </a:cubicBezTo>
                    <a:cubicBezTo>
                      <a:pt x="7" y="19"/>
                      <a:pt x="8" y="19"/>
                      <a:pt x="9" y="19"/>
                    </a:cubicBezTo>
                    <a:cubicBezTo>
                      <a:pt x="14" y="19"/>
                      <a:pt x="17" y="13"/>
                      <a:pt x="14" y="7"/>
                    </a:cubicBezTo>
                    <a:cubicBezTo>
                      <a:pt x="13" y="3"/>
                      <a:pt x="10"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98" name="Freeform 59"/>
              <p:cNvSpPr>
                <a:spLocks/>
              </p:cNvSpPr>
              <p:nvPr/>
            </p:nvSpPr>
            <p:spPr bwMode="auto">
              <a:xfrm>
                <a:off x="1666" y="1672"/>
                <a:ext cx="26" cy="28"/>
              </a:xfrm>
              <a:custGeom>
                <a:avLst/>
                <a:gdLst>
                  <a:gd name="T0" fmla="*/ 7 w 17"/>
                  <a:gd name="T1" fmla="*/ 0 h 18"/>
                  <a:gd name="T2" fmla="*/ 2 w 17"/>
                  <a:gd name="T3" fmla="*/ 4 h 18"/>
                  <a:gd name="T4" fmla="*/ 2 w 17"/>
                  <a:gd name="T5" fmla="*/ 5 h 18"/>
                  <a:gd name="T6" fmla="*/ 2 w 17"/>
                  <a:gd name="T7" fmla="*/ 5 h 18"/>
                  <a:gd name="T8" fmla="*/ 2 w 17"/>
                  <a:gd name="T9" fmla="*/ 5 h 18"/>
                  <a:gd name="T10" fmla="*/ 6 w 17"/>
                  <a:gd name="T11" fmla="*/ 17 h 18"/>
                  <a:gd name="T12" fmla="*/ 8 w 17"/>
                  <a:gd name="T13" fmla="*/ 18 h 18"/>
                  <a:gd name="T14" fmla="*/ 10 w 17"/>
                  <a:gd name="T15" fmla="*/ 18 h 18"/>
                  <a:gd name="T16" fmla="*/ 14 w 17"/>
                  <a:gd name="T17" fmla="*/ 7 h 18"/>
                  <a:gd name="T18" fmla="*/ 7 w 17"/>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8">
                    <a:moveTo>
                      <a:pt x="7" y="0"/>
                    </a:moveTo>
                    <a:cubicBezTo>
                      <a:pt x="5" y="0"/>
                      <a:pt x="3" y="1"/>
                      <a:pt x="2" y="4"/>
                    </a:cubicBezTo>
                    <a:cubicBezTo>
                      <a:pt x="2" y="5"/>
                      <a:pt x="2" y="5"/>
                      <a:pt x="2" y="5"/>
                    </a:cubicBezTo>
                    <a:cubicBezTo>
                      <a:pt x="2" y="5"/>
                      <a:pt x="2" y="5"/>
                      <a:pt x="2" y="5"/>
                    </a:cubicBezTo>
                    <a:cubicBezTo>
                      <a:pt x="2" y="5"/>
                      <a:pt x="2" y="5"/>
                      <a:pt x="2" y="5"/>
                    </a:cubicBezTo>
                    <a:cubicBezTo>
                      <a:pt x="2" y="5"/>
                      <a:pt x="0" y="12"/>
                      <a:pt x="6" y="17"/>
                    </a:cubicBezTo>
                    <a:cubicBezTo>
                      <a:pt x="7" y="17"/>
                      <a:pt x="7" y="18"/>
                      <a:pt x="8" y="18"/>
                    </a:cubicBezTo>
                    <a:cubicBezTo>
                      <a:pt x="9" y="18"/>
                      <a:pt x="10" y="18"/>
                      <a:pt x="10" y="18"/>
                    </a:cubicBezTo>
                    <a:cubicBezTo>
                      <a:pt x="14" y="18"/>
                      <a:pt x="17" y="13"/>
                      <a:pt x="14" y="7"/>
                    </a:cubicBezTo>
                    <a:cubicBezTo>
                      <a:pt x="12" y="3"/>
                      <a:pt x="9"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99" name="Freeform 60"/>
              <p:cNvSpPr>
                <a:spLocks/>
              </p:cNvSpPr>
              <p:nvPr/>
            </p:nvSpPr>
            <p:spPr bwMode="auto">
              <a:xfrm>
                <a:off x="1698" y="1529"/>
                <a:ext cx="24" cy="28"/>
              </a:xfrm>
              <a:custGeom>
                <a:avLst/>
                <a:gdLst>
                  <a:gd name="T0" fmla="*/ 5 w 15"/>
                  <a:gd name="T1" fmla="*/ 0 h 18"/>
                  <a:gd name="T2" fmla="*/ 1 w 15"/>
                  <a:gd name="T3" fmla="*/ 4 h 18"/>
                  <a:gd name="T4" fmla="*/ 1 w 15"/>
                  <a:gd name="T5" fmla="*/ 4 h 18"/>
                  <a:gd name="T6" fmla="*/ 1 w 15"/>
                  <a:gd name="T7" fmla="*/ 4 h 18"/>
                  <a:gd name="T8" fmla="*/ 1 w 15"/>
                  <a:gd name="T9" fmla="*/ 4 h 18"/>
                  <a:gd name="T10" fmla="*/ 6 w 15"/>
                  <a:gd name="T11" fmla="*/ 16 h 18"/>
                  <a:gd name="T12" fmla="*/ 8 w 15"/>
                  <a:gd name="T13" fmla="*/ 18 h 18"/>
                  <a:gd name="T14" fmla="*/ 9 w 15"/>
                  <a:gd name="T15" fmla="*/ 18 h 18"/>
                  <a:gd name="T16" fmla="*/ 12 w 15"/>
                  <a:gd name="T17" fmla="*/ 6 h 18"/>
                  <a:gd name="T18" fmla="*/ 5 w 15"/>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8">
                    <a:moveTo>
                      <a:pt x="5" y="0"/>
                    </a:moveTo>
                    <a:cubicBezTo>
                      <a:pt x="3" y="0"/>
                      <a:pt x="2" y="1"/>
                      <a:pt x="1" y="4"/>
                    </a:cubicBezTo>
                    <a:cubicBezTo>
                      <a:pt x="1" y="4"/>
                      <a:pt x="1" y="4"/>
                      <a:pt x="1" y="4"/>
                    </a:cubicBezTo>
                    <a:cubicBezTo>
                      <a:pt x="1" y="4"/>
                      <a:pt x="1" y="4"/>
                      <a:pt x="1" y="4"/>
                    </a:cubicBezTo>
                    <a:cubicBezTo>
                      <a:pt x="1" y="4"/>
                      <a:pt x="1" y="4"/>
                      <a:pt x="1" y="4"/>
                    </a:cubicBezTo>
                    <a:cubicBezTo>
                      <a:pt x="1" y="5"/>
                      <a:pt x="0" y="11"/>
                      <a:pt x="6" y="16"/>
                    </a:cubicBezTo>
                    <a:cubicBezTo>
                      <a:pt x="7" y="17"/>
                      <a:pt x="7" y="17"/>
                      <a:pt x="8" y="18"/>
                    </a:cubicBezTo>
                    <a:cubicBezTo>
                      <a:pt x="9" y="18"/>
                      <a:pt x="9" y="18"/>
                      <a:pt x="9" y="18"/>
                    </a:cubicBezTo>
                    <a:cubicBezTo>
                      <a:pt x="14" y="18"/>
                      <a:pt x="15" y="11"/>
                      <a:pt x="12" y="6"/>
                    </a:cubicBezTo>
                    <a:cubicBezTo>
                      <a:pt x="10" y="2"/>
                      <a:pt x="7"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00" name="Freeform 61"/>
              <p:cNvSpPr>
                <a:spLocks/>
              </p:cNvSpPr>
              <p:nvPr/>
            </p:nvSpPr>
            <p:spPr bwMode="auto">
              <a:xfrm>
                <a:off x="879" y="615"/>
                <a:ext cx="23" cy="8"/>
              </a:xfrm>
              <a:custGeom>
                <a:avLst/>
                <a:gdLst>
                  <a:gd name="T0" fmla="*/ 7 w 15"/>
                  <a:gd name="T1" fmla="*/ 0 h 5"/>
                  <a:gd name="T2" fmla="*/ 3 w 15"/>
                  <a:gd name="T3" fmla="*/ 0 h 5"/>
                  <a:gd name="T4" fmla="*/ 4 w 15"/>
                  <a:gd name="T5" fmla="*/ 5 h 5"/>
                  <a:gd name="T6" fmla="*/ 8 w 15"/>
                  <a:gd name="T7" fmla="*/ 5 h 5"/>
                  <a:gd name="T8" fmla="*/ 14 w 15"/>
                  <a:gd name="T9" fmla="*/ 3 h 5"/>
                  <a:gd name="T10" fmla="*/ 7 w 15"/>
                  <a:gd name="T11" fmla="*/ 0 h 5"/>
                </a:gdLst>
                <a:ahLst/>
                <a:cxnLst>
                  <a:cxn ang="0">
                    <a:pos x="T0" y="T1"/>
                  </a:cxn>
                  <a:cxn ang="0">
                    <a:pos x="T2" y="T3"/>
                  </a:cxn>
                  <a:cxn ang="0">
                    <a:pos x="T4" y="T5"/>
                  </a:cxn>
                  <a:cxn ang="0">
                    <a:pos x="T6" y="T7"/>
                  </a:cxn>
                  <a:cxn ang="0">
                    <a:pos x="T8" y="T9"/>
                  </a:cxn>
                  <a:cxn ang="0">
                    <a:pos x="T10" y="T11"/>
                  </a:cxn>
                </a:cxnLst>
                <a:rect l="0" t="0" r="r" b="b"/>
                <a:pathLst>
                  <a:path w="15" h="5">
                    <a:moveTo>
                      <a:pt x="7" y="0"/>
                    </a:moveTo>
                    <a:cubicBezTo>
                      <a:pt x="5" y="0"/>
                      <a:pt x="4" y="0"/>
                      <a:pt x="3" y="0"/>
                    </a:cubicBezTo>
                    <a:cubicBezTo>
                      <a:pt x="1" y="1"/>
                      <a:pt x="0" y="3"/>
                      <a:pt x="4" y="5"/>
                    </a:cubicBezTo>
                    <a:cubicBezTo>
                      <a:pt x="5" y="5"/>
                      <a:pt x="7" y="5"/>
                      <a:pt x="8" y="5"/>
                    </a:cubicBezTo>
                    <a:cubicBezTo>
                      <a:pt x="11" y="5"/>
                      <a:pt x="14" y="5"/>
                      <a:pt x="14" y="3"/>
                    </a:cubicBezTo>
                    <a:cubicBezTo>
                      <a:pt x="15" y="1"/>
                      <a:pt x="11"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01" name="Freeform 62"/>
              <p:cNvSpPr>
                <a:spLocks noEditPoints="1"/>
              </p:cNvSpPr>
              <p:nvPr/>
            </p:nvSpPr>
            <p:spPr bwMode="auto">
              <a:xfrm>
                <a:off x="1116" y="606"/>
                <a:ext cx="16" cy="4"/>
              </a:xfrm>
              <a:custGeom>
                <a:avLst/>
                <a:gdLst>
                  <a:gd name="T0" fmla="*/ 9 w 10"/>
                  <a:gd name="T1" fmla="*/ 2 h 3"/>
                  <a:gd name="T2" fmla="*/ 4 w 10"/>
                  <a:gd name="T3" fmla="*/ 3 h 3"/>
                  <a:gd name="T4" fmla="*/ 5 w 10"/>
                  <a:gd name="T5" fmla="*/ 3 h 3"/>
                  <a:gd name="T6" fmla="*/ 8 w 10"/>
                  <a:gd name="T7" fmla="*/ 3 h 3"/>
                  <a:gd name="T8" fmla="*/ 9 w 10"/>
                  <a:gd name="T9" fmla="*/ 3 h 3"/>
                  <a:gd name="T10" fmla="*/ 9 w 10"/>
                  <a:gd name="T11" fmla="*/ 2 h 3"/>
                  <a:gd name="T12" fmla="*/ 2 w 10"/>
                  <a:gd name="T13" fmla="*/ 0 h 3"/>
                  <a:gd name="T14" fmla="*/ 2 w 10"/>
                  <a:gd name="T15" fmla="*/ 0 h 3"/>
                  <a:gd name="T16" fmla="*/ 1 w 10"/>
                  <a:gd name="T17" fmla="*/ 1 h 3"/>
                  <a:gd name="T18" fmla="*/ 1 w 10"/>
                  <a:gd name="T19" fmla="*/ 1 h 3"/>
                  <a:gd name="T20" fmla="*/ 2 w 10"/>
                  <a:gd name="T21" fmla="*/ 2 h 3"/>
                  <a:gd name="T22" fmla="*/ 2 w 10"/>
                  <a:gd name="T23" fmla="*/ 2 h 3"/>
                  <a:gd name="T24" fmla="*/ 3 w 10"/>
                  <a:gd name="T25" fmla="*/ 2 h 3"/>
                  <a:gd name="T26" fmla="*/ 8 w 10"/>
                  <a:gd name="T27" fmla="*/ 1 h 3"/>
                  <a:gd name="T28" fmla="*/ 8 w 10"/>
                  <a:gd name="T29" fmla="*/ 1 h 3"/>
                  <a:gd name="T30" fmla="*/ 2 w 10"/>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3">
                    <a:moveTo>
                      <a:pt x="9" y="2"/>
                    </a:moveTo>
                    <a:cubicBezTo>
                      <a:pt x="7" y="2"/>
                      <a:pt x="6" y="2"/>
                      <a:pt x="4" y="3"/>
                    </a:cubicBezTo>
                    <a:cubicBezTo>
                      <a:pt x="5" y="3"/>
                      <a:pt x="5" y="3"/>
                      <a:pt x="5" y="3"/>
                    </a:cubicBezTo>
                    <a:cubicBezTo>
                      <a:pt x="6" y="3"/>
                      <a:pt x="7" y="3"/>
                      <a:pt x="8" y="3"/>
                    </a:cubicBezTo>
                    <a:cubicBezTo>
                      <a:pt x="9" y="3"/>
                      <a:pt x="10" y="3"/>
                      <a:pt x="9" y="3"/>
                    </a:cubicBezTo>
                    <a:cubicBezTo>
                      <a:pt x="9" y="2"/>
                      <a:pt x="9" y="2"/>
                      <a:pt x="9" y="2"/>
                    </a:cubicBezTo>
                    <a:moveTo>
                      <a:pt x="2" y="0"/>
                    </a:moveTo>
                    <a:cubicBezTo>
                      <a:pt x="2" y="0"/>
                      <a:pt x="2" y="0"/>
                      <a:pt x="2" y="0"/>
                    </a:cubicBezTo>
                    <a:cubicBezTo>
                      <a:pt x="0" y="0"/>
                      <a:pt x="0" y="0"/>
                      <a:pt x="1" y="1"/>
                    </a:cubicBezTo>
                    <a:cubicBezTo>
                      <a:pt x="1" y="1"/>
                      <a:pt x="1" y="1"/>
                      <a:pt x="1" y="1"/>
                    </a:cubicBezTo>
                    <a:cubicBezTo>
                      <a:pt x="1" y="1"/>
                      <a:pt x="2" y="2"/>
                      <a:pt x="2" y="2"/>
                    </a:cubicBezTo>
                    <a:cubicBezTo>
                      <a:pt x="2" y="2"/>
                      <a:pt x="2" y="2"/>
                      <a:pt x="2" y="2"/>
                    </a:cubicBezTo>
                    <a:cubicBezTo>
                      <a:pt x="3" y="2"/>
                      <a:pt x="3" y="2"/>
                      <a:pt x="3" y="2"/>
                    </a:cubicBezTo>
                    <a:cubicBezTo>
                      <a:pt x="4" y="2"/>
                      <a:pt x="6" y="2"/>
                      <a:pt x="8" y="1"/>
                    </a:cubicBezTo>
                    <a:cubicBezTo>
                      <a:pt x="8" y="1"/>
                      <a:pt x="8" y="1"/>
                      <a:pt x="8" y="1"/>
                    </a:cubicBezTo>
                    <a:cubicBezTo>
                      <a:pt x="6" y="0"/>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02" name="Freeform 63"/>
              <p:cNvSpPr>
                <a:spLocks noEditPoints="1"/>
              </p:cNvSpPr>
              <p:nvPr/>
            </p:nvSpPr>
            <p:spPr bwMode="auto">
              <a:xfrm>
                <a:off x="1076" y="702"/>
                <a:ext cx="20" cy="12"/>
              </a:xfrm>
              <a:custGeom>
                <a:avLst/>
                <a:gdLst>
                  <a:gd name="T0" fmla="*/ 7 w 13"/>
                  <a:gd name="T1" fmla="*/ 5 h 8"/>
                  <a:gd name="T2" fmla="*/ 5 w 13"/>
                  <a:gd name="T3" fmla="*/ 7 h 8"/>
                  <a:gd name="T4" fmla="*/ 5 w 13"/>
                  <a:gd name="T5" fmla="*/ 7 h 8"/>
                  <a:gd name="T6" fmla="*/ 5 w 13"/>
                  <a:gd name="T7" fmla="*/ 7 h 8"/>
                  <a:gd name="T8" fmla="*/ 5 w 13"/>
                  <a:gd name="T9" fmla="*/ 7 h 8"/>
                  <a:gd name="T10" fmla="*/ 8 w 13"/>
                  <a:gd name="T11" fmla="*/ 8 h 8"/>
                  <a:gd name="T12" fmla="*/ 12 w 13"/>
                  <a:gd name="T13" fmla="*/ 7 h 8"/>
                  <a:gd name="T14" fmla="*/ 7 w 13"/>
                  <a:gd name="T15" fmla="*/ 5 h 8"/>
                  <a:gd name="T16" fmla="*/ 1 w 13"/>
                  <a:gd name="T17" fmla="*/ 2 h 8"/>
                  <a:gd name="T18" fmla="*/ 2 w 13"/>
                  <a:gd name="T19" fmla="*/ 6 h 8"/>
                  <a:gd name="T20" fmla="*/ 2 w 13"/>
                  <a:gd name="T21" fmla="*/ 6 h 8"/>
                  <a:gd name="T22" fmla="*/ 4 w 13"/>
                  <a:gd name="T23" fmla="*/ 4 h 8"/>
                  <a:gd name="T24" fmla="*/ 1 w 13"/>
                  <a:gd name="T25" fmla="*/ 2 h 8"/>
                  <a:gd name="T26" fmla="*/ 10 w 13"/>
                  <a:gd name="T27" fmla="*/ 1 h 8"/>
                  <a:gd name="T28" fmla="*/ 8 w 13"/>
                  <a:gd name="T29" fmla="*/ 4 h 8"/>
                  <a:gd name="T30" fmla="*/ 13 w 13"/>
                  <a:gd name="T31" fmla="*/ 6 h 8"/>
                  <a:gd name="T32" fmla="*/ 13 w 13"/>
                  <a:gd name="T33" fmla="*/ 6 h 8"/>
                  <a:gd name="T34" fmla="*/ 10 w 13"/>
                  <a:gd name="T35" fmla="*/ 1 h 8"/>
                  <a:gd name="T36" fmla="*/ 5 w 13"/>
                  <a:gd name="T37" fmla="*/ 0 h 8"/>
                  <a:gd name="T38" fmla="*/ 2 w 13"/>
                  <a:gd name="T39" fmla="*/ 1 h 8"/>
                  <a:gd name="T40" fmla="*/ 2 w 13"/>
                  <a:gd name="T41" fmla="*/ 1 h 8"/>
                  <a:gd name="T42" fmla="*/ 6 w 13"/>
                  <a:gd name="T43" fmla="*/ 3 h 8"/>
                  <a:gd name="T44" fmla="*/ 6 w 13"/>
                  <a:gd name="T45" fmla="*/ 3 h 8"/>
                  <a:gd name="T46" fmla="*/ 8 w 13"/>
                  <a:gd name="T47" fmla="*/ 1 h 8"/>
                  <a:gd name="T48" fmla="*/ 5 w 13"/>
                  <a:gd name="T4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8">
                    <a:moveTo>
                      <a:pt x="7" y="5"/>
                    </a:moveTo>
                    <a:cubicBezTo>
                      <a:pt x="6" y="5"/>
                      <a:pt x="5" y="6"/>
                      <a:pt x="5" y="7"/>
                    </a:cubicBezTo>
                    <a:cubicBezTo>
                      <a:pt x="5" y="7"/>
                      <a:pt x="5" y="7"/>
                      <a:pt x="5" y="7"/>
                    </a:cubicBezTo>
                    <a:cubicBezTo>
                      <a:pt x="5" y="7"/>
                      <a:pt x="5" y="7"/>
                      <a:pt x="5" y="7"/>
                    </a:cubicBezTo>
                    <a:cubicBezTo>
                      <a:pt x="5" y="7"/>
                      <a:pt x="5" y="7"/>
                      <a:pt x="5" y="7"/>
                    </a:cubicBezTo>
                    <a:cubicBezTo>
                      <a:pt x="6" y="7"/>
                      <a:pt x="7" y="8"/>
                      <a:pt x="8" y="8"/>
                    </a:cubicBezTo>
                    <a:cubicBezTo>
                      <a:pt x="10" y="8"/>
                      <a:pt x="11" y="7"/>
                      <a:pt x="12" y="7"/>
                    </a:cubicBezTo>
                    <a:cubicBezTo>
                      <a:pt x="10" y="6"/>
                      <a:pt x="8" y="5"/>
                      <a:pt x="7" y="5"/>
                    </a:cubicBezTo>
                    <a:moveTo>
                      <a:pt x="1" y="2"/>
                    </a:moveTo>
                    <a:cubicBezTo>
                      <a:pt x="0" y="3"/>
                      <a:pt x="1" y="4"/>
                      <a:pt x="2" y="6"/>
                    </a:cubicBezTo>
                    <a:cubicBezTo>
                      <a:pt x="2" y="6"/>
                      <a:pt x="2" y="6"/>
                      <a:pt x="2" y="6"/>
                    </a:cubicBezTo>
                    <a:cubicBezTo>
                      <a:pt x="3" y="5"/>
                      <a:pt x="4" y="4"/>
                      <a:pt x="4" y="4"/>
                    </a:cubicBezTo>
                    <a:cubicBezTo>
                      <a:pt x="3" y="3"/>
                      <a:pt x="2" y="3"/>
                      <a:pt x="1" y="2"/>
                    </a:cubicBezTo>
                    <a:moveTo>
                      <a:pt x="10" y="1"/>
                    </a:moveTo>
                    <a:cubicBezTo>
                      <a:pt x="9" y="2"/>
                      <a:pt x="9" y="3"/>
                      <a:pt x="8" y="4"/>
                    </a:cubicBezTo>
                    <a:cubicBezTo>
                      <a:pt x="9" y="4"/>
                      <a:pt x="11" y="5"/>
                      <a:pt x="13" y="6"/>
                    </a:cubicBezTo>
                    <a:cubicBezTo>
                      <a:pt x="13" y="6"/>
                      <a:pt x="13" y="6"/>
                      <a:pt x="13" y="6"/>
                    </a:cubicBezTo>
                    <a:cubicBezTo>
                      <a:pt x="13" y="4"/>
                      <a:pt x="12" y="3"/>
                      <a:pt x="10" y="1"/>
                    </a:cubicBezTo>
                    <a:moveTo>
                      <a:pt x="5" y="0"/>
                    </a:moveTo>
                    <a:cubicBezTo>
                      <a:pt x="4" y="0"/>
                      <a:pt x="2" y="1"/>
                      <a:pt x="2" y="1"/>
                    </a:cubicBezTo>
                    <a:cubicBezTo>
                      <a:pt x="2" y="1"/>
                      <a:pt x="2" y="1"/>
                      <a:pt x="2" y="1"/>
                    </a:cubicBezTo>
                    <a:cubicBezTo>
                      <a:pt x="3" y="1"/>
                      <a:pt x="4" y="2"/>
                      <a:pt x="6" y="3"/>
                    </a:cubicBezTo>
                    <a:cubicBezTo>
                      <a:pt x="6" y="3"/>
                      <a:pt x="6" y="3"/>
                      <a:pt x="6" y="3"/>
                    </a:cubicBezTo>
                    <a:cubicBezTo>
                      <a:pt x="6" y="2"/>
                      <a:pt x="7" y="1"/>
                      <a:pt x="8" y="1"/>
                    </a:cubicBezTo>
                    <a:cubicBezTo>
                      <a:pt x="7" y="0"/>
                      <a:pt x="6"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03" name="Freeform 64"/>
              <p:cNvSpPr>
                <a:spLocks/>
              </p:cNvSpPr>
              <p:nvPr/>
            </p:nvSpPr>
            <p:spPr bwMode="auto">
              <a:xfrm>
                <a:off x="1133" y="719"/>
                <a:ext cx="20" cy="11"/>
              </a:xfrm>
              <a:custGeom>
                <a:avLst/>
                <a:gdLst>
                  <a:gd name="T0" fmla="*/ 5 w 13"/>
                  <a:gd name="T1" fmla="*/ 0 h 7"/>
                  <a:gd name="T2" fmla="*/ 2 w 13"/>
                  <a:gd name="T3" fmla="*/ 1 h 7"/>
                  <a:gd name="T4" fmla="*/ 5 w 13"/>
                  <a:gd name="T5" fmla="*/ 6 h 7"/>
                  <a:gd name="T6" fmla="*/ 9 w 13"/>
                  <a:gd name="T7" fmla="*/ 7 h 7"/>
                  <a:gd name="T8" fmla="*/ 13 w 13"/>
                  <a:gd name="T9" fmla="*/ 5 h 7"/>
                  <a:gd name="T10" fmla="*/ 5 w 13"/>
                  <a:gd name="T11" fmla="*/ 0 h 7"/>
                </a:gdLst>
                <a:ahLst/>
                <a:cxnLst>
                  <a:cxn ang="0">
                    <a:pos x="T0" y="T1"/>
                  </a:cxn>
                  <a:cxn ang="0">
                    <a:pos x="T2" y="T3"/>
                  </a:cxn>
                  <a:cxn ang="0">
                    <a:pos x="T4" y="T5"/>
                  </a:cxn>
                  <a:cxn ang="0">
                    <a:pos x="T6" y="T7"/>
                  </a:cxn>
                  <a:cxn ang="0">
                    <a:pos x="T8" y="T9"/>
                  </a:cxn>
                  <a:cxn ang="0">
                    <a:pos x="T10" y="T11"/>
                  </a:cxn>
                </a:cxnLst>
                <a:rect l="0" t="0" r="r" b="b"/>
                <a:pathLst>
                  <a:path w="13" h="7">
                    <a:moveTo>
                      <a:pt x="5" y="0"/>
                    </a:moveTo>
                    <a:cubicBezTo>
                      <a:pt x="4" y="0"/>
                      <a:pt x="3" y="0"/>
                      <a:pt x="2" y="1"/>
                    </a:cubicBezTo>
                    <a:cubicBezTo>
                      <a:pt x="0" y="2"/>
                      <a:pt x="1" y="4"/>
                      <a:pt x="5" y="6"/>
                    </a:cubicBezTo>
                    <a:cubicBezTo>
                      <a:pt x="6" y="7"/>
                      <a:pt x="8" y="7"/>
                      <a:pt x="9" y="7"/>
                    </a:cubicBezTo>
                    <a:cubicBezTo>
                      <a:pt x="11" y="7"/>
                      <a:pt x="13" y="6"/>
                      <a:pt x="13" y="5"/>
                    </a:cubicBezTo>
                    <a:cubicBezTo>
                      <a:pt x="13" y="2"/>
                      <a:pt x="9"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04" name="Freeform 65"/>
              <p:cNvSpPr>
                <a:spLocks/>
              </p:cNvSpPr>
              <p:nvPr/>
            </p:nvSpPr>
            <p:spPr bwMode="auto">
              <a:xfrm>
                <a:off x="1093" y="991"/>
                <a:ext cx="25" cy="20"/>
              </a:xfrm>
              <a:custGeom>
                <a:avLst/>
                <a:gdLst>
                  <a:gd name="T0" fmla="*/ 6 w 16"/>
                  <a:gd name="T1" fmla="*/ 0 h 13"/>
                  <a:gd name="T2" fmla="*/ 1 w 16"/>
                  <a:gd name="T3" fmla="*/ 3 h 13"/>
                  <a:gd name="T4" fmla="*/ 5 w 16"/>
                  <a:gd name="T5" fmla="*/ 12 h 13"/>
                  <a:gd name="T6" fmla="*/ 5 w 16"/>
                  <a:gd name="T7" fmla="*/ 12 h 13"/>
                  <a:gd name="T8" fmla="*/ 6 w 16"/>
                  <a:gd name="T9" fmla="*/ 12 h 13"/>
                  <a:gd name="T10" fmla="*/ 8 w 16"/>
                  <a:gd name="T11" fmla="*/ 13 h 13"/>
                  <a:gd name="T12" fmla="*/ 8 w 16"/>
                  <a:gd name="T13" fmla="*/ 13 h 13"/>
                  <a:gd name="T14" fmla="*/ 10 w 16"/>
                  <a:gd name="T15" fmla="*/ 13 h 13"/>
                  <a:gd name="T16" fmla="*/ 16 w 16"/>
                  <a:gd name="T17" fmla="*/ 7 h 13"/>
                  <a:gd name="T18" fmla="*/ 6 w 16"/>
                  <a:gd name="T1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3">
                    <a:moveTo>
                      <a:pt x="6" y="0"/>
                    </a:moveTo>
                    <a:cubicBezTo>
                      <a:pt x="4" y="0"/>
                      <a:pt x="3" y="1"/>
                      <a:pt x="1" y="3"/>
                    </a:cubicBezTo>
                    <a:cubicBezTo>
                      <a:pt x="0" y="5"/>
                      <a:pt x="0" y="9"/>
                      <a:pt x="5" y="12"/>
                    </a:cubicBezTo>
                    <a:cubicBezTo>
                      <a:pt x="5" y="12"/>
                      <a:pt x="5" y="12"/>
                      <a:pt x="5" y="12"/>
                    </a:cubicBezTo>
                    <a:cubicBezTo>
                      <a:pt x="6" y="12"/>
                      <a:pt x="6" y="12"/>
                      <a:pt x="6" y="12"/>
                    </a:cubicBezTo>
                    <a:cubicBezTo>
                      <a:pt x="7" y="12"/>
                      <a:pt x="7" y="13"/>
                      <a:pt x="8" y="13"/>
                    </a:cubicBezTo>
                    <a:cubicBezTo>
                      <a:pt x="8" y="13"/>
                      <a:pt x="8" y="13"/>
                      <a:pt x="8" y="13"/>
                    </a:cubicBezTo>
                    <a:cubicBezTo>
                      <a:pt x="9" y="13"/>
                      <a:pt x="9" y="13"/>
                      <a:pt x="10" y="13"/>
                    </a:cubicBezTo>
                    <a:cubicBezTo>
                      <a:pt x="14" y="13"/>
                      <a:pt x="16" y="10"/>
                      <a:pt x="16" y="7"/>
                    </a:cubicBezTo>
                    <a:cubicBezTo>
                      <a:pt x="15" y="3"/>
                      <a:pt x="11"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05" name="Freeform 66"/>
              <p:cNvSpPr>
                <a:spLocks/>
              </p:cNvSpPr>
              <p:nvPr/>
            </p:nvSpPr>
            <p:spPr bwMode="auto">
              <a:xfrm>
                <a:off x="1531" y="1256"/>
                <a:ext cx="23" cy="23"/>
              </a:xfrm>
              <a:custGeom>
                <a:avLst/>
                <a:gdLst>
                  <a:gd name="T0" fmla="*/ 4 w 15"/>
                  <a:gd name="T1" fmla="*/ 0 h 15"/>
                  <a:gd name="T2" fmla="*/ 1 w 15"/>
                  <a:gd name="T3" fmla="*/ 3 h 15"/>
                  <a:gd name="T4" fmla="*/ 3 w 15"/>
                  <a:gd name="T5" fmla="*/ 12 h 15"/>
                  <a:gd name="T6" fmla="*/ 4 w 15"/>
                  <a:gd name="T7" fmla="*/ 12 h 15"/>
                  <a:gd name="T8" fmla="*/ 5 w 15"/>
                  <a:gd name="T9" fmla="*/ 14 h 15"/>
                  <a:gd name="T10" fmla="*/ 7 w 15"/>
                  <a:gd name="T11" fmla="*/ 15 h 15"/>
                  <a:gd name="T12" fmla="*/ 9 w 15"/>
                  <a:gd name="T13" fmla="*/ 15 h 15"/>
                  <a:gd name="T14" fmla="*/ 12 w 15"/>
                  <a:gd name="T15" fmla="*/ 6 h 15"/>
                  <a:gd name="T16" fmla="*/ 4 w 15"/>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4" y="0"/>
                    </a:moveTo>
                    <a:cubicBezTo>
                      <a:pt x="3" y="0"/>
                      <a:pt x="1" y="1"/>
                      <a:pt x="1" y="3"/>
                    </a:cubicBezTo>
                    <a:cubicBezTo>
                      <a:pt x="0" y="5"/>
                      <a:pt x="1" y="9"/>
                      <a:pt x="3" y="12"/>
                    </a:cubicBezTo>
                    <a:cubicBezTo>
                      <a:pt x="4" y="12"/>
                      <a:pt x="4" y="12"/>
                      <a:pt x="4" y="12"/>
                    </a:cubicBezTo>
                    <a:cubicBezTo>
                      <a:pt x="4" y="13"/>
                      <a:pt x="5" y="13"/>
                      <a:pt x="5" y="14"/>
                    </a:cubicBezTo>
                    <a:cubicBezTo>
                      <a:pt x="6" y="14"/>
                      <a:pt x="7" y="15"/>
                      <a:pt x="7" y="15"/>
                    </a:cubicBezTo>
                    <a:cubicBezTo>
                      <a:pt x="8" y="15"/>
                      <a:pt x="9" y="15"/>
                      <a:pt x="9" y="15"/>
                    </a:cubicBezTo>
                    <a:cubicBezTo>
                      <a:pt x="13" y="15"/>
                      <a:pt x="15" y="11"/>
                      <a:pt x="12" y="6"/>
                    </a:cubicBezTo>
                    <a:cubicBezTo>
                      <a:pt x="10" y="2"/>
                      <a:pt x="7"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06" name="Freeform 67"/>
              <p:cNvSpPr>
                <a:spLocks/>
              </p:cNvSpPr>
              <p:nvPr/>
            </p:nvSpPr>
            <p:spPr bwMode="auto">
              <a:xfrm>
                <a:off x="1251" y="943"/>
                <a:ext cx="22" cy="17"/>
              </a:xfrm>
              <a:custGeom>
                <a:avLst/>
                <a:gdLst>
                  <a:gd name="T0" fmla="*/ 5 w 14"/>
                  <a:gd name="T1" fmla="*/ 0 h 11"/>
                  <a:gd name="T2" fmla="*/ 1 w 14"/>
                  <a:gd name="T3" fmla="*/ 2 h 11"/>
                  <a:gd name="T4" fmla="*/ 5 w 14"/>
                  <a:gd name="T5" fmla="*/ 10 h 11"/>
                  <a:gd name="T6" fmla="*/ 9 w 14"/>
                  <a:gd name="T7" fmla="*/ 11 h 11"/>
                  <a:gd name="T8" fmla="*/ 14 w 14"/>
                  <a:gd name="T9" fmla="*/ 8 h 11"/>
                  <a:gd name="T10" fmla="*/ 14 w 14"/>
                  <a:gd name="T11" fmla="*/ 8 h 11"/>
                  <a:gd name="T12" fmla="*/ 14 w 14"/>
                  <a:gd name="T13" fmla="*/ 6 h 11"/>
                  <a:gd name="T14" fmla="*/ 5 w 14"/>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1">
                    <a:moveTo>
                      <a:pt x="5" y="0"/>
                    </a:moveTo>
                    <a:cubicBezTo>
                      <a:pt x="3" y="0"/>
                      <a:pt x="2" y="0"/>
                      <a:pt x="1" y="2"/>
                    </a:cubicBezTo>
                    <a:cubicBezTo>
                      <a:pt x="0" y="3"/>
                      <a:pt x="0" y="7"/>
                      <a:pt x="5" y="10"/>
                    </a:cubicBezTo>
                    <a:cubicBezTo>
                      <a:pt x="7" y="11"/>
                      <a:pt x="8" y="11"/>
                      <a:pt x="9" y="11"/>
                    </a:cubicBezTo>
                    <a:cubicBezTo>
                      <a:pt x="12" y="11"/>
                      <a:pt x="13" y="10"/>
                      <a:pt x="14" y="8"/>
                    </a:cubicBezTo>
                    <a:cubicBezTo>
                      <a:pt x="14" y="8"/>
                      <a:pt x="14" y="8"/>
                      <a:pt x="14" y="8"/>
                    </a:cubicBezTo>
                    <a:cubicBezTo>
                      <a:pt x="14" y="7"/>
                      <a:pt x="14" y="7"/>
                      <a:pt x="14" y="6"/>
                    </a:cubicBezTo>
                    <a:cubicBezTo>
                      <a:pt x="13" y="2"/>
                      <a:pt x="8"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07" name="Freeform 68"/>
              <p:cNvSpPr>
                <a:spLocks/>
              </p:cNvSpPr>
              <p:nvPr/>
            </p:nvSpPr>
            <p:spPr bwMode="auto">
              <a:xfrm>
                <a:off x="1677" y="1281"/>
                <a:ext cx="20" cy="23"/>
              </a:xfrm>
              <a:custGeom>
                <a:avLst/>
                <a:gdLst>
                  <a:gd name="T0" fmla="*/ 3 w 13"/>
                  <a:gd name="T1" fmla="*/ 0 h 15"/>
                  <a:gd name="T2" fmla="*/ 0 w 13"/>
                  <a:gd name="T3" fmla="*/ 3 h 15"/>
                  <a:gd name="T4" fmla="*/ 0 w 13"/>
                  <a:gd name="T5" fmla="*/ 3 h 15"/>
                  <a:gd name="T6" fmla="*/ 0 w 13"/>
                  <a:gd name="T7" fmla="*/ 3 h 15"/>
                  <a:gd name="T8" fmla="*/ 0 w 13"/>
                  <a:gd name="T9" fmla="*/ 4 h 15"/>
                  <a:gd name="T10" fmla="*/ 5 w 13"/>
                  <a:gd name="T11" fmla="*/ 14 h 15"/>
                  <a:gd name="T12" fmla="*/ 8 w 13"/>
                  <a:gd name="T13" fmla="*/ 15 h 15"/>
                  <a:gd name="T14" fmla="*/ 9 w 13"/>
                  <a:gd name="T15" fmla="*/ 15 h 15"/>
                  <a:gd name="T16" fmla="*/ 9 w 13"/>
                  <a:gd name="T17" fmla="*/ 4 h 15"/>
                  <a:gd name="T18" fmla="*/ 3 w 13"/>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5">
                    <a:moveTo>
                      <a:pt x="3" y="0"/>
                    </a:moveTo>
                    <a:cubicBezTo>
                      <a:pt x="2" y="0"/>
                      <a:pt x="1" y="1"/>
                      <a:pt x="0" y="3"/>
                    </a:cubicBezTo>
                    <a:cubicBezTo>
                      <a:pt x="0" y="3"/>
                      <a:pt x="0" y="3"/>
                      <a:pt x="0" y="3"/>
                    </a:cubicBezTo>
                    <a:cubicBezTo>
                      <a:pt x="0" y="3"/>
                      <a:pt x="0" y="3"/>
                      <a:pt x="0" y="3"/>
                    </a:cubicBezTo>
                    <a:cubicBezTo>
                      <a:pt x="0" y="3"/>
                      <a:pt x="0" y="3"/>
                      <a:pt x="0" y="4"/>
                    </a:cubicBezTo>
                    <a:cubicBezTo>
                      <a:pt x="0" y="5"/>
                      <a:pt x="0" y="10"/>
                      <a:pt x="5" y="14"/>
                    </a:cubicBezTo>
                    <a:cubicBezTo>
                      <a:pt x="6" y="14"/>
                      <a:pt x="7" y="15"/>
                      <a:pt x="8" y="15"/>
                    </a:cubicBezTo>
                    <a:cubicBezTo>
                      <a:pt x="8" y="15"/>
                      <a:pt x="9" y="15"/>
                      <a:pt x="9" y="15"/>
                    </a:cubicBezTo>
                    <a:cubicBezTo>
                      <a:pt x="13" y="15"/>
                      <a:pt x="13" y="9"/>
                      <a:pt x="9" y="4"/>
                    </a:cubicBezTo>
                    <a:cubicBezTo>
                      <a:pt x="7" y="1"/>
                      <a:pt x="5"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08" name="Freeform 69"/>
              <p:cNvSpPr>
                <a:spLocks/>
              </p:cNvSpPr>
              <p:nvPr/>
            </p:nvSpPr>
            <p:spPr bwMode="auto">
              <a:xfrm>
                <a:off x="-510" y="1177"/>
                <a:ext cx="27" cy="25"/>
              </a:xfrm>
              <a:custGeom>
                <a:avLst/>
                <a:gdLst>
                  <a:gd name="T0" fmla="*/ 14 w 17"/>
                  <a:gd name="T1" fmla="*/ 0 h 16"/>
                  <a:gd name="T2" fmla="*/ 3 w 17"/>
                  <a:gd name="T3" fmla="*/ 7 h 16"/>
                  <a:gd name="T4" fmla="*/ 5 w 17"/>
                  <a:gd name="T5" fmla="*/ 16 h 16"/>
                  <a:gd name="T6" fmla="*/ 5 w 17"/>
                  <a:gd name="T7" fmla="*/ 16 h 16"/>
                  <a:gd name="T8" fmla="*/ 16 w 17"/>
                  <a:gd name="T9" fmla="*/ 9 h 16"/>
                  <a:gd name="T10" fmla="*/ 16 w 17"/>
                  <a:gd name="T11" fmla="*/ 8 h 16"/>
                  <a:gd name="T12" fmla="*/ 17 w 17"/>
                  <a:gd name="T13" fmla="*/ 6 h 16"/>
                  <a:gd name="T14" fmla="*/ 17 w 17"/>
                  <a:gd name="T15" fmla="*/ 3 h 16"/>
                  <a:gd name="T16" fmla="*/ 14 w 17"/>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6">
                    <a:moveTo>
                      <a:pt x="14" y="0"/>
                    </a:moveTo>
                    <a:cubicBezTo>
                      <a:pt x="11" y="0"/>
                      <a:pt x="6" y="3"/>
                      <a:pt x="3" y="7"/>
                    </a:cubicBezTo>
                    <a:cubicBezTo>
                      <a:pt x="1" y="10"/>
                      <a:pt x="0" y="16"/>
                      <a:pt x="5" y="16"/>
                    </a:cubicBezTo>
                    <a:cubicBezTo>
                      <a:pt x="5" y="16"/>
                      <a:pt x="5" y="16"/>
                      <a:pt x="5" y="16"/>
                    </a:cubicBezTo>
                    <a:cubicBezTo>
                      <a:pt x="9" y="16"/>
                      <a:pt x="13" y="13"/>
                      <a:pt x="16" y="9"/>
                    </a:cubicBezTo>
                    <a:cubicBezTo>
                      <a:pt x="16" y="9"/>
                      <a:pt x="16" y="8"/>
                      <a:pt x="16" y="8"/>
                    </a:cubicBezTo>
                    <a:cubicBezTo>
                      <a:pt x="17" y="7"/>
                      <a:pt x="17" y="6"/>
                      <a:pt x="17" y="6"/>
                    </a:cubicBezTo>
                    <a:cubicBezTo>
                      <a:pt x="17" y="5"/>
                      <a:pt x="17" y="4"/>
                      <a:pt x="17" y="3"/>
                    </a:cubicBezTo>
                    <a:cubicBezTo>
                      <a:pt x="17" y="1"/>
                      <a:pt x="15"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09" name="Freeform 70"/>
              <p:cNvSpPr>
                <a:spLocks noEditPoints="1"/>
              </p:cNvSpPr>
              <p:nvPr/>
            </p:nvSpPr>
            <p:spPr bwMode="auto">
              <a:xfrm>
                <a:off x="-121" y="1789"/>
                <a:ext cx="73" cy="71"/>
              </a:xfrm>
              <a:custGeom>
                <a:avLst/>
                <a:gdLst>
                  <a:gd name="T0" fmla="*/ 19 w 47"/>
                  <a:gd name="T1" fmla="*/ 13 h 46"/>
                  <a:gd name="T2" fmla="*/ 25 w 47"/>
                  <a:gd name="T3" fmla="*/ 11 h 46"/>
                  <a:gd name="T4" fmla="*/ 28 w 47"/>
                  <a:gd name="T5" fmla="*/ 12 h 46"/>
                  <a:gd name="T6" fmla="*/ 28 w 47"/>
                  <a:gd name="T7" fmla="*/ 12 h 46"/>
                  <a:gd name="T8" fmla="*/ 32 w 47"/>
                  <a:gd name="T9" fmla="*/ 15 h 46"/>
                  <a:gd name="T10" fmla="*/ 27 w 47"/>
                  <a:gd name="T11" fmla="*/ 33 h 46"/>
                  <a:gd name="T12" fmla="*/ 22 w 47"/>
                  <a:gd name="T13" fmla="*/ 34 h 46"/>
                  <a:gd name="T14" fmla="*/ 13 w 47"/>
                  <a:gd name="T15" fmla="*/ 21 h 46"/>
                  <a:gd name="T16" fmla="*/ 14 w 47"/>
                  <a:gd name="T17" fmla="*/ 19 h 46"/>
                  <a:gd name="T18" fmla="*/ 14 w 47"/>
                  <a:gd name="T19" fmla="*/ 19 h 46"/>
                  <a:gd name="T20" fmla="*/ 14 w 47"/>
                  <a:gd name="T21" fmla="*/ 19 h 46"/>
                  <a:gd name="T22" fmla="*/ 19 w 47"/>
                  <a:gd name="T23" fmla="*/ 13 h 46"/>
                  <a:gd name="T24" fmla="*/ 26 w 47"/>
                  <a:gd name="T25" fmla="*/ 0 h 46"/>
                  <a:gd name="T26" fmla="*/ 11 w 47"/>
                  <a:gd name="T27" fmla="*/ 5 h 46"/>
                  <a:gd name="T28" fmla="*/ 4 w 47"/>
                  <a:gd name="T29" fmla="*/ 14 h 46"/>
                  <a:gd name="T30" fmla="*/ 4 w 47"/>
                  <a:gd name="T31" fmla="*/ 15 h 46"/>
                  <a:gd name="T32" fmla="*/ 4 w 47"/>
                  <a:gd name="T33" fmla="*/ 15 h 46"/>
                  <a:gd name="T34" fmla="*/ 3 w 47"/>
                  <a:gd name="T35" fmla="*/ 17 h 46"/>
                  <a:gd name="T36" fmla="*/ 2 w 47"/>
                  <a:gd name="T37" fmla="*/ 19 h 46"/>
                  <a:gd name="T38" fmla="*/ 15 w 47"/>
                  <a:gd name="T39" fmla="*/ 45 h 46"/>
                  <a:gd name="T40" fmla="*/ 21 w 47"/>
                  <a:gd name="T41" fmla="*/ 46 h 46"/>
                  <a:gd name="T42" fmla="*/ 28 w 47"/>
                  <a:gd name="T43" fmla="*/ 45 h 46"/>
                  <a:gd name="T44" fmla="*/ 31 w 47"/>
                  <a:gd name="T45" fmla="*/ 44 h 46"/>
                  <a:gd name="T46" fmla="*/ 31 w 47"/>
                  <a:gd name="T47" fmla="*/ 44 h 46"/>
                  <a:gd name="T48" fmla="*/ 41 w 47"/>
                  <a:gd name="T49" fmla="*/ 35 h 46"/>
                  <a:gd name="T50" fmla="*/ 44 w 47"/>
                  <a:gd name="T51" fmla="*/ 12 h 46"/>
                  <a:gd name="T52" fmla="*/ 43 w 47"/>
                  <a:gd name="T53" fmla="*/ 11 h 46"/>
                  <a:gd name="T54" fmla="*/ 43 w 47"/>
                  <a:gd name="T55" fmla="*/ 10 h 46"/>
                  <a:gd name="T56" fmla="*/ 34 w 47"/>
                  <a:gd name="T57" fmla="*/ 1 h 46"/>
                  <a:gd name="T58" fmla="*/ 26 w 47"/>
                  <a:gd name="T5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7" h="46">
                    <a:moveTo>
                      <a:pt x="19" y="13"/>
                    </a:moveTo>
                    <a:cubicBezTo>
                      <a:pt x="21" y="12"/>
                      <a:pt x="23" y="11"/>
                      <a:pt x="25" y="11"/>
                    </a:cubicBezTo>
                    <a:cubicBezTo>
                      <a:pt x="26" y="11"/>
                      <a:pt x="27" y="12"/>
                      <a:pt x="28" y="12"/>
                    </a:cubicBezTo>
                    <a:cubicBezTo>
                      <a:pt x="28" y="12"/>
                      <a:pt x="28" y="12"/>
                      <a:pt x="28" y="12"/>
                    </a:cubicBezTo>
                    <a:cubicBezTo>
                      <a:pt x="30" y="13"/>
                      <a:pt x="31" y="14"/>
                      <a:pt x="32" y="15"/>
                    </a:cubicBezTo>
                    <a:cubicBezTo>
                      <a:pt x="36" y="21"/>
                      <a:pt x="34" y="30"/>
                      <a:pt x="27" y="33"/>
                    </a:cubicBezTo>
                    <a:cubicBezTo>
                      <a:pt x="25" y="34"/>
                      <a:pt x="24" y="34"/>
                      <a:pt x="22" y="34"/>
                    </a:cubicBezTo>
                    <a:cubicBezTo>
                      <a:pt x="16" y="34"/>
                      <a:pt x="11" y="28"/>
                      <a:pt x="13" y="21"/>
                    </a:cubicBezTo>
                    <a:cubicBezTo>
                      <a:pt x="13" y="20"/>
                      <a:pt x="14" y="19"/>
                      <a:pt x="14" y="19"/>
                    </a:cubicBezTo>
                    <a:cubicBezTo>
                      <a:pt x="14" y="19"/>
                      <a:pt x="14" y="19"/>
                      <a:pt x="14" y="19"/>
                    </a:cubicBezTo>
                    <a:cubicBezTo>
                      <a:pt x="14" y="19"/>
                      <a:pt x="14" y="19"/>
                      <a:pt x="14" y="19"/>
                    </a:cubicBezTo>
                    <a:cubicBezTo>
                      <a:pt x="15" y="16"/>
                      <a:pt x="17" y="14"/>
                      <a:pt x="19" y="13"/>
                    </a:cubicBezTo>
                    <a:moveTo>
                      <a:pt x="26" y="0"/>
                    </a:moveTo>
                    <a:cubicBezTo>
                      <a:pt x="21" y="0"/>
                      <a:pt x="16" y="2"/>
                      <a:pt x="11" y="5"/>
                    </a:cubicBezTo>
                    <a:cubicBezTo>
                      <a:pt x="8" y="8"/>
                      <a:pt x="6" y="11"/>
                      <a:pt x="4" y="14"/>
                    </a:cubicBezTo>
                    <a:cubicBezTo>
                      <a:pt x="4" y="15"/>
                      <a:pt x="4" y="15"/>
                      <a:pt x="4" y="15"/>
                    </a:cubicBezTo>
                    <a:cubicBezTo>
                      <a:pt x="4" y="15"/>
                      <a:pt x="4" y="15"/>
                      <a:pt x="4" y="15"/>
                    </a:cubicBezTo>
                    <a:cubicBezTo>
                      <a:pt x="4" y="15"/>
                      <a:pt x="3" y="16"/>
                      <a:pt x="3" y="17"/>
                    </a:cubicBezTo>
                    <a:cubicBezTo>
                      <a:pt x="3" y="18"/>
                      <a:pt x="3" y="18"/>
                      <a:pt x="2" y="19"/>
                    </a:cubicBezTo>
                    <a:cubicBezTo>
                      <a:pt x="0" y="30"/>
                      <a:pt x="5" y="42"/>
                      <a:pt x="15" y="45"/>
                    </a:cubicBezTo>
                    <a:cubicBezTo>
                      <a:pt x="17" y="46"/>
                      <a:pt x="19" y="46"/>
                      <a:pt x="21" y="46"/>
                    </a:cubicBezTo>
                    <a:cubicBezTo>
                      <a:pt x="24" y="46"/>
                      <a:pt x="26" y="46"/>
                      <a:pt x="28" y="45"/>
                    </a:cubicBezTo>
                    <a:cubicBezTo>
                      <a:pt x="29" y="45"/>
                      <a:pt x="30" y="44"/>
                      <a:pt x="31" y="44"/>
                    </a:cubicBezTo>
                    <a:cubicBezTo>
                      <a:pt x="31" y="44"/>
                      <a:pt x="31" y="44"/>
                      <a:pt x="31" y="44"/>
                    </a:cubicBezTo>
                    <a:cubicBezTo>
                      <a:pt x="35" y="42"/>
                      <a:pt x="38" y="39"/>
                      <a:pt x="41" y="35"/>
                    </a:cubicBezTo>
                    <a:cubicBezTo>
                      <a:pt x="45" y="28"/>
                      <a:pt x="47" y="20"/>
                      <a:pt x="44" y="12"/>
                    </a:cubicBezTo>
                    <a:cubicBezTo>
                      <a:pt x="44" y="12"/>
                      <a:pt x="43" y="11"/>
                      <a:pt x="43" y="11"/>
                    </a:cubicBezTo>
                    <a:cubicBezTo>
                      <a:pt x="43" y="10"/>
                      <a:pt x="43" y="10"/>
                      <a:pt x="43" y="10"/>
                    </a:cubicBezTo>
                    <a:cubicBezTo>
                      <a:pt x="41" y="6"/>
                      <a:pt x="38" y="3"/>
                      <a:pt x="34" y="1"/>
                    </a:cubicBezTo>
                    <a:cubicBezTo>
                      <a:pt x="31" y="0"/>
                      <a:pt x="28" y="0"/>
                      <a:pt x="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10" name="Freeform 71"/>
              <p:cNvSpPr>
                <a:spLocks noEditPoints="1"/>
              </p:cNvSpPr>
              <p:nvPr/>
            </p:nvSpPr>
            <p:spPr bwMode="auto">
              <a:xfrm>
                <a:off x="-129" y="1783"/>
                <a:ext cx="85" cy="83"/>
              </a:xfrm>
              <a:custGeom>
                <a:avLst/>
                <a:gdLst>
                  <a:gd name="T0" fmla="*/ 16 w 55"/>
                  <a:gd name="T1" fmla="*/ 9 h 54"/>
                  <a:gd name="T2" fmla="*/ 31 w 55"/>
                  <a:gd name="T3" fmla="*/ 4 h 54"/>
                  <a:gd name="T4" fmla="*/ 37 w 55"/>
                  <a:gd name="T5" fmla="*/ 5 h 54"/>
                  <a:gd name="T6" fmla="*/ 39 w 55"/>
                  <a:gd name="T7" fmla="*/ 5 h 54"/>
                  <a:gd name="T8" fmla="*/ 48 w 55"/>
                  <a:gd name="T9" fmla="*/ 14 h 54"/>
                  <a:gd name="T10" fmla="*/ 49 w 55"/>
                  <a:gd name="T11" fmla="*/ 16 h 54"/>
                  <a:gd name="T12" fmla="*/ 46 w 55"/>
                  <a:gd name="T13" fmla="*/ 39 h 54"/>
                  <a:gd name="T14" fmla="*/ 36 w 55"/>
                  <a:gd name="T15" fmla="*/ 48 h 54"/>
                  <a:gd name="T16" fmla="*/ 36 w 55"/>
                  <a:gd name="T17" fmla="*/ 48 h 54"/>
                  <a:gd name="T18" fmla="*/ 33 w 55"/>
                  <a:gd name="T19" fmla="*/ 49 h 54"/>
                  <a:gd name="T20" fmla="*/ 26 w 55"/>
                  <a:gd name="T21" fmla="*/ 50 h 54"/>
                  <a:gd name="T22" fmla="*/ 7 w 55"/>
                  <a:gd name="T23" fmla="*/ 23 h 54"/>
                  <a:gd name="T24" fmla="*/ 8 w 55"/>
                  <a:gd name="T25" fmla="*/ 21 h 54"/>
                  <a:gd name="T26" fmla="*/ 9 w 55"/>
                  <a:gd name="T27" fmla="*/ 19 h 54"/>
                  <a:gd name="T28" fmla="*/ 9 w 55"/>
                  <a:gd name="T29" fmla="*/ 19 h 54"/>
                  <a:gd name="T30" fmla="*/ 9 w 55"/>
                  <a:gd name="T31" fmla="*/ 18 h 54"/>
                  <a:gd name="T32" fmla="*/ 16 w 55"/>
                  <a:gd name="T33" fmla="*/ 9 h 54"/>
                  <a:gd name="T34" fmla="*/ 31 w 55"/>
                  <a:gd name="T35" fmla="*/ 0 h 54"/>
                  <a:gd name="T36" fmla="*/ 7 w 55"/>
                  <a:gd name="T37" fmla="*/ 15 h 54"/>
                  <a:gd name="T38" fmla="*/ 5 w 55"/>
                  <a:gd name="T39" fmla="*/ 19 h 54"/>
                  <a:gd name="T40" fmla="*/ 5 w 55"/>
                  <a:gd name="T41" fmla="*/ 19 h 54"/>
                  <a:gd name="T42" fmla="*/ 18 w 55"/>
                  <a:gd name="T43" fmla="*/ 52 h 54"/>
                  <a:gd name="T44" fmla="*/ 19 w 55"/>
                  <a:gd name="T45" fmla="*/ 52 h 54"/>
                  <a:gd name="T46" fmla="*/ 19 w 55"/>
                  <a:gd name="T47" fmla="*/ 52 h 54"/>
                  <a:gd name="T48" fmla="*/ 19 w 55"/>
                  <a:gd name="T49" fmla="*/ 52 h 54"/>
                  <a:gd name="T50" fmla="*/ 19 w 55"/>
                  <a:gd name="T51" fmla="*/ 52 h 54"/>
                  <a:gd name="T52" fmla="*/ 19 w 55"/>
                  <a:gd name="T53" fmla="*/ 52 h 54"/>
                  <a:gd name="T54" fmla="*/ 19 w 55"/>
                  <a:gd name="T55" fmla="*/ 52 h 54"/>
                  <a:gd name="T56" fmla="*/ 19 w 55"/>
                  <a:gd name="T57" fmla="*/ 52 h 54"/>
                  <a:gd name="T58" fmla="*/ 19 w 55"/>
                  <a:gd name="T59" fmla="*/ 52 h 54"/>
                  <a:gd name="T60" fmla="*/ 19 w 55"/>
                  <a:gd name="T61" fmla="*/ 52 h 54"/>
                  <a:gd name="T62" fmla="*/ 19 w 55"/>
                  <a:gd name="T63" fmla="*/ 53 h 54"/>
                  <a:gd name="T64" fmla="*/ 26 w 55"/>
                  <a:gd name="T65" fmla="*/ 54 h 54"/>
                  <a:gd name="T66" fmla="*/ 52 w 55"/>
                  <a:gd name="T67" fmla="*/ 34 h 54"/>
                  <a:gd name="T68" fmla="*/ 53 w 55"/>
                  <a:gd name="T69" fmla="*/ 31 h 54"/>
                  <a:gd name="T70" fmla="*/ 51 w 55"/>
                  <a:gd name="T71" fmla="*/ 13 h 54"/>
                  <a:gd name="T72" fmla="*/ 38 w 55"/>
                  <a:gd name="T73" fmla="*/ 1 h 54"/>
                  <a:gd name="T74" fmla="*/ 38 w 55"/>
                  <a:gd name="T75" fmla="*/ 1 h 54"/>
                  <a:gd name="T76" fmla="*/ 38 w 55"/>
                  <a:gd name="T77" fmla="*/ 1 h 54"/>
                  <a:gd name="T78" fmla="*/ 38 w 55"/>
                  <a:gd name="T79" fmla="*/ 1 h 54"/>
                  <a:gd name="T80" fmla="*/ 38 w 55"/>
                  <a:gd name="T81" fmla="*/ 1 h 54"/>
                  <a:gd name="T82" fmla="*/ 38 w 55"/>
                  <a:gd name="T83" fmla="*/ 1 h 54"/>
                  <a:gd name="T84" fmla="*/ 38 w 55"/>
                  <a:gd name="T85" fmla="*/ 1 h 54"/>
                  <a:gd name="T86" fmla="*/ 38 w 55"/>
                  <a:gd name="T87" fmla="*/ 1 h 54"/>
                  <a:gd name="T88" fmla="*/ 38 w 55"/>
                  <a:gd name="T89" fmla="*/ 1 h 54"/>
                  <a:gd name="T90" fmla="*/ 38 w 55"/>
                  <a:gd name="T91" fmla="*/ 1 h 54"/>
                  <a:gd name="T92" fmla="*/ 35 w 55"/>
                  <a:gd name="T93" fmla="*/ 0 h 54"/>
                  <a:gd name="T94" fmla="*/ 31 w 55"/>
                  <a:gd name="T9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5" h="54">
                    <a:moveTo>
                      <a:pt x="16" y="9"/>
                    </a:moveTo>
                    <a:cubicBezTo>
                      <a:pt x="20" y="6"/>
                      <a:pt x="25" y="4"/>
                      <a:pt x="31" y="4"/>
                    </a:cubicBezTo>
                    <a:cubicBezTo>
                      <a:pt x="33" y="4"/>
                      <a:pt x="35" y="4"/>
                      <a:pt x="37" y="5"/>
                    </a:cubicBezTo>
                    <a:cubicBezTo>
                      <a:pt x="38" y="5"/>
                      <a:pt x="38" y="5"/>
                      <a:pt x="39" y="5"/>
                    </a:cubicBezTo>
                    <a:cubicBezTo>
                      <a:pt x="43" y="7"/>
                      <a:pt x="46" y="10"/>
                      <a:pt x="48" y="14"/>
                    </a:cubicBezTo>
                    <a:cubicBezTo>
                      <a:pt x="48" y="15"/>
                      <a:pt x="49" y="16"/>
                      <a:pt x="49" y="16"/>
                    </a:cubicBezTo>
                    <a:cubicBezTo>
                      <a:pt x="52" y="24"/>
                      <a:pt x="50" y="32"/>
                      <a:pt x="46" y="39"/>
                    </a:cubicBezTo>
                    <a:cubicBezTo>
                      <a:pt x="43" y="43"/>
                      <a:pt x="40" y="46"/>
                      <a:pt x="36" y="48"/>
                    </a:cubicBezTo>
                    <a:cubicBezTo>
                      <a:pt x="36" y="48"/>
                      <a:pt x="36" y="48"/>
                      <a:pt x="36" y="48"/>
                    </a:cubicBezTo>
                    <a:cubicBezTo>
                      <a:pt x="35" y="48"/>
                      <a:pt x="34" y="49"/>
                      <a:pt x="33" y="49"/>
                    </a:cubicBezTo>
                    <a:cubicBezTo>
                      <a:pt x="30" y="50"/>
                      <a:pt x="28" y="50"/>
                      <a:pt x="26" y="50"/>
                    </a:cubicBezTo>
                    <a:cubicBezTo>
                      <a:pt x="13" y="50"/>
                      <a:pt x="4" y="38"/>
                      <a:pt x="7" y="23"/>
                    </a:cubicBezTo>
                    <a:cubicBezTo>
                      <a:pt x="8" y="22"/>
                      <a:pt x="8" y="22"/>
                      <a:pt x="8" y="21"/>
                    </a:cubicBezTo>
                    <a:cubicBezTo>
                      <a:pt x="8" y="20"/>
                      <a:pt x="9" y="19"/>
                      <a:pt x="9" y="19"/>
                    </a:cubicBezTo>
                    <a:cubicBezTo>
                      <a:pt x="9" y="19"/>
                      <a:pt x="9" y="19"/>
                      <a:pt x="9" y="19"/>
                    </a:cubicBezTo>
                    <a:cubicBezTo>
                      <a:pt x="9" y="19"/>
                      <a:pt x="9" y="19"/>
                      <a:pt x="9" y="18"/>
                    </a:cubicBezTo>
                    <a:cubicBezTo>
                      <a:pt x="11" y="15"/>
                      <a:pt x="13" y="12"/>
                      <a:pt x="16" y="9"/>
                    </a:cubicBezTo>
                    <a:moveTo>
                      <a:pt x="31" y="0"/>
                    </a:moveTo>
                    <a:cubicBezTo>
                      <a:pt x="21" y="0"/>
                      <a:pt x="12" y="6"/>
                      <a:pt x="7" y="15"/>
                    </a:cubicBezTo>
                    <a:cubicBezTo>
                      <a:pt x="6" y="16"/>
                      <a:pt x="6" y="18"/>
                      <a:pt x="5" y="19"/>
                    </a:cubicBezTo>
                    <a:cubicBezTo>
                      <a:pt x="5" y="19"/>
                      <a:pt x="5" y="19"/>
                      <a:pt x="5" y="19"/>
                    </a:cubicBezTo>
                    <a:cubicBezTo>
                      <a:pt x="0" y="33"/>
                      <a:pt x="6" y="48"/>
                      <a:pt x="18" y="52"/>
                    </a:cubicBezTo>
                    <a:cubicBezTo>
                      <a:pt x="18" y="52"/>
                      <a:pt x="19" y="52"/>
                      <a:pt x="19" y="52"/>
                    </a:cubicBezTo>
                    <a:cubicBezTo>
                      <a:pt x="19" y="52"/>
                      <a:pt x="19" y="52"/>
                      <a:pt x="19" y="52"/>
                    </a:cubicBezTo>
                    <a:cubicBezTo>
                      <a:pt x="19" y="52"/>
                      <a:pt x="19" y="52"/>
                      <a:pt x="19" y="52"/>
                    </a:cubicBezTo>
                    <a:cubicBezTo>
                      <a:pt x="19" y="52"/>
                      <a:pt x="19" y="52"/>
                      <a:pt x="19" y="52"/>
                    </a:cubicBezTo>
                    <a:cubicBezTo>
                      <a:pt x="19" y="52"/>
                      <a:pt x="19" y="52"/>
                      <a:pt x="19" y="52"/>
                    </a:cubicBezTo>
                    <a:cubicBezTo>
                      <a:pt x="19" y="52"/>
                      <a:pt x="19" y="52"/>
                      <a:pt x="19" y="52"/>
                    </a:cubicBezTo>
                    <a:cubicBezTo>
                      <a:pt x="19" y="52"/>
                      <a:pt x="19" y="52"/>
                      <a:pt x="19" y="52"/>
                    </a:cubicBezTo>
                    <a:cubicBezTo>
                      <a:pt x="19" y="52"/>
                      <a:pt x="19" y="52"/>
                      <a:pt x="19" y="52"/>
                    </a:cubicBezTo>
                    <a:cubicBezTo>
                      <a:pt x="19" y="52"/>
                      <a:pt x="19" y="52"/>
                      <a:pt x="19" y="52"/>
                    </a:cubicBezTo>
                    <a:cubicBezTo>
                      <a:pt x="19" y="53"/>
                      <a:pt x="19" y="53"/>
                      <a:pt x="19" y="53"/>
                    </a:cubicBezTo>
                    <a:cubicBezTo>
                      <a:pt x="21" y="53"/>
                      <a:pt x="24" y="54"/>
                      <a:pt x="26" y="54"/>
                    </a:cubicBezTo>
                    <a:cubicBezTo>
                      <a:pt x="38" y="54"/>
                      <a:pt x="48" y="45"/>
                      <a:pt x="52" y="34"/>
                    </a:cubicBezTo>
                    <a:cubicBezTo>
                      <a:pt x="52" y="33"/>
                      <a:pt x="53" y="32"/>
                      <a:pt x="53" y="31"/>
                    </a:cubicBezTo>
                    <a:cubicBezTo>
                      <a:pt x="55" y="25"/>
                      <a:pt x="54" y="19"/>
                      <a:pt x="51" y="13"/>
                    </a:cubicBezTo>
                    <a:cubicBezTo>
                      <a:pt x="47" y="5"/>
                      <a:pt x="41" y="2"/>
                      <a:pt x="38" y="1"/>
                    </a:cubicBezTo>
                    <a:cubicBezTo>
                      <a:pt x="38" y="1"/>
                      <a:pt x="38" y="1"/>
                      <a:pt x="38" y="1"/>
                    </a:cubicBezTo>
                    <a:cubicBezTo>
                      <a:pt x="38" y="1"/>
                      <a:pt x="38" y="1"/>
                      <a:pt x="38" y="1"/>
                    </a:cubicBezTo>
                    <a:cubicBezTo>
                      <a:pt x="38" y="1"/>
                      <a:pt x="38" y="1"/>
                      <a:pt x="38" y="1"/>
                    </a:cubicBezTo>
                    <a:cubicBezTo>
                      <a:pt x="38" y="1"/>
                      <a:pt x="38" y="1"/>
                      <a:pt x="38" y="1"/>
                    </a:cubicBezTo>
                    <a:cubicBezTo>
                      <a:pt x="38" y="1"/>
                      <a:pt x="38" y="1"/>
                      <a:pt x="38" y="1"/>
                    </a:cubicBezTo>
                    <a:cubicBezTo>
                      <a:pt x="38" y="1"/>
                      <a:pt x="38" y="1"/>
                      <a:pt x="38" y="1"/>
                    </a:cubicBezTo>
                    <a:cubicBezTo>
                      <a:pt x="38" y="1"/>
                      <a:pt x="38" y="1"/>
                      <a:pt x="38" y="1"/>
                    </a:cubicBezTo>
                    <a:cubicBezTo>
                      <a:pt x="38" y="1"/>
                      <a:pt x="38" y="1"/>
                      <a:pt x="38" y="1"/>
                    </a:cubicBezTo>
                    <a:cubicBezTo>
                      <a:pt x="38" y="1"/>
                      <a:pt x="38" y="1"/>
                      <a:pt x="38" y="1"/>
                    </a:cubicBezTo>
                    <a:cubicBezTo>
                      <a:pt x="37" y="1"/>
                      <a:pt x="36" y="0"/>
                      <a:pt x="35" y="0"/>
                    </a:cubicBezTo>
                    <a:cubicBezTo>
                      <a:pt x="34" y="0"/>
                      <a:pt x="32" y="0"/>
                      <a:pt x="3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11" name="Freeform 72"/>
              <p:cNvSpPr>
                <a:spLocks/>
              </p:cNvSpPr>
              <p:nvPr/>
            </p:nvSpPr>
            <p:spPr bwMode="auto">
              <a:xfrm>
                <a:off x="-96" y="1812"/>
                <a:ext cx="24" cy="23"/>
              </a:xfrm>
              <a:custGeom>
                <a:avLst/>
                <a:gdLst>
                  <a:gd name="T0" fmla="*/ 8 w 16"/>
                  <a:gd name="T1" fmla="*/ 0 h 15"/>
                  <a:gd name="T2" fmla="*/ 1 w 16"/>
                  <a:gd name="T3" fmla="*/ 5 h 15"/>
                  <a:gd name="T4" fmla="*/ 1 w 16"/>
                  <a:gd name="T5" fmla="*/ 5 h 15"/>
                  <a:gd name="T6" fmla="*/ 1 w 16"/>
                  <a:gd name="T7" fmla="*/ 5 h 15"/>
                  <a:gd name="T8" fmla="*/ 1 w 16"/>
                  <a:gd name="T9" fmla="*/ 6 h 15"/>
                  <a:gd name="T10" fmla="*/ 1 w 16"/>
                  <a:gd name="T11" fmla="*/ 6 h 15"/>
                  <a:gd name="T12" fmla="*/ 5 w 16"/>
                  <a:gd name="T13" fmla="*/ 15 h 15"/>
                  <a:gd name="T14" fmla="*/ 7 w 16"/>
                  <a:gd name="T15" fmla="*/ 15 h 15"/>
                  <a:gd name="T16" fmla="*/ 10 w 16"/>
                  <a:gd name="T17" fmla="*/ 14 h 15"/>
                  <a:gd name="T18" fmla="*/ 10 w 16"/>
                  <a:gd name="T19" fmla="*/ 0 h 15"/>
                  <a:gd name="T20" fmla="*/ 8 w 16"/>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5">
                    <a:moveTo>
                      <a:pt x="8" y="0"/>
                    </a:moveTo>
                    <a:cubicBezTo>
                      <a:pt x="5" y="0"/>
                      <a:pt x="2" y="2"/>
                      <a:pt x="1" y="5"/>
                    </a:cubicBezTo>
                    <a:cubicBezTo>
                      <a:pt x="1" y="5"/>
                      <a:pt x="1" y="5"/>
                      <a:pt x="1" y="5"/>
                    </a:cubicBezTo>
                    <a:cubicBezTo>
                      <a:pt x="1" y="5"/>
                      <a:pt x="1" y="5"/>
                      <a:pt x="1" y="5"/>
                    </a:cubicBezTo>
                    <a:cubicBezTo>
                      <a:pt x="1" y="6"/>
                      <a:pt x="1" y="6"/>
                      <a:pt x="1" y="6"/>
                    </a:cubicBezTo>
                    <a:cubicBezTo>
                      <a:pt x="1" y="6"/>
                      <a:pt x="1" y="6"/>
                      <a:pt x="1" y="6"/>
                    </a:cubicBezTo>
                    <a:cubicBezTo>
                      <a:pt x="0" y="9"/>
                      <a:pt x="1" y="13"/>
                      <a:pt x="5" y="15"/>
                    </a:cubicBezTo>
                    <a:cubicBezTo>
                      <a:pt x="5" y="15"/>
                      <a:pt x="6" y="15"/>
                      <a:pt x="7" y="15"/>
                    </a:cubicBezTo>
                    <a:cubicBezTo>
                      <a:pt x="8" y="15"/>
                      <a:pt x="9" y="15"/>
                      <a:pt x="10" y="14"/>
                    </a:cubicBezTo>
                    <a:cubicBezTo>
                      <a:pt x="15" y="12"/>
                      <a:pt x="16" y="3"/>
                      <a:pt x="10" y="0"/>
                    </a:cubicBezTo>
                    <a:cubicBezTo>
                      <a:pt x="10" y="0"/>
                      <a:pt x="9"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12" name="Freeform 73"/>
              <p:cNvSpPr>
                <a:spLocks noEditPoints="1"/>
              </p:cNvSpPr>
              <p:nvPr/>
            </p:nvSpPr>
            <p:spPr bwMode="auto">
              <a:xfrm>
                <a:off x="-103" y="1807"/>
                <a:ext cx="39" cy="35"/>
              </a:xfrm>
              <a:custGeom>
                <a:avLst/>
                <a:gdLst>
                  <a:gd name="T0" fmla="*/ 5 w 25"/>
                  <a:gd name="T1" fmla="*/ 8 h 22"/>
                  <a:gd name="T2" fmla="*/ 12 w 25"/>
                  <a:gd name="T3" fmla="*/ 3 h 22"/>
                  <a:gd name="T4" fmla="*/ 14 w 25"/>
                  <a:gd name="T5" fmla="*/ 3 h 22"/>
                  <a:gd name="T6" fmla="*/ 14 w 25"/>
                  <a:gd name="T7" fmla="*/ 17 h 22"/>
                  <a:gd name="T8" fmla="*/ 14 w 25"/>
                  <a:gd name="T9" fmla="*/ 18 h 22"/>
                  <a:gd name="T10" fmla="*/ 11 w 25"/>
                  <a:gd name="T11" fmla="*/ 18 h 22"/>
                  <a:gd name="T12" fmla="*/ 5 w 25"/>
                  <a:gd name="T13" fmla="*/ 9 h 22"/>
                  <a:gd name="T14" fmla="*/ 5 w 25"/>
                  <a:gd name="T15" fmla="*/ 9 h 22"/>
                  <a:gd name="T16" fmla="*/ 5 w 25"/>
                  <a:gd name="T17" fmla="*/ 8 h 22"/>
                  <a:gd name="T18" fmla="*/ 5 w 25"/>
                  <a:gd name="T19" fmla="*/ 8 h 22"/>
                  <a:gd name="T20" fmla="*/ 13 w 25"/>
                  <a:gd name="T21" fmla="*/ 0 h 22"/>
                  <a:gd name="T22" fmla="*/ 7 w 25"/>
                  <a:gd name="T23" fmla="*/ 1 h 22"/>
                  <a:gd name="T24" fmla="*/ 2 w 25"/>
                  <a:gd name="T25" fmla="*/ 7 h 22"/>
                  <a:gd name="T26" fmla="*/ 2 w 25"/>
                  <a:gd name="T27" fmla="*/ 7 h 22"/>
                  <a:gd name="T28" fmla="*/ 2 w 25"/>
                  <a:gd name="T29" fmla="*/ 7 h 22"/>
                  <a:gd name="T30" fmla="*/ 1 w 25"/>
                  <a:gd name="T31" fmla="*/ 9 h 22"/>
                  <a:gd name="T32" fmla="*/ 8 w 25"/>
                  <a:gd name="T33" fmla="*/ 22 h 22"/>
                  <a:gd name="T34" fmla="*/ 10 w 25"/>
                  <a:gd name="T35" fmla="*/ 22 h 22"/>
                  <a:gd name="T36" fmla="*/ 21 w 25"/>
                  <a:gd name="T37" fmla="*/ 5 h 22"/>
                  <a:gd name="T38" fmla="*/ 20 w 25"/>
                  <a:gd name="T39" fmla="*/ 3 h 22"/>
                  <a:gd name="T40" fmla="*/ 16 w 25"/>
                  <a:gd name="T41" fmla="*/ 0 h 22"/>
                  <a:gd name="T42" fmla="*/ 13 w 25"/>
                  <a:gd name="T4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 h="22">
                    <a:moveTo>
                      <a:pt x="5" y="8"/>
                    </a:moveTo>
                    <a:cubicBezTo>
                      <a:pt x="6" y="5"/>
                      <a:pt x="9" y="3"/>
                      <a:pt x="12" y="3"/>
                    </a:cubicBezTo>
                    <a:cubicBezTo>
                      <a:pt x="13" y="3"/>
                      <a:pt x="14" y="3"/>
                      <a:pt x="14" y="3"/>
                    </a:cubicBezTo>
                    <a:cubicBezTo>
                      <a:pt x="20" y="6"/>
                      <a:pt x="19" y="15"/>
                      <a:pt x="14" y="17"/>
                    </a:cubicBezTo>
                    <a:cubicBezTo>
                      <a:pt x="14" y="17"/>
                      <a:pt x="14" y="17"/>
                      <a:pt x="14" y="18"/>
                    </a:cubicBezTo>
                    <a:cubicBezTo>
                      <a:pt x="13" y="18"/>
                      <a:pt x="12" y="18"/>
                      <a:pt x="11" y="18"/>
                    </a:cubicBezTo>
                    <a:cubicBezTo>
                      <a:pt x="6" y="18"/>
                      <a:pt x="3" y="14"/>
                      <a:pt x="5" y="9"/>
                    </a:cubicBezTo>
                    <a:cubicBezTo>
                      <a:pt x="5" y="9"/>
                      <a:pt x="5" y="9"/>
                      <a:pt x="5" y="9"/>
                    </a:cubicBezTo>
                    <a:cubicBezTo>
                      <a:pt x="5" y="8"/>
                      <a:pt x="5" y="8"/>
                      <a:pt x="5" y="8"/>
                    </a:cubicBezTo>
                    <a:cubicBezTo>
                      <a:pt x="5" y="8"/>
                      <a:pt x="5" y="8"/>
                      <a:pt x="5" y="8"/>
                    </a:cubicBezTo>
                    <a:moveTo>
                      <a:pt x="13" y="0"/>
                    </a:moveTo>
                    <a:cubicBezTo>
                      <a:pt x="11" y="0"/>
                      <a:pt x="9" y="0"/>
                      <a:pt x="7" y="1"/>
                    </a:cubicBezTo>
                    <a:cubicBezTo>
                      <a:pt x="5" y="2"/>
                      <a:pt x="3" y="4"/>
                      <a:pt x="2" y="7"/>
                    </a:cubicBezTo>
                    <a:cubicBezTo>
                      <a:pt x="2" y="7"/>
                      <a:pt x="2" y="7"/>
                      <a:pt x="2" y="7"/>
                    </a:cubicBezTo>
                    <a:cubicBezTo>
                      <a:pt x="2" y="7"/>
                      <a:pt x="2" y="7"/>
                      <a:pt x="2" y="7"/>
                    </a:cubicBezTo>
                    <a:cubicBezTo>
                      <a:pt x="2" y="7"/>
                      <a:pt x="1" y="8"/>
                      <a:pt x="1" y="9"/>
                    </a:cubicBezTo>
                    <a:cubicBezTo>
                      <a:pt x="0" y="14"/>
                      <a:pt x="2" y="20"/>
                      <a:pt x="8" y="22"/>
                    </a:cubicBezTo>
                    <a:cubicBezTo>
                      <a:pt x="8" y="22"/>
                      <a:pt x="9" y="22"/>
                      <a:pt x="10" y="22"/>
                    </a:cubicBezTo>
                    <a:cubicBezTo>
                      <a:pt x="18" y="22"/>
                      <a:pt x="25" y="13"/>
                      <a:pt x="21" y="5"/>
                    </a:cubicBezTo>
                    <a:cubicBezTo>
                      <a:pt x="21" y="4"/>
                      <a:pt x="20" y="4"/>
                      <a:pt x="20" y="3"/>
                    </a:cubicBezTo>
                    <a:cubicBezTo>
                      <a:pt x="19" y="2"/>
                      <a:pt x="18" y="1"/>
                      <a:pt x="16" y="0"/>
                    </a:cubicBezTo>
                    <a:cubicBezTo>
                      <a:pt x="15" y="0"/>
                      <a:pt x="14"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13" name="Freeform 74"/>
              <p:cNvSpPr>
                <a:spLocks noEditPoints="1"/>
              </p:cNvSpPr>
              <p:nvPr/>
            </p:nvSpPr>
            <p:spPr bwMode="auto">
              <a:xfrm>
                <a:off x="641" y="1281"/>
                <a:ext cx="78" cy="64"/>
              </a:xfrm>
              <a:custGeom>
                <a:avLst/>
                <a:gdLst>
                  <a:gd name="T0" fmla="*/ 14 w 50"/>
                  <a:gd name="T1" fmla="*/ 15 h 41"/>
                  <a:gd name="T2" fmla="*/ 24 w 50"/>
                  <a:gd name="T3" fmla="*/ 10 h 41"/>
                  <a:gd name="T4" fmla="*/ 25 w 50"/>
                  <a:gd name="T5" fmla="*/ 11 h 41"/>
                  <a:gd name="T6" fmla="*/ 29 w 50"/>
                  <a:gd name="T7" fmla="*/ 12 h 41"/>
                  <a:gd name="T8" fmla="*/ 29 w 50"/>
                  <a:gd name="T9" fmla="*/ 12 h 41"/>
                  <a:gd name="T10" fmla="*/ 35 w 50"/>
                  <a:gd name="T11" fmla="*/ 17 h 41"/>
                  <a:gd name="T12" fmla="*/ 33 w 50"/>
                  <a:gd name="T13" fmla="*/ 26 h 41"/>
                  <a:gd name="T14" fmla="*/ 28 w 50"/>
                  <a:gd name="T15" fmla="*/ 30 h 41"/>
                  <a:gd name="T16" fmla="*/ 24 w 50"/>
                  <a:gd name="T17" fmla="*/ 30 h 41"/>
                  <a:gd name="T18" fmla="*/ 19 w 50"/>
                  <a:gd name="T19" fmla="*/ 29 h 41"/>
                  <a:gd name="T20" fmla="*/ 19 w 50"/>
                  <a:gd name="T21" fmla="*/ 29 h 41"/>
                  <a:gd name="T22" fmla="*/ 13 w 50"/>
                  <a:gd name="T23" fmla="*/ 22 h 41"/>
                  <a:gd name="T24" fmla="*/ 13 w 50"/>
                  <a:gd name="T25" fmla="*/ 17 h 41"/>
                  <a:gd name="T26" fmla="*/ 14 w 50"/>
                  <a:gd name="T27" fmla="*/ 15 h 41"/>
                  <a:gd name="T28" fmla="*/ 14 w 50"/>
                  <a:gd name="T29" fmla="*/ 15 h 41"/>
                  <a:gd name="T30" fmla="*/ 14 w 50"/>
                  <a:gd name="T31" fmla="*/ 15 h 41"/>
                  <a:gd name="T32" fmla="*/ 23 w 50"/>
                  <a:gd name="T33" fmla="*/ 0 h 41"/>
                  <a:gd name="T34" fmla="*/ 14 w 50"/>
                  <a:gd name="T35" fmla="*/ 2 h 41"/>
                  <a:gd name="T36" fmla="*/ 4 w 50"/>
                  <a:gd name="T37" fmla="*/ 10 h 41"/>
                  <a:gd name="T38" fmla="*/ 4 w 50"/>
                  <a:gd name="T39" fmla="*/ 10 h 41"/>
                  <a:gd name="T40" fmla="*/ 4 w 50"/>
                  <a:gd name="T41" fmla="*/ 10 h 41"/>
                  <a:gd name="T42" fmla="*/ 3 w 50"/>
                  <a:gd name="T43" fmla="*/ 12 h 41"/>
                  <a:gd name="T44" fmla="*/ 2 w 50"/>
                  <a:gd name="T45" fmla="*/ 14 h 41"/>
                  <a:gd name="T46" fmla="*/ 6 w 50"/>
                  <a:gd name="T47" fmla="*/ 32 h 41"/>
                  <a:gd name="T48" fmla="*/ 7 w 50"/>
                  <a:gd name="T49" fmla="*/ 33 h 41"/>
                  <a:gd name="T50" fmla="*/ 14 w 50"/>
                  <a:gd name="T51" fmla="*/ 39 h 41"/>
                  <a:gd name="T52" fmla="*/ 24 w 50"/>
                  <a:gd name="T53" fmla="*/ 41 h 41"/>
                  <a:gd name="T54" fmla="*/ 39 w 50"/>
                  <a:gd name="T55" fmla="*/ 36 h 41"/>
                  <a:gd name="T56" fmla="*/ 35 w 50"/>
                  <a:gd name="T57" fmla="*/ 3 h 41"/>
                  <a:gd name="T58" fmla="*/ 23 w 50"/>
                  <a:gd name="T5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 h="41">
                    <a:moveTo>
                      <a:pt x="14" y="15"/>
                    </a:moveTo>
                    <a:cubicBezTo>
                      <a:pt x="16" y="12"/>
                      <a:pt x="20" y="10"/>
                      <a:pt x="24" y="10"/>
                    </a:cubicBezTo>
                    <a:cubicBezTo>
                      <a:pt x="24" y="10"/>
                      <a:pt x="24" y="11"/>
                      <a:pt x="25" y="11"/>
                    </a:cubicBezTo>
                    <a:cubicBezTo>
                      <a:pt x="26" y="11"/>
                      <a:pt x="28" y="11"/>
                      <a:pt x="29" y="12"/>
                    </a:cubicBezTo>
                    <a:cubicBezTo>
                      <a:pt x="29" y="12"/>
                      <a:pt x="29" y="12"/>
                      <a:pt x="29" y="12"/>
                    </a:cubicBezTo>
                    <a:cubicBezTo>
                      <a:pt x="32" y="13"/>
                      <a:pt x="34" y="15"/>
                      <a:pt x="35" y="17"/>
                    </a:cubicBezTo>
                    <a:cubicBezTo>
                      <a:pt x="36" y="21"/>
                      <a:pt x="35" y="24"/>
                      <a:pt x="33" y="26"/>
                    </a:cubicBezTo>
                    <a:cubicBezTo>
                      <a:pt x="32" y="28"/>
                      <a:pt x="30" y="29"/>
                      <a:pt x="28" y="30"/>
                    </a:cubicBezTo>
                    <a:cubicBezTo>
                      <a:pt x="27" y="30"/>
                      <a:pt x="25" y="30"/>
                      <a:pt x="24" y="30"/>
                    </a:cubicBezTo>
                    <a:cubicBezTo>
                      <a:pt x="22" y="30"/>
                      <a:pt x="21" y="30"/>
                      <a:pt x="19" y="29"/>
                    </a:cubicBezTo>
                    <a:cubicBezTo>
                      <a:pt x="19" y="29"/>
                      <a:pt x="19" y="29"/>
                      <a:pt x="19" y="29"/>
                    </a:cubicBezTo>
                    <a:cubicBezTo>
                      <a:pt x="16" y="28"/>
                      <a:pt x="14" y="25"/>
                      <a:pt x="13" y="22"/>
                    </a:cubicBezTo>
                    <a:cubicBezTo>
                      <a:pt x="13" y="21"/>
                      <a:pt x="13" y="19"/>
                      <a:pt x="13" y="17"/>
                    </a:cubicBezTo>
                    <a:cubicBezTo>
                      <a:pt x="13" y="17"/>
                      <a:pt x="14" y="16"/>
                      <a:pt x="14" y="15"/>
                    </a:cubicBezTo>
                    <a:cubicBezTo>
                      <a:pt x="14" y="15"/>
                      <a:pt x="14" y="15"/>
                      <a:pt x="14" y="15"/>
                    </a:cubicBezTo>
                    <a:cubicBezTo>
                      <a:pt x="14" y="15"/>
                      <a:pt x="14" y="15"/>
                      <a:pt x="14" y="15"/>
                    </a:cubicBezTo>
                    <a:moveTo>
                      <a:pt x="23" y="0"/>
                    </a:moveTo>
                    <a:cubicBezTo>
                      <a:pt x="20" y="0"/>
                      <a:pt x="17" y="1"/>
                      <a:pt x="14" y="2"/>
                    </a:cubicBezTo>
                    <a:cubicBezTo>
                      <a:pt x="10" y="4"/>
                      <a:pt x="6" y="7"/>
                      <a:pt x="4" y="10"/>
                    </a:cubicBezTo>
                    <a:cubicBezTo>
                      <a:pt x="4" y="10"/>
                      <a:pt x="4" y="10"/>
                      <a:pt x="4" y="10"/>
                    </a:cubicBezTo>
                    <a:cubicBezTo>
                      <a:pt x="4" y="10"/>
                      <a:pt x="4" y="10"/>
                      <a:pt x="4" y="10"/>
                    </a:cubicBezTo>
                    <a:cubicBezTo>
                      <a:pt x="4" y="11"/>
                      <a:pt x="3" y="11"/>
                      <a:pt x="3" y="12"/>
                    </a:cubicBezTo>
                    <a:cubicBezTo>
                      <a:pt x="3" y="12"/>
                      <a:pt x="2" y="13"/>
                      <a:pt x="2" y="14"/>
                    </a:cubicBezTo>
                    <a:cubicBezTo>
                      <a:pt x="0" y="20"/>
                      <a:pt x="1" y="27"/>
                      <a:pt x="6" y="32"/>
                    </a:cubicBezTo>
                    <a:cubicBezTo>
                      <a:pt x="6" y="33"/>
                      <a:pt x="6" y="33"/>
                      <a:pt x="7" y="33"/>
                    </a:cubicBezTo>
                    <a:cubicBezTo>
                      <a:pt x="9" y="35"/>
                      <a:pt x="11" y="37"/>
                      <a:pt x="14" y="39"/>
                    </a:cubicBezTo>
                    <a:cubicBezTo>
                      <a:pt x="18" y="40"/>
                      <a:pt x="21" y="41"/>
                      <a:pt x="24" y="41"/>
                    </a:cubicBezTo>
                    <a:cubicBezTo>
                      <a:pt x="30" y="41"/>
                      <a:pt x="35" y="39"/>
                      <a:pt x="39" y="36"/>
                    </a:cubicBezTo>
                    <a:cubicBezTo>
                      <a:pt x="50" y="28"/>
                      <a:pt x="50" y="12"/>
                      <a:pt x="35" y="3"/>
                    </a:cubicBezTo>
                    <a:cubicBezTo>
                      <a:pt x="32" y="1"/>
                      <a:pt x="27"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14" name="Freeform 75"/>
              <p:cNvSpPr>
                <a:spLocks noEditPoints="1"/>
              </p:cNvSpPr>
              <p:nvPr/>
            </p:nvSpPr>
            <p:spPr bwMode="auto">
              <a:xfrm>
                <a:off x="635" y="1276"/>
                <a:ext cx="91" cy="73"/>
              </a:xfrm>
              <a:custGeom>
                <a:avLst/>
                <a:gdLst>
                  <a:gd name="T0" fmla="*/ 18 w 59"/>
                  <a:gd name="T1" fmla="*/ 5 h 47"/>
                  <a:gd name="T2" fmla="*/ 27 w 59"/>
                  <a:gd name="T3" fmla="*/ 3 h 47"/>
                  <a:gd name="T4" fmla="*/ 38 w 59"/>
                  <a:gd name="T5" fmla="*/ 5 h 47"/>
                  <a:gd name="T6" fmla="*/ 39 w 59"/>
                  <a:gd name="T7" fmla="*/ 6 h 47"/>
                  <a:gd name="T8" fmla="*/ 43 w 59"/>
                  <a:gd name="T9" fmla="*/ 39 h 47"/>
                  <a:gd name="T10" fmla="*/ 36 w 59"/>
                  <a:gd name="T11" fmla="*/ 42 h 47"/>
                  <a:gd name="T12" fmla="*/ 28 w 59"/>
                  <a:gd name="T13" fmla="*/ 44 h 47"/>
                  <a:gd name="T14" fmla="*/ 11 w 59"/>
                  <a:gd name="T15" fmla="*/ 36 h 47"/>
                  <a:gd name="T16" fmla="*/ 10 w 59"/>
                  <a:gd name="T17" fmla="*/ 35 h 47"/>
                  <a:gd name="T18" fmla="*/ 6 w 59"/>
                  <a:gd name="T19" fmla="*/ 17 h 47"/>
                  <a:gd name="T20" fmla="*/ 7 w 59"/>
                  <a:gd name="T21" fmla="*/ 15 h 47"/>
                  <a:gd name="T22" fmla="*/ 8 w 59"/>
                  <a:gd name="T23" fmla="*/ 13 h 47"/>
                  <a:gd name="T24" fmla="*/ 8 w 59"/>
                  <a:gd name="T25" fmla="*/ 13 h 47"/>
                  <a:gd name="T26" fmla="*/ 8 w 59"/>
                  <a:gd name="T27" fmla="*/ 13 h 47"/>
                  <a:gd name="T28" fmla="*/ 18 w 59"/>
                  <a:gd name="T29" fmla="*/ 5 h 47"/>
                  <a:gd name="T30" fmla="*/ 27 w 59"/>
                  <a:gd name="T31" fmla="*/ 0 h 47"/>
                  <a:gd name="T32" fmla="*/ 5 w 59"/>
                  <a:gd name="T33" fmla="*/ 11 h 47"/>
                  <a:gd name="T34" fmla="*/ 2 w 59"/>
                  <a:gd name="T35" fmla="*/ 17 h 47"/>
                  <a:gd name="T36" fmla="*/ 2 w 59"/>
                  <a:gd name="T37" fmla="*/ 18 h 47"/>
                  <a:gd name="T38" fmla="*/ 14 w 59"/>
                  <a:gd name="T39" fmla="*/ 43 h 47"/>
                  <a:gd name="T40" fmla="*/ 16 w 59"/>
                  <a:gd name="T41" fmla="*/ 44 h 47"/>
                  <a:gd name="T42" fmla="*/ 16 w 59"/>
                  <a:gd name="T43" fmla="*/ 44 h 47"/>
                  <a:gd name="T44" fmla="*/ 16 w 59"/>
                  <a:gd name="T45" fmla="*/ 44 h 47"/>
                  <a:gd name="T46" fmla="*/ 16 w 59"/>
                  <a:gd name="T47" fmla="*/ 44 h 47"/>
                  <a:gd name="T48" fmla="*/ 16 w 59"/>
                  <a:gd name="T49" fmla="*/ 44 h 47"/>
                  <a:gd name="T50" fmla="*/ 16 w 59"/>
                  <a:gd name="T51" fmla="*/ 44 h 47"/>
                  <a:gd name="T52" fmla="*/ 16 w 59"/>
                  <a:gd name="T53" fmla="*/ 44 h 47"/>
                  <a:gd name="T54" fmla="*/ 17 w 59"/>
                  <a:gd name="T55" fmla="*/ 45 h 47"/>
                  <a:gd name="T56" fmla="*/ 29 w 59"/>
                  <a:gd name="T57" fmla="*/ 47 h 47"/>
                  <a:gd name="T58" fmla="*/ 53 w 59"/>
                  <a:gd name="T59" fmla="*/ 17 h 47"/>
                  <a:gd name="T60" fmla="*/ 40 w 59"/>
                  <a:gd name="T61" fmla="*/ 3 h 47"/>
                  <a:gd name="T62" fmla="*/ 40 w 59"/>
                  <a:gd name="T63" fmla="*/ 3 h 47"/>
                  <a:gd name="T64" fmla="*/ 40 w 59"/>
                  <a:gd name="T65" fmla="*/ 3 h 47"/>
                  <a:gd name="T66" fmla="*/ 40 w 59"/>
                  <a:gd name="T67" fmla="*/ 3 h 47"/>
                  <a:gd name="T68" fmla="*/ 40 w 59"/>
                  <a:gd name="T69" fmla="*/ 3 h 47"/>
                  <a:gd name="T70" fmla="*/ 40 w 59"/>
                  <a:gd name="T71" fmla="*/ 3 h 47"/>
                  <a:gd name="T72" fmla="*/ 40 w 59"/>
                  <a:gd name="T73" fmla="*/ 3 h 47"/>
                  <a:gd name="T74" fmla="*/ 40 w 59"/>
                  <a:gd name="T75" fmla="*/ 3 h 47"/>
                  <a:gd name="T76" fmla="*/ 40 w 59"/>
                  <a:gd name="T77" fmla="*/ 3 h 47"/>
                  <a:gd name="T78" fmla="*/ 39 w 59"/>
                  <a:gd name="T79" fmla="*/ 2 h 47"/>
                  <a:gd name="T80" fmla="*/ 27 w 59"/>
                  <a:gd name="T8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9" h="47">
                    <a:moveTo>
                      <a:pt x="18" y="5"/>
                    </a:moveTo>
                    <a:cubicBezTo>
                      <a:pt x="21" y="4"/>
                      <a:pt x="24" y="3"/>
                      <a:pt x="27" y="3"/>
                    </a:cubicBezTo>
                    <a:cubicBezTo>
                      <a:pt x="31" y="3"/>
                      <a:pt x="34" y="4"/>
                      <a:pt x="38" y="5"/>
                    </a:cubicBezTo>
                    <a:cubicBezTo>
                      <a:pt x="38" y="6"/>
                      <a:pt x="39" y="6"/>
                      <a:pt x="39" y="6"/>
                    </a:cubicBezTo>
                    <a:cubicBezTo>
                      <a:pt x="54" y="15"/>
                      <a:pt x="54" y="31"/>
                      <a:pt x="43" y="39"/>
                    </a:cubicBezTo>
                    <a:cubicBezTo>
                      <a:pt x="41" y="40"/>
                      <a:pt x="39" y="42"/>
                      <a:pt x="36" y="42"/>
                    </a:cubicBezTo>
                    <a:cubicBezTo>
                      <a:pt x="34" y="43"/>
                      <a:pt x="31" y="44"/>
                      <a:pt x="28" y="44"/>
                    </a:cubicBezTo>
                    <a:cubicBezTo>
                      <a:pt x="21" y="44"/>
                      <a:pt x="15" y="41"/>
                      <a:pt x="11" y="36"/>
                    </a:cubicBezTo>
                    <a:cubicBezTo>
                      <a:pt x="10" y="36"/>
                      <a:pt x="10" y="36"/>
                      <a:pt x="10" y="35"/>
                    </a:cubicBezTo>
                    <a:cubicBezTo>
                      <a:pt x="5" y="30"/>
                      <a:pt x="4" y="24"/>
                      <a:pt x="6" y="17"/>
                    </a:cubicBezTo>
                    <a:cubicBezTo>
                      <a:pt x="6" y="16"/>
                      <a:pt x="7" y="15"/>
                      <a:pt x="7" y="15"/>
                    </a:cubicBezTo>
                    <a:cubicBezTo>
                      <a:pt x="7" y="14"/>
                      <a:pt x="8" y="14"/>
                      <a:pt x="8" y="13"/>
                    </a:cubicBezTo>
                    <a:cubicBezTo>
                      <a:pt x="8" y="13"/>
                      <a:pt x="8" y="13"/>
                      <a:pt x="8" y="13"/>
                    </a:cubicBezTo>
                    <a:cubicBezTo>
                      <a:pt x="8" y="13"/>
                      <a:pt x="8" y="13"/>
                      <a:pt x="8" y="13"/>
                    </a:cubicBezTo>
                    <a:cubicBezTo>
                      <a:pt x="10" y="10"/>
                      <a:pt x="14" y="7"/>
                      <a:pt x="18" y="5"/>
                    </a:cubicBezTo>
                    <a:moveTo>
                      <a:pt x="27" y="0"/>
                    </a:moveTo>
                    <a:cubicBezTo>
                      <a:pt x="17" y="0"/>
                      <a:pt x="9" y="5"/>
                      <a:pt x="5" y="11"/>
                    </a:cubicBezTo>
                    <a:cubicBezTo>
                      <a:pt x="3" y="13"/>
                      <a:pt x="3" y="15"/>
                      <a:pt x="2" y="17"/>
                    </a:cubicBezTo>
                    <a:cubicBezTo>
                      <a:pt x="2" y="18"/>
                      <a:pt x="2" y="18"/>
                      <a:pt x="2" y="18"/>
                    </a:cubicBezTo>
                    <a:cubicBezTo>
                      <a:pt x="0" y="28"/>
                      <a:pt x="4" y="38"/>
                      <a:pt x="14" y="43"/>
                    </a:cubicBezTo>
                    <a:cubicBezTo>
                      <a:pt x="15"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7" y="45"/>
                      <a:pt x="17" y="45"/>
                      <a:pt x="17" y="45"/>
                    </a:cubicBezTo>
                    <a:cubicBezTo>
                      <a:pt x="21" y="46"/>
                      <a:pt x="25" y="47"/>
                      <a:pt x="29" y="47"/>
                    </a:cubicBezTo>
                    <a:cubicBezTo>
                      <a:pt x="45" y="47"/>
                      <a:pt x="59" y="33"/>
                      <a:pt x="53" y="17"/>
                    </a:cubicBezTo>
                    <a:cubicBezTo>
                      <a:pt x="50" y="8"/>
                      <a:pt x="42"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2"/>
                      <a:pt x="39" y="2"/>
                    </a:cubicBezTo>
                    <a:cubicBezTo>
                      <a:pt x="35" y="1"/>
                      <a:pt x="31" y="0"/>
                      <a:pt x="2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15" name="Freeform 76"/>
              <p:cNvSpPr>
                <a:spLocks/>
              </p:cNvSpPr>
              <p:nvPr/>
            </p:nvSpPr>
            <p:spPr bwMode="auto">
              <a:xfrm>
                <a:off x="666" y="1303"/>
                <a:ext cx="25" cy="20"/>
              </a:xfrm>
              <a:custGeom>
                <a:avLst/>
                <a:gdLst>
                  <a:gd name="T0" fmla="*/ 8 w 16"/>
                  <a:gd name="T1" fmla="*/ 0 h 13"/>
                  <a:gd name="T2" fmla="*/ 1 w 16"/>
                  <a:gd name="T3" fmla="*/ 3 h 13"/>
                  <a:gd name="T4" fmla="*/ 1 w 16"/>
                  <a:gd name="T5" fmla="*/ 3 h 13"/>
                  <a:gd name="T6" fmla="*/ 1 w 16"/>
                  <a:gd name="T7" fmla="*/ 3 h 13"/>
                  <a:gd name="T8" fmla="*/ 1 w 16"/>
                  <a:gd name="T9" fmla="*/ 3 h 13"/>
                  <a:gd name="T10" fmla="*/ 1 w 16"/>
                  <a:gd name="T11" fmla="*/ 7 h 13"/>
                  <a:gd name="T12" fmla="*/ 2 w 16"/>
                  <a:gd name="T13" fmla="*/ 10 h 13"/>
                  <a:gd name="T14" fmla="*/ 5 w 16"/>
                  <a:gd name="T15" fmla="*/ 12 h 13"/>
                  <a:gd name="T16" fmla="*/ 8 w 16"/>
                  <a:gd name="T17" fmla="*/ 13 h 13"/>
                  <a:gd name="T18" fmla="*/ 15 w 16"/>
                  <a:gd name="T19" fmla="*/ 6 h 13"/>
                  <a:gd name="T20" fmla="*/ 15 w 16"/>
                  <a:gd name="T21" fmla="*/ 4 h 13"/>
                  <a:gd name="T22" fmla="*/ 11 w 16"/>
                  <a:gd name="T23" fmla="*/ 0 h 13"/>
                  <a:gd name="T24" fmla="*/ 8 w 16"/>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13">
                    <a:moveTo>
                      <a:pt x="8" y="0"/>
                    </a:moveTo>
                    <a:cubicBezTo>
                      <a:pt x="5" y="0"/>
                      <a:pt x="3" y="1"/>
                      <a:pt x="1" y="3"/>
                    </a:cubicBezTo>
                    <a:cubicBezTo>
                      <a:pt x="1" y="3"/>
                      <a:pt x="1" y="3"/>
                      <a:pt x="1" y="3"/>
                    </a:cubicBezTo>
                    <a:cubicBezTo>
                      <a:pt x="1" y="3"/>
                      <a:pt x="1" y="3"/>
                      <a:pt x="1" y="3"/>
                    </a:cubicBezTo>
                    <a:cubicBezTo>
                      <a:pt x="1" y="3"/>
                      <a:pt x="1" y="3"/>
                      <a:pt x="1" y="3"/>
                    </a:cubicBezTo>
                    <a:cubicBezTo>
                      <a:pt x="1" y="5"/>
                      <a:pt x="0" y="6"/>
                      <a:pt x="1" y="7"/>
                    </a:cubicBezTo>
                    <a:cubicBezTo>
                      <a:pt x="1" y="8"/>
                      <a:pt x="1" y="9"/>
                      <a:pt x="2" y="10"/>
                    </a:cubicBezTo>
                    <a:cubicBezTo>
                      <a:pt x="3" y="11"/>
                      <a:pt x="3" y="11"/>
                      <a:pt x="5" y="12"/>
                    </a:cubicBezTo>
                    <a:cubicBezTo>
                      <a:pt x="6" y="13"/>
                      <a:pt x="7" y="13"/>
                      <a:pt x="8" y="13"/>
                    </a:cubicBezTo>
                    <a:cubicBezTo>
                      <a:pt x="12" y="13"/>
                      <a:pt x="16" y="9"/>
                      <a:pt x="15" y="6"/>
                    </a:cubicBezTo>
                    <a:cubicBezTo>
                      <a:pt x="15" y="5"/>
                      <a:pt x="15" y="4"/>
                      <a:pt x="15" y="4"/>
                    </a:cubicBezTo>
                    <a:cubicBezTo>
                      <a:pt x="14" y="2"/>
                      <a:pt x="13" y="1"/>
                      <a:pt x="11" y="0"/>
                    </a:cubicBezTo>
                    <a:cubicBezTo>
                      <a:pt x="10" y="0"/>
                      <a:pt x="9"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16" name="Freeform 77"/>
              <p:cNvSpPr>
                <a:spLocks noEditPoints="1"/>
              </p:cNvSpPr>
              <p:nvPr/>
            </p:nvSpPr>
            <p:spPr bwMode="auto">
              <a:xfrm>
                <a:off x="661" y="1297"/>
                <a:ext cx="36" cy="31"/>
              </a:xfrm>
              <a:custGeom>
                <a:avLst/>
                <a:gdLst>
                  <a:gd name="T0" fmla="*/ 4 w 23"/>
                  <a:gd name="T1" fmla="*/ 7 h 20"/>
                  <a:gd name="T2" fmla="*/ 11 w 23"/>
                  <a:gd name="T3" fmla="*/ 4 h 20"/>
                  <a:gd name="T4" fmla="*/ 14 w 23"/>
                  <a:gd name="T5" fmla="*/ 4 h 20"/>
                  <a:gd name="T6" fmla="*/ 18 w 23"/>
                  <a:gd name="T7" fmla="*/ 8 h 20"/>
                  <a:gd name="T8" fmla="*/ 14 w 23"/>
                  <a:gd name="T9" fmla="*/ 16 h 20"/>
                  <a:gd name="T10" fmla="*/ 11 w 23"/>
                  <a:gd name="T11" fmla="*/ 17 h 20"/>
                  <a:gd name="T12" fmla="*/ 5 w 23"/>
                  <a:gd name="T13" fmla="*/ 14 h 20"/>
                  <a:gd name="T14" fmla="*/ 4 w 23"/>
                  <a:gd name="T15" fmla="*/ 11 h 20"/>
                  <a:gd name="T16" fmla="*/ 4 w 23"/>
                  <a:gd name="T17" fmla="*/ 7 h 20"/>
                  <a:gd name="T18" fmla="*/ 4 w 23"/>
                  <a:gd name="T19" fmla="*/ 7 h 20"/>
                  <a:gd name="T20" fmla="*/ 4 w 23"/>
                  <a:gd name="T21" fmla="*/ 7 h 20"/>
                  <a:gd name="T22" fmla="*/ 4 w 23"/>
                  <a:gd name="T23" fmla="*/ 7 h 20"/>
                  <a:gd name="T24" fmla="*/ 11 w 23"/>
                  <a:gd name="T25" fmla="*/ 0 h 20"/>
                  <a:gd name="T26" fmla="*/ 1 w 23"/>
                  <a:gd name="T27" fmla="*/ 5 h 20"/>
                  <a:gd name="T28" fmla="*/ 1 w 23"/>
                  <a:gd name="T29" fmla="*/ 5 h 20"/>
                  <a:gd name="T30" fmla="*/ 1 w 23"/>
                  <a:gd name="T31" fmla="*/ 5 h 20"/>
                  <a:gd name="T32" fmla="*/ 0 w 23"/>
                  <a:gd name="T33" fmla="*/ 7 h 20"/>
                  <a:gd name="T34" fmla="*/ 0 w 23"/>
                  <a:gd name="T35" fmla="*/ 12 h 20"/>
                  <a:gd name="T36" fmla="*/ 6 w 23"/>
                  <a:gd name="T37" fmla="*/ 19 h 20"/>
                  <a:gd name="T38" fmla="*/ 6 w 23"/>
                  <a:gd name="T39" fmla="*/ 19 h 20"/>
                  <a:gd name="T40" fmla="*/ 11 w 23"/>
                  <a:gd name="T41" fmla="*/ 20 h 20"/>
                  <a:gd name="T42" fmla="*/ 20 w 23"/>
                  <a:gd name="T43" fmla="*/ 16 h 20"/>
                  <a:gd name="T44" fmla="*/ 22 w 23"/>
                  <a:gd name="T45" fmla="*/ 7 h 20"/>
                  <a:gd name="T46" fmla="*/ 16 w 23"/>
                  <a:gd name="T47" fmla="*/ 2 h 20"/>
                  <a:gd name="T48" fmla="*/ 12 w 23"/>
                  <a:gd name="T49" fmla="*/ 1 h 20"/>
                  <a:gd name="T50" fmla="*/ 11 w 23"/>
                  <a:gd name="T5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 h="20">
                    <a:moveTo>
                      <a:pt x="4" y="7"/>
                    </a:moveTo>
                    <a:cubicBezTo>
                      <a:pt x="6" y="5"/>
                      <a:pt x="8" y="4"/>
                      <a:pt x="11" y="4"/>
                    </a:cubicBezTo>
                    <a:cubicBezTo>
                      <a:pt x="12" y="4"/>
                      <a:pt x="13" y="4"/>
                      <a:pt x="14" y="4"/>
                    </a:cubicBezTo>
                    <a:cubicBezTo>
                      <a:pt x="16" y="5"/>
                      <a:pt x="17" y="6"/>
                      <a:pt x="18" y="8"/>
                    </a:cubicBezTo>
                    <a:cubicBezTo>
                      <a:pt x="20" y="11"/>
                      <a:pt x="18" y="15"/>
                      <a:pt x="14" y="16"/>
                    </a:cubicBezTo>
                    <a:cubicBezTo>
                      <a:pt x="13" y="17"/>
                      <a:pt x="12" y="17"/>
                      <a:pt x="11" y="17"/>
                    </a:cubicBezTo>
                    <a:cubicBezTo>
                      <a:pt x="9" y="17"/>
                      <a:pt x="6" y="16"/>
                      <a:pt x="5" y="14"/>
                    </a:cubicBezTo>
                    <a:cubicBezTo>
                      <a:pt x="4" y="13"/>
                      <a:pt x="4" y="12"/>
                      <a:pt x="4" y="11"/>
                    </a:cubicBezTo>
                    <a:cubicBezTo>
                      <a:pt x="3" y="10"/>
                      <a:pt x="3" y="9"/>
                      <a:pt x="4" y="7"/>
                    </a:cubicBezTo>
                    <a:cubicBezTo>
                      <a:pt x="4" y="7"/>
                      <a:pt x="4" y="7"/>
                      <a:pt x="4" y="7"/>
                    </a:cubicBezTo>
                    <a:cubicBezTo>
                      <a:pt x="4" y="7"/>
                      <a:pt x="4" y="7"/>
                      <a:pt x="4" y="7"/>
                    </a:cubicBezTo>
                    <a:cubicBezTo>
                      <a:pt x="4" y="7"/>
                      <a:pt x="4" y="7"/>
                      <a:pt x="4" y="7"/>
                    </a:cubicBezTo>
                    <a:moveTo>
                      <a:pt x="11" y="0"/>
                    </a:moveTo>
                    <a:cubicBezTo>
                      <a:pt x="7" y="0"/>
                      <a:pt x="3" y="2"/>
                      <a:pt x="1" y="5"/>
                    </a:cubicBezTo>
                    <a:cubicBezTo>
                      <a:pt x="1" y="5"/>
                      <a:pt x="1" y="5"/>
                      <a:pt x="1" y="5"/>
                    </a:cubicBezTo>
                    <a:cubicBezTo>
                      <a:pt x="1" y="5"/>
                      <a:pt x="1" y="5"/>
                      <a:pt x="1" y="5"/>
                    </a:cubicBezTo>
                    <a:cubicBezTo>
                      <a:pt x="1" y="6"/>
                      <a:pt x="0" y="7"/>
                      <a:pt x="0" y="7"/>
                    </a:cubicBezTo>
                    <a:cubicBezTo>
                      <a:pt x="0" y="9"/>
                      <a:pt x="0" y="11"/>
                      <a:pt x="0" y="12"/>
                    </a:cubicBezTo>
                    <a:cubicBezTo>
                      <a:pt x="1" y="15"/>
                      <a:pt x="3" y="18"/>
                      <a:pt x="6" y="19"/>
                    </a:cubicBezTo>
                    <a:cubicBezTo>
                      <a:pt x="6" y="19"/>
                      <a:pt x="6" y="19"/>
                      <a:pt x="6" y="19"/>
                    </a:cubicBezTo>
                    <a:cubicBezTo>
                      <a:pt x="8" y="20"/>
                      <a:pt x="10" y="20"/>
                      <a:pt x="11" y="20"/>
                    </a:cubicBezTo>
                    <a:cubicBezTo>
                      <a:pt x="15" y="20"/>
                      <a:pt x="18" y="19"/>
                      <a:pt x="20" y="16"/>
                    </a:cubicBezTo>
                    <a:cubicBezTo>
                      <a:pt x="22" y="14"/>
                      <a:pt x="23" y="11"/>
                      <a:pt x="22" y="7"/>
                    </a:cubicBezTo>
                    <a:cubicBezTo>
                      <a:pt x="21" y="5"/>
                      <a:pt x="19" y="3"/>
                      <a:pt x="16" y="2"/>
                    </a:cubicBezTo>
                    <a:cubicBezTo>
                      <a:pt x="15" y="1"/>
                      <a:pt x="13" y="1"/>
                      <a:pt x="12" y="1"/>
                    </a:cubicBezTo>
                    <a:cubicBezTo>
                      <a:pt x="11" y="1"/>
                      <a:pt x="11"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17" name="Freeform 78"/>
              <p:cNvSpPr>
                <a:spLocks noEditPoints="1"/>
              </p:cNvSpPr>
              <p:nvPr/>
            </p:nvSpPr>
            <p:spPr bwMode="auto">
              <a:xfrm>
                <a:off x="226" y="2477"/>
                <a:ext cx="75" cy="69"/>
              </a:xfrm>
              <a:custGeom>
                <a:avLst/>
                <a:gdLst>
                  <a:gd name="T0" fmla="*/ 19 w 48"/>
                  <a:gd name="T1" fmla="*/ 13 h 45"/>
                  <a:gd name="T2" fmla="*/ 25 w 48"/>
                  <a:gd name="T3" fmla="*/ 11 h 45"/>
                  <a:gd name="T4" fmla="*/ 29 w 48"/>
                  <a:gd name="T5" fmla="*/ 12 h 45"/>
                  <a:gd name="T6" fmla="*/ 29 w 48"/>
                  <a:gd name="T7" fmla="*/ 13 h 45"/>
                  <a:gd name="T8" fmla="*/ 33 w 48"/>
                  <a:gd name="T9" fmla="*/ 18 h 45"/>
                  <a:gd name="T10" fmla="*/ 29 w 48"/>
                  <a:gd name="T11" fmla="*/ 32 h 45"/>
                  <a:gd name="T12" fmla="*/ 25 w 48"/>
                  <a:gd name="T13" fmla="*/ 33 h 45"/>
                  <a:gd name="T14" fmla="*/ 23 w 48"/>
                  <a:gd name="T15" fmla="*/ 34 h 45"/>
                  <a:gd name="T16" fmla="*/ 16 w 48"/>
                  <a:gd name="T17" fmla="*/ 18 h 45"/>
                  <a:gd name="T18" fmla="*/ 16 w 48"/>
                  <a:gd name="T19" fmla="*/ 18 h 45"/>
                  <a:gd name="T20" fmla="*/ 16 w 48"/>
                  <a:gd name="T21" fmla="*/ 18 h 45"/>
                  <a:gd name="T22" fmla="*/ 16 w 48"/>
                  <a:gd name="T23" fmla="*/ 18 h 45"/>
                  <a:gd name="T24" fmla="*/ 16 w 48"/>
                  <a:gd name="T25" fmla="*/ 18 h 45"/>
                  <a:gd name="T26" fmla="*/ 16 w 48"/>
                  <a:gd name="T27" fmla="*/ 18 h 45"/>
                  <a:gd name="T28" fmla="*/ 16 w 48"/>
                  <a:gd name="T29" fmla="*/ 18 h 45"/>
                  <a:gd name="T30" fmla="*/ 16 w 48"/>
                  <a:gd name="T31" fmla="*/ 18 h 45"/>
                  <a:gd name="T32" fmla="*/ 19 w 48"/>
                  <a:gd name="T33" fmla="*/ 13 h 45"/>
                  <a:gd name="T34" fmla="*/ 26 w 48"/>
                  <a:gd name="T35" fmla="*/ 0 h 45"/>
                  <a:gd name="T36" fmla="*/ 20 w 48"/>
                  <a:gd name="T37" fmla="*/ 1 h 45"/>
                  <a:gd name="T38" fmla="*/ 7 w 48"/>
                  <a:gd name="T39" fmla="*/ 13 h 45"/>
                  <a:gd name="T40" fmla="*/ 7 w 48"/>
                  <a:gd name="T41" fmla="*/ 13 h 45"/>
                  <a:gd name="T42" fmla="*/ 7 w 48"/>
                  <a:gd name="T43" fmla="*/ 13 h 45"/>
                  <a:gd name="T44" fmla="*/ 7 w 48"/>
                  <a:gd name="T45" fmla="*/ 13 h 45"/>
                  <a:gd name="T46" fmla="*/ 7 w 48"/>
                  <a:gd name="T47" fmla="*/ 13 h 45"/>
                  <a:gd name="T48" fmla="*/ 7 w 48"/>
                  <a:gd name="T49" fmla="*/ 13 h 45"/>
                  <a:gd name="T50" fmla="*/ 15 w 48"/>
                  <a:gd name="T51" fmla="*/ 44 h 45"/>
                  <a:gd name="T52" fmla="*/ 22 w 48"/>
                  <a:gd name="T53" fmla="*/ 45 h 45"/>
                  <a:gd name="T54" fmla="*/ 22 w 48"/>
                  <a:gd name="T55" fmla="*/ 45 h 45"/>
                  <a:gd name="T56" fmla="*/ 27 w 48"/>
                  <a:gd name="T57" fmla="*/ 45 h 45"/>
                  <a:gd name="T58" fmla="*/ 31 w 48"/>
                  <a:gd name="T59" fmla="*/ 43 h 45"/>
                  <a:gd name="T60" fmla="*/ 43 w 48"/>
                  <a:gd name="T61" fmla="*/ 13 h 45"/>
                  <a:gd name="T62" fmla="*/ 41 w 48"/>
                  <a:gd name="T63" fmla="*/ 8 h 45"/>
                  <a:gd name="T64" fmla="*/ 34 w 48"/>
                  <a:gd name="T65" fmla="*/ 2 h 45"/>
                  <a:gd name="T66" fmla="*/ 26 w 48"/>
                  <a:gd name="T6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8" h="45">
                    <a:moveTo>
                      <a:pt x="19" y="13"/>
                    </a:moveTo>
                    <a:cubicBezTo>
                      <a:pt x="21" y="12"/>
                      <a:pt x="23" y="11"/>
                      <a:pt x="25" y="11"/>
                    </a:cubicBezTo>
                    <a:cubicBezTo>
                      <a:pt x="26" y="11"/>
                      <a:pt x="27" y="12"/>
                      <a:pt x="29" y="12"/>
                    </a:cubicBezTo>
                    <a:cubicBezTo>
                      <a:pt x="29" y="12"/>
                      <a:pt x="29" y="12"/>
                      <a:pt x="29" y="13"/>
                    </a:cubicBezTo>
                    <a:cubicBezTo>
                      <a:pt x="31" y="14"/>
                      <a:pt x="33" y="15"/>
                      <a:pt x="33" y="18"/>
                    </a:cubicBezTo>
                    <a:cubicBezTo>
                      <a:pt x="35" y="23"/>
                      <a:pt x="33" y="29"/>
                      <a:pt x="29" y="32"/>
                    </a:cubicBezTo>
                    <a:cubicBezTo>
                      <a:pt x="28" y="32"/>
                      <a:pt x="26" y="33"/>
                      <a:pt x="25" y="33"/>
                    </a:cubicBezTo>
                    <a:cubicBezTo>
                      <a:pt x="24" y="34"/>
                      <a:pt x="24" y="34"/>
                      <a:pt x="23" y="34"/>
                    </a:cubicBezTo>
                    <a:cubicBezTo>
                      <a:pt x="16" y="34"/>
                      <a:pt x="12" y="25"/>
                      <a:pt x="16" y="18"/>
                    </a:cubicBezTo>
                    <a:cubicBezTo>
                      <a:pt x="16" y="18"/>
                      <a:pt x="16" y="18"/>
                      <a:pt x="16" y="18"/>
                    </a:cubicBezTo>
                    <a:cubicBezTo>
                      <a:pt x="16" y="18"/>
                      <a:pt x="16" y="18"/>
                      <a:pt x="16" y="18"/>
                    </a:cubicBezTo>
                    <a:cubicBezTo>
                      <a:pt x="16" y="18"/>
                      <a:pt x="16" y="18"/>
                      <a:pt x="16" y="18"/>
                    </a:cubicBezTo>
                    <a:cubicBezTo>
                      <a:pt x="16" y="18"/>
                      <a:pt x="16" y="18"/>
                      <a:pt x="16" y="18"/>
                    </a:cubicBezTo>
                    <a:cubicBezTo>
                      <a:pt x="16" y="18"/>
                      <a:pt x="16" y="18"/>
                      <a:pt x="16" y="18"/>
                    </a:cubicBezTo>
                    <a:cubicBezTo>
                      <a:pt x="16" y="18"/>
                      <a:pt x="16" y="18"/>
                      <a:pt x="16" y="18"/>
                    </a:cubicBezTo>
                    <a:cubicBezTo>
                      <a:pt x="16" y="18"/>
                      <a:pt x="16" y="18"/>
                      <a:pt x="16" y="18"/>
                    </a:cubicBezTo>
                    <a:cubicBezTo>
                      <a:pt x="17" y="16"/>
                      <a:pt x="18" y="14"/>
                      <a:pt x="19" y="13"/>
                    </a:cubicBezTo>
                    <a:moveTo>
                      <a:pt x="26" y="0"/>
                    </a:moveTo>
                    <a:cubicBezTo>
                      <a:pt x="24" y="0"/>
                      <a:pt x="22" y="0"/>
                      <a:pt x="20" y="1"/>
                    </a:cubicBezTo>
                    <a:cubicBezTo>
                      <a:pt x="14" y="3"/>
                      <a:pt x="9" y="7"/>
                      <a:pt x="7" y="13"/>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0" y="25"/>
                      <a:pt x="4" y="39"/>
                      <a:pt x="15" y="44"/>
                    </a:cubicBezTo>
                    <a:cubicBezTo>
                      <a:pt x="17" y="45"/>
                      <a:pt x="19" y="45"/>
                      <a:pt x="22" y="45"/>
                    </a:cubicBezTo>
                    <a:cubicBezTo>
                      <a:pt x="22" y="45"/>
                      <a:pt x="22" y="45"/>
                      <a:pt x="22" y="45"/>
                    </a:cubicBezTo>
                    <a:cubicBezTo>
                      <a:pt x="24" y="45"/>
                      <a:pt x="25" y="45"/>
                      <a:pt x="27" y="45"/>
                    </a:cubicBezTo>
                    <a:cubicBezTo>
                      <a:pt x="28" y="44"/>
                      <a:pt x="30" y="44"/>
                      <a:pt x="31" y="43"/>
                    </a:cubicBezTo>
                    <a:cubicBezTo>
                      <a:pt x="41" y="38"/>
                      <a:pt x="48" y="25"/>
                      <a:pt x="43" y="13"/>
                    </a:cubicBezTo>
                    <a:cubicBezTo>
                      <a:pt x="43" y="11"/>
                      <a:pt x="42" y="9"/>
                      <a:pt x="41" y="8"/>
                    </a:cubicBezTo>
                    <a:cubicBezTo>
                      <a:pt x="39" y="6"/>
                      <a:pt x="37" y="4"/>
                      <a:pt x="34" y="2"/>
                    </a:cubicBezTo>
                    <a:cubicBezTo>
                      <a:pt x="32" y="1"/>
                      <a:pt x="29" y="0"/>
                      <a:pt x="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18" name="Freeform 79"/>
              <p:cNvSpPr>
                <a:spLocks noEditPoints="1"/>
              </p:cNvSpPr>
              <p:nvPr/>
            </p:nvSpPr>
            <p:spPr bwMode="auto">
              <a:xfrm>
                <a:off x="222" y="2470"/>
                <a:ext cx="87" cy="83"/>
              </a:xfrm>
              <a:custGeom>
                <a:avLst/>
                <a:gdLst>
                  <a:gd name="T0" fmla="*/ 23 w 56"/>
                  <a:gd name="T1" fmla="*/ 5 h 53"/>
                  <a:gd name="T2" fmla="*/ 29 w 56"/>
                  <a:gd name="T3" fmla="*/ 4 h 53"/>
                  <a:gd name="T4" fmla="*/ 37 w 56"/>
                  <a:gd name="T5" fmla="*/ 6 h 53"/>
                  <a:gd name="T6" fmla="*/ 37 w 56"/>
                  <a:gd name="T7" fmla="*/ 6 h 53"/>
                  <a:gd name="T8" fmla="*/ 44 w 56"/>
                  <a:gd name="T9" fmla="*/ 12 h 53"/>
                  <a:gd name="T10" fmla="*/ 34 w 56"/>
                  <a:gd name="T11" fmla="*/ 47 h 53"/>
                  <a:gd name="T12" fmla="*/ 30 w 56"/>
                  <a:gd name="T13" fmla="*/ 49 h 53"/>
                  <a:gd name="T14" fmla="*/ 25 w 56"/>
                  <a:gd name="T15" fmla="*/ 49 h 53"/>
                  <a:gd name="T16" fmla="*/ 25 w 56"/>
                  <a:gd name="T17" fmla="*/ 49 h 53"/>
                  <a:gd name="T18" fmla="*/ 10 w 56"/>
                  <a:gd name="T19" fmla="*/ 17 h 53"/>
                  <a:gd name="T20" fmla="*/ 10 w 56"/>
                  <a:gd name="T21" fmla="*/ 17 h 53"/>
                  <a:gd name="T22" fmla="*/ 10 w 56"/>
                  <a:gd name="T23" fmla="*/ 17 h 53"/>
                  <a:gd name="T24" fmla="*/ 10 w 56"/>
                  <a:gd name="T25" fmla="*/ 17 h 53"/>
                  <a:gd name="T26" fmla="*/ 10 w 56"/>
                  <a:gd name="T27" fmla="*/ 17 h 53"/>
                  <a:gd name="T28" fmla="*/ 10 w 56"/>
                  <a:gd name="T29" fmla="*/ 17 h 53"/>
                  <a:gd name="T30" fmla="*/ 23 w 56"/>
                  <a:gd name="T31" fmla="*/ 5 h 53"/>
                  <a:gd name="T32" fmla="*/ 29 w 56"/>
                  <a:gd name="T33" fmla="*/ 0 h 53"/>
                  <a:gd name="T34" fmla="*/ 8 w 56"/>
                  <a:gd name="T35" fmla="*/ 13 h 53"/>
                  <a:gd name="T36" fmla="*/ 7 w 56"/>
                  <a:gd name="T37" fmla="*/ 14 h 53"/>
                  <a:gd name="T38" fmla="*/ 7 w 56"/>
                  <a:gd name="T39" fmla="*/ 15 h 53"/>
                  <a:gd name="T40" fmla="*/ 6 w 56"/>
                  <a:gd name="T41" fmla="*/ 16 h 53"/>
                  <a:gd name="T42" fmla="*/ 6 w 56"/>
                  <a:gd name="T43" fmla="*/ 16 h 53"/>
                  <a:gd name="T44" fmla="*/ 16 w 56"/>
                  <a:gd name="T45" fmla="*/ 51 h 53"/>
                  <a:gd name="T46" fmla="*/ 16 w 56"/>
                  <a:gd name="T47" fmla="*/ 51 h 53"/>
                  <a:gd name="T48" fmla="*/ 16 w 56"/>
                  <a:gd name="T49" fmla="*/ 51 h 53"/>
                  <a:gd name="T50" fmla="*/ 16 w 56"/>
                  <a:gd name="T51" fmla="*/ 51 h 53"/>
                  <a:gd name="T52" fmla="*/ 16 w 56"/>
                  <a:gd name="T53" fmla="*/ 51 h 53"/>
                  <a:gd name="T54" fmla="*/ 16 w 56"/>
                  <a:gd name="T55" fmla="*/ 51 h 53"/>
                  <a:gd name="T56" fmla="*/ 16 w 56"/>
                  <a:gd name="T57" fmla="*/ 51 h 53"/>
                  <a:gd name="T58" fmla="*/ 16 w 56"/>
                  <a:gd name="T59" fmla="*/ 51 h 53"/>
                  <a:gd name="T60" fmla="*/ 16 w 56"/>
                  <a:gd name="T61" fmla="*/ 51 h 53"/>
                  <a:gd name="T62" fmla="*/ 16 w 56"/>
                  <a:gd name="T63" fmla="*/ 51 h 53"/>
                  <a:gd name="T64" fmla="*/ 16 w 56"/>
                  <a:gd name="T65" fmla="*/ 51 h 53"/>
                  <a:gd name="T66" fmla="*/ 24 w 56"/>
                  <a:gd name="T67" fmla="*/ 53 h 53"/>
                  <a:gd name="T68" fmla="*/ 49 w 56"/>
                  <a:gd name="T69" fmla="*/ 15 h 53"/>
                  <a:gd name="T70" fmla="*/ 38 w 56"/>
                  <a:gd name="T71" fmla="*/ 2 h 53"/>
                  <a:gd name="T72" fmla="*/ 38 w 56"/>
                  <a:gd name="T73" fmla="*/ 2 h 53"/>
                  <a:gd name="T74" fmla="*/ 38 w 56"/>
                  <a:gd name="T75" fmla="*/ 2 h 53"/>
                  <a:gd name="T76" fmla="*/ 38 w 56"/>
                  <a:gd name="T77" fmla="*/ 2 h 53"/>
                  <a:gd name="T78" fmla="*/ 38 w 56"/>
                  <a:gd name="T79" fmla="*/ 2 h 53"/>
                  <a:gd name="T80" fmla="*/ 38 w 56"/>
                  <a:gd name="T81" fmla="*/ 2 h 53"/>
                  <a:gd name="T82" fmla="*/ 38 w 56"/>
                  <a:gd name="T83" fmla="*/ 2 h 53"/>
                  <a:gd name="T84" fmla="*/ 38 w 56"/>
                  <a:gd name="T85" fmla="*/ 2 h 53"/>
                  <a:gd name="T86" fmla="*/ 38 w 56"/>
                  <a:gd name="T87" fmla="*/ 2 h 53"/>
                  <a:gd name="T88" fmla="*/ 38 w 56"/>
                  <a:gd name="T89" fmla="*/ 2 h 53"/>
                  <a:gd name="T90" fmla="*/ 29 w 56"/>
                  <a:gd name="T91"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53">
                    <a:moveTo>
                      <a:pt x="23" y="5"/>
                    </a:moveTo>
                    <a:cubicBezTo>
                      <a:pt x="25" y="4"/>
                      <a:pt x="27" y="4"/>
                      <a:pt x="29" y="4"/>
                    </a:cubicBezTo>
                    <a:cubicBezTo>
                      <a:pt x="32" y="4"/>
                      <a:pt x="34" y="4"/>
                      <a:pt x="37" y="6"/>
                    </a:cubicBezTo>
                    <a:cubicBezTo>
                      <a:pt x="37" y="6"/>
                      <a:pt x="37" y="6"/>
                      <a:pt x="37" y="6"/>
                    </a:cubicBezTo>
                    <a:cubicBezTo>
                      <a:pt x="40" y="8"/>
                      <a:pt x="42" y="10"/>
                      <a:pt x="44" y="12"/>
                    </a:cubicBezTo>
                    <a:cubicBezTo>
                      <a:pt x="52" y="23"/>
                      <a:pt x="46" y="40"/>
                      <a:pt x="34" y="47"/>
                    </a:cubicBezTo>
                    <a:cubicBezTo>
                      <a:pt x="33" y="48"/>
                      <a:pt x="31" y="48"/>
                      <a:pt x="30" y="49"/>
                    </a:cubicBezTo>
                    <a:cubicBezTo>
                      <a:pt x="28" y="49"/>
                      <a:pt x="27" y="49"/>
                      <a:pt x="25" y="49"/>
                    </a:cubicBezTo>
                    <a:cubicBezTo>
                      <a:pt x="25" y="49"/>
                      <a:pt x="25" y="49"/>
                      <a:pt x="25" y="49"/>
                    </a:cubicBezTo>
                    <a:cubicBezTo>
                      <a:pt x="10" y="49"/>
                      <a:pt x="1" y="32"/>
                      <a:pt x="10" y="17"/>
                    </a:cubicBezTo>
                    <a:cubicBezTo>
                      <a:pt x="10" y="17"/>
                      <a:pt x="10" y="17"/>
                      <a:pt x="10" y="17"/>
                    </a:cubicBezTo>
                    <a:cubicBezTo>
                      <a:pt x="10" y="17"/>
                      <a:pt x="10" y="17"/>
                      <a:pt x="10" y="17"/>
                    </a:cubicBezTo>
                    <a:cubicBezTo>
                      <a:pt x="10" y="17"/>
                      <a:pt x="10" y="17"/>
                      <a:pt x="10" y="17"/>
                    </a:cubicBezTo>
                    <a:cubicBezTo>
                      <a:pt x="10" y="17"/>
                      <a:pt x="10" y="17"/>
                      <a:pt x="10" y="17"/>
                    </a:cubicBezTo>
                    <a:cubicBezTo>
                      <a:pt x="10" y="17"/>
                      <a:pt x="10" y="17"/>
                      <a:pt x="10" y="17"/>
                    </a:cubicBezTo>
                    <a:cubicBezTo>
                      <a:pt x="12" y="11"/>
                      <a:pt x="17" y="7"/>
                      <a:pt x="23" y="5"/>
                    </a:cubicBezTo>
                    <a:moveTo>
                      <a:pt x="29" y="0"/>
                    </a:moveTo>
                    <a:cubicBezTo>
                      <a:pt x="21" y="0"/>
                      <a:pt x="13" y="5"/>
                      <a:pt x="8" y="13"/>
                    </a:cubicBezTo>
                    <a:cubicBezTo>
                      <a:pt x="8" y="14"/>
                      <a:pt x="7" y="14"/>
                      <a:pt x="7" y="14"/>
                    </a:cubicBezTo>
                    <a:cubicBezTo>
                      <a:pt x="7" y="15"/>
                      <a:pt x="7" y="15"/>
                      <a:pt x="7" y="15"/>
                    </a:cubicBezTo>
                    <a:cubicBezTo>
                      <a:pt x="6" y="16"/>
                      <a:pt x="6" y="16"/>
                      <a:pt x="6" y="16"/>
                    </a:cubicBezTo>
                    <a:cubicBezTo>
                      <a:pt x="6" y="16"/>
                      <a:pt x="6" y="16"/>
                      <a:pt x="6" y="16"/>
                    </a:cubicBezTo>
                    <a:cubicBezTo>
                      <a:pt x="0" y="30"/>
                      <a:pt x="4" y="45"/>
                      <a:pt x="16" y="51"/>
                    </a:cubicBezTo>
                    <a:cubicBezTo>
                      <a:pt x="16" y="51"/>
                      <a:pt x="16" y="51"/>
                      <a:pt x="16" y="51"/>
                    </a:cubicBezTo>
                    <a:cubicBezTo>
                      <a:pt x="16" y="51"/>
                      <a:pt x="16" y="51"/>
                      <a:pt x="16" y="51"/>
                    </a:cubicBezTo>
                    <a:cubicBezTo>
                      <a:pt x="16" y="51"/>
                      <a:pt x="16" y="51"/>
                      <a:pt x="16" y="51"/>
                    </a:cubicBezTo>
                    <a:cubicBezTo>
                      <a:pt x="16" y="51"/>
                      <a:pt x="16" y="51"/>
                      <a:pt x="16" y="51"/>
                    </a:cubicBezTo>
                    <a:cubicBezTo>
                      <a:pt x="16" y="51"/>
                      <a:pt x="16" y="51"/>
                      <a:pt x="16" y="51"/>
                    </a:cubicBezTo>
                    <a:cubicBezTo>
                      <a:pt x="16" y="51"/>
                      <a:pt x="16" y="51"/>
                      <a:pt x="16" y="51"/>
                    </a:cubicBezTo>
                    <a:cubicBezTo>
                      <a:pt x="16" y="51"/>
                      <a:pt x="16" y="51"/>
                      <a:pt x="16" y="51"/>
                    </a:cubicBezTo>
                    <a:cubicBezTo>
                      <a:pt x="16" y="51"/>
                      <a:pt x="16" y="51"/>
                      <a:pt x="16" y="51"/>
                    </a:cubicBezTo>
                    <a:cubicBezTo>
                      <a:pt x="16" y="51"/>
                      <a:pt x="16" y="51"/>
                      <a:pt x="16" y="51"/>
                    </a:cubicBezTo>
                    <a:cubicBezTo>
                      <a:pt x="16" y="51"/>
                      <a:pt x="16" y="51"/>
                      <a:pt x="16" y="51"/>
                    </a:cubicBezTo>
                    <a:cubicBezTo>
                      <a:pt x="19" y="52"/>
                      <a:pt x="21" y="53"/>
                      <a:pt x="24" y="53"/>
                    </a:cubicBezTo>
                    <a:cubicBezTo>
                      <a:pt x="41" y="53"/>
                      <a:pt x="56" y="33"/>
                      <a:pt x="49" y="15"/>
                    </a:cubicBezTo>
                    <a:cubicBezTo>
                      <a:pt x="47" y="7"/>
                      <a:pt x="41" y="4"/>
                      <a:pt x="38" y="2"/>
                    </a:cubicBezTo>
                    <a:cubicBezTo>
                      <a:pt x="38" y="2"/>
                      <a:pt x="38" y="2"/>
                      <a:pt x="38" y="2"/>
                    </a:cubicBezTo>
                    <a:cubicBezTo>
                      <a:pt x="38" y="2"/>
                      <a:pt x="38" y="2"/>
                      <a:pt x="38" y="2"/>
                    </a:cubicBezTo>
                    <a:cubicBezTo>
                      <a:pt x="38" y="2"/>
                      <a:pt x="38" y="2"/>
                      <a:pt x="38" y="2"/>
                    </a:cubicBezTo>
                    <a:cubicBezTo>
                      <a:pt x="38" y="2"/>
                      <a:pt x="38" y="2"/>
                      <a:pt x="38" y="2"/>
                    </a:cubicBezTo>
                    <a:cubicBezTo>
                      <a:pt x="38" y="2"/>
                      <a:pt x="38" y="2"/>
                      <a:pt x="38" y="2"/>
                    </a:cubicBezTo>
                    <a:cubicBezTo>
                      <a:pt x="38" y="2"/>
                      <a:pt x="38" y="2"/>
                      <a:pt x="38" y="2"/>
                    </a:cubicBezTo>
                    <a:cubicBezTo>
                      <a:pt x="38" y="2"/>
                      <a:pt x="38" y="2"/>
                      <a:pt x="38" y="2"/>
                    </a:cubicBezTo>
                    <a:cubicBezTo>
                      <a:pt x="38" y="2"/>
                      <a:pt x="38" y="2"/>
                      <a:pt x="38" y="2"/>
                    </a:cubicBezTo>
                    <a:cubicBezTo>
                      <a:pt x="38" y="2"/>
                      <a:pt x="38" y="2"/>
                      <a:pt x="38" y="2"/>
                    </a:cubicBezTo>
                    <a:cubicBezTo>
                      <a:pt x="35" y="1"/>
                      <a:pt x="32" y="0"/>
                      <a:pt x="2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19" name="Freeform 80"/>
              <p:cNvSpPr>
                <a:spLocks/>
              </p:cNvSpPr>
              <p:nvPr/>
            </p:nvSpPr>
            <p:spPr bwMode="auto">
              <a:xfrm>
                <a:off x="253" y="2500"/>
                <a:ext cx="22" cy="23"/>
              </a:xfrm>
              <a:custGeom>
                <a:avLst/>
                <a:gdLst>
                  <a:gd name="T0" fmla="*/ 8 w 14"/>
                  <a:gd name="T1" fmla="*/ 0 h 15"/>
                  <a:gd name="T2" fmla="*/ 6 w 14"/>
                  <a:gd name="T3" fmla="*/ 0 h 15"/>
                  <a:gd name="T4" fmla="*/ 1 w 14"/>
                  <a:gd name="T5" fmla="*/ 4 h 15"/>
                  <a:gd name="T6" fmla="*/ 1 w 14"/>
                  <a:gd name="T7" fmla="*/ 4 h 15"/>
                  <a:gd name="T8" fmla="*/ 1 w 14"/>
                  <a:gd name="T9" fmla="*/ 4 h 15"/>
                  <a:gd name="T10" fmla="*/ 1 w 14"/>
                  <a:gd name="T11" fmla="*/ 4 h 15"/>
                  <a:gd name="T12" fmla="*/ 0 w 14"/>
                  <a:gd name="T13" fmla="*/ 9 h 15"/>
                  <a:gd name="T14" fmla="*/ 1 w 14"/>
                  <a:gd name="T15" fmla="*/ 12 h 15"/>
                  <a:gd name="T16" fmla="*/ 4 w 14"/>
                  <a:gd name="T17" fmla="*/ 14 h 15"/>
                  <a:gd name="T18" fmla="*/ 6 w 14"/>
                  <a:gd name="T19" fmla="*/ 15 h 15"/>
                  <a:gd name="T20" fmla="*/ 7 w 14"/>
                  <a:gd name="T21" fmla="*/ 15 h 15"/>
                  <a:gd name="T22" fmla="*/ 8 w 14"/>
                  <a:gd name="T23" fmla="*/ 15 h 15"/>
                  <a:gd name="T24" fmla="*/ 13 w 14"/>
                  <a:gd name="T25" fmla="*/ 11 h 15"/>
                  <a:gd name="T26" fmla="*/ 14 w 14"/>
                  <a:gd name="T27" fmla="*/ 6 h 15"/>
                  <a:gd name="T28" fmla="*/ 13 w 14"/>
                  <a:gd name="T29" fmla="*/ 4 h 15"/>
                  <a:gd name="T30" fmla="*/ 13 w 14"/>
                  <a:gd name="T31" fmla="*/ 4 h 15"/>
                  <a:gd name="T32" fmla="*/ 10 w 14"/>
                  <a:gd name="T33" fmla="*/ 1 h 15"/>
                  <a:gd name="T34" fmla="*/ 8 w 14"/>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 h="15">
                    <a:moveTo>
                      <a:pt x="8" y="0"/>
                    </a:moveTo>
                    <a:cubicBezTo>
                      <a:pt x="7" y="0"/>
                      <a:pt x="6" y="0"/>
                      <a:pt x="6" y="0"/>
                    </a:cubicBezTo>
                    <a:cubicBezTo>
                      <a:pt x="4" y="1"/>
                      <a:pt x="2" y="3"/>
                      <a:pt x="1" y="4"/>
                    </a:cubicBezTo>
                    <a:cubicBezTo>
                      <a:pt x="1" y="4"/>
                      <a:pt x="1" y="4"/>
                      <a:pt x="1" y="4"/>
                    </a:cubicBezTo>
                    <a:cubicBezTo>
                      <a:pt x="1" y="4"/>
                      <a:pt x="1" y="4"/>
                      <a:pt x="1" y="4"/>
                    </a:cubicBezTo>
                    <a:cubicBezTo>
                      <a:pt x="1" y="4"/>
                      <a:pt x="1" y="4"/>
                      <a:pt x="1" y="4"/>
                    </a:cubicBezTo>
                    <a:cubicBezTo>
                      <a:pt x="1" y="6"/>
                      <a:pt x="0" y="7"/>
                      <a:pt x="0" y="9"/>
                    </a:cubicBezTo>
                    <a:cubicBezTo>
                      <a:pt x="0" y="10"/>
                      <a:pt x="1" y="11"/>
                      <a:pt x="1" y="12"/>
                    </a:cubicBezTo>
                    <a:cubicBezTo>
                      <a:pt x="2" y="13"/>
                      <a:pt x="3" y="14"/>
                      <a:pt x="4" y="14"/>
                    </a:cubicBezTo>
                    <a:cubicBezTo>
                      <a:pt x="5" y="15"/>
                      <a:pt x="5" y="15"/>
                      <a:pt x="6" y="15"/>
                    </a:cubicBezTo>
                    <a:cubicBezTo>
                      <a:pt x="6" y="15"/>
                      <a:pt x="6" y="15"/>
                      <a:pt x="7" y="15"/>
                    </a:cubicBezTo>
                    <a:cubicBezTo>
                      <a:pt x="7" y="15"/>
                      <a:pt x="7" y="15"/>
                      <a:pt x="8" y="15"/>
                    </a:cubicBezTo>
                    <a:cubicBezTo>
                      <a:pt x="10" y="14"/>
                      <a:pt x="11" y="13"/>
                      <a:pt x="13" y="11"/>
                    </a:cubicBezTo>
                    <a:cubicBezTo>
                      <a:pt x="13" y="9"/>
                      <a:pt x="14" y="8"/>
                      <a:pt x="14" y="6"/>
                    </a:cubicBezTo>
                    <a:cubicBezTo>
                      <a:pt x="14" y="5"/>
                      <a:pt x="13" y="5"/>
                      <a:pt x="13" y="4"/>
                    </a:cubicBezTo>
                    <a:cubicBezTo>
                      <a:pt x="13" y="4"/>
                      <a:pt x="13" y="4"/>
                      <a:pt x="13" y="4"/>
                    </a:cubicBezTo>
                    <a:cubicBezTo>
                      <a:pt x="12" y="2"/>
                      <a:pt x="12" y="2"/>
                      <a:pt x="10" y="1"/>
                    </a:cubicBezTo>
                    <a:cubicBezTo>
                      <a:pt x="10" y="0"/>
                      <a:pt x="9"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20" name="Freeform 81"/>
              <p:cNvSpPr>
                <a:spLocks noEditPoints="1"/>
              </p:cNvSpPr>
              <p:nvPr/>
            </p:nvSpPr>
            <p:spPr bwMode="auto">
              <a:xfrm>
                <a:off x="247" y="2495"/>
                <a:ext cx="34" cy="34"/>
              </a:xfrm>
              <a:custGeom>
                <a:avLst/>
                <a:gdLst>
                  <a:gd name="T0" fmla="*/ 10 w 22"/>
                  <a:gd name="T1" fmla="*/ 3 h 22"/>
                  <a:gd name="T2" fmla="*/ 12 w 22"/>
                  <a:gd name="T3" fmla="*/ 3 h 22"/>
                  <a:gd name="T4" fmla="*/ 14 w 22"/>
                  <a:gd name="T5" fmla="*/ 4 h 22"/>
                  <a:gd name="T6" fmla="*/ 14 w 22"/>
                  <a:gd name="T7" fmla="*/ 4 h 22"/>
                  <a:gd name="T8" fmla="*/ 17 w 22"/>
                  <a:gd name="T9" fmla="*/ 7 h 22"/>
                  <a:gd name="T10" fmla="*/ 18 w 22"/>
                  <a:gd name="T11" fmla="*/ 9 h 22"/>
                  <a:gd name="T12" fmla="*/ 17 w 22"/>
                  <a:gd name="T13" fmla="*/ 14 h 22"/>
                  <a:gd name="T14" fmla="*/ 12 w 22"/>
                  <a:gd name="T15" fmla="*/ 18 h 22"/>
                  <a:gd name="T16" fmla="*/ 12 w 22"/>
                  <a:gd name="T17" fmla="*/ 18 h 22"/>
                  <a:gd name="T18" fmla="*/ 11 w 22"/>
                  <a:gd name="T19" fmla="*/ 18 h 22"/>
                  <a:gd name="T20" fmla="*/ 10 w 22"/>
                  <a:gd name="T21" fmla="*/ 18 h 22"/>
                  <a:gd name="T22" fmla="*/ 5 w 22"/>
                  <a:gd name="T23" fmla="*/ 15 h 22"/>
                  <a:gd name="T24" fmla="*/ 4 w 22"/>
                  <a:gd name="T25" fmla="*/ 12 h 22"/>
                  <a:gd name="T26" fmla="*/ 5 w 22"/>
                  <a:gd name="T27" fmla="*/ 7 h 22"/>
                  <a:gd name="T28" fmla="*/ 5 w 22"/>
                  <a:gd name="T29" fmla="*/ 7 h 22"/>
                  <a:gd name="T30" fmla="*/ 5 w 22"/>
                  <a:gd name="T31" fmla="*/ 7 h 22"/>
                  <a:gd name="T32" fmla="*/ 5 w 22"/>
                  <a:gd name="T33" fmla="*/ 7 h 22"/>
                  <a:gd name="T34" fmla="*/ 10 w 22"/>
                  <a:gd name="T35" fmla="*/ 3 h 22"/>
                  <a:gd name="T36" fmla="*/ 12 w 22"/>
                  <a:gd name="T37" fmla="*/ 0 h 22"/>
                  <a:gd name="T38" fmla="*/ 6 w 22"/>
                  <a:gd name="T39" fmla="*/ 1 h 22"/>
                  <a:gd name="T40" fmla="*/ 3 w 22"/>
                  <a:gd name="T41" fmla="*/ 6 h 22"/>
                  <a:gd name="T42" fmla="*/ 3 w 22"/>
                  <a:gd name="T43" fmla="*/ 6 h 22"/>
                  <a:gd name="T44" fmla="*/ 3 w 22"/>
                  <a:gd name="T45" fmla="*/ 6 h 22"/>
                  <a:gd name="T46" fmla="*/ 3 w 22"/>
                  <a:gd name="T47" fmla="*/ 6 h 22"/>
                  <a:gd name="T48" fmla="*/ 3 w 22"/>
                  <a:gd name="T49" fmla="*/ 6 h 22"/>
                  <a:gd name="T50" fmla="*/ 3 w 22"/>
                  <a:gd name="T51" fmla="*/ 6 h 22"/>
                  <a:gd name="T52" fmla="*/ 3 w 22"/>
                  <a:gd name="T53" fmla="*/ 6 h 22"/>
                  <a:gd name="T54" fmla="*/ 3 w 22"/>
                  <a:gd name="T55" fmla="*/ 6 h 22"/>
                  <a:gd name="T56" fmla="*/ 6 w 22"/>
                  <a:gd name="T57" fmla="*/ 21 h 22"/>
                  <a:gd name="T58" fmla="*/ 10 w 22"/>
                  <a:gd name="T59" fmla="*/ 22 h 22"/>
                  <a:gd name="T60" fmla="*/ 16 w 22"/>
                  <a:gd name="T61" fmla="*/ 20 h 22"/>
                  <a:gd name="T62" fmla="*/ 20 w 22"/>
                  <a:gd name="T63" fmla="*/ 6 h 22"/>
                  <a:gd name="T64" fmla="*/ 16 w 22"/>
                  <a:gd name="T65" fmla="*/ 1 h 22"/>
                  <a:gd name="T66" fmla="*/ 12 w 22"/>
                  <a:gd name="T6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 h="22">
                    <a:moveTo>
                      <a:pt x="10" y="3"/>
                    </a:moveTo>
                    <a:cubicBezTo>
                      <a:pt x="10" y="3"/>
                      <a:pt x="11" y="3"/>
                      <a:pt x="12" y="3"/>
                    </a:cubicBezTo>
                    <a:cubicBezTo>
                      <a:pt x="13" y="3"/>
                      <a:pt x="13" y="3"/>
                      <a:pt x="14" y="4"/>
                    </a:cubicBezTo>
                    <a:cubicBezTo>
                      <a:pt x="14" y="4"/>
                      <a:pt x="14" y="4"/>
                      <a:pt x="14" y="4"/>
                    </a:cubicBezTo>
                    <a:cubicBezTo>
                      <a:pt x="16" y="5"/>
                      <a:pt x="16" y="5"/>
                      <a:pt x="17" y="7"/>
                    </a:cubicBezTo>
                    <a:cubicBezTo>
                      <a:pt x="17" y="7"/>
                      <a:pt x="18" y="8"/>
                      <a:pt x="18" y="9"/>
                    </a:cubicBezTo>
                    <a:cubicBezTo>
                      <a:pt x="18" y="11"/>
                      <a:pt x="17" y="12"/>
                      <a:pt x="17" y="14"/>
                    </a:cubicBezTo>
                    <a:cubicBezTo>
                      <a:pt x="16" y="16"/>
                      <a:pt x="14" y="17"/>
                      <a:pt x="12" y="18"/>
                    </a:cubicBezTo>
                    <a:cubicBezTo>
                      <a:pt x="12" y="18"/>
                      <a:pt x="12" y="18"/>
                      <a:pt x="12" y="18"/>
                    </a:cubicBezTo>
                    <a:cubicBezTo>
                      <a:pt x="11" y="18"/>
                      <a:pt x="11" y="18"/>
                      <a:pt x="11" y="18"/>
                    </a:cubicBezTo>
                    <a:cubicBezTo>
                      <a:pt x="10" y="18"/>
                      <a:pt x="10" y="18"/>
                      <a:pt x="10" y="18"/>
                    </a:cubicBezTo>
                    <a:cubicBezTo>
                      <a:pt x="8" y="18"/>
                      <a:pt x="6" y="17"/>
                      <a:pt x="5" y="15"/>
                    </a:cubicBezTo>
                    <a:cubicBezTo>
                      <a:pt x="5" y="14"/>
                      <a:pt x="4" y="13"/>
                      <a:pt x="4" y="12"/>
                    </a:cubicBezTo>
                    <a:cubicBezTo>
                      <a:pt x="4" y="11"/>
                      <a:pt x="5" y="9"/>
                      <a:pt x="5" y="7"/>
                    </a:cubicBezTo>
                    <a:cubicBezTo>
                      <a:pt x="5" y="7"/>
                      <a:pt x="5" y="7"/>
                      <a:pt x="5" y="7"/>
                    </a:cubicBezTo>
                    <a:cubicBezTo>
                      <a:pt x="5" y="7"/>
                      <a:pt x="5" y="7"/>
                      <a:pt x="5" y="7"/>
                    </a:cubicBezTo>
                    <a:cubicBezTo>
                      <a:pt x="5" y="7"/>
                      <a:pt x="5" y="7"/>
                      <a:pt x="5" y="7"/>
                    </a:cubicBezTo>
                    <a:cubicBezTo>
                      <a:pt x="6" y="6"/>
                      <a:pt x="8" y="4"/>
                      <a:pt x="10" y="3"/>
                    </a:cubicBezTo>
                    <a:moveTo>
                      <a:pt x="12" y="0"/>
                    </a:moveTo>
                    <a:cubicBezTo>
                      <a:pt x="10" y="0"/>
                      <a:pt x="8" y="0"/>
                      <a:pt x="6" y="1"/>
                    </a:cubicBezTo>
                    <a:cubicBezTo>
                      <a:pt x="5" y="2"/>
                      <a:pt x="4" y="4"/>
                      <a:pt x="3" y="6"/>
                    </a:cubicBezTo>
                    <a:cubicBezTo>
                      <a:pt x="3" y="6"/>
                      <a:pt x="3" y="6"/>
                      <a:pt x="3" y="6"/>
                    </a:cubicBezTo>
                    <a:cubicBezTo>
                      <a:pt x="3" y="6"/>
                      <a:pt x="3" y="6"/>
                      <a:pt x="3" y="6"/>
                    </a:cubicBezTo>
                    <a:cubicBezTo>
                      <a:pt x="3" y="6"/>
                      <a:pt x="3" y="6"/>
                      <a:pt x="3" y="6"/>
                    </a:cubicBezTo>
                    <a:cubicBezTo>
                      <a:pt x="3" y="6"/>
                      <a:pt x="3" y="6"/>
                      <a:pt x="3" y="6"/>
                    </a:cubicBezTo>
                    <a:cubicBezTo>
                      <a:pt x="3" y="6"/>
                      <a:pt x="3" y="6"/>
                      <a:pt x="3" y="6"/>
                    </a:cubicBezTo>
                    <a:cubicBezTo>
                      <a:pt x="3" y="6"/>
                      <a:pt x="3" y="6"/>
                      <a:pt x="3" y="6"/>
                    </a:cubicBezTo>
                    <a:cubicBezTo>
                      <a:pt x="3" y="6"/>
                      <a:pt x="3" y="6"/>
                      <a:pt x="3" y="6"/>
                    </a:cubicBezTo>
                    <a:cubicBezTo>
                      <a:pt x="0" y="12"/>
                      <a:pt x="1" y="18"/>
                      <a:pt x="6" y="21"/>
                    </a:cubicBezTo>
                    <a:cubicBezTo>
                      <a:pt x="8" y="21"/>
                      <a:pt x="9" y="22"/>
                      <a:pt x="10" y="22"/>
                    </a:cubicBezTo>
                    <a:cubicBezTo>
                      <a:pt x="12" y="22"/>
                      <a:pt x="14" y="21"/>
                      <a:pt x="16" y="20"/>
                    </a:cubicBezTo>
                    <a:cubicBezTo>
                      <a:pt x="20" y="17"/>
                      <a:pt x="22" y="11"/>
                      <a:pt x="20" y="6"/>
                    </a:cubicBezTo>
                    <a:cubicBezTo>
                      <a:pt x="20" y="3"/>
                      <a:pt x="18" y="2"/>
                      <a:pt x="16" y="1"/>
                    </a:cubicBezTo>
                    <a:cubicBezTo>
                      <a:pt x="15" y="0"/>
                      <a:pt x="13"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21" name="Freeform 82"/>
              <p:cNvSpPr>
                <a:spLocks noEditPoints="1"/>
              </p:cNvSpPr>
              <p:nvPr/>
            </p:nvSpPr>
            <p:spPr bwMode="auto">
              <a:xfrm>
                <a:off x="508" y="762"/>
                <a:ext cx="76" cy="41"/>
              </a:xfrm>
              <a:custGeom>
                <a:avLst/>
                <a:gdLst>
                  <a:gd name="T0" fmla="*/ 21 w 49"/>
                  <a:gd name="T1" fmla="*/ 7 h 26"/>
                  <a:gd name="T2" fmla="*/ 25 w 49"/>
                  <a:gd name="T3" fmla="*/ 7 h 26"/>
                  <a:gd name="T4" fmla="*/ 27 w 49"/>
                  <a:gd name="T5" fmla="*/ 7 h 26"/>
                  <a:gd name="T6" fmla="*/ 30 w 49"/>
                  <a:gd name="T7" fmla="*/ 7 h 26"/>
                  <a:gd name="T8" fmla="*/ 30 w 49"/>
                  <a:gd name="T9" fmla="*/ 8 h 26"/>
                  <a:gd name="T10" fmla="*/ 30 w 49"/>
                  <a:gd name="T11" fmla="*/ 8 h 26"/>
                  <a:gd name="T12" fmla="*/ 34 w 49"/>
                  <a:gd name="T13" fmla="*/ 10 h 26"/>
                  <a:gd name="T14" fmla="*/ 34 w 49"/>
                  <a:gd name="T15" fmla="*/ 11 h 26"/>
                  <a:gd name="T16" fmla="*/ 30 w 49"/>
                  <a:gd name="T17" fmla="*/ 18 h 26"/>
                  <a:gd name="T18" fmla="*/ 23 w 49"/>
                  <a:gd name="T19" fmla="*/ 19 h 26"/>
                  <a:gd name="T20" fmla="*/ 21 w 49"/>
                  <a:gd name="T21" fmla="*/ 19 h 26"/>
                  <a:gd name="T22" fmla="*/ 19 w 49"/>
                  <a:gd name="T23" fmla="*/ 19 h 26"/>
                  <a:gd name="T24" fmla="*/ 15 w 49"/>
                  <a:gd name="T25" fmla="*/ 17 h 26"/>
                  <a:gd name="T26" fmla="*/ 14 w 49"/>
                  <a:gd name="T27" fmla="*/ 13 h 26"/>
                  <a:gd name="T28" fmla="*/ 16 w 49"/>
                  <a:gd name="T29" fmla="*/ 10 h 26"/>
                  <a:gd name="T30" fmla="*/ 16 w 49"/>
                  <a:gd name="T31" fmla="*/ 10 h 26"/>
                  <a:gd name="T32" fmla="*/ 16 w 49"/>
                  <a:gd name="T33" fmla="*/ 10 h 26"/>
                  <a:gd name="T34" fmla="*/ 16 w 49"/>
                  <a:gd name="T35" fmla="*/ 10 h 26"/>
                  <a:gd name="T36" fmla="*/ 16 w 49"/>
                  <a:gd name="T37" fmla="*/ 10 h 26"/>
                  <a:gd name="T38" fmla="*/ 16 w 49"/>
                  <a:gd name="T39" fmla="*/ 10 h 26"/>
                  <a:gd name="T40" fmla="*/ 21 w 49"/>
                  <a:gd name="T41" fmla="*/ 7 h 26"/>
                  <a:gd name="T42" fmla="*/ 27 w 49"/>
                  <a:gd name="T43" fmla="*/ 0 h 26"/>
                  <a:gd name="T44" fmla="*/ 17 w 49"/>
                  <a:gd name="T45" fmla="*/ 2 h 26"/>
                  <a:gd name="T46" fmla="*/ 8 w 49"/>
                  <a:gd name="T47" fmla="*/ 6 h 26"/>
                  <a:gd name="T48" fmla="*/ 8 w 49"/>
                  <a:gd name="T49" fmla="*/ 6 h 26"/>
                  <a:gd name="T50" fmla="*/ 8 w 49"/>
                  <a:gd name="T51" fmla="*/ 6 h 26"/>
                  <a:gd name="T52" fmla="*/ 8 w 49"/>
                  <a:gd name="T53" fmla="*/ 6 h 26"/>
                  <a:gd name="T54" fmla="*/ 8 w 49"/>
                  <a:gd name="T55" fmla="*/ 6 h 26"/>
                  <a:gd name="T56" fmla="*/ 8 w 49"/>
                  <a:gd name="T57" fmla="*/ 6 h 26"/>
                  <a:gd name="T58" fmla="*/ 14 w 49"/>
                  <a:gd name="T59" fmla="*/ 25 h 26"/>
                  <a:gd name="T60" fmla="*/ 15 w 49"/>
                  <a:gd name="T61" fmla="*/ 25 h 26"/>
                  <a:gd name="T62" fmla="*/ 22 w 49"/>
                  <a:gd name="T63" fmla="*/ 26 h 26"/>
                  <a:gd name="T64" fmla="*/ 45 w 49"/>
                  <a:gd name="T65" fmla="*/ 8 h 26"/>
                  <a:gd name="T66" fmla="*/ 37 w 49"/>
                  <a:gd name="T67" fmla="*/ 2 h 26"/>
                  <a:gd name="T68" fmla="*/ 35 w 49"/>
                  <a:gd name="T69" fmla="*/ 1 h 26"/>
                  <a:gd name="T70" fmla="*/ 31 w 49"/>
                  <a:gd name="T71" fmla="*/ 1 h 26"/>
                  <a:gd name="T72" fmla="*/ 27 w 49"/>
                  <a:gd name="T7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 h="26">
                    <a:moveTo>
                      <a:pt x="21" y="7"/>
                    </a:moveTo>
                    <a:cubicBezTo>
                      <a:pt x="22" y="7"/>
                      <a:pt x="24" y="7"/>
                      <a:pt x="25" y="7"/>
                    </a:cubicBezTo>
                    <a:cubicBezTo>
                      <a:pt x="26" y="7"/>
                      <a:pt x="26" y="7"/>
                      <a:pt x="27" y="7"/>
                    </a:cubicBezTo>
                    <a:cubicBezTo>
                      <a:pt x="28" y="7"/>
                      <a:pt x="29" y="7"/>
                      <a:pt x="30" y="7"/>
                    </a:cubicBezTo>
                    <a:cubicBezTo>
                      <a:pt x="30" y="7"/>
                      <a:pt x="30" y="7"/>
                      <a:pt x="30" y="8"/>
                    </a:cubicBezTo>
                    <a:cubicBezTo>
                      <a:pt x="30" y="8"/>
                      <a:pt x="30" y="8"/>
                      <a:pt x="30" y="8"/>
                    </a:cubicBezTo>
                    <a:cubicBezTo>
                      <a:pt x="32" y="8"/>
                      <a:pt x="33" y="9"/>
                      <a:pt x="34" y="10"/>
                    </a:cubicBezTo>
                    <a:cubicBezTo>
                      <a:pt x="34" y="10"/>
                      <a:pt x="34" y="10"/>
                      <a:pt x="34" y="11"/>
                    </a:cubicBezTo>
                    <a:cubicBezTo>
                      <a:pt x="35" y="13"/>
                      <a:pt x="34" y="16"/>
                      <a:pt x="30" y="18"/>
                    </a:cubicBezTo>
                    <a:cubicBezTo>
                      <a:pt x="28" y="19"/>
                      <a:pt x="25" y="19"/>
                      <a:pt x="23" y="19"/>
                    </a:cubicBezTo>
                    <a:cubicBezTo>
                      <a:pt x="23" y="19"/>
                      <a:pt x="22" y="19"/>
                      <a:pt x="21" y="19"/>
                    </a:cubicBezTo>
                    <a:cubicBezTo>
                      <a:pt x="21" y="19"/>
                      <a:pt x="20" y="19"/>
                      <a:pt x="19" y="19"/>
                    </a:cubicBezTo>
                    <a:cubicBezTo>
                      <a:pt x="17" y="18"/>
                      <a:pt x="16" y="17"/>
                      <a:pt x="15" y="17"/>
                    </a:cubicBezTo>
                    <a:cubicBezTo>
                      <a:pt x="14" y="15"/>
                      <a:pt x="14" y="14"/>
                      <a:pt x="14" y="13"/>
                    </a:cubicBezTo>
                    <a:cubicBezTo>
                      <a:pt x="15" y="12"/>
                      <a:pt x="15" y="11"/>
                      <a:pt x="16" y="10"/>
                    </a:cubicBezTo>
                    <a:cubicBezTo>
                      <a:pt x="16" y="10"/>
                      <a:pt x="16" y="10"/>
                      <a:pt x="16" y="10"/>
                    </a:cubicBezTo>
                    <a:cubicBezTo>
                      <a:pt x="16" y="10"/>
                      <a:pt x="16" y="10"/>
                      <a:pt x="16" y="10"/>
                    </a:cubicBezTo>
                    <a:cubicBezTo>
                      <a:pt x="16" y="10"/>
                      <a:pt x="16" y="10"/>
                      <a:pt x="16" y="10"/>
                    </a:cubicBezTo>
                    <a:cubicBezTo>
                      <a:pt x="16" y="10"/>
                      <a:pt x="16" y="10"/>
                      <a:pt x="16" y="10"/>
                    </a:cubicBezTo>
                    <a:cubicBezTo>
                      <a:pt x="16" y="10"/>
                      <a:pt x="16" y="10"/>
                      <a:pt x="16" y="10"/>
                    </a:cubicBezTo>
                    <a:cubicBezTo>
                      <a:pt x="18" y="9"/>
                      <a:pt x="19" y="8"/>
                      <a:pt x="21" y="7"/>
                    </a:cubicBezTo>
                    <a:moveTo>
                      <a:pt x="27" y="0"/>
                    </a:moveTo>
                    <a:cubicBezTo>
                      <a:pt x="23" y="0"/>
                      <a:pt x="20" y="1"/>
                      <a:pt x="17" y="2"/>
                    </a:cubicBezTo>
                    <a:cubicBezTo>
                      <a:pt x="13" y="3"/>
                      <a:pt x="10" y="5"/>
                      <a:pt x="8" y="6"/>
                    </a:cubicBezTo>
                    <a:cubicBezTo>
                      <a:pt x="8" y="6"/>
                      <a:pt x="8" y="6"/>
                      <a:pt x="8" y="6"/>
                    </a:cubicBezTo>
                    <a:cubicBezTo>
                      <a:pt x="8" y="6"/>
                      <a:pt x="8" y="6"/>
                      <a:pt x="8" y="6"/>
                    </a:cubicBezTo>
                    <a:cubicBezTo>
                      <a:pt x="8" y="6"/>
                      <a:pt x="8" y="6"/>
                      <a:pt x="8" y="6"/>
                    </a:cubicBezTo>
                    <a:cubicBezTo>
                      <a:pt x="8" y="6"/>
                      <a:pt x="8" y="6"/>
                      <a:pt x="8" y="6"/>
                    </a:cubicBezTo>
                    <a:cubicBezTo>
                      <a:pt x="8" y="6"/>
                      <a:pt x="8" y="6"/>
                      <a:pt x="8" y="6"/>
                    </a:cubicBezTo>
                    <a:cubicBezTo>
                      <a:pt x="1" y="11"/>
                      <a:pt x="0" y="21"/>
                      <a:pt x="14" y="25"/>
                    </a:cubicBezTo>
                    <a:cubicBezTo>
                      <a:pt x="14" y="25"/>
                      <a:pt x="14" y="25"/>
                      <a:pt x="15" y="25"/>
                    </a:cubicBezTo>
                    <a:cubicBezTo>
                      <a:pt x="17" y="26"/>
                      <a:pt x="20" y="26"/>
                      <a:pt x="22" y="26"/>
                    </a:cubicBezTo>
                    <a:cubicBezTo>
                      <a:pt x="37" y="26"/>
                      <a:pt x="49" y="16"/>
                      <a:pt x="45" y="8"/>
                    </a:cubicBezTo>
                    <a:cubicBezTo>
                      <a:pt x="44" y="6"/>
                      <a:pt x="41" y="4"/>
                      <a:pt x="37" y="2"/>
                    </a:cubicBezTo>
                    <a:cubicBezTo>
                      <a:pt x="36" y="2"/>
                      <a:pt x="35" y="2"/>
                      <a:pt x="35" y="1"/>
                    </a:cubicBezTo>
                    <a:cubicBezTo>
                      <a:pt x="34" y="1"/>
                      <a:pt x="32" y="1"/>
                      <a:pt x="31" y="1"/>
                    </a:cubicBezTo>
                    <a:cubicBezTo>
                      <a:pt x="30" y="1"/>
                      <a:pt x="28" y="0"/>
                      <a:pt x="2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22" name="Freeform 83"/>
              <p:cNvSpPr>
                <a:spLocks noEditPoints="1"/>
              </p:cNvSpPr>
              <p:nvPr/>
            </p:nvSpPr>
            <p:spPr bwMode="auto">
              <a:xfrm>
                <a:off x="501" y="759"/>
                <a:ext cx="90" cy="47"/>
              </a:xfrm>
              <a:custGeom>
                <a:avLst/>
                <a:gdLst>
                  <a:gd name="T0" fmla="*/ 21 w 58"/>
                  <a:gd name="T1" fmla="*/ 4 h 30"/>
                  <a:gd name="T2" fmla="*/ 31 w 58"/>
                  <a:gd name="T3" fmla="*/ 2 h 30"/>
                  <a:gd name="T4" fmla="*/ 35 w 58"/>
                  <a:gd name="T5" fmla="*/ 3 h 30"/>
                  <a:gd name="T6" fmla="*/ 39 w 58"/>
                  <a:gd name="T7" fmla="*/ 3 h 30"/>
                  <a:gd name="T8" fmla="*/ 40 w 58"/>
                  <a:gd name="T9" fmla="*/ 4 h 30"/>
                  <a:gd name="T10" fmla="*/ 41 w 58"/>
                  <a:gd name="T11" fmla="*/ 4 h 30"/>
                  <a:gd name="T12" fmla="*/ 49 w 58"/>
                  <a:gd name="T13" fmla="*/ 10 h 30"/>
                  <a:gd name="T14" fmla="*/ 40 w 58"/>
                  <a:gd name="T15" fmla="*/ 25 h 30"/>
                  <a:gd name="T16" fmla="*/ 26 w 58"/>
                  <a:gd name="T17" fmla="*/ 28 h 30"/>
                  <a:gd name="T18" fmla="*/ 19 w 58"/>
                  <a:gd name="T19" fmla="*/ 27 h 30"/>
                  <a:gd name="T20" fmla="*/ 18 w 58"/>
                  <a:gd name="T21" fmla="*/ 27 h 30"/>
                  <a:gd name="T22" fmla="*/ 7 w 58"/>
                  <a:gd name="T23" fmla="*/ 14 h 30"/>
                  <a:gd name="T24" fmla="*/ 12 w 58"/>
                  <a:gd name="T25" fmla="*/ 8 h 30"/>
                  <a:gd name="T26" fmla="*/ 12 w 58"/>
                  <a:gd name="T27" fmla="*/ 8 h 30"/>
                  <a:gd name="T28" fmla="*/ 12 w 58"/>
                  <a:gd name="T29" fmla="*/ 8 h 30"/>
                  <a:gd name="T30" fmla="*/ 12 w 58"/>
                  <a:gd name="T31" fmla="*/ 8 h 30"/>
                  <a:gd name="T32" fmla="*/ 12 w 58"/>
                  <a:gd name="T33" fmla="*/ 8 h 30"/>
                  <a:gd name="T34" fmla="*/ 12 w 58"/>
                  <a:gd name="T35" fmla="*/ 8 h 30"/>
                  <a:gd name="T36" fmla="*/ 21 w 58"/>
                  <a:gd name="T37" fmla="*/ 4 h 30"/>
                  <a:gd name="T38" fmla="*/ 31 w 58"/>
                  <a:gd name="T39" fmla="*/ 0 h 30"/>
                  <a:gd name="T40" fmla="*/ 9 w 58"/>
                  <a:gd name="T41" fmla="*/ 7 h 30"/>
                  <a:gd name="T42" fmla="*/ 16 w 58"/>
                  <a:gd name="T43" fmla="*/ 29 h 30"/>
                  <a:gd name="T44" fmla="*/ 26 w 58"/>
                  <a:gd name="T45" fmla="*/ 30 h 30"/>
                  <a:gd name="T46" fmla="*/ 51 w 58"/>
                  <a:gd name="T47" fmla="*/ 8 h 30"/>
                  <a:gd name="T48" fmla="*/ 31 w 58"/>
                  <a:gd name="T4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30">
                    <a:moveTo>
                      <a:pt x="21" y="4"/>
                    </a:moveTo>
                    <a:cubicBezTo>
                      <a:pt x="24" y="3"/>
                      <a:pt x="27" y="2"/>
                      <a:pt x="31" y="2"/>
                    </a:cubicBezTo>
                    <a:cubicBezTo>
                      <a:pt x="32" y="2"/>
                      <a:pt x="34" y="3"/>
                      <a:pt x="35" y="3"/>
                    </a:cubicBezTo>
                    <a:cubicBezTo>
                      <a:pt x="36" y="3"/>
                      <a:pt x="38" y="3"/>
                      <a:pt x="39" y="3"/>
                    </a:cubicBezTo>
                    <a:cubicBezTo>
                      <a:pt x="39" y="4"/>
                      <a:pt x="40" y="4"/>
                      <a:pt x="40" y="4"/>
                    </a:cubicBezTo>
                    <a:cubicBezTo>
                      <a:pt x="40" y="4"/>
                      <a:pt x="41" y="4"/>
                      <a:pt x="41" y="4"/>
                    </a:cubicBezTo>
                    <a:cubicBezTo>
                      <a:pt x="45" y="6"/>
                      <a:pt x="48" y="8"/>
                      <a:pt x="49" y="10"/>
                    </a:cubicBezTo>
                    <a:cubicBezTo>
                      <a:pt x="51" y="15"/>
                      <a:pt x="48" y="21"/>
                      <a:pt x="40" y="25"/>
                    </a:cubicBezTo>
                    <a:cubicBezTo>
                      <a:pt x="36" y="27"/>
                      <a:pt x="31" y="28"/>
                      <a:pt x="26" y="28"/>
                    </a:cubicBezTo>
                    <a:cubicBezTo>
                      <a:pt x="23" y="28"/>
                      <a:pt x="21" y="28"/>
                      <a:pt x="19" y="27"/>
                    </a:cubicBezTo>
                    <a:cubicBezTo>
                      <a:pt x="18" y="27"/>
                      <a:pt x="18" y="27"/>
                      <a:pt x="18" y="27"/>
                    </a:cubicBezTo>
                    <a:cubicBezTo>
                      <a:pt x="10" y="25"/>
                      <a:pt x="5" y="20"/>
                      <a:pt x="7" y="14"/>
                    </a:cubicBezTo>
                    <a:cubicBezTo>
                      <a:pt x="8" y="12"/>
                      <a:pt x="10" y="10"/>
                      <a:pt x="12" y="8"/>
                    </a:cubicBezTo>
                    <a:cubicBezTo>
                      <a:pt x="12" y="8"/>
                      <a:pt x="12" y="8"/>
                      <a:pt x="12" y="8"/>
                    </a:cubicBezTo>
                    <a:cubicBezTo>
                      <a:pt x="12" y="8"/>
                      <a:pt x="12" y="8"/>
                      <a:pt x="12" y="8"/>
                    </a:cubicBezTo>
                    <a:cubicBezTo>
                      <a:pt x="12" y="8"/>
                      <a:pt x="12" y="8"/>
                      <a:pt x="12" y="8"/>
                    </a:cubicBezTo>
                    <a:cubicBezTo>
                      <a:pt x="12" y="8"/>
                      <a:pt x="12" y="8"/>
                      <a:pt x="12" y="8"/>
                    </a:cubicBezTo>
                    <a:cubicBezTo>
                      <a:pt x="12" y="8"/>
                      <a:pt x="12" y="8"/>
                      <a:pt x="12" y="8"/>
                    </a:cubicBezTo>
                    <a:cubicBezTo>
                      <a:pt x="14" y="7"/>
                      <a:pt x="17" y="5"/>
                      <a:pt x="21" y="4"/>
                    </a:cubicBezTo>
                    <a:moveTo>
                      <a:pt x="31" y="0"/>
                    </a:moveTo>
                    <a:cubicBezTo>
                      <a:pt x="23" y="0"/>
                      <a:pt x="15" y="3"/>
                      <a:pt x="9" y="7"/>
                    </a:cubicBezTo>
                    <a:cubicBezTo>
                      <a:pt x="0" y="14"/>
                      <a:pt x="1" y="25"/>
                      <a:pt x="16" y="29"/>
                    </a:cubicBezTo>
                    <a:cubicBezTo>
                      <a:pt x="20" y="30"/>
                      <a:pt x="23" y="30"/>
                      <a:pt x="26" y="30"/>
                    </a:cubicBezTo>
                    <a:cubicBezTo>
                      <a:pt x="44" y="30"/>
                      <a:pt x="58" y="18"/>
                      <a:pt x="51" y="8"/>
                    </a:cubicBezTo>
                    <a:cubicBezTo>
                      <a:pt x="48" y="3"/>
                      <a:pt x="40" y="0"/>
                      <a:pt x="3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23" name="Freeform 84"/>
              <p:cNvSpPr>
                <a:spLocks/>
              </p:cNvSpPr>
              <p:nvPr/>
            </p:nvSpPr>
            <p:spPr bwMode="auto">
              <a:xfrm>
                <a:off x="532" y="776"/>
                <a:ext cx="24" cy="13"/>
              </a:xfrm>
              <a:custGeom>
                <a:avLst/>
                <a:gdLst>
                  <a:gd name="T0" fmla="*/ 9 w 15"/>
                  <a:gd name="T1" fmla="*/ 0 h 8"/>
                  <a:gd name="T2" fmla="*/ 3 w 15"/>
                  <a:gd name="T3" fmla="*/ 2 h 8"/>
                  <a:gd name="T4" fmla="*/ 3 w 15"/>
                  <a:gd name="T5" fmla="*/ 2 h 8"/>
                  <a:gd name="T6" fmla="*/ 3 w 15"/>
                  <a:gd name="T7" fmla="*/ 2 h 8"/>
                  <a:gd name="T8" fmla="*/ 3 w 15"/>
                  <a:gd name="T9" fmla="*/ 2 h 8"/>
                  <a:gd name="T10" fmla="*/ 3 w 15"/>
                  <a:gd name="T11" fmla="*/ 2 h 8"/>
                  <a:gd name="T12" fmla="*/ 3 w 15"/>
                  <a:gd name="T13" fmla="*/ 2 h 8"/>
                  <a:gd name="T14" fmla="*/ 4 w 15"/>
                  <a:gd name="T15" fmla="*/ 8 h 8"/>
                  <a:gd name="T16" fmla="*/ 8 w 15"/>
                  <a:gd name="T17" fmla="*/ 8 h 8"/>
                  <a:gd name="T18" fmla="*/ 15 w 15"/>
                  <a:gd name="T19" fmla="*/ 4 h 8"/>
                  <a:gd name="T20" fmla="*/ 15 w 15"/>
                  <a:gd name="T21" fmla="*/ 3 h 8"/>
                  <a:gd name="T22" fmla="*/ 12 w 15"/>
                  <a:gd name="T23" fmla="*/ 0 h 8"/>
                  <a:gd name="T24" fmla="*/ 9 w 15"/>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8">
                    <a:moveTo>
                      <a:pt x="9" y="0"/>
                    </a:moveTo>
                    <a:cubicBezTo>
                      <a:pt x="6" y="0"/>
                      <a:pt x="4" y="1"/>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1" y="3"/>
                      <a:pt x="0" y="6"/>
                      <a:pt x="4" y="8"/>
                    </a:cubicBezTo>
                    <a:cubicBezTo>
                      <a:pt x="6" y="8"/>
                      <a:pt x="7" y="8"/>
                      <a:pt x="8" y="8"/>
                    </a:cubicBezTo>
                    <a:cubicBezTo>
                      <a:pt x="12" y="8"/>
                      <a:pt x="15" y="6"/>
                      <a:pt x="15" y="4"/>
                    </a:cubicBezTo>
                    <a:cubicBezTo>
                      <a:pt x="15" y="4"/>
                      <a:pt x="15" y="3"/>
                      <a:pt x="15" y="3"/>
                    </a:cubicBezTo>
                    <a:cubicBezTo>
                      <a:pt x="15" y="2"/>
                      <a:pt x="14" y="1"/>
                      <a:pt x="12" y="0"/>
                    </a:cubicBezTo>
                    <a:cubicBezTo>
                      <a:pt x="11" y="0"/>
                      <a:pt x="10"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24" name="Freeform 85"/>
              <p:cNvSpPr>
                <a:spLocks noEditPoints="1"/>
              </p:cNvSpPr>
              <p:nvPr/>
            </p:nvSpPr>
            <p:spPr bwMode="auto">
              <a:xfrm>
                <a:off x="528" y="773"/>
                <a:ext cx="35" cy="19"/>
              </a:xfrm>
              <a:custGeom>
                <a:avLst/>
                <a:gdLst>
                  <a:gd name="T0" fmla="*/ 6 w 23"/>
                  <a:gd name="T1" fmla="*/ 4 h 12"/>
                  <a:gd name="T2" fmla="*/ 12 w 23"/>
                  <a:gd name="T3" fmla="*/ 2 h 12"/>
                  <a:gd name="T4" fmla="*/ 15 w 23"/>
                  <a:gd name="T5" fmla="*/ 2 h 12"/>
                  <a:gd name="T6" fmla="*/ 18 w 23"/>
                  <a:gd name="T7" fmla="*/ 5 h 12"/>
                  <a:gd name="T8" fmla="*/ 15 w 23"/>
                  <a:gd name="T9" fmla="*/ 9 h 12"/>
                  <a:gd name="T10" fmla="*/ 10 w 23"/>
                  <a:gd name="T11" fmla="*/ 10 h 12"/>
                  <a:gd name="T12" fmla="*/ 5 w 23"/>
                  <a:gd name="T13" fmla="*/ 6 h 12"/>
                  <a:gd name="T14" fmla="*/ 6 w 23"/>
                  <a:gd name="T15" fmla="*/ 4 h 12"/>
                  <a:gd name="T16" fmla="*/ 6 w 23"/>
                  <a:gd name="T17" fmla="*/ 4 h 12"/>
                  <a:gd name="T18" fmla="*/ 6 w 23"/>
                  <a:gd name="T19" fmla="*/ 4 h 12"/>
                  <a:gd name="T20" fmla="*/ 6 w 23"/>
                  <a:gd name="T21" fmla="*/ 4 h 12"/>
                  <a:gd name="T22" fmla="*/ 6 w 23"/>
                  <a:gd name="T23" fmla="*/ 4 h 12"/>
                  <a:gd name="T24" fmla="*/ 6 w 23"/>
                  <a:gd name="T25" fmla="*/ 4 h 12"/>
                  <a:gd name="T26" fmla="*/ 13 w 23"/>
                  <a:gd name="T27" fmla="*/ 0 h 12"/>
                  <a:gd name="T28" fmla="*/ 8 w 23"/>
                  <a:gd name="T29" fmla="*/ 0 h 12"/>
                  <a:gd name="T30" fmla="*/ 3 w 23"/>
                  <a:gd name="T31" fmla="*/ 3 h 12"/>
                  <a:gd name="T32" fmla="*/ 3 w 23"/>
                  <a:gd name="T33" fmla="*/ 3 h 12"/>
                  <a:gd name="T34" fmla="*/ 3 w 23"/>
                  <a:gd name="T35" fmla="*/ 3 h 12"/>
                  <a:gd name="T36" fmla="*/ 3 w 23"/>
                  <a:gd name="T37" fmla="*/ 3 h 12"/>
                  <a:gd name="T38" fmla="*/ 3 w 23"/>
                  <a:gd name="T39" fmla="*/ 3 h 12"/>
                  <a:gd name="T40" fmla="*/ 3 w 23"/>
                  <a:gd name="T41" fmla="*/ 3 h 12"/>
                  <a:gd name="T42" fmla="*/ 2 w 23"/>
                  <a:gd name="T43" fmla="*/ 10 h 12"/>
                  <a:gd name="T44" fmla="*/ 6 w 23"/>
                  <a:gd name="T45" fmla="*/ 12 h 12"/>
                  <a:gd name="T46" fmla="*/ 8 w 23"/>
                  <a:gd name="T47" fmla="*/ 12 h 12"/>
                  <a:gd name="T48" fmla="*/ 10 w 23"/>
                  <a:gd name="T49" fmla="*/ 12 h 12"/>
                  <a:gd name="T50" fmla="*/ 21 w 23"/>
                  <a:gd name="T51" fmla="*/ 4 h 12"/>
                  <a:gd name="T52" fmla="*/ 21 w 23"/>
                  <a:gd name="T53" fmla="*/ 3 h 12"/>
                  <a:gd name="T54" fmla="*/ 17 w 23"/>
                  <a:gd name="T55" fmla="*/ 1 h 12"/>
                  <a:gd name="T56" fmla="*/ 17 w 23"/>
                  <a:gd name="T57" fmla="*/ 0 h 12"/>
                  <a:gd name="T58" fmla="*/ 14 w 23"/>
                  <a:gd name="T59" fmla="*/ 0 h 12"/>
                  <a:gd name="T60" fmla="*/ 13 w 23"/>
                  <a:gd name="T6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12">
                    <a:moveTo>
                      <a:pt x="6" y="4"/>
                    </a:moveTo>
                    <a:cubicBezTo>
                      <a:pt x="7" y="3"/>
                      <a:pt x="9" y="2"/>
                      <a:pt x="12" y="2"/>
                    </a:cubicBezTo>
                    <a:cubicBezTo>
                      <a:pt x="13" y="2"/>
                      <a:pt x="14" y="2"/>
                      <a:pt x="15" y="2"/>
                    </a:cubicBezTo>
                    <a:cubicBezTo>
                      <a:pt x="17" y="3"/>
                      <a:pt x="18" y="4"/>
                      <a:pt x="18" y="5"/>
                    </a:cubicBezTo>
                    <a:cubicBezTo>
                      <a:pt x="19" y="6"/>
                      <a:pt x="17" y="8"/>
                      <a:pt x="15" y="9"/>
                    </a:cubicBezTo>
                    <a:cubicBezTo>
                      <a:pt x="14" y="10"/>
                      <a:pt x="12" y="10"/>
                      <a:pt x="10" y="10"/>
                    </a:cubicBezTo>
                    <a:cubicBezTo>
                      <a:pt x="7" y="10"/>
                      <a:pt x="4" y="8"/>
                      <a:pt x="5" y="6"/>
                    </a:cubicBezTo>
                    <a:cubicBezTo>
                      <a:pt x="5" y="5"/>
                      <a:pt x="5" y="4"/>
                      <a:pt x="6" y="4"/>
                    </a:cubicBezTo>
                    <a:cubicBezTo>
                      <a:pt x="6" y="4"/>
                      <a:pt x="6" y="4"/>
                      <a:pt x="6" y="4"/>
                    </a:cubicBezTo>
                    <a:cubicBezTo>
                      <a:pt x="6" y="4"/>
                      <a:pt x="6" y="4"/>
                      <a:pt x="6" y="4"/>
                    </a:cubicBezTo>
                    <a:cubicBezTo>
                      <a:pt x="6" y="4"/>
                      <a:pt x="6" y="4"/>
                      <a:pt x="6" y="4"/>
                    </a:cubicBezTo>
                    <a:cubicBezTo>
                      <a:pt x="6" y="4"/>
                      <a:pt x="6" y="4"/>
                      <a:pt x="6" y="4"/>
                    </a:cubicBezTo>
                    <a:cubicBezTo>
                      <a:pt x="6" y="4"/>
                      <a:pt x="6" y="4"/>
                      <a:pt x="6" y="4"/>
                    </a:cubicBezTo>
                    <a:moveTo>
                      <a:pt x="13" y="0"/>
                    </a:moveTo>
                    <a:cubicBezTo>
                      <a:pt x="11" y="0"/>
                      <a:pt x="10" y="0"/>
                      <a:pt x="8" y="0"/>
                    </a:cubicBezTo>
                    <a:cubicBezTo>
                      <a:pt x="6" y="1"/>
                      <a:pt x="5" y="2"/>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1" y="5"/>
                      <a:pt x="0" y="7"/>
                      <a:pt x="2" y="10"/>
                    </a:cubicBezTo>
                    <a:cubicBezTo>
                      <a:pt x="3" y="10"/>
                      <a:pt x="4" y="11"/>
                      <a:pt x="6" y="12"/>
                    </a:cubicBezTo>
                    <a:cubicBezTo>
                      <a:pt x="7" y="12"/>
                      <a:pt x="8" y="12"/>
                      <a:pt x="8" y="12"/>
                    </a:cubicBezTo>
                    <a:cubicBezTo>
                      <a:pt x="9" y="12"/>
                      <a:pt x="10" y="12"/>
                      <a:pt x="10" y="12"/>
                    </a:cubicBezTo>
                    <a:cubicBezTo>
                      <a:pt x="18" y="12"/>
                      <a:pt x="23" y="8"/>
                      <a:pt x="21" y="4"/>
                    </a:cubicBezTo>
                    <a:cubicBezTo>
                      <a:pt x="21" y="3"/>
                      <a:pt x="21" y="3"/>
                      <a:pt x="21" y="3"/>
                    </a:cubicBezTo>
                    <a:cubicBezTo>
                      <a:pt x="20" y="2"/>
                      <a:pt x="19" y="1"/>
                      <a:pt x="17" y="1"/>
                    </a:cubicBezTo>
                    <a:cubicBezTo>
                      <a:pt x="17" y="1"/>
                      <a:pt x="17" y="0"/>
                      <a:pt x="17" y="0"/>
                    </a:cubicBezTo>
                    <a:cubicBezTo>
                      <a:pt x="16" y="0"/>
                      <a:pt x="15" y="0"/>
                      <a:pt x="14" y="0"/>
                    </a:cubicBezTo>
                    <a:cubicBezTo>
                      <a:pt x="13" y="0"/>
                      <a:pt x="13"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25" name="Freeform 86"/>
              <p:cNvSpPr>
                <a:spLocks noEditPoints="1"/>
              </p:cNvSpPr>
              <p:nvPr/>
            </p:nvSpPr>
            <p:spPr bwMode="auto">
              <a:xfrm>
                <a:off x="195" y="2137"/>
                <a:ext cx="76" cy="71"/>
              </a:xfrm>
              <a:custGeom>
                <a:avLst/>
                <a:gdLst>
                  <a:gd name="T0" fmla="*/ 24 w 49"/>
                  <a:gd name="T1" fmla="*/ 12 h 46"/>
                  <a:gd name="T2" fmla="*/ 25 w 49"/>
                  <a:gd name="T3" fmla="*/ 12 h 46"/>
                  <a:gd name="T4" fmla="*/ 28 w 49"/>
                  <a:gd name="T5" fmla="*/ 13 h 46"/>
                  <a:gd name="T6" fmla="*/ 28 w 49"/>
                  <a:gd name="T7" fmla="*/ 13 h 46"/>
                  <a:gd name="T8" fmla="*/ 29 w 49"/>
                  <a:gd name="T9" fmla="*/ 13 h 46"/>
                  <a:gd name="T10" fmla="*/ 33 w 49"/>
                  <a:gd name="T11" fmla="*/ 17 h 46"/>
                  <a:gd name="T12" fmla="*/ 33 w 49"/>
                  <a:gd name="T13" fmla="*/ 18 h 46"/>
                  <a:gd name="T14" fmla="*/ 26 w 49"/>
                  <a:gd name="T15" fmla="*/ 34 h 46"/>
                  <a:gd name="T16" fmla="*/ 23 w 49"/>
                  <a:gd name="T17" fmla="*/ 35 h 46"/>
                  <a:gd name="T18" fmla="*/ 21 w 49"/>
                  <a:gd name="T19" fmla="*/ 34 h 46"/>
                  <a:gd name="T20" fmla="*/ 20 w 49"/>
                  <a:gd name="T21" fmla="*/ 34 h 46"/>
                  <a:gd name="T22" fmla="*/ 20 w 49"/>
                  <a:gd name="T23" fmla="*/ 34 h 46"/>
                  <a:gd name="T24" fmla="*/ 18 w 49"/>
                  <a:gd name="T25" fmla="*/ 33 h 46"/>
                  <a:gd name="T26" fmla="*/ 13 w 49"/>
                  <a:gd name="T27" fmla="*/ 26 h 46"/>
                  <a:gd name="T28" fmla="*/ 15 w 49"/>
                  <a:gd name="T29" fmla="*/ 18 h 46"/>
                  <a:gd name="T30" fmla="*/ 15 w 49"/>
                  <a:gd name="T31" fmla="*/ 18 h 46"/>
                  <a:gd name="T32" fmla="*/ 15 w 49"/>
                  <a:gd name="T33" fmla="*/ 18 h 46"/>
                  <a:gd name="T34" fmla="*/ 15 w 49"/>
                  <a:gd name="T35" fmla="*/ 18 h 46"/>
                  <a:gd name="T36" fmla="*/ 19 w 49"/>
                  <a:gd name="T37" fmla="*/ 13 h 46"/>
                  <a:gd name="T38" fmla="*/ 24 w 49"/>
                  <a:gd name="T39" fmla="*/ 12 h 46"/>
                  <a:gd name="T40" fmla="*/ 25 w 49"/>
                  <a:gd name="T41" fmla="*/ 0 h 46"/>
                  <a:gd name="T42" fmla="*/ 20 w 49"/>
                  <a:gd name="T43" fmla="*/ 0 h 46"/>
                  <a:gd name="T44" fmla="*/ 18 w 49"/>
                  <a:gd name="T45" fmla="*/ 1 h 46"/>
                  <a:gd name="T46" fmla="*/ 5 w 49"/>
                  <a:gd name="T47" fmla="*/ 12 h 46"/>
                  <a:gd name="T48" fmla="*/ 5 w 49"/>
                  <a:gd name="T49" fmla="*/ 12 h 46"/>
                  <a:gd name="T50" fmla="*/ 5 w 49"/>
                  <a:gd name="T51" fmla="*/ 12 h 46"/>
                  <a:gd name="T52" fmla="*/ 5 w 49"/>
                  <a:gd name="T53" fmla="*/ 12 h 46"/>
                  <a:gd name="T54" fmla="*/ 17 w 49"/>
                  <a:gd name="T55" fmla="*/ 46 h 46"/>
                  <a:gd name="T56" fmla="*/ 23 w 49"/>
                  <a:gd name="T57" fmla="*/ 46 h 46"/>
                  <a:gd name="T58" fmla="*/ 45 w 49"/>
                  <a:gd name="T59" fmla="*/ 14 h 46"/>
                  <a:gd name="T60" fmla="*/ 33 w 49"/>
                  <a:gd name="T61" fmla="*/ 1 h 46"/>
                  <a:gd name="T62" fmla="*/ 25 w 49"/>
                  <a:gd name="T63"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 h="46">
                    <a:moveTo>
                      <a:pt x="24" y="12"/>
                    </a:moveTo>
                    <a:cubicBezTo>
                      <a:pt x="24" y="12"/>
                      <a:pt x="24" y="12"/>
                      <a:pt x="25" y="12"/>
                    </a:cubicBezTo>
                    <a:cubicBezTo>
                      <a:pt x="26" y="12"/>
                      <a:pt x="27" y="12"/>
                      <a:pt x="28" y="13"/>
                    </a:cubicBezTo>
                    <a:cubicBezTo>
                      <a:pt x="28" y="13"/>
                      <a:pt x="28" y="13"/>
                      <a:pt x="28" y="13"/>
                    </a:cubicBezTo>
                    <a:cubicBezTo>
                      <a:pt x="28" y="13"/>
                      <a:pt x="29" y="13"/>
                      <a:pt x="29" y="13"/>
                    </a:cubicBezTo>
                    <a:cubicBezTo>
                      <a:pt x="30" y="13"/>
                      <a:pt x="32" y="15"/>
                      <a:pt x="33" y="17"/>
                    </a:cubicBezTo>
                    <a:cubicBezTo>
                      <a:pt x="33" y="17"/>
                      <a:pt x="33" y="17"/>
                      <a:pt x="33" y="18"/>
                    </a:cubicBezTo>
                    <a:cubicBezTo>
                      <a:pt x="36" y="24"/>
                      <a:pt x="33" y="32"/>
                      <a:pt x="26" y="34"/>
                    </a:cubicBezTo>
                    <a:cubicBezTo>
                      <a:pt x="25" y="34"/>
                      <a:pt x="24" y="35"/>
                      <a:pt x="23" y="35"/>
                    </a:cubicBezTo>
                    <a:cubicBezTo>
                      <a:pt x="22" y="35"/>
                      <a:pt x="22" y="34"/>
                      <a:pt x="21" y="34"/>
                    </a:cubicBezTo>
                    <a:cubicBezTo>
                      <a:pt x="21" y="34"/>
                      <a:pt x="20" y="34"/>
                      <a:pt x="20" y="34"/>
                    </a:cubicBezTo>
                    <a:cubicBezTo>
                      <a:pt x="20" y="34"/>
                      <a:pt x="20" y="34"/>
                      <a:pt x="20" y="34"/>
                    </a:cubicBezTo>
                    <a:cubicBezTo>
                      <a:pt x="19" y="34"/>
                      <a:pt x="19" y="33"/>
                      <a:pt x="18" y="33"/>
                    </a:cubicBezTo>
                    <a:cubicBezTo>
                      <a:pt x="15" y="31"/>
                      <a:pt x="14" y="29"/>
                      <a:pt x="13" y="26"/>
                    </a:cubicBezTo>
                    <a:cubicBezTo>
                      <a:pt x="13" y="23"/>
                      <a:pt x="13" y="21"/>
                      <a:pt x="15" y="18"/>
                    </a:cubicBezTo>
                    <a:cubicBezTo>
                      <a:pt x="15" y="18"/>
                      <a:pt x="15" y="18"/>
                      <a:pt x="15" y="18"/>
                    </a:cubicBezTo>
                    <a:cubicBezTo>
                      <a:pt x="15" y="18"/>
                      <a:pt x="15" y="18"/>
                      <a:pt x="15" y="18"/>
                    </a:cubicBezTo>
                    <a:cubicBezTo>
                      <a:pt x="15" y="18"/>
                      <a:pt x="15" y="18"/>
                      <a:pt x="15" y="18"/>
                    </a:cubicBezTo>
                    <a:cubicBezTo>
                      <a:pt x="16" y="16"/>
                      <a:pt x="18" y="14"/>
                      <a:pt x="19" y="13"/>
                    </a:cubicBezTo>
                    <a:cubicBezTo>
                      <a:pt x="21" y="12"/>
                      <a:pt x="22" y="12"/>
                      <a:pt x="24" y="12"/>
                    </a:cubicBezTo>
                    <a:moveTo>
                      <a:pt x="25" y="0"/>
                    </a:moveTo>
                    <a:cubicBezTo>
                      <a:pt x="23" y="0"/>
                      <a:pt x="21" y="0"/>
                      <a:pt x="20" y="0"/>
                    </a:cubicBezTo>
                    <a:cubicBezTo>
                      <a:pt x="19" y="1"/>
                      <a:pt x="19" y="1"/>
                      <a:pt x="18" y="1"/>
                    </a:cubicBezTo>
                    <a:cubicBezTo>
                      <a:pt x="12" y="3"/>
                      <a:pt x="7" y="8"/>
                      <a:pt x="5" y="12"/>
                    </a:cubicBezTo>
                    <a:cubicBezTo>
                      <a:pt x="5" y="12"/>
                      <a:pt x="5" y="12"/>
                      <a:pt x="5" y="12"/>
                    </a:cubicBezTo>
                    <a:cubicBezTo>
                      <a:pt x="5" y="12"/>
                      <a:pt x="5" y="12"/>
                      <a:pt x="5" y="12"/>
                    </a:cubicBezTo>
                    <a:cubicBezTo>
                      <a:pt x="5" y="12"/>
                      <a:pt x="5" y="12"/>
                      <a:pt x="5" y="12"/>
                    </a:cubicBezTo>
                    <a:cubicBezTo>
                      <a:pt x="0" y="23"/>
                      <a:pt x="1" y="40"/>
                      <a:pt x="17" y="46"/>
                    </a:cubicBezTo>
                    <a:cubicBezTo>
                      <a:pt x="19" y="46"/>
                      <a:pt x="21" y="46"/>
                      <a:pt x="23" y="46"/>
                    </a:cubicBezTo>
                    <a:cubicBezTo>
                      <a:pt x="39" y="46"/>
                      <a:pt x="49" y="29"/>
                      <a:pt x="45" y="14"/>
                    </a:cubicBezTo>
                    <a:cubicBezTo>
                      <a:pt x="43" y="9"/>
                      <a:pt x="39" y="4"/>
                      <a:pt x="33" y="1"/>
                    </a:cubicBezTo>
                    <a:cubicBezTo>
                      <a:pt x="30" y="0"/>
                      <a:pt x="27" y="0"/>
                      <a:pt x="2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26" name="Freeform 87"/>
              <p:cNvSpPr>
                <a:spLocks noEditPoints="1"/>
              </p:cNvSpPr>
              <p:nvPr/>
            </p:nvSpPr>
            <p:spPr bwMode="auto">
              <a:xfrm>
                <a:off x="188" y="2130"/>
                <a:ext cx="85" cy="84"/>
              </a:xfrm>
              <a:custGeom>
                <a:avLst/>
                <a:gdLst>
                  <a:gd name="T0" fmla="*/ 25 w 55"/>
                  <a:gd name="T1" fmla="*/ 4 h 54"/>
                  <a:gd name="T2" fmla="*/ 30 w 55"/>
                  <a:gd name="T3" fmla="*/ 4 h 54"/>
                  <a:gd name="T4" fmla="*/ 38 w 55"/>
                  <a:gd name="T5" fmla="*/ 5 h 54"/>
                  <a:gd name="T6" fmla="*/ 50 w 55"/>
                  <a:gd name="T7" fmla="*/ 18 h 54"/>
                  <a:gd name="T8" fmla="*/ 34 w 55"/>
                  <a:gd name="T9" fmla="*/ 49 h 54"/>
                  <a:gd name="T10" fmla="*/ 27 w 55"/>
                  <a:gd name="T11" fmla="*/ 51 h 54"/>
                  <a:gd name="T12" fmla="*/ 10 w 55"/>
                  <a:gd name="T13" fmla="*/ 16 h 54"/>
                  <a:gd name="T14" fmla="*/ 10 w 55"/>
                  <a:gd name="T15" fmla="*/ 16 h 54"/>
                  <a:gd name="T16" fmla="*/ 10 w 55"/>
                  <a:gd name="T17" fmla="*/ 16 h 54"/>
                  <a:gd name="T18" fmla="*/ 10 w 55"/>
                  <a:gd name="T19" fmla="*/ 16 h 54"/>
                  <a:gd name="T20" fmla="*/ 23 w 55"/>
                  <a:gd name="T21" fmla="*/ 5 h 54"/>
                  <a:gd name="T22" fmla="*/ 25 w 55"/>
                  <a:gd name="T23" fmla="*/ 4 h 54"/>
                  <a:gd name="T24" fmla="*/ 30 w 55"/>
                  <a:gd name="T25" fmla="*/ 0 h 54"/>
                  <a:gd name="T26" fmla="*/ 9 w 55"/>
                  <a:gd name="T27" fmla="*/ 12 h 54"/>
                  <a:gd name="T28" fmla="*/ 7 w 55"/>
                  <a:gd name="T29" fmla="*/ 14 h 54"/>
                  <a:gd name="T30" fmla="*/ 6 w 55"/>
                  <a:gd name="T31" fmla="*/ 17 h 54"/>
                  <a:gd name="T32" fmla="*/ 18 w 55"/>
                  <a:gd name="T33" fmla="*/ 53 h 54"/>
                  <a:gd name="T34" fmla="*/ 19 w 55"/>
                  <a:gd name="T35" fmla="*/ 53 h 54"/>
                  <a:gd name="T36" fmla="*/ 21 w 55"/>
                  <a:gd name="T37" fmla="*/ 53 h 54"/>
                  <a:gd name="T38" fmla="*/ 28 w 55"/>
                  <a:gd name="T39" fmla="*/ 54 h 54"/>
                  <a:gd name="T40" fmla="*/ 53 w 55"/>
                  <a:gd name="T41" fmla="*/ 35 h 54"/>
                  <a:gd name="T42" fmla="*/ 54 w 55"/>
                  <a:gd name="T43" fmla="*/ 31 h 54"/>
                  <a:gd name="T44" fmla="*/ 52 w 55"/>
                  <a:gd name="T45" fmla="*/ 15 h 54"/>
                  <a:gd name="T46" fmla="*/ 38 w 55"/>
                  <a:gd name="T47" fmla="*/ 1 h 54"/>
                  <a:gd name="T48" fmla="*/ 30 w 55"/>
                  <a:gd name="T4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54">
                    <a:moveTo>
                      <a:pt x="25" y="4"/>
                    </a:moveTo>
                    <a:cubicBezTo>
                      <a:pt x="26" y="4"/>
                      <a:pt x="28" y="4"/>
                      <a:pt x="30" y="4"/>
                    </a:cubicBezTo>
                    <a:cubicBezTo>
                      <a:pt x="32" y="4"/>
                      <a:pt x="35" y="4"/>
                      <a:pt x="38" y="5"/>
                    </a:cubicBezTo>
                    <a:cubicBezTo>
                      <a:pt x="44" y="8"/>
                      <a:pt x="48" y="13"/>
                      <a:pt x="50" y="18"/>
                    </a:cubicBezTo>
                    <a:cubicBezTo>
                      <a:pt x="54" y="30"/>
                      <a:pt x="47" y="45"/>
                      <a:pt x="34" y="49"/>
                    </a:cubicBezTo>
                    <a:cubicBezTo>
                      <a:pt x="32" y="50"/>
                      <a:pt x="29" y="51"/>
                      <a:pt x="27" y="51"/>
                    </a:cubicBezTo>
                    <a:cubicBezTo>
                      <a:pt x="12" y="51"/>
                      <a:pt x="1" y="33"/>
                      <a:pt x="10" y="16"/>
                    </a:cubicBezTo>
                    <a:cubicBezTo>
                      <a:pt x="10" y="16"/>
                      <a:pt x="10" y="16"/>
                      <a:pt x="10" y="16"/>
                    </a:cubicBezTo>
                    <a:cubicBezTo>
                      <a:pt x="10" y="16"/>
                      <a:pt x="10" y="16"/>
                      <a:pt x="10" y="16"/>
                    </a:cubicBezTo>
                    <a:cubicBezTo>
                      <a:pt x="10" y="16"/>
                      <a:pt x="10" y="16"/>
                      <a:pt x="10" y="16"/>
                    </a:cubicBezTo>
                    <a:cubicBezTo>
                      <a:pt x="12" y="12"/>
                      <a:pt x="17" y="7"/>
                      <a:pt x="23" y="5"/>
                    </a:cubicBezTo>
                    <a:cubicBezTo>
                      <a:pt x="24" y="5"/>
                      <a:pt x="24" y="5"/>
                      <a:pt x="25" y="4"/>
                    </a:cubicBezTo>
                    <a:moveTo>
                      <a:pt x="30" y="0"/>
                    </a:moveTo>
                    <a:cubicBezTo>
                      <a:pt x="21" y="0"/>
                      <a:pt x="13" y="5"/>
                      <a:pt x="9" y="12"/>
                    </a:cubicBezTo>
                    <a:cubicBezTo>
                      <a:pt x="8" y="13"/>
                      <a:pt x="8" y="13"/>
                      <a:pt x="7" y="14"/>
                    </a:cubicBezTo>
                    <a:cubicBezTo>
                      <a:pt x="7" y="15"/>
                      <a:pt x="6" y="16"/>
                      <a:pt x="6" y="17"/>
                    </a:cubicBezTo>
                    <a:cubicBezTo>
                      <a:pt x="0" y="31"/>
                      <a:pt x="5" y="47"/>
                      <a:pt x="18" y="53"/>
                    </a:cubicBezTo>
                    <a:cubicBezTo>
                      <a:pt x="19" y="53"/>
                      <a:pt x="19" y="53"/>
                      <a:pt x="19" y="53"/>
                    </a:cubicBezTo>
                    <a:cubicBezTo>
                      <a:pt x="20" y="53"/>
                      <a:pt x="21" y="53"/>
                      <a:pt x="21" y="53"/>
                    </a:cubicBezTo>
                    <a:cubicBezTo>
                      <a:pt x="23" y="54"/>
                      <a:pt x="25" y="54"/>
                      <a:pt x="28" y="54"/>
                    </a:cubicBezTo>
                    <a:cubicBezTo>
                      <a:pt x="39" y="54"/>
                      <a:pt x="49" y="46"/>
                      <a:pt x="53" y="35"/>
                    </a:cubicBezTo>
                    <a:cubicBezTo>
                      <a:pt x="53" y="33"/>
                      <a:pt x="54" y="32"/>
                      <a:pt x="54" y="31"/>
                    </a:cubicBezTo>
                    <a:cubicBezTo>
                      <a:pt x="55" y="26"/>
                      <a:pt x="55" y="21"/>
                      <a:pt x="52" y="15"/>
                    </a:cubicBezTo>
                    <a:cubicBezTo>
                      <a:pt x="48" y="5"/>
                      <a:pt x="41" y="2"/>
                      <a:pt x="38" y="1"/>
                    </a:cubicBezTo>
                    <a:cubicBezTo>
                      <a:pt x="35" y="0"/>
                      <a:pt x="33" y="0"/>
                      <a:pt x="3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27" name="Freeform 88"/>
              <p:cNvSpPr>
                <a:spLocks/>
              </p:cNvSpPr>
              <p:nvPr/>
            </p:nvSpPr>
            <p:spPr bwMode="auto">
              <a:xfrm>
                <a:off x="222" y="2161"/>
                <a:ext cx="23" cy="24"/>
              </a:xfrm>
              <a:custGeom>
                <a:avLst/>
                <a:gdLst>
                  <a:gd name="T0" fmla="*/ 7 w 15"/>
                  <a:gd name="T1" fmla="*/ 0 h 15"/>
                  <a:gd name="T2" fmla="*/ 1 w 15"/>
                  <a:gd name="T3" fmla="*/ 4 h 15"/>
                  <a:gd name="T4" fmla="*/ 1 w 15"/>
                  <a:gd name="T5" fmla="*/ 4 h 15"/>
                  <a:gd name="T6" fmla="*/ 1 w 15"/>
                  <a:gd name="T7" fmla="*/ 4 h 15"/>
                  <a:gd name="T8" fmla="*/ 1 w 15"/>
                  <a:gd name="T9" fmla="*/ 4 h 15"/>
                  <a:gd name="T10" fmla="*/ 0 w 15"/>
                  <a:gd name="T11" fmla="*/ 9 h 15"/>
                  <a:gd name="T12" fmla="*/ 4 w 15"/>
                  <a:gd name="T13" fmla="*/ 14 h 15"/>
                  <a:gd name="T14" fmla="*/ 6 w 15"/>
                  <a:gd name="T15" fmla="*/ 15 h 15"/>
                  <a:gd name="T16" fmla="*/ 14 w 15"/>
                  <a:gd name="T17" fmla="*/ 4 h 15"/>
                  <a:gd name="T18" fmla="*/ 13 w 15"/>
                  <a:gd name="T19" fmla="*/ 4 h 15"/>
                  <a:gd name="T20" fmla="*/ 10 w 15"/>
                  <a:gd name="T21" fmla="*/ 0 h 15"/>
                  <a:gd name="T22" fmla="*/ 7 w 15"/>
                  <a:gd name="T2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5">
                    <a:moveTo>
                      <a:pt x="7" y="0"/>
                    </a:moveTo>
                    <a:cubicBezTo>
                      <a:pt x="4" y="0"/>
                      <a:pt x="2" y="2"/>
                      <a:pt x="1" y="4"/>
                    </a:cubicBezTo>
                    <a:cubicBezTo>
                      <a:pt x="1" y="4"/>
                      <a:pt x="1" y="4"/>
                      <a:pt x="1" y="4"/>
                    </a:cubicBezTo>
                    <a:cubicBezTo>
                      <a:pt x="1" y="4"/>
                      <a:pt x="1" y="4"/>
                      <a:pt x="1" y="4"/>
                    </a:cubicBezTo>
                    <a:cubicBezTo>
                      <a:pt x="1" y="4"/>
                      <a:pt x="1" y="4"/>
                      <a:pt x="1" y="4"/>
                    </a:cubicBezTo>
                    <a:cubicBezTo>
                      <a:pt x="0" y="5"/>
                      <a:pt x="0" y="7"/>
                      <a:pt x="0" y="9"/>
                    </a:cubicBezTo>
                    <a:cubicBezTo>
                      <a:pt x="0" y="11"/>
                      <a:pt x="2" y="13"/>
                      <a:pt x="4" y="14"/>
                    </a:cubicBezTo>
                    <a:cubicBezTo>
                      <a:pt x="5" y="15"/>
                      <a:pt x="6" y="15"/>
                      <a:pt x="6" y="15"/>
                    </a:cubicBezTo>
                    <a:cubicBezTo>
                      <a:pt x="12" y="15"/>
                      <a:pt x="15" y="9"/>
                      <a:pt x="14" y="4"/>
                    </a:cubicBezTo>
                    <a:cubicBezTo>
                      <a:pt x="14" y="4"/>
                      <a:pt x="13" y="4"/>
                      <a:pt x="13" y="4"/>
                    </a:cubicBezTo>
                    <a:cubicBezTo>
                      <a:pt x="13" y="2"/>
                      <a:pt x="12" y="1"/>
                      <a:pt x="10" y="0"/>
                    </a:cubicBezTo>
                    <a:cubicBezTo>
                      <a:pt x="9" y="0"/>
                      <a:pt x="8"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28" name="Freeform 89"/>
              <p:cNvSpPr>
                <a:spLocks noEditPoints="1"/>
              </p:cNvSpPr>
              <p:nvPr/>
            </p:nvSpPr>
            <p:spPr bwMode="auto">
              <a:xfrm>
                <a:off x="216" y="2155"/>
                <a:ext cx="37" cy="34"/>
              </a:xfrm>
              <a:custGeom>
                <a:avLst/>
                <a:gdLst>
                  <a:gd name="T0" fmla="*/ 5 w 24"/>
                  <a:gd name="T1" fmla="*/ 8 h 22"/>
                  <a:gd name="T2" fmla="*/ 11 w 24"/>
                  <a:gd name="T3" fmla="*/ 4 h 22"/>
                  <a:gd name="T4" fmla="*/ 14 w 24"/>
                  <a:gd name="T5" fmla="*/ 4 h 22"/>
                  <a:gd name="T6" fmla="*/ 17 w 24"/>
                  <a:gd name="T7" fmla="*/ 8 h 22"/>
                  <a:gd name="T8" fmla="*/ 13 w 24"/>
                  <a:gd name="T9" fmla="*/ 18 h 22"/>
                  <a:gd name="T10" fmla="*/ 10 w 24"/>
                  <a:gd name="T11" fmla="*/ 19 h 22"/>
                  <a:gd name="T12" fmla="*/ 8 w 24"/>
                  <a:gd name="T13" fmla="*/ 18 h 22"/>
                  <a:gd name="T14" fmla="*/ 4 w 24"/>
                  <a:gd name="T15" fmla="*/ 13 h 22"/>
                  <a:gd name="T16" fmla="*/ 5 w 24"/>
                  <a:gd name="T17" fmla="*/ 8 h 22"/>
                  <a:gd name="T18" fmla="*/ 5 w 24"/>
                  <a:gd name="T19" fmla="*/ 8 h 22"/>
                  <a:gd name="T20" fmla="*/ 5 w 24"/>
                  <a:gd name="T21" fmla="*/ 8 h 22"/>
                  <a:gd name="T22" fmla="*/ 5 w 24"/>
                  <a:gd name="T23" fmla="*/ 8 h 22"/>
                  <a:gd name="T24" fmla="*/ 12 w 24"/>
                  <a:gd name="T25" fmla="*/ 0 h 22"/>
                  <a:gd name="T26" fmla="*/ 11 w 24"/>
                  <a:gd name="T27" fmla="*/ 0 h 22"/>
                  <a:gd name="T28" fmla="*/ 6 w 24"/>
                  <a:gd name="T29" fmla="*/ 1 h 22"/>
                  <a:gd name="T30" fmla="*/ 2 w 24"/>
                  <a:gd name="T31" fmla="*/ 6 h 22"/>
                  <a:gd name="T32" fmla="*/ 2 w 24"/>
                  <a:gd name="T33" fmla="*/ 6 h 22"/>
                  <a:gd name="T34" fmla="*/ 2 w 24"/>
                  <a:gd name="T35" fmla="*/ 6 h 22"/>
                  <a:gd name="T36" fmla="*/ 2 w 24"/>
                  <a:gd name="T37" fmla="*/ 6 h 22"/>
                  <a:gd name="T38" fmla="*/ 0 w 24"/>
                  <a:gd name="T39" fmla="*/ 14 h 22"/>
                  <a:gd name="T40" fmla="*/ 5 w 24"/>
                  <a:gd name="T41" fmla="*/ 21 h 22"/>
                  <a:gd name="T42" fmla="*/ 7 w 24"/>
                  <a:gd name="T43" fmla="*/ 22 h 22"/>
                  <a:gd name="T44" fmla="*/ 7 w 24"/>
                  <a:gd name="T45" fmla="*/ 22 h 22"/>
                  <a:gd name="T46" fmla="*/ 8 w 24"/>
                  <a:gd name="T47" fmla="*/ 22 h 22"/>
                  <a:gd name="T48" fmla="*/ 10 w 24"/>
                  <a:gd name="T49" fmla="*/ 22 h 22"/>
                  <a:gd name="T50" fmla="*/ 20 w 24"/>
                  <a:gd name="T51" fmla="*/ 6 h 22"/>
                  <a:gd name="T52" fmla="*/ 20 w 24"/>
                  <a:gd name="T53" fmla="*/ 5 h 22"/>
                  <a:gd name="T54" fmla="*/ 16 w 24"/>
                  <a:gd name="T55" fmla="*/ 1 h 22"/>
                  <a:gd name="T56" fmla="*/ 15 w 24"/>
                  <a:gd name="T57" fmla="*/ 1 h 22"/>
                  <a:gd name="T58" fmla="*/ 12 w 24"/>
                  <a:gd name="T5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22">
                    <a:moveTo>
                      <a:pt x="5" y="8"/>
                    </a:moveTo>
                    <a:cubicBezTo>
                      <a:pt x="6" y="6"/>
                      <a:pt x="8" y="4"/>
                      <a:pt x="11" y="4"/>
                    </a:cubicBezTo>
                    <a:cubicBezTo>
                      <a:pt x="12" y="4"/>
                      <a:pt x="13" y="4"/>
                      <a:pt x="14" y="4"/>
                    </a:cubicBezTo>
                    <a:cubicBezTo>
                      <a:pt x="16" y="5"/>
                      <a:pt x="17" y="6"/>
                      <a:pt x="17" y="8"/>
                    </a:cubicBezTo>
                    <a:cubicBezTo>
                      <a:pt x="19" y="12"/>
                      <a:pt x="17" y="17"/>
                      <a:pt x="13" y="18"/>
                    </a:cubicBezTo>
                    <a:cubicBezTo>
                      <a:pt x="12" y="19"/>
                      <a:pt x="11" y="19"/>
                      <a:pt x="10" y="19"/>
                    </a:cubicBezTo>
                    <a:cubicBezTo>
                      <a:pt x="10" y="19"/>
                      <a:pt x="9" y="19"/>
                      <a:pt x="8" y="18"/>
                    </a:cubicBezTo>
                    <a:cubicBezTo>
                      <a:pt x="6" y="17"/>
                      <a:pt x="4" y="15"/>
                      <a:pt x="4" y="13"/>
                    </a:cubicBezTo>
                    <a:cubicBezTo>
                      <a:pt x="4" y="11"/>
                      <a:pt x="4" y="9"/>
                      <a:pt x="5" y="8"/>
                    </a:cubicBezTo>
                    <a:cubicBezTo>
                      <a:pt x="5" y="8"/>
                      <a:pt x="5" y="8"/>
                      <a:pt x="5" y="8"/>
                    </a:cubicBezTo>
                    <a:cubicBezTo>
                      <a:pt x="5" y="8"/>
                      <a:pt x="5" y="8"/>
                      <a:pt x="5" y="8"/>
                    </a:cubicBezTo>
                    <a:cubicBezTo>
                      <a:pt x="5" y="8"/>
                      <a:pt x="5" y="8"/>
                      <a:pt x="5" y="8"/>
                    </a:cubicBezTo>
                    <a:moveTo>
                      <a:pt x="12" y="0"/>
                    </a:moveTo>
                    <a:cubicBezTo>
                      <a:pt x="11" y="0"/>
                      <a:pt x="11" y="0"/>
                      <a:pt x="11" y="0"/>
                    </a:cubicBezTo>
                    <a:cubicBezTo>
                      <a:pt x="9" y="0"/>
                      <a:pt x="8" y="0"/>
                      <a:pt x="6" y="1"/>
                    </a:cubicBezTo>
                    <a:cubicBezTo>
                      <a:pt x="5" y="2"/>
                      <a:pt x="3" y="4"/>
                      <a:pt x="2" y="6"/>
                    </a:cubicBezTo>
                    <a:cubicBezTo>
                      <a:pt x="2" y="6"/>
                      <a:pt x="2" y="6"/>
                      <a:pt x="2" y="6"/>
                    </a:cubicBezTo>
                    <a:cubicBezTo>
                      <a:pt x="2" y="6"/>
                      <a:pt x="2" y="6"/>
                      <a:pt x="2" y="6"/>
                    </a:cubicBezTo>
                    <a:cubicBezTo>
                      <a:pt x="2" y="6"/>
                      <a:pt x="2" y="6"/>
                      <a:pt x="2" y="6"/>
                    </a:cubicBezTo>
                    <a:cubicBezTo>
                      <a:pt x="1" y="8"/>
                      <a:pt x="0" y="11"/>
                      <a:pt x="0" y="14"/>
                    </a:cubicBezTo>
                    <a:cubicBezTo>
                      <a:pt x="1" y="17"/>
                      <a:pt x="2" y="19"/>
                      <a:pt x="5" y="21"/>
                    </a:cubicBezTo>
                    <a:cubicBezTo>
                      <a:pt x="6" y="21"/>
                      <a:pt x="6" y="22"/>
                      <a:pt x="7" y="22"/>
                    </a:cubicBezTo>
                    <a:cubicBezTo>
                      <a:pt x="7" y="22"/>
                      <a:pt x="7" y="22"/>
                      <a:pt x="7" y="22"/>
                    </a:cubicBezTo>
                    <a:cubicBezTo>
                      <a:pt x="7" y="22"/>
                      <a:pt x="8" y="22"/>
                      <a:pt x="8" y="22"/>
                    </a:cubicBezTo>
                    <a:cubicBezTo>
                      <a:pt x="9" y="22"/>
                      <a:pt x="9" y="22"/>
                      <a:pt x="10" y="22"/>
                    </a:cubicBezTo>
                    <a:cubicBezTo>
                      <a:pt x="19" y="22"/>
                      <a:pt x="24" y="13"/>
                      <a:pt x="20" y="6"/>
                    </a:cubicBezTo>
                    <a:cubicBezTo>
                      <a:pt x="20" y="5"/>
                      <a:pt x="20" y="5"/>
                      <a:pt x="20" y="5"/>
                    </a:cubicBezTo>
                    <a:cubicBezTo>
                      <a:pt x="19" y="3"/>
                      <a:pt x="17" y="1"/>
                      <a:pt x="16" y="1"/>
                    </a:cubicBezTo>
                    <a:cubicBezTo>
                      <a:pt x="15" y="1"/>
                      <a:pt x="15" y="1"/>
                      <a:pt x="15" y="1"/>
                    </a:cubicBezTo>
                    <a:cubicBezTo>
                      <a:pt x="14" y="0"/>
                      <a:pt x="13"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29" name="Freeform 90"/>
              <p:cNvSpPr>
                <a:spLocks noEditPoints="1"/>
              </p:cNvSpPr>
              <p:nvPr/>
            </p:nvSpPr>
            <p:spPr bwMode="auto">
              <a:xfrm>
                <a:off x="1094" y="2093"/>
                <a:ext cx="72" cy="75"/>
              </a:xfrm>
              <a:custGeom>
                <a:avLst/>
                <a:gdLst>
                  <a:gd name="T0" fmla="*/ 18 w 46"/>
                  <a:gd name="T1" fmla="*/ 13 h 48"/>
                  <a:gd name="T2" fmla="*/ 22 w 46"/>
                  <a:gd name="T3" fmla="*/ 12 h 48"/>
                  <a:gd name="T4" fmla="*/ 24 w 46"/>
                  <a:gd name="T5" fmla="*/ 13 h 48"/>
                  <a:gd name="T6" fmla="*/ 27 w 46"/>
                  <a:gd name="T7" fmla="*/ 14 h 48"/>
                  <a:gd name="T8" fmla="*/ 28 w 46"/>
                  <a:gd name="T9" fmla="*/ 14 h 48"/>
                  <a:gd name="T10" fmla="*/ 28 w 46"/>
                  <a:gd name="T11" fmla="*/ 14 h 48"/>
                  <a:gd name="T12" fmla="*/ 32 w 46"/>
                  <a:gd name="T13" fmla="*/ 19 h 48"/>
                  <a:gd name="T14" fmla="*/ 32 w 46"/>
                  <a:gd name="T15" fmla="*/ 20 h 48"/>
                  <a:gd name="T16" fmla="*/ 24 w 46"/>
                  <a:gd name="T17" fmla="*/ 35 h 48"/>
                  <a:gd name="T18" fmla="*/ 22 w 46"/>
                  <a:gd name="T19" fmla="*/ 36 h 48"/>
                  <a:gd name="T20" fmla="*/ 18 w 46"/>
                  <a:gd name="T21" fmla="*/ 35 h 48"/>
                  <a:gd name="T22" fmla="*/ 18 w 46"/>
                  <a:gd name="T23" fmla="*/ 35 h 48"/>
                  <a:gd name="T24" fmla="*/ 17 w 46"/>
                  <a:gd name="T25" fmla="*/ 34 h 48"/>
                  <a:gd name="T26" fmla="*/ 15 w 46"/>
                  <a:gd name="T27" fmla="*/ 32 h 48"/>
                  <a:gd name="T28" fmla="*/ 11 w 46"/>
                  <a:gd name="T29" fmla="*/ 26 h 48"/>
                  <a:gd name="T30" fmla="*/ 13 w 46"/>
                  <a:gd name="T31" fmla="*/ 17 h 48"/>
                  <a:gd name="T32" fmla="*/ 13 w 46"/>
                  <a:gd name="T33" fmla="*/ 17 h 48"/>
                  <a:gd name="T34" fmla="*/ 13 w 46"/>
                  <a:gd name="T35" fmla="*/ 17 h 48"/>
                  <a:gd name="T36" fmla="*/ 13 w 46"/>
                  <a:gd name="T37" fmla="*/ 17 h 48"/>
                  <a:gd name="T38" fmla="*/ 18 w 46"/>
                  <a:gd name="T39" fmla="*/ 13 h 48"/>
                  <a:gd name="T40" fmla="*/ 22 w 46"/>
                  <a:gd name="T41" fmla="*/ 0 h 48"/>
                  <a:gd name="T42" fmla="*/ 17 w 46"/>
                  <a:gd name="T43" fmla="*/ 1 h 48"/>
                  <a:gd name="T44" fmla="*/ 7 w 46"/>
                  <a:gd name="T45" fmla="*/ 6 h 48"/>
                  <a:gd name="T46" fmla="*/ 4 w 46"/>
                  <a:gd name="T47" fmla="*/ 10 h 48"/>
                  <a:gd name="T48" fmla="*/ 0 w 46"/>
                  <a:gd name="T49" fmla="*/ 26 h 48"/>
                  <a:gd name="T50" fmla="*/ 10 w 46"/>
                  <a:gd name="T51" fmla="*/ 44 h 48"/>
                  <a:gd name="T52" fmla="*/ 11 w 46"/>
                  <a:gd name="T53" fmla="*/ 44 h 48"/>
                  <a:gd name="T54" fmla="*/ 16 w 46"/>
                  <a:gd name="T55" fmla="*/ 47 h 48"/>
                  <a:gd name="T56" fmla="*/ 21 w 46"/>
                  <a:gd name="T57" fmla="*/ 48 h 48"/>
                  <a:gd name="T58" fmla="*/ 22 w 46"/>
                  <a:gd name="T59" fmla="*/ 48 h 48"/>
                  <a:gd name="T60" fmla="*/ 37 w 46"/>
                  <a:gd name="T61" fmla="*/ 42 h 48"/>
                  <a:gd name="T62" fmla="*/ 37 w 46"/>
                  <a:gd name="T63" fmla="*/ 42 h 48"/>
                  <a:gd name="T64" fmla="*/ 43 w 46"/>
                  <a:gd name="T65" fmla="*/ 29 h 48"/>
                  <a:gd name="T66" fmla="*/ 43 w 46"/>
                  <a:gd name="T67" fmla="*/ 29 h 48"/>
                  <a:gd name="T68" fmla="*/ 22 w 46"/>
                  <a:gd name="T6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48">
                    <a:moveTo>
                      <a:pt x="18" y="13"/>
                    </a:moveTo>
                    <a:cubicBezTo>
                      <a:pt x="19" y="13"/>
                      <a:pt x="21" y="12"/>
                      <a:pt x="22" y="12"/>
                    </a:cubicBezTo>
                    <a:cubicBezTo>
                      <a:pt x="23" y="12"/>
                      <a:pt x="23" y="12"/>
                      <a:pt x="24" y="13"/>
                    </a:cubicBezTo>
                    <a:cubicBezTo>
                      <a:pt x="25" y="13"/>
                      <a:pt x="26" y="13"/>
                      <a:pt x="27" y="14"/>
                    </a:cubicBezTo>
                    <a:cubicBezTo>
                      <a:pt x="27" y="14"/>
                      <a:pt x="27" y="14"/>
                      <a:pt x="28" y="14"/>
                    </a:cubicBezTo>
                    <a:cubicBezTo>
                      <a:pt x="28" y="14"/>
                      <a:pt x="28" y="14"/>
                      <a:pt x="28" y="14"/>
                    </a:cubicBezTo>
                    <a:cubicBezTo>
                      <a:pt x="29" y="15"/>
                      <a:pt x="31" y="17"/>
                      <a:pt x="32" y="19"/>
                    </a:cubicBezTo>
                    <a:cubicBezTo>
                      <a:pt x="32" y="19"/>
                      <a:pt x="32" y="19"/>
                      <a:pt x="32" y="20"/>
                    </a:cubicBezTo>
                    <a:cubicBezTo>
                      <a:pt x="35" y="26"/>
                      <a:pt x="31" y="34"/>
                      <a:pt x="24" y="35"/>
                    </a:cubicBezTo>
                    <a:cubicBezTo>
                      <a:pt x="23" y="36"/>
                      <a:pt x="22" y="36"/>
                      <a:pt x="22" y="36"/>
                    </a:cubicBezTo>
                    <a:cubicBezTo>
                      <a:pt x="20" y="36"/>
                      <a:pt x="19" y="35"/>
                      <a:pt x="18" y="35"/>
                    </a:cubicBezTo>
                    <a:cubicBezTo>
                      <a:pt x="18" y="35"/>
                      <a:pt x="18" y="35"/>
                      <a:pt x="18" y="35"/>
                    </a:cubicBezTo>
                    <a:cubicBezTo>
                      <a:pt x="17" y="35"/>
                      <a:pt x="17" y="35"/>
                      <a:pt x="17" y="34"/>
                    </a:cubicBezTo>
                    <a:cubicBezTo>
                      <a:pt x="16" y="34"/>
                      <a:pt x="15" y="33"/>
                      <a:pt x="15" y="32"/>
                    </a:cubicBezTo>
                    <a:cubicBezTo>
                      <a:pt x="13" y="30"/>
                      <a:pt x="12" y="28"/>
                      <a:pt x="11" y="26"/>
                    </a:cubicBezTo>
                    <a:cubicBezTo>
                      <a:pt x="11" y="23"/>
                      <a:pt x="12" y="20"/>
                      <a:pt x="13" y="17"/>
                    </a:cubicBezTo>
                    <a:cubicBezTo>
                      <a:pt x="13" y="17"/>
                      <a:pt x="13" y="17"/>
                      <a:pt x="13" y="17"/>
                    </a:cubicBezTo>
                    <a:cubicBezTo>
                      <a:pt x="13" y="17"/>
                      <a:pt x="13" y="17"/>
                      <a:pt x="13" y="17"/>
                    </a:cubicBezTo>
                    <a:cubicBezTo>
                      <a:pt x="13" y="17"/>
                      <a:pt x="13" y="17"/>
                      <a:pt x="13" y="17"/>
                    </a:cubicBezTo>
                    <a:cubicBezTo>
                      <a:pt x="15" y="15"/>
                      <a:pt x="16" y="14"/>
                      <a:pt x="18" y="13"/>
                    </a:cubicBezTo>
                    <a:moveTo>
                      <a:pt x="22" y="0"/>
                    </a:moveTo>
                    <a:cubicBezTo>
                      <a:pt x="20" y="0"/>
                      <a:pt x="18" y="0"/>
                      <a:pt x="17" y="1"/>
                    </a:cubicBezTo>
                    <a:cubicBezTo>
                      <a:pt x="13" y="2"/>
                      <a:pt x="10" y="4"/>
                      <a:pt x="7" y="6"/>
                    </a:cubicBezTo>
                    <a:cubicBezTo>
                      <a:pt x="6" y="8"/>
                      <a:pt x="5" y="9"/>
                      <a:pt x="4" y="10"/>
                    </a:cubicBezTo>
                    <a:cubicBezTo>
                      <a:pt x="2" y="13"/>
                      <a:pt x="0" y="20"/>
                      <a:pt x="0" y="26"/>
                    </a:cubicBezTo>
                    <a:cubicBezTo>
                      <a:pt x="1" y="33"/>
                      <a:pt x="4" y="40"/>
                      <a:pt x="10" y="44"/>
                    </a:cubicBezTo>
                    <a:cubicBezTo>
                      <a:pt x="10" y="44"/>
                      <a:pt x="10" y="44"/>
                      <a:pt x="11" y="44"/>
                    </a:cubicBezTo>
                    <a:cubicBezTo>
                      <a:pt x="12" y="45"/>
                      <a:pt x="14" y="46"/>
                      <a:pt x="16" y="47"/>
                    </a:cubicBezTo>
                    <a:cubicBezTo>
                      <a:pt x="18" y="47"/>
                      <a:pt x="19" y="48"/>
                      <a:pt x="21" y="48"/>
                    </a:cubicBezTo>
                    <a:cubicBezTo>
                      <a:pt x="21" y="48"/>
                      <a:pt x="21" y="48"/>
                      <a:pt x="22" y="48"/>
                    </a:cubicBezTo>
                    <a:cubicBezTo>
                      <a:pt x="26" y="48"/>
                      <a:pt x="32" y="46"/>
                      <a:pt x="37" y="42"/>
                    </a:cubicBezTo>
                    <a:cubicBezTo>
                      <a:pt x="37" y="42"/>
                      <a:pt x="37" y="42"/>
                      <a:pt x="37" y="42"/>
                    </a:cubicBezTo>
                    <a:cubicBezTo>
                      <a:pt x="39" y="38"/>
                      <a:pt x="41" y="34"/>
                      <a:pt x="43" y="29"/>
                    </a:cubicBezTo>
                    <a:cubicBezTo>
                      <a:pt x="43" y="29"/>
                      <a:pt x="43" y="29"/>
                      <a:pt x="43" y="29"/>
                    </a:cubicBezTo>
                    <a:cubicBezTo>
                      <a:pt x="46" y="11"/>
                      <a:pt x="34" y="0"/>
                      <a:pt x="2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30" name="Freeform 91"/>
              <p:cNvSpPr>
                <a:spLocks noEditPoints="1"/>
              </p:cNvSpPr>
              <p:nvPr/>
            </p:nvSpPr>
            <p:spPr bwMode="auto">
              <a:xfrm>
                <a:off x="1084" y="2087"/>
                <a:ext cx="85" cy="87"/>
              </a:xfrm>
              <a:custGeom>
                <a:avLst/>
                <a:gdLst>
                  <a:gd name="T0" fmla="*/ 53 w 55"/>
                  <a:gd name="T1" fmla="*/ 36 h 56"/>
                  <a:gd name="T2" fmla="*/ 47 w 55"/>
                  <a:gd name="T3" fmla="*/ 47 h 56"/>
                  <a:gd name="T4" fmla="*/ 48 w 55"/>
                  <a:gd name="T5" fmla="*/ 47 h 56"/>
                  <a:gd name="T6" fmla="*/ 49 w 55"/>
                  <a:gd name="T7" fmla="*/ 45 h 56"/>
                  <a:gd name="T8" fmla="*/ 49 w 55"/>
                  <a:gd name="T9" fmla="*/ 45 h 56"/>
                  <a:gd name="T10" fmla="*/ 50 w 55"/>
                  <a:gd name="T11" fmla="*/ 44 h 56"/>
                  <a:gd name="T12" fmla="*/ 51 w 55"/>
                  <a:gd name="T13" fmla="*/ 43 h 56"/>
                  <a:gd name="T14" fmla="*/ 51 w 55"/>
                  <a:gd name="T15" fmla="*/ 42 h 56"/>
                  <a:gd name="T16" fmla="*/ 53 w 55"/>
                  <a:gd name="T17" fmla="*/ 36 h 56"/>
                  <a:gd name="T18" fmla="*/ 29 w 55"/>
                  <a:gd name="T19" fmla="*/ 0 h 56"/>
                  <a:gd name="T20" fmla="*/ 10 w 55"/>
                  <a:gd name="T21" fmla="*/ 10 h 56"/>
                  <a:gd name="T22" fmla="*/ 8 w 55"/>
                  <a:gd name="T23" fmla="*/ 12 h 56"/>
                  <a:gd name="T24" fmla="*/ 7 w 55"/>
                  <a:gd name="T25" fmla="*/ 14 h 56"/>
                  <a:gd name="T26" fmla="*/ 6 w 55"/>
                  <a:gd name="T27" fmla="*/ 15 h 56"/>
                  <a:gd name="T28" fmla="*/ 6 w 55"/>
                  <a:gd name="T29" fmla="*/ 17 h 56"/>
                  <a:gd name="T30" fmla="*/ 16 w 55"/>
                  <a:gd name="T31" fmla="*/ 52 h 56"/>
                  <a:gd name="T32" fmla="*/ 16 w 55"/>
                  <a:gd name="T33" fmla="*/ 52 h 56"/>
                  <a:gd name="T34" fmla="*/ 16 w 55"/>
                  <a:gd name="T35" fmla="*/ 52 h 56"/>
                  <a:gd name="T36" fmla="*/ 29 w 55"/>
                  <a:gd name="T37" fmla="*/ 56 h 56"/>
                  <a:gd name="T38" fmla="*/ 40 w 55"/>
                  <a:gd name="T39" fmla="*/ 53 h 56"/>
                  <a:gd name="T40" fmla="*/ 40 w 55"/>
                  <a:gd name="T41" fmla="*/ 53 h 56"/>
                  <a:gd name="T42" fmla="*/ 44 w 55"/>
                  <a:gd name="T43" fmla="*/ 46 h 56"/>
                  <a:gd name="T44" fmla="*/ 29 w 55"/>
                  <a:gd name="T45" fmla="*/ 52 h 56"/>
                  <a:gd name="T46" fmla="*/ 28 w 55"/>
                  <a:gd name="T47" fmla="*/ 52 h 56"/>
                  <a:gd name="T48" fmla="*/ 23 w 55"/>
                  <a:gd name="T49" fmla="*/ 51 h 56"/>
                  <a:gd name="T50" fmla="*/ 18 w 55"/>
                  <a:gd name="T51" fmla="*/ 48 h 56"/>
                  <a:gd name="T52" fmla="*/ 17 w 55"/>
                  <a:gd name="T53" fmla="*/ 48 h 56"/>
                  <a:gd name="T54" fmla="*/ 7 w 55"/>
                  <a:gd name="T55" fmla="*/ 30 h 56"/>
                  <a:gd name="T56" fmla="*/ 7 w 55"/>
                  <a:gd name="T57" fmla="*/ 25 h 56"/>
                  <a:gd name="T58" fmla="*/ 14 w 55"/>
                  <a:gd name="T59" fmla="*/ 10 h 56"/>
                  <a:gd name="T60" fmla="*/ 24 w 55"/>
                  <a:gd name="T61" fmla="*/ 5 h 56"/>
                  <a:gd name="T62" fmla="*/ 29 w 55"/>
                  <a:gd name="T63" fmla="*/ 4 h 56"/>
                  <a:gd name="T64" fmla="*/ 46 w 55"/>
                  <a:gd name="T65" fmla="*/ 12 h 56"/>
                  <a:gd name="T66" fmla="*/ 50 w 55"/>
                  <a:gd name="T67" fmla="*/ 33 h 56"/>
                  <a:gd name="T68" fmla="*/ 55 w 55"/>
                  <a:gd name="T69" fmla="*/ 26 h 56"/>
                  <a:gd name="T70" fmla="*/ 45 w 55"/>
                  <a:gd name="T71" fmla="*/ 6 h 56"/>
                  <a:gd name="T72" fmla="*/ 42 w 55"/>
                  <a:gd name="T73" fmla="*/ 4 h 56"/>
                  <a:gd name="T74" fmla="*/ 29 w 55"/>
                  <a:gd name="T7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 h="56">
                    <a:moveTo>
                      <a:pt x="53" y="36"/>
                    </a:moveTo>
                    <a:cubicBezTo>
                      <a:pt x="51" y="40"/>
                      <a:pt x="49" y="44"/>
                      <a:pt x="47" y="47"/>
                    </a:cubicBezTo>
                    <a:cubicBezTo>
                      <a:pt x="48" y="47"/>
                      <a:pt x="48" y="47"/>
                      <a:pt x="48" y="47"/>
                    </a:cubicBezTo>
                    <a:cubicBezTo>
                      <a:pt x="48" y="46"/>
                      <a:pt x="49" y="46"/>
                      <a:pt x="49" y="45"/>
                    </a:cubicBezTo>
                    <a:cubicBezTo>
                      <a:pt x="49" y="45"/>
                      <a:pt x="49" y="45"/>
                      <a:pt x="49" y="45"/>
                    </a:cubicBezTo>
                    <a:cubicBezTo>
                      <a:pt x="49" y="45"/>
                      <a:pt x="49" y="45"/>
                      <a:pt x="50" y="44"/>
                    </a:cubicBezTo>
                    <a:cubicBezTo>
                      <a:pt x="50" y="44"/>
                      <a:pt x="50" y="43"/>
                      <a:pt x="51" y="43"/>
                    </a:cubicBezTo>
                    <a:cubicBezTo>
                      <a:pt x="51" y="43"/>
                      <a:pt x="51" y="42"/>
                      <a:pt x="51" y="42"/>
                    </a:cubicBezTo>
                    <a:cubicBezTo>
                      <a:pt x="52" y="40"/>
                      <a:pt x="53" y="38"/>
                      <a:pt x="53" y="36"/>
                    </a:cubicBezTo>
                    <a:moveTo>
                      <a:pt x="29" y="0"/>
                    </a:moveTo>
                    <a:cubicBezTo>
                      <a:pt x="22" y="0"/>
                      <a:pt x="15" y="4"/>
                      <a:pt x="10" y="10"/>
                    </a:cubicBezTo>
                    <a:cubicBezTo>
                      <a:pt x="9" y="10"/>
                      <a:pt x="9" y="11"/>
                      <a:pt x="8" y="12"/>
                    </a:cubicBezTo>
                    <a:cubicBezTo>
                      <a:pt x="8" y="12"/>
                      <a:pt x="7" y="14"/>
                      <a:pt x="7" y="14"/>
                    </a:cubicBezTo>
                    <a:cubicBezTo>
                      <a:pt x="6" y="15"/>
                      <a:pt x="6" y="15"/>
                      <a:pt x="6" y="15"/>
                    </a:cubicBezTo>
                    <a:cubicBezTo>
                      <a:pt x="6" y="16"/>
                      <a:pt x="6" y="16"/>
                      <a:pt x="6" y="17"/>
                    </a:cubicBezTo>
                    <a:cubicBezTo>
                      <a:pt x="0" y="30"/>
                      <a:pt x="5" y="45"/>
                      <a:pt x="16" y="52"/>
                    </a:cubicBezTo>
                    <a:cubicBezTo>
                      <a:pt x="16" y="52"/>
                      <a:pt x="16" y="52"/>
                      <a:pt x="16" y="52"/>
                    </a:cubicBezTo>
                    <a:cubicBezTo>
                      <a:pt x="16" y="52"/>
                      <a:pt x="16" y="52"/>
                      <a:pt x="16" y="52"/>
                    </a:cubicBezTo>
                    <a:cubicBezTo>
                      <a:pt x="21" y="55"/>
                      <a:pt x="25" y="56"/>
                      <a:pt x="29" y="56"/>
                    </a:cubicBezTo>
                    <a:cubicBezTo>
                      <a:pt x="34" y="56"/>
                      <a:pt x="38" y="54"/>
                      <a:pt x="40" y="53"/>
                    </a:cubicBezTo>
                    <a:cubicBezTo>
                      <a:pt x="40" y="53"/>
                      <a:pt x="40" y="53"/>
                      <a:pt x="40" y="53"/>
                    </a:cubicBezTo>
                    <a:cubicBezTo>
                      <a:pt x="41" y="51"/>
                      <a:pt x="42" y="48"/>
                      <a:pt x="44" y="46"/>
                    </a:cubicBezTo>
                    <a:cubicBezTo>
                      <a:pt x="39" y="50"/>
                      <a:pt x="33" y="52"/>
                      <a:pt x="29" y="52"/>
                    </a:cubicBezTo>
                    <a:cubicBezTo>
                      <a:pt x="28" y="52"/>
                      <a:pt x="28" y="52"/>
                      <a:pt x="28" y="52"/>
                    </a:cubicBezTo>
                    <a:cubicBezTo>
                      <a:pt x="26" y="52"/>
                      <a:pt x="24" y="51"/>
                      <a:pt x="23" y="51"/>
                    </a:cubicBezTo>
                    <a:cubicBezTo>
                      <a:pt x="21" y="50"/>
                      <a:pt x="19" y="49"/>
                      <a:pt x="18" y="48"/>
                    </a:cubicBezTo>
                    <a:cubicBezTo>
                      <a:pt x="17" y="48"/>
                      <a:pt x="17" y="48"/>
                      <a:pt x="17" y="48"/>
                    </a:cubicBezTo>
                    <a:cubicBezTo>
                      <a:pt x="11" y="44"/>
                      <a:pt x="8" y="37"/>
                      <a:pt x="7" y="30"/>
                    </a:cubicBezTo>
                    <a:cubicBezTo>
                      <a:pt x="7" y="28"/>
                      <a:pt x="7" y="27"/>
                      <a:pt x="7" y="25"/>
                    </a:cubicBezTo>
                    <a:cubicBezTo>
                      <a:pt x="8" y="19"/>
                      <a:pt x="10" y="14"/>
                      <a:pt x="14" y="10"/>
                    </a:cubicBezTo>
                    <a:cubicBezTo>
                      <a:pt x="17" y="8"/>
                      <a:pt x="20" y="6"/>
                      <a:pt x="24" y="5"/>
                    </a:cubicBezTo>
                    <a:cubicBezTo>
                      <a:pt x="26" y="4"/>
                      <a:pt x="27" y="4"/>
                      <a:pt x="29" y="4"/>
                    </a:cubicBezTo>
                    <a:cubicBezTo>
                      <a:pt x="35" y="4"/>
                      <a:pt x="41" y="7"/>
                      <a:pt x="46" y="12"/>
                    </a:cubicBezTo>
                    <a:cubicBezTo>
                      <a:pt x="52" y="21"/>
                      <a:pt x="51" y="29"/>
                      <a:pt x="50" y="33"/>
                    </a:cubicBezTo>
                    <a:cubicBezTo>
                      <a:pt x="52" y="31"/>
                      <a:pt x="53" y="28"/>
                      <a:pt x="55" y="26"/>
                    </a:cubicBezTo>
                    <a:cubicBezTo>
                      <a:pt x="53" y="17"/>
                      <a:pt x="50" y="10"/>
                      <a:pt x="45" y="6"/>
                    </a:cubicBezTo>
                    <a:cubicBezTo>
                      <a:pt x="44" y="5"/>
                      <a:pt x="43" y="4"/>
                      <a:pt x="42" y="4"/>
                    </a:cubicBezTo>
                    <a:cubicBezTo>
                      <a:pt x="38" y="1"/>
                      <a:pt x="34" y="0"/>
                      <a:pt x="2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31" name="Freeform 92"/>
              <p:cNvSpPr>
                <a:spLocks/>
              </p:cNvSpPr>
              <p:nvPr/>
            </p:nvSpPr>
            <p:spPr bwMode="auto">
              <a:xfrm>
                <a:off x="1118" y="2118"/>
                <a:ext cx="23" cy="25"/>
              </a:xfrm>
              <a:custGeom>
                <a:avLst/>
                <a:gdLst>
                  <a:gd name="T0" fmla="*/ 7 w 15"/>
                  <a:gd name="T1" fmla="*/ 0 h 16"/>
                  <a:gd name="T2" fmla="*/ 1 w 15"/>
                  <a:gd name="T3" fmla="*/ 3 h 16"/>
                  <a:gd name="T4" fmla="*/ 1 w 15"/>
                  <a:gd name="T5" fmla="*/ 3 h 16"/>
                  <a:gd name="T6" fmla="*/ 1 w 15"/>
                  <a:gd name="T7" fmla="*/ 3 h 16"/>
                  <a:gd name="T8" fmla="*/ 1 w 15"/>
                  <a:gd name="T9" fmla="*/ 3 h 16"/>
                  <a:gd name="T10" fmla="*/ 0 w 15"/>
                  <a:gd name="T11" fmla="*/ 9 h 16"/>
                  <a:gd name="T12" fmla="*/ 2 w 15"/>
                  <a:gd name="T13" fmla="*/ 14 h 16"/>
                  <a:gd name="T14" fmla="*/ 3 w 15"/>
                  <a:gd name="T15" fmla="*/ 14 h 16"/>
                  <a:gd name="T16" fmla="*/ 4 w 15"/>
                  <a:gd name="T17" fmla="*/ 15 h 16"/>
                  <a:gd name="T18" fmla="*/ 7 w 15"/>
                  <a:gd name="T19" fmla="*/ 16 h 16"/>
                  <a:gd name="T20" fmla="*/ 14 w 15"/>
                  <a:gd name="T21" fmla="*/ 6 h 16"/>
                  <a:gd name="T22" fmla="*/ 14 w 15"/>
                  <a:gd name="T23" fmla="*/ 5 h 16"/>
                  <a:gd name="T24" fmla="*/ 11 w 15"/>
                  <a:gd name="T25" fmla="*/ 1 h 16"/>
                  <a:gd name="T26" fmla="*/ 7 w 15"/>
                  <a:gd name="T2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6">
                    <a:moveTo>
                      <a:pt x="7" y="0"/>
                    </a:moveTo>
                    <a:cubicBezTo>
                      <a:pt x="4" y="0"/>
                      <a:pt x="2" y="2"/>
                      <a:pt x="1" y="3"/>
                    </a:cubicBezTo>
                    <a:cubicBezTo>
                      <a:pt x="1" y="3"/>
                      <a:pt x="1" y="3"/>
                      <a:pt x="1" y="3"/>
                    </a:cubicBezTo>
                    <a:cubicBezTo>
                      <a:pt x="1" y="3"/>
                      <a:pt x="1" y="3"/>
                      <a:pt x="1" y="3"/>
                    </a:cubicBezTo>
                    <a:cubicBezTo>
                      <a:pt x="1" y="3"/>
                      <a:pt x="1" y="3"/>
                      <a:pt x="1" y="3"/>
                    </a:cubicBezTo>
                    <a:cubicBezTo>
                      <a:pt x="0" y="5"/>
                      <a:pt x="0" y="7"/>
                      <a:pt x="0" y="9"/>
                    </a:cubicBezTo>
                    <a:cubicBezTo>
                      <a:pt x="0" y="11"/>
                      <a:pt x="1" y="12"/>
                      <a:pt x="2" y="14"/>
                    </a:cubicBezTo>
                    <a:cubicBezTo>
                      <a:pt x="2" y="14"/>
                      <a:pt x="3" y="14"/>
                      <a:pt x="3" y="14"/>
                    </a:cubicBezTo>
                    <a:cubicBezTo>
                      <a:pt x="3" y="14"/>
                      <a:pt x="3" y="15"/>
                      <a:pt x="4" y="15"/>
                    </a:cubicBezTo>
                    <a:cubicBezTo>
                      <a:pt x="5" y="15"/>
                      <a:pt x="6" y="16"/>
                      <a:pt x="7" y="16"/>
                    </a:cubicBezTo>
                    <a:cubicBezTo>
                      <a:pt x="12" y="16"/>
                      <a:pt x="15" y="11"/>
                      <a:pt x="14" y="6"/>
                    </a:cubicBezTo>
                    <a:cubicBezTo>
                      <a:pt x="14" y="6"/>
                      <a:pt x="14" y="5"/>
                      <a:pt x="14" y="5"/>
                    </a:cubicBezTo>
                    <a:cubicBezTo>
                      <a:pt x="13" y="4"/>
                      <a:pt x="12" y="2"/>
                      <a:pt x="11" y="1"/>
                    </a:cubicBezTo>
                    <a:cubicBezTo>
                      <a:pt x="9" y="1"/>
                      <a:pt x="8"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32" name="Freeform 93"/>
              <p:cNvSpPr>
                <a:spLocks noEditPoints="1"/>
              </p:cNvSpPr>
              <p:nvPr/>
            </p:nvSpPr>
            <p:spPr bwMode="auto">
              <a:xfrm>
                <a:off x="1112" y="2112"/>
                <a:ext cx="37" cy="37"/>
              </a:xfrm>
              <a:custGeom>
                <a:avLst/>
                <a:gdLst>
                  <a:gd name="T0" fmla="*/ 5 w 24"/>
                  <a:gd name="T1" fmla="*/ 7 h 24"/>
                  <a:gd name="T2" fmla="*/ 11 w 24"/>
                  <a:gd name="T3" fmla="*/ 4 h 24"/>
                  <a:gd name="T4" fmla="*/ 15 w 24"/>
                  <a:gd name="T5" fmla="*/ 5 h 24"/>
                  <a:gd name="T6" fmla="*/ 18 w 24"/>
                  <a:gd name="T7" fmla="*/ 9 h 24"/>
                  <a:gd name="T8" fmla="*/ 12 w 24"/>
                  <a:gd name="T9" fmla="*/ 20 h 24"/>
                  <a:gd name="T10" fmla="*/ 11 w 24"/>
                  <a:gd name="T11" fmla="*/ 20 h 24"/>
                  <a:gd name="T12" fmla="*/ 8 w 24"/>
                  <a:gd name="T13" fmla="*/ 19 h 24"/>
                  <a:gd name="T14" fmla="*/ 7 w 24"/>
                  <a:gd name="T15" fmla="*/ 18 h 24"/>
                  <a:gd name="T16" fmla="*/ 6 w 24"/>
                  <a:gd name="T17" fmla="*/ 18 h 24"/>
                  <a:gd name="T18" fmla="*/ 4 w 24"/>
                  <a:gd name="T19" fmla="*/ 13 h 24"/>
                  <a:gd name="T20" fmla="*/ 5 w 24"/>
                  <a:gd name="T21" fmla="*/ 7 h 24"/>
                  <a:gd name="T22" fmla="*/ 5 w 24"/>
                  <a:gd name="T23" fmla="*/ 7 h 24"/>
                  <a:gd name="T24" fmla="*/ 5 w 24"/>
                  <a:gd name="T25" fmla="*/ 7 h 24"/>
                  <a:gd name="T26" fmla="*/ 5 w 24"/>
                  <a:gd name="T27" fmla="*/ 7 h 24"/>
                  <a:gd name="T28" fmla="*/ 11 w 24"/>
                  <a:gd name="T29" fmla="*/ 0 h 24"/>
                  <a:gd name="T30" fmla="*/ 7 w 24"/>
                  <a:gd name="T31" fmla="*/ 1 h 24"/>
                  <a:gd name="T32" fmla="*/ 2 w 24"/>
                  <a:gd name="T33" fmla="*/ 5 h 24"/>
                  <a:gd name="T34" fmla="*/ 2 w 24"/>
                  <a:gd name="T35" fmla="*/ 5 h 24"/>
                  <a:gd name="T36" fmla="*/ 2 w 24"/>
                  <a:gd name="T37" fmla="*/ 5 h 24"/>
                  <a:gd name="T38" fmla="*/ 2 w 24"/>
                  <a:gd name="T39" fmla="*/ 5 h 24"/>
                  <a:gd name="T40" fmla="*/ 0 w 24"/>
                  <a:gd name="T41" fmla="*/ 14 h 24"/>
                  <a:gd name="T42" fmla="*/ 4 w 24"/>
                  <a:gd name="T43" fmla="*/ 20 h 24"/>
                  <a:gd name="T44" fmla="*/ 6 w 24"/>
                  <a:gd name="T45" fmla="*/ 22 h 24"/>
                  <a:gd name="T46" fmla="*/ 7 w 24"/>
                  <a:gd name="T47" fmla="*/ 23 h 24"/>
                  <a:gd name="T48" fmla="*/ 7 w 24"/>
                  <a:gd name="T49" fmla="*/ 23 h 24"/>
                  <a:gd name="T50" fmla="*/ 11 w 24"/>
                  <a:gd name="T51" fmla="*/ 24 h 24"/>
                  <a:gd name="T52" fmla="*/ 21 w 24"/>
                  <a:gd name="T53" fmla="*/ 8 h 24"/>
                  <a:gd name="T54" fmla="*/ 21 w 24"/>
                  <a:gd name="T55" fmla="*/ 7 h 24"/>
                  <a:gd name="T56" fmla="*/ 17 w 24"/>
                  <a:gd name="T57" fmla="*/ 2 h 24"/>
                  <a:gd name="T58" fmla="*/ 16 w 24"/>
                  <a:gd name="T59" fmla="*/ 2 h 24"/>
                  <a:gd name="T60" fmla="*/ 13 w 24"/>
                  <a:gd name="T61" fmla="*/ 1 h 24"/>
                  <a:gd name="T62" fmla="*/ 11 w 24"/>
                  <a:gd name="T6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24">
                    <a:moveTo>
                      <a:pt x="5" y="7"/>
                    </a:moveTo>
                    <a:cubicBezTo>
                      <a:pt x="6" y="6"/>
                      <a:pt x="8" y="4"/>
                      <a:pt x="11" y="4"/>
                    </a:cubicBezTo>
                    <a:cubicBezTo>
                      <a:pt x="12" y="4"/>
                      <a:pt x="13" y="5"/>
                      <a:pt x="15" y="5"/>
                    </a:cubicBezTo>
                    <a:cubicBezTo>
                      <a:pt x="16" y="6"/>
                      <a:pt x="17" y="8"/>
                      <a:pt x="18" y="9"/>
                    </a:cubicBezTo>
                    <a:cubicBezTo>
                      <a:pt x="19" y="14"/>
                      <a:pt x="17" y="19"/>
                      <a:pt x="12" y="20"/>
                    </a:cubicBezTo>
                    <a:cubicBezTo>
                      <a:pt x="12" y="20"/>
                      <a:pt x="11" y="20"/>
                      <a:pt x="11" y="20"/>
                    </a:cubicBezTo>
                    <a:cubicBezTo>
                      <a:pt x="10" y="20"/>
                      <a:pt x="9" y="19"/>
                      <a:pt x="8" y="19"/>
                    </a:cubicBezTo>
                    <a:cubicBezTo>
                      <a:pt x="7" y="19"/>
                      <a:pt x="7" y="18"/>
                      <a:pt x="7" y="18"/>
                    </a:cubicBezTo>
                    <a:cubicBezTo>
                      <a:pt x="7" y="18"/>
                      <a:pt x="6" y="18"/>
                      <a:pt x="6" y="18"/>
                    </a:cubicBezTo>
                    <a:cubicBezTo>
                      <a:pt x="5" y="16"/>
                      <a:pt x="4" y="15"/>
                      <a:pt x="4" y="13"/>
                    </a:cubicBezTo>
                    <a:cubicBezTo>
                      <a:pt x="4" y="11"/>
                      <a:pt x="4" y="9"/>
                      <a:pt x="5" y="7"/>
                    </a:cubicBezTo>
                    <a:cubicBezTo>
                      <a:pt x="5" y="7"/>
                      <a:pt x="5" y="7"/>
                      <a:pt x="5" y="7"/>
                    </a:cubicBezTo>
                    <a:cubicBezTo>
                      <a:pt x="5" y="7"/>
                      <a:pt x="5" y="7"/>
                      <a:pt x="5" y="7"/>
                    </a:cubicBezTo>
                    <a:cubicBezTo>
                      <a:pt x="5" y="7"/>
                      <a:pt x="5" y="7"/>
                      <a:pt x="5" y="7"/>
                    </a:cubicBezTo>
                    <a:moveTo>
                      <a:pt x="11" y="0"/>
                    </a:moveTo>
                    <a:cubicBezTo>
                      <a:pt x="10" y="0"/>
                      <a:pt x="8" y="1"/>
                      <a:pt x="7" y="1"/>
                    </a:cubicBezTo>
                    <a:cubicBezTo>
                      <a:pt x="5" y="2"/>
                      <a:pt x="4" y="3"/>
                      <a:pt x="2" y="5"/>
                    </a:cubicBezTo>
                    <a:cubicBezTo>
                      <a:pt x="2" y="5"/>
                      <a:pt x="2" y="5"/>
                      <a:pt x="2" y="5"/>
                    </a:cubicBezTo>
                    <a:cubicBezTo>
                      <a:pt x="2" y="5"/>
                      <a:pt x="2" y="5"/>
                      <a:pt x="2" y="5"/>
                    </a:cubicBezTo>
                    <a:cubicBezTo>
                      <a:pt x="2" y="5"/>
                      <a:pt x="2" y="5"/>
                      <a:pt x="2" y="5"/>
                    </a:cubicBezTo>
                    <a:cubicBezTo>
                      <a:pt x="1" y="7"/>
                      <a:pt x="0" y="10"/>
                      <a:pt x="0" y="14"/>
                    </a:cubicBezTo>
                    <a:cubicBezTo>
                      <a:pt x="1" y="16"/>
                      <a:pt x="2" y="18"/>
                      <a:pt x="4" y="20"/>
                    </a:cubicBezTo>
                    <a:cubicBezTo>
                      <a:pt x="4" y="21"/>
                      <a:pt x="5" y="22"/>
                      <a:pt x="6" y="22"/>
                    </a:cubicBezTo>
                    <a:cubicBezTo>
                      <a:pt x="6" y="23"/>
                      <a:pt x="6" y="23"/>
                      <a:pt x="7" y="23"/>
                    </a:cubicBezTo>
                    <a:cubicBezTo>
                      <a:pt x="7" y="23"/>
                      <a:pt x="7" y="23"/>
                      <a:pt x="7" y="23"/>
                    </a:cubicBezTo>
                    <a:cubicBezTo>
                      <a:pt x="8" y="23"/>
                      <a:pt x="10" y="24"/>
                      <a:pt x="11" y="24"/>
                    </a:cubicBezTo>
                    <a:cubicBezTo>
                      <a:pt x="19" y="24"/>
                      <a:pt x="24" y="15"/>
                      <a:pt x="21" y="8"/>
                    </a:cubicBezTo>
                    <a:cubicBezTo>
                      <a:pt x="21" y="7"/>
                      <a:pt x="21" y="7"/>
                      <a:pt x="21" y="7"/>
                    </a:cubicBezTo>
                    <a:cubicBezTo>
                      <a:pt x="20" y="5"/>
                      <a:pt x="18" y="3"/>
                      <a:pt x="17" y="2"/>
                    </a:cubicBezTo>
                    <a:cubicBezTo>
                      <a:pt x="17" y="2"/>
                      <a:pt x="16" y="2"/>
                      <a:pt x="16" y="2"/>
                    </a:cubicBezTo>
                    <a:cubicBezTo>
                      <a:pt x="15" y="1"/>
                      <a:pt x="14" y="1"/>
                      <a:pt x="13" y="1"/>
                    </a:cubicBezTo>
                    <a:cubicBezTo>
                      <a:pt x="12" y="0"/>
                      <a:pt x="12"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33" name="Freeform 94"/>
              <p:cNvSpPr>
                <a:spLocks noEditPoints="1"/>
              </p:cNvSpPr>
              <p:nvPr/>
            </p:nvSpPr>
            <p:spPr bwMode="auto">
              <a:xfrm>
                <a:off x="343" y="1823"/>
                <a:ext cx="81" cy="71"/>
              </a:xfrm>
              <a:custGeom>
                <a:avLst/>
                <a:gdLst>
                  <a:gd name="T0" fmla="*/ 19 w 52"/>
                  <a:gd name="T1" fmla="*/ 13 h 46"/>
                  <a:gd name="T2" fmla="*/ 24 w 52"/>
                  <a:gd name="T3" fmla="*/ 12 h 46"/>
                  <a:gd name="T4" fmla="*/ 24 w 52"/>
                  <a:gd name="T5" fmla="*/ 12 h 46"/>
                  <a:gd name="T6" fmla="*/ 29 w 52"/>
                  <a:gd name="T7" fmla="*/ 12 h 46"/>
                  <a:gd name="T8" fmla="*/ 29 w 52"/>
                  <a:gd name="T9" fmla="*/ 12 h 46"/>
                  <a:gd name="T10" fmla="*/ 29 w 52"/>
                  <a:gd name="T11" fmla="*/ 13 h 46"/>
                  <a:gd name="T12" fmla="*/ 34 w 52"/>
                  <a:gd name="T13" fmla="*/ 17 h 46"/>
                  <a:gd name="T14" fmla="*/ 34 w 52"/>
                  <a:gd name="T15" fmla="*/ 18 h 46"/>
                  <a:gd name="T16" fmla="*/ 26 w 52"/>
                  <a:gd name="T17" fmla="*/ 34 h 46"/>
                  <a:gd name="T18" fmla="*/ 23 w 52"/>
                  <a:gd name="T19" fmla="*/ 34 h 46"/>
                  <a:gd name="T20" fmla="*/ 14 w 52"/>
                  <a:gd name="T21" fmla="*/ 17 h 46"/>
                  <a:gd name="T22" fmla="*/ 14 w 52"/>
                  <a:gd name="T23" fmla="*/ 17 h 46"/>
                  <a:gd name="T24" fmla="*/ 14 w 52"/>
                  <a:gd name="T25" fmla="*/ 17 h 46"/>
                  <a:gd name="T26" fmla="*/ 14 w 52"/>
                  <a:gd name="T27" fmla="*/ 17 h 46"/>
                  <a:gd name="T28" fmla="*/ 19 w 52"/>
                  <a:gd name="T29" fmla="*/ 13 h 46"/>
                  <a:gd name="T30" fmla="*/ 24 w 52"/>
                  <a:gd name="T31" fmla="*/ 0 h 46"/>
                  <a:gd name="T32" fmla="*/ 22 w 52"/>
                  <a:gd name="T33" fmla="*/ 0 h 46"/>
                  <a:gd name="T34" fmla="*/ 15 w 52"/>
                  <a:gd name="T35" fmla="*/ 2 h 46"/>
                  <a:gd name="T36" fmla="*/ 4 w 52"/>
                  <a:gd name="T37" fmla="*/ 11 h 46"/>
                  <a:gd name="T38" fmla="*/ 4 w 52"/>
                  <a:gd name="T39" fmla="*/ 12 h 46"/>
                  <a:gd name="T40" fmla="*/ 4 w 52"/>
                  <a:gd name="T41" fmla="*/ 12 h 46"/>
                  <a:gd name="T42" fmla="*/ 4 w 52"/>
                  <a:gd name="T43" fmla="*/ 12 h 46"/>
                  <a:gd name="T44" fmla="*/ 1 w 52"/>
                  <a:gd name="T45" fmla="*/ 29 h 46"/>
                  <a:gd name="T46" fmla="*/ 9 w 52"/>
                  <a:gd name="T47" fmla="*/ 42 h 46"/>
                  <a:gd name="T48" fmla="*/ 15 w 52"/>
                  <a:gd name="T49" fmla="*/ 45 h 46"/>
                  <a:gd name="T50" fmla="*/ 16 w 52"/>
                  <a:gd name="T51" fmla="*/ 45 h 46"/>
                  <a:gd name="T52" fmla="*/ 23 w 52"/>
                  <a:gd name="T53" fmla="*/ 46 h 46"/>
                  <a:gd name="T54" fmla="*/ 45 w 52"/>
                  <a:gd name="T55" fmla="*/ 12 h 46"/>
                  <a:gd name="T56" fmla="*/ 34 w 52"/>
                  <a:gd name="T57" fmla="*/ 2 h 46"/>
                  <a:gd name="T58" fmla="*/ 24 w 52"/>
                  <a:gd name="T5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2" h="46">
                    <a:moveTo>
                      <a:pt x="19" y="13"/>
                    </a:moveTo>
                    <a:cubicBezTo>
                      <a:pt x="20" y="12"/>
                      <a:pt x="22" y="12"/>
                      <a:pt x="24" y="12"/>
                    </a:cubicBezTo>
                    <a:cubicBezTo>
                      <a:pt x="24" y="12"/>
                      <a:pt x="24" y="12"/>
                      <a:pt x="24" y="12"/>
                    </a:cubicBezTo>
                    <a:cubicBezTo>
                      <a:pt x="26" y="12"/>
                      <a:pt x="27" y="12"/>
                      <a:pt x="29" y="12"/>
                    </a:cubicBezTo>
                    <a:cubicBezTo>
                      <a:pt x="29" y="12"/>
                      <a:pt x="29" y="12"/>
                      <a:pt x="29" y="12"/>
                    </a:cubicBezTo>
                    <a:cubicBezTo>
                      <a:pt x="29" y="12"/>
                      <a:pt x="29" y="13"/>
                      <a:pt x="29" y="13"/>
                    </a:cubicBezTo>
                    <a:cubicBezTo>
                      <a:pt x="31" y="13"/>
                      <a:pt x="32" y="15"/>
                      <a:pt x="34" y="17"/>
                    </a:cubicBezTo>
                    <a:cubicBezTo>
                      <a:pt x="34" y="17"/>
                      <a:pt x="34" y="17"/>
                      <a:pt x="34" y="18"/>
                    </a:cubicBezTo>
                    <a:cubicBezTo>
                      <a:pt x="37" y="24"/>
                      <a:pt x="34" y="32"/>
                      <a:pt x="26" y="34"/>
                    </a:cubicBezTo>
                    <a:cubicBezTo>
                      <a:pt x="25" y="34"/>
                      <a:pt x="24" y="34"/>
                      <a:pt x="23" y="34"/>
                    </a:cubicBezTo>
                    <a:cubicBezTo>
                      <a:pt x="15" y="34"/>
                      <a:pt x="9" y="25"/>
                      <a:pt x="14" y="17"/>
                    </a:cubicBezTo>
                    <a:cubicBezTo>
                      <a:pt x="14" y="17"/>
                      <a:pt x="14" y="17"/>
                      <a:pt x="14" y="17"/>
                    </a:cubicBezTo>
                    <a:cubicBezTo>
                      <a:pt x="14" y="17"/>
                      <a:pt x="14" y="17"/>
                      <a:pt x="14" y="17"/>
                    </a:cubicBezTo>
                    <a:cubicBezTo>
                      <a:pt x="14" y="17"/>
                      <a:pt x="14" y="17"/>
                      <a:pt x="14" y="17"/>
                    </a:cubicBezTo>
                    <a:cubicBezTo>
                      <a:pt x="15" y="15"/>
                      <a:pt x="17" y="14"/>
                      <a:pt x="19" y="13"/>
                    </a:cubicBezTo>
                    <a:moveTo>
                      <a:pt x="24" y="0"/>
                    </a:moveTo>
                    <a:cubicBezTo>
                      <a:pt x="24" y="0"/>
                      <a:pt x="23" y="0"/>
                      <a:pt x="22" y="0"/>
                    </a:cubicBezTo>
                    <a:cubicBezTo>
                      <a:pt x="20" y="0"/>
                      <a:pt x="18" y="1"/>
                      <a:pt x="15" y="2"/>
                    </a:cubicBezTo>
                    <a:cubicBezTo>
                      <a:pt x="10" y="4"/>
                      <a:pt x="6" y="8"/>
                      <a:pt x="4" y="11"/>
                    </a:cubicBezTo>
                    <a:cubicBezTo>
                      <a:pt x="4" y="11"/>
                      <a:pt x="4" y="12"/>
                      <a:pt x="4" y="12"/>
                    </a:cubicBezTo>
                    <a:cubicBezTo>
                      <a:pt x="4" y="12"/>
                      <a:pt x="4" y="12"/>
                      <a:pt x="4" y="12"/>
                    </a:cubicBezTo>
                    <a:cubicBezTo>
                      <a:pt x="4" y="12"/>
                      <a:pt x="4" y="12"/>
                      <a:pt x="4" y="12"/>
                    </a:cubicBezTo>
                    <a:cubicBezTo>
                      <a:pt x="1" y="16"/>
                      <a:pt x="0" y="23"/>
                      <a:pt x="1" y="29"/>
                    </a:cubicBezTo>
                    <a:cubicBezTo>
                      <a:pt x="2" y="34"/>
                      <a:pt x="5" y="38"/>
                      <a:pt x="9" y="42"/>
                    </a:cubicBezTo>
                    <a:cubicBezTo>
                      <a:pt x="11" y="43"/>
                      <a:pt x="13" y="44"/>
                      <a:pt x="15" y="45"/>
                    </a:cubicBezTo>
                    <a:cubicBezTo>
                      <a:pt x="16" y="45"/>
                      <a:pt x="16" y="45"/>
                      <a:pt x="16" y="45"/>
                    </a:cubicBezTo>
                    <a:cubicBezTo>
                      <a:pt x="18" y="46"/>
                      <a:pt x="21" y="46"/>
                      <a:pt x="23" y="46"/>
                    </a:cubicBezTo>
                    <a:cubicBezTo>
                      <a:pt x="41" y="46"/>
                      <a:pt x="52" y="27"/>
                      <a:pt x="45" y="12"/>
                    </a:cubicBezTo>
                    <a:cubicBezTo>
                      <a:pt x="43" y="8"/>
                      <a:pt x="39" y="4"/>
                      <a:pt x="34" y="2"/>
                    </a:cubicBezTo>
                    <a:cubicBezTo>
                      <a:pt x="31" y="0"/>
                      <a:pt x="27"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34" name="Freeform 95"/>
              <p:cNvSpPr>
                <a:spLocks noEditPoints="1"/>
              </p:cNvSpPr>
              <p:nvPr/>
            </p:nvSpPr>
            <p:spPr bwMode="auto">
              <a:xfrm>
                <a:off x="332" y="1817"/>
                <a:ext cx="95" cy="84"/>
              </a:xfrm>
              <a:custGeom>
                <a:avLst/>
                <a:gdLst>
                  <a:gd name="T0" fmla="*/ 29 w 61"/>
                  <a:gd name="T1" fmla="*/ 4 h 54"/>
                  <a:gd name="T2" fmla="*/ 31 w 61"/>
                  <a:gd name="T3" fmla="*/ 4 h 54"/>
                  <a:gd name="T4" fmla="*/ 41 w 61"/>
                  <a:gd name="T5" fmla="*/ 6 h 54"/>
                  <a:gd name="T6" fmla="*/ 52 w 61"/>
                  <a:gd name="T7" fmla="*/ 16 h 54"/>
                  <a:gd name="T8" fmla="*/ 36 w 61"/>
                  <a:gd name="T9" fmla="*/ 49 h 54"/>
                  <a:gd name="T10" fmla="*/ 30 w 61"/>
                  <a:gd name="T11" fmla="*/ 50 h 54"/>
                  <a:gd name="T12" fmla="*/ 23 w 61"/>
                  <a:gd name="T13" fmla="*/ 49 h 54"/>
                  <a:gd name="T14" fmla="*/ 22 w 61"/>
                  <a:gd name="T15" fmla="*/ 49 h 54"/>
                  <a:gd name="T16" fmla="*/ 16 w 61"/>
                  <a:gd name="T17" fmla="*/ 46 h 54"/>
                  <a:gd name="T18" fmla="*/ 8 w 61"/>
                  <a:gd name="T19" fmla="*/ 33 h 54"/>
                  <a:gd name="T20" fmla="*/ 11 w 61"/>
                  <a:gd name="T21" fmla="*/ 16 h 54"/>
                  <a:gd name="T22" fmla="*/ 11 w 61"/>
                  <a:gd name="T23" fmla="*/ 16 h 54"/>
                  <a:gd name="T24" fmla="*/ 11 w 61"/>
                  <a:gd name="T25" fmla="*/ 16 h 54"/>
                  <a:gd name="T26" fmla="*/ 11 w 61"/>
                  <a:gd name="T27" fmla="*/ 15 h 54"/>
                  <a:gd name="T28" fmla="*/ 22 w 61"/>
                  <a:gd name="T29" fmla="*/ 6 h 54"/>
                  <a:gd name="T30" fmla="*/ 29 w 61"/>
                  <a:gd name="T31" fmla="*/ 4 h 54"/>
                  <a:gd name="T32" fmla="*/ 32 w 61"/>
                  <a:gd name="T33" fmla="*/ 0 h 54"/>
                  <a:gd name="T34" fmla="*/ 8 w 61"/>
                  <a:gd name="T35" fmla="*/ 13 h 54"/>
                  <a:gd name="T36" fmla="*/ 7 w 61"/>
                  <a:gd name="T37" fmla="*/ 16 h 54"/>
                  <a:gd name="T38" fmla="*/ 7 w 61"/>
                  <a:gd name="T39" fmla="*/ 16 h 54"/>
                  <a:gd name="T40" fmla="*/ 6 w 61"/>
                  <a:gd name="T41" fmla="*/ 19 h 54"/>
                  <a:gd name="T42" fmla="*/ 19 w 61"/>
                  <a:gd name="T43" fmla="*/ 52 h 54"/>
                  <a:gd name="T44" fmla="*/ 19 w 61"/>
                  <a:gd name="T45" fmla="*/ 52 h 54"/>
                  <a:gd name="T46" fmla="*/ 19 w 61"/>
                  <a:gd name="T47" fmla="*/ 52 h 54"/>
                  <a:gd name="T48" fmla="*/ 19 w 61"/>
                  <a:gd name="T49" fmla="*/ 52 h 54"/>
                  <a:gd name="T50" fmla="*/ 30 w 61"/>
                  <a:gd name="T51" fmla="*/ 54 h 54"/>
                  <a:gd name="T52" fmla="*/ 55 w 61"/>
                  <a:gd name="T53" fmla="*/ 37 h 54"/>
                  <a:gd name="T54" fmla="*/ 55 w 61"/>
                  <a:gd name="T55" fmla="*/ 37 h 54"/>
                  <a:gd name="T56" fmla="*/ 55 w 61"/>
                  <a:gd name="T57" fmla="*/ 37 h 54"/>
                  <a:gd name="T58" fmla="*/ 43 w 61"/>
                  <a:gd name="T59" fmla="*/ 2 h 54"/>
                  <a:gd name="T60" fmla="*/ 43 w 61"/>
                  <a:gd name="T61" fmla="*/ 2 h 54"/>
                  <a:gd name="T62" fmla="*/ 42 w 61"/>
                  <a:gd name="T63" fmla="*/ 2 h 54"/>
                  <a:gd name="T64" fmla="*/ 41 w 61"/>
                  <a:gd name="T65" fmla="*/ 1 h 54"/>
                  <a:gd name="T66" fmla="*/ 32 w 61"/>
                  <a:gd name="T6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54">
                    <a:moveTo>
                      <a:pt x="29" y="4"/>
                    </a:moveTo>
                    <a:cubicBezTo>
                      <a:pt x="30" y="4"/>
                      <a:pt x="31" y="4"/>
                      <a:pt x="31" y="4"/>
                    </a:cubicBezTo>
                    <a:cubicBezTo>
                      <a:pt x="34" y="4"/>
                      <a:pt x="38" y="4"/>
                      <a:pt x="41" y="6"/>
                    </a:cubicBezTo>
                    <a:cubicBezTo>
                      <a:pt x="46" y="8"/>
                      <a:pt x="50" y="12"/>
                      <a:pt x="52" y="16"/>
                    </a:cubicBezTo>
                    <a:cubicBezTo>
                      <a:pt x="58" y="29"/>
                      <a:pt x="51" y="45"/>
                      <a:pt x="36" y="49"/>
                    </a:cubicBezTo>
                    <a:cubicBezTo>
                      <a:pt x="34" y="50"/>
                      <a:pt x="32" y="50"/>
                      <a:pt x="30" y="50"/>
                    </a:cubicBezTo>
                    <a:cubicBezTo>
                      <a:pt x="27" y="50"/>
                      <a:pt x="25" y="50"/>
                      <a:pt x="23" y="49"/>
                    </a:cubicBezTo>
                    <a:cubicBezTo>
                      <a:pt x="23" y="49"/>
                      <a:pt x="23" y="49"/>
                      <a:pt x="22" y="49"/>
                    </a:cubicBezTo>
                    <a:cubicBezTo>
                      <a:pt x="20" y="48"/>
                      <a:pt x="18" y="47"/>
                      <a:pt x="16" y="46"/>
                    </a:cubicBezTo>
                    <a:cubicBezTo>
                      <a:pt x="12" y="42"/>
                      <a:pt x="9" y="38"/>
                      <a:pt x="8" y="33"/>
                    </a:cubicBezTo>
                    <a:cubicBezTo>
                      <a:pt x="7" y="27"/>
                      <a:pt x="8" y="21"/>
                      <a:pt x="11" y="16"/>
                    </a:cubicBezTo>
                    <a:cubicBezTo>
                      <a:pt x="11" y="16"/>
                      <a:pt x="11" y="16"/>
                      <a:pt x="11" y="16"/>
                    </a:cubicBezTo>
                    <a:cubicBezTo>
                      <a:pt x="11" y="16"/>
                      <a:pt x="11" y="16"/>
                      <a:pt x="11" y="16"/>
                    </a:cubicBezTo>
                    <a:cubicBezTo>
                      <a:pt x="11" y="16"/>
                      <a:pt x="11" y="15"/>
                      <a:pt x="11" y="15"/>
                    </a:cubicBezTo>
                    <a:cubicBezTo>
                      <a:pt x="13" y="12"/>
                      <a:pt x="17" y="8"/>
                      <a:pt x="22" y="6"/>
                    </a:cubicBezTo>
                    <a:cubicBezTo>
                      <a:pt x="24" y="5"/>
                      <a:pt x="27" y="4"/>
                      <a:pt x="29" y="4"/>
                    </a:cubicBezTo>
                    <a:moveTo>
                      <a:pt x="32" y="0"/>
                    </a:moveTo>
                    <a:cubicBezTo>
                      <a:pt x="23" y="0"/>
                      <a:pt x="14" y="5"/>
                      <a:pt x="8" y="13"/>
                    </a:cubicBezTo>
                    <a:cubicBezTo>
                      <a:pt x="8" y="14"/>
                      <a:pt x="7" y="15"/>
                      <a:pt x="7" y="16"/>
                    </a:cubicBezTo>
                    <a:cubicBezTo>
                      <a:pt x="7" y="16"/>
                      <a:pt x="7" y="16"/>
                      <a:pt x="7" y="16"/>
                    </a:cubicBezTo>
                    <a:cubicBezTo>
                      <a:pt x="6" y="17"/>
                      <a:pt x="6" y="18"/>
                      <a:pt x="6" y="19"/>
                    </a:cubicBezTo>
                    <a:cubicBezTo>
                      <a:pt x="0" y="37"/>
                      <a:pt x="11" y="48"/>
                      <a:pt x="19" y="52"/>
                    </a:cubicBezTo>
                    <a:cubicBezTo>
                      <a:pt x="19" y="52"/>
                      <a:pt x="19" y="52"/>
                      <a:pt x="19" y="52"/>
                    </a:cubicBezTo>
                    <a:cubicBezTo>
                      <a:pt x="19" y="52"/>
                      <a:pt x="19" y="52"/>
                      <a:pt x="19" y="52"/>
                    </a:cubicBezTo>
                    <a:cubicBezTo>
                      <a:pt x="19" y="52"/>
                      <a:pt x="19" y="52"/>
                      <a:pt x="19" y="52"/>
                    </a:cubicBezTo>
                    <a:cubicBezTo>
                      <a:pt x="23" y="53"/>
                      <a:pt x="26" y="54"/>
                      <a:pt x="30" y="54"/>
                    </a:cubicBezTo>
                    <a:cubicBezTo>
                      <a:pt x="40" y="54"/>
                      <a:pt x="50" y="48"/>
                      <a:pt x="55" y="37"/>
                    </a:cubicBezTo>
                    <a:cubicBezTo>
                      <a:pt x="55" y="37"/>
                      <a:pt x="55" y="37"/>
                      <a:pt x="55" y="37"/>
                    </a:cubicBezTo>
                    <a:cubicBezTo>
                      <a:pt x="55" y="37"/>
                      <a:pt x="55" y="37"/>
                      <a:pt x="55" y="37"/>
                    </a:cubicBezTo>
                    <a:cubicBezTo>
                      <a:pt x="61" y="23"/>
                      <a:pt x="56" y="8"/>
                      <a:pt x="43" y="2"/>
                    </a:cubicBezTo>
                    <a:cubicBezTo>
                      <a:pt x="43" y="2"/>
                      <a:pt x="43" y="2"/>
                      <a:pt x="43" y="2"/>
                    </a:cubicBezTo>
                    <a:cubicBezTo>
                      <a:pt x="42" y="2"/>
                      <a:pt x="42" y="2"/>
                      <a:pt x="42" y="2"/>
                    </a:cubicBezTo>
                    <a:cubicBezTo>
                      <a:pt x="41" y="2"/>
                      <a:pt x="41" y="1"/>
                      <a:pt x="41" y="1"/>
                    </a:cubicBezTo>
                    <a:cubicBezTo>
                      <a:pt x="38" y="0"/>
                      <a:pt x="35" y="0"/>
                      <a:pt x="3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35" name="Freeform 96"/>
              <p:cNvSpPr>
                <a:spLocks/>
              </p:cNvSpPr>
              <p:nvPr/>
            </p:nvSpPr>
            <p:spPr bwMode="auto">
              <a:xfrm>
                <a:off x="368" y="1846"/>
                <a:ext cx="25" cy="23"/>
              </a:xfrm>
              <a:custGeom>
                <a:avLst/>
                <a:gdLst>
                  <a:gd name="T0" fmla="*/ 8 w 16"/>
                  <a:gd name="T1" fmla="*/ 0 h 15"/>
                  <a:gd name="T2" fmla="*/ 1 w 16"/>
                  <a:gd name="T3" fmla="*/ 4 h 15"/>
                  <a:gd name="T4" fmla="*/ 1 w 16"/>
                  <a:gd name="T5" fmla="*/ 4 h 15"/>
                  <a:gd name="T6" fmla="*/ 1 w 16"/>
                  <a:gd name="T7" fmla="*/ 4 h 15"/>
                  <a:gd name="T8" fmla="*/ 1 w 16"/>
                  <a:gd name="T9" fmla="*/ 4 h 15"/>
                  <a:gd name="T10" fmla="*/ 0 w 16"/>
                  <a:gd name="T11" fmla="*/ 10 h 15"/>
                  <a:gd name="T12" fmla="*/ 2 w 16"/>
                  <a:gd name="T13" fmla="*/ 13 h 15"/>
                  <a:gd name="T14" fmla="*/ 4 w 16"/>
                  <a:gd name="T15" fmla="*/ 15 h 15"/>
                  <a:gd name="T16" fmla="*/ 5 w 16"/>
                  <a:gd name="T17" fmla="*/ 15 h 15"/>
                  <a:gd name="T18" fmla="*/ 7 w 16"/>
                  <a:gd name="T19" fmla="*/ 15 h 15"/>
                  <a:gd name="T20" fmla="*/ 15 w 16"/>
                  <a:gd name="T21" fmla="*/ 6 h 15"/>
                  <a:gd name="T22" fmla="*/ 15 w 16"/>
                  <a:gd name="T23" fmla="*/ 5 h 15"/>
                  <a:gd name="T24" fmla="*/ 11 w 16"/>
                  <a:gd name="T25" fmla="*/ 1 h 15"/>
                  <a:gd name="T26" fmla="*/ 8 w 16"/>
                  <a:gd name="T2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15">
                    <a:moveTo>
                      <a:pt x="8" y="0"/>
                    </a:moveTo>
                    <a:cubicBezTo>
                      <a:pt x="5" y="0"/>
                      <a:pt x="2" y="2"/>
                      <a:pt x="1" y="4"/>
                    </a:cubicBezTo>
                    <a:cubicBezTo>
                      <a:pt x="1" y="4"/>
                      <a:pt x="1" y="4"/>
                      <a:pt x="1" y="4"/>
                    </a:cubicBezTo>
                    <a:cubicBezTo>
                      <a:pt x="1" y="4"/>
                      <a:pt x="1" y="4"/>
                      <a:pt x="1" y="4"/>
                    </a:cubicBezTo>
                    <a:cubicBezTo>
                      <a:pt x="1" y="4"/>
                      <a:pt x="1" y="4"/>
                      <a:pt x="1" y="4"/>
                    </a:cubicBezTo>
                    <a:cubicBezTo>
                      <a:pt x="0" y="6"/>
                      <a:pt x="0" y="8"/>
                      <a:pt x="0" y="10"/>
                    </a:cubicBezTo>
                    <a:cubicBezTo>
                      <a:pt x="1" y="11"/>
                      <a:pt x="2" y="12"/>
                      <a:pt x="2" y="13"/>
                    </a:cubicBezTo>
                    <a:cubicBezTo>
                      <a:pt x="3" y="14"/>
                      <a:pt x="4" y="14"/>
                      <a:pt x="4" y="15"/>
                    </a:cubicBezTo>
                    <a:cubicBezTo>
                      <a:pt x="4" y="15"/>
                      <a:pt x="5" y="15"/>
                      <a:pt x="5" y="15"/>
                    </a:cubicBezTo>
                    <a:cubicBezTo>
                      <a:pt x="6" y="15"/>
                      <a:pt x="7" y="15"/>
                      <a:pt x="7" y="15"/>
                    </a:cubicBezTo>
                    <a:cubicBezTo>
                      <a:pt x="13" y="15"/>
                      <a:pt x="16" y="10"/>
                      <a:pt x="15" y="6"/>
                    </a:cubicBezTo>
                    <a:cubicBezTo>
                      <a:pt x="15" y="6"/>
                      <a:pt x="15" y="5"/>
                      <a:pt x="15" y="5"/>
                    </a:cubicBezTo>
                    <a:cubicBezTo>
                      <a:pt x="14" y="3"/>
                      <a:pt x="13" y="2"/>
                      <a:pt x="11" y="1"/>
                    </a:cubicBezTo>
                    <a:cubicBezTo>
                      <a:pt x="10" y="1"/>
                      <a:pt x="9"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36" name="Freeform 97"/>
              <p:cNvSpPr>
                <a:spLocks noEditPoints="1"/>
              </p:cNvSpPr>
              <p:nvPr/>
            </p:nvSpPr>
            <p:spPr bwMode="auto">
              <a:xfrm>
                <a:off x="360" y="1842"/>
                <a:ext cx="40" cy="34"/>
              </a:xfrm>
              <a:custGeom>
                <a:avLst/>
                <a:gdLst>
                  <a:gd name="T0" fmla="*/ 6 w 26"/>
                  <a:gd name="T1" fmla="*/ 7 h 22"/>
                  <a:gd name="T2" fmla="*/ 13 w 26"/>
                  <a:gd name="T3" fmla="*/ 3 h 22"/>
                  <a:gd name="T4" fmla="*/ 16 w 26"/>
                  <a:gd name="T5" fmla="*/ 4 h 22"/>
                  <a:gd name="T6" fmla="*/ 20 w 26"/>
                  <a:gd name="T7" fmla="*/ 8 h 22"/>
                  <a:gd name="T8" fmla="*/ 15 w 26"/>
                  <a:gd name="T9" fmla="*/ 18 h 22"/>
                  <a:gd name="T10" fmla="*/ 12 w 26"/>
                  <a:gd name="T11" fmla="*/ 18 h 22"/>
                  <a:gd name="T12" fmla="*/ 10 w 26"/>
                  <a:gd name="T13" fmla="*/ 18 h 22"/>
                  <a:gd name="T14" fmla="*/ 9 w 26"/>
                  <a:gd name="T15" fmla="*/ 18 h 22"/>
                  <a:gd name="T16" fmla="*/ 7 w 26"/>
                  <a:gd name="T17" fmla="*/ 16 h 22"/>
                  <a:gd name="T18" fmla="*/ 5 w 26"/>
                  <a:gd name="T19" fmla="*/ 13 h 22"/>
                  <a:gd name="T20" fmla="*/ 6 w 26"/>
                  <a:gd name="T21" fmla="*/ 7 h 22"/>
                  <a:gd name="T22" fmla="*/ 6 w 26"/>
                  <a:gd name="T23" fmla="*/ 7 h 22"/>
                  <a:gd name="T24" fmla="*/ 6 w 26"/>
                  <a:gd name="T25" fmla="*/ 7 h 22"/>
                  <a:gd name="T26" fmla="*/ 6 w 26"/>
                  <a:gd name="T27" fmla="*/ 7 h 22"/>
                  <a:gd name="T28" fmla="*/ 13 w 26"/>
                  <a:gd name="T29" fmla="*/ 0 h 22"/>
                  <a:gd name="T30" fmla="*/ 8 w 26"/>
                  <a:gd name="T31" fmla="*/ 1 h 22"/>
                  <a:gd name="T32" fmla="*/ 3 w 26"/>
                  <a:gd name="T33" fmla="*/ 5 h 22"/>
                  <a:gd name="T34" fmla="*/ 3 w 26"/>
                  <a:gd name="T35" fmla="*/ 5 h 22"/>
                  <a:gd name="T36" fmla="*/ 3 w 26"/>
                  <a:gd name="T37" fmla="*/ 5 h 22"/>
                  <a:gd name="T38" fmla="*/ 3 w 26"/>
                  <a:gd name="T39" fmla="*/ 5 h 22"/>
                  <a:gd name="T40" fmla="*/ 9 w 26"/>
                  <a:gd name="T41" fmla="*/ 22 h 22"/>
                  <a:gd name="T42" fmla="*/ 12 w 26"/>
                  <a:gd name="T43" fmla="*/ 22 h 22"/>
                  <a:gd name="T44" fmla="*/ 23 w 26"/>
                  <a:gd name="T45" fmla="*/ 6 h 22"/>
                  <a:gd name="T46" fmla="*/ 23 w 26"/>
                  <a:gd name="T47" fmla="*/ 5 h 22"/>
                  <a:gd name="T48" fmla="*/ 18 w 26"/>
                  <a:gd name="T49" fmla="*/ 1 h 22"/>
                  <a:gd name="T50" fmla="*/ 18 w 26"/>
                  <a:gd name="T51" fmla="*/ 0 h 22"/>
                  <a:gd name="T52" fmla="*/ 13 w 26"/>
                  <a:gd name="T53" fmla="*/ 0 h 22"/>
                  <a:gd name="T54" fmla="*/ 13 w 26"/>
                  <a:gd name="T5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 h="22">
                    <a:moveTo>
                      <a:pt x="6" y="7"/>
                    </a:moveTo>
                    <a:cubicBezTo>
                      <a:pt x="7" y="5"/>
                      <a:pt x="10" y="3"/>
                      <a:pt x="13" y="3"/>
                    </a:cubicBezTo>
                    <a:cubicBezTo>
                      <a:pt x="14" y="3"/>
                      <a:pt x="15" y="4"/>
                      <a:pt x="16" y="4"/>
                    </a:cubicBezTo>
                    <a:cubicBezTo>
                      <a:pt x="18" y="5"/>
                      <a:pt x="19" y="6"/>
                      <a:pt x="20" y="8"/>
                    </a:cubicBezTo>
                    <a:cubicBezTo>
                      <a:pt x="21" y="12"/>
                      <a:pt x="19" y="17"/>
                      <a:pt x="15" y="18"/>
                    </a:cubicBezTo>
                    <a:cubicBezTo>
                      <a:pt x="14" y="18"/>
                      <a:pt x="13" y="18"/>
                      <a:pt x="12" y="18"/>
                    </a:cubicBezTo>
                    <a:cubicBezTo>
                      <a:pt x="11" y="18"/>
                      <a:pt x="10" y="18"/>
                      <a:pt x="10" y="18"/>
                    </a:cubicBezTo>
                    <a:cubicBezTo>
                      <a:pt x="10" y="18"/>
                      <a:pt x="9" y="18"/>
                      <a:pt x="9" y="18"/>
                    </a:cubicBezTo>
                    <a:cubicBezTo>
                      <a:pt x="9" y="17"/>
                      <a:pt x="8" y="17"/>
                      <a:pt x="7" y="16"/>
                    </a:cubicBezTo>
                    <a:cubicBezTo>
                      <a:pt x="7" y="15"/>
                      <a:pt x="6" y="14"/>
                      <a:pt x="5" y="13"/>
                    </a:cubicBezTo>
                    <a:cubicBezTo>
                      <a:pt x="5" y="11"/>
                      <a:pt x="5" y="9"/>
                      <a:pt x="6" y="7"/>
                    </a:cubicBezTo>
                    <a:cubicBezTo>
                      <a:pt x="6" y="7"/>
                      <a:pt x="6" y="7"/>
                      <a:pt x="6" y="7"/>
                    </a:cubicBezTo>
                    <a:cubicBezTo>
                      <a:pt x="6" y="7"/>
                      <a:pt x="6" y="7"/>
                      <a:pt x="6" y="7"/>
                    </a:cubicBezTo>
                    <a:cubicBezTo>
                      <a:pt x="6" y="7"/>
                      <a:pt x="6" y="7"/>
                      <a:pt x="6" y="7"/>
                    </a:cubicBezTo>
                    <a:moveTo>
                      <a:pt x="13" y="0"/>
                    </a:moveTo>
                    <a:cubicBezTo>
                      <a:pt x="11" y="0"/>
                      <a:pt x="10" y="0"/>
                      <a:pt x="8" y="1"/>
                    </a:cubicBezTo>
                    <a:cubicBezTo>
                      <a:pt x="6" y="2"/>
                      <a:pt x="4" y="3"/>
                      <a:pt x="3" y="5"/>
                    </a:cubicBezTo>
                    <a:cubicBezTo>
                      <a:pt x="3" y="5"/>
                      <a:pt x="3" y="5"/>
                      <a:pt x="3" y="5"/>
                    </a:cubicBezTo>
                    <a:cubicBezTo>
                      <a:pt x="3" y="5"/>
                      <a:pt x="3" y="5"/>
                      <a:pt x="3" y="5"/>
                    </a:cubicBezTo>
                    <a:cubicBezTo>
                      <a:pt x="3" y="5"/>
                      <a:pt x="3" y="5"/>
                      <a:pt x="3" y="5"/>
                    </a:cubicBezTo>
                    <a:cubicBezTo>
                      <a:pt x="0" y="10"/>
                      <a:pt x="1" y="19"/>
                      <a:pt x="9" y="22"/>
                    </a:cubicBezTo>
                    <a:cubicBezTo>
                      <a:pt x="10" y="22"/>
                      <a:pt x="11" y="22"/>
                      <a:pt x="12" y="22"/>
                    </a:cubicBezTo>
                    <a:cubicBezTo>
                      <a:pt x="21" y="22"/>
                      <a:pt x="26" y="13"/>
                      <a:pt x="23" y="6"/>
                    </a:cubicBezTo>
                    <a:cubicBezTo>
                      <a:pt x="23" y="5"/>
                      <a:pt x="23" y="5"/>
                      <a:pt x="23" y="5"/>
                    </a:cubicBezTo>
                    <a:cubicBezTo>
                      <a:pt x="21" y="3"/>
                      <a:pt x="20" y="1"/>
                      <a:pt x="18" y="1"/>
                    </a:cubicBezTo>
                    <a:cubicBezTo>
                      <a:pt x="18" y="0"/>
                      <a:pt x="18" y="0"/>
                      <a:pt x="18" y="0"/>
                    </a:cubicBezTo>
                    <a:cubicBezTo>
                      <a:pt x="16" y="0"/>
                      <a:pt x="15" y="0"/>
                      <a:pt x="13" y="0"/>
                    </a:cubicBezTo>
                    <a:cubicBezTo>
                      <a:pt x="13" y="0"/>
                      <a:pt x="13"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37" name="Freeform 98"/>
              <p:cNvSpPr>
                <a:spLocks noEditPoints="1"/>
              </p:cNvSpPr>
              <p:nvPr/>
            </p:nvSpPr>
            <p:spPr bwMode="auto">
              <a:xfrm>
                <a:off x="-388" y="1332"/>
                <a:ext cx="80" cy="65"/>
              </a:xfrm>
              <a:custGeom>
                <a:avLst/>
                <a:gdLst>
                  <a:gd name="T0" fmla="*/ 15 w 52"/>
                  <a:gd name="T1" fmla="*/ 18 h 42"/>
                  <a:gd name="T2" fmla="*/ 27 w 52"/>
                  <a:gd name="T3" fmla="*/ 10 h 42"/>
                  <a:gd name="T4" fmla="*/ 32 w 52"/>
                  <a:gd name="T5" fmla="*/ 13 h 42"/>
                  <a:gd name="T6" fmla="*/ 25 w 52"/>
                  <a:gd name="T7" fmla="*/ 30 h 42"/>
                  <a:gd name="T8" fmla="*/ 20 w 52"/>
                  <a:gd name="T9" fmla="*/ 31 h 42"/>
                  <a:gd name="T10" fmla="*/ 14 w 52"/>
                  <a:gd name="T11" fmla="*/ 21 h 42"/>
                  <a:gd name="T12" fmla="*/ 14 w 52"/>
                  <a:gd name="T13" fmla="*/ 19 h 42"/>
                  <a:gd name="T14" fmla="*/ 15 w 52"/>
                  <a:gd name="T15" fmla="*/ 18 h 42"/>
                  <a:gd name="T16" fmla="*/ 15 w 52"/>
                  <a:gd name="T17" fmla="*/ 18 h 42"/>
                  <a:gd name="T18" fmla="*/ 15 w 52"/>
                  <a:gd name="T19" fmla="*/ 18 h 42"/>
                  <a:gd name="T20" fmla="*/ 31 w 52"/>
                  <a:gd name="T21" fmla="*/ 0 h 42"/>
                  <a:gd name="T22" fmla="*/ 6 w 52"/>
                  <a:gd name="T23" fmla="*/ 15 h 42"/>
                  <a:gd name="T24" fmla="*/ 6 w 52"/>
                  <a:gd name="T25" fmla="*/ 15 h 42"/>
                  <a:gd name="T26" fmla="*/ 6 w 52"/>
                  <a:gd name="T27" fmla="*/ 15 h 42"/>
                  <a:gd name="T28" fmla="*/ 5 w 52"/>
                  <a:gd name="T29" fmla="*/ 18 h 42"/>
                  <a:gd name="T30" fmla="*/ 16 w 52"/>
                  <a:gd name="T31" fmla="*/ 42 h 42"/>
                  <a:gd name="T32" fmla="*/ 16 w 52"/>
                  <a:gd name="T33" fmla="*/ 42 h 42"/>
                  <a:gd name="T34" fmla="*/ 26 w 52"/>
                  <a:gd name="T35" fmla="*/ 40 h 42"/>
                  <a:gd name="T36" fmla="*/ 30 w 52"/>
                  <a:gd name="T37" fmla="*/ 38 h 42"/>
                  <a:gd name="T38" fmla="*/ 34 w 52"/>
                  <a:gd name="T39" fmla="*/ 0 h 42"/>
                  <a:gd name="T40" fmla="*/ 31 w 52"/>
                  <a:gd name="T4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42">
                    <a:moveTo>
                      <a:pt x="15" y="18"/>
                    </a:moveTo>
                    <a:cubicBezTo>
                      <a:pt x="18" y="13"/>
                      <a:pt x="23" y="10"/>
                      <a:pt x="27" y="10"/>
                    </a:cubicBezTo>
                    <a:cubicBezTo>
                      <a:pt x="29" y="10"/>
                      <a:pt x="31" y="11"/>
                      <a:pt x="32" y="13"/>
                    </a:cubicBezTo>
                    <a:cubicBezTo>
                      <a:pt x="37" y="18"/>
                      <a:pt x="32" y="27"/>
                      <a:pt x="25" y="30"/>
                    </a:cubicBezTo>
                    <a:cubicBezTo>
                      <a:pt x="23" y="31"/>
                      <a:pt x="22" y="31"/>
                      <a:pt x="20" y="31"/>
                    </a:cubicBezTo>
                    <a:cubicBezTo>
                      <a:pt x="15" y="31"/>
                      <a:pt x="12" y="27"/>
                      <a:pt x="14" y="21"/>
                    </a:cubicBezTo>
                    <a:cubicBezTo>
                      <a:pt x="14" y="20"/>
                      <a:pt x="14" y="20"/>
                      <a:pt x="14" y="19"/>
                    </a:cubicBezTo>
                    <a:cubicBezTo>
                      <a:pt x="14" y="19"/>
                      <a:pt x="15" y="18"/>
                      <a:pt x="15" y="18"/>
                    </a:cubicBezTo>
                    <a:cubicBezTo>
                      <a:pt x="15" y="18"/>
                      <a:pt x="15" y="18"/>
                      <a:pt x="15" y="18"/>
                    </a:cubicBezTo>
                    <a:cubicBezTo>
                      <a:pt x="15" y="18"/>
                      <a:pt x="15" y="18"/>
                      <a:pt x="15" y="18"/>
                    </a:cubicBezTo>
                    <a:moveTo>
                      <a:pt x="31" y="0"/>
                    </a:moveTo>
                    <a:cubicBezTo>
                      <a:pt x="18" y="0"/>
                      <a:pt x="10" y="9"/>
                      <a:pt x="6" y="15"/>
                    </a:cubicBezTo>
                    <a:cubicBezTo>
                      <a:pt x="6" y="15"/>
                      <a:pt x="6" y="15"/>
                      <a:pt x="6" y="15"/>
                    </a:cubicBezTo>
                    <a:cubicBezTo>
                      <a:pt x="6" y="15"/>
                      <a:pt x="6" y="15"/>
                      <a:pt x="6" y="15"/>
                    </a:cubicBezTo>
                    <a:cubicBezTo>
                      <a:pt x="5" y="16"/>
                      <a:pt x="5" y="17"/>
                      <a:pt x="5" y="18"/>
                    </a:cubicBezTo>
                    <a:cubicBezTo>
                      <a:pt x="0" y="27"/>
                      <a:pt x="2" y="40"/>
                      <a:pt x="16" y="42"/>
                    </a:cubicBezTo>
                    <a:cubicBezTo>
                      <a:pt x="16" y="42"/>
                      <a:pt x="16" y="42"/>
                      <a:pt x="16" y="42"/>
                    </a:cubicBezTo>
                    <a:cubicBezTo>
                      <a:pt x="20" y="42"/>
                      <a:pt x="23" y="41"/>
                      <a:pt x="26" y="40"/>
                    </a:cubicBezTo>
                    <a:cubicBezTo>
                      <a:pt x="27" y="40"/>
                      <a:pt x="29" y="39"/>
                      <a:pt x="30" y="38"/>
                    </a:cubicBezTo>
                    <a:cubicBezTo>
                      <a:pt x="47" y="28"/>
                      <a:pt x="52" y="4"/>
                      <a:pt x="34" y="0"/>
                    </a:cubicBezTo>
                    <a:cubicBezTo>
                      <a:pt x="33" y="0"/>
                      <a:pt x="32" y="0"/>
                      <a:pt x="3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38" name="Freeform 99"/>
              <p:cNvSpPr>
                <a:spLocks noEditPoints="1"/>
              </p:cNvSpPr>
              <p:nvPr/>
            </p:nvSpPr>
            <p:spPr bwMode="auto">
              <a:xfrm>
                <a:off x="-396" y="1326"/>
                <a:ext cx="88" cy="76"/>
              </a:xfrm>
              <a:custGeom>
                <a:avLst/>
                <a:gdLst>
                  <a:gd name="T0" fmla="*/ 11 w 57"/>
                  <a:gd name="T1" fmla="*/ 19 h 49"/>
                  <a:gd name="T2" fmla="*/ 36 w 57"/>
                  <a:gd name="T3" fmla="*/ 4 h 49"/>
                  <a:gd name="T4" fmla="*/ 39 w 57"/>
                  <a:gd name="T5" fmla="*/ 4 h 49"/>
                  <a:gd name="T6" fmla="*/ 35 w 57"/>
                  <a:gd name="T7" fmla="*/ 42 h 49"/>
                  <a:gd name="T8" fmla="*/ 31 w 57"/>
                  <a:gd name="T9" fmla="*/ 44 h 49"/>
                  <a:gd name="T10" fmla="*/ 22 w 57"/>
                  <a:gd name="T11" fmla="*/ 46 h 49"/>
                  <a:gd name="T12" fmla="*/ 8 w 57"/>
                  <a:gd name="T13" fmla="*/ 25 h 49"/>
                  <a:gd name="T14" fmla="*/ 10 w 57"/>
                  <a:gd name="T15" fmla="*/ 22 h 49"/>
                  <a:gd name="T16" fmla="*/ 11 w 57"/>
                  <a:gd name="T17" fmla="*/ 19 h 49"/>
                  <a:gd name="T18" fmla="*/ 11 w 57"/>
                  <a:gd name="T19" fmla="*/ 19 h 49"/>
                  <a:gd name="T20" fmla="*/ 11 w 57"/>
                  <a:gd name="T21" fmla="*/ 19 h 49"/>
                  <a:gd name="T22" fmla="*/ 37 w 57"/>
                  <a:gd name="T23" fmla="*/ 0 h 49"/>
                  <a:gd name="T24" fmla="*/ 10 w 57"/>
                  <a:gd name="T25" fmla="*/ 16 h 49"/>
                  <a:gd name="T26" fmla="*/ 9 w 57"/>
                  <a:gd name="T27" fmla="*/ 17 h 49"/>
                  <a:gd name="T28" fmla="*/ 7 w 57"/>
                  <a:gd name="T29" fmla="*/ 20 h 49"/>
                  <a:gd name="T30" fmla="*/ 17 w 57"/>
                  <a:gd name="T31" fmla="*/ 49 h 49"/>
                  <a:gd name="T32" fmla="*/ 17 w 57"/>
                  <a:gd name="T33" fmla="*/ 49 h 49"/>
                  <a:gd name="T34" fmla="*/ 20 w 57"/>
                  <a:gd name="T35" fmla="*/ 49 h 49"/>
                  <a:gd name="T36" fmla="*/ 21 w 57"/>
                  <a:gd name="T37" fmla="*/ 49 h 49"/>
                  <a:gd name="T38" fmla="*/ 52 w 57"/>
                  <a:gd name="T39" fmla="*/ 26 h 49"/>
                  <a:gd name="T40" fmla="*/ 53 w 57"/>
                  <a:gd name="T41" fmla="*/ 22 h 49"/>
                  <a:gd name="T42" fmla="*/ 51 w 57"/>
                  <a:gd name="T43" fmla="*/ 7 h 49"/>
                  <a:gd name="T44" fmla="*/ 39 w 57"/>
                  <a:gd name="T45" fmla="*/ 0 h 49"/>
                  <a:gd name="T46" fmla="*/ 37 w 57"/>
                  <a:gd name="T4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7" h="49">
                    <a:moveTo>
                      <a:pt x="11" y="19"/>
                    </a:moveTo>
                    <a:cubicBezTo>
                      <a:pt x="15" y="13"/>
                      <a:pt x="23" y="4"/>
                      <a:pt x="36" y="4"/>
                    </a:cubicBezTo>
                    <a:cubicBezTo>
                      <a:pt x="37" y="4"/>
                      <a:pt x="38" y="4"/>
                      <a:pt x="39" y="4"/>
                    </a:cubicBezTo>
                    <a:cubicBezTo>
                      <a:pt x="57" y="8"/>
                      <a:pt x="52" y="32"/>
                      <a:pt x="35" y="42"/>
                    </a:cubicBezTo>
                    <a:cubicBezTo>
                      <a:pt x="34" y="43"/>
                      <a:pt x="32" y="44"/>
                      <a:pt x="31" y="44"/>
                    </a:cubicBezTo>
                    <a:cubicBezTo>
                      <a:pt x="28" y="45"/>
                      <a:pt x="25" y="46"/>
                      <a:pt x="22" y="46"/>
                    </a:cubicBezTo>
                    <a:cubicBezTo>
                      <a:pt x="12" y="46"/>
                      <a:pt x="5" y="38"/>
                      <a:pt x="8" y="25"/>
                    </a:cubicBezTo>
                    <a:cubicBezTo>
                      <a:pt x="8" y="24"/>
                      <a:pt x="9" y="23"/>
                      <a:pt x="10" y="22"/>
                    </a:cubicBezTo>
                    <a:cubicBezTo>
                      <a:pt x="10" y="21"/>
                      <a:pt x="10" y="20"/>
                      <a:pt x="11" y="19"/>
                    </a:cubicBezTo>
                    <a:cubicBezTo>
                      <a:pt x="11" y="19"/>
                      <a:pt x="11" y="19"/>
                      <a:pt x="11" y="19"/>
                    </a:cubicBezTo>
                    <a:cubicBezTo>
                      <a:pt x="11" y="19"/>
                      <a:pt x="11" y="19"/>
                      <a:pt x="11" y="19"/>
                    </a:cubicBezTo>
                    <a:moveTo>
                      <a:pt x="37" y="0"/>
                    </a:moveTo>
                    <a:cubicBezTo>
                      <a:pt x="25" y="0"/>
                      <a:pt x="15" y="8"/>
                      <a:pt x="10" y="16"/>
                    </a:cubicBezTo>
                    <a:cubicBezTo>
                      <a:pt x="9" y="16"/>
                      <a:pt x="9" y="17"/>
                      <a:pt x="9" y="17"/>
                    </a:cubicBezTo>
                    <a:cubicBezTo>
                      <a:pt x="8" y="18"/>
                      <a:pt x="8" y="19"/>
                      <a:pt x="7" y="20"/>
                    </a:cubicBezTo>
                    <a:cubicBezTo>
                      <a:pt x="0" y="34"/>
                      <a:pt x="5" y="47"/>
                      <a:pt x="17" y="49"/>
                    </a:cubicBezTo>
                    <a:cubicBezTo>
                      <a:pt x="17" y="49"/>
                      <a:pt x="17" y="49"/>
                      <a:pt x="17" y="49"/>
                    </a:cubicBezTo>
                    <a:cubicBezTo>
                      <a:pt x="18" y="49"/>
                      <a:pt x="19" y="49"/>
                      <a:pt x="20" y="49"/>
                    </a:cubicBezTo>
                    <a:cubicBezTo>
                      <a:pt x="20" y="49"/>
                      <a:pt x="21" y="49"/>
                      <a:pt x="21" y="49"/>
                    </a:cubicBezTo>
                    <a:cubicBezTo>
                      <a:pt x="35" y="49"/>
                      <a:pt x="48" y="38"/>
                      <a:pt x="52" y="26"/>
                    </a:cubicBezTo>
                    <a:cubicBezTo>
                      <a:pt x="53" y="25"/>
                      <a:pt x="53" y="24"/>
                      <a:pt x="53" y="22"/>
                    </a:cubicBezTo>
                    <a:cubicBezTo>
                      <a:pt x="55" y="17"/>
                      <a:pt x="54" y="11"/>
                      <a:pt x="51" y="7"/>
                    </a:cubicBezTo>
                    <a:cubicBezTo>
                      <a:pt x="47" y="1"/>
                      <a:pt x="41" y="1"/>
                      <a:pt x="39" y="0"/>
                    </a:cubicBezTo>
                    <a:cubicBezTo>
                      <a:pt x="38" y="0"/>
                      <a:pt x="38" y="0"/>
                      <a:pt x="3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39" name="Freeform 100"/>
              <p:cNvSpPr>
                <a:spLocks/>
              </p:cNvSpPr>
              <p:nvPr/>
            </p:nvSpPr>
            <p:spPr bwMode="auto">
              <a:xfrm>
                <a:off x="-364" y="1354"/>
                <a:ext cx="24" cy="20"/>
              </a:xfrm>
              <a:custGeom>
                <a:avLst/>
                <a:gdLst>
                  <a:gd name="T0" fmla="*/ 10 w 15"/>
                  <a:gd name="T1" fmla="*/ 0 h 13"/>
                  <a:gd name="T2" fmla="*/ 2 w 15"/>
                  <a:gd name="T3" fmla="*/ 5 h 13"/>
                  <a:gd name="T4" fmla="*/ 2 w 15"/>
                  <a:gd name="T5" fmla="*/ 5 h 13"/>
                  <a:gd name="T6" fmla="*/ 2 w 15"/>
                  <a:gd name="T7" fmla="*/ 5 h 13"/>
                  <a:gd name="T8" fmla="*/ 1 w 15"/>
                  <a:gd name="T9" fmla="*/ 6 h 13"/>
                  <a:gd name="T10" fmla="*/ 4 w 15"/>
                  <a:gd name="T11" fmla="*/ 13 h 13"/>
                  <a:gd name="T12" fmla="*/ 5 w 15"/>
                  <a:gd name="T13" fmla="*/ 13 h 13"/>
                  <a:gd name="T14" fmla="*/ 14 w 15"/>
                  <a:gd name="T15" fmla="*/ 7 h 13"/>
                  <a:gd name="T16" fmla="*/ 11 w 15"/>
                  <a:gd name="T17" fmla="*/ 0 h 13"/>
                  <a:gd name="T18" fmla="*/ 10 w 15"/>
                  <a:gd name="T1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3">
                    <a:moveTo>
                      <a:pt x="10" y="0"/>
                    </a:moveTo>
                    <a:cubicBezTo>
                      <a:pt x="6" y="0"/>
                      <a:pt x="3" y="3"/>
                      <a:pt x="2" y="5"/>
                    </a:cubicBezTo>
                    <a:cubicBezTo>
                      <a:pt x="2" y="5"/>
                      <a:pt x="2" y="5"/>
                      <a:pt x="2" y="5"/>
                    </a:cubicBezTo>
                    <a:cubicBezTo>
                      <a:pt x="2" y="5"/>
                      <a:pt x="2" y="5"/>
                      <a:pt x="2" y="5"/>
                    </a:cubicBezTo>
                    <a:cubicBezTo>
                      <a:pt x="2" y="5"/>
                      <a:pt x="2" y="5"/>
                      <a:pt x="1" y="6"/>
                    </a:cubicBezTo>
                    <a:cubicBezTo>
                      <a:pt x="0" y="9"/>
                      <a:pt x="0" y="12"/>
                      <a:pt x="4" y="13"/>
                    </a:cubicBezTo>
                    <a:cubicBezTo>
                      <a:pt x="5" y="13"/>
                      <a:pt x="5" y="13"/>
                      <a:pt x="5" y="13"/>
                    </a:cubicBezTo>
                    <a:cubicBezTo>
                      <a:pt x="9" y="13"/>
                      <a:pt x="13" y="10"/>
                      <a:pt x="14" y="7"/>
                    </a:cubicBezTo>
                    <a:cubicBezTo>
                      <a:pt x="15" y="4"/>
                      <a:pt x="14" y="1"/>
                      <a:pt x="11" y="0"/>
                    </a:cubicBezTo>
                    <a:cubicBezTo>
                      <a:pt x="11" y="0"/>
                      <a:pt x="10"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40" name="Freeform 101"/>
              <p:cNvSpPr>
                <a:spLocks noEditPoints="1"/>
              </p:cNvSpPr>
              <p:nvPr/>
            </p:nvSpPr>
            <p:spPr bwMode="auto">
              <a:xfrm>
                <a:off x="-370" y="1348"/>
                <a:ext cx="39" cy="32"/>
              </a:xfrm>
              <a:custGeom>
                <a:avLst/>
                <a:gdLst>
                  <a:gd name="T0" fmla="*/ 6 w 25"/>
                  <a:gd name="T1" fmla="*/ 9 h 21"/>
                  <a:gd name="T2" fmla="*/ 14 w 25"/>
                  <a:gd name="T3" fmla="*/ 4 h 21"/>
                  <a:gd name="T4" fmla="*/ 15 w 25"/>
                  <a:gd name="T5" fmla="*/ 4 h 21"/>
                  <a:gd name="T6" fmla="*/ 18 w 25"/>
                  <a:gd name="T7" fmla="*/ 11 h 21"/>
                  <a:gd name="T8" fmla="*/ 14 w 25"/>
                  <a:gd name="T9" fmla="*/ 16 h 21"/>
                  <a:gd name="T10" fmla="*/ 9 w 25"/>
                  <a:gd name="T11" fmla="*/ 18 h 21"/>
                  <a:gd name="T12" fmla="*/ 5 w 25"/>
                  <a:gd name="T13" fmla="*/ 11 h 21"/>
                  <a:gd name="T14" fmla="*/ 5 w 25"/>
                  <a:gd name="T15" fmla="*/ 10 h 21"/>
                  <a:gd name="T16" fmla="*/ 6 w 25"/>
                  <a:gd name="T17" fmla="*/ 9 h 21"/>
                  <a:gd name="T18" fmla="*/ 6 w 25"/>
                  <a:gd name="T19" fmla="*/ 9 h 21"/>
                  <a:gd name="T20" fmla="*/ 6 w 25"/>
                  <a:gd name="T21" fmla="*/ 9 h 21"/>
                  <a:gd name="T22" fmla="*/ 15 w 25"/>
                  <a:gd name="T23" fmla="*/ 0 h 21"/>
                  <a:gd name="T24" fmla="*/ 3 w 25"/>
                  <a:gd name="T25" fmla="*/ 8 h 21"/>
                  <a:gd name="T26" fmla="*/ 3 w 25"/>
                  <a:gd name="T27" fmla="*/ 8 h 21"/>
                  <a:gd name="T28" fmla="*/ 3 w 25"/>
                  <a:gd name="T29" fmla="*/ 8 h 21"/>
                  <a:gd name="T30" fmla="*/ 2 w 25"/>
                  <a:gd name="T31" fmla="*/ 9 h 21"/>
                  <a:gd name="T32" fmla="*/ 8 w 25"/>
                  <a:gd name="T33" fmla="*/ 21 h 21"/>
                  <a:gd name="T34" fmla="*/ 8 w 25"/>
                  <a:gd name="T35" fmla="*/ 21 h 21"/>
                  <a:gd name="T36" fmla="*/ 13 w 25"/>
                  <a:gd name="T37" fmla="*/ 20 h 21"/>
                  <a:gd name="T38" fmla="*/ 20 w 25"/>
                  <a:gd name="T39" fmla="*/ 3 h 21"/>
                  <a:gd name="T40" fmla="*/ 15 w 25"/>
                  <a:gd name="T4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1">
                    <a:moveTo>
                      <a:pt x="6" y="9"/>
                    </a:moveTo>
                    <a:cubicBezTo>
                      <a:pt x="7" y="7"/>
                      <a:pt x="10" y="4"/>
                      <a:pt x="14" y="4"/>
                    </a:cubicBezTo>
                    <a:cubicBezTo>
                      <a:pt x="14" y="4"/>
                      <a:pt x="15" y="4"/>
                      <a:pt x="15" y="4"/>
                    </a:cubicBezTo>
                    <a:cubicBezTo>
                      <a:pt x="18" y="5"/>
                      <a:pt x="19" y="8"/>
                      <a:pt x="18" y="11"/>
                    </a:cubicBezTo>
                    <a:cubicBezTo>
                      <a:pt x="17" y="13"/>
                      <a:pt x="16" y="15"/>
                      <a:pt x="14" y="16"/>
                    </a:cubicBezTo>
                    <a:cubicBezTo>
                      <a:pt x="12" y="17"/>
                      <a:pt x="11" y="18"/>
                      <a:pt x="9" y="18"/>
                    </a:cubicBezTo>
                    <a:cubicBezTo>
                      <a:pt x="6" y="18"/>
                      <a:pt x="4" y="15"/>
                      <a:pt x="5" y="11"/>
                    </a:cubicBezTo>
                    <a:cubicBezTo>
                      <a:pt x="5" y="11"/>
                      <a:pt x="5" y="10"/>
                      <a:pt x="5" y="10"/>
                    </a:cubicBezTo>
                    <a:cubicBezTo>
                      <a:pt x="6" y="9"/>
                      <a:pt x="6" y="9"/>
                      <a:pt x="6" y="9"/>
                    </a:cubicBezTo>
                    <a:cubicBezTo>
                      <a:pt x="6" y="9"/>
                      <a:pt x="6" y="9"/>
                      <a:pt x="6" y="9"/>
                    </a:cubicBezTo>
                    <a:cubicBezTo>
                      <a:pt x="6" y="9"/>
                      <a:pt x="6" y="9"/>
                      <a:pt x="6" y="9"/>
                    </a:cubicBezTo>
                    <a:moveTo>
                      <a:pt x="15" y="0"/>
                    </a:moveTo>
                    <a:cubicBezTo>
                      <a:pt x="11" y="0"/>
                      <a:pt x="6" y="3"/>
                      <a:pt x="3" y="8"/>
                    </a:cubicBezTo>
                    <a:cubicBezTo>
                      <a:pt x="3" y="8"/>
                      <a:pt x="3" y="8"/>
                      <a:pt x="3" y="8"/>
                    </a:cubicBezTo>
                    <a:cubicBezTo>
                      <a:pt x="3" y="8"/>
                      <a:pt x="3" y="8"/>
                      <a:pt x="3" y="8"/>
                    </a:cubicBezTo>
                    <a:cubicBezTo>
                      <a:pt x="3" y="8"/>
                      <a:pt x="2" y="9"/>
                      <a:pt x="2" y="9"/>
                    </a:cubicBezTo>
                    <a:cubicBezTo>
                      <a:pt x="0" y="14"/>
                      <a:pt x="1" y="20"/>
                      <a:pt x="8" y="21"/>
                    </a:cubicBezTo>
                    <a:cubicBezTo>
                      <a:pt x="8" y="21"/>
                      <a:pt x="8" y="21"/>
                      <a:pt x="8" y="21"/>
                    </a:cubicBezTo>
                    <a:cubicBezTo>
                      <a:pt x="10" y="21"/>
                      <a:pt x="11" y="21"/>
                      <a:pt x="13" y="20"/>
                    </a:cubicBezTo>
                    <a:cubicBezTo>
                      <a:pt x="20" y="17"/>
                      <a:pt x="25" y="8"/>
                      <a:pt x="20" y="3"/>
                    </a:cubicBezTo>
                    <a:cubicBezTo>
                      <a:pt x="19" y="1"/>
                      <a:pt x="17"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41" name="Freeform 102"/>
              <p:cNvSpPr>
                <a:spLocks noEditPoints="1"/>
              </p:cNvSpPr>
              <p:nvPr/>
            </p:nvSpPr>
            <p:spPr bwMode="auto">
              <a:xfrm>
                <a:off x="975" y="1157"/>
                <a:ext cx="73" cy="57"/>
              </a:xfrm>
              <a:custGeom>
                <a:avLst/>
                <a:gdLst>
                  <a:gd name="T0" fmla="*/ 13 w 47"/>
                  <a:gd name="T1" fmla="*/ 13 h 37"/>
                  <a:gd name="T2" fmla="*/ 20 w 47"/>
                  <a:gd name="T3" fmla="*/ 9 h 37"/>
                  <a:gd name="T4" fmla="*/ 31 w 47"/>
                  <a:gd name="T5" fmla="*/ 16 h 37"/>
                  <a:gd name="T6" fmla="*/ 25 w 47"/>
                  <a:gd name="T7" fmla="*/ 27 h 37"/>
                  <a:gd name="T8" fmla="*/ 23 w 47"/>
                  <a:gd name="T9" fmla="*/ 27 h 37"/>
                  <a:gd name="T10" fmla="*/ 12 w 47"/>
                  <a:gd name="T11" fmla="*/ 14 h 37"/>
                  <a:gd name="T12" fmla="*/ 13 w 47"/>
                  <a:gd name="T13" fmla="*/ 13 h 37"/>
                  <a:gd name="T14" fmla="*/ 13 w 47"/>
                  <a:gd name="T15" fmla="*/ 13 h 37"/>
                  <a:gd name="T16" fmla="*/ 13 w 47"/>
                  <a:gd name="T17" fmla="*/ 13 h 37"/>
                  <a:gd name="T18" fmla="*/ 13 w 47"/>
                  <a:gd name="T19" fmla="*/ 13 h 37"/>
                  <a:gd name="T20" fmla="*/ 19 w 47"/>
                  <a:gd name="T21" fmla="*/ 0 h 37"/>
                  <a:gd name="T22" fmla="*/ 15 w 47"/>
                  <a:gd name="T23" fmla="*/ 0 h 37"/>
                  <a:gd name="T24" fmla="*/ 3 w 47"/>
                  <a:gd name="T25" fmla="*/ 7 h 37"/>
                  <a:gd name="T26" fmla="*/ 3 w 47"/>
                  <a:gd name="T27" fmla="*/ 7 h 37"/>
                  <a:gd name="T28" fmla="*/ 3 w 47"/>
                  <a:gd name="T29" fmla="*/ 7 h 37"/>
                  <a:gd name="T30" fmla="*/ 3 w 47"/>
                  <a:gd name="T31" fmla="*/ 8 h 37"/>
                  <a:gd name="T32" fmla="*/ 2 w 47"/>
                  <a:gd name="T33" fmla="*/ 21 h 37"/>
                  <a:gd name="T34" fmla="*/ 17 w 47"/>
                  <a:gd name="T35" fmla="*/ 36 h 37"/>
                  <a:gd name="T36" fmla="*/ 25 w 47"/>
                  <a:gd name="T37" fmla="*/ 37 h 37"/>
                  <a:gd name="T38" fmla="*/ 29 w 47"/>
                  <a:gd name="T39" fmla="*/ 37 h 37"/>
                  <a:gd name="T40" fmla="*/ 32 w 47"/>
                  <a:gd name="T41" fmla="*/ 36 h 37"/>
                  <a:gd name="T42" fmla="*/ 31 w 47"/>
                  <a:gd name="T43" fmla="*/ 3 h 37"/>
                  <a:gd name="T44" fmla="*/ 29 w 47"/>
                  <a:gd name="T45" fmla="*/ 2 h 37"/>
                  <a:gd name="T46" fmla="*/ 22 w 47"/>
                  <a:gd name="T47" fmla="*/ 0 h 37"/>
                  <a:gd name="T48" fmla="*/ 19 w 47"/>
                  <a:gd name="T4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37">
                    <a:moveTo>
                      <a:pt x="13" y="13"/>
                    </a:moveTo>
                    <a:cubicBezTo>
                      <a:pt x="15" y="10"/>
                      <a:pt x="17" y="9"/>
                      <a:pt x="20" y="9"/>
                    </a:cubicBezTo>
                    <a:cubicBezTo>
                      <a:pt x="25" y="9"/>
                      <a:pt x="29" y="12"/>
                      <a:pt x="31" y="16"/>
                    </a:cubicBezTo>
                    <a:cubicBezTo>
                      <a:pt x="34" y="21"/>
                      <a:pt x="31" y="26"/>
                      <a:pt x="25" y="27"/>
                    </a:cubicBezTo>
                    <a:cubicBezTo>
                      <a:pt x="25" y="27"/>
                      <a:pt x="24" y="27"/>
                      <a:pt x="23" y="27"/>
                    </a:cubicBezTo>
                    <a:cubicBezTo>
                      <a:pt x="16" y="27"/>
                      <a:pt x="9" y="20"/>
                      <a:pt x="12" y="14"/>
                    </a:cubicBezTo>
                    <a:cubicBezTo>
                      <a:pt x="13" y="13"/>
                      <a:pt x="13" y="13"/>
                      <a:pt x="13" y="13"/>
                    </a:cubicBezTo>
                    <a:cubicBezTo>
                      <a:pt x="13" y="13"/>
                      <a:pt x="13" y="13"/>
                      <a:pt x="13" y="13"/>
                    </a:cubicBezTo>
                    <a:cubicBezTo>
                      <a:pt x="13" y="13"/>
                      <a:pt x="13" y="13"/>
                      <a:pt x="13" y="13"/>
                    </a:cubicBezTo>
                    <a:cubicBezTo>
                      <a:pt x="13" y="13"/>
                      <a:pt x="13" y="13"/>
                      <a:pt x="13" y="13"/>
                    </a:cubicBezTo>
                    <a:moveTo>
                      <a:pt x="19" y="0"/>
                    </a:moveTo>
                    <a:cubicBezTo>
                      <a:pt x="17" y="0"/>
                      <a:pt x="16" y="0"/>
                      <a:pt x="15" y="0"/>
                    </a:cubicBezTo>
                    <a:cubicBezTo>
                      <a:pt x="9" y="1"/>
                      <a:pt x="5" y="5"/>
                      <a:pt x="3" y="7"/>
                    </a:cubicBezTo>
                    <a:cubicBezTo>
                      <a:pt x="3" y="7"/>
                      <a:pt x="3" y="7"/>
                      <a:pt x="3" y="7"/>
                    </a:cubicBezTo>
                    <a:cubicBezTo>
                      <a:pt x="3" y="7"/>
                      <a:pt x="3" y="7"/>
                      <a:pt x="3" y="7"/>
                    </a:cubicBezTo>
                    <a:cubicBezTo>
                      <a:pt x="3" y="7"/>
                      <a:pt x="3" y="8"/>
                      <a:pt x="3" y="8"/>
                    </a:cubicBezTo>
                    <a:cubicBezTo>
                      <a:pt x="1" y="11"/>
                      <a:pt x="0" y="16"/>
                      <a:pt x="2" y="21"/>
                    </a:cubicBezTo>
                    <a:cubicBezTo>
                      <a:pt x="4" y="27"/>
                      <a:pt x="10" y="33"/>
                      <a:pt x="17" y="36"/>
                    </a:cubicBezTo>
                    <a:cubicBezTo>
                      <a:pt x="20" y="37"/>
                      <a:pt x="23" y="37"/>
                      <a:pt x="25" y="37"/>
                    </a:cubicBezTo>
                    <a:cubicBezTo>
                      <a:pt x="27" y="37"/>
                      <a:pt x="28" y="37"/>
                      <a:pt x="29" y="37"/>
                    </a:cubicBezTo>
                    <a:cubicBezTo>
                      <a:pt x="30" y="36"/>
                      <a:pt x="31" y="36"/>
                      <a:pt x="32" y="36"/>
                    </a:cubicBezTo>
                    <a:cubicBezTo>
                      <a:pt x="46" y="31"/>
                      <a:pt x="47" y="13"/>
                      <a:pt x="31" y="3"/>
                    </a:cubicBezTo>
                    <a:cubicBezTo>
                      <a:pt x="30" y="3"/>
                      <a:pt x="30" y="2"/>
                      <a:pt x="29" y="2"/>
                    </a:cubicBezTo>
                    <a:cubicBezTo>
                      <a:pt x="26" y="1"/>
                      <a:pt x="24" y="0"/>
                      <a:pt x="22" y="0"/>
                    </a:cubicBezTo>
                    <a:cubicBezTo>
                      <a:pt x="21" y="0"/>
                      <a:pt x="20" y="0"/>
                      <a:pt x="1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42" name="Freeform 103"/>
              <p:cNvSpPr>
                <a:spLocks noEditPoints="1"/>
              </p:cNvSpPr>
              <p:nvPr/>
            </p:nvSpPr>
            <p:spPr bwMode="auto">
              <a:xfrm>
                <a:off x="966" y="1152"/>
                <a:ext cx="82" cy="67"/>
              </a:xfrm>
              <a:custGeom>
                <a:avLst/>
                <a:gdLst>
                  <a:gd name="T0" fmla="*/ 21 w 53"/>
                  <a:gd name="T1" fmla="*/ 3 h 43"/>
                  <a:gd name="T2" fmla="*/ 25 w 53"/>
                  <a:gd name="T3" fmla="*/ 3 h 43"/>
                  <a:gd name="T4" fmla="*/ 28 w 53"/>
                  <a:gd name="T5" fmla="*/ 3 h 43"/>
                  <a:gd name="T6" fmla="*/ 35 w 53"/>
                  <a:gd name="T7" fmla="*/ 5 h 43"/>
                  <a:gd name="T8" fmla="*/ 36 w 53"/>
                  <a:gd name="T9" fmla="*/ 6 h 43"/>
                  <a:gd name="T10" fmla="*/ 37 w 53"/>
                  <a:gd name="T11" fmla="*/ 6 h 43"/>
                  <a:gd name="T12" fmla="*/ 38 w 53"/>
                  <a:gd name="T13" fmla="*/ 39 h 43"/>
                  <a:gd name="T14" fmla="*/ 35 w 53"/>
                  <a:gd name="T15" fmla="*/ 40 h 43"/>
                  <a:gd name="T16" fmla="*/ 31 w 53"/>
                  <a:gd name="T17" fmla="*/ 40 h 43"/>
                  <a:gd name="T18" fmla="*/ 23 w 53"/>
                  <a:gd name="T19" fmla="*/ 39 h 43"/>
                  <a:gd name="T20" fmla="*/ 8 w 53"/>
                  <a:gd name="T21" fmla="*/ 24 h 43"/>
                  <a:gd name="T22" fmla="*/ 9 w 53"/>
                  <a:gd name="T23" fmla="*/ 12 h 43"/>
                  <a:gd name="T24" fmla="*/ 9 w 53"/>
                  <a:gd name="T25" fmla="*/ 11 h 43"/>
                  <a:gd name="T26" fmla="*/ 9 w 53"/>
                  <a:gd name="T27" fmla="*/ 10 h 43"/>
                  <a:gd name="T28" fmla="*/ 9 w 53"/>
                  <a:gd name="T29" fmla="*/ 10 h 43"/>
                  <a:gd name="T30" fmla="*/ 9 w 53"/>
                  <a:gd name="T31" fmla="*/ 10 h 43"/>
                  <a:gd name="T32" fmla="*/ 21 w 53"/>
                  <a:gd name="T33" fmla="*/ 3 h 43"/>
                  <a:gd name="T34" fmla="*/ 24 w 53"/>
                  <a:gd name="T35" fmla="*/ 0 h 43"/>
                  <a:gd name="T36" fmla="*/ 6 w 53"/>
                  <a:gd name="T37" fmla="*/ 9 h 43"/>
                  <a:gd name="T38" fmla="*/ 6 w 53"/>
                  <a:gd name="T39" fmla="*/ 10 h 43"/>
                  <a:gd name="T40" fmla="*/ 5 w 53"/>
                  <a:gd name="T41" fmla="*/ 11 h 43"/>
                  <a:gd name="T42" fmla="*/ 18 w 53"/>
                  <a:gd name="T43" fmla="*/ 40 h 43"/>
                  <a:gd name="T44" fmla="*/ 19 w 53"/>
                  <a:gd name="T45" fmla="*/ 40 h 43"/>
                  <a:gd name="T46" fmla="*/ 19 w 53"/>
                  <a:gd name="T47" fmla="*/ 40 h 43"/>
                  <a:gd name="T48" fmla="*/ 31 w 53"/>
                  <a:gd name="T49" fmla="*/ 43 h 43"/>
                  <a:gd name="T50" fmla="*/ 50 w 53"/>
                  <a:gd name="T51" fmla="*/ 33 h 43"/>
                  <a:gd name="T52" fmla="*/ 51 w 53"/>
                  <a:gd name="T53" fmla="*/ 31 h 43"/>
                  <a:gd name="T54" fmla="*/ 51 w 53"/>
                  <a:gd name="T55" fmla="*/ 18 h 43"/>
                  <a:gd name="T56" fmla="*/ 35 w 53"/>
                  <a:gd name="T57" fmla="*/ 2 h 43"/>
                  <a:gd name="T58" fmla="*/ 24 w 53"/>
                  <a:gd name="T5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 h="43">
                    <a:moveTo>
                      <a:pt x="21" y="3"/>
                    </a:moveTo>
                    <a:cubicBezTo>
                      <a:pt x="22" y="3"/>
                      <a:pt x="23" y="3"/>
                      <a:pt x="25" y="3"/>
                    </a:cubicBezTo>
                    <a:cubicBezTo>
                      <a:pt x="26" y="3"/>
                      <a:pt x="27" y="3"/>
                      <a:pt x="28" y="3"/>
                    </a:cubicBezTo>
                    <a:cubicBezTo>
                      <a:pt x="30" y="3"/>
                      <a:pt x="32" y="4"/>
                      <a:pt x="35" y="5"/>
                    </a:cubicBezTo>
                    <a:cubicBezTo>
                      <a:pt x="35" y="5"/>
                      <a:pt x="36" y="5"/>
                      <a:pt x="36" y="6"/>
                    </a:cubicBezTo>
                    <a:cubicBezTo>
                      <a:pt x="36" y="6"/>
                      <a:pt x="37" y="6"/>
                      <a:pt x="37" y="6"/>
                    </a:cubicBezTo>
                    <a:cubicBezTo>
                      <a:pt x="53" y="16"/>
                      <a:pt x="52" y="34"/>
                      <a:pt x="38" y="39"/>
                    </a:cubicBezTo>
                    <a:cubicBezTo>
                      <a:pt x="37" y="39"/>
                      <a:pt x="36" y="39"/>
                      <a:pt x="35" y="40"/>
                    </a:cubicBezTo>
                    <a:cubicBezTo>
                      <a:pt x="34" y="40"/>
                      <a:pt x="32" y="40"/>
                      <a:pt x="31" y="40"/>
                    </a:cubicBezTo>
                    <a:cubicBezTo>
                      <a:pt x="28" y="40"/>
                      <a:pt x="25" y="40"/>
                      <a:pt x="23" y="39"/>
                    </a:cubicBezTo>
                    <a:cubicBezTo>
                      <a:pt x="16" y="36"/>
                      <a:pt x="10" y="30"/>
                      <a:pt x="8" y="24"/>
                    </a:cubicBezTo>
                    <a:cubicBezTo>
                      <a:pt x="6" y="20"/>
                      <a:pt x="6" y="16"/>
                      <a:pt x="9" y="12"/>
                    </a:cubicBezTo>
                    <a:cubicBezTo>
                      <a:pt x="9" y="11"/>
                      <a:pt x="9" y="11"/>
                      <a:pt x="9" y="11"/>
                    </a:cubicBezTo>
                    <a:cubicBezTo>
                      <a:pt x="9" y="11"/>
                      <a:pt x="9" y="10"/>
                      <a:pt x="9" y="10"/>
                    </a:cubicBezTo>
                    <a:cubicBezTo>
                      <a:pt x="9" y="10"/>
                      <a:pt x="9" y="10"/>
                      <a:pt x="9" y="10"/>
                    </a:cubicBezTo>
                    <a:cubicBezTo>
                      <a:pt x="9" y="10"/>
                      <a:pt x="9" y="10"/>
                      <a:pt x="9" y="10"/>
                    </a:cubicBezTo>
                    <a:cubicBezTo>
                      <a:pt x="11" y="8"/>
                      <a:pt x="15" y="4"/>
                      <a:pt x="21" y="3"/>
                    </a:cubicBezTo>
                    <a:moveTo>
                      <a:pt x="24" y="0"/>
                    </a:moveTo>
                    <a:cubicBezTo>
                      <a:pt x="14" y="0"/>
                      <a:pt x="8" y="5"/>
                      <a:pt x="6" y="9"/>
                    </a:cubicBezTo>
                    <a:cubicBezTo>
                      <a:pt x="6" y="10"/>
                      <a:pt x="6" y="10"/>
                      <a:pt x="6" y="10"/>
                    </a:cubicBezTo>
                    <a:cubicBezTo>
                      <a:pt x="5" y="10"/>
                      <a:pt x="5" y="10"/>
                      <a:pt x="5" y="11"/>
                    </a:cubicBezTo>
                    <a:cubicBezTo>
                      <a:pt x="0" y="21"/>
                      <a:pt x="6" y="34"/>
                      <a:pt x="18" y="40"/>
                    </a:cubicBezTo>
                    <a:cubicBezTo>
                      <a:pt x="18" y="40"/>
                      <a:pt x="19" y="40"/>
                      <a:pt x="19" y="40"/>
                    </a:cubicBezTo>
                    <a:cubicBezTo>
                      <a:pt x="19" y="40"/>
                      <a:pt x="19" y="40"/>
                      <a:pt x="19" y="40"/>
                    </a:cubicBezTo>
                    <a:cubicBezTo>
                      <a:pt x="23" y="42"/>
                      <a:pt x="27" y="43"/>
                      <a:pt x="31" y="43"/>
                    </a:cubicBezTo>
                    <a:cubicBezTo>
                      <a:pt x="40" y="43"/>
                      <a:pt x="47" y="39"/>
                      <a:pt x="50" y="33"/>
                    </a:cubicBezTo>
                    <a:cubicBezTo>
                      <a:pt x="51" y="32"/>
                      <a:pt x="51" y="31"/>
                      <a:pt x="51" y="31"/>
                    </a:cubicBezTo>
                    <a:cubicBezTo>
                      <a:pt x="52" y="27"/>
                      <a:pt x="53" y="23"/>
                      <a:pt x="51" y="18"/>
                    </a:cubicBezTo>
                    <a:cubicBezTo>
                      <a:pt x="49" y="11"/>
                      <a:pt x="43" y="6"/>
                      <a:pt x="35" y="2"/>
                    </a:cubicBezTo>
                    <a:cubicBezTo>
                      <a:pt x="31" y="1"/>
                      <a:pt x="27"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43" name="Freeform 104"/>
              <p:cNvSpPr>
                <a:spLocks/>
              </p:cNvSpPr>
              <p:nvPr/>
            </p:nvSpPr>
            <p:spPr bwMode="auto">
              <a:xfrm>
                <a:off x="997" y="1175"/>
                <a:ext cx="23" cy="19"/>
              </a:xfrm>
              <a:custGeom>
                <a:avLst/>
                <a:gdLst>
                  <a:gd name="T0" fmla="*/ 7 w 15"/>
                  <a:gd name="T1" fmla="*/ 0 h 12"/>
                  <a:gd name="T2" fmla="*/ 5 w 15"/>
                  <a:gd name="T3" fmla="*/ 1 h 12"/>
                  <a:gd name="T4" fmla="*/ 2 w 15"/>
                  <a:gd name="T5" fmla="*/ 3 h 12"/>
                  <a:gd name="T6" fmla="*/ 2 w 15"/>
                  <a:gd name="T7" fmla="*/ 3 h 12"/>
                  <a:gd name="T8" fmla="*/ 2 w 15"/>
                  <a:gd name="T9" fmla="*/ 3 h 12"/>
                  <a:gd name="T10" fmla="*/ 2 w 15"/>
                  <a:gd name="T11" fmla="*/ 3 h 12"/>
                  <a:gd name="T12" fmla="*/ 5 w 15"/>
                  <a:gd name="T13" fmla="*/ 11 h 12"/>
                  <a:gd name="T14" fmla="*/ 9 w 15"/>
                  <a:gd name="T15" fmla="*/ 12 h 12"/>
                  <a:gd name="T16" fmla="*/ 14 w 15"/>
                  <a:gd name="T17" fmla="*/ 10 h 12"/>
                  <a:gd name="T18" fmla="*/ 11 w 15"/>
                  <a:gd name="T19" fmla="*/ 2 h 12"/>
                  <a:gd name="T20" fmla="*/ 7 w 15"/>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2">
                    <a:moveTo>
                      <a:pt x="7" y="0"/>
                    </a:moveTo>
                    <a:cubicBezTo>
                      <a:pt x="6" y="0"/>
                      <a:pt x="6" y="0"/>
                      <a:pt x="5" y="1"/>
                    </a:cubicBezTo>
                    <a:cubicBezTo>
                      <a:pt x="4" y="1"/>
                      <a:pt x="2" y="2"/>
                      <a:pt x="2" y="3"/>
                    </a:cubicBezTo>
                    <a:cubicBezTo>
                      <a:pt x="2" y="3"/>
                      <a:pt x="2" y="3"/>
                      <a:pt x="2" y="3"/>
                    </a:cubicBezTo>
                    <a:cubicBezTo>
                      <a:pt x="2" y="3"/>
                      <a:pt x="2" y="3"/>
                      <a:pt x="2" y="3"/>
                    </a:cubicBezTo>
                    <a:cubicBezTo>
                      <a:pt x="2" y="3"/>
                      <a:pt x="2" y="3"/>
                      <a:pt x="2" y="3"/>
                    </a:cubicBezTo>
                    <a:cubicBezTo>
                      <a:pt x="0" y="5"/>
                      <a:pt x="1" y="9"/>
                      <a:pt x="5" y="11"/>
                    </a:cubicBezTo>
                    <a:cubicBezTo>
                      <a:pt x="6" y="12"/>
                      <a:pt x="8" y="12"/>
                      <a:pt x="9" y="12"/>
                    </a:cubicBezTo>
                    <a:cubicBezTo>
                      <a:pt x="11" y="12"/>
                      <a:pt x="13" y="11"/>
                      <a:pt x="14" y="10"/>
                    </a:cubicBezTo>
                    <a:cubicBezTo>
                      <a:pt x="15" y="8"/>
                      <a:pt x="15" y="4"/>
                      <a:pt x="11" y="2"/>
                    </a:cubicBezTo>
                    <a:cubicBezTo>
                      <a:pt x="10" y="1"/>
                      <a:pt x="8"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44" name="Freeform 105"/>
              <p:cNvSpPr>
                <a:spLocks noEditPoints="1"/>
              </p:cNvSpPr>
              <p:nvPr/>
            </p:nvSpPr>
            <p:spPr bwMode="auto">
              <a:xfrm>
                <a:off x="992" y="1171"/>
                <a:ext cx="36" cy="28"/>
              </a:xfrm>
              <a:custGeom>
                <a:avLst/>
                <a:gdLst>
                  <a:gd name="T0" fmla="*/ 8 w 23"/>
                  <a:gd name="T1" fmla="*/ 4 h 18"/>
                  <a:gd name="T2" fmla="*/ 10 w 23"/>
                  <a:gd name="T3" fmla="*/ 3 h 18"/>
                  <a:gd name="T4" fmla="*/ 14 w 23"/>
                  <a:gd name="T5" fmla="*/ 4 h 18"/>
                  <a:gd name="T6" fmla="*/ 14 w 23"/>
                  <a:gd name="T7" fmla="*/ 5 h 18"/>
                  <a:gd name="T8" fmla="*/ 17 w 23"/>
                  <a:gd name="T9" fmla="*/ 13 h 18"/>
                  <a:gd name="T10" fmla="*/ 14 w 23"/>
                  <a:gd name="T11" fmla="*/ 15 h 18"/>
                  <a:gd name="T12" fmla="*/ 12 w 23"/>
                  <a:gd name="T13" fmla="*/ 15 h 18"/>
                  <a:gd name="T14" fmla="*/ 5 w 23"/>
                  <a:gd name="T15" fmla="*/ 6 h 18"/>
                  <a:gd name="T16" fmla="*/ 5 w 23"/>
                  <a:gd name="T17" fmla="*/ 6 h 18"/>
                  <a:gd name="T18" fmla="*/ 5 w 23"/>
                  <a:gd name="T19" fmla="*/ 6 h 18"/>
                  <a:gd name="T20" fmla="*/ 5 w 23"/>
                  <a:gd name="T21" fmla="*/ 6 h 18"/>
                  <a:gd name="T22" fmla="*/ 8 w 23"/>
                  <a:gd name="T23" fmla="*/ 4 h 18"/>
                  <a:gd name="T24" fmla="*/ 9 w 23"/>
                  <a:gd name="T25" fmla="*/ 0 h 18"/>
                  <a:gd name="T26" fmla="*/ 2 w 23"/>
                  <a:gd name="T27" fmla="*/ 4 h 18"/>
                  <a:gd name="T28" fmla="*/ 2 w 23"/>
                  <a:gd name="T29" fmla="*/ 4 h 18"/>
                  <a:gd name="T30" fmla="*/ 2 w 23"/>
                  <a:gd name="T31" fmla="*/ 4 h 18"/>
                  <a:gd name="T32" fmla="*/ 2 w 23"/>
                  <a:gd name="T33" fmla="*/ 4 h 18"/>
                  <a:gd name="T34" fmla="*/ 8 w 23"/>
                  <a:gd name="T35" fmla="*/ 17 h 18"/>
                  <a:gd name="T36" fmla="*/ 12 w 23"/>
                  <a:gd name="T37" fmla="*/ 18 h 18"/>
                  <a:gd name="T38" fmla="*/ 14 w 23"/>
                  <a:gd name="T39" fmla="*/ 18 h 18"/>
                  <a:gd name="T40" fmla="*/ 20 w 23"/>
                  <a:gd name="T41" fmla="*/ 7 h 18"/>
                  <a:gd name="T42" fmla="*/ 9 w 23"/>
                  <a:gd name="T4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18">
                    <a:moveTo>
                      <a:pt x="8" y="4"/>
                    </a:moveTo>
                    <a:cubicBezTo>
                      <a:pt x="9" y="3"/>
                      <a:pt x="9" y="3"/>
                      <a:pt x="10" y="3"/>
                    </a:cubicBezTo>
                    <a:cubicBezTo>
                      <a:pt x="11" y="3"/>
                      <a:pt x="12" y="4"/>
                      <a:pt x="14" y="4"/>
                    </a:cubicBezTo>
                    <a:cubicBezTo>
                      <a:pt x="14" y="4"/>
                      <a:pt x="14" y="5"/>
                      <a:pt x="14" y="5"/>
                    </a:cubicBezTo>
                    <a:cubicBezTo>
                      <a:pt x="18" y="7"/>
                      <a:pt x="18" y="11"/>
                      <a:pt x="17" y="13"/>
                    </a:cubicBezTo>
                    <a:cubicBezTo>
                      <a:pt x="16" y="14"/>
                      <a:pt x="15" y="15"/>
                      <a:pt x="14" y="15"/>
                    </a:cubicBezTo>
                    <a:cubicBezTo>
                      <a:pt x="13" y="15"/>
                      <a:pt x="12" y="15"/>
                      <a:pt x="12" y="15"/>
                    </a:cubicBezTo>
                    <a:cubicBezTo>
                      <a:pt x="7" y="15"/>
                      <a:pt x="2" y="10"/>
                      <a:pt x="5" y="6"/>
                    </a:cubicBezTo>
                    <a:cubicBezTo>
                      <a:pt x="5" y="6"/>
                      <a:pt x="5" y="6"/>
                      <a:pt x="5" y="6"/>
                    </a:cubicBezTo>
                    <a:cubicBezTo>
                      <a:pt x="5" y="6"/>
                      <a:pt x="5" y="6"/>
                      <a:pt x="5" y="6"/>
                    </a:cubicBezTo>
                    <a:cubicBezTo>
                      <a:pt x="5" y="6"/>
                      <a:pt x="5" y="6"/>
                      <a:pt x="5" y="6"/>
                    </a:cubicBezTo>
                    <a:cubicBezTo>
                      <a:pt x="5" y="5"/>
                      <a:pt x="7" y="4"/>
                      <a:pt x="8" y="4"/>
                    </a:cubicBezTo>
                    <a:moveTo>
                      <a:pt x="9" y="0"/>
                    </a:moveTo>
                    <a:cubicBezTo>
                      <a:pt x="6" y="0"/>
                      <a:pt x="4" y="1"/>
                      <a:pt x="2" y="4"/>
                    </a:cubicBezTo>
                    <a:cubicBezTo>
                      <a:pt x="2" y="4"/>
                      <a:pt x="2" y="4"/>
                      <a:pt x="2" y="4"/>
                    </a:cubicBezTo>
                    <a:cubicBezTo>
                      <a:pt x="2" y="4"/>
                      <a:pt x="2" y="4"/>
                      <a:pt x="2" y="4"/>
                    </a:cubicBezTo>
                    <a:cubicBezTo>
                      <a:pt x="2" y="4"/>
                      <a:pt x="2" y="4"/>
                      <a:pt x="2" y="4"/>
                    </a:cubicBezTo>
                    <a:cubicBezTo>
                      <a:pt x="0" y="8"/>
                      <a:pt x="1" y="14"/>
                      <a:pt x="8" y="17"/>
                    </a:cubicBezTo>
                    <a:cubicBezTo>
                      <a:pt x="9" y="18"/>
                      <a:pt x="11" y="18"/>
                      <a:pt x="12" y="18"/>
                    </a:cubicBezTo>
                    <a:cubicBezTo>
                      <a:pt x="13" y="18"/>
                      <a:pt x="14" y="18"/>
                      <a:pt x="14" y="18"/>
                    </a:cubicBezTo>
                    <a:cubicBezTo>
                      <a:pt x="20" y="17"/>
                      <a:pt x="23" y="12"/>
                      <a:pt x="20" y="7"/>
                    </a:cubicBezTo>
                    <a:cubicBezTo>
                      <a:pt x="18" y="3"/>
                      <a:pt x="14"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45" name="Freeform 106"/>
              <p:cNvSpPr>
                <a:spLocks noEditPoints="1"/>
              </p:cNvSpPr>
              <p:nvPr/>
            </p:nvSpPr>
            <p:spPr bwMode="auto">
              <a:xfrm>
                <a:off x="244" y="1289"/>
                <a:ext cx="82" cy="63"/>
              </a:xfrm>
              <a:custGeom>
                <a:avLst/>
                <a:gdLst>
                  <a:gd name="T0" fmla="*/ 27 w 53"/>
                  <a:gd name="T1" fmla="*/ 10 h 41"/>
                  <a:gd name="T2" fmla="*/ 27 w 53"/>
                  <a:gd name="T3" fmla="*/ 10 h 41"/>
                  <a:gd name="T4" fmla="*/ 31 w 53"/>
                  <a:gd name="T5" fmla="*/ 11 h 41"/>
                  <a:gd name="T6" fmla="*/ 32 w 53"/>
                  <a:gd name="T7" fmla="*/ 11 h 41"/>
                  <a:gd name="T8" fmla="*/ 32 w 53"/>
                  <a:gd name="T9" fmla="*/ 11 h 41"/>
                  <a:gd name="T10" fmla="*/ 36 w 53"/>
                  <a:gd name="T11" fmla="*/ 14 h 41"/>
                  <a:gd name="T12" fmla="*/ 35 w 53"/>
                  <a:gd name="T13" fmla="*/ 25 h 41"/>
                  <a:gd name="T14" fmla="*/ 30 w 53"/>
                  <a:gd name="T15" fmla="*/ 29 h 41"/>
                  <a:gd name="T16" fmla="*/ 25 w 53"/>
                  <a:gd name="T17" fmla="*/ 30 h 41"/>
                  <a:gd name="T18" fmla="*/ 16 w 53"/>
                  <a:gd name="T19" fmla="*/ 17 h 41"/>
                  <a:gd name="T20" fmla="*/ 16 w 53"/>
                  <a:gd name="T21" fmla="*/ 16 h 41"/>
                  <a:gd name="T22" fmla="*/ 17 w 53"/>
                  <a:gd name="T23" fmla="*/ 15 h 41"/>
                  <a:gd name="T24" fmla="*/ 17 w 53"/>
                  <a:gd name="T25" fmla="*/ 15 h 41"/>
                  <a:gd name="T26" fmla="*/ 17 w 53"/>
                  <a:gd name="T27" fmla="*/ 15 h 41"/>
                  <a:gd name="T28" fmla="*/ 17 w 53"/>
                  <a:gd name="T29" fmla="*/ 15 h 41"/>
                  <a:gd name="T30" fmla="*/ 17 w 53"/>
                  <a:gd name="T31" fmla="*/ 15 h 41"/>
                  <a:gd name="T32" fmla="*/ 22 w 53"/>
                  <a:gd name="T33" fmla="*/ 11 h 41"/>
                  <a:gd name="T34" fmla="*/ 27 w 53"/>
                  <a:gd name="T35" fmla="*/ 10 h 41"/>
                  <a:gd name="T36" fmla="*/ 28 w 53"/>
                  <a:gd name="T37" fmla="*/ 0 h 41"/>
                  <a:gd name="T38" fmla="*/ 28 w 53"/>
                  <a:gd name="T39" fmla="*/ 0 h 41"/>
                  <a:gd name="T40" fmla="*/ 17 w 53"/>
                  <a:gd name="T41" fmla="*/ 2 h 41"/>
                  <a:gd name="T42" fmla="*/ 7 w 53"/>
                  <a:gd name="T43" fmla="*/ 10 h 41"/>
                  <a:gd name="T44" fmla="*/ 7 w 53"/>
                  <a:gd name="T45" fmla="*/ 11 h 41"/>
                  <a:gd name="T46" fmla="*/ 7 w 53"/>
                  <a:gd name="T47" fmla="*/ 11 h 41"/>
                  <a:gd name="T48" fmla="*/ 6 w 53"/>
                  <a:gd name="T49" fmla="*/ 12 h 41"/>
                  <a:gd name="T50" fmla="*/ 18 w 53"/>
                  <a:gd name="T51" fmla="*/ 40 h 41"/>
                  <a:gd name="T52" fmla="*/ 24 w 53"/>
                  <a:gd name="T53" fmla="*/ 41 h 41"/>
                  <a:gd name="T54" fmla="*/ 42 w 53"/>
                  <a:gd name="T55" fmla="*/ 33 h 41"/>
                  <a:gd name="T56" fmla="*/ 37 w 53"/>
                  <a:gd name="T57" fmla="*/ 1 h 41"/>
                  <a:gd name="T58" fmla="*/ 37 w 53"/>
                  <a:gd name="T59" fmla="*/ 1 h 41"/>
                  <a:gd name="T60" fmla="*/ 28 w 53"/>
                  <a:gd name="T6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41">
                    <a:moveTo>
                      <a:pt x="27" y="10"/>
                    </a:moveTo>
                    <a:cubicBezTo>
                      <a:pt x="27" y="10"/>
                      <a:pt x="27" y="10"/>
                      <a:pt x="27" y="10"/>
                    </a:cubicBezTo>
                    <a:cubicBezTo>
                      <a:pt x="29" y="10"/>
                      <a:pt x="30" y="10"/>
                      <a:pt x="31" y="11"/>
                    </a:cubicBezTo>
                    <a:cubicBezTo>
                      <a:pt x="31" y="11"/>
                      <a:pt x="31" y="11"/>
                      <a:pt x="32" y="11"/>
                    </a:cubicBezTo>
                    <a:cubicBezTo>
                      <a:pt x="32" y="11"/>
                      <a:pt x="32" y="11"/>
                      <a:pt x="32" y="11"/>
                    </a:cubicBezTo>
                    <a:cubicBezTo>
                      <a:pt x="34" y="11"/>
                      <a:pt x="35" y="13"/>
                      <a:pt x="36" y="14"/>
                    </a:cubicBezTo>
                    <a:cubicBezTo>
                      <a:pt x="39" y="18"/>
                      <a:pt x="38" y="22"/>
                      <a:pt x="35" y="25"/>
                    </a:cubicBezTo>
                    <a:cubicBezTo>
                      <a:pt x="34" y="27"/>
                      <a:pt x="32" y="28"/>
                      <a:pt x="30" y="29"/>
                    </a:cubicBezTo>
                    <a:cubicBezTo>
                      <a:pt x="28" y="30"/>
                      <a:pt x="27" y="30"/>
                      <a:pt x="25" y="30"/>
                    </a:cubicBezTo>
                    <a:cubicBezTo>
                      <a:pt x="18" y="30"/>
                      <a:pt x="13" y="24"/>
                      <a:pt x="16" y="17"/>
                    </a:cubicBezTo>
                    <a:cubicBezTo>
                      <a:pt x="16" y="17"/>
                      <a:pt x="16" y="16"/>
                      <a:pt x="16" y="16"/>
                    </a:cubicBezTo>
                    <a:cubicBezTo>
                      <a:pt x="16" y="16"/>
                      <a:pt x="17" y="16"/>
                      <a:pt x="17" y="15"/>
                    </a:cubicBezTo>
                    <a:cubicBezTo>
                      <a:pt x="17" y="15"/>
                      <a:pt x="17" y="15"/>
                      <a:pt x="17" y="15"/>
                    </a:cubicBezTo>
                    <a:cubicBezTo>
                      <a:pt x="17" y="15"/>
                      <a:pt x="17" y="15"/>
                      <a:pt x="17" y="15"/>
                    </a:cubicBezTo>
                    <a:cubicBezTo>
                      <a:pt x="17" y="15"/>
                      <a:pt x="17" y="15"/>
                      <a:pt x="17" y="15"/>
                    </a:cubicBezTo>
                    <a:cubicBezTo>
                      <a:pt x="17" y="15"/>
                      <a:pt x="17" y="15"/>
                      <a:pt x="17" y="15"/>
                    </a:cubicBezTo>
                    <a:cubicBezTo>
                      <a:pt x="18" y="13"/>
                      <a:pt x="20" y="12"/>
                      <a:pt x="22" y="11"/>
                    </a:cubicBezTo>
                    <a:cubicBezTo>
                      <a:pt x="23" y="11"/>
                      <a:pt x="25" y="10"/>
                      <a:pt x="27" y="10"/>
                    </a:cubicBezTo>
                    <a:moveTo>
                      <a:pt x="28" y="0"/>
                    </a:moveTo>
                    <a:cubicBezTo>
                      <a:pt x="28" y="0"/>
                      <a:pt x="28" y="0"/>
                      <a:pt x="28" y="0"/>
                    </a:cubicBezTo>
                    <a:cubicBezTo>
                      <a:pt x="24" y="0"/>
                      <a:pt x="20" y="1"/>
                      <a:pt x="17" y="2"/>
                    </a:cubicBezTo>
                    <a:cubicBezTo>
                      <a:pt x="12" y="4"/>
                      <a:pt x="9" y="8"/>
                      <a:pt x="7" y="10"/>
                    </a:cubicBezTo>
                    <a:cubicBezTo>
                      <a:pt x="7" y="10"/>
                      <a:pt x="7" y="11"/>
                      <a:pt x="7" y="11"/>
                    </a:cubicBezTo>
                    <a:cubicBezTo>
                      <a:pt x="7" y="11"/>
                      <a:pt x="7" y="11"/>
                      <a:pt x="7" y="11"/>
                    </a:cubicBezTo>
                    <a:cubicBezTo>
                      <a:pt x="6" y="11"/>
                      <a:pt x="6" y="12"/>
                      <a:pt x="6" y="12"/>
                    </a:cubicBezTo>
                    <a:cubicBezTo>
                      <a:pt x="0" y="21"/>
                      <a:pt x="2" y="35"/>
                      <a:pt x="18" y="40"/>
                    </a:cubicBezTo>
                    <a:cubicBezTo>
                      <a:pt x="20" y="40"/>
                      <a:pt x="22" y="41"/>
                      <a:pt x="24" y="41"/>
                    </a:cubicBezTo>
                    <a:cubicBezTo>
                      <a:pt x="31" y="41"/>
                      <a:pt x="38" y="38"/>
                      <a:pt x="42" y="33"/>
                    </a:cubicBezTo>
                    <a:cubicBezTo>
                      <a:pt x="53" y="24"/>
                      <a:pt x="53" y="8"/>
                      <a:pt x="37" y="1"/>
                    </a:cubicBezTo>
                    <a:cubicBezTo>
                      <a:pt x="37" y="1"/>
                      <a:pt x="37" y="1"/>
                      <a:pt x="37" y="1"/>
                    </a:cubicBezTo>
                    <a:cubicBezTo>
                      <a:pt x="34" y="0"/>
                      <a:pt x="31" y="0"/>
                      <a:pt x="2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46" name="Freeform 107"/>
              <p:cNvSpPr>
                <a:spLocks noEditPoints="1"/>
              </p:cNvSpPr>
              <p:nvPr/>
            </p:nvSpPr>
            <p:spPr bwMode="auto">
              <a:xfrm>
                <a:off x="236" y="1283"/>
                <a:ext cx="96" cy="74"/>
              </a:xfrm>
              <a:custGeom>
                <a:avLst/>
                <a:gdLst>
                  <a:gd name="T0" fmla="*/ 33 w 62"/>
                  <a:gd name="T1" fmla="*/ 4 h 48"/>
                  <a:gd name="T2" fmla="*/ 33 w 62"/>
                  <a:gd name="T3" fmla="*/ 4 h 48"/>
                  <a:gd name="T4" fmla="*/ 42 w 62"/>
                  <a:gd name="T5" fmla="*/ 5 h 48"/>
                  <a:gd name="T6" fmla="*/ 42 w 62"/>
                  <a:gd name="T7" fmla="*/ 5 h 48"/>
                  <a:gd name="T8" fmla="*/ 42 w 62"/>
                  <a:gd name="T9" fmla="*/ 5 h 48"/>
                  <a:gd name="T10" fmla="*/ 47 w 62"/>
                  <a:gd name="T11" fmla="*/ 37 h 48"/>
                  <a:gd name="T12" fmla="*/ 38 w 62"/>
                  <a:gd name="T13" fmla="*/ 43 h 48"/>
                  <a:gd name="T14" fmla="*/ 29 w 62"/>
                  <a:gd name="T15" fmla="*/ 45 h 48"/>
                  <a:gd name="T16" fmla="*/ 9 w 62"/>
                  <a:gd name="T17" fmla="*/ 18 h 48"/>
                  <a:gd name="T18" fmla="*/ 11 w 62"/>
                  <a:gd name="T19" fmla="*/ 16 h 48"/>
                  <a:gd name="T20" fmla="*/ 12 w 62"/>
                  <a:gd name="T21" fmla="*/ 15 h 48"/>
                  <a:gd name="T22" fmla="*/ 12 w 62"/>
                  <a:gd name="T23" fmla="*/ 15 h 48"/>
                  <a:gd name="T24" fmla="*/ 12 w 62"/>
                  <a:gd name="T25" fmla="*/ 14 h 48"/>
                  <a:gd name="T26" fmla="*/ 22 w 62"/>
                  <a:gd name="T27" fmla="*/ 6 h 48"/>
                  <a:gd name="T28" fmla="*/ 33 w 62"/>
                  <a:gd name="T29" fmla="*/ 4 h 48"/>
                  <a:gd name="T30" fmla="*/ 34 w 62"/>
                  <a:gd name="T31" fmla="*/ 0 h 48"/>
                  <a:gd name="T32" fmla="*/ 8 w 62"/>
                  <a:gd name="T33" fmla="*/ 14 h 48"/>
                  <a:gd name="T34" fmla="*/ 7 w 62"/>
                  <a:gd name="T35" fmla="*/ 15 h 48"/>
                  <a:gd name="T36" fmla="*/ 7 w 62"/>
                  <a:gd name="T37" fmla="*/ 15 h 48"/>
                  <a:gd name="T38" fmla="*/ 6 w 62"/>
                  <a:gd name="T39" fmla="*/ 18 h 48"/>
                  <a:gd name="T40" fmla="*/ 19 w 62"/>
                  <a:gd name="T41" fmla="*/ 46 h 48"/>
                  <a:gd name="T42" fmla="*/ 19 w 62"/>
                  <a:gd name="T43" fmla="*/ 47 h 48"/>
                  <a:gd name="T44" fmla="*/ 19 w 62"/>
                  <a:gd name="T45" fmla="*/ 47 h 48"/>
                  <a:gd name="T46" fmla="*/ 29 w 62"/>
                  <a:gd name="T47" fmla="*/ 48 h 48"/>
                  <a:gd name="T48" fmla="*/ 56 w 62"/>
                  <a:gd name="T49" fmla="*/ 33 h 48"/>
                  <a:gd name="T50" fmla="*/ 56 w 62"/>
                  <a:gd name="T51" fmla="*/ 33 h 48"/>
                  <a:gd name="T52" fmla="*/ 56 w 62"/>
                  <a:gd name="T53" fmla="*/ 32 h 48"/>
                  <a:gd name="T54" fmla="*/ 42 w 62"/>
                  <a:gd name="T55" fmla="*/ 1 h 48"/>
                  <a:gd name="T56" fmla="*/ 34 w 62"/>
                  <a:gd name="T5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2" h="48">
                    <a:moveTo>
                      <a:pt x="33" y="4"/>
                    </a:moveTo>
                    <a:cubicBezTo>
                      <a:pt x="33" y="4"/>
                      <a:pt x="33" y="4"/>
                      <a:pt x="33" y="4"/>
                    </a:cubicBezTo>
                    <a:cubicBezTo>
                      <a:pt x="36" y="4"/>
                      <a:pt x="39" y="4"/>
                      <a:pt x="42" y="5"/>
                    </a:cubicBezTo>
                    <a:cubicBezTo>
                      <a:pt x="42" y="5"/>
                      <a:pt x="42" y="5"/>
                      <a:pt x="42" y="5"/>
                    </a:cubicBezTo>
                    <a:cubicBezTo>
                      <a:pt x="42" y="5"/>
                      <a:pt x="42" y="5"/>
                      <a:pt x="42" y="5"/>
                    </a:cubicBezTo>
                    <a:cubicBezTo>
                      <a:pt x="58" y="12"/>
                      <a:pt x="58" y="28"/>
                      <a:pt x="47" y="37"/>
                    </a:cubicBezTo>
                    <a:cubicBezTo>
                      <a:pt x="45" y="40"/>
                      <a:pt x="42" y="42"/>
                      <a:pt x="38" y="43"/>
                    </a:cubicBezTo>
                    <a:cubicBezTo>
                      <a:pt x="35" y="44"/>
                      <a:pt x="32" y="45"/>
                      <a:pt x="29" y="45"/>
                    </a:cubicBezTo>
                    <a:cubicBezTo>
                      <a:pt x="14" y="45"/>
                      <a:pt x="3" y="32"/>
                      <a:pt x="9" y="18"/>
                    </a:cubicBezTo>
                    <a:cubicBezTo>
                      <a:pt x="10" y="18"/>
                      <a:pt x="10" y="17"/>
                      <a:pt x="11" y="16"/>
                    </a:cubicBezTo>
                    <a:cubicBezTo>
                      <a:pt x="11" y="16"/>
                      <a:pt x="11" y="15"/>
                      <a:pt x="12" y="15"/>
                    </a:cubicBezTo>
                    <a:cubicBezTo>
                      <a:pt x="12" y="15"/>
                      <a:pt x="12" y="15"/>
                      <a:pt x="12" y="15"/>
                    </a:cubicBezTo>
                    <a:cubicBezTo>
                      <a:pt x="12" y="15"/>
                      <a:pt x="12" y="14"/>
                      <a:pt x="12" y="14"/>
                    </a:cubicBezTo>
                    <a:cubicBezTo>
                      <a:pt x="14" y="12"/>
                      <a:pt x="17" y="8"/>
                      <a:pt x="22" y="6"/>
                    </a:cubicBezTo>
                    <a:cubicBezTo>
                      <a:pt x="25" y="5"/>
                      <a:pt x="29" y="4"/>
                      <a:pt x="33" y="4"/>
                    </a:cubicBezTo>
                    <a:moveTo>
                      <a:pt x="34" y="0"/>
                    </a:moveTo>
                    <a:cubicBezTo>
                      <a:pt x="20" y="0"/>
                      <a:pt x="11" y="8"/>
                      <a:pt x="8" y="14"/>
                    </a:cubicBezTo>
                    <a:cubicBezTo>
                      <a:pt x="8" y="14"/>
                      <a:pt x="7" y="15"/>
                      <a:pt x="7" y="15"/>
                    </a:cubicBezTo>
                    <a:cubicBezTo>
                      <a:pt x="7" y="15"/>
                      <a:pt x="7" y="15"/>
                      <a:pt x="7" y="15"/>
                    </a:cubicBezTo>
                    <a:cubicBezTo>
                      <a:pt x="7" y="16"/>
                      <a:pt x="6" y="17"/>
                      <a:pt x="6" y="18"/>
                    </a:cubicBezTo>
                    <a:cubicBezTo>
                      <a:pt x="0" y="34"/>
                      <a:pt x="11" y="44"/>
                      <a:pt x="19" y="46"/>
                    </a:cubicBezTo>
                    <a:cubicBezTo>
                      <a:pt x="19" y="46"/>
                      <a:pt x="19" y="47"/>
                      <a:pt x="19" y="47"/>
                    </a:cubicBezTo>
                    <a:cubicBezTo>
                      <a:pt x="19" y="47"/>
                      <a:pt x="19" y="47"/>
                      <a:pt x="19" y="47"/>
                    </a:cubicBezTo>
                    <a:cubicBezTo>
                      <a:pt x="22" y="48"/>
                      <a:pt x="26" y="48"/>
                      <a:pt x="29" y="48"/>
                    </a:cubicBezTo>
                    <a:cubicBezTo>
                      <a:pt x="40" y="48"/>
                      <a:pt x="50" y="42"/>
                      <a:pt x="56" y="33"/>
                    </a:cubicBezTo>
                    <a:cubicBezTo>
                      <a:pt x="56" y="33"/>
                      <a:pt x="56" y="33"/>
                      <a:pt x="56" y="33"/>
                    </a:cubicBezTo>
                    <a:cubicBezTo>
                      <a:pt x="56" y="32"/>
                      <a:pt x="56" y="32"/>
                      <a:pt x="56" y="32"/>
                    </a:cubicBezTo>
                    <a:cubicBezTo>
                      <a:pt x="62" y="21"/>
                      <a:pt x="59" y="7"/>
                      <a:pt x="42" y="1"/>
                    </a:cubicBezTo>
                    <a:cubicBezTo>
                      <a:pt x="39" y="1"/>
                      <a:pt x="36" y="0"/>
                      <a:pt x="3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47" name="Freeform 108"/>
              <p:cNvSpPr>
                <a:spLocks/>
              </p:cNvSpPr>
              <p:nvPr/>
            </p:nvSpPr>
            <p:spPr bwMode="auto">
              <a:xfrm>
                <a:off x="271" y="1309"/>
                <a:ext cx="27" cy="22"/>
              </a:xfrm>
              <a:custGeom>
                <a:avLst/>
                <a:gdLst>
                  <a:gd name="T0" fmla="*/ 9 w 17"/>
                  <a:gd name="T1" fmla="*/ 0 h 14"/>
                  <a:gd name="T2" fmla="*/ 6 w 17"/>
                  <a:gd name="T3" fmla="*/ 1 h 14"/>
                  <a:gd name="T4" fmla="*/ 2 w 17"/>
                  <a:gd name="T5" fmla="*/ 4 h 14"/>
                  <a:gd name="T6" fmla="*/ 2 w 17"/>
                  <a:gd name="T7" fmla="*/ 4 h 14"/>
                  <a:gd name="T8" fmla="*/ 2 w 17"/>
                  <a:gd name="T9" fmla="*/ 4 h 14"/>
                  <a:gd name="T10" fmla="*/ 2 w 17"/>
                  <a:gd name="T11" fmla="*/ 4 h 14"/>
                  <a:gd name="T12" fmla="*/ 5 w 17"/>
                  <a:gd name="T13" fmla="*/ 13 h 14"/>
                  <a:gd name="T14" fmla="*/ 8 w 17"/>
                  <a:gd name="T15" fmla="*/ 14 h 14"/>
                  <a:gd name="T16" fmla="*/ 14 w 17"/>
                  <a:gd name="T17" fmla="*/ 11 h 14"/>
                  <a:gd name="T18" fmla="*/ 12 w 17"/>
                  <a:gd name="T19" fmla="*/ 1 h 14"/>
                  <a:gd name="T20" fmla="*/ 9 w 17"/>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4">
                    <a:moveTo>
                      <a:pt x="9" y="0"/>
                    </a:moveTo>
                    <a:cubicBezTo>
                      <a:pt x="8" y="0"/>
                      <a:pt x="7" y="0"/>
                      <a:pt x="6" y="1"/>
                    </a:cubicBezTo>
                    <a:cubicBezTo>
                      <a:pt x="4" y="1"/>
                      <a:pt x="3" y="3"/>
                      <a:pt x="2" y="4"/>
                    </a:cubicBezTo>
                    <a:cubicBezTo>
                      <a:pt x="2" y="4"/>
                      <a:pt x="2" y="4"/>
                      <a:pt x="2" y="4"/>
                    </a:cubicBezTo>
                    <a:cubicBezTo>
                      <a:pt x="2" y="4"/>
                      <a:pt x="2" y="4"/>
                      <a:pt x="2" y="4"/>
                    </a:cubicBezTo>
                    <a:cubicBezTo>
                      <a:pt x="2" y="4"/>
                      <a:pt x="2" y="4"/>
                      <a:pt x="2" y="4"/>
                    </a:cubicBezTo>
                    <a:cubicBezTo>
                      <a:pt x="0" y="7"/>
                      <a:pt x="0" y="11"/>
                      <a:pt x="5" y="13"/>
                    </a:cubicBezTo>
                    <a:cubicBezTo>
                      <a:pt x="6" y="13"/>
                      <a:pt x="7" y="14"/>
                      <a:pt x="8" y="14"/>
                    </a:cubicBezTo>
                    <a:cubicBezTo>
                      <a:pt x="10" y="14"/>
                      <a:pt x="12" y="13"/>
                      <a:pt x="14" y="11"/>
                    </a:cubicBezTo>
                    <a:cubicBezTo>
                      <a:pt x="17" y="8"/>
                      <a:pt x="17" y="3"/>
                      <a:pt x="12" y="1"/>
                    </a:cubicBezTo>
                    <a:cubicBezTo>
                      <a:pt x="11" y="1"/>
                      <a:pt x="10"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48" name="Freeform 109"/>
              <p:cNvSpPr>
                <a:spLocks noEditPoints="1"/>
              </p:cNvSpPr>
              <p:nvPr/>
            </p:nvSpPr>
            <p:spPr bwMode="auto">
              <a:xfrm>
                <a:off x="265" y="1304"/>
                <a:ext cx="39" cy="31"/>
              </a:xfrm>
              <a:custGeom>
                <a:avLst/>
                <a:gdLst>
                  <a:gd name="T0" fmla="*/ 10 w 25"/>
                  <a:gd name="T1" fmla="*/ 4 h 20"/>
                  <a:gd name="T2" fmla="*/ 13 w 25"/>
                  <a:gd name="T3" fmla="*/ 3 h 20"/>
                  <a:gd name="T4" fmla="*/ 16 w 25"/>
                  <a:gd name="T5" fmla="*/ 4 h 20"/>
                  <a:gd name="T6" fmla="*/ 16 w 25"/>
                  <a:gd name="T7" fmla="*/ 4 h 20"/>
                  <a:gd name="T8" fmla="*/ 18 w 25"/>
                  <a:gd name="T9" fmla="*/ 14 h 20"/>
                  <a:gd name="T10" fmla="*/ 15 w 25"/>
                  <a:gd name="T11" fmla="*/ 16 h 20"/>
                  <a:gd name="T12" fmla="*/ 11 w 25"/>
                  <a:gd name="T13" fmla="*/ 17 h 20"/>
                  <a:gd name="T14" fmla="*/ 5 w 25"/>
                  <a:gd name="T15" fmla="*/ 8 h 20"/>
                  <a:gd name="T16" fmla="*/ 6 w 25"/>
                  <a:gd name="T17" fmla="*/ 7 h 20"/>
                  <a:gd name="T18" fmla="*/ 6 w 25"/>
                  <a:gd name="T19" fmla="*/ 7 h 20"/>
                  <a:gd name="T20" fmla="*/ 6 w 25"/>
                  <a:gd name="T21" fmla="*/ 7 h 20"/>
                  <a:gd name="T22" fmla="*/ 6 w 25"/>
                  <a:gd name="T23" fmla="*/ 7 h 20"/>
                  <a:gd name="T24" fmla="*/ 10 w 25"/>
                  <a:gd name="T25" fmla="*/ 4 h 20"/>
                  <a:gd name="T26" fmla="*/ 13 w 25"/>
                  <a:gd name="T27" fmla="*/ 0 h 20"/>
                  <a:gd name="T28" fmla="*/ 13 w 25"/>
                  <a:gd name="T29" fmla="*/ 0 h 20"/>
                  <a:gd name="T30" fmla="*/ 8 w 25"/>
                  <a:gd name="T31" fmla="*/ 1 h 20"/>
                  <a:gd name="T32" fmla="*/ 3 w 25"/>
                  <a:gd name="T33" fmla="*/ 5 h 20"/>
                  <a:gd name="T34" fmla="*/ 3 w 25"/>
                  <a:gd name="T35" fmla="*/ 5 h 20"/>
                  <a:gd name="T36" fmla="*/ 3 w 25"/>
                  <a:gd name="T37" fmla="*/ 5 h 20"/>
                  <a:gd name="T38" fmla="*/ 3 w 25"/>
                  <a:gd name="T39" fmla="*/ 5 h 20"/>
                  <a:gd name="T40" fmla="*/ 3 w 25"/>
                  <a:gd name="T41" fmla="*/ 5 h 20"/>
                  <a:gd name="T42" fmla="*/ 2 w 25"/>
                  <a:gd name="T43" fmla="*/ 6 h 20"/>
                  <a:gd name="T44" fmla="*/ 8 w 25"/>
                  <a:gd name="T45" fmla="*/ 20 h 20"/>
                  <a:gd name="T46" fmla="*/ 11 w 25"/>
                  <a:gd name="T47" fmla="*/ 20 h 20"/>
                  <a:gd name="T48" fmla="*/ 21 w 25"/>
                  <a:gd name="T49" fmla="*/ 15 h 20"/>
                  <a:gd name="T50" fmla="*/ 22 w 25"/>
                  <a:gd name="T51" fmla="*/ 4 h 20"/>
                  <a:gd name="T52" fmla="*/ 18 w 25"/>
                  <a:gd name="T53" fmla="*/ 1 h 20"/>
                  <a:gd name="T54" fmla="*/ 17 w 25"/>
                  <a:gd name="T55" fmla="*/ 1 h 20"/>
                  <a:gd name="T56" fmla="*/ 13 w 25"/>
                  <a:gd name="T5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 h="20">
                    <a:moveTo>
                      <a:pt x="10" y="4"/>
                    </a:moveTo>
                    <a:cubicBezTo>
                      <a:pt x="11" y="3"/>
                      <a:pt x="12" y="3"/>
                      <a:pt x="13" y="3"/>
                    </a:cubicBezTo>
                    <a:cubicBezTo>
                      <a:pt x="14" y="3"/>
                      <a:pt x="15" y="3"/>
                      <a:pt x="16" y="4"/>
                    </a:cubicBezTo>
                    <a:cubicBezTo>
                      <a:pt x="16" y="4"/>
                      <a:pt x="16" y="4"/>
                      <a:pt x="16" y="4"/>
                    </a:cubicBezTo>
                    <a:cubicBezTo>
                      <a:pt x="21" y="6"/>
                      <a:pt x="21" y="11"/>
                      <a:pt x="18" y="14"/>
                    </a:cubicBezTo>
                    <a:cubicBezTo>
                      <a:pt x="17" y="15"/>
                      <a:pt x="16" y="16"/>
                      <a:pt x="15" y="16"/>
                    </a:cubicBezTo>
                    <a:cubicBezTo>
                      <a:pt x="13" y="16"/>
                      <a:pt x="12" y="17"/>
                      <a:pt x="11" y="17"/>
                    </a:cubicBezTo>
                    <a:cubicBezTo>
                      <a:pt x="7" y="17"/>
                      <a:pt x="3" y="13"/>
                      <a:pt x="5" y="8"/>
                    </a:cubicBezTo>
                    <a:cubicBezTo>
                      <a:pt x="5" y="8"/>
                      <a:pt x="5" y="8"/>
                      <a:pt x="6" y="7"/>
                    </a:cubicBezTo>
                    <a:cubicBezTo>
                      <a:pt x="6" y="7"/>
                      <a:pt x="6" y="7"/>
                      <a:pt x="6" y="7"/>
                    </a:cubicBezTo>
                    <a:cubicBezTo>
                      <a:pt x="6" y="7"/>
                      <a:pt x="6" y="7"/>
                      <a:pt x="6" y="7"/>
                    </a:cubicBezTo>
                    <a:cubicBezTo>
                      <a:pt x="6" y="7"/>
                      <a:pt x="6" y="7"/>
                      <a:pt x="6" y="7"/>
                    </a:cubicBezTo>
                    <a:cubicBezTo>
                      <a:pt x="7" y="6"/>
                      <a:pt x="8" y="4"/>
                      <a:pt x="10" y="4"/>
                    </a:cubicBezTo>
                    <a:moveTo>
                      <a:pt x="13" y="0"/>
                    </a:moveTo>
                    <a:cubicBezTo>
                      <a:pt x="13" y="0"/>
                      <a:pt x="13" y="0"/>
                      <a:pt x="13" y="0"/>
                    </a:cubicBezTo>
                    <a:cubicBezTo>
                      <a:pt x="11" y="0"/>
                      <a:pt x="9" y="0"/>
                      <a:pt x="8" y="1"/>
                    </a:cubicBezTo>
                    <a:cubicBezTo>
                      <a:pt x="6" y="2"/>
                      <a:pt x="4" y="3"/>
                      <a:pt x="3" y="5"/>
                    </a:cubicBezTo>
                    <a:cubicBezTo>
                      <a:pt x="3" y="5"/>
                      <a:pt x="3" y="5"/>
                      <a:pt x="3" y="5"/>
                    </a:cubicBezTo>
                    <a:cubicBezTo>
                      <a:pt x="3" y="5"/>
                      <a:pt x="3" y="5"/>
                      <a:pt x="3" y="5"/>
                    </a:cubicBezTo>
                    <a:cubicBezTo>
                      <a:pt x="3" y="5"/>
                      <a:pt x="3" y="5"/>
                      <a:pt x="3" y="5"/>
                    </a:cubicBezTo>
                    <a:cubicBezTo>
                      <a:pt x="3" y="5"/>
                      <a:pt x="3" y="5"/>
                      <a:pt x="3" y="5"/>
                    </a:cubicBezTo>
                    <a:cubicBezTo>
                      <a:pt x="3" y="6"/>
                      <a:pt x="2" y="6"/>
                      <a:pt x="2" y="6"/>
                    </a:cubicBezTo>
                    <a:cubicBezTo>
                      <a:pt x="0" y="10"/>
                      <a:pt x="0" y="17"/>
                      <a:pt x="8" y="20"/>
                    </a:cubicBezTo>
                    <a:cubicBezTo>
                      <a:pt x="9" y="20"/>
                      <a:pt x="10" y="20"/>
                      <a:pt x="11" y="20"/>
                    </a:cubicBezTo>
                    <a:cubicBezTo>
                      <a:pt x="15" y="20"/>
                      <a:pt x="19" y="18"/>
                      <a:pt x="21" y="15"/>
                    </a:cubicBezTo>
                    <a:cubicBezTo>
                      <a:pt x="24" y="12"/>
                      <a:pt x="25" y="8"/>
                      <a:pt x="22" y="4"/>
                    </a:cubicBezTo>
                    <a:cubicBezTo>
                      <a:pt x="21" y="3"/>
                      <a:pt x="20" y="1"/>
                      <a:pt x="18" y="1"/>
                    </a:cubicBezTo>
                    <a:cubicBezTo>
                      <a:pt x="18" y="1"/>
                      <a:pt x="17" y="1"/>
                      <a:pt x="17" y="1"/>
                    </a:cubicBezTo>
                    <a:cubicBezTo>
                      <a:pt x="16" y="0"/>
                      <a:pt x="15"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49" name="Freeform 110"/>
              <p:cNvSpPr>
                <a:spLocks noEditPoints="1"/>
              </p:cNvSpPr>
              <p:nvPr/>
            </p:nvSpPr>
            <p:spPr bwMode="auto">
              <a:xfrm>
                <a:off x="883" y="1680"/>
                <a:ext cx="83" cy="71"/>
              </a:xfrm>
              <a:custGeom>
                <a:avLst/>
                <a:gdLst>
                  <a:gd name="T0" fmla="*/ 14 w 53"/>
                  <a:gd name="T1" fmla="*/ 16 h 46"/>
                  <a:gd name="T2" fmla="*/ 23 w 53"/>
                  <a:gd name="T3" fmla="*/ 12 h 46"/>
                  <a:gd name="T4" fmla="*/ 34 w 53"/>
                  <a:gd name="T5" fmla="*/ 19 h 46"/>
                  <a:gd name="T6" fmla="*/ 26 w 53"/>
                  <a:gd name="T7" fmla="*/ 34 h 46"/>
                  <a:gd name="T8" fmla="*/ 24 w 53"/>
                  <a:gd name="T9" fmla="*/ 34 h 46"/>
                  <a:gd name="T10" fmla="*/ 20 w 53"/>
                  <a:gd name="T11" fmla="*/ 33 h 46"/>
                  <a:gd name="T12" fmla="*/ 20 w 53"/>
                  <a:gd name="T13" fmla="*/ 33 h 46"/>
                  <a:gd name="T14" fmla="*/ 19 w 53"/>
                  <a:gd name="T15" fmla="*/ 33 h 46"/>
                  <a:gd name="T16" fmla="*/ 17 w 53"/>
                  <a:gd name="T17" fmla="*/ 32 h 46"/>
                  <a:gd name="T18" fmla="*/ 13 w 53"/>
                  <a:gd name="T19" fmla="*/ 25 h 46"/>
                  <a:gd name="T20" fmla="*/ 14 w 53"/>
                  <a:gd name="T21" fmla="*/ 17 h 46"/>
                  <a:gd name="T22" fmla="*/ 14 w 53"/>
                  <a:gd name="T23" fmla="*/ 17 h 46"/>
                  <a:gd name="T24" fmla="*/ 14 w 53"/>
                  <a:gd name="T25" fmla="*/ 16 h 46"/>
                  <a:gd name="T26" fmla="*/ 14 w 53"/>
                  <a:gd name="T27" fmla="*/ 16 h 46"/>
                  <a:gd name="T28" fmla="*/ 14 w 53"/>
                  <a:gd name="T29" fmla="*/ 16 h 46"/>
                  <a:gd name="T30" fmla="*/ 22 w 53"/>
                  <a:gd name="T31" fmla="*/ 0 h 46"/>
                  <a:gd name="T32" fmla="*/ 4 w 53"/>
                  <a:gd name="T33" fmla="*/ 10 h 46"/>
                  <a:gd name="T34" fmla="*/ 4 w 53"/>
                  <a:gd name="T35" fmla="*/ 10 h 46"/>
                  <a:gd name="T36" fmla="*/ 4 w 53"/>
                  <a:gd name="T37" fmla="*/ 10 h 46"/>
                  <a:gd name="T38" fmla="*/ 4 w 53"/>
                  <a:gd name="T39" fmla="*/ 11 h 46"/>
                  <a:gd name="T40" fmla="*/ 2 w 53"/>
                  <a:gd name="T41" fmla="*/ 28 h 46"/>
                  <a:gd name="T42" fmla="*/ 10 w 53"/>
                  <a:gd name="T43" fmla="*/ 41 h 46"/>
                  <a:gd name="T44" fmla="*/ 14 w 53"/>
                  <a:gd name="T45" fmla="*/ 43 h 46"/>
                  <a:gd name="T46" fmla="*/ 16 w 53"/>
                  <a:gd name="T47" fmla="*/ 44 h 46"/>
                  <a:gd name="T48" fmla="*/ 25 w 53"/>
                  <a:gd name="T49" fmla="*/ 46 h 46"/>
                  <a:gd name="T50" fmla="*/ 28 w 53"/>
                  <a:gd name="T51" fmla="*/ 46 h 46"/>
                  <a:gd name="T52" fmla="*/ 31 w 53"/>
                  <a:gd name="T53" fmla="*/ 45 h 46"/>
                  <a:gd name="T54" fmla="*/ 34 w 53"/>
                  <a:gd name="T55" fmla="*/ 3 h 46"/>
                  <a:gd name="T56" fmla="*/ 22 w 53"/>
                  <a:gd name="T5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3" h="46">
                    <a:moveTo>
                      <a:pt x="14" y="16"/>
                    </a:moveTo>
                    <a:cubicBezTo>
                      <a:pt x="16" y="13"/>
                      <a:pt x="20" y="12"/>
                      <a:pt x="23" y="12"/>
                    </a:cubicBezTo>
                    <a:cubicBezTo>
                      <a:pt x="27" y="12"/>
                      <a:pt x="32" y="14"/>
                      <a:pt x="34" y="19"/>
                    </a:cubicBezTo>
                    <a:cubicBezTo>
                      <a:pt x="37" y="25"/>
                      <a:pt x="33" y="33"/>
                      <a:pt x="26" y="34"/>
                    </a:cubicBezTo>
                    <a:cubicBezTo>
                      <a:pt x="25" y="34"/>
                      <a:pt x="25" y="34"/>
                      <a:pt x="24" y="34"/>
                    </a:cubicBezTo>
                    <a:cubicBezTo>
                      <a:pt x="23" y="34"/>
                      <a:pt x="21" y="34"/>
                      <a:pt x="20" y="33"/>
                    </a:cubicBezTo>
                    <a:cubicBezTo>
                      <a:pt x="20" y="33"/>
                      <a:pt x="20" y="33"/>
                      <a:pt x="20" y="33"/>
                    </a:cubicBezTo>
                    <a:cubicBezTo>
                      <a:pt x="20" y="33"/>
                      <a:pt x="19" y="33"/>
                      <a:pt x="19" y="33"/>
                    </a:cubicBezTo>
                    <a:cubicBezTo>
                      <a:pt x="18" y="32"/>
                      <a:pt x="18" y="32"/>
                      <a:pt x="17" y="32"/>
                    </a:cubicBezTo>
                    <a:cubicBezTo>
                      <a:pt x="15" y="30"/>
                      <a:pt x="14" y="28"/>
                      <a:pt x="13" y="25"/>
                    </a:cubicBezTo>
                    <a:cubicBezTo>
                      <a:pt x="12" y="23"/>
                      <a:pt x="12" y="20"/>
                      <a:pt x="14" y="17"/>
                    </a:cubicBezTo>
                    <a:cubicBezTo>
                      <a:pt x="14" y="17"/>
                      <a:pt x="14" y="17"/>
                      <a:pt x="14" y="17"/>
                    </a:cubicBezTo>
                    <a:cubicBezTo>
                      <a:pt x="14" y="17"/>
                      <a:pt x="14" y="17"/>
                      <a:pt x="14" y="16"/>
                    </a:cubicBezTo>
                    <a:cubicBezTo>
                      <a:pt x="14" y="16"/>
                      <a:pt x="14" y="16"/>
                      <a:pt x="14" y="16"/>
                    </a:cubicBezTo>
                    <a:cubicBezTo>
                      <a:pt x="14" y="16"/>
                      <a:pt x="14" y="16"/>
                      <a:pt x="14" y="16"/>
                    </a:cubicBezTo>
                    <a:moveTo>
                      <a:pt x="22" y="0"/>
                    </a:moveTo>
                    <a:cubicBezTo>
                      <a:pt x="13" y="0"/>
                      <a:pt x="7" y="5"/>
                      <a:pt x="4" y="10"/>
                    </a:cubicBezTo>
                    <a:cubicBezTo>
                      <a:pt x="4" y="10"/>
                      <a:pt x="4" y="10"/>
                      <a:pt x="4" y="10"/>
                    </a:cubicBezTo>
                    <a:cubicBezTo>
                      <a:pt x="4" y="10"/>
                      <a:pt x="4" y="10"/>
                      <a:pt x="4" y="10"/>
                    </a:cubicBezTo>
                    <a:cubicBezTo>
                      <a:pt x="4" y="10"/>
                      <a:pt x="4" y="10"/>
                      <a:pt x="4" y="11"/>
                    </a:cubicBezTo>
                    <a:cubicBezTo>
                      <a:pt x="1" y="15"/>
                      <a:pt x="0" y="22"/>
                      <a:pt x="2" y="28"/>
                    </a:cubicBezTo>
                    <a:cubicBezTo>
                      <a:pt x="3" y="33"/>
                      <a:pt x="6" y="38"/>
                      <a:pt x="10" y="41"/>
                    </a:cubicBezTo>
                    <a:cubicBezTo>
                      <a:pt x="11" y="42"/>
                      <a:pt x="13" y="43"/>
                      <a:pt x="14" y="43"/>
                    </a:cubicBezTo>
                    <a:cubicBezTo>
                      <a:pt x="15" y="44"/>
                      <a:pt x="16" y="44"/>
                      <a:pt x="16" y="44"/>
                    </a:cubicBezTo>
                    <a:cubicBezTo>
                      <a:pt x="19" y="45"/>
                      <a:pt x="22" y="46"/>
                      <a:pt x="25" y="46"/>
                    </a:cubicBezTo>
                    <a:cubicBezTo>
                      <a:pt x="26" y="46"/>
                      <a:pt x="27" y="46"/>
                      <a:pt x="28" y="46"/>
                    </a:cubicBezTo>
                    <a:cubicBezTo>
                      <a:pt x="29" y="45"/>
                      <a:pt x="30" y="45"/>
                      <a:pt x="31" y="45"/>
                    </a:cubicBezTo>
                    <a:cubicBezTo>
                      <a:pt x="49" y="40"/>
                      <a:pt x="53" y="14"/>
                      <a:pt x="34" y="3"/>
                    </a:cubicBezTo>
                    <a:cubicBezTo>
                      <a:pt x="30" y="1"/>
                      <a:pt x="26" y="0"/>
                      <a:pt x="2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50" name="Freeform 111"/>
              <p:cNvSpPr>
                <a:spLocks noEditPoints="1"/>
              </p:cNvSpPr>
              <p:nvPr/>
            </p:nvSpPr>
            <p:spPr bwMode="auto">
              <a:xfrm>
                <a:off x="872" y="1674"/>
                <a:ext cx="95" cy="84"/>
              </a:xfrm>
              <a:custGeom>
                <a:avLst/>
                <a:gdLst>
                  <a:gd name="T0" fmla="*/ 11 w 61"/>
                  <a:gd name="T1" fmla="*/ 14 h 54"/>
                  <a:gd name="T2" fmla="*/ 29 w 61"/>
                  <a:gd name="T3" fmla="*/ 4 h 54"/>
                  <a:gd name="T4" fmla="*/ 41 w 61"/>
                  <a:gd name="T5" fmla="*/ 7 h 54"/>
                  <a:gd name="T6" fmla="*/ 38 w 61"/>
                  <a:gd name="T7" fmla="*/ 49 h 54"/>
                  <a:gd name="T8" fmla="*/ 35 w 61"/>
                  <a:gd name="T9" fmla="*/ 50 h 54"/>
                  <a:gd name="T10" fmla="*/ 31 w 61"/>
                  <a:gd name="T11" fmla="*/ 50 h 54"/>
                  <a:gd name="T12" fmla="*/ 23 w 61"/>
                  <a:gd name="T13" fmla="*/ 48 h 54"/>
                  <a:gd name="T14" fmla="*/ 21 w 61"/>
                  <a:gd name="T15" fmla="*/ 47 h 54"/>
                  <a:gd name="T16" fmla="*/ 17 w 61"/>
                  <a:gd name="T17" fmla="*/ 45 h 54"/>
                  <a:gd name="T18" fmla="*/ 9 w 61"/>
                  <a:gd name="T19" fmla="*/ 32 h 54"/>
                  <a:gd name="T20" fmla="*/ 10 w 61"/>
                  <a:gd name="T21" fmla="*/ 16 h 54"/>
                  <a:gd name="T22" fmla="*/ 11 w 61"/>
                  <a:gd name="T23" fmla="*/ 15 h 54"/>
                  <a:gd name="T24" fmla="*/ 11 w 61"/>
                  <a:gd name="T25" fmla="*/ 14 h 54"/>
                  <a:gd name="T26" fmla="*/ 11 w 61"/>
                  <a:gd name="T27" fmla="*/ 14 h 54"/>
                  <a:gd name="T28" fmla="*/ 11 w 61"/>
                  <a:gd name="T29" fmla="*/ 14 h 54"/>
                  <a:gd name="T30" fmla="*/ 29 w 61"/>
                  <a:gd name="T31" fmla="*/ 0 h 54"/>
                  <a:gd name="T32" fmla="*/ 8 w 61"/>
                  <a:gd name="T33" fmla="*/ 12 h 54"/>
                  <a:gd name="T34" fmla="*/ 7 w 61"/>
                  <a:gd name="T35" fmla="*/ 14 h 54"/>
                  <a:gd name="T36" fmla="*/ 7 w 61"/>
                  <a:gd name="T37" fmla="*/ 14 h 54"/>
                  <a:gd name="T38" fmla="*/ 7 w 61"/>
                  <a:gd name="T39" fmla="*/ 15 h 54"/>
                  <a:gd name="T40" fmla="*/ 19 w 61"/>
                  <a:gd name="T41" fmla="*/ 50 h 54"/>
                  <a:gd name="T42" fmla="*/ 32 w 61"/>
                  <a:gd name="T43" fmla="*/ 54 h 54"/>
                  <a:gd name="T44" fmla="*/ 55 w 61"/>
                  <a:gd name="T45" fmla="*/ 37 h 54"/>
                  <a:gd name="T46" fmla="*/ 43 w 61"/>
                  <a:gd name="T47" fmla="*/ 4 h 54"/>
                  <a:gd name="T48" fmla="*/ 42 w 61"/>
                  <a:gd name="T49" fmla="*/ 3 h 54"/>
                  <a:gd name="T50" fmla="*/ 29 w 61"/>
                  <a:gd name="T5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1" h="54">
                    <a:moveTo>
                      <a:pt x="11" y="14"/>
                    </a:moveTo>
                    <a:cubicBezTo>
                      <a:pt x="14" y="9"/>
                      <a:pt x="20" y="4"/>
                      <a:pt x="29" y="4"/>
                    </a:cubicBezTo>
                    <a:cubicBezTo>
                      <a:pt x="33" y="4"/>
                      <a:pt x="37" y="5"/>
                      <a:pt x="41" y="7"/>
                    </a:cubicBezTo>
                    <a:cubicBezTo>
                      <a:pt x="60" y="18"/>
                      <a:pt x="56" y="44"/>
                      <a:pt x="38" y="49"/>
                    </a:cubicBezTo>
                    <a:cubicBezTo>
                      <a:pt x="37" y="49"/>
                      <a:pt x="36" y="49"/>
                      <a:pt x="35" y="50"/>
                    </a:cubicBezTo>
                    <a:cubicBezTo>
                      <a:pt x="34" y="50"/>
                      <a:pt x="33" y="50"/>
                      <a:pt x="31" y="50"/>
                    </a:cubicBezTo>
                    <a:cubicBezTo>
                      <a:pt x="29" y="50"/>
                      <a:pt x="26" y="49"/>
                      <a:pt x="23" y="48"/>
                    </a:cubicBezTo>
                    <a:cubicBezTo>
                      <a:pt x="23" y="48"/>
                      <a:pt x="22" y="48"/>
                      <a:pt x="21" y="47"/>
                    </a:cubicBezTo>
                    <a:cubicBezTo>
                      <a:pt x="20" y="47"/>
                      <a:pt x="18" y="46"/>
                      <a:pt x="17" y="45"/>
                    </a:cubicBezTo>
                    <a:cubicBezTo>
                      <a:pt x="13" y="42"/>
                      <a:pt x="10" y="37"/>
                      <a:pt x="9" y="32"/>
                    </a:cubicBezTo>
                    <a:cubicBezTo>
                      <a:pt x="7" y="27"/>
                      <a:pt x="7" y="21"/>
                      <a:pt x="10" y="16"/>
                    </a:cubicBezTo>
                    <a:cubicBezTo>
                      <a:pt x="10" y="15"/>
                      <a:pt x="10" y="15"/>
                      <a:pt x="11" y="15"/>
                    </a:cubicBezTo>
                    <a:cubicBezTo>
                      <a:pt x="11" y="14"/>
                      <a:pt x="11" y="14"/>
                      <a:pt x="11" y="14"/>
                    </a:cubicBezTo>
                    <a:cubicBezTo>
                      <a:pt x="11" y="14"/>
                      <a:pt x="11" y="14"/>
                      <a:pt x="11" y="14"/>
                    </a:cubicBezTo>
                    <a:cubicBezTo>
                      <a:pt x="11" y="14"/>
                      <a:pt x="11" y="14"/>
                      <a:pt x="11" y="14"/>
                    </a:cubicBezTo>
                    <a:moveTo>
                      <a:pt x="29" y="0"/>
                    </a:moveTo>
                    <a:cubicBezTo>
                      <a:pt x="19" y="0"/>
                      <a:pt x="11" y="7"/>
                      <a:pt x="8" y="12"/>
                    </a:cubicBezTo>
                    <a:cubicBezTo>
                      <a:pt x="8" y="12"/>
                      <a:pt x="7" y="14"/>
                      <a:pt x="7" y="14"/>
                    </a:cubicBezTo>
                    <a:cubicBezTo>
                      <a:pt x="7" y="14"/>
                      <a:pt x="7" y="14"/>
                      <a:pt x="7" y="14"/>
                    </a:cubicBezTo>
                    <a:cubicBezTo>
                      <a:pt x="7" y="14"/>
                      <a:pt x="7" y="14"/>
                      <a:pt x="7" y="15"/>
                    </a:cubicBezTo>
                    <a:cubicBezTo>
                      <a:pt x="0" y="27"/>
                      <a:pt x="6" y="44"/>
                      <a:pt x="19" y="50"/>
                    </a:cubicBezTo>
                    <a:cubicBezTo>
                      <a:pt x="23" y="53"/>
                      <a:pt x="27" y="54"/>
                      <a:pt x="32" y="54"/>
                    </a:cubicBezTo>
                    <a:cubicBezTo>
                      <a:pt x="41" y="54"/>
                      <a:pt x="50" y="49"/>
                      <a:pt x="55" y="37"/>
                    </a:cubicBezTo>
                    <a:cubicBezTo>
                      <a:pt x="61" y="20"/>
                      <a:pt x="50" y="8"/>
                      <a:pt x="43" y="4"/>
                    </a:cubicBezTo>
                    <a:cubicBezTo>
                      <a:pt x="42" y="3"/>
                      <a:pt x="42" y="3"/>
                      <a:pt x="42" y="3"/>
                    </a:cubicBezTo>
                    <a:cubicBezTo>
                      <a:pt x="38" y="1"/>
                      <a:pt x="33" y="0"/>
                      <a:pt x="2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51" name="Freeform 112"/>
              <p:cNvSpPr>
                <a:spLocks/>
              </p:cNvSpPr>
              <p:nvPr/>
            </p:nvSpPr>
            <p:spPr bwMode="auto">
              <a:xfrm>
                <a:off x="908" y="1703"/>
                <a:ext cx="25" cy="24"/>
              </a:xfrm>
              <a:custGeom>
                <a:avLst/>
                <a:gdLst>
                  <a:gd name="T0" fmla="*/ 7 w 16"/>
                  <a:gd name="T1" fmla="*/ 0 h 15"/>
                  <a:gd name="T2" fmla="*/ 1 w 16"/>
                  <a:gd name="T3" fmla="*/ 4 h 15"/>
                  <a:gd name="T4" fmla="*/ 1 w 16"/>
                  <a:gd name="T5" fmla="*/ 4 h 15"/>
                  <a:gd name="T6" fmla="*/ 1 w 16"/>
                  <a:gd name="T7" fmla="*/ 4 h 15"/>
                  <a:gd name="T8" fmla="*/ 1 w 16"/>
                  <a:gd name="T9" fmla="*/ 4 h 15"/>
                  <a:gd name="T10" fmla="*/ 1 w 16"/>
                  <a:gd name="T11" fmla="*/ 10 h 15"/>
                  <a:gd name="T12" fmla="*/ 2 w 16"/>
                  <a:gd name="T13" fmla="*/ 12 h 15"/>
                  <a:gd name="T14" fmla="*/ 4 w 16"/>
                  <a:gd name="T15" fmla="*/ 14 h 15"/>
                  <a:gd name="T16" fmla="*/ 8 w 16"/>
                  <a:gd name="T17" fmla="*/ 15 h 15"/>
                  <a:gd name="T18" fmla="*/ 15 w 16"/>
                  <a:gd name="T19" fmla="*/ 10 h 15"/>
                  <a:gd name="T20" fmla="*/ 11 w 16"/>
                  <a:gd name="T21" fmla="*/ 1 h 15"/>
                  <a:gd name="T22" fmla="*/ 7 w 16"/>
                  <a:gd name="T2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15">
                    <a:moveTo>
                      <a:pt x="7" y="0"/>
                    </a:moveTo>
                    <a:cubicBezTo>
                      <a:pt x="4" y="0"/>
                      <a:pt x="2" y="2"/>
                      <a:pt x="1" y="4"/>
                    </a:cubicBezTo>
                    <a:cubicBezTo>
                      <a:pt x="1" y="4"/>
                      <a:pt x="1" y="4"/>
                      <a:pt x="1" y="4"/>
                    </a:cubicBezTo>
                    <a:cubicBezTo>
                      <a:pt x="1" y="4"/>
                      <a:pt x="1" y="4"/>
                      <a:pt x="1" y="4"/>
                    </a:cubicBezTo>
                    <a:cubicBezTo>
                      <a:pt x="1" y="4"/>
                      <a:pt x="1" y="4"/>
                      <a:pt x="1" y="4"/>
                    </a:cubicBezTo>
                    <a:cubicBezTo>
                      <a:pt x="0" y="5"/>
                      <a:pt x="0" y="8"/>
                      <a:pt x="1" y="10"/>
                    </a:cubicBezTo>
                    <a:cubicBezTo>
                      <a:pt x="1" y="11"/>
                      <a:pt x="1" y="11"/>
                      <a:pt x="2" y="12"/>
                    </a:cubicBezTo>
                    <a:cubicBezTo>
                      <a:pt x="2" y="13"/>
                      <a:pt x="3" y="14"/>
                      <a:pt x="4" y="14"/>
                    </a:cubicBezTo>
                    <a:cubicBezTo>
                      <a:pt x="6" y="15"/>
                      <a:pt x="7" y="15"/>
                      <a:pt x="8" y="15"/>
                    </a:cubicBezTo>
                    <a:cubicBezTo>
                      <a:pt x="11" y="15"/>
                      <a:pt x="14" y="13"/>
                      <a:pt x="15" y="10"/>
                    </a:cubicBezTo>
                    <a:cubicBezTo>
                      <a:pt x="16" y="7"/>
                      <a:pt x="14" y="3"/>
                      <a:pt x="11" y="1"/>
                    </a:cubicBezTo>
                    <a:cubicBezTo>
                      <a:pt x="10" y="1"/>
                      <a:pt x="8"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52" name="Freeform 113"/>
              <p:cNvSpPr>
                <a:spLocks noEditPoints="1"/>
              </p:cNvSpPr>
              <p:nvPr/>
            </p:nvSpPr>
            <p:spPr bwMode="auto">
              <a:xfrm>
                <a:off x="902" y="1699"/>
                <a:ext cx="39" cy="34"/>
              </a:xfrm>
              <a:custGeom>
                <a:avLst/>
                <a:gdLst>
                  <a:gd name="T0" fmla="*/ 5 w 25"/>
                  <a:gd name="T1" fmla="*/ 7 h 22"/>
                  <a:gd name="T2" fmla="*/ 11 w 25"/>
                  <a:gd name="T3" fmla="*/ 3 h 22"/>
                  <a:gd name="T4" fmla="*/ 15 w 25"/>
                  <a:gd name="T5" fmla="*/ 4 h 22"/>
                  <a:gd name="T6" fmla="*/ 19 w 25"/>
                  <a:gd name="T7" fmla="*/ 13 h 22"/>
                  <a:gd name="T8" fmla="*/ 13 w 25"/>
                  <a:gd name="T9" fmla="*/ 18 h 22"/>
                  <a:gd name="T10" fmla="*/ 12 w 25"/>
                  <a:gd name="T11" fmla="*/ 18 h 22"/>
                  <a:gd name="T12" fmla="*/ 6 w 25"/>
                  <a:gd name="T13" fmla="*/ 15 h 22"/>
                  <a:gd name="T14" fmla="*/ 5 w 25"/>
                  <a:gd name="T15" fmla="*/ 13 h 22"/>
                  <a:gd name="T16" fmla="*/ 5 w 25"/>
                  <a:gd name="T17" fmla="*/ 7 h 22"/>
                  <a:gd name="T18" fmla="*/ 5 w 25"/>
                  <a:gd name="T19" fmla="*/ 7 h 22"/>
                  <a:gd name="T20" fmla="*/ 5 w 25"/>
                  <a:gd name="T21" fmla="*/ 7 h 22"/>
                  <a:gd name="T22" fmla="*/ 5 w 25"/>
                  <a:gd name="T23" fmla="*/ 7 h 22"/>
                  <a:gd name="T24" fmla="*/ 11 w 25"/>
                  <a:gd name="T25" fmla="*/ 0 h 22"/>
                  <a:gd name="T26" fmla="*/ 2 w 25"/>
                  <a:gd name="T27" fmla="*/ 4 h 22"/>
                  <a:gd name="T28" fmla="*/ 2 w 25"/>
                  <a:gd name="T29" fmla="*/ 4 h 22"/>
                  <a:gd name="T30" fmla="*/ 2 w 25"/>
                  <a:gd name="T31" fmla="*/ 4 h 22"/>
                  <a:gd name="T32" fmla="*/ 2 w 25"/>
                  <a:gd name="T33" fmla="*/ 5 h 22"/>
                  <a:gd name="T34" fmla="*/ 1 w 25"/>
                  <a:gd name="T35" fmla="*/ 13 h 22"/>
                  <a:gd name="T36" fmla="*/ 5 w 25"/>
                  <a:gd name="T37" fmla="*/ 20 h 22"/>
                  <a:gd name="T38" fmla="*/ 7 w 25"/>
                  <a:gd name="T39" fmla="*/ 21 h 22"/>
                  <a:gd name="T40" fmla="*/ 8 w 25"/>
                  <a:gd name="T41" fmla="*/ 21 h 22"/>
                  <a:gd name="T42" fmla="*/ 8 w 25"/>
                  <a:gd name="T43" fmla="*/ 21 h 22"/>
                  <a:gd name="T44" fmla="*/ 12 w 25"/>
                  <a:gd name="T45" fmla="*/ 22 h 22"/>
                  <a:gd name="T46" fmla="*/ 14 w 25"/>
                  <a:gd name="T47" fmla="*/ 22 h 22"/>
                  <a:gd name="T48" fmla="*/ 22 w 25"/>
                  <a:gd name="T49" fmla="*/ 7 h 22"/>
                  <a:gd name="T50" fmla="*/ 11 w 25"/>
                  <a:gd name="T5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 h="22">
                    <a:moveTo>
                      <a:pt x="5" y="7"/>
                    </a:moveTo>
                    <a:cubicBezTo>
                      <a:pt x="6" y="5"/>
                      <a:pt x="8" y="3"/>
                      <a:pt x="11" y="3"/>
                    </a:cubicBezTo>
                    <a:cubicBezTo>
                      <a:pt x="12" y="3"/>
                      <a:pt x="14" y="4"/>
                      <a:pt x="15" y="4"/>
                    </a:cubicBezTo>
                    <a:cubicBezTo>
                      <a:pt x="18" y="6"/>
                      <a:pt x="20" y="10"/>
                      <a:pt x="19" y="13"/>
                    </a:cubicBezTo>
                    <a:cubicBezTo>
                      <a:pt x="18" y="15"/>
                      <a:pt x="16" y="18"/>
                      <a:pt x="13" y="18"/>
                    </a:cubicBezTo>
                    <a:cubicBezTo>
                      <a:pt x="13" y="18"/>
                      <a:pt x="12" y="18"/>
                      <a:pt x="12" y="18"/>
                    </a:cubicBezTo>
                    <a:cubicBezTo>
                      <a:pt x="9" y="18"/>
                      <a:pt x="7" y="17"/>
                      <a:pt x="6" y="15"/>
                    </a:cubicBezTo>
                    <a:cubicBezTo>
                      <a:pt x="5" y="14"/>
                      <a:pt x="5" y="14"/>
                      <a:pt x="5" y="13"/>
                    </a:cubicBezTo>
                    <a:cubicBezTo>
                      <a:pt x="4" y="11"/>
                      <a:pt x="4" y="9"/>
                      <a:pt x="5" y="7"/>
                    </a:cubicBezTo>
                    <a:cubicBezTo>
                      <a:pt x="5" y="7"/>
                      <a:pt x="5" y="7"/>
                      <a:pt x="5" y="7"/>
                    </a:cubicBezTo>
                    <a:cubicBezTo>
                      <a:pt x="5" y="7"/>
                      <a:pt x="5" y="7"/>
                      <a:pt x="5" y="7"/>
                    </a:cubicBezTo>
                    <a:cubicBezTo>
                      <a:pt x="5" y="7"/>
                      <a:pt x="5" y="7"/>
                      <a:pt x="5" y="7"/>
                    </a:cubicBezTo>
                    <a:moveTo>
                      <a:pt x="11" y="0"/>
                    </a:moveTo>
                    <a:cubicBezTo>
                      <a:pt x="8" y="0"/>
                      <a:pt x="4" y="1"/>
                      <a:pt x="2" y="4"/>
                    </a:cubicBezTo>
                    <a:cubicBezTo>
                      <a:pt x="2" y="4"/>
                      <a:pt x="2" y="4"/>
                      <a:pt x="2" y="4"/>
                    </a:cubicBezTo>
                    <a:cubicBezTo>
                      <a:pt x="2" y="4"/>
                      <a:pt x="2" y="4"/>
                      <a:pt x="2" y="4"/>
                    </a:cubicBezTo>
                    <a:cubicBezTo>
                      <a:pt x="2" y="5"/>
                      <a:pt x="2" y="5"/>
                      <a:pt x="2" y="5"/>
                    </a:cubicBezTo>
                    <a:cubicBezTo>
                      <a:pt x="1" y="8"/>
                      <a:pt x="0" y="10"/>
                      <a:pt x="1" y="13"/>
                    </a:cubicBezTo>
                    <a:cubicBezTo>
                      <a:pt x="2" y="16"/>
                      <a:pt x="3" y="18"/>
                      <a:pt x="5" y="20"/>
                    </a:cubicBezTo>
                    <a:cubicBezTo>
                      <a:pt x="6" y="20"/>
                      <a:pt x="6" y="20"/>
                      <a:pt x="7" y="21"/>
                    </a:cubicBezTo>
                    <a:cubicBezTo>
                      <a:pt x="7" y="21"/>
                      <a:pt x="8" y="21"/>
                      <a:pt x="8" y="21"/>
                    </a:cubicBezTo>
                    <a:cubicBezTo>
                      <a:pt x="8" y="21"/>
                      <a:pt x="8" y="21"/>
                      <a:pt x="8" y="21"/>
                    </a:cubicBezTo>
                    <a:cubicBezTo>
                      <a:pt x="10" y="22"/>
                      <a:pt x="11" y="22"/>
                      <a:pt x="12" y="22"/>
                    </a:cubicBezTo>
                    <a:cubicBezTo>
                      <a:pt x="13" y="22"/>
                      <a:pt x="13" y="22"/>
                      <a:pt x="14" y="22"/>
                    </a:cubicBezTo>
                    <a:cubicBezTo>
                      <a:pt x="21" y="21"/>
                      <a:pt x="25" y="13"/>
                      <a:pt x="22" y="7"/>
                    </a:cubicBezTo>
                    <a:cubicBezTo>
                      <a:pt x="20" y="2"/>
                      <a:pt x="15"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53" name="Freeform 114"/>
              <p:cNvSpPr>
                <a:spLocks noEditPoints="1"/>
              </p:cNvSpPr>
              <p:nvPr/>
            </p:nvSpPr>
            <p:spPr bwMode="auto">
              <a:xfrm>
                <a:off x="1271" y="1520"/>
                <a:ext cx="69" cy="67"/>
              </a:xfrm>
              <a:custGeom>
                <a:avLst/>
                <a:gdLst>
                  <a:gd name="T0" fmla="*/ 14 w 44"/>
                  <a:gd name="T1" fmla="*/ 15 h 43"/>
                  <a:gd name="T2" fmla="*/ 21 w 44"/>
                  <a:gd name="T3" fmla="*/ 11 h 43"/>
                  <a:gd name="T4" fmla="*/ 32 w 44"/>
                  <a:gd name="T5" fmla="*/ 19 h 43"/>
                  <a:gd name="T6" fmla="*/ 32 w 44"/>
                  <a:gd name="T7" fmla="*/ 19 h 43"/>
                  <a:gd name="T8" fmla="*/ 32 w 44"/>
                  <a:gd name="T9" fmla="*/ 21 h 43"/>
                  <a:gd name="T10" fmla="*/ 26 w 44"/>
                  <a:gd name="T11" fmla="*/ 32 h 43"/>
                  <a:gd name="T12" fmla="*/ 26 w 44"/>
                  <a:gd name="T13" fmla="*/ 32 h 43"/>
                  <a:gd name="T14" fmla="*/ 24 w 44"/>
                  <a:gd name="T15" fmla="*/ 32 h 43"/>
                  <a:gd name="T16" fmla="*/ 14 w 44"/>
                  <a:gd name="T17" fmla="*/ 15 h 43"/>
                  <a:gd name="T18" fmla="*/ 14 w 44"/>
                  <a:gd name="T19" fmla="*/ 15 h 43"/>
                  <a:gd name="T20" fmla="*/ 14 w 44"/>
                  <a:gd name="T21" fmla="*/ 15 h 43"/>
                  <a:gd name="T22" fmla="*/ 14 w 44"/>
                  <a:gd name="T23" fmla="*/ 15 h 43"/>
                  <a:gd name="T24" fmla="*/ 19 w 44"/>
                  <a:gd name="T25" fmla="*/ 0 h 43"/>
                  <a:gd name="T26" fmla="*/ 17 w 44"/>
                  <a:gd name="T27" fmla="*/ 0 h 43"/>
                  <a:gd name="T28" fmla="*/ 5 w 44"/>
                  <a:gd name="T29" fmla="*/ 8 h 43"/>
                  <a:gd name="T30" fmla="*/ 5 w 44"/>
                  <a:gd name="T31" fmla="*/ 9 h 43"/>
                  <a:gd name="T32" fmla="*/ 5 w 44"/>
                  <a:gd name="T33" fmla="*/ 9 h 43"/>
                  <a:gd name="T34" fmla="*/ 5 w 44"/>
                  <a:gd name="T35" fmla="*/ 9 h 43"/>
                  <a:gd name="T36" fmla="*/ 17 w 44"/>
                  <a:gd name="T37" fmla="*/ 41 h 43"/>
                  <a:gd name="T38" fmla="*/ 27 w 44"/>
                  <a:gd name="T39" fmla="*/ 43 h 43"/>
                  <a:gd name="T40" fmla="*/ 29 w 44"/>
                  <a:gd name="T41" fmla="*/ 43 h 43"/>
                  <a:gd name="T42" fmla="*/ 43 w 44"/>
                  <a:gd name="T43" fmla="*/ 24 h 43"/>
                  <a:gd name="T44" fmla="*/ 41 w 44"/>
                  <a:gd name="T45" fmla="*/ 17 h 43"/>
                  <a:gd name="T46" fmla="*/ 40 w 44"/>
                  <a:gd name="T47" fmla="*/ 15 h 43"/>
                  <a:gd name="T48" fmla="*/ 31 w 44"/>
                  <a:gd name="T49" fmla="*/ 4 h 43"/>
                  <a:gd name="T50" fmla="*/ 30 w 44"/>
                  <a:gd name="T51" fmla="*/ 3 h 43"/>
                  <a:gd name="T52" fmla="*/ 20 w 44"/>
                  <a:gd name="T53" fmla="*/ 0 h 43"/>
                  <a:gd name="T54" fmla="*/ 19 w 44"/>
                  <a:gd name="T55"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4" h="43">
                    <a:moveTo>
                      <a:pt x="14" y="15"/>
                    </a:moveTo>
                    <a:cubicBezTo>
                      <a:pt x="16" y="12"/>
                      <a:pt x="18" y="11"/>
                      <a:pt x="21" y="11"/>
                    </a:cubicBezTo>
                    <a:cubicBezTo>
                      <a:pt x="25" y="11"/>
                      <a:pt x="30" y="14"/>
                      <a:pt x="32" y="19"/>
                    </a:cubicBezTo>
                    <a:cubicBezTo>
                      <a:pt x="32" y="19"/>
                      <a:pt x="32" y="19"/>
                      <a:pt x="32" y="19"/>
                    </a:cubicBezTo>
                    <a:cubicBezTo>
                      <a:pt x="32" y="20"/>
                      <a:pt x="32" y="20"/>
                      <a:pt x="32" y="21"/>
                    </a:cubicBezTo>
                    <a:cubicBezTo>
                      <a:pt x="34" y="26"/>
                      <a:pt x="31" y="31"/>
                      <a:pt x="26" y="32"/>
                    </a:cubicBezTo>
                    <a:cubicBezTo>
                      <a:pt x="26" y="32"/>
                      <a:pt x="26" y="32"/>
                      <a:pt x="26" y="32"/>
                    </a:cubicBezTo>
                    <a:cubicBezTo>
                      <a:pt x="25" y="32"/>
                      <a:pt x="25" y="32"/>
                      <a:pt x="24" y="32"/>
                    </a:cubicBezTo>
                    <a:cubicBezTo>
                      <a:pt x="17" y="32"/>
                      <a:pt x="10" y="22"/>
                      <a:pt x="14" y="15"/>
                    </a:cubicBezTo>
                    <a:cubicBezTo>
                      <a:pt x="14" y="15"/>
                      <a:pt x="14" y="15"/>
                      <a:pt x="14" y="15"/>
                    </a:cubicBezTo>
                    <a:cubicBezTo>
                      <a:pt x="14" y="15"/>
                      <a:pt x="14" y="15"/>
                      <a:pt x="14" y="15"/>
                    </a:cubicBezTo>
                    <a:cubicBezTo>
                      <a:pt x="14" y="15"/>
                      <a:pt x="14" y="15"/>
                      <a:pt x="14" y="15"/>
                    </a:cubicBezTo>
                    <a:moveTo>
                      <a:pt x="19" y="0"/>
                    </a:moveTo>
                    <a:cubicBezTo>
                      <a:pt x="18" y="0"/>
                      <a:pt x="18" y="0"/>
                      <a:pt x="17" y="0"/>
                    </a:cubicBezTo>
                    <a:cubicBezTo>
                      <a:pt x="11" y="1"/>
                      <a:pt x="7" y="5"/>
                      <a:pt x="5" y="8"/>
                    </a:cubicBezTo>
                    <a:cubicBezTo>
                      <a:pt x="5" y="8"/>
                      <a:pt x="5" y="8"/>
                      <a:pt x="5" y="9"/>
                    </a:cubicBezTo>
                    <a:cubicBezTo>
                      <a:pt x="5" y="9"/>
                      <a:pt x="5" y="9"/>
                      <a:pt x="5" y="9"/>
                    </a:cubicBezTo>
                    <a:cubicBezTo>
                      <a:pt x="5" y="9"/>
                      <a:pt x="5" y="9"/>
                      <a:pt x="5" y="9"/>
                    </a:cubicBezTo>
                    <a:cubicBezTo>
                      <a:pt x="0" y="17"/>
                      <a:pt x="2" y="33"/>
                      <a:pt x="17" y="41"/>
                    </a:cubicBezTo>
                    <a:cubicBezTo>
                      <a:pt x="20" y="43"/>
                      <a:pt x="24" y="43"/>
                      <a:pt x="27" y="43"/>
                    </a:cubicBezTo>
                    <a:cubicBezTo>
                      <a:pt x="28" y="43"/>
                      <a:pt x="28" y="43"/>
                      <a:pt x="29" y="43"/>
                    </a:cubicBezTo>
                    <a:cubicBezTo>
                      <a:pt x="38" y="42"/>
                      <a:pt x="44" y="33"/>
                      <a:pt x="43" y="24"/>
                    </a:cubicBezTo>
                    <a:cubicBezTo>
                      <a:pt x="43" y="22"/>
                      <a:pt x="42" y="19"/>
                      <a:pt x="41" y="17"/>
                    </a:cubicBezTo>
                    <a:cubicBezTo>
                      <a:pt x="41" y="16"/>
                      <a:pt x="41" y="16"/>
                      <a:pt x="40" y="15"/>
                    </a:cubicBezTo>
                    <a:cubicBezTo>
                      <a:pt x="38" y="11"/>
                      <a:pt x="35" y="7"/>
                      <a:pt x="31" y="4"/>
                    </a:cubicBezTo>
                    <a:cubicBezTo>
                      <a:pt x="30" y="4"/>
                      <a:pt x="30" y="3"/>
                      <a:pt x="30" y="3"/>
                    </a:cubicBezTo>
                    <a:cubicBezTo>
                      <a:pt x="26" y="1"/>
                      <a:pt x="23" y="0"/>
                      <a:pt x="20" y="0"/>
                    </a:cubicBezTo>
                    <a:cubicBezTo>
                      <a:pt x="20" y="0"/>
                      <a:pt x="19" y="0"/>
                      <a:pt x="1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54" name="Freeform 115"/>
              <p:cNvSpPr>
                <a:spLocks noEditPoints="1"/>
              </p:cNvSpPr>
              <p:nvPr/>
            </p:nvSpPr>
            <p:spPr bwMode="auto">
              <a:xfrm>
                <a:off x="1265" y="1515"/>
                <a:ext cx="84" cy="78"/>
              </a:xfrm>
              <a:custGeom>
                <a:avLst/>
                <a:gdLst>
                  <a:gd name="T0" fmla="*/ 21 w 54"/>
                  <a:gd name="T1" fmla="*/ 3 h 50"/>
                  <a:gd name="T2" fmla="*/ 23 w 54"/>
                  <a:gd name="T3" fmla="*/ 3 h 50"/>
                  <a:gd name="T4" fmla="*/ 24 w 54"/>
                  <a:gd name="T5" fmla="*/ 3 h 50"/>
                  <a:gd name="T6" fmla="*/ 34 w 54"/>
                  <a:gd name="T7" fmla="*/ 6 h 50"/>
                  <a:gd name="T8" fmla="*/ 34 w 54"/>
                  <a:gd name="T9" fmla="*/ 6 h 50"/>
                  <a:gd name="T10" fmla="*/ 35 w 54"/>
                  <a:gd name="T11" fmla="*/ 7 h 50"/>
                  <a:gd name="T12" fmla="*/ 44 w 54"/>
                  <a:gd name="T13" fmla="*/ 18 h 50"/>
                  <a:gd name="T14" fmla="*/ 47 w 54"/>
                  <a:gd name="T15" fmla="*/ 27 h 50"/>
                  <a:gd name="T16" fmla="*/ 33 w 54"/>
                  <a:gd name="T17" fmla="*/ 46 h 50"/>
                  <a:gd name="T18" fmla="*/ 33 w 54"/>
                  <a:gd name="T19" fmla="*/ 46 h 50"/>
                  <a:gd name="T20" fmla="*/ 30 w 54"/>
                  <a:gd name="T21" fmla="*/ 47 h 50"/>
                  <a:gd name="T22" fmla="*/ 9 w 54"/>
                  <a:gd name="T23" fmla="*/ 12 h 50"/>
                  <a:gd name="T24" fmla="*/ 9 w 54"/>
                  <a:gd name="T25" fmla="*/ 12 h 50"/>
                  <a:gd name="T26" fmla="*/ 9 w 54"/>
                  <a:gd name="T27" fmla="*/ 12 h 50"/>
                  <a:gd name="T28" fmla="*/ 9 w 54"/>
                  <a:gd name="T29" fmla="*/ 11 h 50"/>
                  <a:gd name="T30" fmla="*/ 21 w 54"/>
                  <a:gd name="T31" fmla="*/ 3 h 50"/>
                  <a:gd name="T32" fmla="*/ 23 w 54"/>
                  <a:gd name="T33" fmla="*/ 0 h 50"/>
                  <a:gd name="T34" fmla="*/ 6 w 54"/>
                  <a:gd name="T35" fmla="*/ 10 h 50"/>
                  <a:gd name="T36" fmla="*/ 20 w 54"/>
                  <a:gd name="T37" fmla="*/ 47 h 50"/>
                  <a:gd name="T38" fmla="*/ 31 w 54"/>
                  <a:gd name="T39" fmla="*/ 50 h 50"/>
                  <a:gd name="T40" fmla="*/ 48 w 54"/>
                  <a:gd name="T41" fmla="*/ 19 h 50"/>
                  <a:gd name="T42" fmla="*/ 35 w 54"/>
                  <a:gd name="T43" fmla="*/ 3 h 50"/>
                  <a:gd name="T44" fmla="*/ 35 w 54"/>
                  <a:gd name="T45" fmla="*/ 3 h 50"/>
                  <a:gd name="T46" fmla="*/ 35 w 54"/>
                  <a:gd name="T47" fmla="*/ 3 h 50"/>
                  <a:gd name="T48" fmla="*/ 23 w 54"/>
                  <a:gd name="T4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4" h="50">
                    <a:moveTo>
                      <a:pt x="21" y="3"/>
                    </a:moveTo>
                    <a:cubicBezTo>
                      <a:pt x="22" y="3"/>
                      <a:pt x="22" y="3"/>
                      <a:pt x="23" y="3"/>
                    </a:cubicBezTo>
                    <a:cubicBezTo>
                      <a:pt x="23" y="3"/>
                      <a:pt x="24" y="3"/>
                      <a:pt x="24" y="3"/>
                    </a:cubicBezTo>
                    <a:cubicBezTo>
                      <a:pt x="27" y="3"/>
                      <a:pt x="30" y="4"/>
                      <a:pt x="34" y="6"/>
                    </a:cubicBezTo>
                    <a:cubicBezTo>
                      <a:pt x="34" y="6"/>
                      <a:pt x="34" y="6"/>
                      <a:pt x="34" y="6"/>
                    </a:cubicBezTo>
                    <a:cubicBezTo>
                      <a:pt x="34" y="7"/>
                      <a:pt x="35" y="7"/>
                      <a:pt x="35" y="7"/>
                    </a:cubicBezTo>
                    <a:cubicBezTo>
                      <a:pt x="39" y="10"/>
                      <a:pt x="42" y="14"/>
                      <a:pt x="44" y="18"/>
                    </a:cubicBezTo>
                    <a:cubicBezTo>
                      <a:pt x="46" y="21"/>
                      <a:pt x="47" y="24"/>
                      <a:pt x="47" y="27"/>
                    </a:cubicBezTo>
                    <a:cubicBezTo>
                      <a:pt x="48" y="36"/>
                      <a:pt x="42" y="45"/>
                      <a:pt x="33" y="46"/>
                    </a:cubicBezTo>
                    <a:cubicBezTo>
                      <a:pt x="33" y="46"/>
                      <a:pt x="33" y="46"/>
                      <a:pt x="33" y="46"/>
                    </a:cubicBezTo>
                    <a:cubicBezTo>
                      <a:pt x="32" y="46"/>
                      <a:pt x="31" y="47"/>
                      <a:pt x="30" y="47"/>
                    </a:cubicBezTo>
                    <a:cubicBezTo>
                      <a:pt x="14" y="47"/>
                      <a:pt x="1" y="26"/>
                      <a:pt x="9" y="12"/>
                    </a:cubicBezTo>
                    <a:cubicBezTo>
                      <a:pt x="9" y="12"/>
                      <a:pt x="9" y="12"/>
                      <a:pt x="9" y="12"/>
                    </a:cubicBezTo>
                    <a:cubicBezTo>
                      <a:pt x="9" y="12"/>
                      <a:pt x="9" y="12"/>
                      <a:pt x="9" y="12"/>
                    </a:cubicBezTo>
                    <a:cubicBezTo>
                      <a:pt x="9" y="11"/>
                      <a:pt x="9" y="11"/>
                      <a:pt x="9" y="11"/>
                    </a:cubicBezTo>
                    <a:cubicBezTo>
                      <a:pt x="11" y="8"/>
                      <a:pt x="15" y="4"/>
                      <a:pt x="21" y="3"/>
                    </a:cubicBezTo>
                    <a:moveTo>
                      <a:pt x="23" y="0"/>
                    </a:moveTo>
                    <a:cubicBezTo>
                      <a:pt x="16" y="0"/>
                      <a:pt x="9" y="3"/>
                      <a:pt x="6" y="10"/>
                    </a:cubicBezTo>
                    <a:cubicBezTo>
                      <a:pt x="0" y="21"/>
                      <a:pt x="4" y="39"/>
                      <a:pt x="20" y="47"/>
                    </a:cubicBezTo>
                    <a:cubicBezTo>
                      <a:pt x="24" y="49"/>
                      <a:pt x="28" y="50"/>
                      <a:pt x="31" y="50"/>
                    </a:cubicBezTo>
                    <a:cubicBezTo>
                      <a:pt x="46" y="50"/>
                      <a:pt x="54" y="35"/>
                      <a:pt x="48" y="19"/>
                    </a:cubicBezTo>
                    <a:cubicBezTo>
                      <a:pt x="46" y="13"/>
                      <a:pt x="41" y="7"/>
                      <a:pt x="35" y="3"/>
                    </a:cubicBezTo>
                    <a:cubicBezTo>
                      <a:pt x="35" y="3"/>
                      <a:pt x="35" y="3"/>
                      <a:pt x="35" y="3"/>
                    </a:cubicBezTo>
                    <a:cubicBezTo>
                      <a:pt x="35" y="3"/>
                      <a:pt x="35" y="3"/>
                      <a:pt x="35" y="3"/>
                    </a:cubicBezTo>
                    <a:cubicBezTo>
                      <a:pt x="31" y="1"/>
                      <a:pt x="27"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55" name="Freeform 116"/>
              <p:cNvSpPr>
                <a:spLocks/>
              </p:cNvSpPr>
              <p:nvPr/>
            </p:nvSpPr>
            <p:spPr bwMode="auto">
              <a:xfrm>
                <a:off x="1296" y="1543"/>
                <a:ext cx="22" cy="22"/>
              </a:xfrm>
              <a:custGeom>
                <a:avLst/>
                <a:gdLst>
                  <a:gd name="T0" fmla="*/ 6 w 14"/>
                  <a:gd name="T1" fmla="*/ 0 h 14"/>
                  <a:gd name="T2" fmla="*/ 1 w 14"/>
                  <a:gd name="T3" fmla="*/ 2 h 14"/>
                  <a:gd name="T4" fmla="*/ 1 w 14"/>
                  <a:gd name="T5" fmla="*/ 2 h 14"/>
                  <a:gd name="T6" fmla="*/ 1 w 14"/>
                  <a:gd name="T7" fmla="*/ 2 h 14"/>
                  <a:gd name="T8" fmla="*/ 1 w 14"/>
                  <a:gd name="T9" fmla="*/ 2 h 14"/>
                  <a:gd name="T10" fmla="*/ 4 w 14"/>
                  <a:gd name="T11" fmla="*/ 13 h 14"/>
                  <a:gd name="T12" fmla="*/ 8 w 14"/>
                  <a:gd name="T13" fmla="*/ 14 h 14"/>
                  <a:gd name="T14" fmla="*/ 13 w 14"/>
                  <a:gd name="T15" fmla="*/ 6 h 14"/>
                  <a:gd name="T16" fmla="*/ 13 w 14"/>
                  <a:gd name="T17" fmla="*/ 5 h 14"/>
                  <a:gd name="T18" fmla="*/ 9 w 14"/>
                  <a:gd name="T19" fmla="*/ 1 h 14"/>
                  <a:gd name="T20" fmla="*/ 6 w 14"/>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4">
                    <a:moveTo>
                      <a:pt x="6" y="0"/>
                    </a:moveTo>
                    <a:cubicBezTo>
                      <a:pt x="3" y="0"/>
                      <a:pt x="2" y="1"/>
                      <a:pt x="1" y="2"/>
                    </a:cubicBezTo>
                    <a:cubicBezTo>
                      <a:pt x="1" y="2"/>
                      <a:pt x="1" y="2"/>
                      <a:pt x="1" y="2"/>
                    </a:cubicBezTo>
                    <a:cubicBezTo>
                      <a:pt x="1" y="2"/>
                      <a:pt x="1" y="2"/>
                      <a:pt x="1" y="2"/>
                    </a:cubicBezTo>
                    <a:cubicBezTo>
                      <a:pt x="1" y="2"/>
                      <a:pt x="1" y="2"/>
                      <a:pt x="1" y="2"/>
                    </a:cubicBezTo>
                    <a:cubicBezTo>
                      <a:pt x="0" y="5"/>
                      <a:pt x="0" y="10"/>
                      <a:pt x="4" y="13"/>
                    </a:cubicBezTo>
                    <a:cubicBezTo>
                      <a:pt x="6" y="13"/>
                      <a:pt x="7" y="14"/>
                      <a:pt x="8" y="14"/>
                    </a:cubicBezTo>
                    <a:cubicBezTo>
                      <a:pt x="12" y="14"/>
                      <a:pt x="14" y="10"/>
                      <a:pt x="13" y="6"/>
                    </a:cubicBezTo>
                    <a:cubicBezTo>
                      <a:pt x="13" y="6"/>
                      <a:pt x="13" y="5"/>
                      <a:pt x="13" y="5"/>
                    </a:cubicBezTo>
                    <a:cubicBezTo>
                      <a:pt x="12" y="3"/>
                      <a:pt x="11" y="2"/>
                      <a:pt x="9" y="1"/>
                    </a:cubicBezTo>
                    <a:cubicBezTo>
                      <a:pt x="8" y="0"/>
                      <a:pt x="7"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56" name="Freeform 117"/>
              <p:cNvSpPr>
                <a:spLocks noEditPoints="1"/>
              </p:cNvSpPr>
              <p:nvPr/>
            </p:nvSpPr>
            <p:spPr bwMode="auto">
              <a:xfrm>
                <a:off x="1290" y="1537"/>
                <a:ext cx="34" cy="33"/>
              </a:xfrm>
              <a:custGeom>
                <a:avLst/>
                <a:gdLst>
                  <a:gd name="T0" fmla="*/ 5 w 22"/>
                  <a:gd name="T1" fmla="*/ 6 h 21"/>
                  <a:gd name="T2" fmla="*/ 10 w 22"/>
                  <a:gd name="T3" fmla="*/ 4 h 21"/>
                  <a:gd name="T4" fmla="*/ 13 w 22"/>
                  <a:gd name="T5" fmla="*/ 5 h 21"/>
                  <a:gd name="T6" fmla="*/ 17 w 22"/>
                  <a:gd name="T7" fmla="*/ 9 h 21"/>
                  <a:gd name="T8" fmla="*/ 13 w 22"/>
                  <a:gd name="T9" fmla="*/ 18 h 21"/>
                  <a:gd name="T10" fmla="*/ 12 w 22"/>
                  <a:gd name="T11" fmla="*/ 18 h 21"/>
                  <a:gd name="T12" fmla="*/ 5 w 22"/>
                  <a:gd name="T13" fmla="*/ 6 h 21"/>
                  <a:gd name="T14" fmla="*/ 5 w 22"/>
                  <a:gd name="T15" fmla="*/ 6 h 21"/>
                  <a:gd name="T16" fmla="*/ 5 w 22"/>
                  <a:gd name="T17" fmla="*/ 6 h 21"/>
                  <a:gd name="T18" fmla="*/ 5 w 22"/>
                  <a:gd name="T19" fmla="*/ 6 h 21"/>
                  <a:gd name="T20" fmla="*/ 9 w 22"/>
                  <a:gd name="T21" fmla="*/ 0 h 21"/>
                  <a:gd name="T22" fmla="*/ 2 w 22"/>
                  <a:gd name="T23" fmla="*/ 4 h 21"/>
                  <a:gd name="T24" fmla="*/ 2 w 22"/>
                  <a:gd name="T25" fmla="*/ 4 h 21"/>
                  <a:gd name="T26" fmla="*/ 2 w 22"/>
                  <a:gd name="T27" fmla="*/ 4 h 21"/>
                  <a:gd name="T28" fmla="*/ 2 w 22"/>
                  <a:gd name="T29" fmla="*/ 4 h 21"/>
                  <a:gd name="T30" fmla="*/ 8 w 22"/>
                  <a:gd name="T31" fmla="*/ 20 h 21"/>
                  <a:gd name="T32" fmla="*/ 13 w 22"/>
                  <a:gd name="T33" fmla="*/ 21 h 21"/>
                  <a:gd name="T34" fmla="*/ 14 w 22"/>
                  <a:gd name="T35" fmla="*/ 21 h 21"/>
                  <a:gd name="T36" fmla="*/ 20 w 22"/>
                  <a:gd name="T37" fmla="*/ 10 h 21"/>
                  <a:gd name="T38" fmla="*/ 20 w 22"/>
                  <a:gd name="T39" fmla="*/ 8 h 21"/>
                  <a:gd name="T40" fmla="*/ 20 w 22"/>
                  <a:gd name="T41" fmla="*/ 8 h 21"/>
                  <a:gd name="T42" fmla="*/ 9 w 22"/>
                  <a:gd name="T4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21">
                    <a:moveTo>
                      <a:pt x="5" y="6"/>
                    </a:moveTo>
                    <a:cubicBezTo>
                      <a:pt x="6" y="5"/>
                      <a:pt x="7" y="4"/>
                      <a:pt x="10" y="4"/>
                    </a:cubicBezTo>
                    <a:cubicBezTo>
                      <a:pt x="11" y="4"/>
                      <a:pt x="12" y="4"/>
                      <a:pt x="13" y="5"/>
                    </a:cubicBezTo>
                    <a:cubicBezTo>
                      <a:pt x="15" y="6"/>
                      <a:pt x="16" y="7"/>
                      <a:pt x="17" y="9"/>
                    </a:cubicBezTo>
                    <a:cubicBezTo>
                      <a:pt x="18" y="13"/>
                      <a:pt x="17" y="17"/>
                      <a:pt x="13" y="18"/>
                    </a:cubicBezTo>
                    <a:cubicBezTo>
                      <a:pt x="12" y="18"/>
                      <a:pt x="12" y="18"/>
                      <a:pt x="12" y="18"/>
                    </a:cubicBezTo>
                    <a:cubicBezTo>
                      <a:pt x="7" y="18"/>
                      <a:pt x="2" y="11"/>
                      <a:pt x="5" y="6"/>
                    </a:cubicBezTo>
                    <a:cubicBezTo>
                      <a:pt x="5" y="6"/>
                      <a:pt x="5" y="6"/>
                      <a:pt x="5" y="6"/>
                    </a:cubicBezTo>
                    <a:cubicBezTo>
                      <a:pt x="5" y="6"/>
                      <a:pt x="5" y="6"/>
                      <a:pt x="5" y="6"/>
                    </a:cubicBezTo>
                    <a:cubicBezTo>
                      <a:pt x="5" y="6"/>
                      <a:pt x="5" y="6"/>
                      <a:pt x="5" y="6"/>
                    </a:cubicBezTo>
                    <a:moveTo>
                      <a:pt x="9" y="0"/>
                    </a:moveTo>
                    <a:cubicBezTo>
                      <a:pt x="6" y="0"/>
                      <a:pt x="4" y="1"/>
                      <a:pt x="2" y="4"/>
                    </a:cubicBezTo>
                    <a:cubicBezTo>
                      <a:pt x="2" y="4"/>
                      <a:pt x="2" y="4"/>
                      <a:pt x="2" y="4"/>
                    </a:cubicBezTo>
                    <a:cubicBezTo>
                      <a:pt x="2" y="4"/>
                      <a:pt x="2" y="4"/>
                      <a:pt x="2" y="4"/>
                    </a:cubicBezTo>
                    <a:cubicBezTo>
                      <a:pt x="2" y="4"/>
                      <a:pt x="2" y="4"/>
                      <a:pt x="2" y="4"/>
                    </a:cubicBezTo>
                    <a:cubicBezTo>
                      <a:pt x="0" y="8"/>
                      <a:pt x="1" y="16"/>
                      <a:pt x="8" y="20"/>
                    </a:cubicBezTo>
                    <a:cubicBezTo>
                      <a:pt x="10" y="21"/>
                      <a:pt x="11" y="21"/>
                      <a:pt x="13" y="21"/>
                    </a:cubicBezTo>
                    <a:cubicBezTo>
                      <a:pt x="13" y="21"/>
                      <a:pt x="13" y="21"/>
                      <a:pt x="14" y="21"/>
                    </a:cubicBezTo>
                    <a:cubicBezTo>
                      <a:pt x="19" y="20"/>
                      <a:pt x="22" y="15"/>
                      <a:pt x="20" y="10"/>
                    </a:cubicBezTo>
                    <a:cubicBezTo>
                      <a:pt x="20" y="9"/>
                      <a:pt x="20" y="9"/>
                      <a:pt x="20" y="8"/>
                    </a:cubicBezTo>
                    <a:cubicBezTo>
                      <a:pt x="20" y="8"/>
                      <a:pt x="20" y="8"/>
                      <a:pt x="20" y="8"/>
                    </a:cubicBezTo>
                    <a:cubicBezTo>
                      <a:pt x="18" y="3"/>
                      <a:pt x="13"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57" name="Freeform 118"/>
              <p:cNvSpPr>
                <a:spLocks noEditPoints="1"/>
              </p:cNvSpPr>
              <p:nvPr/>
            </p:nvSpPr>
            <p:spPr bwMode="auto">
              <a:xfrm>
                <a:off x="216" y="930"/>
                <a:ext cx="79" cy="50"/>
              </a:xfrm>
              <a:custGeom>
                <a:avLst/>
                <a:gdLst>
                  <a:gd name="T0" fmla="*/ 22 w 51"/>
                  <a:gd name="T1" fmla="*/ 9 h 32"/>
                  <a:gd name="T2" fmla="*/ 28 w 51"/>
                  <a:gd name="T3" fmla="*/ 8 h 32"/>
                  <a:gd name="T4" fmla="*/ 29 w 51"/>
                  <a:gd name="T5" fmla="*/ 8 h 32"/>
                  <a:gd name="T6" fmla="*/ 32 w 51"/>
                  <a:gd name="T7" fmla="*/ 8 h 32"/>
                  <a:gd name="T8" fmla="*/ 32 w 51"/>
                  <a:gd name="T9" fmla="*/ 8 h 32"/>
                  <a:gd name="T10" fmla="*/ 33 w 51"/>
                  <a:gd name="T11" fmla="*/ 8 h 32"/>
                  <a:gd name="T12" fmla="*/ 37 w 51"/>
                  <a:gd name="T13" fmla="*/ 11 h 32"/>
                  <a:gd name="T14" fmla="*/ 37 w 51"/>
                  <a:gd name="T15" fmla="*/ 17 h 32"/>
                  <a:gd name="T16" fmla="*/ 31 w 51"/>
                  <a:gd name="T17" fmla="*/ 22 h 32"/>
                  <a:gd name="T18" fmla="*/ 24 w 51"/>
                  <a:gd name="T19" fmla="*/ 23 h 32"/>
                  <a:gd name="T20" fmla="*/ 16 w 51"/>
                  <a:gd name="T21" fmla="*/ 15 h 32"/>
                  <a:gd name="T22" fmla="*/ 18 w 51"/>
                  <a:gd name="T23" fmla="*/ 12 h 32"/>
                  <a:gd name="T24" fmla="*/ 18 w 51"/>
                  <a:gd name="T25" fmla="*/ 12 h 32"/>
                  <a:gd name="T26" fmla="*/ 18 w 51"/>
                  <a:gd name="T27" fmla="*/ 12 h 32"/>
                  <a:gd name="T28" fmla="*/ 18 w 51"/>
                  <a:gd name="T29" fmla="*/ 12 h 32"/>
                  <a:gd name="T30" fmla="*/ 18 w 51"/>
                  <a:gd name="T31" fmla="*/ 12 h 32"/>
                  <a:gd name="T32" fmla="*/ 18 w 51"/>
                  <a:gd name="T33" fmla="*/ 12 h 32"/>
                  <a:gd name="T34" fmla="*/ 22 w 51"/>
                  <a:gd name="T35" fmla="*/ 9 h 32"/>
                  <a:gd name="T36" fmla="*/ 31 w 51"/>
                  <a:gd name="T37" fmla="*/ 0 h 32"/>
                  <a:gd name="T38" fmla="*/ 18 w 51"/>
                  <a:gd name="T39" fmla="*/ 2 h 32"/>
                  <a:gd name="T40" fmla="*/ 9 w 51"/>
                  <a:gd name="T41" fmla="*/ 8 h 32"/>
                  <a:gd name="T42" fmla="*/ 9 w 51"/>
                  <a:gd name="T43" fmla="*/ 8 h 32"/>
                  <a:gd name="T44" fmla="*/ 16 w 51"/>
                  <a:gd name="T45" fmla="*/ 31 h 32"/>
                  <a:gd name="T46" fmla="*/ 22 w 51"/>
                  <a:gd name="T47" fmla="*/ 32 h 32"/>
                  <a:gd name="T48" fmla="*/ 48 w 51"/>
                  <a:gd name="T49" fmla="*/ 18 h 32"/>
                  <a:gd name="T50" fmla="*/ 39 w 51"/>
                  <a:gd name="T51" fmla="*/ 1 h 32"/>
                  <a:gd name="T52" fmla="*/ 37 w 51"/>
                  <a:gd name="T53" fmla="*/ 0 h 32"/>
                  <a:gd name="T54" fmla="*/ 32 w 51"/>
                  <a:gd name="T55" fmla="*/ 0 h 32"/>
                  <a:gd name="T56" fmla="*/ 31 w 51"/>
                  <a:gd name="T5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32">
                    <a:moveTo>
                      <a:pt x="22" y="9"/>
                    </a:moveTo>
                    <a:cubicBezTo>
                      <a:pt x="24" y="8"/>
                      <a:pt x="26" y="8"/>
                      <a:pt x="28" y="8"/>
                    </a:cubicBezTo>
                    <a:cubicBezTo>
                      <a:pt x="29" y="8"/>
                      <a:pt x="29" y="8"/>
                      <a:pt x="29" y="8"/>
                    </a:cubicBezTo>
                    <a:cubicBezTo>
                      <a:pt x="30" y="8"/>
                      <a:pt x="31" y="8"/>
                      <a:pt x="32" y="8"/>
                    </a:cubicBezTo>
                    <a:cubicBezTo>
                      <a:pt x="32" y="8"/>
                      <a:pt x="32" y="8"/>
                      <a:pt x="32" y="8"/>
                    </a:cubicBezTo>
                    <a:cubicBezTo>
                      <a:pt x="32" y="8"/>
                      <a:pt x="33" y="8"/>
                      <a:pt x="33" y="8"/>
                    </a:cubicBezTo>
                    <a:cubicBezTo>
                      <a:pt x="34" y="9"/>
                      <a:pt x="36" y="10"/>
                      <a:pt x="37" y="11"/>
                    </a:cubicBezTo>
                    <a:cubicBezTo>
                      <a:pt x="38" y="13"/>
                      <a:pt x="38" y="15"/>
                      <a:pt x="37" y="17"/>
                    </a:cubicBezTo>
                    <a:cubicBezTo>
                      <a:pt x="36" y="19"/>
                      <a:pt x="34" y="21"/>
                      <a:pt x="31" y="22"/>
                    </a:cubicBezTo>
                    <a:cubicBezTo>
                      <a:pt x="29" y="23"/>
                      <a:pt x="26" y="23"/>
                      <a:pt x="24" y="23"/>
                    </a:cubicBezTo>
                    <a:cubicBezTo>
                      <a:pt x="18" y="23"/>
                      <a:pt x="14" y="20"/>
                      <a:pt x="16" y="15"/>
                    </a:cubicBezTo>
                    <a:cubicBezTo>
                      <a:pt x="16" y="14"/>
                      <a:pt x="17" y="13"/>
                      <a:pt x="18" y="12"/>
                    </a:cubicBezTo>
                    <a:cubicBezTo>
                      <a:pt x="18" y="12"/>
                      <a:pt x="18" y="12"/>
                      <a:pt x="18" y="12"/>
                    </a:cubicBezTo>
                    <a:cubicBezTo>
                      <a:pt x="18" y="12"/>
                      <a:pt x="18" y="12"/>
                      <a:pt x="18" y="12"/>
                    </a:cubicBezTo>
                    <a:cubicBezTo>
                      <a:pt x="18" y="12"/>
                      <a:pt x="18" y="12"/>
                      <a:pt x="18" y="12"/>
                    </a:cubicBezTo>
                    <a:cubicBezTo>
                      <a:pt x="18" y="12"/>
                      <a:pt x="18" y="12"/>
                      <a:pt x="18" y="12"/>
                    </a:cubicBezTo>
                    <a:cubicBezTo>
                      <a:pt x="18" y="12"/>
                      <a:pt x="18" y="12"/>
                      <a:pt x="18" y="12"/>
                    </a:cubicBezTo>
                    <a:cubicBezTo>
                      <a:pt x="19" y="11"/>
                      <a:pt x="21" y="10"/>
                      <a:pt x="22" y="9"/>
                    </a:cubicBezTo>
                    <a:moveTo>
                      <a:pt x="31" y="0"/>
                    </a:moveTo>
                    <a:cubicBezTo>
                      <a:pt x="27" y="0"/>
                      <a:pt x="22" y="0"/>
                      <a:pt x="18" y="2"/>
                    </a:cubicBezTo>
                    <a:cubicBezTo>
                      <a:pt x="14" y="4"/>
                      <a:pt x="11" y="6"/>
                      <a:pt x="9" y="8"/>
                    </a:cubicBezTo>
                    <a:cubicBezTo>
                      <a:pt x="9" y="8"/>
                      <a:pt x="9" y="8"/>
                      <a:pt x="9" y="8"/>
                    </a:cubicBezTo>
                    <a:cubicBezTo>
                      <a:pt x="2" y="15"/>
                      <a:pt x="0" y="27"/>
                      <a:pt x="16" y="31"/>
                    </a:cubicBezTo>
                    <a:cubicBezTo>
                      <a:pt x="18" y="32"/>
                      <a:pt x="20" y="32"/>
                      <a:pt x="22" y="32"/>
                    </a:cubicBezTo>
                    <a:cubicBezTo>
                      <a:pt x="34" y="32"/>
                      <a:pt x="44" y="25"/>
                      <a:pt x="48" y="18"/>
                    </a:cubicBezTo>
                    <a:cubicBezTo>
                      <a:pt x="51" y="11"/>
                      <a:pt x="49" y="4"/>
                      <a:pt x="39" y="1"/>
                    </a:cubicBezTo>
                    <a:cubicBezTo>
                      <a:pt x="39" y="1"/>
                      <a:pt x="38" y="0"/>
                      <a:pt x="37" y="0"/>
                    </a:cubicBezTo>
                    <a:cubicBezTo>
                      <a:pt x="36" y="0"/>
                      <a:pt x="34" y="0"/>
                      <a:pt x="32" y="0"/>
                    </a:cubicBezTo>
                    <a:cubicBezTo>
                      <a:pt x="32" y="0"/>
                      <a:pt x="32" y="0"/>
                      <a:pt x="3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58" name="Freeform 119"/>
              <p:cNvSpPr>
                <a:spLocks noEditPoints="1"/>
              </p:cNvSpPr>
              <p:nvPr/>
            </p:nvSpPr>
            <p:spPr bwMode="auto">
              <a:xfrm>
                <a:off x="211" y="925"/>
                <a:ext cx="88" cy="58"/>
              </a:xfrm>
              <a:custGeom>
                <a:avLst/>
                <a:gdLst>
                  <a:gd name="T0" fmla="*/ 21 w 57"/>
                  <a:gd name="T1" fmla="*/ 5 h 37"/>
                  <a:gd name="T2" fmla="*/ 34 w 57"/>
                  <a:gd name="T3" fmla="*/ 3 h 37"/>
                  <a:gd name="T4" fmla="*/ 35 w 57"/>
                  <a:gd name="T5" fmla="*/ 3 h 37"/>
                  <a:gd name="T6" fmla="*/ 40 w 57"/>
                  <a:gd name="T7" fmla="*/ 3 h 37"/>
                  <a:gd name="T8" fmla="*/ 42 w 57"/>
                  <a:gd name="T9" fmla="*/ 4 h 37"/>
                  <a:gd name="T10" fmla="*/ 42 w 57"/>
                  <a:gd name="T11" fmla="*/ 4 h 37"/>
                  <a:gd name="T12" fmla="*/ 51 w 57"/>
                  <a:gd name="T13" fmla="*/ 21 h 37"/>
                  <a:gd name="T14" fmla="*/ 39 w 57"/>
                  <a:gd name="T15" fmla="*/ 32 h 37"/>
                  <a:gd name="T16" fmla="*/ 25 w 57"/>
                  <a:gd name="T17" fmla="*/ 35 h 37"/>
                  <a:gd name="T18" fmla="*/ 7 w 57"/>
                  <a:gd name="T19" fmla="*/ 18 h 37"/>
                  <a:gd name="T20" fmla="*/ 12 w 57"/>
                  <a:gd name="T21" fmla="*/ 11 h 37"/>
                  <a:gd name="T22" fmla="*/ 12 w 57"/>
                  <a:gd name="T23" fmla="*/ 11 h 37"/>
                  <a:gd name="T24" fmla="*/ 21 w 57"/>
                  <a:gd name="T25" fmla="*/ 5 h 37"/>
                  <a:gd name="T26" fmla="*/ 35 w 57"/>
                  <a:gd name="T27" fmla="*/ 0 h 37"/>
                  <a:gd name="T28" fmla="*/ 9 w 57"/>
                  <a:gd name="T29" fmla="*/ 10 h 37"/>
                  <a:gd name="T30" fmla="*/ 17 w 57"/>
                  <a:gd name="T31" fmla="*/ 37 h 37"/>
                  <a:gd name="T32" fmla="*/ 25 w 57"/>
                  <a:gd name="T33" fmla="*/ 37 h 37"/>
                  <a:gd name="T34" fmla="*/ 50 w 57"/>
                  <a:gd name="T35" fmla="*/ 28 h 37"/>
                  <a:gd name="T36" fmla="*/ 51 w 57"/>
                  <a:gd name="T37" fmla="*/ 26 h 37"/>
                  <a:gd name="T38" fmla="*/ 54 w 57"/>
                  <a:gd name="T39" fmla="*/ 8 h 37"/>
                  <a:gd name="T40" fmla="*/ 43 w 57"/>
                  <a:gd name="T41" fmla="*/ 1 h 37"/>
                  <a:gd name="T42" fmla="*/ 43 w 57"/>
                  <a:gd name="T43" fmla="*/ 1 h 37"/>
                  <a:gd name="T44" fmla="*/ 43 w 57"/>
                  <a:gd name="T45" fmla="*/ 1 h 37"/>
                  <a:gd name="T46" fmla="*/ 35 w 57"/>
                  <a:gd name="T4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7" h="37">
                    <a:moveTo>
                      <a:pt x="21" y="5"/>
                    </a:moveTo>
                    <a:cubicBezTo>
                      <a:pt x="25" y="4"/>
                      <a:pt x="29" y="3"/>
                      <a:pt x="34" y="3"/>
                    </a:cubicBezTo>
                    <a:cubicBezTo>
                      <a:pt x="34" y="3"/>
                      <a:pt x="35" y="3"/>
                      <a:pt x="35" y="3"/>
                    </a:cubicBezTo>
                    <a:cubicBezTo>
                      <a:pt x="37" y="3"/>
                      <a:pt x="39" y="3"/>
                      <a:pt x="40" y="3"/>
                    </a:cubicBezTo>
                    <a:cubicBezTo>
                      <a:pt x="41" y="3"/>
                      <a:pt x="41" y="3"/>
                      <a:pt x="42" y="4"/>
                    </a:cubicBezTo>
                    <a:cubicBezTo>
                      <a:pt x="42" y="4"/>
                      <a:pt x="42" y="4"/>
                      <a:pt x="42" y="4"/>
                    </a:cubicBezTo>
                    <a:cubicBezTo>
                      <a:pt x="52" y="7"/>
                      <a:pt x="54" y="14"/>
                      <a:pt x="51" y="21"/>
                    </a:cubicBezTo>
                    <a:cubicBezTo>
                      <a:pt x="49" y="25"/>
                      <a:pt x="45" y="29"/>
                      <a:pt x="39" y="32"/>
                    </a:cubicBezTo>
                    <a:cubicBezTo>
                      <a:pt x="34" y="34"/>
                      <a:pt x="29" y="35"/>
                      <a:pt x="25" y="35"/>
                    </a:cubicBezTo>
                    <a:cubicBezTo>
                      <a:pt x="13" y="35"/>
                      <a:pt x="4" y="28"/>
                      <a:pt x="7" y="18"/>
                    </a:cubicBezTo>
                    <a:cubicBezTo>
                      <a:pt x="8" y="15"/>
                      <a:pt x="10" y="13"/>
                      <a:pt x="12" y="11"/>
                    </a:cubicBezTo>
                    <a:cubicBezTo>
                      <a:pt x="12" y="11"/>
                      <a:pt x="12" y="11"/>
                      <a:pt x="12" y="11"/>
                    </a:cubicBezTo>
                    <a:cubicBezTo>
                      <a:pt x="14" y="9"/>
                      <a:pt x="17" y="7"/>
                      <a:pt x="21" y="5"/>
                    </a:cubicBezTo>
                    <a:moveTo>
                      <a:pt x="35" y="0"/>
                    </a:moveTo>
                    <a:cubicBezTo>
                      <a:pt x="25" y="0"/>
                      <a:pt x="15" y="4"/>
                      <a:pt x="9" y="10"/>
                    </a:cubicBezTo>
                    <a:cubicBezTo>
                      <a:pt x="0" y="20"/>
                      <a:pt x="1" y="32"/>
                      <a:pt x="17" y="37"/>
                    </a:cubicBezTo>
                    <a:cubicBezTo>
                      <a:pt x="20" y="37"/>
                      <a:pt x="22" y="37"/>
                      <a:pt x="25" y="37"/>
                    </a:cubicBezTo>
                    <a:cubicBezTo>
                      <a:pt x="35" y="37"/>
                      <a:pt x="44" y="33"/>
                      <a:pt x="50" y="28"/>
                    </a:cubicBezTo>
                    <a:cubicBezTo>
                      <a:pt x="50" y="27"/>
                      <a:pt x="51" y="27"/>
                      <a:pt x="51" y="26"/>
                    </a:cubicBezTo>
                    <a:cubicBezTo>
                      <a:pt x="56" y="20"/>
                      <a:pt x="57" y="13"/>
                      <a:pt x="54" y="8"/>
                    </a:cubicBezTo>
                    <a:cubicBezTo>
                      <a:pt x="51" y="5"/>
                      <a:pt x="48" y="2"/>
                      <a:pt x="43" y="1"/>
                    </a:cubicBezTo>
                    <a:cubicBezTo>
                      <a:pt x="43" y="1"/>
                      <a:pt x="43" y="1"/>
                      <a:pt x="43" y="1"/>
                    </a:cubicBezTo>
                    <a:cubicBezTo>
                      <a:pt x="43" y="1"/>
                      <a:pt x="43" y="1"/>
                      <a:pt x="43" y="1"/>
                    </a:cubicBezTo>
                    <a:cubicBezTo>
                      <a:pt x="40" y="0"/>
                      <a:pt x="38" y="0"/>
                      <a:pt x="3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59" name="Freeform 120"/>
              <p:cNvSpPr>
                <a:spLocks/>
              </p:cNvSpPr>
              <p:nvPr/>
            </p:nvSpPr>
            <p:spPr bwMode="auto">
              <a:xfrm>
                <a:off x="244" y="946"/>
                <a:ext cx="26" cy="17"/>
              </a:xfrm>
              <a:custGeom>
                <a:avLst/>
                <a:gdLst>
                  <a:gd name="T0" fmla="*/ 10 w 17"/>
                  <a:gd name="T1" fmla="*/ 0 h 11"/>
                  <a:gd name="T2" fmla="*/ 8 w 17"/>
                  <a:gd name="T3" fmla="*/ 0 h 11"/>
                  <a:gd name="T4" fmla="*/ 3 w 17"/>
                  <a:gd name="T5" fmla="*/ 3 h 11"/>
                  <a:gd name="T6" fmla="*/ 3 w 17"/>
                  <a:gd name="T7" fmla="*/ 3 h 11"/>
                  <a:gd name="T8" fmla="*/ 4 w 17"/>
                  <a:gd name="T9" fmla="*/ 10 h 11"/>
                  <a:gd name="T10" fmla="*/ 4 w 17"/>
                  <a:gd name="T11" fmla="*/ 10 h 11"/>
                  <a:gd name="T12" fmla="*/ 7 w 17"/>
                  <a:gd name="T13" fmla="*/ 11 h 11"/>
                  <a:gd name="T14" fmla="*/ 9 w 17"/>
                  <a:gd name="T15" fmla="*/ 10 h 11"/>
                  <a:gd name="T16" fmla="*/ 11 w 17"/>
                  <a:gd name="T17" fmla="*/ 10 h 11"/>
                  <a:gd name="T18" fmla="*/ 13 w 17"/>
                  <a:gd name="T19" fmla="*/ 1 h 11"/>
                  <a:gd name="T20" fmla="*/ 10 w 17"/>
                  <a:gd name="T2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1">
                    <a:moveTo>
                      <a:pt x="10" y="0"/>
                    </a:moveTo>
                    <a:cubicBezTo>
                      <a:pt x="9" y="0"/>
                      <a:pt x="8" y="0"/>
                      <a:pt x="8" y="0"/>
                    </a:cubicBezTo>
                    <a:cubicBezTo>
                      <a:pt x="5" y="1"/>
                      <a:pt x="4" y="2"/>
                      <a:pt x="3" y="3"/>
                    </a:cubicBezTo>
                    <a:cubicBezTo>
                      <a:pt x="3" y="3"/>
                      <a:pt x="3" y="3"/>
                      <a:pt x="3" y="3"/>
                    </a:cubicBezTo>
                    <a:cubicBezTo>
                      <a:pt x="1" y="5"/>
                      <a:pt x="0" y="9"/>
                      <a:pt x="4" y="10"/>
                    </a:cubicBezTo>
                    <a:cubicBezTo>
                      <a:pt x="4" y="10"/>
                      <a:pt x="4" y="10"/>
                      <a:pt x="4" y="10"/>
                    </a:cubicBezTo>
                    <a:cubicBezTo>
                      <a:pt x="5" y="11"/>
                      <a:pt x="6" y="11"/>
                      <a:pt x="7" y="11"/>
                    </a:cubicBezTo>
                    <a:cubicBezTo>
                      <a:pt x="8" y="11"/>
                      <a:pt x="9" y="11"/>
                      <a:pt x="9" y="10"/>
                    </a:cubicBezTo>
                    <a:cubicBezTo>
                      <a:pt x="10" y="10"/>
                      <a:pt x="11" y="10"/>
                      <a:pt x="11" y="10"/>
                    </a:cubicBezTo>
                    <a:cubicBezTo>
                      <a:pt x="16" y="8"/>
                      <a:pt x="17" y="3"/>
                      <a:pt x="13" y="1"/>
                    </a:cubicBezTo>
                    <a:cubicBezTo>
                      <a:pt x="12" y="0"/>
                      <a:pt x="11"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60" name="Freeform 121"/>
              <p:cNvSpPr>
                <a:spLocks noEditPoints="1"/>
              </p:cNvSpPr>
              <p:nvPr/>
            </p:nvSpPr>
            <p:spPr bwMode="auto">
              <a:xfrm>
                <a:off x="237" y="943"/>
                <a:ext cx="38" cy="23"/>
              </a:xfrm>
              <a:custGeom>
                <a:avLst/>
                <a:gdLst>
                  <a:gd name="T0" fmla="*/ 12 w 24"/>
                  <a:gd name="T1" fmla="*/ 2 h 15"/>
                  <a:gd name="T2" fmla="*/ 14 w 24"/>
                  <a:gd name="T3" fmla="*/ 2 h 15"/>
                  <a:gd name="T4" fmla="*/ 16 w 24"/>
                  <a:gd name="T5" fmla="*/ 3 h 15"/>
                  <a:gd name="T6" fmla="*/ 17 w 24"/>
                  <a:gd name="T7" fmla="*/ 3 h 15"/>
                  <a:gd name="T8" fmla="*/ 15 w 24"/>
                  <a:gd name="T9" fmla="*/ 12 h 15"/>
                  <a:gd name="T10" fmla="*/ 13 w 24"/>
                  <a:gd name="T11" fmla="*/ 12 h 15"/>
                  <a:gd name="T12" fmla="*/ 11 w 24"/>
                  <a:gd name="T13" fmla="*/ 13 h 15"/>
                  <a:gd name="T14" fmla="*/ 8 w 24"/>
                  <a:gd name="T15" fmla="*/ 12 h 15"/>
                  <a:gd name="T16" fmla="*/ 8 w 24"/>
                  <a:gd name="T17" fmla="*/ 12 h 15"/>
                  <a:gd name="T18" fmla="*/ 5 w 24"/>
                  <a:gd name="T19" fmla="*/ 7 h 15"/>
                  <a:gd name="T20" fmla="*/ 7 w 24"/>
                  <a:gd name="T21" fmla="*/ 5 h 15"/>
                  <a:gd name="T22" fmla="*/ 7 w 24"/>
                  <a:gd name="T23" fmla="*/ 5 h 15"/>
                  <a:gd name="T24" fmla="*/ 12 w 24"/>
                  <a:gd name="T25" fmla="*/ 2 h 15"/>
                  <a:gd name="T26" fmla="*/ 15 w 24"/>
                  <a:gd name="T27" fmla="*/ 0 h 15"/>
                  <a:gd name="T28" fmla="*/ 8 w 24"/>
                  <a:gd name="T29" fmla="*/ 1 h 15"/>
                  <a:gd name="T30" fmla="*/ 4 w 24"/>
                  <a:gd name="T31" fmla="*/ 4 h 15"/>
                  <a:gd name="T32" fmla="*/ 4 w 24"/>
                  <a:gd name="T33" fmla="*/ 4 h 15"/>
                  <a:gd name="T34" fmla="*/ 4 w 24"/>
                  <a:gd name="T35" fmla="*/ 4 h 15"/>
                  <a:gd name="T36" fmla="*/ 4 w 24"/>
                  <a:gd name="T37" fmla="*/ 4 h 15"/>
                  <a:gd name="T38" fmla="*/ 4 w 24"/>
                  <a:gd name="T39" fmla="*/ 4 h 15"/>
                  <a:gd name="T40" fmla="*/ 4 w 24"/>
                  <a:gd name="T41" fmla="*/ 4 h 15"/>
                  <a:gd name="T42" fmla="*/ 7 w 24"/>
                  <a:gd name="T43" fmla="*/ 15 h 15"/>
                  <a:gd name="T44" fmla="*/ 10 w 24"/>
                  <a:gd name="T45" fmla="*/ 15 h 15"/>
                  <a:gd name="T46" fmla="*/ 23 w 24"/>
                  <a:gd name="T47" fmla="*/ 9 h 15"/>
                  <a:gd name="T48" fmla="*/ 23 w 24"/>
                  <a:gd name="T49" fmla="*/ 3 h 15"/>
                  <a:gd name="T50" fmla="*/ 19 w 24"/>
                  <a:gd name="T51" fmla="*/ 0 h 15"/>
                  <a:gd name="T52" fmla="*/ 18 w 24"/>
                  <a:gd name="T53" fmla="*/ 0 h 15"/>
                  <a:gd name="T54" fmla="*/ 15 w 24"/>
                  <a:gd name="T55" fmla="*/ 0 h 15"/>
                  <a:gd name="T56" fmla="*/ 15 w 24"/>
                  <a:gd name="T5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15">
                    <a:moveTo>
                      <a:pt x="12" y="2"/>
                    </a:moveTo>
                    <a:cubicBezTo>
                      <a:pt x="12" y="2"/>
                      <a:pt x="13" y="2"/>
                      <a:pt x="14" y="2"/>
                    </a:cubicBezTo>
                    <a:cubicBezTo>
                      <a:pt x="15" y="2"/>
                      <a:pt x="15" y="2"/>
                      <a:pt x="16" y="3"/>
                    </a:cubicBezTo>
                    <a:cubicBezTo>
                      <a:pt x="17" y="3"/>
                      <a:pt x="17" y="3"/>
                      <a:pt x="17" y="3"/>
                    </a:cubicBezTo>
                    <a:cubicBezTo>
                      <a:pt x="21" y="5"/>
                      <a:pt x="20" y="10"/>
                      <a:pt x="15" y="12"/>
                    </a:cubicBezTo>
                    <a:cubicBezTo>
                      <a:pt x="15" y="12"/>
                      <a:pt x="14" y="12"/>
                      <a:pt x="13" y="12"/>
                    </a:cubicBezTo>
                    <a:cubicBezTo>
                      <a:pt x="12" y="13"/>
                      <a:pt x="12" y="13"/>
                      <a:pt x="11" y="13"/>
                    </a:cubicBezTo>
                    <a:cubicBezTo>
                      <a:pt x="10" y="13"/>
                      <a:pt x="9" y="13"/>
                      <a:pt x="8" y="12"/>
                    </a:cubicBezTo>
                    <a:cubicBezTo>
                      <a:pt x="8" y="12"/>
                      <a:pt x="8" y="12"/>
                      <a:pt x="8" y="12"/>
                    </a:cubicBezTo>
                    <a:cubicBezTo>
                      <a:pt x="6" y="12"/>
                      <a:pt x="4" y="10"/>
                      <a:pt x="5" y="7"/>
                    </a:cubicBezTo>
                    <a:cubicBezTo>
                      <a:pt x="6" y="6"/>
                      <a:pt x="6" y="6"/>
                      <a:pt x="7" y="5"/>
                    </a:cubicBezTo>
                    <a:cubicBezTo>
                      <a:pt x="7" y="5"/>
                      <a:pt x="7" y="5"/>
                      <a:pt x="7" y="5"/>
                    </a:cubicBezTo>
                    <a:cubicBezTo>
                      <a:pt x="8" y="4"/>
                      <a:pt x="9" y="3"/>
                      <a:pt x="12" y="2"/>
                    </a:cubicBezTo>
                    <a:moveTo>
                      <a:pt x="15" y="0"/>
                    </a:moveTo>
                    <a:cubicBezTo>
                      <a:pt x="13" y="0"/>
                      <a:pt x="10" y="0"/>
                      <a:pt x="8" y="1"/>
                    </a:cubicBezTo>
                    <a:cubicBezTo>
                      <a:pt x="7" y="2"/>
                      <a:pt x="5" y="3"/>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0" y="7"/>
                      <a:pt x="0" y="13"/>
                      <a:pt x="7" y="15"/>
                    </a:cubicBezTo>
                    <a:cubicBezTo>
                      <a:pt x="8" y="15"/>
                      <a:pt x="9" y="15"/>
                      <a:pt x="10" y="15"/>
                    </a:cubicBezTo>
                    <a:cubicBezTo>
                      <a:pt x="16" y="15"/>
                      <a:pt x="21" y="12"/>
                      <a:pt x="23" y="9"/>
                    </a:cubicBezTo>
                    <a:cubicBezTo>
                      <a:pt x="24" y="7"/>
                      <a:pt x="24" y="5"/>
                      <a:pt x="23" y="3"/>
                    </a:cubicBezTo>
                    <a:cubicBezTo>
                      <a:pt x="22" y="2"/>
                      <a:pt x="20" y="1"/>
                      <a:pt x="19" y="0"/>
                    </a:cubicBezTo>
                    <a:cubicBezTo>
                      <a:pt x="18" y="0"/>
                      <a:pt x="18" y="0"/>
                      <a:pt x="18" y="0"/>
                    </a:cubicBezTo>
                    <a:cubicBezTo>
                      <a:pt x="17" y="0"/>
                      <a:pt x="16" y="0"/>
                      <a:pt x="15" y="0"/>
                    </a:cubicBezTo>
                    <a:cubicBezTo>
                      <a:pt x="15" y="0"/>
                      <a:pt x="15"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61" name="Freeform 122"/>
              <p:cNvSpPr>
                <a:spLocks noEditPoints="1"/>
              </p:cNvSpPr>
              <p:nvPr/>
            </p:nvSpPr>
            <p:spPr bwMode="auto">
              <a:xfrm>
                <a:off x="-204" y="511"/>
                <a:ext cx="876" cy="137"/>
              </a:xfrm>
              <a:custGeom>
                <a:avLst/>
                <a:gdLst>
                  <a:gd name="T0" fmla="*/ 3 w 564"/>
                  <a:gd name="T1" fmla="*/ 86 h 88"/>
                  <a:gd name="T2" fmla="*/ 4 w 564"/>
                  <a:gd name="T3" fmla="*/ 86 h 88"/>
                  <a:gd name="T4" fmla="*/ 7 w 564"/>
                  <a:gd name="T5" fmla="*/ 85 h 88"/>
                  <a:gd name="T6" fmla="*/ 85 w 564"/>
                  <a:gd name="T7" fmla="*/ 54 h 88"/>
                  <a:gd name="T8" fmla="*/ 24 w 564"/>
                  <a:gd name="T9" fmla="*/ 79 h 88"/>
                  <a:gd name="T10" fmla="*/ 21 w 564"/>
                  <a:gd name="T11" fmla="*/ 80 h 88"/>
                  <a:gd name="T12" fmla="*/ 86 w 564"/>
                  <a:gd name="T13" fmla="*/ 53 h 88"/>
                  <a:gd name="T14" fmla="*/ 151 w 564"/>
                  <a:gd name="T15" fmla="*/ 31 h 88"/>
                  <a:gd name="T16" fmla="*/ 88 w 564"/>
                  <a:gd name="T17" fmla="*/ 52 h 88"/>
                  <a:gd name="T18" fmla="*/ 89 w 564"/>
                  <a:gd name="T19" fmla="*/ 52 h 88"/>
                  <a:gd name="T20" fmla="*/ 525 w 564"/>
                  <a:gd name="T21" fmla="*/ 30 h 88"/>
                  <a:gd name="T22" fmla="*/ 562 w 564"/>
                  <a:gd name="T23" fmla="*/ 41 h 88"/>
                  <a:gd name="T24" fmla="*/ 563 w 564"/>
                  <a:gd name="T25" fmla="*/ 41 h 88"/>
                  <a:gd name="T26" fmla="*/ 563 w 564"/>
                  <a:gd name="T27" fmla="*/ 41 h 88"/>
                  <a:gd name="T28" fmla="*/ 564 w 564"/>
                  <a:gd name="T29" fmla="*/ 40 h 88"/>
                  <a:gd name="T30" fmla="*/ 525 w 564"/>
                  <a:gd name="T31" fmla="*/ 30 h 88"/>
                  <a:gd name="T32" fmla="*/ 462 w 564"/>
                  <a:gd name="T33" fmla="*/ 17 h 88"/>
                  <a:gd name="T34" fmla="*/ 520 w 564"/>
                  <a:gd name="T35" fmla="*/ 30 h 88"/>
                  <a:gd name="T36" fmla="*/ 464 w 564"/>
                  <a:gd name="T37" fmla="*/ 16 h 88"/>
                  <a:gd name="T38" fmla="*/ 249 w 564"/>
                  <a:gd name="T39" fmla="*/ 6 h 88"/>
                  <a:gd name="T40" fmla="*/ 394 w 564"/>
                  <a:gd name="T41" fmla="*/ 5 h 88"/>
                  <a:gd name="T42" fmla="*/ 446 w 564"/>
                  <a:gd name="T43" fmla="*/ 14 h 88"/>
                  <a:gd name="T44" fmla="*/ 457 w 564"/>
                  <a:gd name="T45" fmla="*/ 16 h 88"/>
                  <a:gd name="T46" fmla="*/ 460 w 564"/>
                  <a:gd name="T47" fmla="*/ 16 h 88"/>
                  <a:gd name="T48" fmla="*/ 462 w 564"/>
                  <a:gd name="T49" fmla="*/ 16 h 88"/>
                  <a:gd name="T50" fmla="*/ 460 w 564"/>
                  <a:gd name="T51" fmla="*/ 15 h 88"/>
                  <a:gd name="T52" fmla="*/ 458 w 564"/>
                  <a:gd name="T53" fmla="*/ 15 h 88"/>
                  <a:gd name="T54" fmla="*/ 394 w 564"/>
                  <a:gd name="T55" fmla="*/ 5 h 88"/>
                  <a:gd name="T56" fmla="*/ 253 w 564"/>
                  <a:gd name="T57" fmla="*/ 6 h 88"/>
                  <a:gd name="T58" fmla="*/ 258 w 564"/>
                  <a:gd name="T59" fmla="*/ 5 h 88"/>
                  <a:gd name="T60" fmla="*/ 262 w 564"/>
                  <a:gd name="T61" fmla="*/ 4 h 88"/>
                  <a:gd name="T62" fmla="*/ 263 w 564"/>
                  <a:gd name="T63" fmla="*/ 4 h 88"/>
                  <a:gd name="T64" fmla="*/ 260 w 564"/>
                  <a:gd name="T65" fmla="*/ 4 h 88"/>
                  <a:gd name="T66" fmla="*/ 301 w 564"/>
                  <a:gd name="T67" fmla="*/ 0 h 88"/>
                  <a:gd name="T68" fmla="*/ 302 w 564"/>
                  <a:gd name="T69" fmla="*/ 0 h 88"/>
                  <a:gd name="T70" fmla="*/ 323 w 564"/>
                  <a:gd name="T71" fmla="*/ 0 h 88"/>
                  <a:gd name="T72" fmla="*/ 320 w 564"/>
                  <a:gd name="T73" fmla="*/ 0 h 88"/>
                  <a:gd name="T74" fmla="*/ 390 w 564"/>
                  <a:gd name="T75" fmla="*/ 5 h 88"/>
                  <a:gd name="T76" fmla="*/ 323 w 564"/>
                  <a:gd name="T7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64" h="88">
                    <a:moveTo>
                      <a:pt x="7" y="85"/>
                    </a:moveTo>
                    <a:cubicBezTo>
                      <a:pt x="6" y="85"/>
                      <a:pt x="5" y="86"/>
                      <a:pt x="3" y="86"/>
                    </a:cubicBezTo>
                    <a:cubicBezTo>
                      <a:pt x="2" y="87"/>
                      <a:pt x="1" y="88"/>
                      <a:pt x="0" y="88"/>
                    </a:cubicBezTo>
                    <a:cubicBezTo>
                      <a:pt x="1" y="87"/>
                      <a:pt x="2" y="87"/>
                      <a:pt x="4" y="86"/>
                    </a:cubicBezTo>
                    <a:cubicBezTo>
                      <a:pt x="4" y="86"/>
                      <a:pt x="4" y="86"/>
                      <a:pt x="4" y="86"/>
                    </a:cubicBezTo>
                    <a:cubicBezTo>
                      <a:pt x="5" y="86"/>
                      <a:pt x="6" y="85"/>
                      <a:pt x="7" y="85"/>
                    </a:cubicBezTo>
                    <a:moveTo>
                      <a:pt x="86" y="53"/>
                    </a:moveTo>
                    <a:cubicBezTo>
                      <a:pt x="86" y="53"/>
                      <a:pt x="85" y="53"/>
                      <a:pt x="85" y="54"/>
                    </a:cubicBezTo>
                    <a:cubicBezTo>
                      <a:pt x="66" y="61"/>
                      <a:pt x="48" y="68"/>
                      <a:pt x="30" y="77"/>
                    </a:cubicBezTo>
                    <a:cubicBezTo>
                      <a:pt x="28" y="77"/>
                      <a:pt x="26" y="78"/>
                      <a:pt x="24" y="79"/>
                    </a:cubicBezTo>
                    <a:cubicBezTo>
                      <a:pt x="23" y="79"/>
                      <a:pt x="22" y="79"/>
                      <a:pt x="21" y="80"/>
                    </a:cubicBezTo>
                    <a:cubicBezTo>
                      <a:pt x="21" y="80"/>
                      <a:pt x="21" y="80"/>
                      <a:pt x="21" y="80"/>
                    </a:cubicBezTo>
                    <a:cubicBezTo>
                      <a:pt x="23" y="79"/>
                      <a:pt x="26" y="79"/>
                      <a:pt x="28" y="78"/>
                    </a:cubicBezTo>
                    <a:cubicBezTo>
                      <a:pt x="47" y="69"/>
                      <a:pt x="66" y="61"/>
                      <a:pt x="86" y="53"/>
                    </a:cubicBezTo>
                    <a:moveTo>
                      <a:pt x="152" y="31"/>
                    </a:moveTo>
                    <a:cubicBezTo>
                      <a:pt x="151" y="31"/>
                      <a:pt x="151" y="31"/>
                      <a:pt x="151" y="31"/>
                    </a:cubicBezTo>
                    <a:cubicBezTo>
                      <a:pt x="151" y="31"/>
                      <a:pt x="151" y="31"/>
                      <a:pt x="151" y="31"/>
                    </a:cubicBezTo>
                    <a:cubicBezTo>
                      <a:pt x="129" y="37"/>
                      <a:pt x="109" y="44"/>
                      <a:pt x="88" y="52"/>
                    </a:cubicBezTo>
                    <a:cubicBezTo>
                      <a:pt x="89" y="52"/>
                      <a:pt x="89" y="52"/>
                      <a:pt x="89" y="52"/>
                    </a:cubicBezTo>
                    <a:cubicBezTo>
                      <a:pt x="89" y="52"/>
                      <a:pt x="89" y="52"/>
                      <a:pt x="89" y="52"/>
                    </a:cubicBezTo>
                    <a:cubicBezTo>
                      <a:pt x="110" y="44"/>
                      <a:pt x="131" y="37"/>
                      <a:pt x="152" y="31"/>
                    </a:cubicBezTo>
                    <a:moveTo>
                      <a:pt x="525" y="30"/>
                    </a:moveTo>
                    <a:cubicBezTo>
                      <a:pt x="524" y="30"/>
                      <a:pt x="523" y="30"/>
                      <a:pt x="522" y="31"/>
                    </a:cubicBezTo>
                    <a:cubicBezTo>
                      <a:pt x="535" y="34"/>
                      <a:pt x="549" y="37"/>
                      <a:pt x="562" y="41"/>
                    </a:cubicBezTo>
                    <a:cubicBezTo>
                      <a:pt x="562" y="41"/>
                      <a:pt x="562" y="41"/>
                      <a:pt x="562" y="41"/>
                    </a:cubicBezTo>
                    <a:cubicBezTo>
                      <a:pt x="563" y="41"/>
                      <a:pt x="563" y="41"/>
                      <a:pt x="563" y="41"/>
                    </a:cubicBezTo>
                    <a:cubicBezTo>
                      <a:pt x="563" y="41"/>
                      <a:pt x="563" y="41"/>
                      <a:pt x="563" y="41"/>
                    </a:cubicBezTo>
                    <a:cubicBezTo>
                      <a:pt x="563" y="41"/>
                      <a:pt x="563" y="41"/>
                      <a:pt x="563" y="41"/>
                    </a:cubicBezTo>
                    <a:cubicBezTo>
                      <a:pt x="563" y="41"/>
                      <a:pt x="563" y="41"/>
                      <a:pt x="563" y="41"/>
                    </a:cubicBezTo>
                    <a:cubicBezTo>
                      <a:pt x="564" y="40"/>
                      <a:pt x="564" y="40"/>
                      <a:pt x="564" y="40"/>
                    </a:cubicBezTo>
                    <a:cubicBezTo>
                      <a:pt x="564" y="40"/>
                      <a:pt x="564" y="40"/>
                      <a:pt x="564" y="40"/>
                    </a:cubicBezTo>
                    <a:cubicBezTo>
                      <a:pt x="551" y="37"/>
                      <a:pt x="538" y="33"/>
                      <a:pt x="525" y="30"/>
                    </a:cubicBezTo>
                    <a:moveTo>
                      <a:pt x="464" y="16"/>
                    </a:moveTo>
                    <a:cubicBezTo>
                      <a:pt x="464" y="16"/>
                      <a:pt x="463" y="17"/>
                      <a:pt x="462" y="17"/>
                    </a:cubicBezTo>
                    <a:cubicBezTo>
                      <a:pt x="481" y="21"/>
                      <a:pt x="500" y="25"/>
                      <a:pt x="520" y="30"/>
                    </a:cubicBezTo>
                    <a:cubicBezTo>
                      <a:pt x="520" y="30"/>
                      <a:pt x="520" y="30"/>
                      <a:pt x="520" y="30"/>
                    </a:cubicBezTo>
                    <a:cubicBezTo>
                      <a:pt x="521" y="30"/>
                      <a:pt x="522" y="30"/>
                      <a:pt x="523" y="29"/>
                    </a:cubicBezTo>
                    <a:cubicBezTo>
                      <a:pt x="503" y="24"/>
                      <a:pt x="483" y="20"/>
                      <a:pt x="464" y="16"/>
                    </a:cubicBezTo>
                    <a:moveTo>
                      <a:pt x="249" y="6"/>
                    </a:moveTo>
                    <a:cubicBezTo>
                      <a:pt x="249" y="6"/>
                      <a:pt x="249" y="6"/>
                      <a:pt x="249" y="6"/>
                    </a:cubicBezTo>
                    <a:cubicBezTo>
                      <a:pt x="249" y="6"/>
                      <a:pt x="249" y="6"/>
                      <a:pt x="249" y="6"/>
                    </a:cubicBezTo>
                    <a:moveTo>
                      <a:pt x="394" y="5"/>
                    </a:moveTo>
                    <a:cubicBezTo>
                      <a:pt x="393" y="5"/>
                      <a:pt x="392" y="5"/>
                      <a:pt x="391" y="5"/>
                    </a:cubicBezTo>
                    <a:cubicBezTo>
                      <a:pt x="409" y="8"/>
                      <a:pt x="427" y="10"/>
                      <a:pt x="446" y="14"/>
                    </a:cubicBezTo>
                    <a:cubicBezTo>
                      <a:pt x="449" y="14"/>
                      <a:pt x="452" y="15"/>
                      <a:pt x="455" y="16"/>
                    </a:cubicBezTo>
                    <a:cubicBezTo>
                      <a:pt x="456" y="16"/>
                      <a:pt x="457" y="16"/>
                      <a:pt x="457" y="16"/>
                    </a:cubicBezTo>
                    <a:cubicBezTo>
                      <a:pt x="458" y="16"/>
                      <a:pt x="459" y="16"/>
                      <a:pt x="460" y="16"/>
                    </a:cubicBezTo>
                    <a:cubicBezTo>
                      <a:pt x="460" y="16"/>
                      <a:pt x="460" y="16"/>
                      <a:pt x="460" y="16"/>
                    </a:cubicBezTo>
                    <a:cubicBezTo>
                      <a:pt x="460" y="16"/>
                      <a:pt x="460" y="16"/>
                      <a:pt x="460" y="16"/>
                    </a:cubicBezTo>
                    <a:cubicBezTo>
                      <a:pt x="461" y="16"/>
                      <a:pt x="462" y="16"/>
                      <a:pt x="462" y="16"/>
                    </a:cubicBezTo>
                    <a:cubicBezTo>
                      <a:pt x="462" y="16"/>
                      <a:pt x="461" y="15"/>
                      <a:pt x="460" y="15"/>
                    </a:cubicBezTo>
                    <a:cubicBezTo>
                      <a:pt x="460" y="15"/>
                      <a:pt x="460" y="15"/>
                      <a:pt x="460" y="15"/>
                    </a:cubicBezTo>
                    <a:cubicBezTo>
                      <a:pt x="459" y="15"/>
                      <a:pt x="459" y="15"/>
                      <a:pt x="458" y="15"/>
                    </a:cubicBezTo>
                    <a:cubicBezTo>
                      <a:pt x="458" y="15"/>
                      <a:pt x="458" y="15"/>
                      <a:pt x="458" y="15"/>
                    </a:cubicBezTo>
                    <a:cubicBezTo>
                      <a:pt x="455" y="14"/>
                      <a:pt x="452" y="14"/>
                      <a:pt x="449" y="13"/>
                    </a:cubicBezTo>
                    <a:cubicBezTo>
                      <a:pt x="430" y="10"/>
                      <a:pt x="412" y="7"/>
                      <a:pt x="394" y="5"/>
                    </a:cubicBezTo>
                    <a:moveTo>
                      <a:pt x="262" y="4"/>
                    </a:moveTo>
                    <a:cubicBezTo>
                      <a:pt x="259" y="4"/>
                      <a:pt x="256" y="5"/>
                      <a:pt x="253" y="6"/>
                    </a:cubicBezTo>
                    <a:cubicBezTo>
                      <a:pt x="249" y="6"/>
                      <a:pt x="249" y="6"/>
                      <a:pt x="249" y="6"/>
                    </a:cubicBezTo>
                    <a:cubicBezTo>
                      <a:pt x="252" y="6"/>
                      <a:pt x="255" y="5"/>
                      <a:pt x="258" y="5"/>
                    </a:cubicBezTo>
                    <a:cubicBezTo>
                      <a:pt x="258" y="5"/>
                      <a:pt x="258" y="5"/>
                      <a:pt x="258" y="5"/>
                    </a:cubicBezTo>
                    <a:cubicBezTo>
                      <a:pt x="259" y="4"/>
                      <a:pt x="261" y="4"/>
                      <a:pt x="262" y="4"/>
                    </a:cubicBezTo>
                    <a:moveTo>
                      <a:pt x="302" y="0"/>
                    </a:moveTo>
                    <a:cubicBezTo>
                      <a:pt x="288" y="1"/>
                      <a:pt x="275" y="2"/>
                      <a:pt x="263" y="4"/>
                    </a:cubicBezTo>
                    <a:cubicBezTo>
                      <a:pt x="263" y="4"/>
                      <a:pt x="263" y="4"/>
                      <a:pt x="263" y="4"/>
                    </a:cubicBezTo>
                    <a:cubicBezTo>
                      <a:pt x="262" y="4"/>
                      <a:pt x="261" y="4"/>
                      <a:pt x="260" y="4"/>
                    </a:cubicBezTo>
                    <a:cubicBezTo>
                      <a:pt x="272" y="3"/>
                      <a:pt x="285" y="1"/>
                      <a:pt x="299" y="1"/>
                    </a:cubicBezTo>
                    <a:cubicBezTo>
                      <a:pt x="300" y="1"/>
                      <a:pt x="301" y="0"/>
                      <a:pt x="301" y="0"/>
                    </a:cubicBezTo>
                    <a:cubicBezTo>
                      <a:pt x="301" y="0"/>
                      <a:pt x="301" y="0"/>
                      <a:pt x="301" y="0"/>
                    </a:cubicBezTo>
                    <a:cubicBezTo>
                      <a:pt x="302" y="0"/>
                      <a:pt x="302" y="0"/>
                      <a:pt x="302" y="0"/>
                    </a:cubicBezTo>
                    <a:moveTo>
                      <a:pt x="323" y="0"/>
                    </a:moveTo>
                    <a:cubicBezTo>
                      <a:pt x="323" y="0"/>
                      <a:pt x="323" y="0"/>
                      <a:pt x="323" y="0"/>
                    </a:cubicBezTo>
                    <a:cubicBezTo>
                      <a:pt x="322" y="0"/>
                      <a:pt x="321" y="0"/>
                      <a:pt x="320" y="0"/>
                    </a:cubicBezTo>
                    <a:cubicBezTo>
                      <a:pt x="320" y="0"/>
                      <a:pt x="320" y="0"/>
                      <a:pt x="320" y="0"/>
                    </a:cubicBezTo>
                    <a:cubicBezTo>
                      <a:pt x="341" y="1"/>
                      <a:pt x="364" y="2"/>
                      <a:pt x="390" y="5"/>
                    </a:cubicBezTo>
                    <a:cubicBezTo>
                      <a:pt x="390" y="5"/>
                      <a:pt x="390" y="5"/>
                      <a:pt x="390" y="5"/>
                    </a:cubicBezTo>
                    <a:cubicBezTo>
                      <a:pt x="391" y="5"/>
                      <a:pt x="391" y="5"/>
                      <a:pt x="392" y="4"/>
                    </a:cubicBezTo>
                    <a:cubicBezTo>
                      <a:pt x="367" y="1"/>
                      <a:pt x="344" y="0"/>
                      <a:pt x="3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62" name="Freeform 123"/>
              <p:cNvSpPr>
                <a:spLocks noEditPoints="1"/>
              </p:cNvSpPr>
              <p:nvPr/>
            </p:nvSpPr>
            <p:spPr bwMode="auto">
              <a:xfrm>
                <a:off x="-340" y="486"/>
                <a:ext cx="1257" cy="231"/>
              </a:xfrm>
              <a:custGeom>
                <a:avLst/>
                <a:gdLst>
                  <a:gd name="T0" fmla="*/ 0 w 810"/>
                  <a:gd name="T1" fmla="*/ 149 h 149"/>
                  <a:gd name="T2" fmla="*/ 0 w 810"/>
                  <a:gd name="T3" fmla="*/ 149 h 149"/>
                  <a:gd name="T4" fmla="*/ 30 w 810"/>
                  <a:gd name="T5" fmla="*/ 135 h 149"/>
                  <a:gd name="T6" fmla="*/ 4 w 810"/>
                  <a:gd name="T7" fmla="*/ 147 h 149"/>
                  <a:gd name="T8" fmla="*/ 2 w 810"/>
                  <a:gd name="T9" fmla="*/ 149 h 149"/>
                  <a:gd name="T10" fmla="*/ 27 w 810"/>
                  <a:gd name="T11" fmla="*/ 137 h 149"/>
                  <a:gd name="T12" fmla="*/ 30 w 810"/>
                  <a:gd name="T13" fmla="*/ 135 h 149"/>
                  <a:gd name="T14" fmla="*/ 32 w 810"/>
                  <a:gd name="T15" fmla="*/ 135 h 149"/>
                  <a:gd name="T16" fmla="*/ 128 w 810"/>
                  <a:gd name="T17" fmla="*/ 119 h 149"/>
                  <a:gd name="T18" fmla="*/ 130 w 810"/>
                  <a:gd name="T19" fmla="*/ 117 h 149"/>
                  <a:gd name="T20" fmla="*/ 263 w 810"/>
                  <a:gd name="T21" fmla="*/ 58 h 149"/>
                  <a:gd name="T22" fmla="*/ 132 w 810"/>
                  <a:gd name="T23" fmla="*/ 117 h 149"/>
                  <a:gd name="T24" fmla="*/ 145 w 810"/>
                  <a:gd name="T25" fmla="*/ 119 h 149"/>
                  <a:gd name="T26" fmla="*/ 310 w 810"/>
                  <a:gd name="T27" fmla="*/ 41 h 149"/>
                  <a:gd name="T28" fmla="*/ 308 w 810"/>
                  <a:gd name="T29" fmla="*/ 41 h 149"/>
                  <a:gd name="T30" fmla="*/ 308 w 810"/>
                  <a:gd name="T31" fmla="*/ 41 h 149"/>
                  <a:gd name="T32" fmla="*/ 267 w 810"/>
                  <a:gd name="T33" fmla="*/ 57 h 149"/>
                  <a:gd name="T34" fmla="*/ 310 w 810"/>
                  <a:gd name="T35" fmla="*/ 41 h 149"/>
                  <a:gd name="T36" fmla="*/ 379 w 810"/>
                  <a:gd name="T37" fmla="*/ 21 h 149"/>
                  <a:gd name="T38" fmla="*/ 378 w 810"/>
                  <a:gd name="T39" fmla="*/ 21 h 149"/>
                  <a:gd name="T40" fmla="*/ 311 w 810"/>
                  <a:gd name="T41" fmla="*/ 40 h 149"/>
                  <a:gd name="T42" fmla="*/ 313 w 810"/>
                  <a:gd name="T43" fmla="*/ 40 h 149"/>
                  <a:gd name="T44" fmla="*/ 380 w 810"/>
                  <a:gd name="T45" fmla="*/ 21 h 149"/>
                  <a:gd name="T46" fmla="*/ 746 w 810"/>
                  <a:gd name="T47" fmla="*/ 17 h 149"/>
                  <a:gd name="T48" fmla="*/ 808 w 810"/>
                  <a:gd name="T49" fmla="*/ 31 h 149"/>
                  <a:gd name="T50" fmla="*/ 748 w 810"/>
                  <a:gd name="T51" fmla="*/ 17 h 149"/>
                  <a:gd name="T52" fmla="*/ 742 w 810"/>
                  <a:gd name="T53" fmla="*/ 16 h 149"/>
                  <a:gd name="T54" fmla="*/ 437 w 810"/>
                  <a:gd name="T55" fmla="*/ 9 h 149"/>
                  <a:gd name="T56" fmla="*/ 423 w 810"/>
                  <a:gd name="T57" fmla="*/ 11 h 149"/>
                  <a:gd name="T58" fmla="*/ 438 w 810"/>
                  <a:gd name="T59" fmla="*/ 9 h 149"/>
                  <a:gd name="T60" fmla="*/ 463 w 810"/>
                  <a:gd name="T61" fmla="*/ 6 h 149"/>
                  <a:gd name="T62" fmla="*/ 440 w 810"/>
                  <a:gd name="T63" fmla="*/ 9 h 149"/>
                  <a:gd name="T64" fmla="*/ 441 w 810"/>
                  <a:gd name="T65" fmla="*/ 9 h 149"/>
                  <a:gd name="T66" fmla="*/ 542 w 810"/>
                  <a:gd name="T67" fmla="*/ 0 h 149"/>
                  <a:gd name="T68" fmla="*/ 539 w 810"/>
                  <a:gd name="T69" fmla="*/ 0 h 149"/>
                  <a:gd name="T70" fmla="*/ 467 w 810"/>
                  <a:gd name="T71" fmla="*/ 5 h 149"/>
                  <a:gd name="T72" fmla="*/ 542 w 810"/>
                  <a:gd name="T73"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0" h="149">
                    <a:moveTo>
                      <a:pt x="1" y="149"/>
                    </a:moveTo>
                    <a:cubicBezTo>
                      <a:pt x="0" y="149"/>
                      <a:pt x="0" y="149"/>
                      <a:pt x="0" y="149"/>
                    </a:cubicBezTo>
                    <a:cubicBezTo>
                      <a:pt x="0" y="149"/>
                      <a:pt x="0" y="149"/>
                      <a:pt x="0" y="149"/>
                    </a:cubicBezTo>
                    <a:cubicBezTo>
                      <a:pt x="0" y="149"/>
                      <a:pt x="0" y="149"/>
                      <a:pt x="0" y="149"/>
                    </a:cubicBezTo>
                    <a:cubicBezTo>
                      <a:pt x="1" y="149"/>
                      <a:pt x="1" y="149"/>
                      <a:pt x="1" y="149"/>
                    </a:cubicBezTo>
                    <a:moveTo>
                      <a:pt x="30" y="135"/>
                    </a:moveTo>
                    <a:cubicBezTo>
                      <a:pt x="21" y="139"/>
                      <a:pt x="12" y="143"/>
                      <a:pt x="5" y="147"/>
                    </a:cubicBezTo>
                    <a:cubicBezTo>
                      <a:pt x="5" y="147"/>
                      <a:pt x="4" y="147"/>
                      <a:pt x="4" y="147"/>
                    </a:cubicBezTo>
                    <a:cubicBezTo>
                      <a:pt x="4" y="147"/>
                      <a:pt x="4" y="147"/>
                      <a:pt x="4" y="147"/>
                    </a:cubicBezTo>
                    <a:cubicBezTo>
                      <a:pt x="3" y="148"/>
                      <a:pt x="2" y="148"/>
                      <a:pt x="2" y="149"/>
                    </a:cubicBezTo>
                    <a:cubicBezTo>
                      <a:pt x="9" y="144"/>
                      <a:pt x="18" y="140"/>
                      <a:pt x="27" y="137"/>
                    </a:cubicBezTo>
                    <a:cubicBezTo>
                      <a:pt x="27" y="137"/>
                      <a:pt x="27" y="137"/>
                      <a:pt x="27" y="137"/>
                    </a:cubicBezTo>
                    <a:cubicBezTo>
                      <a:pt x="27" y="137"/>
                      <a:pt x="27" y="137"/>
                      <a:pt x="27" y="137"/>
                    </a:cubicBezTo>
                    <a:cubicBezTo>
                      <a:pt x="28" y="136"/>
                      <a:pt x="29" y="136"/>
                      <a:pt x="30" y="135"/>
                    </a:cubicBezTo>
                    <a:moveTo>
                      <a:pt x="130" y="117"/>
                    </a:moveTo>
                    <a:cubicBezTo>
                      <a:pt x="91" y="119"/>
                      <a:pt x="58" y="125"/>
                      <a:pt x="32" y="135"/>
                    </a:cubicBezTo>
                    <a:cubicBezTo>
                      <a:pt x="30" y="135"/>
                      <a:pt x="29" y="136"/>
                      <a:pt x="28" y="136"/>
                    </a:cubicBezTo>
                    <a:cubicBezTo>
                      <a:pt x="55" y="127"/>
                      <a:pt x="88" y="121"/>
                      <a:pt x="128" y="119"/>
                    </a:cubicBezTo>
                    <a:cubicBezTo>
                      <a:pt x="128" y="119"/>
                      <a:pt x="128" y="119"/>
                      <a:pt x="128" y="119"/>
                    </a:cubicBezTo>
                    <a:cubicBezTo>
                      <a:pt x="129" y="119"/>
                      <a:pt x="129" y="118"/>
                      <a:pt x="130" y="117"/>
                    </a:cubicBezTo>
                    <a:moveTo>
                      <a:pt x="264" y="58"/>
                    </a:moveTo>
                    <a:cubicBezTo>
                      <a:pt x="264" y="58"/>
                      <a:pt x="263" y="58"/>
                      <a:pt x="263" y="58"/>
                    </a:cubicBezTo>
                    <a:cubicBezTo>
                      <a:pt x="222" y="74"/>
                      <a:pt x="183" y="94"/>
                      <a:pt x="146" y="117"/>
                    </a:cubicBezTo>
                    <a:cubicBezTo>
                      <a:pt x="141" y="117"/>
                      <a:pt x="137" y="117"/>
                      <a:pt x="132" y="117"/>
                    </a:cubicBezTo>
                    <a:cubicBezTo>
                      <a:pt x="131" y="118"/>
                      <a:pt x="130" y="119"/>
                      <a:pt x="129" y="119"/>
                    </a:cubicBezTo>
                    <a:cubicBezTo>
                      <a:pt x="134" y="119"/>
                      <a:pt x="140" y="119"/>
                      <a:pt x="145" y="119"/>
                    </a:cubicBezTo>
                    <a:cubicBezTo>
                      <a:pt x="183" y="95"/>
                      <a:pt x="223" y="75"/>
                      <a:pt x="264" y="58"/>
                    </a:cubicBezTo>
                    <a:moveTo>
                      <a:pt x="310" y="41"/>
                    </a:moveTo>
                    <a:cubicBezTo>
                      <a:pt x="309" y="41"/>
                      <a:pt x="309" y="41"/>
                      <a:pt x="309" y="41"/>
                    </a:cubicBezTo>
                    <a:cubicBezTo>
                      <a:pt x="309" y="41"/>
                      <a:pt x="308" y="41"/>
                      <a:pt x="308" y="41"/>
                    </a:cubicBezTo>
                    <a:cubicBezTo>
                      <a:pt x="308" y="41"/>
                      <a:pt x="308" y="41"/>
                      <a:pt x="308" y="41"/>
                    </a:cubicBezTo>
                    <a:cubicBezTo>
                      <a:pt x="308" y="41"/>
                      <a:pt x="308" y="41"/>
                      <a:pt x="308" y="41"/>
                    </a:cubicBezTo>
                    <a:cubicBezTo>
                      <a:pt x="294" y="46"/>
                      <a:pt x="280" y="51"/>
                      <a:pt x="266" y="57"/>
                    </a:cubicBezTo>
                    <a:cubicBezTo>
                      <a:pt x="266" y="57"/>
                      <a:pt x="267" y="57"/>
                      <a:pt x="267" y="57"/>
                    </a:cubicBezTo>
                    <a:cubicBezTo>
                      <a:pt x="267" y="57"/>
                      <a:pt x="267" y="57"/>
                      <a:pt x="267" y="57"/>
                    </a:cubicBezTo>
                    <a:cubicBezTo>
                      <a:pt x="281" y="51"/>
                      <a:pt x="295" y="46"/>
                      <a:pt x="310" y="41"/>
                    </a:cubicBezTo>
                    <a:moveTo>
                      <a:pt x="380" y="21"/>
                    </a:moveTo>
                    <a:cubicBezTo>
                      <a:pt x="380" y="21"/>
                      <a:pt x="379" y="21"/>
                      <a:pt x="379" y="21"/>
                    </a:cubicBezTo>
                    <a:cubicBezTo>
                      <a:pt x="379" y="21"/>
                      <a:pt x="378" y="21"/>
                      <a:pt x="378" y="21"/>
                    </a:cubicBezTo>
                    <a:cubicBezTo>
                      <a:pt x="378" y="21"/>
                      <a:pt x="378" y="21"/>
                      <a:pt x="378" y="21"/>
                    </a:cubicBezTo>
                    <a:cubicBezTo>
                      <a:pt x="368" y="23"/>
                      <a:pt x="358" y="26"/>
                      <a:pt x="349" y="28"/>
                    </a:cubicBezTo>
                    <a:cubicBezTo>
                      <a:pt x="336" y="32"/>
                      <a:pt x="323" y="36"/>
                      <a:pt x="311" y="40"/>
                    </a:cubicBezTo>
                    <a:cubicBezTo>
                      <a:pt x="312" y="40"/>
                      <a:pt x="312" y="40"/>
                      <a:pt x="313" y="40"/>
                    </a:cubicBezTo>
                    <a:cubicBezTo>
                      <a:pt x="313" y="40"/>
                      <a:pt x="313" y="40"/>
                      <a:pt x="313" y="40"/>
                    </a:cubicBezTo>
                    <a:cubicBezTo>
                      <a:pt x="325" y="36"/>
                      <a:pt x="338" y="32"/>
                      <a:pt x="350" y="28"/>
                    </a:cubicBezTo>
                    <a:cubicBezTo>
                      <a:pt x="360" y="26"/>
                      <a:pt x="370" y="23"/>
                      <a:pt x="380" y="21"/>
                    </a:cubicBezTo>
                    <a:moveTo>
                      <a:pt x="742" y="16"/>
                    </a:moveTo>
                    <a:cubicBezTo>
                      <a:pt x="744" y="16"/>
                      <a:pt x="745" y="16"/>
                      <a:pt x="746" y="17"/>
                    </a:cubicBezTo>
                    <a:cubicBezTo>
                      <a:pt x="766" y="20"/>
                      <a:pt x="787" y="25"/>
                      <a:pt x="808" y="31"/>
                    </a:cubicBezTo>
                    <a:cubicBezTo>
                      <a:pt x="808" y="31"/>
                      <a:pt x="808" y="31"/>
                      <a:pt x="808" y="31"/>
                    </a:cubicBezTo>
                    <a:cubicBezTo>
                      <a:pt x="809" y="31"/>
                      <a:pt x="809" y="31"/>
                      <a:pt x="810" y="31"/>
                    </a:cubicBezTo>
                    <a:cubicBezTo>
                      <a:pt x="789" y="25"/>
                      <a:pt x="768" y="21"/>
                      <a:pt x="748" y="17"/>
                    </a:cubicBezTo>
                    <a:cubicBezTo>
                      <a:pt x="748" y="17"/>
                      <a:pt x="747" y="17"/>
                      <a:pt x="746" y="17"/>
                    </a:cubicBezTo>
                    <a:cubicBezTo>
                      <a:pt x="745" y="16"/>
                      <a:pt x="744" y="16"/>
                      <a:pt x="742" y="16"/>
                    </a:cubicBezTo>
                    <a:moveTo>
                      <a:pt x="438" y="9"/>
                    </a:moveTo>
                    <a:cubicBezTo>
                      <a:pt x="438" y="9"/>
                      <a:pt x="437" y="9"/>
                      <a:pt x="437" y="9"/>
                    </a:cubicBezTo>
                    <a:cubicBezTo>
                      <a:pt x="432" y="10"/>
                      <a:pt x="428" y="11"/>
                      <a:pt x="423" y="11"/>
                    </a:cubicBezTo>
                    <a:cubicBezTo>
                      <a:pt x="423" y="11"/>
                      <a:pt x="423" y="11"/>
                      <a:pt x="423" y="11"/>
                    </a:cubicBezTo>
                    <a:cubicBezTo>
                      <a:pt x="424" y="11"/>
                      <a:pt x="424" y="12"/>
                      <a:pt x="424" y="12"/>
                    </a:cubicBezTo>
                    <a:cubicBezTo>
                      <a:pt x="429" y="11"/>
                      <a:pt x="434" y="10"/>
                      <a:pt x="438" y="9"/>
                    </a:cubicBezTo>
                    <a:moveTo>
                      <a:pt x="464" y="6"/>
                    </a:moveTo>
                    <a:cubicBezTo>
                      <a:pt x="464" y="6"/>
                      <a:pt x="463" y="6"/>
                      <a:pt x="463" y="6"/>
                    </a:cubicBezTo>
                    <a:cubicBezTo>
                      <a:pt x="463" y="6"/>
                      <a:pt x="463" y="6"/>
                      <a:pt x="463" y="6"/>
                    </a:cubicBezTo>
                    <a:cubicBezTo>
                      <a:pt x="455" y="7"/>
                      <a:pt x="448" y="8"/>
                      <a:pt x="440" y="9"/>
                    </a:cubicBezTo>
                    <a:cubicBezTo>
                      <a:pt x="441" y="9"/>
                      <a:pt x="441" y="9"/>
                      <a:pt x="441" y="9"/>
                    </a:cubicBezTo>
                    <a:cubicBezTo>
                      <a:pt x="441" y="9"/>
                      <a:pt x="441" y="9"/>
                      <a:pt x="441" y="9"/>
                    </a:cubicBezTo>
                    <a:cubicBezTo>
                      <a:pt x="449" y="8"/>
                      <a:pt x="457" y="7"/>
                      <a:pt x="464" y="6"/>
                    </a:cubicBezTo>
                    <a:moveTo>
                      <a:pt x="542" y="0"/>
                    </a:moveTo>
                    <a:cubicBezTo>
                      <a:pt x="542" y="0"/>
                      <a:pt x="542" y="0"/>
                      <a:pt x="542" y="0"/>
                    </a:cubicBezTo>
                    <a:cubicBezTo>
                      <a:pt x="539" y="0"/>
                      <a:pt x="539" y="0"/>
                      <a:pt x="539" y="0"/>
                    </a:cubicBezTo>
                    <a:cubicBezTo>
                      <a:pt x="515" y="1"/>
                      <a:pt x="490" y="2"/>
                      <a:pt x="466" y="5"/>
                    </a:cubicBezTo>
                    <a:cubicBezTo>
                      <a:pt x="466" y="5"/>
                      <a:pt x="467" y="5"/>
                      <a:pt x="467" y="5"/>
                    </a:cubicBezTo>
                    <a:cubicBezTo>
                      <a:pt x="467" y="5"/>
                      <a:pt x="467" y="5"/>
                      <a:pt x="467" y="5"/>
                    </a:cubicBezTo>
                    <a:cubicBezTo>
                      <a:pt x="492" y="2"/>
                      <a:pt x="517" y="1"/>
                      <a:pt x="54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63" name="Freeform 124"/>
              <p:cNvSpPr>
                <a:spLocks noEditPoints="1"/>
              </p:cNvSpPr>
              <p:nvPr/>
            </p:nvSpPr>
            <p:spPr bwMode="auto">
              <a:xfrm>
                <a:off x="501" y="486"/>
                <a:ext cx="317" cy="51"/>
              </a:xfrm>
              <a:custGeom>
                <a:avLst/>
                <a:gdLst>
                  <a:gd name="T0" fmla="*/ 174 w 204"/>
                  <a:gd name="T1" fmla="*/ 25 h 33"/>
                  <a:gd name="T2" fmla="*/ 171 w 204"/>
                  <a:gd name="T3" fmla="*/ 25 h 33"/>
                  <a:gd name="T4" fmla="*/ 201 w 204"/>
                  <a:gd name="T5" fmla="*/ 33 h 33"/>
                  <a:gd name="T6" fmla="*/ 201 w 204"/>
                  <a:gd name="T7" fmla="*/ 33 h 33"/>
                  <a:gd name="T8" fmla="*/ 201 w 204"/>
                  <a:gd name="T9" fmla="*/ 33 h 33"/>
                  <a:gd name="T10" fmla="*/ 203 w 204"/>
                  <a:gd name="T11" fmla="*/ 33 h 33"/>
                  <a:gd name="T12" fmla="*/ 204 w 204"/>
                  <a:gd name="T13" fmla="*/ 33 h 33"/>
                  <a:gd name="T14" fmla="*/ 174 w 204"/>
                  <a:gd name="T15" fmla="*/ 25 h 33"/>
                  <a:gd name="T16" fmla="*/ 125 w 204"/>
                  <a:gd name="T17" fmla="*/ 14 h 33"/>
                  <a:gd name="T18" fmla="*/ 122 w 204"/>
                  <a:gd name="T19" fmla="*/ 14 h 33"/>
                  <a:gd name="T20" fmla="*/ 170 w 204"/>
                  <a:gd name="T21" fmla="*/ 24 h 33"/>
                  <a:gd name="T22" fmla="*/ 170 w 204"/>
                  <a:gd name="T23" fmla="*/ 24 h 33"/>
                  <a:gd name="T24" fmla="*/ 172 w 204"/>
                  <a:gd name="T25" fmla="*/ 24 h 33"/>
                  <a:gd name="T26" fmla="*/ 125 w 204"/>
                  <a:gd name="T27" fmla="*/ 14 h 33"/>
                  <a:gd name="T28" fmla="*/ 105 w 204"/>
                  <a:gd name="T29" fmla="*/ 10 h 33"/>
                  <a:gd name="T30" fmla="*/ 102 w 204"/>
                  <a:gd name="T31" fmla="*/ 10 h 33"/>
                  <a:gd name="T32" fmla="*/ 110 w 204"/>
                  <a:gd name="T33" fmla="*/ 11 h 33"/>
                  <a:gd name="T34" fmla="*/ 121 w 204"/>
                  <a:gd name="T35" fmla="*/ 13 h 33"/>
                  <a:gd name="T36" fmla="*/ 121 w 204"/>
                  <a:gd name="T37" fmla="*/ 13 h 33"/>
                  <a:gd name="T38" fmla="*/ 123 w 204"/>
                  <a:gd name="T39" fmla="*/ 13 h 33"/>
                  <a:gd name="T40" fmla="*/ 112 w 204"/>
                  <a:gd name="T41" fmla="*/ 11 h 33"/>
                  <a:gd name="T42" fmla="*/ 105 w 204"/>
                  <a:gd name="T43" fmla="*/ 10 h 33"/>
                  <a:gd name="T44" fmla="*/ 68 w 204"/>
                  <a:gd name="T45" fmla="*/ 4 h 33"/>
                  <a:gd name="T46" fmla="*/ 65 w 204"/>
                  <a:gd name="T47" fmla="*/ 4 h 33"/>
                  <a:gd name="T48" fmla="*/ 101 w 204"/>
                  <a:gd name="T49" fmla="*/ 10 h 33"/>
                  <a:gd name="T50" fmla="*/ 101 w 204"/>
                  <a:gd name="T51" fmla="*/ 10 h 33"/>
                  <a:gd name="T52" fmla="*/ 103 w 204"/>
                  <a:gd name="T53" fmla="*/ 9 h 33"/>
                  <a:gd name="T54" fmla="*/ 68 w 204"/>
                  <a:gd name="T55" fmla="*/ 4 h 33"/>
                  <a:gd name="T56" fmla="*/ 1 w 204"/>
                  <a:gd name="T57" fmla="*/ 0 h 33"/>
                  <a:gd name="T58" fmla="*/ 0 w 204"/>
                  <a:gd name="T59" fmla="*/ 0 h 33"/>
                  <a:gd name="T60" fmla="*/ 0 w 204"/>
                  <a:gd name="T61" fmla="*/ 0 h 33"/>
                  <a:gd name="T62" fmla="*/ 0 w 204"/>
                  <a:gd name="T63" fmla="*/ 0 h 33"/>
                  <a:gd name="T64" fmla="*/ 1 w 204"/>
                  <a:gd name="T65" fmla="*/ 0 h 33"/>
                  <a:gd name="T66" fmla="*/ 8 w 204"/>
                  <a:gd name="T67" fmla="*/ 0 h 33"/>
                  <a:gd name="T68" fmla="*/ 5 w 204"/>
                  <a:gd name="T69" fmla="*/ 0 h 33"/>
                  <a:gd name="T70" fmla="*/ 1 w 204"/>
                  <a:gd name="T71" fmla="*/ 0 h 33"/>
                  <a:gd name="T72" fmla="*/ 5 w 204"/>
                  <a:gd name="T73" fmla="*/ 0 h 33"/>
                  <a:gd name="T74" fmla="*/ 64 w 204"/>
                  <a:gd name="T75" fmla="*/ 4 h 33"/>
                  <a:gd name="T76" fmla="*/ 64 w 204"/>
                  <a:gd name="T77" fmla="*/ 4 h 33"/>
                  <a:gd name="T78" fmla="*/ 67 w 204"/>
                  <a:gd name="T79" fmla="*/ 4 h 33"/>
                  <a:gd name="T80" fmla="*/ 8 w 204"/>
                  <a:gd name="T8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4" h="33">
                    <a:moveTo>
                      <a:pt x="174" y="25"/>
                    </a:moveTo>
                    <a:cubicBezTo>
                      <a:pt x="173" y="25"/>
                      <a:pt x="172" y="25"/>
                      <a:pt x="171" y="25"/>
                    </a:cubicBezTo>
                    <a:cubicBezTo>
                      <a:pt x="181" y="27"/>
                      <a:pt x="191" y="30"/>
                      <a:pt x="201" y="33"/>
                    </a:cubicBezTo>
                    <a:cubicBezTo>
                      <a:pt x="201" y="33"/>
                      <a:pt x="201" y="33"/>
                      <a:pt x="201" y="33"/>
                    </a:cubicBezTo>
                    <a:cubicBezTo>
                      <a:pt x="201" y="33"/>
                      <a:pt x="201" y="33"/>
                      <a:pt x="201" y="33"/>
                    </a:cubicBezTo>
                    <a:cubicBezTo>
                      <a:pt x="202" y="33"/>
                      <a:pt x="203" y="33"/>
                      <a:pt x="203" y="33"/>
                    </a:cubicBezTo>
                    <a:cubicBezTo>
                      <a:pt x="204" y="33"/>
                      <a:pt x="204" y="33"/>
                      <a:pt x="204" y="33"/>
                    </a:cubicBezTo>
                    <a:cubicBezTo>
                      <a:pt x="193" y="30"/>
                      <a:pt x="184" y="27"/>
                      <a:pt x="174" y="25"/>
                    </a:cubicBezTo>
                    <a:moveTo>
                      <a:pt x="125" y="14"/>
                    </a:moveTo>
                    <a:cubicBezTo>
                      <a:pt x="124" y="14"/>
                      <a:pt x="123" y="14"/>
                      <a:pt x="122" y="14"/>
                    </a:cubicBezTo>
                    <a:cubicBezTo>
                      <a:pt x="138" y="17"/>
                      <a:pt x="154" y="20"/>
                      <a:pt x="170" y="24"/>
                    </a:cubicBezTo>
                    <a:cubicBezTo>
                      <a:pt x="170" y="24"/>
                      <a:pt x="170" y="24"/>
                      <a:pt x="170" y="24"/>
                    </a:cubicBezTo>
                    <a:cubicBezTo>
                      <a:pt x="170" y="24"/>
                      <a:pt x="171" y="24"/>
                      <a:pt x="172" y="24"/>
                    </a:cubicBezTo>
                    <a:cubicBezTo>
                      <a:pt x="156" y="20"/>
                      <a:pt x="140" y="17"/>
                      <a:pt x="125" y="14"/>
                    </a:cubicBezTo>
                    <a:moveTo>
                      <a:pt x="105" y="10"/>
                    </a:moveTo>
                    <a:cubicBezTo>
                      <a:pt x="104" y="10"/>
                      <a:pt x="103" y="10"/>
                      <a:pt x="102" y="10"/>
                    </a:cubicBezTo>
                    <a:cubicBezTo>
                      <a:pt x="105" y="10"/>
                      <a:pt x="107" y="11"/>
                      <a:pt x="110" y="11"/>
                    </a:cubicBezTo>
                    <a:cubicBezTo>
                      <a:pt x="113" y="12"/>
                      <a:pt x="117" y="13"/>
                      <a:pt x="121" y="13"/>
                    </a:cubicBezTo>
                    <a:cubicBezTo>
                      <a:pt x="121" y="13"/>
                      <a:pt x="121" y="13"/>
                      <a:pt x="121" y="13"/>
                    </a:cubicBezTo>
                    <a:cubicBezTo>
                      <a:pt x="122" y="13"/>
                      <a:pt x="122" y="13"/>
                      <a:pt x="123" y="13"/>
                    </a:cubicBezTo>
                    <a:cubicBezTo>
                      <a:pt x="120" y="12"/>
                      <a:pt x="116" y="12"/>
                      <a:pt x="112" y="11"/>
                    </a:cubicBezTo>
                    <a:cubicBezTo>
                      <a:pt x="110" y="11"/>
                      <a:pt x="107" y="10"/>
                      <a:pt x="105" y="10"/>
                    </a:cubicBezTo>
                    <a:moveTo>
                      <a:pt x="68" y="4"/>
                    </a:moveTo>
                    <a:cubicBezTo>
                      <a:pt x="67" y="4"/>
                      <a:pt x="66" y="4"/>
                      <a:pt x="65" y="4"/>
                    </a:cubicBezTo>
                    <a:cubicBezTo>
                      <a:pt x="77" y="6"/>
                      <a:pt x="88" y="7"/>
                      <a:pt x="101" y="10"/>
                    </a:cubicBezTo>
                    <a:cubicBezTo>
                      <a:pt x="101" y="10"/>
                      <a:pt x="101" y="10"/>
                      <a:pt x="101" y="10"/>
                    </a:cubicBezTo>
                    <a:cubicBezTo>
                      <a:pt x="102" y="10"/>
                      <a:pt x="102" y="10"/>
                      <a:pt x="103" y="9"/>
                    </a:cubicBezTo>
                    <a:cubicBezTo>
                      <a:pt x="91" y="7"/>
                      <a:pt x="79" y="6"/>
                      <a:pt x="68" y="4"/>
                    </a:cubicBezTo>
                    <a:moveTo>
                      <a:pt x="1" y="0"/>
                    </a:moveTo>
                    <a:cubicBezTo>
                      <a:pt x="1" y="0"/>
                      <a:pt x="0" y="0"/>
                      <a:pt x="0" y="0"/>
                    </a:cubicBezTo>
                    <a:cubicBezTo>
                      <a:pt x="0" y="0"/>
                      <a:pt x="0" y="0"/>
                      <a:pt x="0" y="0"/>
                    </a:cubicBezTo>
                    <a:cubicBezTo>
                      <a:pt x="0" y="0"/>
                      <a:pt x="0" y="0"/>
                      <a:pt x="0" y="0"/>
                    </a:cubicBezTo>
                    <a:cubicBezTo>
                      <a:pt x="1" y="0"/>
                      <a:pt x="1" y="0"/>
                      <a:pt x="1" y="0"/>
                    </a:cubicBezTo>
                    <a:moveTo>
                      <a:pt x="8" y="0"/>
                    </a:moveTo>
                    <a:cubicBezTo>
                      <a:pt x="7" y="0"/>
                      <a:pt x="6" y="0"/>
                      <a:pt x="5" y="0"/>
                    </a:cubicBezTo>
                    <a:cubicBezTo>
                      <a:pt x="1" y="0"/>
                      <a:pt x="1" y="0"/>
                      <a:pt x="1" y="0"/>
                    </a:cubicBezTo>
                    <a:cubicBezTo>
                      <a:pt x="2" y="0"/>
                      <a:pt x="3" y="0"/>
                      <a:pt x="5" y="0"/>
                    </a:cubicBezTo>
                    <a:cubicBezTo>
                      <a:pt x="23" y="0"/>
                      <a:pt x="42" y="2"/>
                      <a:pt x="64" y="4"/>
                    </a:cubicBezTo>
                    <a:cubicBezTo>
                      <a:pt x="64" y="4"/>
                      <a:pt x="64" y="4"/>
                      <a:pt x="64" y="4"/>
                    </a:cubicBezTo>
                    <a:cubicBezTo>
                      <a:pt x="65" y="4"/>
                      <a:pt x="66" y="4"/>
                      <a:pt x="67" y="4"/>
                    </a:cubicBezTo>
                    <a:cubicBezTo>
                      <a:pt x="45" y="2"/>
                      <a:pt x="26"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64" name="Freeform 125"/>
              <p:cNvSpPr>
                <a:spLocks noEditPoints="1"/>
              </p:cNvSpPr>
              <p:nvPr/>
            </p:nvSpPr>
            <p:spPr bwMode="auto">
              <a:xfrm>
                <a:off x="63" y="494"/>
                <a:ext cx="451" cy="56"/>
              </a:xfrm>
              <a:custGeom>
                <a:avLst/>
                <a:gdLst>
                  <a:gd name="T0" fmla="*/ 116 w 290"/>
                  <a:gd name="T1" fmla="*/ 10 h 36"/>
                  <a:gd name="T2" fmla="*/ 113 w 290"/>
                  <a:gd name="T3" fmla="*/ 11 h 36"/>
                  <a:gd name="T4" fmla="*/ 90 w 290"/>
                  <a:gd name="T5" fmla="*/ 15 h 36"/>
                  <a:gd name="T6" fmla="*/ 90 w 290"/>
                  <a:gd name="T7" fmla="*/ 15 h 36"/>
                  <a:gd name="T8" fmla="*/ 86 w 290"/>
                  <a:gd name="T9" fmla="*/ 16 h 36"/>
                  <a:gd name="T10" fmla="*/ 86 w 290"/>
                  <a:gd name="T11" fmla="*/ 16 h 36"/>
                  <a:gd name="T12" fmla="*/ 34 w 290"/>
                  <a:gd name="T13" fmla="*/ 28 h 36"/>
                  <a:gd name="T14" fmla="*/ 25 w 290"/>
                  <a:gd name="T15" fmla="*/ 31 h 36"/>
                  <a:gd name="T16" fmla="*/ 3 w 290"/>
                  <a:gd name="T17" fmla="*/ 35 h 36"/>
                  <a:gd name="T18" fmla="*/ 0 w 290"/>
                  <a:gd name="T19" fmla="*/ 36 h 36"/>
                  <a:gd name="T20" fmla="*/ 23 w 290"/>
                  <a:gd name="T21" fmla="*/ 31 h 36"/>
                  <a:gd name="T22" fmla="*/ 36 w 290"/>
                  <a:gd name="T23" fmla="*/ 28 h 36"/>
                  <a:gd name="T24" fmla="*/ 88 w 290"/>
                  <a:gd name="T25" fmla="*/ 15 h 36"/>
                  <a:gd name="T26" fmla="*/ 88 w 290"/>
                  <a:gd name="T27" fmla="*/ 15 h 36"/>
                  <a:gd name="T28" fmla="*/ 91 w 290"/>
                  <a:gd name="T29" fmla="*/ 15 h 36"/>
                  <a:gd name="T30" fmla="*/ 91 w 290"/>
                  <a:gd name="T31" fmla="*/ 15 h 36"/>
                  <a:gd name="T32" fmla="*/ 116 w 290"/>
                  <a:gd name="T33" fmla="*/ 10 h 36"/>
                  <a:gd name="T34" fmla="*/ 281 w 290"/>
                  <a:gd name="T35" fmla="*/ 5 h 36"/>
                  <a:gd name="T36" fmla="*/ 278 w 290"/>
                  <a:gd name="T37" fmla="*/ 5 h 36"/>
                  <a:gd name="T38" fmla="*/ 287 w 290"/>
                  <a:gd name="T39" fmla="*/ 6 h 36"/>
                  <a:gd name="T40" fmla="*/ 290 w 290"/>
                  <a:gd name="T41" fmla="*/ 6 h 36"/>
                  <a:gd name="T42" fmla="*/ 281 w 290"/>
                  <a:gd name="T43" fmla="*/ 5 h 36"/>
                  <a:gd name="T44" fmla="*/ 169 w 290"/>
                  <a:gd name="T45" fmla="*/ 3 h 36"/>
                  <a:gd name="T46" fmla="*/ 168 w 290"/>
                  <a:gd name="T47" fmla="*/ 3 h 36"/>
                  <a:gd name="T48" fmla="*/ 169 w 290"/>
                  <a:gd name="T49" fmla="*/ 3 h 36"/>
                  <a:gd name="T50" fmla="*/ 257 w 290"/>
                  <a:gd name="T51" fmla="*/ 2 h 36"/>
                  <a:gd name="T52" fmla="*/ 257 w 290"/>
                  <a:gd name="T53" fmla="*/ 2 h 36"/>
                  <a:gd name="T54" fmla="*/ 254 w 290"/>
                  <a:gd name="T55" fmla="*/ 3 h 36"/>
                  <a:gd name="T56" fmla="*/ 254 w 290"/>
                  <a:gd name="T57" fmla="*/ 3 h 36"/>
                  <a:gd name="T58" fmla="*/ 276 w 290"/>
                  <a:gd name="T59" fmla="*/ 5 h 36"/>
                  <a:gd name="T60" fmla="*/ 276 w 290"/>
                  <a:gd name="T61" fmla="*/ 5 h 36"/>
                  <a:gd name="T62" fmla="*/ 279 w 290"/>
                  <a:gd name="T63" fmla="*/ 5 h 36"/>
                  <a:gd name="T64" fmla="*/ 257 w 290"/>
                  <a:gd name="T65" fmla="*/ 2 h 36"/>
                  <a:gd name="T66" fmla="*/ 212 w 290"/>
                  <a:gd name="T67" fmla="*/ 0 h 36"/>
                  <a:gd name="T68" fmla="*/ 207 w 290"/>
                  <a:gd name="T69" fmla="*/ 0 h 36"/>
                  <a:gd name="T70" fmla="*/ 207 w 290"/>
                  <a:gd name="T71" fmla="*/ 0 h 36"/>
                  <a:gd name="T72" fmla="*/ 206 w 290"/>
                  <a:gd name="T73" fmla="*/ 0 h 36"/>
                  <a:gd name="T74" fmla="*/ 206 w 290"/>
                  <a:gd name="T75" fmla="*/ 0 h 36"/>
                  <a:gd name="T76" fmla="*/ 178 w 290"/>
                  <a:gd name="T77" fmla="*/ 2 h 36"/>
                  <a:gd name="T78" fmla="*/ 170 w 290"/>
                  <a:gd name="T79" fmla="*/ 3 h 36"/>
                  <a:gd name="T80" fmla="*/ 169 w 290"/>
                  <a:gd name="T81" fmla="*/ 3 h 36"/>
                  <a:gd name="T82" fmla="*/ 203 w 290"/>
                  <a:gd name="T83" fmla="*/ 1 h 36"/>
                  <a:gd name="T84" fmla="*/ 203 w 290"/>
                  <a:gd name="T85" fmla="*/ 1 h 36"/>
                  <a:gd name="T86" fmla="*/ 204 w 290"/>
                  <a:gd name="T87" fmla="*/ 1 h 36"/>
                  <a:gd name="T88" fmla="*/ 204 w 290"/>
                  <a:gd name="T89" fmla="*/ 1 h 36"/>
                  <a:gd name="T90" fmla="*/ 209 w 290"/>
                  <a:gd name="T91" fmla="*/ 1 h 36"/>
                  <a:gd name="T92" fmla="*/ 252 w 290"/>
                  <a:gd name="T93" fmla="*/ 2 h 36"/>
                  <a:gd name="T94" fmla="*/ 252 w 290"/>
                  <a:gd name="T95" fmla="*/ 2 h 36"/>
                  <a:gd name="T96" fmla="*/ 255 w 290"/>
                  <a:gd name="T97" fmla="*/ 2 h 36"/>
                  <a:gd name="T98" fmla="*/ 212 w 290"/>
                  <a:gd name="T9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0" h="36">
                    <a:moveTo>
                      <a:pt x="116" y="10"/>
                    </a:moveTo>
                    <a:cubicBezTo>
                      <a:pt x="115" y="10"/>
                      <a:pt x="114" y="11"/>
                      <a:pt x="113" y="11"/>
                    </a:cubicBezTo>
                    <a:cubicBezTo>
                      <a:pt x="106" y="12"/>
                      <a:pt x="98" y="13"/>
                      <a:pt x="90" y="15"/>
                    </a:cubicBezTo>
                    <a:cubicBezTo>
                      <a:pt x="90" y="15"/>
                      <a:pt x="90" y="15"/>
                      <a:pt x="90" y="15"/>
                    </a:cubicBezTo>
                    <a:cubicBezTo>
                      <a:pt x="89" y="15"/>
                      <a:pt x="87" y="15"/>
                      <a:pt x="86" y="16"/>
                    </a:cubicBezTo>
                    <a:cubicBezTo>
                      <a:pt x="86" y="16"/>
                      <a:pt x="86" y="16"/>
                      <a:pt x="86" y="16"/>
                    </a:cubicBezTo>
                    <a:cubicBezTo>
                      <a:pt x="69" y="19"/>
                      <a:pt x="52" y="23"/>
                      <a:pt x="34" y="28"/>
                    </a:cubicBezTo>
                    <a:cubicBezTo>
                      <a:pt x="31" y="29"/>
                      <a:pt x="28" y="30"/>
                      <a:pt x="25" y="31"/>
                    </a:cubicBezTo>
                    <a:cubicBezTo>
                      <a:pt x="17" y="32"/>
                      <a:pt x="10" y="33"/>
                      <a:pt x="3" y="35"/>
                    </a:cubicBezTo>
                    <a:cubicBezTo>
                      <a:pt x="0" y="36"/>
                      <a:pt x="0" y="36"/>
                      <a:pt x="0" y="36"/>
                    </a:cubicBezTo>
                    <a:cubicBezTo>
                      <a:pt x="7" y="34"/>
                      <a:pt x="15" y="33"/>
                      <a:pt x="23" y="31"/>
                    </a:cubicBezTo>
                    <a:cubicBezTo>
                      <a:pt x="27" y="30"/>
                      <a:pt x="31" y="29"/>
                      <a:pt x="36" y="28"/>
                    </a:cubicBezTo>
                    <a:cubicBezTo>
                      <a:pt x="53" y="23"/>
                      <a:pt x="70" y="19"/>
                      <a:pt x="88" y="15"/>
                    </a:cubicBezTo>
                    <a:cubicBezTo>
                      <a:pt x="88" y="15"/>
                      <a:pt x="88" y="15"/>
                      <a:pt x="88" y="15"/>
                    </a:cubicBezTo>
                    <a:cubicBezTo>
                      <a:pt x="89" y="15"/>
                      <a:pt x="90" y="15"/>
                      <a:pt x="91" y="15"/>
                    </a:cubicBezTo>
                    <a:cubicBezTo>
                      <a:pt x="91" y="15"/>
                      <a:pt x="91" y="15"/>
                      <a:pt x="91" y="15"/>
                    </a:cubicBezTo>
                    <a:cubicBezTo>
                      <a:pt x="99" y="13"/>
                      <a:pt x="107" y="12"/>
                      <a:pt x="116" y="10"/>
                    </a:cubicBezTo>
                    <a:moveTo>
                      <a:pt x="281" y="5"/>
                    </a:moveTo>
                    <a:cubicBezTo>
                      <a:pt x="280" y="5"/>
                      <a:pt x="279" y="5"/>
                      <a:pt x="278" y="5"/>
                    </a:cubicBezTo>
                    <a:cubicBezTo>
                      <a:pt x="281" y="5"/>
                      <a:pt x="284" y="6"/>
                      <a:pt x="287" y="6"/>
                    </a:cubicBezTo>
                    <a:cubicBezTo>
                      <a:pt x="288" y="6"/>
                      <a:pt x="289" y="6"/>
                      <a:pt x="290" y="6"/>
                    </a:cubicBezTo>
                    <a:cubicBezTo>
                      <a:pt x="287" y="5"/>
                      <a:pt x="284" y="5"/>
                      <a:pt x="281" y="5"/>
                    </a:cubicBezTo>
                    <a:moveTo>
                      <a:pt x="169" y="3"/>
                    </a:moveTo>
                    <a:cubicBezTo>
                      <a:pt x="168" y="3"/>
                      <a:pt x="168" y="3"/>
                      <a:pt x="168" y="3"/>
                    </a:cubicBezTo>
                    <a:cubicBezTo>
                      <a:pt x="169" y="3"/>
                      <a:pt x="169" y="3"/>
                      <a:pt x="169" y="3"/>
                    </a:cubicBezTo>
                    <a:moveTo>
                      <a:pt x="257" y="2"/>
                    </a:moveTo>
                    <a:cubicBezTo>
                      <a:pt x="257" y="2"/>
                      <a:pt x="257" y="2"/>
                      <a:pt x="257" y="2"/>
                    </a:cubicBezTo>
                    <a:cubicBezTo>
                      <a:pt x="256" y="2"/>
                      <a:pt x="255" y="2"/>
                      <a:pt x="254" y="3"/>
                    </a:cubicBezTo>
                    <a:cubicBezTo>
                      <a:pt x="254" y="3"/>
                      <a:pt x="254" y="3"/>
                      <a:pt x="254" y="3"/>
                    </a:cubicBezTo>
                    <a:cubicBezTo>
                      <a:pt x="261" y="3"/>
                      <a:pt x="269" y="4"/>
                      <a:pt x="276" y="5"/>
                    </a:cubicBezTo>
                    <a:cubicBezTo>
                      <a:pt x="276" y="5"/>
                      <a:pt x="276" y="5"/>
                      <a:pt x="276" y="5"/>
                    </a:cubicBezTo>
                    <a:cubicBezTo>
                      <a:pt x="277" y="5"/>
                      <a:pt x="278" y="5"/>
                      <a:pt x="279" y="5"/>
                    </a:cubicBezTo>
                    <a:cubicBezTo>
                      <a:pt x="271" y="4"/>
                      <a:pt x="264" y="3"/>
                      <a:pt x="257" y="2"/>
                    </a:cubicBezTo>
                    <a:moveTo>
                      <a:pt x="212" y="0"/>
                    </a:moveTo>
                    <a:cubicBezTo>
                      <a:pt x="211" y="0"/>
                      <a:pt x="209" y="0"/>
                      <a:pt x="207" y="0"/>
                    </a:cubicBezTo>
                    <a:cubicBezTo>
                      <a:pt x="207" y="0"/>
                      <a:pt x="207" y="0"/>
                      <a:pt x="207" y="0"/>
                    </a:cubicBezTo>
                    <a:cubicBezTo>
                      <a:pt x="207" y="0"/>
                      <a:pt x="206" y="0"/>
                      <a:pt x="206" y="0"/>
                    </a:cubicBezTo>
                    <a:cubicBezTo>
                      <a:pt x="206" y="0"/>
                      <a:pt x="206" y="0"/>
                      <a:pt x="206" y="0"/>
                    </a:cubicBezTo>
                    <a:cubicBezTo>
                      <a:pt x="196" y="0"/>
                      <a:pt x="187" y="1"/>
                      <a:pt x="178" y="2"/>
                    </a:cubicBezTo>
                    <a:cubicBezTo>
                      <a:pt x="175" y="2"/>
                      <a:pt x="173" y="2"/>
                      <a:pt x="170" y="3"/>
                    </a:cubicBezTo>
                    <a:cubicBezTo>
                      <a:pt x="169" y="3"/>
                      <a:pt x="169" y="3"/>
                      <a:pt x="169" y="3"/>
                    </a:cubicBezTo>
                    <a:cubicBezTo>
                      <a:pt x="179" y="2"/>
                      <a:pt x="191" y="1"/>
                      <a:pt x="203" y="1"/>
                    </a:cubicBezTo>
                    <a:cubicBezTo>
                      <a:pt x="203" y="1"/>
                      <a:pt x="203" y="1"/>
                      <a:pt x="203" y="1"/>
                    </a:cubicBezTo>
                    <a:cubicBezTo>
                      <a:pt x="203" y="1"/>
                      <a:pt x="204" y="1"/>
                      <a:pt x="204" y="1"/>
                    </a:cubicBezTo>
                    <a:cubicBezTo>
                      <a:pt x="204" y="1"/>
                      <a:pt x="204" y="1"/>
                      <a:pt x="204" y="1"/>
                    </a:cubicBezTo>
                    <a:cubicBezTo>
                      <a:pt x="206" y="1"/>
                      <a:pt x="208" y="1"/>
                      <a:pt x="209" y="1"/>
                    </a:cubicBezTo>
                    <a:cubicBezTo>
                      <a:pt x="223" y="1"/>
                      <a:pt x="237" y="1"/>
                      <a:pt x="252" y="2"/>
                    </a:cubicBezTo>
                    <a:cubicBezTo>
                      <a:pt x="252" y="2"/>
                      <a:pt x="252" y="2"/>
                      <a:pt x="252" y="2"/>
                    </a:cubicBezTo>
                    <a:cubicBezTo>
                      <a:pt x="253" y="2"/>
                      <a:pt x="254" y="2"/>
                      <a:pt x="255" y="2"/>
                    </a:cubicBezTo>
                    <a:cubicBezTo>
                      <a:pt x="240" y="1"/>
                      <a:pt x="226" y="0"/>
                      <a:pt x="2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65" name="Freeform 126"/>
              <p:cNvSpPr>
                <a:spLocks noEditPoints="1"/>
              </p:cNvSpPr>
              <p:nvPr/>
            </p:nvSpPr>
            <p:spPr bwMode="auto">
              <a:xfrm>
                <a:off x="-662" y="710"/>
                <a:ext cx="336" cy="361"/>
              </a:xfrm>
              <a:custGeom>
                <a:avLst/>
                <a:gdLst>
                  <a:gd name="T0" fmla="*/ 36 w 216"/>
                  <a:gd name="T1" fmla="*/ 189 h 233"/>
                  <a:gd name="T2" fmla="*/ 36 w 216"/>
                  <a:gd name="T3" fmla="*/ 189 h 233"/>
                  <a:gd name="T4" fmla="*/ 36 w 216"/>
                  <a:gd name="T5" fmla="*/ 189 h 233"/>
                  <a:gd name="T6" fmla="*/ 36 w 216"/>
                  <a:gd name="T7" fmla="*/ 189 h 233"/>
                  <a:gd name="T8" fmla="*/ 36 w 216"/>
                  <a:gd name="T9" fmla="*/ 189 h 233"/>
                  <a:gd name="T10" fmla="*/ 36 w 216"/>
                  <a:gd name="T11" fmla="*/ 189 h 233"/>
                  <a:gd name="T12" fmla="*/ 35 w 216"/>
                  <a:gd name="T13" fmla="*/ 189 h 233"/>
                  <a:gd name="T14" fmla="*/ 35 w 216"/>
                  <a:gd name="T15" fmla="*/ 189 h 233"/>
                  <a:gd name="T16" fmla="*/ 35 w 216"/>
                  <a:gd name="T17" fmla="*/ 189 h 233"/>
                  <a:gd name="T18" fmla="*/ 34 w 216"/>
                  <a:gd name="T19" fmla="*/ 189 h 233"/>
                  <a:gd name="T20" fmla="*/ 34 w 216"/>
                  <a:gd name="T21" fmla="*/ 189 h 233"/>
                  <a:gd name="T22" fmla="*/ 0 w 216"/>
                  <a:gd name="T23" fmla="*/ 233 h 233"/>
                  <a:gd name="T24" fmla="*/ 1 w 216"/>
                  <a:gd name="T25" fmla="*/ 232 h 233"/>
                  <a:gd name="T26" fmla="*/ 2 w 216"/>
                  <a:gd name="T27" fmla="*/ 232 h 233"/>
                  <a:gd name="T28" fmla="*/ 2 w 216"/>
                  <a:gd name="T29" fmla="*/ 232 h 233"/>
                  <a:gd name="T30" fmla="*/ 2 w 216"/>
                  <a:gd name="T31" fmla="*/ 232 h 233"/>
                  <a:gd name="T32" fmla="*/ 36 w 216"/>
                  <a:gd name="T33" fmla="*/ 189 h 233"/>
                  <a:gd name="T34" fmla="*/ 184 w 216"/>
                  <a:gd name="T35" fmla="*/ 46 h 233"/>
                  <a:gd name="T36" fmla="*/ 146 w 216"/>
                  <a:gd name="T37" fmla="*/ 55 h 233"/>
                  <a:gd name="T38" fmla="*/ 143 w 216"/>
                  <a:gd name="T39" fmla="*/ 57 h 233"/>
                  <a:gd name="T40" fmla="*/ 179 w 216"/>
                  <a:gd name="T41" fmla="*/ 48 h 233"/>
                  <a:gd name="T42" fmla="*/ 67 w 216"/>
                  <a:gd name="T43" fmla="*/ 151 h 233"/>
                  <a:gd name="T44" fmla="*/ 67 w 216"/>
                  <a:gd name="T45" fmla="*/ 151 h 233"/>
                  <a:gd name="T46" fmla="*/ 69 w 216"/>
                  <a:gd name="T47" fmla="*/ 151 h 233"/>
                  <a:gd name="T48" fmla="*/ 69 w 216"/>
                  <a:gd name="T49" fmla="*/ 151 h 233"/>
                  <a:gd name="T50" fmla="*/ 69 w 216"/>
                  <a:gd name="T51" fmla="*/ 151 h 233"/>
                  <a:gd name="T52" fmla="*/ 184 w 216"/>
                  <a:gd name="T53" fmla="*/ 46 h 233"/>
                  <a:gd name="T54" fmla="*/ 211 w 216"/>
                  <a:gd name="T55" fmla="*/ 3 h 233"/>
                  <a:gd name="T56" fmla="*/ 208 w 216"/>
                  <a:gd name="T57" fmla="*/ 5 h 233"/>
                  <a:gd name="T58" fmla="*/ 207 w 216"/>
                  <a:gd name="T59" fmla="*/ 5 h 233"/>
                  <a:gd name="T60" fmla="*/ 207 w 216"/>
                  <a:gd name="T61" fmla="*/ 5 h 233"/>
                  <a:gd name="T62" fmla="*/ 105 w 216"/>
                  <a:gd name="T63" fmla="*/ 74 h 233"/>
                  <a:gd name="T64" fmla="*/ 124 w 216"/>
                  <a:gd name="T65" fmla="*/ 64 h 233"/>
                  <a:gd name="T66" fmla="*/ 126 w 216"/>
                  <a:gd name="T67" fmla="*/ 63 h 233"/>
                  <a:gd name="T68" fmla="*/ 127 w 216"/>
                  <a:gd name="T69" fmla="*/ 62 h 233"/>
                  <a:gd name="T70" fmla="*/ 109 w 216"/>
                  <a:gd name="T71" fmla="*/ 71 h 233"/>
                  <a:gd name="T72" fmla="*/ 209 w 216"/>
                  <a:gd name="T73" fmla="*/ 5 h 233"/>
                  <a:gd name="T74" fmla="*/ 211 w 216"/>
                  <a:gd name="T75" fmla="*/ 3 h 233"/>
                  <a:gd name="T76" fmla="*/ 211 w 216"/>
                  <a:gd name="T77" fmla="*/ 3 h 233"/>
                  <a:gd name="T78" fmla="*/ 211 w 216"/>
                  <a:gd name="T79" fmla="*/ 3 h 233"/>
                  <a:gd name="T80" fmla="*/ 211 w 216"/>
                  <a:gd name="T81" fmla="*/ 3 h 233"/>
                  <a:gd name="T82" fmla="*/ 211 w 216"/>
                  <a:gd name="T83" fmla="*/ 3 h 233"/>
                  <a:gd name="T84" fmla="*/ 214 w 216"/>
                  <a:gd name="T85" fmla="*/ 2 h 233"/>
                  <a:gd name="T86" fmla="*/ 213 w 216"/>
                  <a:gd name="T87" fmla="*/ 2 h 233"/>
                  <a:gd name="T88" fmla="*/ 211 w 216"/>
                  <a:gd name="T89" fmla="*/ 3 h 233"/>
                  <a:gd name="T90" fmla="*/ 212 w 216"/>
                  <a:gd name="T91" fmla="*/ 3 h 233"/>
                  <a:gd name="T92" fmla="*/ 214 w 216"/>
                  <a:gd name="T93" fmla="*/ 2 h 233"/>
                  <a:gd name="T94" fmla="*/ 216 w 216"/>
                  <a:gd name="T95" fmla="*/ 0 h 233"/>
                  <a:gd name="T96" fmla="*/ 214 w 216"/>
                  <a:gd name="T97" fmla="*/ 2 h 233"/>
                  <a:gd name="T98" fmla="*/ 216 w 216"/>
                  <a:gd name="T99"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6" h="233">
                    <a:moveTo>
                      <a:pt x="36" y="189"/>
                    </a:moveTo>
                    <a:cubicBezTo>
                      <a:pt x="36" y="189"/>
                      <a:pt x="36" y="189"/>
                      <a:pt x="36" y="189"/>
                    </a:cubicBezTo>
                    <a:cubicBezTo>
                      <a:pt x="36" y="189"/>
                      <a:pt x="36" y="189"/>
                      <a:pt x="36" y="189"/>
                    </a:cubicBezTo>
                    <a:cubicBezTo>
                      <a:pt x="36" y="189"/>
                      <a:pt x="36" y="189"/>
                      <a:pt x="36" y="189"/>
                    </a:cubicBezTo>
                    <a:cubicBezTo>
                      <a:pt x="36" y="189"/>
                      <a:pt x="36" y="189"/>
                      <a:pt x="36" y="189"/>
                    </a:cubicBezTo>
                    <a:cubicBezTo>
                      <a:pt x="36" y="189"/>
                      <a:pt x="36" y="189"/>
                      <a:pt x="36" y="189"/>
                    </a:cubicBezTo>
                    <a:cubicBezTo>
                      <a:pt x="36" y="189"/>
                      <a:pt x="35" y="189"/>
                      <a:pt x="35" y="189"/>
                    </a:cubicBezTo>
                    <a:cubicBezTo>
                      <a:pt x="35" y="189"/>
                      <a:pt x="35" y="189"/>
                      <a:pt x="35" y="189"/>
                    </a:cubicBezTo>
                    <a:cubicBezTo>
                      <a:pt x="35" y="189"/>
                      <a:pt x="35" y="189"/>
                      <a:pt x="35" y="189"/>
                    </a:cubicBezTo>
                    <a:cubicBezTo>
                      <a:pt x="34" y="189"/>
                      <a:pt x="34" y="189"/>
                      <a:pt x="34" y="189"/>
                    </a:cubicBezTo>
                    <a:cubicBezTo>
                      <a:pt x="34" y="189"/>
                      <a:pt x="34" y="189"/>
                      <a:pt x="34" y="189"/>
                    </a:cubicBezTo>
                    <a:cubicBezTo>
                      <a:pt x="23" y="203"/>
                      <a:pt x="11" y="218"/>
                      <a:pt x="0" y="233"/>
                    </a:cubicBezTo>
                    <a:cubicBezTo>
                      <a:pt x="0" y="233"/>
                      <a:pt x="1" y="233"/>
                      <a:pt x="1" y="232"/>
                    </a:cubicBezTo>
                    <a:cubicBezTo>
                      <a:pt x="1" y="232"/>
                      <a:pt x="1" y="232"/>
                      <a:pt x="2" y="232"/>
                    </a:cubicBezTo>
                    <a:cubicBezTo>
                      <a:pt x="2" y="232"/>
                      <a:pt x="2" y="232"/>
                      <a:pt x="2" y="232"/>
                    </a:cubicBezTo>
                    <a:cubicBezTo>
                      <a:pt x="2" y="232"/>
                      <a:pt x="2" y="232"/>
                      <a:pt x="2" y="232"/>
                    </a:cubicBezTo>
                    <a:cubicBezTo>
                      <a:pt x="13" y="217"/>
                      <a:pt x="24" y="203"/>
                      <a:pt x="36" y="189"/>
                    </a:cubicBezTo>
                    <a:moveTo>
                      <a:pt x="184" y="46"/>
                    </a:moveTo>
                    <a:cubicBezTo>
                      <a:pt x="170" y="48"/>
                      <a:pt x="157" y="51"/>
                      <a:pt x="146" y="55"/>
                    </a:cubicBezTo>
                    <a:cubicBezTo>
                      <a:pt x="145" y="56"/>
                      <a:pt x="144" y="56"/>
                      <a:pt x="143" y="57"/>
                    </a:cubicBezTo>
                    <a:cubicBezTo>
                      <a:pt x="154" y="53"/>
                      <a:pt x="166" y="50"/>
                      <a:pt x="179" y="48"/>
                    </a:cubicBezTo>
                    <a:cubicBezTo>
                      <a:pt x="140" y="79"/>
                      <a:pt x="102" y="114"/>
                      <a:pt x="67" y="151"/>
                    </a:cubicBezTo>
                    <a:cubicBezTo>
                      <a:pt x="67" y="151"/>
                      <a:pt x="67" y="151"/>
                      <a:pt x="67" y="151"/>
                    </a:cubicBezTo>
                    <a:cubicBezTo>
                      <a:pt x="68" y="151"/>
                      <a:pt x="68" y="151"/>
                      <a:pt x="69" y="151"/>
                    </a:cubicBezTo>
                    <a:cubicBezTo>
                      <a:pt x="69" y="151"/>
                      <a:pt x="69" y="151"/>
                      <a:pt x="69" y="151"/>
                    </a:cubicBezTo>
                    <a:cubicBezTo>
                      <a:pt x="69" y="151"/>
                      <a:pt x="69" y="151"/>
                      <a:pt x="69" y="151"/>
                    </a:cubicBezTo>
                    <a:cubicBezTo>
                      <a:pt x="105" y="112"/>
                      <a:pt x="143" y="77"/>
                      <a:pt x="184" y="46"/>
                    </a:cubicBezTo>
                    <a:moveTo>
                      <a:pt x="211" y="3"/>
                    </a:moveTo>
                    <a:cubicBezTo>
                      <a:pt x="208" y="5"/>
                      <a:pt x="208" y="5"/>
                      <a:pt x="208" y="5"/>
                    </a:cubicBezTo>
                    <a:cubicBezTo>
                      <a:pt x="207" y="5"/>
                      <a:pt x="207" y="5"/>
                      <a:pt x="207" y="5"/>
                    </a:cubicBezTo>
                    <a:cubicBezTo>
                      <a:pt x="207" y="5"/>
                      <a:pt x="207" y="5"/>
                      <a:pt x="207" y="5"/>
                    </a:cubicBezTo>
                    <a:cubicBezTo>
                      <a:pt x="172" y="26"/>
                      <a:pt x="138" y="49"/>
                      <a:pt x="105" y="74"/>
                    </a:cubicBezTo>
                    <a:cubicBezTo>
                      <a:pt x="111" y="70"/>
                      <a:pt x="117" y="67"/>
                      <a:pt x="124" y="64"/>
                    </a:cubicBezTo>
                    <a:cubicBezTo>
                      <a:pt x="125" y="64"/>
                      <a:pt x="125" y="63"/>
                      <a:pt x="126" y="63"/>
                    </a:cubicBezTo>
                    <a:cubicBezTo>
                      <a:pt x="126" y="63"/>
                      <a:pt x="127" y="62"/>
                      <a:pt x="127" y="62"/>
                    </a:cubicBezTo>
                    <a:cubicBezTo>
                      <a:pt x="121" y="65"/>
                      <a:pt x="115" y="68"/>
                      <a:pt x="109" y="71"/>
                    </a:cubicBezTo>
                    <a:cubicBezTo>
                      <a:pt x="141" y="47"/>
                      <a:pt x="174" y="25"/>
                      <a:pt x="209" y="5"/>
                    </a:cubicBezTo>
                    <a:cubicBezTo>
                      <a:pt x="209" y="4"/>
                      <a:pt x="210" y="4"/>
                      <a:pt x="211" y="3"/>
                    </a:cubicBezTo>
                    <a:moveTo>
                      <a:pt x="211" y="3"/>
                    </a:moveTo>
                    <a:cubicBezTo>
                      <a:pt x="211" y="3"/>
                      <a:pt x="211" y="3"/>
                      <a:pt x="211" y="3"/>
                    </a:cubicBezTo>
                    <a:cubicBezTo>
                      <a:pt x="211" y="3"/>
                      <a:pt x="211" y="3"/>
                      <a:pt x="211" y="3"/>
                    </a:cubicBezTo>
                    <a:cubicBezTo>
                      <a:pt x="211" y="3"/>
                      <a:pt x="211" y="3"/>
                      <a:pt x="211" y="3"/>
                    </a:cubicBezTo>
                    <a:moveTo>
                      <a:pt x="214" y="2"/>
                    </a:moveTo>
                    <a:cubicBezTo>
                      <a:pt x="213" y="2"/>
                      <a:pt x="213" y="2"/>
                      <a:pt x="213" y="2"/>
                    </a:cubicBezTo>
                    <a:cubicBezTo>
                      <a:pt x="211" y="3"/>
                      <a:pt x="211" y="3"/>
                      <a:pt x="211" y="3"/>
                    </a:cubicBezTo>
                    <a:cubicBezTo>
                      <a:pt x="211" y="3"/>
                      <a:pt x="212" y="3"/>
                      <a:pt x="212" y="3"/>
                    </a:cubicBezTo>
                    <a:cubicBezTo>
                      <a:pt x="212" y="3"/>
                      <a:pt x="213" y="2"/>
                      <a:pt x="214" y="2"/>
                    </a:cubicBezTo>
                    <a:moveTo>
                      <a:pt x="216" y="0"/>
                    </a:moveTo>
                    <a:cubicBezTo>
                      <a:pt x="215" y="1"/>
                      <a:pt x="214" y="1"/>
                      <a:pt x="214" y="2"/>
                    </a:cubicBezTo>
                    <a:cubicBezTo>
                      <a:pt x="216" y="0"/>
                      <a:pt x="216" y="0"/>
                      <a:pt x="2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66" name="Freeform 127"/>
              <p:cNvSpPr>
                <a:spLocks noEditPoints="1"/>
              </p:cNvSpPr>
              <p:nvPr/>
            </p:nvSpPr>
            <p:spPr bwMode="auto">
              <a:xfrm>
                <a:off x="-809" y="829"/>
                <a:ext cx="299" cy="300"/>
              </a:xfrm>
              <a:custGeom>
                <a:avLst/>
                <a:gdLst>
                  <a:gd name="T0" fmla="*/ 43 w 193"/>
                  <a:gd name="T1" fmla="*/ 140 h 193"/>
                  <a:gd name="T2" fmla="*/ 43 w 193"/>
                  <a:gd name="T3" fmla="*/ 140 h 193"/>
                  <a:gd name="T4" fmla="*/ 42 w 193"/>
                  <a:gd name="T5" fmla="*/ 141 h 193"/>
                  <a:gd name="T6" fmla="*/ 42 w 193"/>
                  <a:gd name="T7" fmla="*/ 141 h 193"/>
                  <a:gd name="T8" fmla="*/ 42 w 193"/>
                  <a:gd name="T9" fmla="*/ 141 h 193"/>
                  <a:gd name="T10" fmla="*/ 42 w 193"/>
                  <a:gd name="T11" fmla="*/ 141 h 193"/>
                  <a:gd name="T12" fmla="*/ 42 w 193"/>
                  <a:gd name="T13" fmla="*/ 141 h 193"/>
                  <a:gd name="T14" fmla="*/ 42 w 193"/>
                  <a:gd name="T15" fmla="*/ 141 h 193"/>
                  <a:gd name="T16" fmla="*/ 42 w 193"/>
                  <a:gd name="T17" fmla="*/ 141 h 193"/>
                  <a:gd name="T18" fmla="*/ 0 w 193"/>
                  <a:gd name="T19" fmla="*/ 193 h 193"/>
                  <a:gd name="T20" fmla="*/ 0 w 193"/>
                  <a:gd name="T21" fmla="*/ 193 h 193"/>
                  <a:gd name="T22" fmla="*/ 0 w 193"/>
                  <a:gd name="T23" fmla="*/ 193 h 193"/>
                  <a:gd name="T24" fmla="*/ 0 w 193"/>
                  <a:gd name="T25" fmla="*/ 193 h 193"/>
                  <a:gd name="T26" fmla="*/ 43 w 193"/>
                  <a:gd name="T27" fmla="*/ 140 h 193"/>
                  <a:gd name="T28" fmla="*/ 193 w 193"/>
                  <a:gd name="T29" fmla="*/ 0 h 193"/>
                  <a:gd name="T30" fmla="*/ 191 w 193"/>
                  <a:gd name="T31" fmla="*/ 2 h 193"/>
                  <a:gd name="T32" fmla="*/ 61 w 193"/>
                  <a:gd name="T33" fmla="*/ 120 h 193"/>
                  <a:gd name="T34" fmla="*/ 61 w 193"/>
                  <a:gd name="T35" fmla="*/ 120 h 193"/>
                  <a:gd name="T36" fmla="*/ 62 w 193"/>
                  <a:gd name="T37" fmla="*/ 119 h 193"/>
                  <a:gd name="T38" fmla="*/ 62 w 193"/>
                  <a:gd name="T39" fmla="*/ 119 h 193"/>
                  <a:gd name="T40" fmla="*/ 193 w 193"/>
                  <a:gd name="T41"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3" h="193">
                    <a:moveTo>
                      <a:pt x="43" y="140"/>
                    </a:moveTo>
                    <a:cubicBezTo>
                      <a:pt x="43" y="140"/>
                      <a:pt x="43" y="140"/>
                      <a:pt x="43" y="140"/>
                    </a:cubicBezTo>
                    <a:cubicBezTo>
                      <a:pt x="43" y="140"/>
                      <a:pt x="42" y="141"/>
                      <a:pt x="42" y="141"/>
                    </a:cubicBezTo>
                    <a:cubicBezTo>
                      <a:pt x="42" y="141"/>
                      <a:pt x="42" y="141"/>
                      <a:pt x="42" y="141"/>
                    </a:cubicBezTo>
                    <a:cubicBezTo>
                      <a:pt x="42" y="141"/>
                      <a:pt x="42" y="141"/>
                      <a:pt x="42" y="141"/>
                    </a:cubicBezTo>
                    <a:cubicBezTo>
                      <a:pt x="42" y="141"/>
                      <a:pt x="42" y="141"/>
                      <a:pt x="42" y="141"/>
                    </a:cubicBezTo>
                    <a:cubicBezTo>
                      <a:pt x="42" y="141"/>
                      <a:pt x="42" y="141"/>
                      <a:pt x="42" y="141"/>
                    </a:cubicBezTo>
                    <a:cubicBezTo>
                      <a:pt x="42" y="141"/>
                      <a:pt x="42" y="141"/>
                      <a:pt x="42" y="141"/>
                    </a:cubicBezTo>
                    <a:cubicBezTo>
                      <a:pt x="42" y="141"/>
                      <a:pt x="42" y="141"/>
                      <a:pt x="42" y="141"/>
                    </a:cubicBezTo>
                    <a:cubicBezTo>
                      <a:pt x="27" y="158"/>
                      <a:pt x="13" y="175"/>
                      <a:pt x="0" y="193"/>
                    </a:cubicBezTo>
                    <a:cubicBezTo>
                      <a:pt x="0" y="193"/>
                      <a:pt x="0" y="193"/>
                      <a:pt x="0" y="193"/>
                    </a:cubicBezTo>
                    <a:cubicBezTo>
                      <a:pt x="0" y="193"/>
                      <a:pt x="0" y="193"/>
                      <a:pt x="0" y="193"/>
                    </a:cubicBezTo>
                    <a:cubicBezTo>
                      <a:pt x="0" y="193"/>
                      <a:pt x="0" y="193"/>
                      <a:pt x="0" y="193"/>
                    </a:cubicBezTo>
                    <a:cubicBezTo>
                      <a:pt x="14" y="175"/>
                      <a:pt x="29" y="157"/>
                      <a:pt x="43" y="140"/>
                    </a:cubicBezTo>
                    <a:moveTo>
                      <a:pt x="193" y="0"/>
                    </a:moveTo>
                    <a:cubicBezTo>
                      <a:pt x="193" y="1"/>
                      <a:pt x="192" y="1"/>
                      <a:pt x="191" y="2"/>
                    </a:cubicBezTo>
                    <a:cubicBezTo>
                      <a:pt x="144" y="37"/>
                      <a:pt x="101" y="76"/>
                      <a:pt x="61" y="120"/>
                    </a:cubicBezTo>
                    <a:cubicBezTo>
                      <a:pt x="61" y="120"/>
                      <a:pt x="61" y="120"/>
                      <a:pt x="61" y="120"/>
                    </a:cubicBezTo>
                    <a:cubicBezTo>
                      <a:pt x="61" y="119"/>
                      <a:pt x="62" y="119"/>
                      <a:pt x="62" y="119"/>
                    </a:cubicBezTo>
                    <a:cubicBezTo>
                      <a:pt x="62" y="119"/>
                      <a:pt x="62" y="119"/>
                      <a:pt x="62" y="119"/>
                    </a:cubicBezTo>
                    <a:cubicBezTo>
                      <a:pt x="102" y="75"/>
                      <a:pt x="146" y="36"/>
                      <a:pt x="19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67" name="Freeform 128"/>
              <p:cNvSpPr>
                <a:spLocks noEditPoints="1"/>
              </p:cNvSpPr>
              <p:nvPr/>
            </p:nvSpPr>
            <p:spPr bwMode="auto">
              <a:xfrm>
                <a:off x="-758" y="492"/>
                <a:ext cx="1480" cy="565"/>
              </a:xfrm>
              <a:custGeom>
                <a:avLst/>
                <a:gdLst>
                  <a:gd name="T0" fmla="*/ 0 w 953"/>
                  <a:gd name="T1" fmla="*/ 364 h 364"/>
                  <a:gd name="T2" fmla="*/ 17 w 953"/>
                  <a:gd name="T3" fmla="*/ 347 h 364"/>
                  <a:gd name="T4" fmla="*/ 0 w 953"/>
                  <a:gd name="T5" fmla="*/ 364 h 364"/>
                  <a:gd name="T6" fmla="*/ 15 w 953"/>
                  <a:gd name="T7" fmla="*/ 350 h 364"/>
                  <a:gd name="T8" fmla="*/ 17 w 953"/>
                  <a:gd name="T9" fmla="*/ 347 h 364"/>
                  <a:gd name="T10" fmla="*/ 25 w 953"/>
                  <a:gd name="T11" fmla="*/ 342 h 364"/>
                  <a:gd name="T12" fmla="*/ 64 w 953"/>
                  <a:gd name="T13" fmla="*/ 323 h 364"/>
                  <a:gd name="T14" fmla="*/ 66 w 953"/>
                  <a:gd name="T15" fmla="*/ 320 h 364"/>
                  <a:gd name="T16" fmla="*/ 68 w 953"/>
                  <a:gd name="T17" fmla="*/ 320 h 364"/>
                  <a:gd name="T18" fmla="*/ 102 w 953"/>
                  <a:gd name="T19" fmla="*/ 312 h 364"/>
                  <a:gd name="T20" fmla="*/ 102 w 953"/>
                  <a:gd name="T21" fmla="*/ 312 h 364"/>
                  <a:gd name="T22" fmla="*/ 105 w 953"/>
                  <a:gd name="T23" fmla="*/ 310 h 364"/>
                  <a:gd name="T24" fmla="*/ 399 w 953"/>
                  <a:gd name="T25" fmla="*/ 113 h 364"/>
                  <a:gd name="T26" fmla="*/ 397 w 953"/>
                  <a:gd name="T27" fmla="*/ 115 h 364"/>
                  <a:gd name="T28" fmla="*/ 352 w 953"/>
                  <a:gd name="T29" fmla="*/ 144 h 364"/>
                  <a:gd name="T30" fmla="*/ 349 w 953"/>
                  <a:gd name="T31" fmla="*/ 146 h 364"/>
                  <a:gd name="T32" fmla="*/ 194 w 953"/>
                  <a:gd name="T33" fmla="*/ 285 h 364"/>
                  <a:gd name="T34" fmla="*/ 191 w 953"/>
                  <a:gd name="T35" fmla="*/ 287 h 364"/>
                  <a:gd name="T36" fmla="*/ 180 w 953"/>
                  <a:gd name="T37" fmla="*/ 300 h 364"/>
                  <a:gd name="T38" fmla="*/ 128 w 953"/>
                  <a:gd name="T39" fmla="*/ 307 h 364"/>
                  <a:gd name="T40" fmla="*/ 193 w 953"/>
                  <a:gd name="T41" fmla="*/ 287 h 364"/>
                  <a:gd name="T42" fmla="*/ 351 w 953"/>
                  <a:gd name="T43" fmla="*/ 146 h 364"/>
                  <a:gd name="T44" fmla="*/ 354 w 953"/>
                  <a:gd name="T45" fmla="*/ 144 h 364"/>
                  <a:gd name="T46" fmla="*/ 398 w 953"/>
                  <a:gd name="T47" fmla="*/ 115 h 364"/>
                  <a:gd name="T48" fmla="*/ 506 w 953"/>
                  <a:gd name="T49" fmla="*/ 60 h 364"/>
                  <a:gd name="T50" fmla="*/ 703 w 953"/>
                  <a:gd name="T51" fmla="*/ 29 h 364"/>
                  <a:gd name="T52" fmla="*/ 588 w 953"/>
                  <a:gd name="T53" fmla="*/ 36 h 364"/>
                  <a:gd name="T54" fmla="*/ 582 w 953"/>
                  <a:gd name="T55" fmla="*/ 36 h 364"/>
                  <a:gd name="T56" fmla="*/ 580 w 953"/>
                  <a:gd name="T57" fmla="*/ 36 h 364"/>
                  <a:gd name="T58" fmla="*/ 527 w 953"/>
                  <a:gd name="T59" fmla="*/ 50 h 364"/>
                  <a:gd name="T60" fmla="*/ 530 w 953"/>
                  <a:gd name="T61" fmla="*/ 50 h 364"/>
                  <a:gd name="T62" fmla="*/ 577 w 953"/>
                  <a:gd name="T63" fmla="*/ 37 h 364"/>
                  <a:gd name="T64" fmla="*/ 577 w 953"/>
                  <a:gd name="T65" fmla="*/ 37 h 364"/>
                  <a:gd name="T66" fmla="*/ 579 w 953"/>
                  <a:gd name="T67" fmla="*/ 37 h 364"/>
                  <a:gd name="T68" fmla="*/ 585 w 953"/>
                  <a:gd name="T69" fmla="*/ 37 h 364"/>
                  <a:gd name="T70" fmla="*/ 705 w 953"/>
                  <a:gd name="T71" fmla="*/ 30 h 364"/>
                  <a:gd name="T72" fmla="*/ 718 w 953"/>
                  <a:gd name="T73" fmla="*/ 25 h 364"/>
                  <a:gd name="T74" fmla="*/ 948 w 953"/>
                  <a:gd name="T75" fmla="*/ 3 h 364"/>
                  <a:gd name="T76" fmla="*/ 953 w 953"/>
                  <a:gd name="T77" fmla="*/ 4 h 364"/>
                  <a:gd name="T78" fmla="*/ 946 w 953"/>
                  <a:gd name="T79" fmla="*/ 3 h 364"/>
                  <a:gd name="T80" fmla="*/ 808 w 953"/>
                  <a:gd name="T81" fmla="*/ 6 h 364"/>
                  <a:gd name="T82" fmla="*/ 805 w 953"/>
                  <a:gd name="T83" fmla="*/ 6 h 364"/>
                  <a:gd name="T84" fmla="*/ 749 w 953"/>
                  <a:gd name="T85" fmla="*/ 16 h 364"/>
                  <a:gd name="T86" fmla="*/ 747 w 953"/>
                  <a:gd name="T87" fmla="*/ 17 h 364"/>
                  <a:gd name="T88" fmla="*/ 721 w 953"/>
                  <a:gd name="T89" fmla="*/ 24 h 364"/>
                  <a:gd name="T90" fmla="*/ 723 w 953"/>
                  <a:gd name="T91" fmla="*/ 24 h 364"/>
                  <a:gd name="T92" fmla="*/ 751 w 953"/>
                  <a:gd name="T93" fmla="*/ 17 h 364"/>
                  <a:gd name="T94" fmla="*/ 810 w 953"/>
                  <a:gd name="T95" fmla="*/ 6 h 364"/>
                  <a:gd name="T96" fmla="*/ 837 w 953"/>
                  <a:gd name="T97" fmla="*/ 2 h 364"/>
                  <a:gd name="T98" fmla="*/ 878 w 953"/>
                  <a:gd name="T99" fmla="*/ 0 h 364"/>
                  <a:gd name="T100" fmla="*/ 875 w 953"/>
                  <a:gd name="T101" fmla="*/ 0 h 364"/>
                  <a:gd name="T102" fmla="*/ 840 w 953"/>
                  <a:gd name="T103" fmla="*/ 2 h 364"/>
                  <a:gd name="T104" fmla="*/ 842 w 953"/>
                  <a:gd name="T105" fmla="*/ 2 h 364"/>
                  <a:gd name="T106" fmla="*/ 879 w 953"/>
                  <a:gd name="T107" fmla="*/ 0 h 364"/>
                  <a:gd name="T108" fmla="*/ 906 w 953"/>
                  <a:gd name="T109" fmla="*/ 0 h 364"/>
                  <a:gd name="T110" fmla="*/ 905 w 953"/>
                  <a:gd name="T111"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53" h="364">
                    <a:moveTo>
                      <a:pt x="0" y="364"/>
                    </a:moveTo>
                    <a:cubicBezTo>
                      <a:pt x="0" y="364"/>
                      <a:pt x="0" y="364"/>
                      <a:pt x="0" y="364"/>
                    </a:cubicBezTo>
                    <a:cubicBezTo>
                      <a:pt x="0" y="364"/>
                      <a:pt x="0" y="364"/>
                      <a:pt x="0" y="364"/>
                    </a:cubicBezTo>
                    <a:moveTo>
                      <a:pt x="17" y="347"/>
                    </a:moveTo>
                    <a:cubicBezTo>
                      <a:pt x="12" y="352"/>
                      <a:pt x="7" y="356"/>
                      <a:pt x="2" y="361"/>
                    </a:cubicBezTo>
                    <a:cubicBezTo>
                      <a:pt x="0" y="364"/>
                      <a:pt x="0" y="364"/>
                      <a:pt x="0" y="364"/>
                    </a:cubicBezTo>
                    <a:cubicBezTo>
                      <a:pt x="4" y="359"/>
                      <a:pt x="9" y="355"/>
                      <a:pt x="15" y="350"/>
                    </a:cubicBezTo>
                    <a:cubicBezTo>
                      <a:pt x="15" y="350"/>
                      <a:pt x="15" y="350"/>
                      <a:pt x="15" y="350"/>
                    </a:cubicBezTo>
                    <a:cubicBezTo>
                      <a:pt x="15" y="349"/>
                      <a:pt x="16" y="349"/>
                      <a:pt x="16" y="348"/>
                    </a:cubicBezTo>
                    <a:cubicBezTo>
                      <a:pt x="16" y="348"/>
                      <a:pt x="17" y="348"/>
                      <a:pt x="17" y="347"/>
                    </a:cubicBezTo>
                    <a:moveTo>
                      <a:pt x="66" y="320"/>
                    </a:moveTo>
                    <a:cubicBezTo>
                      <a:pt x="51" y="326"/>
                      <a:pt x="37" y="333"/>
                      <a:pt x="25" y="342"/>
                    </a:cubicBezTo>
                    <a:cubicBezTo>
                      <a:pt x="24" y="342"/>
                      <a:pt x="23" y="343"/>
                      <a:pt x="23" y="344"/>
                    </a:cubicBezTo>
                    <a:cubicBezTo>
                      <a:pt x="34" y="336"/>
                      <a:pt x="48" y="329"/>
                      <a:pt x="64" y="323"/>
                    </a:cubicBezTo>
                    <a:cubicBezTo>
                      <a:pt x="64" y="323"/>
                      <a:pt x="64" y="323"/>
                      <a:pt x="64" y="323"/>
                    </a:cubicBezTo>
                    <a:cubicBezTo>
                      <a:pt x="65" y="322"/>
                      <a:pt x="66" y="321"/>
                      <a:pt x="66" y="320"/>
                    </a:cubicBezTo>
                    <a:moveTo>
                      <a:pt x="105" y="310"/>
                    </a:moveTo>
                    <a:cubicBezTo>
                      <a:pt x="91" y="312"/>
                      <a:pt x="79" y="316"/>
                      <a:pt x="68" y="320"/>
                    </a:cubicBezTo>
                    <a:cubicBezTo>
                      <a:pt x="67" y="321"/>
                      <a:pt x="66" y="322"/>
                      <a:pt x="66" y="323"/>
                    </a:cubicBezTo>
                    <a:cubicBezTo>
                      <a:pt x="77" y="319"/>
                      <a:pt x="89" y="315"/>
                      <a:pt x="102" y="312"/>
                    </a:cubicBezTo>
                    <a:cubicBezTo>
                      <a:pt x="102" y="312"/>
                      <a:pt x="102" y="312"/>
                      <a:pt x="102" y="312"/>
                    </a:cubicBezTo>
                    <a:cubicBezTo>
                      <a:pt x="102" y="312"/>
                      <a:pt x="102" y="312"/>
                      <a:pt x="102" y="312"/>
                    </a:cubicBezTo>
                    <a:cubicBezTo>
                      <a:pt x="103" y="311"/>
                      <a:pt x="104" y="310"/>
                      <a:pt x="104" y="310"/>
                    </a:cubicBezTo>
                    <a:cubicBezTo>
                      <a:pt x="104" y="310"/>
                      <a:pt x="104" y="310"/>
                      <a:pt x="105" y="310"/>
                    </a:cubicBezTo>
                    <a:moveTo>
                      <a:pt x="506" y="60"/>
                    </a:moveTo>
                    <a:cubicBezTo>
                      <a:pt x="469" y="75"/>
                      <a:pt x="433" y="93"/>
                      <a:pt x="399" y="113"/>
                    </a:cubicBezTo>
                    <a:cubicBezTo>
                      <a:pt x="399" y="113"/>
                      <a:pt x="399" y="113"/>
                      <a:pt x="399" y="113"/>
                    </a:cubicBezTo>
                    <a:cubicBezTo>
                      <a:pt x="398" y="114"/>
                      <a:pt x="398" y="115"/>
                      <a:pt x="397" y="115"/>
                    </a:cubicBezTo>
                    <a:cubicBezTo>
                      <a:pt x="397" y="115"/>
                      <a:pt x="397" y="115"/>
                      <a:pt x="397" y="115"/>
                    </a:cubicBezTo>
                    <a:cubicBezTo>
                      <a:pt x="381" y="124"/>
                      <a:pt x="367" y="134"/>
                      <a:pt x="352" y="144"/>
                    </a:cubicBezTo>
                    <a:cubicBezTo>
                      <a:pt x="352" y="144"/>
                      <a:pt x="352" y="144"/>
                      <a:pt x="352" y="144"/>
                    </a:cubicBezTo>
                    <a:cubicBezTo>
                      <a:pt x="351" y="145"/>
                      <a:pt x="350" y="146"/>
                      <a:pt x="349" y="146"/>
                    </a:cubicBezTo>
                    <a:cubicBezTo>
                      <a:pt x="349" y="146"/>
                      <a:pt x="349" y="146"/>
                      <a:pt x="349" y="146"/>
                    </a:cubicBezTo>
                    <a:cubicBezTo>
                      <a:pt x="293" y="186"/>
                      <a:pt x="241" y="232"/>
                      <a:pt x="194" y="285"/>
                    </a:cubicBezTo>
                    <a:cubicBezTo>
                      <a:pt x="194" y="285"/>
                      <a:pt x="194" y="285"/>
                      <a:pt x="194" y="285"/>
                    </a:cubicBezTo>
                    <a:cubicBezTo>
                      <a:pt x="193" y="286"/>
                      <a:pt x="192" y="287"/>
                      <a:pt x="191" y="287"/>
                    </a:cubicBezTo>
                    <a:cubicBezTo>
                      <a:pt x="191" y="287"/>
                      <a:pt x="191" y="287"/>
                      <a:pt x="191" y="287"/>
                    </a:cubicBezTo>
                    <a:cubicBezTo>
                      <a:pt x="188" y="292"/>
                      <a:pt x="184" y="296"/>
                      <a:pt x="180" y="300"/>
                    </a:cubicBezTo>
                    <a:cubicBezTo>
                      <a:pt x="162" y="301"/>
                      <a:pt x="145" y="303"/>
                      <a:pt x="130" y="305"/>
                    </a:cubicBezTo>
                    <a:cubicBezTo>
                      <a:pt x="129" y="306"/>
                      <a:pt x="129" y="306"/>
                      <a:pt x="128" y="307"/>
                    </a:cubicBezTo>
                    <a:cubicBezTo>
                      <a:pt x="144" y="305"/>
                      <a:pt x="161" y="304"/>
                      <a:pt x="180" y="303"/>
                    </a:cubicBezTo>
                    <a:cubicBezTo>
                      <a:pt x="184" y="298"/>
                      <a:pt x="189" y="292"/>
                      <a:pt x="193" y="287"/>
                    </a:cubicBezTo>
                    <a:cubicBezTo>
                      <a:pt x="194" y="286"/>
                      <a:pt x="195" y="286"/>
                      <a:pt x="196" y="285"/>
                    </a:cubicBezTo>
                    <a:cubicBezTo>
                      <a:pt x="243" y="232"/>
                      <a:pt x="295" y="185"/>
                      <a:pt x="351" y="146"/>
                    </a:cubicBezTo>
                    <a:cubicBezTo>
                      <a:pt x="351" y="146"/>
                      <a:pt x="351" y="146"/>
                      <a:pt x="351" y="146"/>
                    </a:cubicBezTo>
                    <a:cubicBezTo>
                      <a:pt x="352" y="146"/>
                      <a:pt x="353" y="145"/>
                      <a:pt x="354" y="144"/>
                    </a:cubicBezTo>
                    <a:cubicBezTo>
                      <a:pt x="354" y="144"/>
                      <a:pt x="354" y="144"/>
                      <a:pt x="354" y="144"/>
                    </a:cubicBezTo>
                    <a:cubicBezTo>
                      <a:pt x="368" y="134"/>
                      <a:pt x="383" y="124"/>
                      <a:pt x="398" y="115"/>
                    </a:cubicBezTo>
                    <a:cubicBezTo>
                      <a:pt x="399" y="115"/>
                      <a:pt x="400" y="114"/>
                      <a:pt x="401" y="113"/>
                    </a:cubicBezTo>
                    <a:cubicBezTo>
                      <a:pt x="435" y="93"/>
                      <a:pt x="470" y="75"/>
                      <a:pt x="506" y="60"/>
                    </a:cubicBezTo>
                    <a:moveTo>
                      <a:pt x="718" y="25"/>
                    </a:moveTo>
                    <a:cubicBezTo>
                      <a:pt x="713" y="26"/>
                      <a:pt x="708" y="28"/>
                      <a:pt x="703" y="29"/>
                    </a:cubicBezTo>
                    <a:cubicBezTo>
                      <a:pt x="691" y="33"/>
                      <a:pt x="680" y="37"/>
                      <a:pt x="669" y="41"/>
                    </a:cubicBezTo>
                    <a:cubicBezTo>
                      <a:pt x="639" y="38"/>
                      <a:pt x="612" y="36"/>
                      <a:pt x="588" y="36"/>
                    </a:cubicBezTo>
                    <a:cubicBezTo>
                      <a:pt x="586" y="36"/>
                      <a:pt x="584" y="36"/>
                      <a:pt x="582" y="36"/>
                    </a:cubicBezTo>
                    <a:cubicBezTo>
                      <a:pt x="582" y="36"/>
                      <a:pt x="582" y="36"/>
                      <a:pt x="582" y="36"/>
                    </a:cubicBezTo>
                    <a:cubicBezTo>
                      <a:pt x="581" y="36"/>
                      <a:pt x="581" y="36"/>
                      <a:pt x="580" y="36"/>
                    </a:cubicBezTo>
                    <a:cubicBezTo>
                      <a:pt x="580" y="36"/>
                      <a:pt x="580" y="36"/>
                      <a:pt x="580" y="36"/>
                    </a:cubicBezTo>
                    <a:cubicBezTo>
                      <a:pt x="575" y="36"/>
                      <a:pt x="571" y="36"/>
                      <a:pt x="567" y="36"/>
                    </a:cubicBezTo>
                    <a:cubicBezTo>
                      <a:pt x="554" y="41"/>
                      <a:pt x="540" y="45"/>
                      <a:pt x="527" y="50"/>
                    </a:cubicBezTo>
                    <a:cubicBezTo>
                      <a:pt x="528" y="50"/>
                      <a:pt x="529" y="50"/>
                      <a:pt x="529" y="50"/>
                    </a:cubicBezTo>
                    <a:cubicBezTo>
                      <a:pt x="529" y="50"/>
                      <a:pt x="530" y="50"/>
                      <a:pt x="530" y="50"/>
                    </a:cubicBezTo>
                    <a:cubicBezTo>
                      <a:pt x="542" y="46"/>
                      <a:pt x="553" y="41"/>
                      <a:pt x="565" y="37"/>
                    </a:cubicBezTo>
                    <a:cubicBezTo>
                      <a:pt x="569" y="37"/>
                      <a:pt x="573" y="37"/>
                      <a:pt x="577" y="37"/>
                    </a:cubicBezTo>
                    <a:cubicBezTo>
                      <a:pt x="577" y="37"/>
                      <a:pt x="577" y="37"/>
                      <a:pt x="577" y="37"/>
                    </a:cubicBezTo>
                    <a:cubicBezTo>
                      <a:pt x="577" y="37"/>
                      <a:pt x="577" y="37"/>
                      <a:pt x="577" y="37"/>
                    </a:cubicBezTo>
                    <a:cubicBezTo>
                      <a:pt x="577" y="37"/>
                      <a:pt x="578" y="37"/>
                      <a:pt x="578" y="37"/>
                    </a:cubicBezTo>
                    <a:cubicBezTo>
                      <a:pt x="578" y="37"/>
                      <a:pt x="578" y="37"/>
                      <a:pt x="579" y="37"/>
                    </a:cubicBezTo>
                    <a:cubicBezTo>
                      <a:pt x="579" y="37"/>
                      <a:pt x="579" y="37"/>
                      <a:pt x="579" y="37"/>
                    </a:cubicBezTo>
                    <a:cubicBezTo>
                      <a:pt x="581" y="37"/>
                      <a:pt x="583" y="37"/>
                      <a:pt x="585" y="37"/>
                    </a:cubicBezTo>
                    <a:cubicBezTo>
                      <a:pt x="610" y="37"/>
                      <a:pt x="638" y="39"/>
                      <a:pt x="668" y="42"/>
                    </a:cubicBezTo>
                    <a:cubicBezTo>
                      <a:pt x="680" y="38"/>
                      <a:pt x="692" y="34"/>
                      <a:pt x="705" y="30"/>
                    </a:cubicBezTo>
                    <a:cubicBezTo>
                      <a:pt x="710" y="28"/>
                      <a:pt x="715" y="26"/>
                      <a:pt x="720" y="25"/>
                    </a:cubicBezTo>
                    <a:cubicBezTo>
                      <a:pt x="719" y="25"/>
                      <a:pt x="719" y="25"/>
                      <a:pt x="718" y="25"/>
                    </a:cubicBezTo>
                    <a:moveTo>
                      <a:pt x="946" y="3"/>
                    </a:moveTo>
                    <a:cubicBezTo>
                      <a:pt x="947" y="3"/>
                      <a:pt x="947" y="3"/>
                      <a:pt x="948" y="3"/>
                    </a:cubicBezTo>
                    <a:cubicBezTo>
                      <a:pt x="948" y="3"/>
                      <a:pt x="948" y="3"/>
                      <a:pt x="948" y="3"/>
                    </a:cubicBezTo>
                    <a:cubicBezTo>
                      <a:pt x="950" y="3"/>
                      <a:pt x="951" y="3"/>
                      <a:pt x="953" y="4"/>
                    </a:cubicBezTo>
                    <a:cubicBezTo>
                      <a:pt x="953" y="4"/>
                      <a:pt x="952" y="3"/>
                      <a:pt x="952" y="3"/>
                    </a:cubicBezTo>
                    <a:cubicBezTo>
                      <a:pt x="950" y="3"/>
                      <a:pt x="948" y="3"/>
                      <a:pt x="946" y="3"/>
                    </a:cubicBezTo>
                    <a:moveTo>
                      <a:pt x="837" y="2"/>
                    </a:moveTo>
                    <a:cubicBezTo>
                      <a:pt x="828" y="3"/>
                      <a:pt x="818" y="4"/>
                      <a:pt x="808" y="6"/>
                    </a:cubicBezTo>
                    <a:cubicBezTo>
                      <a:pt x="808" y="6"/>
                      <a:pt x="808" y="6"/>
                      <a:pt x="808" y="6"/>
                    </a:cubicBezTo>
                    <a:cubicBezTo>
                      <a:pt x="807" y="6"/>
                      <a:pt x="806" y="6"/>
                      <a:pt x="805" y="6"/>
                    </a:cubicBezTo>
                    <a:cubicBezTo>
                      <a:pt x="805" y="6"/>
                      <a:pt x="805" y="6"/>
                      <a:pt x="805" y="6"/>
                    </a:cubicBezTo>
                    <a:cubicBezTo>
                      <a:pt x="787" y="9"/>
                      <a:pt x="768" y="12"/>
                      <a:pt x="749" y="16"/>
                    </a:cubicBezTo>
                    <a:cubicBezTo>
                      <a:pt x="749" y="16"/>
                      <a:pt x="749" y="16"/>
                      <a:pt x="749" y="16"/>
                    </a:cubicBezTo>
                    <a:cubicBezTo>
                      <a:pt x="748" y="17"/>
                      <a:pt x="748" y="17"/>
                      <a:pt x="747" y="17"/>
                    </a:cubicBezTo>
                    <a:cubicBezTo>
                      <a:pt x="747" y="17"/>
                      <a:pt x="747" y="17"/>
                      <a:pt x="747" y="17"/>
                    </a:cubicBezTo>
                    <a:cubicBezTo>
                      <a:pt x="738" y="19"/>
                      <a:pt x="730" y="21"/>
                      <a:pt x="721" y="24"/>
                    </a:cubicBezTo>
                    <a:cubicBezTo>
                      <a:pt x="722" y="24"/>
                      <a:pt x="722" y="24"/>
                      <a:pt x="723" y="24"/>
                    </a:cubicBezTo>
                    <a:cubicBezTo>
                      <a:pt x="723" y="24"/>
                      <a:pt x="723" y="24"/>
                      <a:pt x="723" y="24"/>
                    </a:cubicBezTo>
                    <a:cubicBezTo>
                      <a:pt x="731" y="22"/>
                      <a:pt x="740" y="19"/>
                      <a:pt x="748" y="17"/>
                    </a:cubicBezTo>
                    <a:cubicBezTo>
                      <a:pt x="749" y="17"/>
                      <a:pt x="750" y="17"/>
                      <a:pt x="751" y="17"/>
                    </a:cubicBezTo>
                    <a:cubicBezTo>
                      <a:pt x="770" y="12"/>
                      <a:pt x="788" y="9"/>
                      <a:pt x="807" y="6"/>
                    </a:cubicBezTo>
                    <a:cubicBezTo>
                      <a:pt x="808" y="6"/>
                      <a:pt x="809" y="6"/>
                      <a:pt x="810" y="6"/>
                    </a:cubicBezTo>
                    <a:cubicBezTo>
                      <a:pt x="820" y="4"/>
                      <a:pt x="829" y="3"/>
                      <a:pt x="839" y="2"/>
                    </a:cubicBezTo>
                    <a:cubicBezTo>
                      <a:pt x="838" y="2"/>
                      <a:pt x="838" y="2"/>
                      <a:pt x="837" y="2"/>
                    </a:cubicBezTo>
                    <a:moveTo>
                      <a:pt x="888" y="0"/>
                    </a:moveTo>
                    <a:cubicBezTo>
                      <a:pt x="885" y="0"/>
                      <a:pt x="881" y="0"/>
                      <a:pt x="878" y="0"/>
                    </a:cubicBezTo>
                    <a:cubicBezTo>
                      <a:pt x="878" y="0"/>
                      <a:pt x="878" y="0"/>
                      <a:pt x="878" y="0"/>
                    </a:cubicBezTo>
                    <a:cubicBezTo>
                      <a:pt x="877" y="0"/>
                      <a:pt x="876" y="0"/>
                      <a:pt x="875" y="0"/>
                    </a:cubicBezTo>
                    <a:cubicBezTo>
                      <a:pt x="875" y="0"/>
                      <a:pt x="875" y="0"/>
                      <a:pt x="875" y="0"/>
                    </a:cubicBezTo>
                    <a:cubicBezTo>
                      <a:pt x="863" y="0"/>
                      <a:pt x="852" y="1"/>
                      <a:pt x="840" y="2"/>
                    </a:cubicBezTo>
                    <a:cubicBezTo>
                      <a:pt x="841" y="2"/>
                      <a:pt x="841" y="2"/>
                      <a:pt x="842" y="2"/>
                    </a:cubicBezTo>
                    <a:cubicBezTo>
                      <a:pt x="842" y="2"/>
                      <a:pt x="842" y="2"/>
                      <a:pt x="842" y="2"/>
                    </a:cubicBezTo>
                    <a:cubicBezTo>
                      <a:pt x="853" y="1"/>
                      <a:pt x="865" y="1"/>
                      <a:pt x="876" y="0"/>
                    </a:cubicBezTo>
                    <a:cubicBezTo>
                      <a:pt x="877" y="0"/>
                      <a:pt x="878" y="0"/>
                      <a:pt x="879" y="0"/>
                    </a:cubicBezTo>
                    <a:cubicBezTo>
                      <a:pt x="883" y="0"/>
                      <a:pt x="887" y="0"/>
                      <a:pt x="890" y="0"/>
                    </a:cubicBezTo>
                    <a:cubicBezTo>
                      <a:pt x="896" y="0"/>
                      <a:pt x="901" y="0"/>
                      <a:pt x="906" y="0"/>
                    </a:cubicBezTo>
                    <a:cubicBezTo>
                      <a:pt x="906" y="0"/>
                      <a:pt x="906" y="0"/>
                      <a:pt x="906" y="0"/>
                    </a:cubicBezTo>
                    <a:cubicBezTo>
                      <a:pt x="905" y="0"/>
                      <a:pt x="905" y="0"/>
                      <a:pt x="905" y="0"/>
                    </a:cubicBezTo>
                    <a:cubicBezTo>
                      <a:pt x="900" y="0"/>
                      <a:pt x="894" y="0"/>
                      <a:pt x="88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68" name="Freeform 129"/>
              <p:cNvSpPr>
                <a:spLocks noEditPoints="1"/>
              </p:cNvSpPr>
              <p:nvPr/>
            </p:nvSpPr>
            <p:spPr bwMode="auto">
              <a:xfrm>
                <a:off x="-210" y="489"/>
                <a:ext cx="969" cy="292"/>
              </a:xfrm>
              <a:custGeom>
                <a:avLst/>
                <a:gdLst>
                  <a:gd name="T0" fmla="*/ 93 w 624"/>
                  <a:gd name="T1" fmla="*/ 149 h 188"/>
                  <a:gd name="T2" fmla="*/ 47 w 624"/>
                  <a:gd name="T3" fmla="*/ 186 h 188"/>
                  <a:gd name="T4" fmla="*/ 0 w 624"/>
                  <a:gd name="T5" fmla="*/ 185 h 188"/>
                  <a:gd name="T6" fmla="*/ 95 w 624"/>
                  <a:gd name="T7" fmla="*/ 149 h 188"/>
                  <a:gd name="T8" fmla="*/ 222 w 624"/>
                  <a:gd name="T9" fmla="*/ 92 h 188"/>
                  <a:gd name="T10" fmla="*/ 255 w 624"/>
                  <a:gd name="T11" fmla="*/ 95 h 188"/>
                  <a:gd name="T12" fmla="*/ 222 w 624"/>
                  <a:gd name="T13" fmla="*/ 90 h 188"/>
                  <a:gd name="T14" fmla="*/ 353 w 624"/>
                  <a:gd name="T15" fmla="*/ 74 h 188"/>
                  <a:gd name="T16" fmla="*/ 303 w 624"/>
                  <a:gd name="T17" fmla="*/ 103 h 188"/>
                  <a:gd name="T18" fmla="*/ 299 w 624"/>
                  <a:gd name="T19" fmla="*/ 103 h 188"/>
                  <a:gd name="T20" fmla="*/ 297 w 624"/>
                  <a:gd name="T21" fmla="*/ 102 h 188"/>
                  <a:gd name="T22" fmla="*/ 255 w 624"/>
                  <a:gd name="T23" fmla="*/ 97 h 188"/>
                  <a:gd name="T24" fmla="*/ 297 w 624"/>
                  <a:gd name="T25" fmla="*/ 104 h 188"/>
                  <a:gd name="T26" fmla="*/ 308 w 624"/>
                  <a:gd name="T27" fmla="*/ 102 h 188"/>
                  <a:gd name="T28" fmla="*/ 379 w 624"/>
                  <a:gd name="T29" fmla="*/ 62 h 188"/>
                  <a:gd name="T30" fmla="*/ 358 w 624"/>
                  <a:gd name="T31" fmla="*/ 74 h 188"/>
                  <a:gd name="T32" fmla="*/ 409 w 624"/>
                  <a:gd name="T33" fmla="*/ 49 h 188"/>
                  <a:gd name="T34" fmla="*/ 384 w 624"/>
                  <a:gd name="T35" fmla="*/ 61 h 188"/>
                  <a:gd name="T36" fmla="*/ 438 w 624"/>
                  <a:gd name="T37" fmla="*/ 38 h 188"/>
                  <a:gd name="T38" fmla="*/ 414 w 624"/>
                  <a:gd name="T39" fmla="*/ 48 h 188"/>
                  <a:gd name="T40" fmla="*/ 440 w 624"/>
                  <a:gd name="T41" fmla="*/ 39 h 188"/>
                  <a:gd name="T42" fmla="*/ 495 w 624"/>
                  <a:gd name="T43" fmla="*/ 23 h 188"/>
                  <a:gd name="T44" fmla="*/ 464 w 624"/>
                  <a:gd name="T45" fmla="*/ 30 h 188"/>
                  <a:gd name="T46" fmla="*/ 441 w 624"/>
                  <a:gd name="T47" fmla="*/ 38 h 188"/>
                  <a:gd name="T48" fmla="*/ 466 w 624"/>
                  <a:gd name="T49" fmla="*/ 31 h 188"/>
                  <a:gd name="T50" fmla="*/ 495 w 624"/>
                  <a:gd name="T51" fmla="*/ 23 h 188"/>
                  <a:gd name="T52" fmla="*/ 539 w 624"/>
                  <a:gd name="T53" fmla="*/ 15 h 188"/>
                  <a:gd name="T54" fmla="*/ 497 w 624"/>
                  <a:gd name="T55" fmla="*/ 22 h 188"/>
                  <a:gd name="T56" fmla="*/ 532 w 624"/>
                  <a:gd name="T57" fmla="*/ 16 h 188"/>
                  <a:gd name="T58" fmla="*/ 545 w 624"/>
                  <a:gd name="T59" fmla="*/ 14 h 188"/>
                  <a:gd name="T60" fmla="*/ 620 w 624"/>
                  <a:gd name="T61" fmla="*/ 11 h 188"/>
                  <a:gd name="T62" fmla="*/ 581 w 624"/>
                  <a:gd name="T63" fmla="*/ 11 h 188"/>
                  <a:gd name="T64" fmla="*/ 548 w 624"/>
                  <a:gd name="T65" fmla="*/ 14 h 188"/>
                  <a:gd name="T66" fmla="*/ 580 w 624"/>
                  <a:gd name="T67" fmla="*/ 12 h 188"/>
                  <a:gd name="T68" fmla="*/ 624 w 624"/>
                  <a:gd name="T69" fmla="*/ 12 h 188"/>
                  <a:gd name="T70" fmla="*/ 603 w 624"/>
                  <a:gd name="T71" fmla="*/ 8 h 188"/>
                  <a:gd name="T72" fmla="*/ 602 w 624"/>
                  <a:gd name="T73" fmla="*/ 8 h 188"/>
                  <a:gd name="T74" fmla="*/ 580 w 624"/>
                  <a:gd name="T75" fmla="*/ 4 h 188"/>
                  <a:gd name="T76" fmla="*/ 560 w 624"/>
                  <a:gd name="T77" fmla="*/ 2 h 188"/>
                  <a:gd name="T78" fmla="*/ 563 w 624"/>
                  <a:gd name="T79" fmla="*/ 2 h 188"/>
                  <a:gd name="T80" fmla="*/ 560 w 624"/>
                  <a:gd name="T81" fmla="*/ 2 h 188"/>
                  <a:gd name="T82" fmla="*/ 561 w 624"/>
                  <a:gd name="T83" fmla="*/ 2 h 188"/>
                  <a:gd name="T84" fmla="*/ 539 w 624"/>
                  <a:gd name="T85" fmla="*/ 0 h 188"/>
                  <a:gd name="T86" fmla="*/ 538 w 624"/>
                  <a:gd name="T8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24" h="188">
                    <a:moveTo>
                      <a:pt x="190" y="87"/>
                    </a:moveTo>
                    <a:cubicBezTo>
                      <a:pt x="157" y="105"/>
                      <a:pt x="124" y="126"/>
                      <a:pt x="93" y="149"/>
                    </a:cubicBezTo>
                    <a:cubicBezTo>
                      <a:pt x="93" y="149"/>
                      <a:pt x="93" y="149"/>
                      <a:pt x="93" y="149"/>
                    </a:cubicBezTo>
                    <a:cubicBezTo>
                      <a:pt x="92" y="150"/>
                      <a:pt x="91" y="150"/>
                      <a:pt x="90" y="151"/>
                    </a:cubicBezTo>
                    <a:cubicBezTo>
                      <a:pt x="90" y="151"/>
                      <a:pt x="90" y="151"/>
                      <a:pt x="90" y="151"/>
                    </a:cubicBezTo>
                    <a:cubicBezTo>
                      <a:pt x="76" y="162"/>
                      <a:pt x="61" y="174"/>
                      <a:pt x="47" y="186"/>
                    </a:cubicBezTo>
                    <a:cubicBezTo>
                      <a:pt x="32" y="184"/>
                      <a:pt x="17" y="184"/>
                      <a:pt x="2" y="183"/>
                    </a:cubicBezTo>
                    <a:cubicBezTo>
                      <a:pt x="2" y="184"/>
                      <a:pt x="1" y="184"/>
                      <a:pt x="0" y="185"/>
                    </a:cubicBezTo>
                    <a:cubicBezTo>
                      <a:pt x="0" y="185"/>
                      <a:pt x="0" y="185"/>
                      <a:pt x="0" y="185"/>
                    </a:cubicBezTo>
                    <a:cubicBezTo>
                      <a:pt x="15" y="186"/>
                      <a:pt x="31" y="187"/>
                      <a:pt x="47" y="188"/>
                    </a:cubicBezTo>
                    <a:cubicBezTo>
                      <a:pt x="62" y="175"/>
                      <a:pt x="77" y="163"/>
                      <a:pt x="93" y="151"/>
                    </a:cubicBezTo>
                    <a:cubicBezTo>
                      <a:pt x="94" y="151"/>
                      <a:pt x="95" y="150"/>
                      <a:pt x="95" y="149"/>
                    </a:cubicBezTo>
                    <a:cubicBezTo>
                      <a:pt x="126" y="127"/>
                      <a:pt x="157" y="106"/>
                      <a:pt x="190" y="88"/>
                    </a:cubicBezTo>
                    <a:cubicBezTo>
                      <a:pt x="200" y="89"/>
                      <a:pt x="209" y="90"/>
                      <a:pt x="220" y="92"/>
                    </a:cubicBezTo>
                    <a:cubicBezTo>
                      <a:pt x="220" y="92"/>
                      <a:pt x="221" y="92"/>
                      <a:pt x="222" y="92"/>
                    </a:cubicBezTo>
                    <a:cubicBezTo>
                      <a:pt x="232" y="93"/>
                      <a:pt x="242" y="95"/>
                      <a:pt x="252" y="96"/>
                    </a:cubicBezTo>
                    <a:cubicBezTo>
                      <a:pt x="252" y="96"/>
                      <a:pt x="252" y="96"/>
                      <a:pt x="252" y="96"/>
                    </a:cubicBezTo>
                    <a:cubicBezTo>
                      <a:pt x="253" y="96"/>
                      <a:pt x="254" y="95"/>
                      <a:pt x="255" y="95"/>
                    </a:cubicBezTo>
                    <a:cubicBezTo>
                      <a:pt x="244" y="93"/>
                      <a:pt x="234" y="92"/>
                      <a:pt x="225" y="90"/>
                    </a:cubicBezTo>
                    <a:cubicBezTo>
                      <a:pt x="225" y="90"/>
                      <a:pt x="225" y="90"/>
                      <a:pt x="225" y="90"/>
                    </a:cubicBezTo>
                    <a:cubicBezTo>
                      <a:pt x="224" y="90"/>
                      <a:pt x="223" y="90"/>
                      <a:pt x="222" y="90"/>
                    </a:cubicBezTo>
                    <a:cubicBezTo>
                      <a:pt x="222" y="90"/>
                      <a:pt x="222" y="90"/>
                      <a:pt x="222" y="90"/>
                    </a:cubicBezTo>
                    <a:cubicBezTo>
                      <a:pt x="211" y="89"/>
                      <a:pt x="201" y="88"/>
                      <a:pt x="190" y="87"/>
                    </a:cubicBezTo>
                    <a:moveTo>
                      <a:pt x="353" y="74"/>
                    </a:moveTo>
                    <a:cubicBezTo>
                      <a:pt x="337" y="83"/>
                      <a:pt x="321" y="91"/>
                      <a:pt x="306" y="101"/>
                    </a:cubicBezTo>
                    <a:cubicBezTo>
                      <a:pt x="306" y="101"/>
                      <a:pt x="306" y="101"/>
                      <a:pt x="306" y="101"/>
                    </a:cubicBezTo>
                    <a:cubicBezTo>
                      <a:pt x="305" y="102"/>
                      <a:pt x="304" y="102"/>
                      <a:pt x="303" y="103"/>
                    </a:cubicBezTo>
                    <a:cubicBezTo>
                      <a:pt x="303" y="103"/>
                      <a:pt x="303" y="103"/>
                      <a:pt x="303" y="103"/>
                    </a:cubicBezTo>
                    <a:cubicBezTo>
                      <a:pt x="302" y="103"/>
                      <a:pt x="302" y="103"/>
                      <a:pt x="302" y="103"/>
                    </a:cubicBezTo>
                    <a:cubicBezTo>
                      <a:pt x="301" y="103"/>
                      <a:pt x="300" y="103"/>
                      <a:pt x="299" y="103"/>
                    </a:cubicBezTo>
                    <a:cubicBezTo>
                      <a:pt x="299" y="103"/>
                      <a:pt x="299" y="103"/>
                      <a:pt x="299" y="103"/>
                    </a:cubicBezTo>
                    <a:cubicBezTo>
                      <a:pt x="298" y="102"/>
                      <a:pt x="298" y="102"/>
                      <a:pt x="297" y="102"/>
                    </a:cubicBezTo>
                    <a:cubicBezTo>
                      <a:pt x="297" y="102"/>
                      <a:pt x="297" y="102"/>
                      <a:pt x="297" y="102"/>
                    </a:cubicBezTo>
                    <a:cubicBezTo>
                      <a:pt x="293" y="101"/>
                      <a:pt x="289" y="101"/>
                      <a:pt x="286" y="100"/>
                    </a:cubicBezTo>
                    <a:cubicBezTo>
                      <a:pt x="276" y="98"/>
                      <a:pt x="266" y="97"/>
                      <a:pt x="257" y="95"/>
                    </a:cubicBezTo>
                    <a:cubicBezTo>
                      <a:pt x="256" y="96"/>
                      <a:pt x="255" y="96"/>
                      <a:pt x="255" y="97"/>
                    </a:cubicBezTo>
                    <a:cubicBezTo>
                      <a:pt x="264" y="98"/>
                      <a:pt x="273" y="100"/>
                      <a:pt x="283" y="102"/>
                    </a:cubicBezTo>
                    <a:cubicBezTo>
                      <a:pt x="287" y="102"/>
                      <a:pt x="291" y="103"/>
                      <a:pt x="294" y="104"/>
                    </a:cubicBezTo>
                    <a:cubicBezTo>
                      <a:pt x="295" y="104"/>
                      <a:pt x="296" y="104"/>
                      <a:pt x="297" y="104"/>
                    </a:cubicBezTo>
                    <a:cubicBezTo>
                      <a:pt x="299" y="104"/>
                      <a:pt x="301" y="105"/>
                      <a:pt x="302" y="105"/>
                    </a:cubicBezTo>
                    <a:cubicBezTo>
                      <a:pt x="303" y="105"/>
                      <a:pt x="305" y="104"/>
                      <a:pt x="306" y="103"/>
                    </a:cubicBezTo>
                    <a:cubicBezTo>
                      <a:pt x="307" y="103"/>
                      <a:pt x="307" y="102"/>
                      <a:pt x="308" y="102"/>
                    </a:cubicBezTo>
                    <a:cubicBezTo>
                      <a:pt x="324" y="92"/>
                      <a:pt x="340" y="83"/>
                      <a:pt x="355" y="75"/>
                    </a:cubicBezTo>
                    <a:cubicBezTo>
                      <a:pt x="355" y="75"/>
                      <a:pt x="354" y="75"/>
                      <a:pt x="353" y="74"/>
                    </a:cubicBezTo>
                    <a:moveTo>
                      <a:pt x="379" y="62"/>
                    </a:moveTo>
                    <a:cubicBezTo>
                      <a:pt x="371" y="65"/>
                      <a:pt x="363" y="69"/>
                      <a:pt x="356" y="73"/>
                    </a:cubicBezTo>
                    <a:cubicBezTo>
                      <a:pt x="356" y="73"/>
                      <a:pt x="357" y="73"/>
                      <a:pt x="358" y="74"/>
                    </a:cubicBezTo>
                    <a:cubicBezTo>
                      <a:pt x="358" y="74"/>
                      <a:pt x="358" y="74"/>
                      <a:pt x="358" y="74"/>
                    </a:cubicBezTo>
                    <a:cubicBezTo>
                      <a:pt x="366" y="70"/>
                      <a:pt x="374" y="66"/>
                      <a:pt x="382" y="62"/>
                    </a:cubicBezTo>
                    <a:cubicBezTo>
                      <a:pt x="381" y="62"/>
                      <a:pt x="380" y="62"/>
                      <a:pt x="379" y="62"/>
                    </a:cubicBezTo>
                    <a:moveTo>
                      <a:pt x="409" y="49"/>
                    </a:moveTo>
                    <a:cubicBezTo>
                      <a:pt x="400" y="53"/>
                      <a:pt x="391" y="57"/>
                      <a:pt x="382" y="61"/>
                    </a:cubicBezTo>
                    <a:cubicBezTo>
                      <a:pt x="383" y="61"/>
                      <a:pt x="383" y="61"/>
                      <a:pt x="384" y="61"/>
                    </a:cubicBezTo>
                    <a:cubicBezTo>
                      <a:pt x="384" y="61"/>
                      <a:pt x="384" y="61"/>
                      <a:pt x="384" y="61"/>
                    </a:cubicBezTo>
                    <a:cubicBezTo>
                      <a:pt x="393" y="57"/>
                      <a:pt x="402" y="53"/>
                      <a:pt x="411" y="49"/>
                    </a:cubicBezTo>
                    <a:cubicBezTo>
                      <a:pt x="411" y="49"/>
                      <a:pt x="410" y="49"/>
                      <a:pt x="409" y="49"/>
                    </a:cubicBezTo>
                    <a:moveTo>
                      <a:pt x="438" y="38"/>
                    </a:moveTo>
                    <a:cubicBezTo>
                      <a:pt x="433" y="40"/>
                      <a:pt x="429" y="42"/>
                      <a:pt x="424" y="43"/>
                    </a:cubicBezTo>
                    <a:cubicBezTo>
                      <a:pt x="420" y="45"/>
                      <a:pt x="416" y="46"/>
                      <a:pt x="412" y="48"/>
                    </a:cubicBezTo>
                    <a:cubicBezTo>
                      <a:pt x="412" y="48"/>
                      <a:pt x="413" y="48"/>
                      <a:pt x="414" y="48"/>
                    </a:cubicBezTo>
                    <a:cubicBezTo>
                      <a:pt x="414" y="48"/>
                      <a:pt x="414" y="48"/>
                      <a:pt x="414" y="48"/>
                    </a:cubicBezTo>
                    <a:cubicBezTo>
                      <a:pt x="418" y="47"/>
                      <a:pt x="422" y="45"/>
                      <a:pt x="426" y="44"/>
                    </a:cubicBezTo>
                    <a:cubicBezTo>
                      <a:pt x="431" y="42"/>
                      <a:pt x="436" y="40"/>
                      <a:pt x="440" y="39"/>
                    </a:cubicBezTo>
                    <a:cubicBezTo>
                      <a:pt x="440" y="39"/>
                      <a:pt x="439" y="39"/>
                      <a:pt x="438" y="38"/>
                    </a:cubicBezTo>
                    <a:cubicBezTo>
                      <a:pt x="438" y="38"/>
                      <a:pt x="438" y="38"/>
                      <a:pt x="438" y="38"/>
                    </a:cubicBezTo>
                    <a:moveTo>
                      <a:pt x="495" y="23"/>
                    </a:moveTo>
                    <a:cubicBezTo>
                      <a:pt x="485" y="25"/>
                      <a:pt x="476" y="27"/>
                      <a:pt x="466" y="30"/>
                    </a:cubicBezTo>
                    <a:cubicBezTo>
                      <a:pt x="466" y="30"/>
                      <a:pt x="466" y="30"/>
                      <a:pt x="466" y="30"/>
                    </a:cubicBezTo>
                    <a:cubicBezTo>
                      <a:pt x="466" y="30"/>
                      <a:pt x="465" y="30"/>
                      <a:pt x="464" y="30"/>
                    </a:cubicBezTo>
                    <a:cubicBezTo>
                      <a:pt x="464" y="30"/>
                      <a:pt x="464" y="30"/>
                      <a:pt x="464" y="30"/>
                    </a:cubicBezTo>
                    <a:cubicBezTo>
                      <a:pt x="464" y="30"/>
                      <a:pt x="464" y="30"/>
                      <a:pt x="464" y="30"/>
                    </a:cubicBezTo>
                    <a:cubicBezTo>
                      <a:pt x="456" y="33"/>
                      <a:pt x="448" y="35"/>
                      <a:pt x="441" y="38"/>
                    </a:cubicBezTo>
                    <a:cubicBezTo>
                      <a:pt x="441" y="38"/>
                      <a:pt x="442" y="38"/>
                      <a:pt x="443" y="38"/>
                    </a:cubicBezTo>
                    <a:cubicBezTo>
                      <a:pt x="443" y="38"/>
                      <a:pt x="443" y="38"/>
                      <a:pt x="443" y="38"/>
                    </a:cubicBezTo>
                    <a:cubicBezTo>
                      <a:pt x="451" y="35"/>
                      <a:pt x="458" y="33"/>
                      <a:pt x="466" y="31"/>
                    </a:cubicBezTo>
                    <a:cubicBezTo>
                      <a:pt x="467" y="31"/>
                      <a:pt x="468" y="30"/>
                      <a:pt x="468" y="30"/>
                    </a:cubicBezTo>
                    <a:cubicBezTo>
                      <a:pt x="478" y="28"/>
                      <a:pt x="487" y="25"/>
                      <a:pt x="497" y="23"/>
                    </a:cubicBezTo>
                    <a:cubicBezTo>
                      <a:pt x="496" y="23"/>
                      <a:pt x="495" y="23"/>
                      <a:pt x="495" y="23"/>
                    </a:cubicBezTo>
                    <a:moveTo>
                      <a:pt x="545" y="14"/>
                    </a:moveTo>
                    <a:cubicBezTo>
                      <a:pt x="543" y="14"/>
                      <a:pt x="541" y="15"/>
                      <a:pt x="539" y="15"/>
                    </a:cubicBezTo>
                    <a:cubicBezTo>
                      <a:pt x="539" y="15"/>
                      <a:pt x="539" y="15"/>
                      <a:pt x="539" y="15"/>
                    </a:cubicBezTo>
                    <a:cubicBezTo>
                      <a:pt x="535" y="15"/>
                      <a:pt x="531" y="16"/>
                      <a:pt x="528" y="16"/>
                    </a:cubicBezTo>
                    <a:cubicBezTo>
                      <a:pt x="528" y="16"/>
                      <a:pt x="528" y="16"/>
                      <a:pt x="528" y="16"/>
                    </a:cubicBezTo>
                    <a:cubicBezTo>
                      <a:pt x="517" y="18"/>
                      <a:pt x="507" y="20"/>
                      <a:pt x="497" y="22"/>
                    </a:cubicBezTo>
                    <a:cubicBezTo>
                      <a:pt x="498" y="22"/>
                      <a:pt x="498" y="22"/>
                      <a:pt x="499" y="22"/>
                    </a:cubicBezTo>
                    <a:cubicBezTo>
                      <a:pt x="499" y="22"/>
                      <a:pt x="499" y="22"/>
                      <a:pt x="499" y="22"/>
                    </a:cubicBezTo>
                    <a:cubicBezTo>
                      <a:pt x="510" y="20"/>
                      <a:pt x="521" y="18"/>
                      <a:pt x="532" y="16"/>
                    </a:cubicBezTo>
                    <a:cubicBezTo>
                      <a:pt x="534" y="16"/>
                      <a:pt x="536" y="16"/>
                      <a:pt x="538" y="16"/>
                    </a:cubicBezTo>
                    <a:cubicBezTo>
                      <a:pt x="541" y="15"/>
                      <a:pt x="544" y="15"/>
                      <a:pt x="547" y="14"/>
                    </a:cubicBezTo>
                    <a:cubicBezTo>
                      <a:pt x="547" y="14"/>
                      <a:pt x="546" y="14"/>
                      <a:pt x="545" y="14"/>
                    </a:cubicBezTo>
                    <a:moveTo>
                      <a:pt x="603" y="8"/>
                    </a:moveTo>
                    <a:cubicBezTo>
                      <a:pt x="606" y="8"/>
                      <a:pt x="608" y="9"/>
                      <a:pt x="610" y="9"/>
                    </a:cubicBezTo>
                    <a:cubicBezTo>
                      <a:pt x="613" y="10"/>
                      <a:pt x="617" y="11"/>
                      <a:pt x="620" y="11"/>
                    </a:cubicBezTo>
                    <a:cubicBezTo>
                      <a:pt x="614" y="11"/>
                      <a:pt x="607" y="11"/>
                      <a:pt x="601" y="11"/>
                    </a:cubicBezTo>
                    <a:cubicBezTo>
                      <a:pt x="594" y="11"/>
                      <a:pt x="588" y="11"/>
                      <a:pt x="581" y="11"/>
                    </a:cubicBezTo>
                    <a:cubicBezTo>
                      <a:pt x="581" y="11"/>
                      <a:pt x="581" y="11"/>
                      <a:pt x="581" y="11"/>
                    </a:cubicBezTo>
                    <a:cubicBezTo>
                      <a:pt x="580" y="11"/>
                      <a:pt x="580" y="11"/>
                      <a:pt x="579" y="11"/>
                    </a:cubicBezTo>
                    <a:cubicBezTo>
                      <a:pt x="579" y="11"/>
                      <a:pt x="579" y="11"/>
                      <a:pt x="579" y="11"/>
                    </a:cubicBezTo>
                    <a:cubicBezTo>
                      <a:pt x="569" y="12"/>
                      <a:pt x="558" y="13"/>
                      <a:pt x="548" y="14"/>
                    </a:cubicBezTo>
                    <a:cubicBezTo>
                      <a:pt x="548" y="14"/>
                      <a:pt x="549" y="14"/>
                      <a:pt x="550" y="14"/>
                    </a:cubicBezTo>
                    <a:cubicBezTo>
                      <a:pt x="550" y="14"/>
                      <a:pt x="550" y="14"/>
                      <a:pt x="550" y="14"/>
                    </a:cubicBezTo>
                    <a:cubicBezTo>
                      <a:pt x="560" y="13"/>
                      <a:pt x="570" y="12"/>
                      <a:pt x="580" y="12"/>
                    </a:cubicBezTo>
                    <a:cubicBezTo>
                      <a:pt x="581" y="12"/>
                      <a:pt x="582" y="12"/>
                      <a:pt x="583" y="12"/>
                    </a:cubicBezTo>
                    <a:cubicBezTo>
                      <a:pt x="590" y="11"/>
                      <a:pt x="596" y="11"/>
                      <a:pt x="603" y="11"/>
                    </a:cubicBezTo>
                    <a:cubicBezTo>
                      <a:pt x="610" y="11"/>
                      <a:pt x="617" y="11"/>
                      <a:pt x="624" y="12"/>
                    </a:cubicBezTo>
                    <a:cubicBezTo>
                      <a:pt x="620" y="11"/>
                      <a:pt x="616" y="10"/>
                      <a:pt x="613" y="9"/>
                    </a:cubicBezTo>
                    <a:cubicBezTo>
                      <a:pt x="610" y="9"/>
                      <a:pt x="608" y="9"/>
                      <a:pt x="606" y="8"/>
                    </a:cubicBezTo>
                    <a:cubicBezTo>
                      <a:pt x="605" y="8"/>
                      <a:pt x="604" y="8"/>
                      <a:pt x="603" y="8"/>
                    </a:cubicBezTo>
                    <a:moveTo>
                      <a:pt x="579" y="4"/>
                    </a:moveTo>
                    <a:cubicBezTo>
                      <a:pt x="587" y="5"/>
                      <a:pt x="594" y="6"/>
                      <a:pt x="602" y="8"/>
                    </a:cubicBezTo>
                    <a:cubicBezTo>
                      <a:pt x="602" y="8"/>
                      <a:pt x="602" y="8"/>
                      <a:pt x="602" y="8"/>
                    </a:cubicBezTo>
                    <a:cubicBezTo>
                      <a:pt x="603" y="8"/>
                      <a:pt x="604" y="8"/>
                      <a:pt x="604" y="8"/>
                    </a:cubicBezTo>
                    <a:cubicBezTo>
                      <a:pt x="597" y="7"/>
                      <a:pt x="589" y="5"/>
                      <a:pt x="582" y="4"/>
                    </a:cubicBezTo>
                    <a:cubicBezTo>
                      <a:pt x="581" y="4"/>
                      <a:pt x="581" y="4"/>
                      <a:pt x="580" y="4"/>
                    </a:cubicBezTo>
                    <a:cubicBezTo>
                      <a:pt x="579" y="4"/>
                      <a:pt x="579" y="4"/>
                      <a:pt x="579" y="4"/>
                    </a:cubicBezTo>
                    <a:moveTo>
                      <a:pt x="560" y="2"/>
                    </a:moveTo>
                    <a:cubicBezTo>
                      <a:pt x="560" y="2"/>
                      <a:pt x="560" y="2"/>
                      <a:pt x="560" y="2"/>
                    </a:cubicBezTo>
                    <a:cubicBezTo>
                      <a:pt x="561" y="2"/>
                      <a:pt x="562" y="2"/>
                      <a:pt x="563" y="2"/>
                    </a:cubicBezTo>
                    <a:cubicBezTo>
                      <a:pt x="563" y="2"/>
                      <a:pt x="563" y="2"/>
                      <a:pt x="563" y="2"/>
                    </a:cubicBezTo>
                    <a:cubicBezTo>
                      <a:pt x="563" y="2"/>
                      <a:pt x="563" y="2"/>
                      <a:pt x="563" y="2"/>
                    </a:cubicBezTo>
                    <a:cubicBezTo>
                      <a:pt x="563" y="2"/>
                      <a:pt x="563" y="2"/>
                      <a:pt x="563" y="2"/>
                    </a:cubicBezTo>
                    <a:cubicBezTo>
                      <a:pt x="563" y="2"/>
                      <a:pt x="563" y="2"/>
                      <a:pt x="563" y="2"/>
                    </a:cubicBezTo>
                    <a:cubicBezTo>
                      <a:pt x="562" y="2"/>
                      <a:pt x="561" y="2"/>
                      <a:pt x="560" y="2"/>
                    </a:cubicBezTo>
                    <a:moveTo>
                      <a:pt x="539" y="0"/>
                    </a:moveTo>
                    <a:cubicBezTo>
                      <a:pt x="546" y="1"/>
                      <a:pt x="552" y="1"/>
                      <a:pt x="559" y="2"/>
                    </a:cubicBezTo>
                    <a:cubicBezTo>
                      <a:pt x="560" y="2"/>
                      <a:pt x="561" y="2"/>
                      <a:pt x="561" y="2"/>
                    </a:cubicBezTo>
                    <a:cubicBezTo>
                      <a:pt x="561" y="2"/>
                      <a:pt x="561" y="2"/>
                      <a:pt x="561" y="2"/>
                    </a:cubicBezTo>
                    <a:cubicBezTo>
                      <a:pt x="555" y="1"/>
                      <a:pt x="549" y="1"/>
                      <a:pt x="543" y="0"/>
                    </a:cubicBezTo>
                    <a:cubicBezTo>
                      <a:pt x="539" y="0"/>
                      <a:pt x="539" y="0"/>
                      <a:pt x="539" y="0"/>
                    </a:cubicBezTo>
                    <a:moveTo>
                      <a:pt x="538" y="0"/>
                    </a:moveTo>
                    <a:cubicBezTo>
                      <a:pt x="539" y="0"/>
                      <a:pt x="539" y="0"/>
                      <a:pt x="539" y="0"/>
                    </a:cubicBezTo>
                    <a:cubicBezTo>
                      <a:pt x="539" y="0"/>
                      <a:pt x="539" y="0"/>
                      <a:pt x="53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69" name="Freeform 130"/>
              <p:cNvSpPr>
                <a:spLocks noEditPoints="1"/>
              </p:cNvSpPr>
              <p:nvPr/>
            </p:nvSpPr>
            <p:spPr bwMode="auto">
              <a:xfrm>
                <a:off x="-864" y="575"/>
                <a:ext cx="1319" cy="714"/>
              </a:xfrm>
              <a:custGeom>
                <a:avLst/>
                <a:gdLst>
                  <a:gd name="T0" fmla="*/ 243 w 849"/>
                  <a:gd name="T1" fmla="*/ 164 h 460"/>
                  <a:gd name="T2" fmla="*/ 242 w 849"/>
                  <a:gd name="T3" fmla="*/ 165 h 460"/>
                  <a:gd name="T4" fmla="*/ 134 w 849"/>
                  <a:gd name="T5" fmla="*/ 267 h 460"/>
                  <a:gd name="T6" fmla="*/ 132 w 849"/>
                  <a:gd name="T7" fmla="*/ 270 h 460"/>
                  <a:gd name="T8" fmla="*/ 1 w 849"/>
                  <a:gd name="T9" fmla="*/ 460 h 460"/>
                  <a:gd name="T10" fmla="*/ 136 w 849"/>
                  <a:gd name="T11" fmla="*/ 267 h 460"/>
                  <a:gd name="T12" fmla="*/ 415 w 849"/>
                  <a:gd name="T13" fmla="*/ 53 h 460"/>
                  <a:gd name="T14" fmla="*/ 414 w 849"/>
                  <a:gd name="T15" fmla="*/ 53 h 460"/>
                  <a:gd name="T16" fmla="*/ 367 w 849"/>
                  <a:gd name="T17" fmla="*/ 78 h 460"/>
                  <a:gd name="T18" fmla="*/ 364 w 849"/>
                  <a:gd name="T19" fmla="*/ 80 h 460"/>
                  <a:gd name="T20" fmla="*/ 282 w 849"/>
                  <a:gd name="T21" fmla="*/ 134 h 460"/>
                  <a:gd name="T22" fmla="*/ 282 w 849"/>
                  <a:gd name="T23" fmla="*/ 134 h 460"/>
                  <a:gd name="T24" fmla="*/ 369 w 849"/>
                  <a:gd name="T25" fmla="*/ 78 h 460"/>
                  <a:gd name="T26" fmla="*/ 849 w 849"/>
                  <a:gd name="T27" fmla="*/ 34 h 460"/>
                  <a:gd name="T28" fmla="*/ 848 w 849"/>
                  <a:gd name="T29" fmla="*/ 36 h 460"/>
                  <a:gd name="T30" fmla="*/ 849 w 849"/>
                  <a:gd name="T31" fmla="*/ 35 h 460"/>
                  <a:gd name="T32" fmla="*/ 748 w 849"/>
                  <a:gd name="T33" fmla="*/ 13 h 460"/>
                  <a:gd name="T34" fmla="*/ 746 w 849"/>
                  <a:gd name="T35" fmla="*/ 14 h 460"/>
                  <a:gd name="T36" fmla="*/ 769 w 849"/>
                  <a:gd name="T37" fmla="*/ 18 h 460"/>
                  <a:gd name="T38" fmla="*/ 770 w 849"/>
                  <a:gd name="T39" fmla="*/ 19 h 460"/>
                  <a:gd name="T40" fmla="*/ 771 w 849"/>
                  <a:gd name="T41" fmla="*/ 19 h 460"/>
                  <a:gd name="T42" fmla="*/ 774 w 849"/>
                  <a:gd name="T43" fmla="*/ 19 h 460"/>
                  <a:gd name="T44" fmla="*/ 844 w 849"/>
                  <a:gd name="T45" fmla="*/ 35 h 460"/>
                  <a:gd name="T46" fmla="*/ 846 w 849"/>
                  <a:gd name="T47" fmla="*/ 34 h 460"/>
                  <a:gd name="T48" fmla="*/ 779 w 849"/>
                  <a:gd name="T49" fmla="*/ 19 h 460"/>
                  <a:gd name="T50" fmla="*/ 777 w 849"/>
                  <a:gd name="T51" fmla="*/ 18 h 460"/>
                  <a:gd name="T52" fmla="*/ 774 w 849"/>
                  <a:gd name="T53" fmla="*/ 18 h 460"/>
                  <a:gd name="T54" fmla="*/ 771 w 849"/>
                  <a:gd name="T55" fmla="*/ 17 h 460"/>
                  <a:gd name="T56" fmla="*/ 748 w 849"/>
                  <a:gd name="T57" fmla="*/ 13 h 460"/>
                  <a:gd name="T58" fmla="*/ 514 w 849"/>
                  <a:gd name="T59" fmla="*/ 11 h 460"/>
                  <a:gd name="T60" fmla="*/ 513 w 849"/>
                  <a:gd name="T61" fmla="*/ 11 h 460"/>
                  <a:gd name="T62" fmla="*/ 498 w 849"/>
                  <a:gd name="T63" fmla="*/ 16 h 460"/>
                  <a:gd name="T64" fmla="*/ 459 w 849"/>
                  <a:gd name="T65" fmla="*/ 32 h 460"/>
                  <a:gd name="T66" fmla="*/ 460 w 849"/>
                  <a:gd name="T67" fmla="*/ 32 h 460"/>
                  <a:gd name="T68" fmla="*/ 460 w 849"/>
                  <a:gd name="T69" fmla="*/ 32 h 460"/>
                  <a:gd name="T70" fmla="*/ 496 w 849"/>
                  <a:gd name="T71" fmla="*/ 17 h 460"/>
                  <a:gd name="T72" fmla="*/ 511 w 849"/>
                  <a:gd name="T73" fmla="*/ 12 h 460"/>
                  <a:gd name="T74" fmla="*/ 584 w 849"/>
                  <a:gd name="T75" fmla="*/ 1 h 460"/>
                  <a:gd name="T76" fmla="*/ 611 w 849"/>
                  <a:gd name="T77" fmla="*/ 0 h 460"/>
                  <a:gd name="T78" fmla="*/ 604 w 849"/>
                  <a:gd name="T79" fmla="*/ 0 h 460"/>
                  <a:gd name="T80" fmla="*/ 603 w 849"/>
                  <a:gd name="T81" fmla="*/ 0 h 460"/>
                  <a:gd name="T82" fmla="*/ 595 w 849"/>
                  <a:gd name="T83" fmla="*/ 1 h 460"/>
                  <a:gd name="T84" fmla="*/ 601 w 849"/>
                  <a:gd name="T85" fmla="*/ 1 h 460"/>
                  <a:gd name="T86" fmla="*/ 714 w 849"/>
                  <a:gd name="T87" fmla="*/ 9 h 460"/>
                  <a:gd name="T88" fmla="*/ 716 w 849"/>
                  <a:gd name="T89" fmla="*/ 8 h 460"/>
                  <a:gd name="T90" fmla="*/ 716 w 849"/>
                  <a:gd name="T91" fmla="*/ 8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49" h="460">
                    <a:moveTo>
                      <a:pt x="243" y="164"/>
                    </a:moveTo>
                    <a:cubicBezTo>
                      <a:pt x="243" y="164"/>
                      <a:pt x="243" y="164"/>
                      <a:pt x="243" y="164"/>
                    </a:cubicBezTo>
                    <a:cubicBezTo>
                      <a:pt x="242" y="165"/>
                      <a:pt x="242" y="165"/>
                      <a:pt x="242" y="165"/>
                    </a:cubicBezTo>
                    <a:cubicBezTo>
                      <a:pt x="242" y="165"/>
                      <a:pt x="242" y="165"/>
                      <a:pt x="242" y="165"/>
                    </a:cubicBezTo>
                    <a:cubicBezTo>
                      <a:pt x="203" y="196"/>
                      <a:pt x="168" y="230"/>
                      <a:pt x="134" y="267"/>
                    </a:cubicBezTo>
                    <a:cubicBezTo>
                      <a:pt x="134" y="267"/>
                      <a:pt x="134" y="267"/>
                      <a:pt x="134" y="267"/>
                    </a:cubicBezTo>
                    <a:cubicBezTo>
                      <a:pt x="134" y="268"/>
                      <a:pt x="133" y="269"/>
                      <a:pt x="132" y="270"/>
                    </a:cubicBezTo>
                    <a:cubicBezTo>
                      <a:pt x="132" y="270"/>
                      <a:pt x="132" y="270"/>
                      <a:pt x="132" y="270"/>
                    </a:cubicBezTo>
                    <a:cubicBezTo>
                      <a:pt x="82" y="327"/>
                      <a:pt x="37" y="391"/>
                      <a:pt x="0" y="460"/>
                    </a:cubicBezTo>
                    <a:cubicBezTo>
                      <a:pt x="0" y="460"/>
                      <a:pt x="1" y="460"/>
                      <a:pt x="1" y="460"/>
                    </a:cubicBezTo>
                    <a:cubicBezTo>
                      <a:pt x="39" y="390"/>
                      <a:pt x="83" y="326"/>
                      <a:pt x="134" y="270"/>
                    </a:cubicBezTo>
                    <a:cubicBezTo>
                      <a:pt x="134" y="269"/>
                      <a:pt x="135" y="268"/>
                      <a:pt x="136" y="267"/>
                    </a:cubicBezTo>
                    <a:cubicBezTo>
                      <a:pt x="169" y="230"/>
                      <a:pt x="205" y="195"/>
                      <a:pt x="243" y="164"/>
                    </a:cubicBezTo>
                    <a:moveTo>
                      <a:pt x="415" y="53"/>
                    </a:moveTo>
                    <a:cubicBezTo>
                      <a:pt x="414" y="53"/>
                      <a:pt x="414" y="53"/>
                      <a:pt x="414" y="53"/>
                    </a:cubicBezTo>
                    <a:cubicBezTo>
                      <a:pt x="414" y="53"/>
                      <a:pt x="414" y="53"/>
                      <a:pt x="414" y="53"/>
                    </a:cubicBezTo>
                    <a:cubicBezTo>
                      <a:pt x="414" y="53"/>
                      <a:pt x="414" y="53"/>
                      <a:pt x="414" y="53"/>
                    </a:cubicBezTo>
                    <a:cubicBezTo>
                      <a:pt x="398" y="61"/>
                      <a:pt x="382" y="69"/>
                      <a:pt x="367" y="78"/>
                    </a:cubicBezTo>
                    <a:cubicBezTo>
                      <a:pt x="366" y="79"/>
                      <a:pt x="365" y="79"/>
                      <a:pt x="364" y="80"/>
                    </a:cubicBezTo>
                    <a:cubicBezTo>
                      <a:pt x="364" y="80"/>
                      <a:pt x="364" y="80"/>
                      <a:pt x="364" y="80"/>
                    </a:cubicBezTo>
                    <a:cubicBezTo>
                      <a:pt x="364" y="80"/>
                      <a:pt x="364" y="80"/>
                      <a:pt x="364" y="80"/>
                    </a:cubicBezTo>
                    <a:cubicBezTo>
                      <a:pt x="336" y="96"/>
                      <a:pt x="308" y="114"/>
                      <a:pt x="282" y="134"/>
                    </a:cubicBezTo>
                    <a:cubicBezTo>
                      <a:pt x="282" y="134"/>
                      <a:pt x="282" y="134"/>
                      <a:pt x="282" y="134"/>
                    </a:cubicBezTo>
                    <a:cubicBezTo>
                      <a:pt x="282" y="134"/>
                      <a:pt x="282" y="134"/>
                      <a:pt x="282" y="134"/>
                    </a:cubicBezTo>
                    <a:cubicBezTo>
                      <a:pt x="309" y="114"/>
                      <a:pt x="337" y="96"/>
                      <a:pt x="365" y="79"/>
                    </a:cubicBezTo>
                    <a:cubicBezTo>
                      <a:pt x="366" y="79"/>
                      <a:pt x="367" y="78"/>
                      <a:pt x="369" y="78"/>
                    </a:cubicBezTo>
                    <a:cubicBezTo>
                      <a:pt x="384" y="69"/>
                      <a:pt x="399" y="61"/>
                      <a:pt x="415" y="53"/>
                    </a:cubicBezTo>
                    <a:moveTo>
                      <a:pt x="849" y="34"/>
                    </a:moveTo>
                    <a:cubicBezTo>
                      <a:pt x="848" y="35"/>
                      <a:pt x="847" y="35"/>
                      <a:pt x="846" y="36"/>
                    </a:cubicBezTo>
                    <a:cubicBezTo>
                      <a:pt x="847" y="36"/>
                      <a:pt x="847" y="36"/>
                      <a:pt x="848" y="36"/>
                    </a:cubicBezTo>
                    <a:cubicBezTo>
                      <a:pt x="848" y="36"/>
                      <a:pt x="849" y="35"/>
                      <a:pt x="849" y="35"/>
                    </a:cubicBezTo>
                    <a:cubicBezTo>
                      <a:pt x="849" y="35"/>
                      <a:pt x="849" y="35"/>
                      <a:pt x="849" y="35"/>
                    </a:cubicBezTo>
                    <a:cubicBezTo>
                      <a:pt x="849" y="34"/>
                      <a:pt x="849" y="34"/>
                      <a:pt x="849" y="34"/>
                    </a:cubicBezTo>
                    <a:moveTo>
                      <a:pt x="748" y="13"/>
                    </a:moveTo>
                    <a:cubicBezTo>
                      <a:pt x="748" y="13"/>
                      <a:pt x="748" y="13"/>
                      <a:pt x="748" y="13"/>
                    </a:cubicBezTo>
                    <a:cubicBezTo>
                      <a:pt x="747" y="13"/>
                      <a:pt x="747" y="14"/>
                      <a:pt x="746" y="14"/>
                    </a:cubicBezTo>
                    <a:cubicBezTo>
                      <a:pt x="750" y="15"/>
                      <a:pt x="754" y="16"/>
                      <a:pt x="758" y="16"/>
                    </a:cubicBezTo>
                    <a:cubicBezTo>
                      <a:pt x="762" y="17"/>
                      <a:pt x="765" y="18"/>
                      <a:pt x="769" y="18"/>
                    </a:cubicBezTo>
                    <a:cubicBezTo>
                      <a:pt x="769" y="18"/>
                      <a:pt x="769" y="18"/>
                      <a:pt x="769" y="18"/>
                    </a:cubicBezTo>
                    <a:cubicBezTo>
                      <a:pt x="769" y="19"/>
                      <a:pt x="770" y="19"/>
                      <a:pt x="770" y="19"/>
                    </a:cubicBezTo>
                    <a:cubicBezTo>
                      <a:pt x="771" y="19"/>
                      <a:pt x="771" y="19"/>
                      <a:pt x="771" y="19"/>
                    </a:cubicBezTo>
                    <a:cubicBezTo>
                      <a:pt x="771" y="19"/>
                      <a:pt x="771" y="19"/>
                      <a:pt x="771" y="19"/>
                    </a:cubicBezTo>
                    <a:cubicBezTo>
                      <a:pt x="771" y="19"/>
                      <a:pt x="771" y="19"/>
                      <a:pt x="771" y="19"/>
                    </a:cubicBezTo>
                    <a:cubicBezTo>
                      <a:pt x="772" y="19"/>
                      <a:pt x="773" y="19"/>
                      <a:pt x="774" y="19"/>
                    </a:cubicBezTo>
                    <a:cubicBezTo>
                      <a:pt x="775" y="20"/>
                      <a:pt x="776" y="20"/>
                      <a:pt x="776" y="20"/>
                    </a:cubicBezTo>
                    <a:cubicBezTo>
                      <a:pt x="798" y="24"/>
                      <a:pt x="821" y="29"/>
                      <a:pt x="844" y="35"/>
                    </a:cubicBezTo>
                    <a:cubicBezTo>
                      <a:pt x="844" y="35"/>
                      <a:pt x="844" y="35"/>
                      <a:pt x="844" y="35"/>
                    </a:cubicBezTo>
                    <a:cubicBezTo>
                      <a:pt x="845" y="35"/>
                      <a:pt x="845" y="34"/>
                      <a:pt x="846" y="34"/>
                    </a:cubicBezTo>
                    <a:cubicBezTo>
                      <a:pt x="823" y="28"/>
                      <a:pt x="801" y="23"/>
                      <a:pt x="779" y="19"/>
                    </a:cubicBezTo>
                    <a:cubicBezTo>
                      <a:pt x="779" y="19"/>
                      <a:pt x="779" y="19"/>
                      <a:pt x="779" y="19"/>
                    </a:cubicBezTo>
                    <a:cubicBezTo>
                      <a:pt x="778" y="18"/>
                      <a:pt x="777" y="18"/>
                      <a:pt x="777" y="18"/>
                    </a:cubicBezTo>
                    <a:cubicBezTo>
                      <a:pt x="777" y="18"/>
                      <a:pt x="777" y="18"/>
                      <a:pt x="777" y="18"/>
                    </a:cubicBezTo>
                    <a:cubicBezTo>
                      <a:pt x="776" y="18"/>
                      <a:pt x="775" y="18"/>
                      <a:pt x="774" y="18"/>
                    </a:cubicBezTo>
                    <a:cubicBezTo>
                      <a:pt x="774" y="18"/>
                      <a:pt x="774" y="18"/>
                      <a:pt x="774" y="18"/>
                    </a:cubicBezTo>
                    <a:cubicBezTo>
                      <a:pt x="773" y="17"/>
                      <a:pt x="772" y="17"/>
                      <a:pt x="771" y="17"/>
                    </a:cubicBezTo>
                    <a:cubicBezTo>
                      <a:pt x="771" y="17"/>
                      <a:pt x="771" y="17"/>
                      <a:pt x="771" y="17"/>
                    </a:cubicBezTo>
                    <a:cubicBezTo>
                      <a:pt x="768" y="16"/>
                      <a:pt x="764" y="16"/>
                      <a:pt x="761" y="15"/>
                    </a:cubicBezTo>
                    <a:cubicBezTo>
                      <a:pt x="757" y="14"/>
                      <a:pt x="752" y="14"/>
                      <a:pt x="748" y="13"/>
                    </a:cubicBezTo>
                    <a:moveTo>
                      <a:pt x="585" y="0"/>
                    </a:moveTo>
                    <a:cubicBezTo>
                      <a:pt x="558" y="2"/>
                      <a:pt x="535" y="5"/>
                      <a:pt x="514" y="11"/>
                    </a:cubicBezTo>
                    <a:cubicBezTo>
                      <a:pt x="514" y="11"/>
                      <a:pt x="514" y="11"/>
                      <a:pt x="514" y="11"/>
                    </a:cubicBezTo>
                    <a:cubicBezTo>
                      <a:pt x="514" y="11"/>
                      <a:pt x="514" y="11"/>
                      <a:pt x="513" y="11"/>
                    </a:cubicBezTo>
                    <a:cubicBezTo>
                      <a:pt x="513" y="11"/>
                      <a:pt x="513" y="11"/>
                      <a:pt x="513" y="11"/>
                    </a:cubicBezTo>
                    <a:cubicBezTo>
                      <a:pt x="508" y="13"/>
                      <a:pt x="503" y="14"/>
                      <a:pt x="498" y="16"/>
                    </a:cubicBezTo>
                    <a:cubicBezTo>
                      <a:pt x="485" y="21"/>
                      <a:pt x="472" y="26"/>
                      <a:pt x="459" y="32"/>
                    </a:cubicBezTo>
                    <a:cubicBezTo>
                      <a:pt x="459" y="32"/>
                      <a:pt x="459" y="32"/>
                      <a:pt x="459" y="32"/>
                    </a:cubicBezTo>
                    <a:cubicBezTo>
                      <a:pt x="460" y="32"/>
                      <a:pt x="460" y="32"/>
                      <a:pt x="460" y="32"/>
                    </a:cubicBezTo>
                    <a:cubicBezTo>
                      <a:pt x="460" y="32"/>
                      <a:pt x="460" y="32"/>
                      <a:pt x="460" y="32"/>
                    </a:cubicBezTo>
                    <a:cubicBezTo>
                      <a:pt x="460" y="32"/>
                      <a:pt x="460" y="32"/>
                      <a:pt x="460" y="32"/>
                    </a:cubicBezTo>
                    <a:cubicBezTo>
                      <a:pt x="460" y="32"/>
                      <a:pt x="460" y="32"/>
                      <a:pt x="460" y="32"/>
                    </a:cubicBezTo>
                    <a:cubicBezTo>
                      <a:pt x="460" y="32"/>
                      <a:pt x="460" y="32"/>
                      <a:pt x="460" y="32"/>
                    </a:cubicBezTo>
                    <a:cubicBezTo>
                      <a:pt x="472" y="26"/>
                      <a:pt x="484" y="22"/>
                      <a:pt x="496" y="17"/>
                    </a:cubicBezTo>
                    <a:cubicBezTo>
                      <a:pt x="501" y="15"/>
                      <a:pt x="505" y="14"/>
                      <a:pt x="510" y="13"/>
                    </a:cubicBezTo>
                    <a:cubicBezTo>
                      <a:pt x="510" y="12"/>
                      <a:pt x="511" y="12"/>
                      <a:pt x="511" y="12"/>
                    </a:cubicBezTo>
                    <a:cubicBezTo>
                      <a:pt x="531" y="7"/>
                      <a:pt x="555" y="3"/>
                      <a:pt x="581" y="2"/>
                    </a:cubicBezTo>
                    <a:cubicBezTo>
                      <a:pt x="582" y="1"/>
                      <a:pt x="583" y="1"/>
                      <a:pt x="584" y="1"/>
                    </a:cubicBezTo>
                    <a:cubicBezTo>
                      <a:pt x="584" y="1"/>
                      <a:pt x="584" y="0"/>
                      <a:pt x="585" y="0"/>
                    </a:cubicBezTo>
                    <a:moveTo>
                      <a:pt x="611" y="0"/>
                    </a:moveTo>
                    <a:cubicBezTo>
                      <a:pt x="609" y="0"/>
                      <a:pt x="606" y="0"/>
                      <a:pt x="604" y="0"/>
                    </a:cubicBezTo>
                    <a:cubicBezTo>
                      <a:pt x="604" y="0"/>
                      <a:pt x="604" y="0"/>
                      <a:pt x="604" y="0"/>
                    </a:cubicBezTo>
                    <a:cubicBezTo>
                      <a:pt x="604" y="0"/>
                      <a:pt x="603" y="0"/>
                      <a:pt x="603" y="0"/>
                    </a:cubicBezTo>
                    <a:cubicBezTo>
                      <a:pt x="603" y="0"/>
                      <a:pt x="603" y="0"/>
                      <a:pt x="603" y="0"/>
                    </a:cubicBezTo>
                    <a:cubicBezTo>
                      <a:pt x="601" y="0"/>
                      <a:pt x="599" y="0"/>
                      <a:pt x="597" y="0"/>
                    </a:cubicBezTo>
                    <a:cubicBezTo>
                      <a:pt x="596" y="0"/>
                      <a:pt x="596" y="1"/>
                      <a:pt x="595" y="1"/>
                    </a:cubicBezTo>
                    <a:cubicBezTo>
                      <a:pt x="596" y="1"/>
                      <a:pt x="598" y="1"/>
                      <a:pt x="600" y="1"/>
                    </a:cubicBezTo>
                    <a:cubicBezTo>
                      <a:pt x="600" y="1"/>
                      <a:pt x="601" y="1"/>
                      <a:pt x="601" y="1"/>
                    </a:cubicBezTo>
                    <a:cubicBezTo>
                      <a:pt x="603" y="1"/>
                      <a:pt x="606" y="1"/>
                      <a:pt x="608" y="1"/>
                    </a:cubicBezTo>
                    <a:cubicBezTo>
                      <a:pt x="639" y="1"/>
                      <a:pt x="674" y="4"/>
                      <a:pt x="714" y="9"/>
                    </a:cubicBezTo>
                    <a:cubicBezTo>
                      <a:pt x="714" y="9"/>
                      <a:pt x="715" y="9"/>
                      <a:pt x="715" y="8"/>
                    </a:cubicBezTo>
                    <a:cubicBezTo>
                      <a:pt x="715" y="8"/>
                      <a:pt x="716" y="8"/>
                      <a:pt x="716" y="8"/>
                    </a:cubicBezTo>
                    <a:cubicBezTo>
                      <a:pt x="716" y="8"/>
                      <a:pt x="716" y="8"/>
                      <a:pt x="716" y="8"/>
                    </a:cubicBezTo>
                    <a:cubicBezTo>
                      <a:pt x="716" y="8"/>
                      <a:pt x="716" y="8"/>
                      <a:pt x="716" y="8"/>
                    </a:cubicBezTo>
                    <a:cubicBezTo>
                      <a:pt x="677" y="2"/>
                      <a:pt x="642" y="0"/>
                      <a:pt x="6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70" name="Freeform 131"/>
              <p:cNvSpPr>
                <a:spLocks noEditPoints="1"/>
              </p:cNvSpPr>
              <p:nvPr/>
            </p:nvSpPr>
            <p:spPr bwMode="auto">
              <a:xfrm>
                <a:off x="-204" y="553"/>
                <a:ext cx="772" cy="430"/>
              </a:xfrm>
              <a:custGeom>
                <a:avLst/>
                <a:gdLst>
                  <a:gd name="T0" fmla="*/ 254 w 497"/>
                  <a:gd name="T1" fmla="*/ 52 h 277"/>
                  <a:gd name="T2" fmla="*/ 252 w 497"/>
                  <a:gd name="T3" fmla="*/ 53 h 277"/>
                  <a:gd name="T4" fmla="*/ 251 w 497"/>
                  <a:gd name="T5" fmla="*/ 54 h 277"/>
                  <a:gd name="T6" fmla="*/ 248 w 497"/>
                  <a:gd name="T7" fmla="*/ 55 h 277"/>
                  <a:gd name="T8" fmla="*/ 159 w 497"/>
                  <a:gd name="T9" fmla="*/ 117 h 277"/>
                  <a:gd name="T10" fmla="*/ 156 w 497"/>
                  <a:gd name="T11" fmla="*/ 119 h 277"/>
                  <a:gd name="T12" fmla="*/ 99 w 497"/>
                  <a:gd name="T13" fmla="*/ 168 h 277"/>
                  <a:gd name="T14" fmla="*/ 97 w 497"/>
                  <a:gd name="T15" fmla="*/ 171 h 277"/>
                  <a:gd name="T16" fmla="*/ 0 w 497"/>
                  <a:gd name="T17" fmla="*/ 277 h 277"/>
                  <a:gd name="T18" fmla="*/ 100 w 497"/>
                  <a:gd name="T19" fmla="*/ 171 h 277"/>
                  <a:gd name="T20" fmla="*/ 159 w 497"/>
                  <a:gd name="T21" fmla="*/ 119 h 277"/>
                  <a:gd name="T22" fmla="*/ 251 w 497"/>
                  <a:gd name="T23" fmla="*/ 56 h 277"/>
                  <a:gd name="T24" fmla="*/ 254 w 497"/>
                  <a:gd name="T25" fmla="*/ 54 h 277"/>
                  <a:gd name="T26" fmla="*/ 290 w 497"/>
                  <a:gd name="T27" fmla="*/ 34 h 277"/>
                  <a:gd name="T28" fmla="*/ 289 w 497"/>
                  <a:gd name="T29" fmla="*/ 34 h 277"/>
                  <a:gd name="T30" fmla="*/ 475 w 497"/>
                  <a:gd name="T31" fmla="*/ 22 h 277"/>
                  <a:gd name="T32" fmla="*/ 475 w 497"/>
                  <a:gd name="T33" fmla="*/ 22 h 277"/>
                  <a:gd name="T34" fmla="*/ 496 w 497"/>
                  <a:gd name="T35" fmla="*/ 29 h 277"/>
                  <a:gd name="T36" fmla="*/ 497 w 497"/>
                  <a:gd name="T37" fmla="*/ 28 h 277"/>
                  <a:gd name="T38" fmla="*/ 497 w 497"/>
                  <a:gd name="T39" fmla="*/ 28 h 277"/>
                  <a:gd name="T40" fmla="*/ 475 w 497"/>
                  <a:gd name="T41" fmla="*/ 22 h 277"/>
                  <a:gd name="T42" fmla="*/ 326 w 497"/>
                  <a:gd name="T43" fmla="*/ 16 h 277"/>
                  <a:gd name="T44" fmla="*/ 328 w 497"/>
                  <a:gd name="T45" fmla="*/ 16 h 277"/>
                  <a:gd name="T46" fmla="*/ 332 w 497"/>
                  <a:gd name="T47" fmla="*/ 13 h 277"/>
                  <a:gd name="T48" fmla="*/ 334 w 497"/>
                  <a:gd name="T49" fmla="*/ 12 h 277"/>
                  <a:gd name="T50" fmla="*/ 336 w 497"/>
                  <a:gd name="T51" fmla="*/ 12 h 277"/>
                  <a:gd name="T52" fmla="*/ 336 w 497"/>
                  <a:gd name="T53" fmla="*/ 12 h 277"/>
                  <a:gd name="T54" fmla="*/ 390 w 497"/>
                  <a:gd name="T55" fmla="*/ 5 h 277"/>
                  <a:gd name="T56" fmla="*/ 400 w 497"/>
                  <a:gd name="T57" fmla="*/ 7 h 277"/>
                  <a:gd name="T58" fmla="*/ 403 w 497"/>
                  <a:gd name="T59" fmla="*/ 8 h 277"/>
                  <a:gd name="T60" fmla="*/ 407 w 497"/>
                  <a:gd name="T61" fmla="*/ 8 h 277"/>
                  <a:gd name="T62" fmla="*/ 470 w 497"/>
                  <a:gd name="T63" fmla="*/ 23 h 277"/>
                  <a:gd name="T64" fmla="*/ 410 w 497"/>
                  <a:gd name="T65" fmla="*/ 7 h 277"/>
                  <a:gd name="T66" fmla="*/ 408 w 497"/>
                  <a:gd name="T67" fmla="*/ 7 h 277"/>
                  <a:gd name="T68" fmla="*/ 405 w 497"/>
                  <a:gd name="T69" fmla="*/ 7 h 277"/>
                  <a:gd name="T70" fmla="*/ 403 w 497"/>
                  <a:gd name="T71" fmla="*/ 6 h 277"/>
                  <a:gd name="T72" fmla="*/ 393 w 497"/>
                  <a:gd name="T73" fmla="*/ 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7" h="277">
                    <a:moveTo>
                      <a:pt x="289" y="34"/>
                    </a:moveTo>
                    <a:cubicBezTo>
                      <a:pt x="276" y="39"/>
                      <a:pt x="265" y="45"/>
                      <a:pt x="254" y="52"/>
                    </a:cubicBezTo>
                    <a:cubicBezTo>
                      <a:pt x="254" y="52"/>
                      <a:pt x="254" y="52"/>
                      <a:pt x="254" y="52"/>
                    </a:cubicBezTo>
                    <a:cubicBezTo>
                      <a:pt x="253" y="52"/>
                      <a:pt x="253" y="53"/>
                      <a:pt x="252" y="53"/>
                    </a:cubicBezTo>
                    <a:cubicBezTo>
                      <a:pt x="252" y="53"/>
                      <a:pt x="252" y="53"/>
                      <a:pt x="252" y="53"/>
                    </a:cubicBezTo>
                    <a:cubicBezTo>
                      <a:pt x="251" y="54"/>
                      <a:pt x="251" y="54"/>
                      <a:pt x="251" y="54"/>
                    </a:cubicBezTo>
                    <a:cubicBezTo>
                      <a:pt x="251" y="54"/>
                      <a:pt x="251" y="54"/>
                      <a:pt x="251" y="54"/>
                    </a:cubicBezTo>
                    <a:cubicBezTo>
                      <a:pt x="250" y="54"/>
                      <a:pt x="249" y="55"/>
                      <a:pt x="248" y="55"/>
                    </a:cubicBezTo>
                    <a:cubicBezTo>
                      <a:pt x="248" y="55"/>
                      <a:pt x="248" y="55"/>
                      <a:pt x="248" y="55"/>
                    </a:cubicBezTo>
                    <a:cubicBezTo>
                      <a:pt x="218" y="73"/>
                      <a:pt x="188" y="94"/>
                      <a:pt x="159" y="117"/>
                    </a:cubicBezTo>
                    <a:cubicBezTo>
                      <a:pt x="159" y="117"/>
                      <a:pt x="159" y="117"/>
                      <a:pt x="159" y="117"/>
                    </a:cubicBezTo>
                    <a:cubicBezTo>
                      <a:pt x="158" y="118"/>
                      <a:pt x="157" y="118"/>
                      <a:pt x="156" y="119"/>
                    </a:cubicBezTo>
                    <a:cubicBezTo>
                      <a:pt x="156" y="119"/>
                      <a:pt x="156" y="119"/>
                      <a:pt x="156" y="119"/>
                    </a:cubicBezTo>
                    <a:cubicBezTo>
                      <a:pt x="137" y="134"/>
                      <a:pt x="118" y="151"/>
                      <a:pt x="99" y="168"/>
                    </a:cubicBezTo>
                    <a:cubicBezTo>
                      <a:pt x="99" y="168"/>
                      <a:pt x="99" y="168"/>
                      <a:pt x="99" y="168"/>
                    </a:cubicBezTo>
                    <a:cubicBezTo>
                      <a:pt x="99" y="169"/>
                      <a:pt x="98" y="170"/>
                      <a:pt x="97" y="171"/>
                    </a:cubicBezTo>
                    <a:cubicBezTo>
                      <a:pt x="97" y="171"/>
                      <a:pt x="97" y="171"/>
                      <a:pt x="97" y="171"/>
                    </a:cubicBezTo>
                    <a:cubicBezTo>
                      <a:pt x="63" y="203"/>
                      <a:pt x="31" y="238"/>
                      <a:pt x="0" y="277"/>
                    </a:cubicBezTo>
                    <a:cubicBezTo>
                      <a:pt x="1" y="277"/>
                      <a:pt x="2" y="277"/>
                      <a:pt x="2" y="277"/>
                    </a:cubicBezTo>
                    <a:cubicBezTo>
                      <a:pt x="34" y="239"/>
                      <a:pt x="66" y="203"/>
                      <a:pt x="100" y="171"/>
                    </a:cubicBezTo>
                    <a:cubicBezTo>
                      <a:pt x="100" y="170"/>
                      <a:pt x="101" y="169"/>
                      <a:pt x="102" y="169"/>
                    </a:cubicBezTo>
                    <a:cubicBezTo>
                      <a:pt x="121" y="151"/>
                      <a:pt x="139" y="135"/>
                      <a:pt x="159" y="119"/>
                    </a:cubicBezTo>
                    <a:cubicBezTo>
                      <a:pt x="160" y="119"/>
                      <a:pt x="160" y="118"/>
                      <a:pt x="161" y="117"/>
                    </a:cubicBezTo>
                    <a:cubicBezTo>
                      <a:pt x="190" y="94"/>
                      <a:pt x="220" y="74"/>
                      <a:pt x="251" y="56"/>
                    </a:cubicBezTo>
                    <a:cubicBezTo>
                      <a:pt x="251" y="55"/>
                      <a:pt x="252" y="55"/>
                      <a:pt x="253" y="54"/>
                    </a:cubicBezTo>
                    <a:cubicBezTo>
                      <a:pt x="254" y="54"/>
                      <a:pt x="254" y="54"/>
                      <a:pt x="254" y="54"/>
                    </a:cubicBezTo>
                    <a:cubicBezTo>
                      <a:pt x="255" y="53"/>
                      <a:pt x="256" y="53"/>
                      <a:pt x="257" y="52"/>
                    </a:cubicBezTo>
                    <a:cubicBezTo>
                      <a:pt x="268" y="46"/>
                      <a:pt x="279" y="40"/>
                      <a:pt x="290" y="34"/>
                    </a:cubicBezTo>
                    <a:cubicBezTo>
                      <a:pt x="290" y="34"/>
                      <a:pt x="290" y="34"/>
                      <a:pt x="289" y="34"/>
                    </a:cubicBezTo>
                    <a:cubicBezTo>
                      <a:pt x="289" y="34"/>
                      <a:pt x="289" y="34"/>
                      <a:pt x="289" y="34"/>
                    </a:cubicBezTo>
                    <a:cubicBezTo>
                      <a:pt x="289" y="34"/>
                      <a:pt x="289" y="34"/>
                      <a:pt x="289" y="34"/>
                    </a:cubicBezTo>
                    <a:moveTo>
                      <a:pt x="475" y="22"/>
                    </a:moveTo>
                    <a:cubicBezTo>
                      <a:pt x="475" y="22"/>
                      <a:pt x="475" y="22"/>
                      <a:pt x="475" y="22"/>
                    </a:cubicBezTo>
                    <a:cubicBezTo>
                      <a:pt x="475" y="22"/>
                      <a:pt x="475" y="22"/>
                      <a:pt x="475" y="22"/>
                    </a:cubicBezTo>
                    <a:cubicBezTo>
                      <a:pt x="474" y="23"/>
                      <a:pt x="473" y="23"/>
                      <a:pt x="473" y="23"/>
                    </a:cubicBezTo>
                    <a:cubicBezTo>
                      <a:pt x="480" y="25"/>
                      <a:pt x="488" y="27"/>
                      <a:pt x="496" y="29"/>
                    </a:cubicBezTo>
                    <a:cubicBezTo>
                      <a:pt x="496" y="29"/>
                      <a:pt x="496" y="29"/>
                      <a:pt x="497" y="28"/>
                    </a:cubicBezTo>
                    <a:cubicBezTo>
                      <a:pt x="497" y="28"/>
                      <a:pt x="497" y="28"/>
                      <a:pt x="497" y="28"/>
                    </a:cubicBezTo>
                    <a:cubicBezTo>
                      <a:pt x="497" y="28"/>
                      <a:pt x="497" y="28"/>
                      <a:pt x="497" y="28"/>
                    </a:cubicBezTo>
                    <a:cubicBezTo>
                      <a:pt x="497" y="28"/>
                      <a:pt x="497" y="28"/>
                      <a:pt x="497" y="28"/>
                    </a:cubicBezTo>
                    <a:cubicBezTo>
                      <a:pt x="497" y="28"/>
                      <a:pt x="497" y="28"/>
                      <a:pt x="497" y="28"/>
                    </a:cubicBezTo>
                    <a:cubicBezTo>
                      <a:pt x="490" y="26"/>
                      <a:pt x="482" y="24"/>
                      <a:pt x="475" y="22"/>
                    </a:cubicBezTo>
                    <a:moveTo>
                      <a:pt x="332" y="13"/>
                    </a:moveTo>
                    <a:cubicBezTo>
                      <a:pt x="330" y="14"/>
                      <a:pt x="328" y="15"/>
                      <a:pt x="326" y="16"/>
                    </a:cubicBezTo>
                    <a:cubicBezTo>
                      <a:pt x="326" y="16"/>
                      <a:pt x="327" y="16"/>
                      <a:pt x="328" y="16"/>
                    </a:cubicBezTo>
                    <a:cubicBezTo>
                      <a:pt x="328" y="16"/>
                      <a:pt x="328" y="16"/>
                      <a:pt x="328" y="16"/>
                    </a:cubicBezTo>
                    <a:cubicBezTo>
                      <a:pt x="330" y="15"/>
                      <a:pt x="332" y="14"/>
                      <a:pt x="334" y="13"/>
                    </a:cubicBezTo>
                    <a:cubicBezTo>
                      <a:pt x="333" y="13"/>
                      <a:pt x="332" y="13"/>
                      <a:pt x="332" y="13"/>
                    </a:cubicBezTo>
                    <a:moveTo>
                      <a:pt x="366" y="0"/>
                    </a:moveTo>
                    <a:cubicBezTo>
                      <a:pt x="355" y="3"/>
                      <a:pt x="345" y="7"/>
                      <a:pt x="334" y="12"/>
                    </a:cubicBezTo>
                    <a:cubicBezTo>
                      <a:pt x="334" y="12"/>
                      <a:pt x="334" y="12"/>
                      <a:pt x="334" y="12"/>
                    </a:cubicBezTo>
                    <a:cubicBezTo>
                      <a:pt x="335" y="12"/>
                      <a:pt x="336" y="12"/>
                      <a:pt x="336" y="12"/>
                    </a:cubicBezTo>
                    <a:cubicBezTo>
                      <a:pt x="336" y="12"/>
                      <a:pt x="336" y="12"/>
                      <a:pt x="336" y="12"/>
                    </a:cubicBezTo>
                    <a:cubicBezTo>
                      <a:pt x="336" y="12"/>
                      <a:pt x="336" y="12"/>
                      <a:pt x="336" y="12"/>
                    </a:cubicBezTo>
                    <a:cubicBezTo>
                      <a:pt x="346" y="8"/>
                      <a:pt x="356" y="4"/>
                      <a:pt x="365" y="1"/>
                    </a:cubicBezTo>
                    <a:cubicBezTo>
                      <a:pt x="374" y="2"/>
                      <a:pt x="382" y="4"/>
                      <a:pt x="390" y="5"/>
                    </a:cubicBezTo>
                    <a:cubicBezTo>
                      <a:pt x="394" y="6"/>
                      <a:pt x="397" y="6"/>
                      <a:pt x="400" y="7"/>
                    </a:cubicBezTo>
                    <a:cubicBezTo>
                      <a:pt x="400" y="7"/>
                      <a:pt x="400" y="7"/>
                      <a:pt x="400" y="7"/>
                    </a:cubicBezTo>
                    <a:cubicBezTo>
                      <a:pt x="401" y="7"/>
                      <a:pt x="402" y="7"/>
                      <a:pt x="403" y="8"/>
                    </a:cubicBezTo>
                    <a:cubicBezTo>
                      <a:pt x="403" y="8"/>
                      <a:pt x="403" y="8"/>
                      <a:pt x="403" y="8"/>
                    </a:cubicBezTo>
                    <a:cubicBezTo>
                      <a:pt x="403" y="8"/>
                      <a:pt x="404" y="8"/>
                      <a:pt x="405" y="8"/>
                    </a:cubicBezTo>
                    <a:cubicBezTo>
                      <a:pt x="406" y="8"/>
                      <a:pt x="407" y="8"/>
                      <a:pt x="407" y="8"/>
                    </a:cubicBezTo>
                    <a:cubicBezTo>
                      <a:pt x="428" y="13"/>
                      <a:pt x="449" y="17"/>
                      <a:pt x="470" y="23"/>
                    </a:cubicBezTo>
                    <a:cubicBezTo>
                      <a:pt x="470" y="23"/>
                      <a:pt x="470" y="23"/>
                      <a:pt x="470" y="23"/>
                    </a:cubicBezTo>
                    <a:cubicBezTo>
                      <a:pt x="471" y="22"/>
                      <a:pt x="472" y="22"/>
                      <a:pt x="473" y="22"/>
                    </a:cubicBezTo>
                    <a:cubicBezTo>
                      <a:pt x="451" y="16"/>
                      <a:pt x="430" y="12"/>
                      <a:pt x="410" y="7"/>
                    </a:cubicBezTo>
                    <a:cubicBezTo>
                      <a:pt x="410" y="7"/>
                      <a:pt x="410" y="7"/>
                      <a:pt x="410" y="7"/>
                    </a:cubicBezTo>
                    <a:cubicBezTo>
                      <a:pt x="409" y="7"/>
                      <a:pt x="408" y="7"/>
                      <a:pt x="408" y="7"/>
                    </a:cubicBezTo>
                    <a:cubicBezTo>
                      <a:pt x="408" y="7"/>
                      <a:pt x="408" y="7"/>
                      <a:pt x="408" y="7"/>
                    </a:cubicBezTo>
                    <a:cubicBezTo>
                      <a:pt x="407" y="7"/>
                      <a:pt x="406" y="7"/>
                      <a:pt x="405" y="7"/>
                    </a:cubicBezTo>
                    <a:cubicBezTo>
                      <a:pt x="405" y="7"/>
                      <a:pt x="405" y="7"/>
                      <a:pt x="405" y="7"/>
                    </a:cubicBezTo>
                    <a:cubicBezTo>
                      <a:pt x="404" y="6"/>
                      <a:pt x="404" y="6"/>
                      <a:pt x="403" y="6"/>
                    </a:cubicBezTo>
                    <a:cubicBezTo>
                      <a:pt x="403" y="6"/>
                      <a:pt x="403" y="6"/>
                      <a:pt x="403" y="6"/>
                    </a:cubicBezTo>
                    <a:cubicBezTo>
                      <a:pt x="400" y="5"/>
                      <a:pt x="396" y="5"/>
                      <a:pt x="393" y="4"/>
                    </a:cubicBezTo>
                    <a:cubicBezTo>
                      <a:pt x="384" y="3"/>
                      <a:pt x="375" y="1"/>
                      <a:pt x="36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71" name="Freeform 132"/>
              <p:cNvSpPr>
                <a:spLocks/>
              </p:cNvSpPr>
              <p:nvPr/>
            </p:nvSpPr>
            <p:spPr bwMode="auto">
              <a:xfrm>
                <a:off x="26" y="570"/>
                <a:ext cx="42" cy="15"/>
              </a:xfrm>
              <a:custGeom>
                <a:avLst/>
                <a:gdLst>
                  <a:gd name="T0" fmla="*/ 26 w 27"/>
                  <a:gd name="T1" fmla="*/ 0 h 10"/>
                  <a:gd name="T2" fmla="*/ 24 w 27"/>
                  <a:gd name="T3" fmla="*/ 0 h 10"/>
                  <a:gd name="T4" fmla="*/ 22 w 27"/>
                  <a:gd name="T5" fmla="*/ 0 h 10"/>
                  <a:gd name="T6" fmla="*/ 11 w 27"/>
                  <a:gd name="T7" fmla="*/ 4 h 10"/>
                  <a:gd name="T8" fmla="*/ 8 w 27"/>
                  <a:gd name="T9" fmla="*/ 5 h 10"/>
                  <a:gd name="T10" fmla="*/ 7 w 27"/>
                  <a:gd name="T11" fmla="*/ 5 h 10"/>
                  <a:gd name="T12" fmla="*/ 0 w 27"/>
                  <a:gd name="T13" fmla="*/ 9 h 10"/>
                  <a:gd name="T14" fmla="*/ 1 w 27"/>
                  <a:gd name="T15" fmla="*/ 10 h 10"/>
                  <a:gd name="T16" fmla="*/ 1 w 27"/>
                  <a:gd name="T17" fmla="*/ 10 h 10"/>
                  <a:gd name="T18" fmla="*/ 27 w 27"/>
                  <a:gd name="T19" fmla="*/ 0 h 10"/>
                  <a:gd name="T20" fmla="*/ 26 w 27"/>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10">
                    <a:moveTo>
                      <a:pt x="26" y="0"/>
                    </a:moveTo>
                    <a:cubicBezTo>
                      <a:pt x="25" y="0"/>
                      <a:pt x="25" y="0"/>
                      <a:pt x="24" y="0"/>
                    </a:cubicBezTo>
                    <a:cubicBezTo>
                      <a:pt x="24" y="0"/>
                      <a:pt x="23" y="0"/>
                      <a:pt x="22" y="0"/>
                    </a:cubicBezTo>
                    <a:cubicBezTo>
                      <a:pt x="19" y="1"/>
                      <a:pt x="15" y="2"/>
                      <a:pt x="11" y="4"/>
                    </a:cubicBezTo>
                    <a:cubicBezTo>
                      <a:pt x="10" y="4"/>
                      <a:pt x="9" y="4"/>
                      <a:pt x="8" y="5"/>
                    </a:cubicBezTo>
                    <a:cubicBezTo>
                      <a:pt x="8" y="5"/>
                      <a:pt x="8" y="5"/>
                      <a:pt x="7" y="5"/>
                    </a:cubicBezTo>
                    <a:cubicBezTo>
                      <a:pt x="2" y="7"/>
                      <a:pt x="0" y="8"/>
                      <a:pt x="0" y="9"/>
                    </a:cubicBezTo>
                    <a:cubicBezTo>
                      <a:pt x="0" y="10"/>
                      <a:pt x="0" y="10"/>
                      <a:pt x="1" y="10"/>
                    </a:cubicBezTo>
                    <a:cubicBezTo>
                      <a:pt x="1" y="10"/>
                      <a:pt x="1" y="10"/>
                      <a:pt x="1" y="10"/>
                    </a:cubicBezTo>
                    <a:cubicBezTo>
                      <a:pt x="8" y="10"/>
                      <a:pt x="27" y="3"/>
                      <a:pt x="27" y="0"/>
                    </a:cubicBezTo>
                    <a:cubicBezTo>
                      <a:pt x="27" y="0"/>
                      <a:pt x="26" y="0"/>
                      <a:pt x="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72" name="Freeform 133"/>
              <p:cNvSpPr>
                <a:spLocks/>
              </p:cNvSpPr>
              <p:nvPr/>
            </p:nvSpPr>
            <p:spPr bwMode="auto">
              <a:xfrm>
                <a:off x="503" y="502"/>
                <a:ext cx="40" cy="6"/>
              </a:xfrm>
              <a:custGeom>
                <a:avLst/>
                <a:gdLst>
                  <a:gd name="T0" fmla="*/ 19 w 26"/>
                  <a:gd name="T1" fmla="*/ 0 h 4"/>
                  <a:gd name="T2" fmla="*/ 8 w 26"/>
                  <a:gd name="T3" fmla="*/ 1 h 4"/>
                  <a:gd name="T4" fmla="*/ 7 w 26"/>
                  <a:gd name="T5" fmla="*/ 1 h 4"/>
                  <a:gd name="T6" fmla="*/ 4 w 26"/>
                  <a:gd name="T7" fmla="*/ 1 h 4"/>
                  <a:gd name="T8" fmla="*/ 1 w 26"/>
                  <a:gd name="T9" fmla="*/ 2 h 4"/>
                  <a:gd name="T10" fmla="*/ 3 w 26"/>
                  <a:gd name="T11" fmla="*/ 3 h 4"/>
                  <a:gd name="T12" fmla="*/ 8 w 26"/>
                  <a:gd name="T13" fmla="*/ 4 h 4"/>
                  <a:gd name="T14" fmla="*/ 26 w 26"/>
                  <a:gd name="T15" fmla="*/ 1 h 4"/>
                  <a:gd name="T16" fmla="*/ 19 w 26"/>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4">
                    <a:moveTo>
                      <a:pt x="19" y="0"/>
                    </a:moveTo>
                    <a:cubicBezTo>
                      <a:pt x="15" y="0"/>
                      <a:pt x="11" y="0"/>
                      <a:pt x="8" y="1"/>
                    </a:cubicBezTo>
                    <a:cubicBezTo>
                      <a:pt x="7" y="1"/>
                      <a:pt x="7" y="1"/>
                      <a:pt x="7" y="1"/>
                    </a:cubicBezTo>
                    <a:cubicBezTo>
                      <a:pt x="6" y="1"/>
                      <a:pt x="5" y="1"/>
                      <a:pt x="4" y="1"/>
                    </a:cubicBezTo>
                    <a:cubicBezTo>
                      <a:pt x="2" y="2"/>
                      <a:pt x="1" y="2"/>
                      <a:pt x="1" y="2"/>
                    </a:cubicBezTo>
                    <a:cubicBezTo>
                      <a:pt x="0" y="3"/>
                      <a:pt x="2" y="3"/>
                      <a:pt x="3" y="3"/>
                    </a:cubicBezTo>
                    <a:cubicBezTo>
                      <a:pt x="4" y="4"/>
                      <a:pt x="6" y="4"/>
                      <a:pt x="8" y="4"/>
                    </a:cubicBezTo>
                    <a:cubicBezTo>
                      <a:pt x="15" y="4"/>
                      <a:pt x="26" y="2"/>
                      <a:pt x="26" y="1"/>
                    </a:cubicBezTo>
                    <a:cubicBezTo>
                      <a:pt x="26" y="0"/>
                      <a:pt x="23" y="0"/>
                      <a:pt x="1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73" name="Freeform 134"/>
              <p:cNvSpPr>
                <a:spLocks/>
              </p:cNvSpPr>
              <p:nvPr/>
            </p:nvSpPr>
            <p:spPr bwMode="auto">
              <a:xfrm>
                <a:off x="-746" y="1014"/>
                <a:ext cx="33" cy="34"/>
              </a:xfrm>
              <a:custGeom>
                <a:avLst/>
                <a:gdLst>
                  <a:gd name="T0" fmla="*/ 21 w 21"/>
                  <a:gd name="T1" fmla="*/ 0 h 22"/>
                  <a:gd name="T2" fmla="*/ 20 w 21"/>
                  <a:gd name="T3" fmla="*/ 1 h 22"/>
                  <a:gd name="T4" fmla="*/ 20 w 21"/>
                  <a:gd name="T5" fmla="*/ 1 h 22"/>
                  <a:gd name="T6" fmla="*/ 20 w 21"/>
                  <a:gd name="T7" fmla="*/ 1 h 22"/>
                  <a:gd name="T8" fmla="*/ 8 w 21"/>
                  <a:gd name="T9" fmla="*/ 12 h 22"/>
                  <a:gd name="T10" fmla="*/ 7 w 21"/>
                  <a:gd name="T11" fmla="*/ 14 h 22"/>
                  <a:gd name="T12" fmla="*/ 7 w 21"/>
                  <a:gd name="T13" fmla="*/ 14 h 22"/>
                  <a:gd name="T14" fmla="*/ 0 w 21"/>
                  <a:gd name="T15" fmla="*/ 22 h 22"/>
                  <a:gd name="T16" fmla="*/ 1 w 21"/>
                  <a:gd name="T17" fmla="*/ 22 h 22"/>
                  <a:gd name="T18" fmla="*/ 1 w 21"/>
                  <a:gd name="T19" fmla="*/ 22 h 22"/>
                  <a:gd name="T20" fmla="*/ 1 w 21"/>
                  <a:gd name="T21" fmla="*/ 22 h 22"/>
                  <a:gd name="T22" fmla="*/ 1 w 21"/>
                  <a:gd name="T23" fmla="*/ 22 h 22"/>
                  <a:gd name="T24" fmla="*/ 1 w 21"/>
                  <a:gd name="T25" fmla="*/ 22 h 22"/>
                  <a:gd name="T26" fmla="*/ 1 w 21"/>
                  <a:gd name="T27" fmla="*/ 22 h 22"/>
                  <a:gd name="T28" fmla="*/ 1 w 21"/>
                  <a:gd name="T29" fmla="*/ 22 h 22"/>
                  <a:gd name="T30" fmla="*/ 1 w 21"/>
                  <a:gd name="T31" fmla="*/ 22 h 22"/>
                  <a:gd name="T32" fmla="*/ 1 w 21"/>
                  <a:gd name="T33" fmla="*/ 22 h 22"/>
                  <a:gd name="T34" fmla="*/ 2 w 21"/>
                  <a:gd name="T35" fmla="*/ 21 h 22"/>
                  <a:gd name="T36" fmla="*/ 15 w 21"/>
                  <a:gd name="T37" fmla="*/ 8 h 22"/>
                  <a:gd name="T38" fmla="*/ 17 w 21"/>
                  <a:gd name="T39" fmla="*/ 6 h 22"/>
                  <a:gd name="T40" fmla="*/ 21 w 21"/>
                  <a:gd name="T41" fmla="*/ 0 h 22"/>
                  <a:gd name="T42" fmla="*/ 21 w 21"/>
                  <a:gd name="T4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 h="22">
                    <a:moveTo>
                      <a:pt x="21" y="0"/>
                    </a:moveTo>
                    <a:cubicBezTo>
                      <a:pt x="21" y="0"/>
                      <a:pt x="20" y="0"/>
                      <a:pt x="20" y="1"/>
                    </a:cubicBezTo>
                    <a:cubicBezTo>
                      <a:pt x="20" y="1"/>
                      <a:pt x="20" y="1"/>
                      <a:pt x="20" y="1"/>
                    </a:cubicBezTo>
                    <a:cubicBezTo>
                      <a:pt x="20" y="1"/>
                      <a:pt x="20" y="1"/>
                      <a:pt x="20" y="1"/>
                    </a:cubicBezTo>
                    <a:cubicBezTo>
                      <a:pt x="18" y="2"/>
                      <a:pt x="12" y="8"/>
                      <a:pt x="8" y="12"/>
                    </a:cubicBezTo>
                    <a:cubicBezTo>
                      <a:pt x="8" y="13"/>
                      <a:pt x="7" y="13"/>
                      <a:pt x="7" y="14"/>
                    </a:cubicBezTo>
                    <a:cubicBezTo>
                      <a:pt x="7" y="14"/>
                      <a:pt x="7" y="14"/>
                      <a:pt x="7" y="14"/>
                    </a:cubicBezTo>
                    <a:cubicBezTo>
                      <a:pt x="4" y="17"/>
                      <a:pt x="0" y="22"/>
                      <a:pt x="0" y="22"/>
                    </a:cubicBezTo>
                    <a:cubicBezTo>
                      <a:pt x="1" y="22"/>
                      <a:pt x="1" y="22"/>
                      <a:pt x="1" y="22"/>
                    </a:cubicBezTo>
                    <a:cubicBezTo>
                      <a:pt x="1" y="22"/>
                      <a:pt x="1" y="22"/>
                      <a:pt x="1" y="22"/>
                    </a:cubicBezTo>
                    <a:cubicBezTo>
                      <a:pt x="1" y="22"/>
                      <a:pt x="1" y="22"/>
                      <a:pt x="1" y="22"/>
                    </a:cubicBezTo>
                    <a:cubicBezTo>
                      <a:pt x="1" y="22"/>
                      <a:pt x="1" y="22"/>
                      <a:pt x="1" y="22"/>
                    </a:cubicBezTo>
                    <a:cubicBezTo>
                      <a:pt x="1" y="22"/>
                      <a:pt x="1" y="22"/>
                      <a:pt x="1" y="22"/>
                    </a:cubicBezTo>
                    <a:cubicBezTo>
                      <a:pt x="1" y="22"/>
                      <a:pt x="1" y="22"/>
                      <a:pt x="1" y="22"/>
                    </a:cubicBezTo>
                    <a:cubicBezTo>
                      <a:pt x="1" y="22"/>
                      <a:pt x="1" y="22"/>
                      <a:pt x="1" y="22"/>
                    </a:cubicBezTo>
                    <a:cubicBezTo>
                      <a:pt x="1" y="22"/>
                      <a:pt x="1" y="22"/>
                      <a:pt x="1" y="22"/>
                    </a:cubicBezTo>
                    <a:cubicBezTo>
                      <a:pt x="1" y="22"/>
                      <a:pt x="1" y="22"/>
                      <a:pt x="1" y="22"/>
                    </a:cubicBezTo>
                    <a:cubicBezTo>
                      <a:pt x="1" y="22"/>
                      <a:pt x="2" y="21"/>
                      <a:pt x="2" y="21"/>
                    </a:cubicBezTo>
                    <a:cubicBezTo>
                      <a:pt x="5" y="18"/>
                      <a:pt x="10" y="13"/>
                      <a:pt x="15" y="8"/>
                    </a:cubicBezTo>
                    <a:cubicBezTo>
                      <a:pt x="15" y="7"/>
                      <a:pt x="16" y="6"/>
                      <a:pt x="17" y="6"/>
                    </a:cubicBezTo>
                    <a:cubicBezTo>
                      <a:pt x="19" y="3"/>
                      <a:pt x="21" y="1"/>
                      <a:pt x="21" y="0"/>
                    </a:cubicBezTo>
                    <a:cubicBezTo>
                      <a:pt x="21" y="0"/>
                      <a:pt x="21" y="0"/>
                      <a:pt x="2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74" name="Freeform 135"/>
              <p:cNvSpPr>
                <a:spLocks noEditPoints="1"/>
              </p:cNvSpPr>
              <p:nvPr/>
            </p:nvSpPr>
            <p:spPr bwMode="auto">
              <a:xfrm>
                <a:off x="29" y="548"/>
                <a:ext cx="42" cy="11"/>
              </a:xfrm>
              <a:custGeom>
                <a:avLst/>
                <a:gdLst>
                  <a:gd name="T0" fmla="*/ 10 w 27"/>
                  <a:gd name="T1" fmla="*/ 4 h 7"/>
                  <a:gd name="T2" fmla="*/ 1 w 27"/>
                  <a:gd name="T3" fmla="*/ 7 h 7"/>
                  <a:gd name="T4" fmla="*/ 1 w 27"/>
                  <a:gd name="T5" fmla="*/ 7 h 7"/>
                  <a:gd name="T6" fmla="*/ 0 w 27"/>
                  <a:gd name="T7" fmla="*/ 7 h 7"/>
                  <a:gd name="T8" fmla="*/ 1 w 27"/>
                  <a:gd name="T9" fmla="*/ 7 h 7"/>
                  <a:gd name="T10" fmla="*/ 1 w 27"/>
                  <a:gd name="T11" fmla="*/ 7 h 7"/>
                  <a:gd name="T12" fmla="*/ 2 w 27"/>
                  <a:gd name="T13" fmla="*/ 7 h 7"/>
                  <a:gd name="T14" fmla="*/ 10 w 27"/>
                  <a:gd name="T15" fmla="*/ 4 h 7"/>
                  <a:gd name="T16" fmla="*/ 27 w 27"/>
                  <a:gd name="T17" fmla="*/ 0 h 7"/>
                  <a:gd name="T18" fmla="*/ 24 w 27"/>
                  <a:gd name="T19" fmla="*/ 0 h 7"/>
                  <a:gd name="T20" fmla="*/ 10 w 27"/>
                  <a:gd name="T21" fmla="*/ 4 h 7"/>
                  <a:gd name="T22" fmla="*/ 22 w 27"/>
                  <a:gd name="T23" fmla="*/ 1 h 7"/>
                  <a:gd name="T24" fmla="*/ 25 w 27"/>
                  <a:gd name="T25" fmla="*/ 0 h 7"/>
                  <a:gd name="T26" fmla="*/ 27 w 27"/>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7">
                    <a:moveTo>
                      <a:pt x="10" y="4"/>
                    </a:moveTo>
                    <a:cubicBezTo>
                      <a:pt x="1" y="7"/>
                      <a:pt x="1" y="7"/>
                      <a:pt x="1" y="7"/>
                    </a:cubicBezTo>
                    <a:cubicBezTo>
                      <a:pt x="1" y="7"/>
                      <a:pt x="1" y="7"/>
                      <a:pt x="1" y="7"/>
                    </a:cubicBezTo>
                    <a:cubicBezTo>
                      <a:pt x="0" y="7"/>
                      <a:pt x="0" y="7"/>
                      <a:pt x="0" y="7"/>
                    </a:cubicBezTo>
                    <a:cubicBezTo>
                      <a:pt x="1" y="7"/>
                      <a:pt x="1" y="7"/>
                      <a:pt x="1" y="7"/>
                    </a:cubicBezTo>
                    <a:cubicBezTo>
                      <a:pt x="1" y="7"/>
                      <a:pt x="1" y="7"/>
                      <a:pt x="1" y="7"/>
                    </a:cubicBezTo>
                    <a:cubicBezTo>
                      <a:pt x="1" y="7"/>
                      <a:pt x="1" y="7"/>
                      <a:pt x="2" y="7"/>
                    </a:cubicBezTo>
                    <a:cubicBezTo>
                      <a:pt x="5" y="6"/>
                      <a:pt x="7" y="5"/>
                      <a:pt x="10" y="4"/>
                    </a:cubicBezTo>
                    <a:moveTo>
                      <a:pt x="27" y="0"/>
                    </a:moveTo>
                    <a:cubicBezTo>
                      <a:pt x="26" y="0"/>
                      <a:pt x="25" y="0"/>
                      <a:pt x="24" y="0"/>
                    </a:cubicBezTo>
                    <a:cubicBezTo>
                      <a:pt x="19" y="2"/>
                      <a:pt x="15" y="3"/>
                      <a:pt x="10" y="4"/>
                    </a:cubicBezTo>
                    <a:cubicBezTo>
                      <a:pt x="22" y="1"/>
                      <a:pt x="22" y="1"/>
                      <a:pt x="22" y="1"/>
                    </a:cubicBezTo>
                    <a:cubicBezTo>
                      <a:pt x="25" y="0"/>
                      <a:pt x="25" y="0"/>
                      <a:pt x="25" y="0"/>
                    </a:cubicBezTo>
                    <a:cubicBezTo>
                      <a:pt x="27" y="0"/>
                      <a:pt x="27" y="0"/>
                      <a:pt x="2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75" name="Freeform 136"/>
              <p:cNvSpPr>
                <a:spLocks/>
              </p:cNvSpPr>
              <p:nvPr/>
            </p:nvSpPr>
            <p:spPr bwMode="auto">
              <a:xfrm>
                <a:off x="-233" y="769"/>
                <a:ext cx="28" cy="15"/>
              </a:xfrm>
              <a:custGeom>
                <a:avLst/>
                <a:gdLst>
                  <a:gd name="T0" fmla="*/ 16 w 18"/>
                  <a:gd name="T1" fmla="*/ 0 h 10"/>
                  <a:gd name="T2" fmla="*/ 5 w 18"/>
                  <a:gd name="T3" fmla="*/ 4 h 10"/>
                  <a:gd name="T4" fmla="*/ 4 w 18"/>
                  <a:gd name="T5" fmla="*/ 5 h 10"/>
                  <a:gd name="T6" fmla="*/ 3 w 18"/>
                  <a:gd name="T7" fmla="*/ 10 h 10"/>
                  <a:gd name="T8" fmla="*/ 3 w 18"/>
                  <a:gd name="T9" fmla="*/ 10 h 10"/>
                  <a:gd name="T10" fmla="*/ 15 w 18"/>
                  <a:gd name="T11" fmla="*/ 5 h 10"/>
                  <a:gd name="T12" fmla="*/ 17 w 18"/>
                  <a:gd name="T13" fmla="*/ 3 h 10"/>
                  <a:gd name="T14" fmla="*/ 18 w 18"/>
                  <a:gd name="T15" fmla="*/ 1 h 10"/>
                  <a:gd name="T16" fmla="*/ 16 w 18"/>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0">
                    <a:moveTo>
                      <a:pt x="16" y="0"/>
                    </a:moveTo>
                    <a:cubicBezTo>
                      <a:pt x="13" y="0"/>
                      <a:pt x="8" y="1"/>
                      <a:pt x="5" y="4"/>
                    </a:cubicBezTo>
                    <a:cubicBezTo>
                      <a:pt x="4" y="5"/>
                      <a:pt x="4" y="5"/>
                      <a:pt x="4" y="5"/>
                    </a:cubicBezTo>
                    <a:cubicBezTo>
                      <a:pt x="1" y="7"/>
                      <a:pt x="0" y="10"/>
                      <a:pt x="3" y="10"/>
                    </a:cubicBezTo>
                    <a:cubicBezTo>
                      <a:pt x="3" y="10"/>
                      <a:pt x="3" y="10"/>
                      <a:pt x="3" y="10"/>
                    </a:cubicBezTo>
                    <a:cubicBezTo>
                      <a:pt x="7" y="10"/>
                      <a:pt x="12" y="8"/>
                      <a:pt x="15" y="5"/>
                    </a:cubicBezTo>
                    <a:cubicBezTo>
                      <a:pt x="16" y="4"/>
                      <a:pt x="17" y="4"/>
                      <a:pt x="17" y="3"/>
                    </a:cubicBezTo>
                    <a:cubicBezTo>
                      <a:pt x="18" y="2"/>
                      <a:pt x="18" y="2"/>
                      <a:pt x="18" y="1"/>
                    </a:cubicBezTo>
                    <a:cubicBezTo>
                      <a:pt x="18" y="0"/>
                      <a:pt x="17"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76" name="Freeform 137"/>
              <p:cNvSpPr>
                <a:spLocks/>
              </p:cNvSpPr>
              <p:nvPr/>
            </p:nvSpPr>
            <p:spPr bwMode="auto">
              <a:xfrm>
                <a:off x="-225" y="983"/>
                <a:ext cx="29" cy="20"/>
              </a:xfrm>
              <a:custGeom>
                <a:avLst/>
                <a:gdLst>
                  <a:gd name="T0" fmla="*/ 14 w 19"/>
                  <a:gd name="T1" fmla="*/ 0 h 13"/>
                  <a:gd name="T2" fmla="*/ 3 w 19"/>
                  <a:gd name="T3" fmla="*/ 5 h 13"/>
                  <a:gd name="T4" fmla="*/ 4 w 19"/>
                  <a:gd name="T5" fmla="*/ 13 h 13"/>
                  <a:gd name="T6" fmla="*/ 6 w 19"/>
                  <a:gd name="T7" fmla="*/ 13 h 13"/>
                  <a:gd name="T8" fmla="*/ 18 w 19"/>
                  <a:gd name="T9" fmla="*/ 3 h 13"/>
                  <a:gd name="T10" fmla="*/ 16 w 19"/>
                  <a:gd name="T11" fmla="*/ 0 h 13"/>
                  <a:gd name="T12" fmla="*/ 14 w 19"/>
                  <a:gd name="T13" fmla="*/ 0 h 13"/>
                  <a:gd name="T14" fmla="*/ 14 w 19"/>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4" y="0"/>
                    </a:moveTo>
                    <a:cubicBezTo>
                      <a:pt x="10" y="0"/>
                      <a:pt x="6" y="2"/>
                      <a:pt x="3" y="5"/>
                    </a:cubicBezTo>
                    <a:cubicBezTo>
                      <a:pt x="0" y="8"/>
                      <a:pt x="0" y="12"/>
                      <a:pt x="4" y="13"/>
                    </a:cubicBezTo>
                    <a:cubicBezTo>
                      <a:pt x="5" y="13"/>
                      <a:pt x="5" y="13"/>
                      <a:pt x="6" y="13"/>
                    </a:cubicBezTo>
                    <a:cubicBezTo>
                      <a:pt x="12" y="13"/>
                      <a:pt x="19" y="8"/>
                      <a:pt x="18" y="3"/>
                    </a:cubicBezTo>
                    <a:cubicBezTo>
                      <a:pt x="18" y="2"/>
                      <a:pt x="17" y="1"/>
                      <a:pt x="16" y="0"/>
                    </a:cubicBezTo>
                    <a:cubicBezTo>
                      <a:pt x="16" y="0"/>
                      <a:pt x="15" y="0"/>
                      <a:pt x="14" y="0"/>
                    </a:cubicBezTo>
                    <a:cubicBezTo>
                      <a:pt x="14" y="0"/>
                      <a:pt x="14"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77" name="Freeform 138"/>
              <p:cNvSpPr>
                <a:spLocks/>
              </p:cNvSpPr>
              <p:nvPr/>
            </p:nvSpPr>
            <p:spPr bwMode="auto">
              <a:xfrm>
                <a:off x="-679" y="1070"/>
                <a:ext cx="25" cy="23"/>
              </a:xfrm>
              <a:custGeom>
                <a:avLst/>
                <a:gdLst>
                  <a:gd name="T0" fmla="*/ 14 w 16"/>
                  <a:gd name="T1" fmla="*/ 0 h 15"/>
                  <a:gd name="T2" fmla="*/ 13 w 16"/>
                  <a:gd name="T3" fmla="*/ 0 h 15"/>
                  <a:gd name="T4" fmla="*/ 13 w 16"/>
                  <a:gd name="T5" fmla="*/ 0 h 15"/>
                  <a:gd name="T6" fmla="*/ 13 w 16"/>
                  <a:gd name="T7" fmla="*/ 0 h 15"/>
                  <a:gd name="T8" fmla="*/ 13 w 16"/>
                  <a:gd name="T9" fmla="*/ 0 h 15"/>
                  <a:gd name="T10" fmla="*/ 13 w 16"/>
                  <a:gd name="T11" fmla="*/ 0 h 15"/>
                  <a:gd name="T12" fmla="*/ 13 w 16"/>
                  <a:gd name="T13" fmla="*/ 0 h 15"/>
                  <a:gd name="T14" fmla="*/ 13 w 16"/>
                  <a:gd name="T15" fmla="*/ 0 h 15"/>
                  <a:gd name="T16" fmla="*/ 13 w 16"/>
                  <a:gd name="T17" fmla="*/ 0 h 15"/>
                  <a:gd name="T18" fmla="*/ 13 w 16"/>
                  <a:gd name="T19" fmla="*/ 0 h 15"/>
                  <a:gd name="T20" fmla="*/ 13 w 16"/>
                  <a:gd name="T21" fmla="*/ 0 h 15"/>
                  <a:gd name="T22" fmla="*/ 13 w 16"/>
                  <a:gd name="T23" fmla="*/ 0 h 15"/>
                  <a:gd name="T24" fmla="*/ 12 w 16"/>
                  <a:gd name="T25" fmla="*/ 0 h 15"/>
                  <a:gd name="T26" fmla="*/ 11 w 16"/>
                  <a:gd name="T27" fmla="*/ 1 h 15"/>
                  <a:gd name="T28" fmla="*/ 4 w 16"/>
                  <a:gd name="T29" fmla="*/ 7 h 15"/>
                  <a:gd name="T30" fmla="*/ 2 w 16"/>
                  <a:gd name="T31" fmla="*/ 15 h 15"/>
                  <a:gd name="T32" fmla="*/ 3 w 16"/>
                  <a:gd name="T33" fmla="*/ 15 h 15"/>
                  <a:gd name="T34" fmla="*/ 12 w 16"/>
                  <a:gd name="T35" fmla="*/ 8 h 15"/>
                  <a:gd name="T36" fmla="*/ 14 w 16"/>
                  <a:gd name="T3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15">
                    <a:moveTo>
                      <a:pt x="14" y="0"/>
                    </a:moveTo>
                    <a:cubicBezTo>
                      <a:pt x="14" y="0"/>
                      <a:pt x="14" y="0"/>
                      <a:pt x="13" y="0"/>
                    </a:cubicBezTo>
                    <a:cubicBezTo>
                      <a:pt x="13" y="0"/>
                      <a:pt x="13" y="0"/>
                      <a:pt x="13" y="0"/>
                    </a:cubicBezTo>
                    <a:cubicBezTo>
                      <a:pt x="13" y="0"/>
                      <a:pt x="13" y="0"/>
                      <a:pt x="13" y="0"/>
                    </a:cubicBezTo>
                    <a:cubicBezTo>
                      <a:pt x="13" y="0"/>
                      <a:pt x="13" y="0"/>
                      <a:pt x="13" y="0"/>
                    </a:cubicBezTo>
                    <a:cubicBezTo>
                      <a:pt x="13" y="0"/>
                      <a:pt x="13" y="0"/>
                      <a:pt x="13" y="0"/>
                    </a:cubicBezTo>
                    <a:cubicBezTo>
                      <a:pt x="13" y="0"/>
                      <a:pt x="13" y="0"/>
                      <a:pt x="13" y="0"/>
                    </a:cubicBezTo>
                    <a:cubicBezTo>
                      <a:pt x="13" y="0"/>
                      <a:pt x="13" y="0"/>
                      <a:pt x="13" y="0"/>
                    </a:cubicBezTo>
                    <a:cubicBezTo>
                      <a:pt x="13" y="0"/>
                      <a:pt x="13" y="0"/>
                      <a:pt x="13" y="0"/>
                    </a:cubicBezTo>
                    <a:cubicBezTo>
                      <a:pt x="13" y="0"/>
                      <a:pt x="13" y="0"/>
                      <a:pt x="13" y="0"/>
                    </a:cubicBezTo>
                    <a:cubicBezTo>
                      <a:pt x="13" y="0"/>
                      <a:pt x="13" y="0"/>
                      <a:pt x="13" y="0"/>
                    </a:cubicBezTo>
                    <a:cubicBezTo>
                      <a:pt x="13" y="0"/>
                      <a:pt x="13" y="0"/>
                      <a:pt x="13" y="0"/>
                    </a:cubicBezTo>
                    <a:cubicBezTo>
                      <a:pt x="12" y="0"/>
                      <a:pt x="12" y="0"/>
                      <a:pt x="12" y="0"/>
                    </a:cubicBezTo>
                    <a:cubicBezTo>
                      <a:pt x="12" y="1"/>
                      <a:pt x="11" y="1"/>
                      <a:pt x="11" y="1"/>
                    </a:cubicBezTo>
                    <a:cubicBezTo>
                      <a:pt x="9" y="2"/>
                      <a:pt x="6" y="5"/>
                      <a:pt x="4" y="7"/>
                    </a:cubicBezTo>
                    <a:cubicBezTo>
                      <a:pt x="1" y="11"/>
                      <a:pt x="0" y="15"/>
                      <a:pt x="2" y="15"/>
                    </a:cubicBezTo>
                    <a:cubicBezTo>
                      <a:pt x="3" y="15"/>
                      <a:pt x="3" y="15"/>
                      <a:pt x="3" y="15"/>
                    </a:cubicBezTo>
                    <a:cubicBezTo>
                      <a:pt x="5" y="14"/>
                      <a:pt x="9" y="11"/>
                      <a:pt x="12" y="8"/>
                    </a:cubicBezTo>
                    <a:cubicBezTo>
                      <a:pt x="15" y="4"/>
                      <a:pt x="16"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78" name="Freeform 139"/>
              <p:cNvSpPr>
                <a:spLocks/>
              </p:cNvSpPr>
              <p:nvPr/>
            </p:nvSpPr>
            <p:spPr bwMode="auto">
              <a:xfrm>
                <a:off x="-828" y="1129"/>
                <a:ext cx="20" cy="23"/>
              </a:xfrm>
              <a:custGeom>
                <a:avLst/>
                <a:gdLst>
                  <a:gd name="T0" fmla="*/ 12 w 13"/>
                  <a:gd name="T1" fmla="*/ 0 h 15"/>
                  <a:gd name="T2" fmla="*/ 12 w 13"/>
                  <a:gd name="T3" fmla="*/ 0 h 15"/>
                  <a:gd name="T4" fmla="*/ 12 w 13"/>
                  <a:gd name="T5" fmla="*/ 0 h 15"/>
                  <a:gd name="T6" fmla="*/ 4 w 13"/>
                  <a:gd name="T7" fmla="*/ 9 h 15"/>
                  <a:gd name="T8" fmla="*/ 0 w 13"/>
                  <a:gd name="T9" fmla="*/ 15 h 15"/>
                  <a:gd name="T10" fmla="*/ 1 w 13"/>
                  <a:gd name="T11" fmla="*/ 15 h 15"/>
                  <a:gd name="T12" fmla="*/ 1 w 13"/>
                  <a:gd name="T13" fmla="*/ 15 h 15"/>
                  <a:gd name="T14" fmla="*/ 12 w 13"/>
                  <a:gd name="T15" fmla="*/ 0 h 15"/>
                  <a:gd name="T16" fmla="*/ 12 w 13"/>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5">
                    <a:moveTo>
                      <a:pt x="12" y="0"/>
                    </a:moveTo>
                    <a:cubicBezTo>
                      <a:pt x="12" y="0"/>
                      <a:pt x="12" y="0"/>
                      <a:pt x="12" y="0"/>
                    </a:cubicBezTo>
                    <a:cubicBezTo>
                      <a:pt x="12" y="0"/>
                      <a:pt x="12" y="0"/>
                      <a:pt x="12" y="0"/>
                    </a:cubicBezTo>
                    <a:cubicBezTo>
                      <a:pt x="10" y="1"/>
                      <a:pt x="7" y="5"/>
                      <a:pt x="4" y="9"/>
                    </a:cubicBezTo>
                    <a:cubicBezTo>
                      <a:pt x="3" y="10"/>
                      <a:pt x="0" y="14"/>
                      <a:pt x="0" y="15"/>
                    </a:cubicBezTo>
                    <a:cubicBezTo>
                      <a:pt x="0" y="15"/>
                      <a:pt x="0" y="15"/>
                      <a:pt x="1" y="15"/>
                    </a:cubicBezTo>
                    <a:cubicBezTo>
                      <a:pt x="1" y="15"/>
                      <a:pt x="1" y="15"/>
                      <a:pt x="1" y="15"/>
                    </a:cubicBezTo>
                    <a:cubicBezTo>
                      <a:pt x="4" y="12"/>
                      <a:pt x="13" y="1"/>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79" name="Freeform 140"/>
              <p:cNvSpPr>
                <a:spLocks/>
              </p:cNvSpPr>
              <p:nvPr/>
            </p:nvSpPr>
            <p:spPr bwMode="auto">
              <a:xfrm>
                <a:off x="447" y="626"/>
                <a:ext cx="33" cy="11"/>
              </a:xfrm>
              <a:custGeom>
                <a:avLst/>
                <a:gdLst>
                  <a:gd name="T0" fmla="*/ 14 w 21"/>
                  <a:gd name="T1" fmla="*/ 0 h 7"/>
                  <a:gd name="T2" fmla="*/ 6 w 21"/>
                  <a:gd name="T3" fmla="*/ 1 h 7"/>
                  <a:gd name="T4" fmla="*/ 5 w 21"/>
                  <a:gd name="T5" fmla="*/ 2 h 7"/>
                  <a:gd name="T6" fmla="*/ 5 w 21"/>
                  <a:gd name="T7" fmla="*/ 2 h 7"/>
                  <a:gd name="T8" fmla="*/ 5 w 21"/>
                  <a:gd name="T9" fmla="*/ 2 h 7"/>
                  <a:gd name="T10" fmla="*/ 6 w 21"/>
                  <a:gd name="T11" fmla="*/ 7 h 7"/>
                  <a:gd name="T12" fmla="*/ 9 w 21"/>
                  <a:gd name="T13" fmla="*/ 7 h 7"/>
                  <a:gd name="T14" fmla="*/ 20 w 21"/>
                  <a:gd name="T15" fmla="*/ 3 h 7"/>
                  <a:gd name="T16" fmla="*/ 14 w 21"/>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7">
                    <a:moveTo>
                      <a:pt x="14" y="0"/>
                    </a:moveTo>
                    <a:cubicBezTo>
                      <a:pt x="11" y="0"/>
                      <a:pt x="8" y="0"/>
                      <a:pt x="6" y="1"/>
                    </a:cubicBezTo>
                    <a:cubicBezTo>
                      <a:pt x="5" y="2"/>
                      <a:pt x="5" y="2"/>
                      <a:pt x="5" y="2"/>
                    </a:cubicBezTo>
                    <a:cubicBezTo>
                      <a:pt x="5" y="2"/>
                      <a:pt x="5" y="2"/>
                      <a:pt x="5" y="2"/>
                    </a:cubicBezTo>
                    <a:cubicBezTo>
                      <a:pt x="5" y="2"/>
                      <a:pt x="5" y="2"/>
                      <a:pt x="5" y="2"/>
                    </a:cubicBezTo>
                    <a:cubicBezTo>
                      <a:pt x="5" y="2"/>
                      <a:pt x="0" y="5"/>
                      <a:pt x="6" y="7"/>
                    </a:cubicBezTo>
                    <a:cubicBezTo>
                      <a:pt x="7" y="7"/>
                      <a:pt x="8" y="7"/>
                      <a:pt x="9" y="7"/>
                    </a:cubicBezTo>
                    <a:cubicBezTo>
                      <a:pt x="14" y="7"/>
                      <a:pt x="19" y="5"/>
                      <a:pt x="20" y="3"/>
                    </a:cubicBezTo>
                    <a:cubicBezTo>
                      <a:pt x="21" y="1"/>
                      <a:pt x="18"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80" name="Freeform 141"/>
              <p:cNvSpPr>
                <a:spLocks/>
              </p:cNvSpPr>
              <p:nvPr/>
            </p:nvSpPr>
            <p:spPr bwMode="auto">
              <a:xfrm>
                <a:off x="562" y="595"/>
                <a:ext cx="29" cy="9"/>
              </a:xfrm>
              <a:custGeom>
                <a:avLst/>
                <a:gdLst>
                  <a:gd name="T0" fmla="*/ 12 w 19"/>
                  <a:gd name="T1" fmla="*/ 0 h 6"/>
                  <a:gd name="T2" fmla="*/ 5 w 19"/>
                  <a:gd name="T3" fmla="*/ 1 h 6"/>
                  <a:gd name="T4" fmla="*/ 4 w 19"/>
                  <a:gd name="T5" fmla="*/ 1 h 6"/>
                  <a:gd name="T6" fmla="*/ 4 w 19"/>
                  <a:gd name="T7" fmla="*/ 1 h 6"/>
                  <a:gd name="T8" fmla="*/ 4 w 19"/>
                  <a:gd name="T9" fmla="*/ 1 h 6"/>
                  <a:gd name="T10" fmla="*/ 4 w 19"/>
                  <a:gd name="T11" fmla="*/ 1 h 6"/>
                  <a:gd name="T12" fmla="*/ 5 w 19"/>
                  <a:gd name="T13" fmla="*/ 5 h 6"/>
                  <a:gd name="T14" fmla="*/ 8 w 19"/>
                  <a:gd name="T15" fmla="*/ 6 h 6"/>
                  <a:gd name="T16" fmla="*/ 18 w 19"/>
                  <a:gd name="T17" fmla="*/ 2 h 6"/>
                  <a:gd name="T18" fmla="*/ 12 w 19"/>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6">
                    <a:moveTo>
                      <a:pt x="12" y="0"/>
                    </a:moveTo>
                    <a:cubicBezTo>
                      <a:pt x="10" y="0"/>
                      <a:pt x="7" y="0"/>
                      <a:pt x="5" y="1"/>
                    </a:cubicBezTo>
                    <a:cubicBezTo>
                      <a:pt x="4" y="1"/>
                      <a:pt x="4" y="1"/>
                      <a:pt x="4" y="1"/>
                    </a:cubicBezTo>
                    <a:cubicBezTo>
                      <a:pt x="4" y="1"/>
                      <a:pt x="4" y="1"/>
                      <a:pt x="4" y="1"/>
                    </a:cubicBezTo>
                    <a:cubicBezTo>
                      <a:pt x="4" y="1"/>
                      <a:pt x="4" y="1"/>
                      <a:pt x="4" y="1"/>
                    </a:cubicBezTo>
                    <a:cubicBezTo>
                      <a:pt x="4" y="1"/>
                      <a:pt x="4" y="1"/>
                      <a:pt x="4" y="1"/>
                    </a:cubicBezTo>
                    <a:cubicBezTo>
                      <a:pt x="3" y="2"/>
                      <a:pt x="0" y="4"/>
                      <a:pt x="5" y="5"/>
                    </a:cubicBezTo>
                    <a:cubicBezTo>
                      <a:pt x="6" y="6"/>
                      <a:pt x="7" y="6"/>
                      <a:pt x="8" y="6"/>
                    </a:cubicBezTo>
                    <a:cubicBezTo>
                      <a:pt x="13" y="6"/>
                      <a:pt x="17" y="4"/>
                      <a:pt x="18" y="2"/>
                    </a:cubicBezTo>
                    <a:cubicBezTo>
                      <a:pt x="19" y="1"/>
                      <a:pt x="16"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81" name="Freeform 142"/>
              <p:cNvSpPr>
                <a:spLocks noEditPoints="1"/>
              </p:cNvSpPr>
              <p:nvPr/>
            </p:nvSpPr>
            <p:spPr bwMode="auto">
              <a:xfrm>
                <a:off x="669" y="571"/>
                <a:ext cx="25" cy="8"/>
              </a:xfrm>
              <a:custGeom>
                <a:avLst/>
                <a:gdLst>
                  <a:gd name="T0" fmla="*/ 3 w 16"/>
                  <a:gd name="T1" fmla="*/ 1 h 5"/>
                  <a:gd name="T2" fmla="*/ 2 w 16"/>
                  <a:gd name="T3" fmla="*/ 1 h 5"/>
                  <a:gd name="T4" fmla="*/ 2 w 16"/>
                  <a:gd name="T5" fmla="*/ 1 h 5"/>
                  <a:gd name="T6" fmla="*/ 2 w 16"/>
                  <a:gd name="T7" fmla="*/ 1 h 5"/>
                  <a:gd name="T8" fmla="*/ 1 w 16"/>
                  <a:gd name="T9" fmla="*/ 2 h 5"/>
                  <a:gd name="T10" fmla="*/ 1 w 16"/>
                  <a:gd name="T11" fmla="*/ 2 h 5"/>
                  <a:gd name="T12" fmla="*/ 1 w 16"/>
                  <a:gd name="T13" fmla="*/ 2 h 5"/>
                  <a:gd name="T14" fmla="*/ 3 w 16"/>
                  <a:gd name="T15" fmla="*/ 1 h 5"/>
                  <a:gd name="T16" fmla="*/ 9 w 16"/>
                  <a:gd name="T17" fmla="*/ 0 h 5"/>
                  <a:gd name="T18" fmla="*/ 9 w 16"/>
                  <a:gd name="T19" fmla="*/ 0 h 5"/>
                  <a:gd name="T20" fmla="*/ 0 w 16"/>
                  <a:gd name="T21" fmla="*/ 4 h 5"/>
                  <a:gd name="T22" fmla="*/ 3 w 16"/>
                  <a:gd name="T23" fmla="*/ 5 h 5"/>
                  <a:gd name="T24" fmla="*/ 7 w 16"/>
                  <a:gd name="T25" fmla="*/ 5 h 5"/>
                  <a:gd name="T26" fmla="*/ 15 w 16"/>
                  <a:gd name="T27" fmla="*/ 2 h 5"/>
                  <a:gd name="T28" fmla="*/ 9 w 16"/>
                  <a:gd name="T2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5">
                    <a:moveTo>
                      <a:pt x="3" y="1"/>
                    </a:moveTo>
                    <a:cubicBezTo>
                      <a:pt x="3" y="1"/>
                      <a:pt x="3" y="1"/>
                      <a:pt x="2" y="1"/>
                    </a:cubicBezTo>
                    <a:cubicBezTo>
                      <a:pt x="2" y="1"/>
                      <a:pt x="2" y="1"/>
                      <a:pt x="2" y="1"/>
                    </a:cubicBezTo>
                    <a:cubicBezTo>
                      <a:pt x="2" y="1"/>
                      <a:pt x="2" y="1"/>
                      <a:pt x="2" y="1"/>
                    </a:cubicBezTo>
                    <a:cubicBezTo>
                      <a:pt x="2" y="1"/>
                      <a:pt x="2" y="1"/>
                      <a:pt x="1" y="2"/>
                    </a:cubicBezTo>
                    <a:cubicBezTo>
                      <a:pt x="1" y="2"/>
                      <a:pt x="1" y="2"/>
                      <a:pt x="1" y="2"/>
                    </a:cubicBezTo>
                    <a:cubicBezTo>
                      <a:pt x="1" y="2"/>
                      <a:pt x="1" y="2"/>
                      <a:pt x="1" y="2"/>
                    </a:cubicBezTo>
                    <a:cubicBezTo>
                      <a:pt x="2" y="2"/>
                      <a:pt x="3" y="1"/>
                      <a:pt x="3" y="1"/>
                    </a:cubicBezTo>
                    <a:moveTo>
                      <a:pt x="9" y="0"/>
                    </a:moveTo>
                    <a:cubicBezTo>
                      <a:pt x="9" y="0"/>
                      <a:pt x="9" y="0"/>
                      <a:pt x="9" y="0"/>
                    </a:cubicBezTo>
                    <a:cubicBezTo>
                      <a:pt x="6" y="1"/>
                      <a:pt x="3" y="3"/>
                      <a:pt x="0" y="4"/>
                    </a:cubicBezTo>
                    <a:cubicBezTo>
                      <a:pt x="0" y="5"/>
                      <a:pt x="2" y="5"/>
                      <a:pt x="3" y="5"/>
                    </a:cubicBezTo>
                    <a:cubicBezTo>
                      <a:pt x="4" y="5"/>
                      <a:pt x="5" y="5"/>
                      <a:pt x="7" y="5"/>
                    </a:cubicBezTo>
                    <a:cubicBezTo>
                      <a:pt x="12" y="5"/>
                      <a:pt x="16" y="4"/>
                      <a:pt x="15" y="2"/>
                    </a:cubicBezTo>
                    <a:cubicBezTo>
                      <a:pt x="14" y="1"/>
                      <a:pt x="10"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82" name="Freeform 143"/>
              <p:cNvSpPr>
                <a:spLocks noEditPoints="1"/>
              </p:cNvSpPr>
              <p:nvPr/>
            </p:nvSpPr>
            <p:spPr bwMode="auto">
              <a:xfrm>
                <a:off x="809" y="537"/>
                <a:ext cx="23" cy="3"/>
              </a:xfrm>
              <a:custGeom>
                <a:avLst/>
                <a:gdLst>
                  <a:gd name="T0" fmla="*/ 12 w 15"/>
                  <a:gd name="T1" fmla="*/ 0 h 2"/>
                  <a:gd name="T2" fmla="*/ 2 w 15"/>
                  <a:gd name="T3" fmla="*/ 1 h 2"/>
                  <a:gd name="T4" fmla="*/ 3 w 15"/>
                  <a:gd name="T5" fmla="*/ 2 h 2"/>
                  <a:gd name="T6" fmla="*/ 9 w 15"/>
                  <a:gd name="T7" fmla="*/ 2 h 2"/>
                  <a:gd name="T8" fmla="*/ 14 w 15"/>
                  <a:gd name="T9" fmla="*/ 1 h 2"/>
                  <a:gd name="T10" fmla="*/ 12 w 15"/>
                  <a:gd name="T11" fmla="*/ 0 h 2"/>
                  <a:gd name="T12" fmla="*/ 5 w 15"/>
                  <a:gd name="T13" fmla="*/ 0 h 2"/>
                  <a:gd name="T14" fmla="*/ 3 w 15"/>
                  <a:gd name="T15" fmla="*/ 0 h 2"/>
                  <a:gd name="T16" fmla="*/ 3 w 15"/>
                  <a:gd name="T17" fmla="*/ 0 h 2"/>
                  <a:gd name="T18" fmla="*/ 3 w 15"/>
                  <a:gd name="T19" fmla="*/ 0 h 2"/>
                  <a:gd name="T20" fmla="*/ 1 w 15"/>
                  <a:gd name="T21" fmla="*/ 1 h 2"/>
                  <a:gd name="T22" fmla="*/ 1 w 15"/>
                  <a:gd name="T23" fmla="*/ 1 h 2"/>
                  <a:gd name="T24" fmla="*/ 10 w 15"/>
                  <a:gd name="T25" fmla="*/ 0 h 2"/>
                  <a:gd name="T26" fmla="*/ 6 w 15"/>
                  <a:gd name="T27" fmla="*/ 0 h 2"/>
                  <a:gd name="T28" fmla="*/ 5 w 15"/>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
                    <a:moveTo>
                      <a:pt x="12" y="0"/>
                    </a:moveTo>
                    <a:cubicBezTo>
                      <a:pt x="9" y="1"/>
                      <a:pt x="6" y="1"/>
                      <a:pt x="2" y="1"/>
                    </a:cubicBezTo>
                    <a:cubicBezTo>
                      <a:pt x="3" y="2"/>
                      <a:pt x="3" y="2"/>
                      <a:pt x="3" y="2"/>
                    </a:cubicBezTo>
                    <a:cubicBezTo>
                      <a:pt x="5" y="2"/>
                      <a:pt x="7" y="2"/>
                      <a:pt x="9" y="2"/>
                    </a:cubicBezTo>
                    <a:cubicBezTo>
                      <a:pt x="12" y="2"/>
                      <a:pt x="15" y="2"/>
                      <a:pt x="14" y="1"/>
                    </a:cubicBezTo>
                    <a:cubicBezTo>
                      <a:pt x="14" y="1"/>
                      <a:pt x="12" y="0"/>
                      <a:pt x="12" y="0"/>
                    </a:cubicBezTo>
                    <a:moveTo>
                      <a:pt x="5" y="0"/>
                    </a:moveTo>
                    <a:cubicBezTo>
                      <a:pt x="5" y="0"/>
                      <a:pt x="4" y="0"/>
                      <a:pt x="3" y="0"/>
                    </a:cubicBezTo>
                    <a:cubicBezTo>
                      <a:pt x="3" y="0"/>
                      <a:pt x="3" y="0"/>
                      <a:pt x="3" y="0"/>
                    </a:cubicBezTo>
                    <a:cubicBezTo>
                      <a:pt x="3" y="0"/>
                      <a:pt x="3" y="0"/>
                      <a:pt x="3" y="0"/>
                    </a:cubicBezTo>
                    <a:cubicBezTo>
                      <a:pt x="1" y="0"/>
                      <a:pt x="0" y="0"/>
                      <a:pt x="1" y="1"/>
                    </a:cubicBezTo>
                    <a:cubicBezTo>
                      <a:pt x="1" y="1"/>
                      <a:pt x="1" y="1"/>
                      <a:pt x="1" y="1"/>
                    </a:cubicBezTo>
                    <a:cubicBezTo>
                      <a:pt x="4" y="1"/>
                      <a:pt x="7" y="0"/>
                      <a:pt x="10" y="0"/>
                    </a:cubicBezTo>
                    <a:cubicBezTo>
                      <a:pt x="8" y="0"/>
                      <a:pt x="7" y="0"/>
                      <a:pt x="6" y="0"/>
                    </a:cubicBezTo>
                    <a:cubicBezTo>
                      <a:pt x="6" y="0"/>
                      <a:pt x="6"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83" name="Freeform 144"/>
              <p:cNvSpPr>
                <a:spLocks/>
              </p:cNvSpPr>
              <p:nvPr/>
            </p:nvSpPr>
            <p:spPr bwMode="auto">
              <a:xfrm>
                <a:off x="913" y="534"/>
                <a:ext cx="18" cy="3"/>
              </a:xfrm>
              <a:custGeom>
                <a:avLst/>
                <a:gdLst>
                  <a:gd name="T0" fmla="*/ 1 w 12"/>
                  <a:gd name="T1" fmla="*/ 0 h 2"/>
                  <a:gd name="T2" fmla="*/ 0 w 12"/>
                  <a:gd name="T3" fmla="*/ 0 h 2"/>
                  <a:gd name="T4" fmla="*/ 1 w 12"/>
                  <a:gd name="T5" fmla="*/ 0 h 2"/>
                  <a:gd name="T6" fmla="*/ 12 w 12"/>
                  <a:gd name="T7" fmla="*/ 2 h 2"/>
                  <a:gd name="T8" fmla="*/ 12 w 12"/>
                  <a:gd name="T9" fmla="*/ 2 h 2"/>
                  <a:gd name="T10" fmla="*/ 12 w 12"/>
                  <a:gd name="T11" fmla="*/ 2 h 2"/>
                  <a:gd name="T12" fmla="*/ 3 w 12"/>
                  <a:gd name="T13" fmla="*/ 0 h 2"/>
                  <a:gd name="T14" fmla="*/ 3 w 12"/>
                  <a:gd name="T15" fmla="*/ 0 h 2"/>
                  <a:gd name="T16" fmla="*/ 3 w 12"/>
                  <a:gd name="T17" fmla="*/ 0 h 2"/>
                  <a:gd name="T18" fmla="*/ 1 w 12"/>
                  <a:gd name="T19" fmla="*/ 0 h 2"/>
                  <a:gd name="T20" fmla="*/ 1 w 1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2">
                    <a:moveTo>
                      <a:pt x="1" y="0"/>
                    </a:moveTo>
                    <a:cubicBezTo>
                      <a:pt x="0" y="0"/>
                      <a:pt x="0" y="0"/>
                      <a:pt x="0" y="0"/>
                    </a:cubicBezTo>
                    <a:cubicBezTo>
                      <a:pt x="0" y="0"/>
                      <a:pt x="1" y="0"/>
                      <a:pt x="1" y="0"/>
                    </a:cubicBezTo>
                    <a:cubicBezTo>
                      <a:pt x="5" y="1"/>
                      <a:pt x="11" y="2"/>
                      <a:pt x="12" y="2"/>
                    </a:cubicBezTo>
                    <a:cubicBezTo>
                      <a:pt x="12" y="2"/>
                      <a:pt x="12" y="2"/>
                      <a:pt x="12" y="2"/>
                    </a:cubicBezTo>
                    <a:cubicBezTo>
                      <a:pt x="12" y="2"/>
                      <a:pt x="12" y="2"/>
                      <a:pt x="12" y="2"/>
                    </a:cubicBezTo>
                    <a:cubicBezTo>
                      <a:pt x="12" y="2"/>
                      <a:pt x="7" y="1"/>
                      <a:pt x="3" y="0"/>
                    </a:cubicBezTo>
                    <a:cubicBezTo>
                      <a:pt x="3" y="0"/>
                      <a:pt x="3" y="0"/>
                      <a:pt x="3" y="0"/>
                    </a:cubicBezTo>
                    <a:cubicBezTo>
                      <a:pt x="3" y="0"/>
                      <a:pt x="3" y="0"/>
                      <a:pt x="3" y="0"/>
                    </a:cubicBezTo>
                    <a:cubicBezTo>
                      <a:pt x="2" y="0"/>
                      <a:pt x="2"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84" name="Freeform 145"/>
              <p:cNvSpPr>
                <a:spLocks noEditPoints="1"/>
              </p:cNvSpPr>
              <p:nvPr/>
            </p:nvSpPr>
            <p:spPr bwMode="auto">
              <a:xfrm>
                <a:off x="-610" y="947"/>
                <a:ext cx="62" cy="53"/>
              </a:xfrm>
              <a:custGeom>
                <a:avLst/>
                <a:gdLst>
                  <a:gd name="T0" fmla="*/ 24 w 40"/>
                  <a:gd name="T1" fmla="*/ 10 h 34"/>
                  <a:gd name="T2" fmla="*/ 27 w 40"/>
                  <a:gd name="T3" fmla="*/ 9 h 34"/>
                  <a:gd name="T4" fmla="*/ 28 w 40"/>
                  <a:gd name="T5" fmla="*/ 9 h 34"/>
                  <a:gd name="T6" fmla="*/ 27 w 40"/>
                  <a:gd name="T7" fmla="*/ 13 h 34"/>
                  <a:gd name="T8" fmla="*/ 26 w 40"/>
                  <a:gd name="T9" fmla="*/ 15 h 34"/>
                  <a:gd name="T10" fmla="*/ 18 w 40"/>
                  <a:gd name="T11" fmla="*/ 22 h 34"/>
                  <a:gd name="T12" fmla="*/ 13 w 40"/>
                  <a:gd name="T13" fmla="*/ 25 h 34"/>
                  <a:gd name="T14" fmla="*/ 13 w 40"/>
                  <a:gd name="T15" fmla="*/ 25 h 34"/>
                  <a:gd name="T16" fmla="*/ 12 w 40"/>
                  <a:gd name="T17" fmla="*/ 25 h 34"/>
                  <a:gd name="T18" fmla="*/ 12 w 40"/>
                  <a:gd name="T19" fmla="*/ 25 h 34"/>
                  <a:gd name="T20" fmla="*/ 12 w 40"/>
                  <a:gd name="T21" fmla="*/ 25 h 34"/>
                  <a:gd name="T22" fmla="*/ 12 w 40"/>
                  <a:gd name="T23" fmla="*/ 25 h 34"/>
                  <a:gd name="T24" fmla="*/ 11 w 40"/>
                  <a:gd name="T25" fmla="*/ 25 h 34"/>
                  <a:gd name="T26" fmla="*/ 14 w 40"/>
                  <a:gd name="T27" fmla="*/ 18 h 34"/>
                  <a:gd name="T28" fmla="*/ 14 w 40"/>
                  <a:gd name="T29" fmla="*/ 18 h 34"/>
                  <a:gd name="T30" fmla="*/ 14 w 40"/>
                  <a:gd name="T31" fmla="*/ 18 h 34"/>
                  <a:gd name="T32" fmla="*/ 14 w 40"/>
                  <a:gd name="T33" fmla="*/ 17 h 34"/>
                  <a:gd name="T34" fmla="*/ 14 w 40"/>
                  <a:gd name="T35" fmla="*/ 17 h 34"/>
                  <a:gd name="T36" fmla="*/ 14 w 40"/>
                  <a:gd name="T37" fmla="*/ 17 h 34"/>
                  <a:gd name="T38" fmla="*/ 15 w 40"/>
                  <a:gd name="T39" fmla="*/ 17 h 34"/>
                  <a:gd name="T40" fmla="*/ 15 w 40"/>
                  <a:gd name="T41" fmla="*/ 17 h 34"/>
                  <a:gd name="T42" fmla="*/ 15 w 40"/>
                  <a:gd name="T43" fmla="*/ 17 h 34"/>
                  <a:gd name="T44" fmla="*/ 15 w 40"/>
                  <a:gd name="T45" fmla="*/ 17 h 34"/>
                  <a:gd name="T46" fmla="*/ 15 w 40"/>
                  <a:gd name="T47" fmla="*/ 17 h 34"/>
                  <a:gd name="T48" fmla="*/ 15 w 40"/>
                  <a:gd name="T49" fmla="*/ 17 h 34"/>
                  <a:gd name="T50" fmla="*/ 15 w 40"/>
                  <a:gd name="T51" fmla="*/ 17 h 34"/>
                  <a:gd name="T52" fmla="*/ 21 w 40"/>
                  <a:gd name="T53" fmla="*/ 12 h 34"/>
                  <a:gd name="T54" fmla="*/ 24 w 40"/>
                  <a:gd name="T55" fmla="*/ 10 h 34"/>
                  <a:gd name="T56" fmla="*/ 35 w 40"/>
                  <a:gd name="T57" fmla="*/ 0 h 34"/>
                  <a:gd name="T58" fmla="*/ 34 w 40"/>
                  <a:gd name="T59" fmla="*/ 0 h 34"/>
                  <a:gd name="T60" fmla="*/ 10 w 40"/>
                  <a:gd name="T61" fmla="*/ 18 h 34"/>
                  <a:gd name="T62" fmla="*/ 10 w 40"/>
                  <a:gd name="T63" fmla="*/ 18 h 34"/>
                  <a:gd name="T64" fmla="*/ 10 w 40"/>
                  <a:gd name="T65" fmla="*/ 18 h 34"/>
                  <a:gd name="T66" fmla="*/ 10 w 40"/>
                  <a:gd name="T67" fmla="*/ 18 h 34"/>
                  <a:gd name="T68" fmla="*/ 10 w 40"/>
                  <a:gd name="T69" fmla="*/ 18 h 34"/>
                  <a:gd name="T70" fmla="*/ 10 w 40"/>
                  <a:gd name="T71" fmla="*/ 18 h 34"/>
                  <a:gd name="T72" fmla="*/ 10 w 40"/>
                  <a:gd name="T73" fmla="*/ 18 h 34"/>
                  <a:gd name="T74" fmla="*/ 9 w 40"/>
                  <a:gd name="T75" fmla="*/ 18 h 34"/>
                  <a:gd name="T76" fmla="*/ 9 w 40"/>
                  <a:gd name="T77" fmla="*/ 18 h 34"/>
                  <a:gd name="T78" fmla="*/ 7 w 40"/>
                  <a:gd name="T79" fmla="*/ 22 h 34"/>
                  <a:gd name="T80" fmla="*/ 4 w 40"/>
                  <a:gd name="T81" fmla="*/ 34 h 34"/>
                  <a:gd name="T82" fmla="*/ 4 w 40"/>
                  <a:gd name="T83" fmla="*/ 34 h 34"/>
                  <a:gd name="T84" fmla="*/ 5 w 40"/>
                  <a:gd name="T85" fmla="*/ 33 h 34"/>
                  <a:gd name="T86" fmla="*/ 7 w 40"/>
                  <a:gd name="T87" fmla="*/ 33 h 34"/>
                  <a:gd name="T88" fmla="*/ 17 w 40"/>
                  <a:gd name="T89" fmla="*/ 27 h 34"/>
                  <a:gd name="T90" fmla="*/ 34 w 40"/>
                  <a:gd name="T91" fmla="*/ 10 h 34"/>
                  <a:gd name="T92" fmla="*/ 35 w 40"/>
                  <a:gd name="T9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0" h="34">
                    <a:moveTo>
                      <a:pt x="24" y="10"/>
                    </a:moveTo>
                    <a:cubicBezTo>
                      <a:pt x="25" y="9"/>
                      <a:pt x="26" y="9"/>
                      <a:pt x="27" y="9"/>
                    </a:cubicBezTo>
                    <a:cubicBezTo>
                      <a:pt x="27" y="9"/>
                      <a:pt x="28" y="9"/>
                      <a:pt x="28" y="9"/>
                    </a:cubicBezTo>
                    <a:cubicBezTo>
                      <a:pt x="29" y="10"/>
                      <a:pt x="28" y="11"/>
                      <a:pt x="27" y="13"/>
                    </a:cubicBezTo>
                    <a:cubicBezTo>
                      <a:pt x="27" y="14"/>
                      <a:pt x="26" y="14"/>
                      <a:pt x="26" y="15"/>
                    </a:cubicBezTo>
                    <a:cubicBezTo>
                      <a:pt x="23" y="18"/>
                      <a:pt x="20" y="20"/>
                      <a:pt x="18" y="22"/>
                    </a:cubicBezTo>
                    <a:cubicBezTo>
                      <a:pt x="16" y="24"/>
                      <a:pt x="14" y="25"/>
                      <a:pt x="13" y="25"/>
                    </a:cubicBezTo>
                    <a:cubicBezTo>
                      <a:pt x="13" y="25"/>
                      <a:pt x="13" y="25"/>
                      <a:pt x="13" y="25"/>
                    </a:cubicBezTo>
                    <a:cubicBezTo>
                      <a:pt x="12" y="25"/>
                      <a:pt x="12" y="25"/>
                      <a:pt x="12" y="25"/>
                    </a:cubicBezTo>
                    <a:cubicBezTo>
                      <a:pt x="12" y="25"/>
                      <a:pt x="12" y="25"/>
                      <a:pt x="12" y="25"/>
                    </a:cubicBezTo>
                    <a:cubicBezTo>
                      <a:pt x="12" y="25"/>
                      <a:pt x="12" y="25"/>
                      <a:pt x="12" y="25"/>
                    </a:cubicBezTo>
                    <a:cubicBezTo>
                      <a:pt x="12" y="25"/>
                      <a:pt x="12" y="25"/>
                      <a:pt x="12" y="25"/>
                    </a:cubicBezTo>
                    <a:cubicBezTo>
                      <a:pt x="12" y="25"/>
                      <a:pt x="11" y="25"/>
                      <a:pt x="11" y="25"/>
                    </a:cubicBezTo>
                    <a:cubicBezTo>
                      <a:pt x="10" y="24"/>
                      <a:pt x="11" y="21"/>
                      <a:pt x="14" y="18"/>
                    </a:cubicBezTo>
                    <a:cubicBezTo>
                      <a:pt x="14" y="18"/>
                      <a:pt x="14" y="18"/>
                      <a:pt x="14" y="18"/>
                    </a:cubicBezTo>
                    <a:cubicBezTo>
                      <a:pt x="14" y="18"/>
                      <a:pt x="14" y="18"/>
                      <a:pt x="14" y="18"/>
                    </a:cubicBezTo>
                    <a:cubicBezTo>
                      <a:pt x="14" y="18"/>
                      <a:pt x="14" y="18"/>
                      <a:pt x="14" y="17"/>
                    </a:cubicBezTo>
                    <a:cubicBezTo>
                      <a:pt x="14" y="17"/>
                      <a:pt x="14" y="17"/>
                      <a:pt x="14" y="17"/>
                    </a:cubicBezTo>
                    <a:cubicBezTo>
                      <a:pt x="14" y="17"/>
                      <a:pt x="14" y="17"/>
                      <a:pt x="14" y="17"/>
                    </a:cubicBezTo>
                    <a:cubicBezTo>
                      <a:pt x="15" y="17"/>
                      <a:pt x="15" y="17"/>
                      <a:pt x="15" y="17"/>
                    </a:cubicBezTo>
                    <a:cubicBezTo>
                      <a:pt x="15" y="17"/>
                      <a:pt x="15" y="17"/>
                      <a:pt x="15" y="17"/>
                    </a:cubicBezTo>
                    <a:cubicBezTo>
                      <a:pt x="15" y="17"/>
                      <a:pt x="15" y="17"/>
                      <a:pt x="15" y="17"/>
                    </a:cubicBezTo>
                    <a:cubicBezTo>
                      <a:pt x="15" y="17"/>
                      <a:pt x="15" y="17"/>
                      <a:pt x="15" y="17"/>
                    </a:cubicBezTo>
                    <a:cubicBezTo>
                      <a:pt x="15" y="17"/>
                      <a:pt x="15" y="17"/>
                      <a:pt x="15" y="17"/>
                    </a:cubicBezTo>
                    <a:cubicBezTo>
                      <a:pt x="15" y="17"/>
                      <a:pt x="15" y="17"/>
                      <a:pt x="15" y="17"/>
                    </a:cubicBezTo>
                    <a:cubicBezTo>
                      <a:pt x="15" y="17"/>
                      <a:pt x="15" y="17"/>
                      <a:pt x="15" y="17"/>
                    </a:cubicBezTo>
                    <a:cubicBezTo>
                      <a:pt x="17" y="15"/>
                      <a:pt x="19" y="13"/>
                      <a:pt x="21" y="12"/>
                    </a:cubicBezTo>
                    <a:cubicBezTo>
                      <a:pt x="22" y="11"/>
                      <a:pt x="23" y="10"/>
                      <a:pt x="24" y="10"/>
                    </a:cubicBezTo>
                    <a:moveTo>
                      <a:pt x="35" y="0"/>
                    </a:moveTo>
                    <a:cubicBezTo>
                      <a:pt x="35" y="0"/>
                      <a:pt x="34" y="0"/>
                      <a:pt x="34" y="0"/>
                    </a:cubicBezTo>
                    <a:cubicBezTo>
                      <a:pt x="28" y="2"/>
                      <a:pt x="18" y="9"/>
                      <a:pt x="10" y="18"/>
                    </a:cubicBezTo>
                    <a:cubicBezTo>
                      <a:pt x="10" y="18"/>
                      <a:pt x="10" y="18"/>
                      <a:pt x="10" y="18"/>
                    </a:cubicBezTo>
                    <a:cubicBezTo>
                      <a:pt x="10" y="18"/>
                      <a:pt x="10" y="18"/>
                      <a:pt x="10" y="18"/>
                    </a:cubicBezTo>
                    <a:cubicBezTo>
                      <a:pt x="10" y="18"/>
                      <a:pt x="10" y="18"/>
                      <a:pt x="10" y="18"/>
                    </a:cubicBezTo>
                    <a:cubicBezTo>
                      <a:pt x="10" y="18"/>
                      <a:pt x="10" y="18"/>
                      <a:pt x="10" y="18"/>
                    </a:cubicBezTo>
                    <a:cubicBezTo>
                      <a:pt x="10" y="18"/>
                      <a:pt x="10" y="18"/>
                      <a:pt x="10" y="18"/>
                    </a:cubicBezTo>
                    <a:cubicBezTo>
                      <a:pt x="10" y="18"/>
                      <a:pt x="10" y="18"/>
                      <a:pt x="10" y="18"/>
                    </a:cubicBezTo>
                    <a:cubicBezTo>
                      <a:pt x="10" y="18"/>
                      <a:pt x="10" y="18"/>
                      <a:pt x="9" y="18"/>
                    </a:cubicBezTo>
                    <a:cubicBezTo>
                      <a:pt x="9" y="18"/>
                      <a:pt x="9" y="18"/>
                      <a:pt x="9" y="18"/>
                    </a:cubicBezTo>
                    <a:cubicBezTo>
                      <a:pt x="8" y="19"/>
                      <a:pt x="7" y="20"/>
                      <a:pt x="7" y="22"/>
                    </a:cubicBezTo>
                    <a:cubicBezTo>
                      <a:pt x="1" y="28"/>
                      <a:pt x="0" y="34"/>
                      <a:pt x="4" y="34"/>
                    </a:cubicBezTo>
                    <a:cubicBezTo>
                      <a:pt x="4" y="34"/>
                      <a:pt x="4" y="34"/>
                      <a:pt x="4" y="34"/>
                    </a:cubicBezTo>
                    <a:cubicBezTo>
                      <a:pt x="5" y="33"/>
                      <a:pt x="5" y="33"/>
                      <a:pt x="5" y="33"/>
                    </a:cubicBezTo>
                    <a:cubicBezTo>
                      <a:pt x="6" y="33"/>
                      <a:pt x="6" y="33"/>
                      <a:pt x="7" y="33"/>
                    </a:cubicBezTo>
                    <a:cubicBezTo>
                      <a:pt x="10" y="32"/>
                      <a:pt x="13" y="30"/>
                      <a:pt x="17" y="27"/>
                    </a:cubicBezTo>
                    <a:cubicBezTo>
                      <a:pt x="23" y="23"/>
                      <a:pt x="30" y="16"/>
                      <a:pt x="34" y="10"/>
                    </a:cubicBezTo>
                    <a:cubicBezTo>
                      <a:pt x="37" y="6"/>
                      <a:pt x="40" y="0"/>
                      <a:pt x="3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85" name="Freeform 146"/>
              <p:cNvSpPr>
                <a:spLocks noEditPoints="1"/>
              </p:cNvSpPr>
              <p:nvPr/>
            </p:nvSpPr>
            <p:spPr bwMode="auto">
              <a:xfrm>
                <a:off x="-617" y="944"/>
                <a:ext cx="78" cy="59"/>
              </a:xfrm>
              <a:custGeom>
                <a:avLst/>
                <a:gdLst>
                  <a:gd name="T0" fmla="*/ 14 w 50"/>
                  <a:gd name="T1" fmla="*/ 20 h 38"/>
                  <a:gd name="T2" fmla="*/ 38 w 50"/>
                  <a:gd name="T3" fmla="*/ 2 h 38"/>
                  <a:gd name="T4" fmla="*/ 39 w 50"/>
                  <a:gd name="T5" fmla="*/ 2 h 38"/>
                  <a:gd name="T6" fmla="*/ 38 w 50"/>
                  <a:gd name="T7" fmla="*/ 12 h 38"/>
                  <a:gd name="T8" fmla="*/ 36 w 50"/>
                  <a:gd name="T9" fmla="*/ 15 h 38"/>
                  <a:gd name="T10" fmla="*/ 21 w 50"/>
                  <a:gd name="T11" fmla="*/ 29 h 38"/>
                  <a:gd name="T12" fmla="*/ 11 w 50"/>
                  <a:gd name="T13" fmla="*/ 35 h 38"/>
                  <a:gd name="T14" fmla="*/ 8 w 50"/>
                  <a:gd name="T15" fmla="*/ 36 h 38"/>
                  <a:gd name="T16" fmla="*/ 6 w 50"/>
                  <a:gd name="T17" fmla="*/ 33 h 38"/>
                  <a:gd name="T18" fmla="*/ 11 w 50"/>
                  <a:gd name="T19" fmla="*/ 24 h 38"/>
                  <a:gd name="T20" fmla="*/ 13 w 50"/>
                  <a:gd name="T21" fmla="*/ 20 h 38"/>
                  <a:gd name="T22" fmla="*/ 13 w 50"/>
                  <a:gd name="T23" fmla="*/ 20 h 38"/>
                  <a:gd name="T24" fmla="*/ 14 w 50"/>
                  <a:gd name="T25" fmla="*/ 20 h 38"/>
                  <a:gd name="T26" fmla="*/ 14 w 50"/>
                  <a:gd name="T27" fmla="*/ 20 h 38"/>
                  <a:gd name="T28" fmla="*/ 14 w 50"/>
                  <a:gd name="T29" fmla="*/ 20 h 38"/>
                  <a:gd name="T30" fmla="*/ 14 w 50"/>
                  <a:gd name="T31" fmla="*/ 20 h 38"/>
                  <a:gd name="T32" fmla="*/ 14 w 50"/>
                  <a:gd name="T33" fmla="*/ 20 h 38"/>
                  <a:gd name="T34" fmla="*/ 14 w 50"/>
                  <a:gd name="T35" fmla="*/ 20 h 38"/>
                  <a:gd name="T36" fmla="*/ 14 w 50"/>
                  <a:gd name="T37" fmla="*/ 20 h 38"/>
                  <a:gd name="T38" fmla="*/ 42 w 50"/>
                  <a:gd name="T39" fmla="*/ 0 h 38"/>
                  <a:gd name="T40" fmla="*/ 40 w 50"/>
                  <a:gd name="T41" fmla="*/ 0 h 38"/>
                  <a:gd name="T42" fmla="*/ 40 w 50"/>
                  <a:gd name="T43" fmla="*/ 0 h 38"/>
                  <a:gd name="T44" fmla="*/ 40 w 50"/>
                  <a:gd name="T45" fmla="*/ 0 h 38"/>
                  <a:gd name="T46" fmla="*/ 40 w 50"/>
                  <a:gd name="T47" fmla="*/ 0 h 38"/>
                  <a:gd name="T48" fmla="*/ 40 w 50"/>
                  <a:gd name="T49" fmla="*/ 0 h 38"/>
                  <a:gd name="T50" fmla="*/ 40 w 50"/>
                  <a:gd name="T51" fmla="*/ 0 h 38"/>
                  <a:gd name="T52" fmla="*/ 40 w 50"/>
                  <a:gd name="T53" fmla="*/ 0 h 38"/>
                  <a:gd name="T54" fmla="*/ 40 w 50"/>
                  <a:gd name="T55" fmla="*/ 0 h 38"/>
                  <a:gd name="T56" fmla="*/ 40 w 50"/>
                  <a:gd name="T57" fmla="*/ 0 h 38"/>
                  <a:gd name="T58" fmla="*/ 40 w 50"/>
                  <a:gd name="T59" fmla="*/ 0 h 38"/>
                  <a:gd name="T60" fmla="*/ 13 w 50"/>
                  <a:gd name="T61" fmla="*/ 19 h 38"/>
                  <a:gd name="T62" fmla="*/ 11 w 50"/>
                  <a:gd name="T63" fmla="*/ 21 h 38"/>
                  <a:gd name="T64" fmla="*/ 11 w 50"/>
                  <a:gd name="T65" fmla="*/ 21 h 38"/>
                  <a:gd name="T66" fmla="*/ 5 w 50"/>
                  <a:gd name="T67" fmla="*/ 38 h 38"/>
                  <a:gd name="T68" fmla="*/ 6 w 50"/>
                  <a:gd name="T69" fmla="*/ 38 h 38"/>
                  <a:gd name="T70" fmla="*/ 6 w 50"/>
                  <a:gd name="T71" fmla="*/ 38 h 38"/>
                  <a:gd name="T72" fmla="*/ 6 w 50"/>
                  <a:gd name="T73" fmla="*/ 38 h 38"/>
                  <a:gd name="T74" fmla="*/ 7 w 50"/>
                  <a:gd name="T75" fmla="*/ 38 h 38"/>
                  <a:gd name="T76" fmla="*/ 7 w 50"/>
                  <a:gd name="T77" fmla="*/ 38 h 38"/>
                  <a:gd name="T78" fmla="*/ 7 w 50"/>
                  <a:gd name="T79" fmla="*/ 38 h 38"/>
                  <a:gd name="T80" fmla="*/ 7 w 50"/>
                  <a:gd name="T81" fmla="*/ 38 h 38"/>
                  <a:gd name="T82" fmla="*/ 7 w 50"/>
                  <a:gd name="T83" fmla="*/ 38 h 38"/>
                  <a:gd name="T84" fmla="*/ 7 w 50"/>
                  <a:gd name="T85" fmla="*/ 38 h 38"/>
                  <a:gd name="T86" fmla="*/ 44 w 50"/>
                  <a:gd name="T87" fmla="*/ 0 h 38"/>
                  <a:gd name="T88" fmla="*/ 42 w 50"/>
                  <a:gd name="T8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0" h="38">
                    <a:moveTo>
                      <a:pt x="14" y="20"/>
                    </a:moveTo>
                    <a:cubicBezTo>
                      <a:pt x="22" y="11"/>
                      <a:pt x="32" y="4"/>
                      <a:pt x="38" y="2"/>
                    </a:cubicBezTo>
                    <a:cubicBezTo>
                      <a:pt x="38" y="2"/>
                      <a:pt x="39" y="2"/>
                      <a:pt x="39" y="2"/>
                    </a:cubicBezTo>
                    <a:cubicBezTo>
                      <a:pt x="44" y="2"/>
                      <a:pt x="41" y="8"/>
                      <a:pt x="38" y="12"/>
                    </a:cubicBezTo>
                    <a:cubicBezTo>
                      <a:pt x="37" y="13"/>
                      <a:pt x="37" y="14"/>
                      <a:pt x="36" y="15"/>
                    </a:cubicBezTo>
                    <a:cubicBezTo>
                      <a:pt x="32" y="20"/>
                      <a:pt x="26" y="26"/>
                      <a:pt x="21" y="29"/>
                    </a:cubicBezTo>
                    <a:cubicBezTo>
                      <a:pt x="17" y="32"/>
                      <a:pt x="14" y="34"/>
                      <a:pt x="11" y="35"/>
                    </a:cubicBezTo>
                    <a:cubicBezTo>
                      <a:pt x="10" y="35"/>
                      <a:pt x="9" y="36"/>
                      <a:pt x="8" y="36"/>
                    </a:cubicBezTo>
                    <a:cubicBezTo>
                      <a:pt x="7" y="36"/>
                      <a:pt x="6" y="35"/>
                      <a:pt x="6" y="33"/>
                    </a:cubicBezTo>
                    <a:cubicBezTo>
                      <a:pt x="6" y="31"/>
                      <a:pt x="7" y="28"/>
                      <a:pt x="11" y="24"/>
                    </a:cubicBezTo>
                    <a:cubicBezTo>
                      <a:pt x="11" y="22"/>
                      <a:pt x="12" y="21"/>
                      <a:pt x="13" y="20"/>
                    </a:cubicBezTo>
                    <a:cubicBezTo>
                      <a:pt x="13" y="20"/>
                      <a:pt x="13" y="20"/>
                      <a:pt x="13" y="20"/>
                    </a:cubicBezTo>
                    <a:cubicBezTo>
                      <a:pt x="14" y="20"/>
                      <a:pt x="14" y="20"/>
                      <a:pt x="14" y="20"/>
                    </a:cubicBezTo>
                    <a:cubicBezTo>
                      <a:pt x="14" y="20"/>
                      <a:pt x="14" y="20"/>
                      <a:pt x="14" y="20"/>
                    </a:cubicBezTo>
                    <a:cubicBezTo>
                      <a:pt x="14" y="20"/>
                      <a:pt x="14" y="20"/>
                      <a:pt x="14" y="20"/>
                    </a:cubicBezTo>
                    <a:cubicBezTo>
                      <a:pt x="14" y="20"/>
                      <a:pt x="14" y="20"/>
                      <a:pt x="14" y="20"/>
                    </a:cubicBezTo>
                    <a:cubicBezTo>
                      <a:pt x="14" y="20"/>
                      <a:pt x="14" y="20"/>
                      <a:pt x="14" y="20"/>
                    </a:cubicBezTo>
                    <a:cubicBezTo>
                      <a:pt x="14" y="20"/>
                      <a:pt x="14" y="20"/>
                      <a:pt x="14" y="20"/>
                    </a:cubicBezTo>
                    <a:cubicBezTo>
                      <a:pt x="14" y="20"/>
                      <a:pt x="14" y="20"/>
                      <a:pt x="14" y="20"/>
                    </a:cubicBezTo>
                    <a:moveTo>
                      <a:pt x="42" y="0"/>
                    </a:moveTo>
                    <a:cubicBezTo>
                      <a:pt x="41" y="0"/>
                      <a:pt x="41" y="0"/>
                      <a:pt x="40" y="0"/>
                    </a:cubicBezTo>
                    <a:cubicBezTo>
                      <a:pt x="40" y="0"/>
                      <a:pt x="40" y="0"/>
                      <a:pt x="40" y="0"/>
                    </a:cubicBezTo>
                    <a:cubicBezTo>
                      <a:pt x="40" y="0"/>
                      <a:pt x="40" y="0"/>
                      <a:pt x="40" y="0"/>
                    </a:cubicBezTo>
                    <a:cubicBezTo>
                      <a:pt x="40" y="0"/>
                      <a:pt x="40" y="0"/>
                      <a:pt x="40" y="0"/>
                    </a:cubicBezTo>
                    <a:cubicBezTo>
                      <a:pt x="40" y="0"/>
                      <a:pt x="40" y="0"/>
                      <a:pt x="40" y="0"/>
                    </a:cubicBezTo>
                    <a:cubicBezTo>
                      <a:pt x="40" y="0"/>
                      <a:pt x="40" y="0"/>
                      <a:pt x="40" y="0"/>
                    </a:cubicBezTo>
                    <a:cubicBezTo>
                      <a:pt x="40" y="0"/>
                      <a:pt x="40" y="0"/>
                      <a:pt x="40" y="0"/>
                    </a:cubicBezTo>
                    <a:cubicBezTo>
                      <a:pt x="40" y="0"/>
                      <a:pt x="40" y="0"/>
                      <a:pt x="40" y="0"/>
                    </a:cubicBezTo>
                    <a:cubicBezTo>
                      <a:pt x="40" y="0"/>
                      <a:pt x="40" y="0"/>
                      <a:pt x="40" y="0"/>
                    </a:cubicBezTo>
                    <a:cubicBezTo>
                      <a:pt x="40" y="0"/>
                      <a:pt x="40" y="0"/>
                      <a:pt x="40" y="0"/>
                    </a:cubicBezTo>
                    <a:cubicBezTo>
                      <a:pt x="33" y="2"/>
                      <a:pt x="22" y="9"/>
                      <a:pt x="13" y="19"/>
                    </a:cubicBezTo>
                    <a:cubicBezTo>
                      <a:pt x="13" y="19"/>
                      <a:pt x="12" y="20"/>
                      <a:pt x="11" y="21"/>
                    </a:cubicBezTo>
                    <a:cubicBezTo>
                      <a:pt x="11" y="21"/>
                      <a:pt x="11" y="21"/>
                      <a:pt x="11" y="21"/>
                    </a:cubicBezTo>
                    <a:cubicBezTo>
                      <a:pt x="3" y="31"/>
                      <a:pt x="0" y="38"/>
                      <a:pt x="5" y="38"/>
                    </a:cubicBezTo>
                    <a:cubicBezTo>
                      <a:pt x="5" y="38"/>
                      <a:pt x="5" y="38"/>
                      <a:pt x="6" y="38"/>
                    </a:cubicBezTo>
                    <a:cubicBezTo>
                      <a:pt x="6" y="38"/>
                      <a:pt x="6" y="38"/>
                      <a:pt x="6" y="38"/>
                    </a:cubicBezTo>
                    <a:cubicBezTo>
                      <a:pt x="6" y="38"/>
                      <a:pt x="6" y="38"/>
                      <a:pt x="6" y="38"/>
                    </a:cubicBezTo>
                    <a:cubicBezTo>
                      <a:pt x="7" y="38"/>
                      <a:pt x="7" y="38"/>
                      <a:pt x="7" y="38"/>
                    </a:cubicBezTo>
                    <a:cubicBezTo>
                      <a:pt x="7" y="38"/>
                      <a:pt x="7" y="38"/>
                      <a:pt x="7" y="38"/>
                    </a:cubicBezTo>
                    <a:cubicBezTo>
                      <a:pt x="7" y="38"/>
                      <a:pt x="7" y="38"/>
                      <a:pt x="7" y="38"/>
                    </a:cubicBezTo>
                    <a:cubicBezTo>
                      <a:pt x="7" y="38"/>
                      <a:pt x="7" y="38"/>
                      <a:pt x="7" y="38"/>
                    </a:cubicBezTo>
                    <a:cubicBezTo>
                      <a:pt x="7" y="38"/>
                      <a:pt x="7" y="38"/>
                      <a:pt x="7" y="38"/>
                    </a:cubicBezTo>
                    <a:cubicBezTo>
                      <a:pt x="7" y="38"/>
                      <a:pt x="7" y="38"/>
                      <a:pt x="7" y="38"/>
                    </a:cubicBezTo>
                    <a:cubicBezTo>
                      <a:pt x="21" y="36"/>
                      <a:pt x="50" y="5"/>
                      <a:pt x="44" y="0"/>
                    </a:cubicBezTo>
                    <a:cubicBezTo>
                      <a:pt x="43" y="0"/>
                      <a:pt x="43" y="0"/>
                      <a:pt x="4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86" name="Freeform 147"/>
              <p:cNvSpPr>
                <a:spLocks/>
              </p:cNvSpPr>
              <p:nvPr/>
            </p:nvSpPr>
            <p:spPr bwMode="auto">
              <a:xfrm>
                <a:off x="-589" y="964"/>
                <a:ext cx="17" cy="17"/>
              </a:xfrm>
              <a:custGeom>
                <a:avLst/>
                <a:gdLst>
                  <a:gd name="T0" fmla="*/ 10 w 11"/>
                  <a:gd name="T1" fmla="*/ 0 h 11"/>
                  <a:gd name="T2" fmla="*/ 10 w 11"/>
                  <a:gd name="T3" fmla="*/ 0 h 11"/>
                  <a:gd name="T4" fmla="*/ 5 w 11"/>
                  <a:gd name="T5" fmla="*/ 3 h 11"/>
                  <a:gd name="T6" fmla="*/ 2 w 11"/>
                  <a:gd name="T7" fmla="*/ 6 h 11"/>
                  <a:gd name="T8" fmla="*/ 2 w 11"/>
                  <a:gd name="T9" fmla="*/ 6 h 11"/>
                  <a:gd name="T10" fmla="*/ 1 w 11"/>
                  <a:gd name="T11" fmla="*/ 7 h 11"/>
                  <a:gd name="T12" fmla="*/ 1 w 11"/>
                  <a:gd name="T13" fmla="*/ 8 h 11"/>
                  <a:gd name="T14" fmla="*/ 0 w 11"/>
                  <a:gd name="T15" fmla="*/ 10 h 11"/>
                  <a:gd name="T16" fmla="*/ 0 w 11"/>
                  <a:gd name="T17" fmla="*/ 10 h 11"/>
                  <a:gd name="T18" fmla="*/ 0 w 11"/>
                  <a:gd name="T19" fmla="*/ 11 h 11"/>
                  <a:gd name="T20" fmla="*/ 0 w 11"/>
                  <a:gd name="T21" fmla="*/ 11 h 11"/>
                  <a:gd name="T22" fmla="*/ 1 w 11"/>
                  <a:gd name="T23" fmla="*/ 11 h 11"/>
                  <a:gd name="T24" fmla="*/ 1 w 11"/>
                  <a:gd name="T25" fmla="*/ 11 h 11"/>
                  <a:gd name="T26" fmla="*/ 6 w 11"/>
                  <a:gd name="T27" fmla="*/ 8 h 11"/>
                  <a:gd name="T28" fmla="*/ 9 w 11"/>
                  <a:gd name="T29" fmla="*/ 5 h 11"/>
                  <a:gd name="T30" fmla="*/ 10 w 11"/>
                  <a:gd name="T31" fmla="*/ 4 h 11"/>
                  <a:gd name="T32" fmla="*/ 11 w 11"/>
                  <a:gd name="T33" fmla="*/ 1 h 11"/>
                  <a:gd name="T34" fmla="*/ 11 w 11"/>
                  <a:gd name="T35" fmla="*/ 1 h 11"/>
                  <a:gd name="T36" fmla="*/ 11 w 11"/>
                  <a:gd name="T37" fmla="*/ 1 h 11"/>
                  <a:gd name="T38" fmla="*/ 10 w 11"/>
                  <a:gd name="T3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1">
                    <a:moveTo>
                      <a:pt x="10" y="0"/>
                    </a:moveTo>
                    <a:cubicBezTo>
                      <a:pt x="10" y="0"/>
                      <a:pt x="10" y="0"/>
                      <a:pt x="10" y="0"/>
                    </a:cubicBezTo>
                    <a:cubicBezTo>
                      <a:pt x="9" y="1"/>
                      <a:pt x="7" y="2"/>
                      <a:pt x="5" y="3"/>
                    </a:cubicBezTo>
                    <a:cubicBezTo>
                      <a:pt x="4" y="4"/>
                      <a:pt x="3" y="5"/>
                      <a:pt x="2" y="6"/>
                    </a:cubicBezTo>
                    <a:cubicBezTo>
                      <a:pt x="2" y="6"/>
                      <a:pt x="2" y="6"/>
                      <a:pt x="2" y="6"/>
                    </a:cubicBezTo>
                    <a:cubicBezTo>
                      <a:pt x="1" y="7"/>
                      <a:pt x="1" y="7"/>
                      <a:pt x="1" y="7"/>
                    </a:cubicBezTo>
                    <a:cubicBezTo>
                      <a:pt x="1" y="7"/>
                      <a:pt x="1" y="8"/>
                      <a:pt x="1" y="8"/>
                    </a:cubicBezTo>
                    <a:cubicBezTo>
                      <a:pt x="0" y="8"/>
                      <a:pt x="0" y="9"/>
                      <a:pt x="0" y="10"/>
                    </a:cubicBezTo>
                    <a:cubicBezTo>
                      <a:pt x="0" y="10"/>
                      <a:pt x="0" y="10"/>
                      <a:pt x="0" y="10"/>
                    </a:cubicBezTo>
                    <a:cubicBezTo>
                      <a:pt x="0" y="11"/>
                      <a:pt x="0" y="11"/>
                      <a:pt x="0" y="11"/>
                    </a:cubicBezTo>
                    <a:cubicBezTo>
                      <a:pt x="0" y="11"/>
                      <a:pt x="0" y="11"/>
                      <a:pt x="0" y="11"/>
                    </a:cubicBezTo>
                    <a:cubicBezTo>
                      <a:pt x="1" y="11"/>
                      <a:pt x="1" y="11"/>
                      <a:pt x="1" y="11"/>
                    </a:cubicBezTo>
                    <a:cubicBezTo>
                      <a:pt x="1" y="11"/>
                      <a:pt x="1" y="11"/>
                      <a:pt x="1" y="11"/>
                    </a:cubicBezTo>
                    <a:cubicBezTo>
                      <a:pt x="2" y="11"/>
                      <a:pt x="4" y="10"/>
                      <a:pt x="6" y="8"/>
                    </a:cubicBezTo>
                    <a:cubicBezTo>
                      <a:pt x="7" y="7"/>
                      <a:pt x="8" y="6"/>
                      <a:pt x="9" y="5"/>
                    </a:cubicBezTo>
                    <a:cubicBezTo>
                      <a:pt x="9" y="5"/>
                      <a:pt x="9" y="5"/>
                      <a:pt x="10" y="4"/>
                    </a:cubicBezTo>
                    <a:cubicBezTo>
                      <a:pt x="10" y="4"/>
                      <a:pt x="11" y="2"/>
                      <a:pt x="11" y="1"/>
                    </a:cubicBezTo>
                    <a:cubicBezTo>
                      <a:pt x="11" y="1"/>
                      <a:pt x="11" y="1"/>
                      <a:pt x="11" y="1"/>
                    </a:cubicBezTo>
                    <a:cubicBezTo>
                      <a:pt x="11" y="1"/>
                      <a:pt x="11" y="1"/>
                      <a:pt x="11" y="1"/>
                    </a:cubicBezTo>
                    <a:cubicBezTo>
                      <a:pt x="11" y="1"/>
                      <a:pt x="11"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87" name="Freeform 148"/>
              <p:cNvSpPr>
                <a:spLocks noEditPoints="1"/>
              </p:cNvSpPr>
              <p:nvPr/>
            </p:nvSpPr>
            <p:spPr bwMode="auto">
              <a:xfrm>
                <a:off x="-595" y="961"/>
                <a:ext cx="30" cy="25"/>
              </a:xfrm>
              <a:custGeom>
                <a:avLst/>
                <a:gdLst>
                  <a:gd name="T0" fmla="*/ 14 w 19"/>
                  <a:gd name="T1" fmla="*/ 2 h 16"/>
                  <a:gd name="T2" fmla="*/ 14 w 19"/>
                  <a:gd name="T3" fmla="*/ 2 h 16"/>
                  <a:gd name="T4" fmla="*/ 15 w 19"/>
                  <a:gd name="T5" fmla="*/ 3 h 16"/>
                  <a:gd name="T6" fmla="*/ 15 w 19"/>
                  <a:gd name="T7" fmla="*/ 3 h 16"/>
                  <a:gd name="T8" fmla="*/ 14 w 19"/>
                  <a:gd name="T9" fmla="*/ 6 h 16"/>
                  <a:gd name="T10" fmla="*/ 13 w 19"/>
                  <a:gd name="T11" fmla="*/ 7 h 16"/>
                  <a:gd name="T12" fmla="*/ 10 w 19"/>
                  <a:gd name="T13" fmla="*/ 10 h 16"/>
                  <a:gd name="T14" fmla="*/ 5 w 19"/>
                  <a:gd name="T15" fmla="*/ 13 h 16"/>
                  <a:gd name="T16" fmla="*/ 4 w 19"/>
                  <a:gd name="T17" fmla="*/ 13 h 16"/>
                  <a:gd name="T18" fmla="*/ 4 w 19"/>
                  <a:gd name="T19" fmla="*/ 13 h 16"/>
                  <a:gd name="T20" fmla="*/ 4 w 19"/>
                  <a:gd name="T21" fmla="*/ 12 h 16"/>
                  <a:gd name="T22" fmla="*/ 4 w 19"/>
                  <a:gd name="T23" fmla="*/ 12 h 16"/>
                  <a:gd name="T24" fmla="*/ 5 w 19"/>
                  <a:gd name="T25" fmla="*/ 10 h 16"/>
                  <a:gd name="T26" fmla="*/ 5 w 19"/>
                  <a:gd name="T27" fmla="*/ 9 h 16"/>
                  <a:gd name="T28" fmla="*/ 6 w 19"/>
                  <a:gd name="T29" fmla="*/ 8 h 16"/>
                  <a:gd name="T30" fmla="*/ 6 w 19"/>
                  <a:gd name="T31" fmla="*/ 8 h 16"/>
                  <a:gd name="T32" fmla="*/ 9 w 19"/>
                  <a:gd name="T33" fmla="*/ 5 h 16"/>
                  <a:gd name="T34" fmla="*/ 14 w 19"/>
                  <a:gd name="T35" fmla="*/ 2 h 16"/>
                  <a:gd name="T36" fmla="*/ 14 w 19"/>
                  <a:gd name="T37" fmla="*/ 2 h 16"/>
                  <a:gd name="T38" fmla="*/ 17 w 19"/>
                  <a:gd name="T39" fmla="*/ 0 h 16"/>
                  <a:gd name="T40" fmla="*/ 14 w 19"/>
                  <a:gd name="T41" fmla="*/ 1 h 16"/>
                  <a:gd name="T42" fmla="*/ 11 w 19"/>
                  <a:gd name="T43" fmla="*/ 3 h 16"/>
                  <a:gd name="T44" fmla="*/ 5 w 19"/>
                  <a:gd name="T45" fmla="*/ 8 h 16"/>
                  <a:gd name="T46" fmla="*/ 5 w 19"/>
                  <a:gd name="T47" fmla="*/ 8 h 16"/>
                  <a:gd name="T48" fmla="*/ 5 w 19"/>
                  <a:gd name="T49" fmla="*/ 8 h 16"/>
                  <a:gd name="T50" fmla="*/ 5 w 19"/>
                  <a:gd name="T51" fmla="*/ 8 h 16"/>
                  <a:gd name="T52" fmla="*/ 5 w 19"/>
                  <a:gd name="T53" fmla="*/ 8 h 16"/>
                  <a:gd name="T54" fmla="*/ 5 w 19"/>
                  <a:gd name="T55" fmla="*/ 8 h 16"/>
                  <a:gd name="T56" fmla="*/ 5 w 19"/>
                  <a:gd name="T57" fmla="*/ 8 h 16"/>
                  <a:gd name="T58" fmla="*/ 4 w 19"/>
                  <a:gd name="T59" fmla="*/ 8 h 16"/>
                  <a:gd name="T60" fmla="*/ 4 w 19"/>
                  <a:gd name="T61" fmla="*/ 8 h 16"/>
                  <a:gd name="T62" fmla="*/ 4 w 19"/>
                  <a:gd name="T63" fmla="*/ 8 h 16"/>
                  <a:gd name="T64" fmla="*/ 4 w 19"/>
                  <a:gd name="T65" fmla="*/ 9 h 16"/>
                  <a:gd name="T66" fmla="*/ 4 w 19"/>
                  <a:gd name="T67" fmla="*/ 9 h 16"/>
                  <a:gd name="T68" fmla="*/ 4 w 19"/>
                  <a:gd name="T69" fmla="*/ 9 h 16"/>
                  <a:gd name="T70" fmla="*/ 1 w 19"/>
                  <a:gd name="T71" fmla="*/ 16 h 16"/>
                  <a:gd name="T72" fmla="*/ 2 w 19"/>
                  <a:gd name="T73" fmla="*/ 16 h 16"/>
                  <a:gd name="T74" fmla="*/ 2 w 19"/>
                  <a:gd name="T75" fmla="*/ 16 h 16"/>
                  <a:gd name="T76" fmla="*/ 2 w 19"/>
                  <a:gd name="T77" fmla="*/ 16 h 16"/>
                  <a:gd name="T78" fmla="*/ 2 w 19"/>
                  <a:gd name="T79" fmla="*/ 16 h 16"/>
                  <a:gd name="T80" fmla="*/ 3 w 19"/>
                  <a:gd name="T81" fmla="*/ 16 h 16"/>
                  <a:gd name="T82" fmla="*/ 3 w 19"/>
                  <a:gd name="T83" fmla="*/ 16 h 16"/>
                  <a:gd name="T84" fmla="*/ 8 w 19"/>
                  <a:gd name="T85" fmla="*/ 13 h 16"/>
                  <a:gd name="T86" fmla="*/ 17 w 19"/>
                  <a:gd name="T87" fmla="*/ 4 h 16"/>
                  <a:gd name="T88" fmla="*/ 18 w 19"/>
                  <a:gd name="T89" fmla="*/ 0 h 16"/>
                  <a:gd name="T90" fmla="*/ 17 w 19"/>
                  <a:gd name="T9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 h="16">
                    <a:moveTo>
                      <a:pt x="14" y="2"/>
                    </a:moveTo>
                    <a:cubicBezTo>
                      <a:pt x="14" y="2"/>
                      <a:pt x="14" y="2"/>
                      <a:pt x="14" y="2"/>
                    </a:cubicBezTo>
                    <a:cubicBezTo>
                      <a:pt x="15" y="2"/>
                      <a:pt x="15" y="3"/>
                      <a:pt x="15" y="3"/>
                    </a:cubicBezTo>
                    <a:cubicBezTo>
                      <a:pt x="15" y="3"/>
                      <a:pt x="15" y="3"/>
                      <a:pt x="15" y="3"/>
                    </a:cubicBezTo>
                    <a:cubicBezTo>
                      <a:pt x="15" y="4"/>
                      <a:pt x="14" y="6"/>
                      <a:pt x="14" y="6"/>
                    </a:cubicBezTo>
                    <a:cubicBezTo>
                      <a:pt x="13" y="7"/>
                      <a:pt x="13" y="7"/>
                      <a:pt x="13" y="7"/>
                    </a:cubicBezTo>
                    <a:cubicBezTo>
                      <a:pt x="12" y="8"/>
                      <a:pt x="11" y="9"/>
                      <a:pt x="10" y="10"/>
                    </a:cubicBezTo>
                    <a:cubicBezTo>
                      <a:pt x="8" y="12"/>
                      <a:pt x="6" y="13"/>
                      <a:pt x="5" y="13"/>
                    </a:cubicBezTo>
                    <a:cubicBezTo>
                      <a:pt x="5" y="13"/>
                      <a:pt x="5" y="13"/>
                      <a:pt x="4" y="13"/>
                    </a:cubicBezTo>
                    <a:cubicBezTo>
                      <a:pt x="4" y="13"/>
                      <a:pt x="4" y="13"/>
                      <a:pt x="4" y="13"/>
                    </a:cubicBezTo>
                    <a:cubicBezTo>
                      <a:pt x="4" y="13"/>
                      <a:pt x="4" y="13"/>
                      <a:pt x="4" y="12"/>
                    </a:cubicBezTo>
                    <a:cubicBezTo>
                      <a:pt x="4" y="12"/>
                      <a:pt x="4" y="12"/>
                      <a:pt x="4" y="12"/>
                    </a:cubicBezTo>
                    <a:cubicBezTo>
                      <a:pt x="4" y="11"/>
                      <a:pt x="4" y="11"/>
                      <a:pt x="5" y="10"/>
                    </a:cubicBezTo>
                    <a:cubicBezTo>
                      <a:pt x="5" y="10"/>
                      <a:pt x="5" y="9"/>
                      <a:pt x="5" y="9"/>
                    </a:cubicBezTo>
                    <a:cubicBezTo>
                      <a:pt x="6" y="9"/>
                      <a:pt x="6" y="8"/>
                      <a:pt x="6" y="8"/>
                    </a:cubicBezTo>
                    <a:cubicBezTo>
                      <a:pt x="6" y="8"/>
                      <a:pt x="6" y="8"/>
                      <a:pt x="6" y="8"/>
                    </a:cubicBezTo>
                    <a:cubicBezTo>
                      <a:pt x="7" y="7"/>
                      <a:pt x="8" y="6"/>
                      <a:pt x="9" y="5"/>
                    </a:cubicBezTo>
                    <a:cubicBezTo>
                      <a:pt x="11" y="4"/>
                      <a:pt x="13" y="3"/>
                      <a:pt x="14" y="2"/>
                    </a:cubicBezTo>
                    <a:cubicBezTo>
                      <a:pt x="14" y="2"/>
                      <a:pt x="14" y="2"/>
                      <a:pt x="14" y="2"/>
                    </a:cubicBezTo>
                    <a:moveTo>
                      <a:pt x="17" y="0"/>
                    </a:moveTo>
                    <a:cubicBezTo>
                      <a:pt x="16" y="0"/>
                      <a:pt x="15" y="0"/>
                      <a:pt x="14" y="1"/>
                    </a:cubicBezTo>
                    <a:cubicBezTo>
                      <a:pt x="13" y="1"/>
                      <a:pt x="12" y="2"/>
                      <a:pt x="11" y="3"/>
                    </a:cubicBezTo>
                    <a:cubicBezTo>
                      <a:pt x="9" y="4"/>
                      <a:pt x="7" y="6"/>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4" y="8"/>
                    </a:cubicBezTo>
                    <a:cubicBezTo>
                      <a:pt x="4" y="8"/>
                      <a:pt x="4" y="8"/>
                      <a:pt x="4" y="8"/>
                    </a:cubicBezTo>
                    <a:cubicBezTo>
                      <a:pt x="4" y="8"/>
                      <a:pt x="4" y="8"/>
                      <a:pt x="4" y="8"/>
                    </a:cubicBezTo>
                    <a:cubicBezTo>
                      <a:pt x="4" y="9"/>
                      <a:pt x="4" y="9"/>
                      <a:pt x="4" y="9"/>
                    </a:cubicBezTo>
                    <a:cubicBezTo>
                      <a:pt x="4" y="9"/>
                      <a:pt x="4" y="9"/>
                      <a:pt x="4" y="9"/>
                    </a:cubicBezTo>
                    <a:cubicBezTo>
                      <a:pt x="4" y="9"/>
                      <a:pt x="4" y="9"/>
                      <a:pt x="4" y="9"/>
                    </a:cubicBezTo>
                    <a:cubicBezTo>
                      <a:pt x="1" y="12"/>
                      <a:pt x="0" y="15"/>
                      <a:pt x="1" y="16"/>
                    </a:cubicBezTo>
                    <a:cubicBezTo>
                      <a:pt x="1" y="16"/>
                      <a:pt x="2" y="16"/>
                      <a:pt x="2" y="16"/>
                    </a:cubicBezTo>
                    <a:cubicBezTo>
                      <a:pt x="2" y="16"/>
                      <a:pt x="2" y="16"/>
                      <a:pt x="2" y="16"/>
                    </a:cubicBezTo>
                    <a:cubicBezTo>
                      <a:pt x="2" y="16"/>
                      <a:pt x="2" y="16"/>
                      <a:pt x="2" y="16"/>
                    </a:cubicBezTo>
                    <a:cubicBezTo>
                      <a:pt x="2" y="16"/>
                      <a:pt x="2" y="16"/>
                      <a:pt x="2" y="16"/>
                    </a:cubicBezTo>
                    <a:cubicBezTo>
                      <a:pt x="3" y="16"/>
                      <a:pt x="3" y="16"/>
                      <a:pt x="3" y="16"/>
                    </a:cubicBezTo>
                    <a:cubicBezTo>
                      <a:pt x="3" y="16"/>
                      <a:pt x="3" y="16"/>
                      <a:pt x="3" y="16"/>
                    </a:cubicBezTo>
                    <a:cubicBezTo>
                      <a:pt x="4" y="16"/>
                      <a:pt x="6" y="15"/>
                      <a:pt x="8" y="13"/>
                    </a:cubicBezTo>
                    <a:cubicBezTo>
                      <a:pt x="11" y="11"/>
                      <a:pt x="15" y="7"/>
                      <a:pt x="17" y="4"/>
                    </a:cubicBezTo>
                    <a:cubicBezTo>
                      <a:pt x="18" y="2"/>
                      <a:pt x="19" y="1"/>
                      <a:pt x="18" y="0"/>
                    </a:cubicBezTo>
                    <a:cubicBezTo>
                      <a:pt x="18" y="0"/>
                      <a:pt x="17"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88" name="Freeform 149"/>
              <p:cNvSpPr>
                <a:spLocks noEditPoints="1"/>
              </p:cNvSpPr>
              <p:nvPr/>
            </p:nvSpPr>
            <p:spPr bwMode="auto">
              <a:xfrm>
                <a:off x="-488" y="786"/>
                <a:ext cx="61" cy="42"/>
              </a:xfrm>
              <a:custGeom>
                <a:avLst/>
                <a:gdLst>
                  <a:gd name="T0" fmla="*/ 27 w 39"/>
                  <a:gd name="T1" fmla="*/ 7 h 27"/>
                  <a:gd name="T2" fmla="*/ 28 w 39"/>
                  <a:gd name="T3" fmla="*/ 7 h 27"/>
                  <a:gd name="T4" fmla="*/ 28 w 39"/>
                  <a:gd name="T5" fmla="*/ 6 h 27"/>
                  <a:gd name="T6" fmla="*/ 29 w 39"/>
                  <a:gd name="T7" fmla="*/ 7 h 27"/>
                  <a:gd name="T8" fmla="*/ 29 w 39"/>
                  <a:gd name="T9" fmla="*/ 7 h 27"/>
                  <a:gd name="T10" fmla="*/ 29 w 39"/>
                  <a:gd name="T11" fmla="*/ 7 h 27"/>
                  <a:gd name="T12" fmla="*/ 29 w 39"/>
                  <a:gd name="T13" fmla="*/ 7 h 27"/>
                  <a:gd name="T14" fmla="*/ 29 w 39"/>
                  <a:gd name="T15" fmla="*/ 7 h 27"/>
                  <a:gd name="T16" fmla="*/ 29 w 39"/>
                  <a:gd name="T17" fmla="*/ 7 h 27"/>
                  <a:gd name="T18" fmla="*/ 12 w 39"/>
                  <a:gd name="T19" fmla="*/ 19 h 27"/>
                  <a:gd name="T20" fmla="*/ 11 w 39"/>
                  <a:gd name="T21" fmla="*/ 19 h 27"/>
                  <a:gd name="T22" fmla="*/ 10 w 39"/>
                  <a:gd name="T23" fmla="*/ 20 h 27"/>
                  <a:gd name="T24" fmla="*/ 10 w 39"/>
                  <a:gd name="T25" fmla="*/ 20 h 27"/>
                  <a:gd name="T26" fmla="*/ 10 w 39"/>
                  <a:gd name="T27" fmla="*/ 20 h 27"/>
                  <a:gd name="T28" fmla="*/ 10 w 39"/>
                  <a:gd name="T29" fmla="*/ 20 h 27"/>
                  <a:gd name="T30" fmla="*/ 10 w 39"/>
                  <a:gd name="T31" fmla="*/ 20 h 27"/>
                  <a:gd name="T32" fmla="*/ 16 w 39"/>
                  <a:gd name="T33" fmla="*/ 14 h 27"/>
                  <a:gd name="T34" fmla="*/ 19 w 39"/>
                  <a:gd name="T35" fmla="*/ 12 h 27"/>
                  <a:gd name="T36" fmla="*/ 25 w 39"/>
                  <a:gd name="T37" fmla="*/ 8 h 27"/>
                  <a:gd name="T38" fmla="*/ 27 w 39"/>
                  <a:gd name="T39" fmla="*/ 7 h 27"/>
                  <a:gd name="T40" fmla="*/ 38 w 39"/>
                  <a:gd name="T41" fmla="*/ 0 h 27"/>
                  <a:gd name="T42" fmla="*/ 35 w 39"/>
                  <a:gd name="T43" fmla="*/ 1 h 27"/>
                  <a:gd name="T44" fmla="*/ 13 w 39"/>
                  <a:gd name="T45" fmla="*/ 15 h 27"/>
                  <a:gd name="T46" fmla="*/ 13 w 39"/>
                  <a:gd name="T47" fmla="*/ 15 h 27"/>
                  <a:gd name="T48" fmla="*/ 13 w 39"/>
                  <a:gd name="T49" fmla="*/ 15 h 27"/>
                  <a:gd name="T50" fmla="*/ 13 w 39"/>
                  <a:gd name="T51" fmla="*/ 15 h 27"/>
                  <a:gd name="T52" fmla="*/ 0 w 39"/>
                  <a:gd name="T53" fmla="*/ 27 h 27"/>
                  <a:gd name="T54" fmla="*/ 1 w 39"/>
                  <a:gd name="T55" fmla="*/ 27 h 27"/>
                  <a:gd name="T56" fmla="*/ 4 w 39"/>
                  <a:gd name="T57" fmla="*/ 26 h 27"/>
                  <a:gd name="T58" fmla="*/ 16 w 39"/>
                  <a:gd name="T59" fmla="*/ 19 h 27"/>
                  <a:gd name="T60" fmla="*/ 22 w 39"/>
                  <a:gd name="T61" fmla="*/ 15 h 27"/>
                  <a:gd name="T62" fmla="*/ 39 w 39"/>
                  <a:gd name="T63" fmla="*/ 0 h 27"/>
                  <a:gd name="T64" fmla="*/ 39 w 39"/>
                  <a:gd name="T65" fmla="*/ 0 h 27"/>
                  <a:gd name="T66" fmla="*/ 38 w 39"/>
                  <a:gd name="T6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 h="27">
                    <a:moveTo>
                      <a:pt x="27" y="7"/>
                    </a:moveTo>
                    <a:cubicBezTo>
                      <a:pt x="27" y="7"/>
                      <a:pt x="28" y="7"/>
                      <a:pt x="28" y="7"/>
                    </a:cubicBezTo>
                    <a:cubicBezTo>
                      <a:pt x="28" y="7"/>
                      <a:pt x="28" y="6"/>
                      <a:pt x="28" y="6"/>
                    </a:cubicBezTo>
                    <a:cubicBezTo>
                      <a:pt x="28" y="6"/>
                      <a:pt x="29" y="6"/>
                      <a:pt x="29" y="7"/>
                    </a:cubicBezTo>
                    <a:cubicBezTo>
                      <a:pt x="29" y="7"/>
                      <a:pt x="29" y="7"/>
                      <a:pt x="29" y="7"/>
                    </a:cubicBezTo>
                    <a:cubicBezTo>
                      <a:pt x="29" y="7"/>
                      <a:pt x="29" y="7"/>
                      <a:pt x="29" y="7"/>
                    </a:cubicBezTo>
                    <a:cubicBezTo>
                      <a:pt x="29" y="7"/>
                      <a:pt x="29" y="7"/>
                      <a:pt x="29" y="7"/>
                    </a:cubicBezTo>
                    <a:cubicBezTo>
                      <a:pt x="29" y="7"/>
                      <a:pt x="29" y="7"/>
                      <a:pt x="29" y="7"/>
                    </a:cubicBezTo>
                    <a:cubicBezTo>
                      <a:pt x="29" y="7"/>
                      <a:pt x="29" y="7"/>
                      <a:pt x="29" y="7"/>
                    </a:cubicBezTo>
                    <a:cubicBezTo>
                      <a:pt x="29" y="8"/>
                      <a:pt x="16" y="17"/>
                      <a:pt x="12" y="19"/>
                    </a:cubicBezTo>
                    <a:cubicBezTo>
                      <a:pt x="12" y="19"/>
                      <a:pt x="11" y="19"/>
                      <a:pt x="11" y="19"/>
                    </a:cubicBezTo>
                    <a:cubicBezTo>
                      <a:pt x="11" y="20"/>
                      <a:pt x="11" y="20"/>
                      <a:pt x="10" y="20"/>
                    </a:cubicBezTo>
                    <a:cubicBezTo>
                      <a:pt x="10" y="20"/>
                      <a:pt x="10" y="20"/>
                      <a:pt x="10" y="20"/>
                    </a:cubicBezTo>
                    <a:cubicBezTo>
                      <a:pt x="10" y="20"/>
                      <a:pt x="10" y="20"/>
                      <a:pt x="10" y="20"/>
                    </a:cubicBezTo>
                    <a:cubicBezTo>
                      <a:pt x="10" y="20"/>
                      <a:pt x="10" y="20"/>
                      <a:pt x="10" y="20"/>
                    </a:cubicBezTo>
                    <a:cubicBezTo>
                      <a:pt x="10" y="20"/>
                      <a:pt x="10" y="20"/>
                      <a:pt x="10" y="20"/>
                    </a:cubicBezTo>
                    <a:cubicBezTo>
                      <a:pt x="10" y="19"/>
                      <a:pt x="15" y="15"/>
                      <a:pt x="16" y="14"/>
                    </a:cubicBezTo>
                    <a:cubicBezTo>
                      <a:pt x="17" y="13"/>
                      <a:pt x="18" y="13"/>
                      <a:pt x="19" y="12"/>
                    </a:cubicBezTo>
                    <a:cubicBezTo>
                      <a:pt x="21" y="11"/>
                      <a:pt x="23" y="9"/>
                      <a:pt x="25" y="8"/>
                    </a:cubicBezTo>
                    <a:cubicBezTo>
                      <a:pt x="26" y="8"/>
                      <a:pt x="27" y="7"/>
                      <a:pt x="27" y="7"/>
                    </a:cubicBezTo>
                    <a:moveTo>
                      <a:pt x="38" y="0"/>
                    </a:moveTo>
                    <a:cubicBezTo>
                      <a:pt x="38" y="0"/>
                      <a:pt x="37" y="0"/>
                      <a:pt x="35" y="1"/>
                    </a:cubicBezTo>
                    <a:cubicBezTo>
                      <a:pt x="29" y="4"/>
                      <a:pt x="18" y="11"/>
                      <a:pt x="13" y="15"/>
                    </a:cubicBezTo>
                    <a:cubicBezTo>
                      <a:pt x="13" y="15"/>
                      <a:pt x="13" y="15"/>
                      <a:pt x="13" y="15"/>
                    </a:cubicBezTo>
                    <a:cubicBezTo>
                      <a:pt x="13" y="15"/>
                      <a:pt x="13" y="15"/>
                      <a:pt x="13" y="15"/>
                    </a:cubicBezTo>
                    <a:cubicBezTo>
                      <a:pt x="13" y="15"/>
                      <a:pt x="13" y="15"/>
                      <a:pt x="13" y="15"/>
                    </a:cubicBezTo>
                    <a:cubicBezTo>
                      <a:pt x="10" y="17"/>
                      <a:pt x="0" y="25"/>
                      <a:pt x="0" y="27"/>
                    </a:cubicBezTo>
                    <a:cubicBezTo>
                      <a:pt x="0" y="27"/>
                      <a:pt x="1" y="27"/>
                      <a:pt x="1" y="27"/>
                    </a:cubicBezTo>
                    <a:cubicBezTo>
                      <a:pt x="1" y="27"/>
                      <a:pt x="3" y="27"/>
                      <a:pt x="4" y="26"/>
                    </a:cubicBezTo>
                    <a:cubicBezTo>
                      <a:pt x="7" y="24"/>
                      <a:pt x="11" y="22"/>
                      <a:pt x="16" y="19"/>
                    </a:cubicBezTo>
                    <a:cubicBezTo>
                      <a:pt x="18" y="17"/>
                      <a:pt x="20" y="16"/>
                      <a:pt x="22" y="15"/>
                    </a:cubicBezTo>
                    <a:cubicBezTo>
                      <a:pt x="31" y="8"/>
                      <a:pt x="38" y="2"/>
                      <a:pt x="39" y="0"/>
                    </a:cubicBezTo>
                    <a:cubicBezTo>
                      <a:pt x="39" y="0"/>
                      <a:pt x="39" y="0"/>
                      <a:pt x="39" y="0"/>
                    </a:cubicBezTo>
                    <a:cubicBezTo>
                      <a:pt x="38" y="0"/>
                      <a:pt x="38" y="0"/>
                      <a:pt x="3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89" name="Freeform 150"/>
              <p:cNvSpPr>
                <a:spLocks noEditPoints="1"/>
              </p:cNvSpPr>
              <p:nvPr/>
            </p:nvSpPr>
            <p:spPr bwMode="auto">
              <a:xfrm>
                <a:off x="-492" y="781"/>
                <a:ext cx="69" cy="50"/>
              </a:xfrm>
              <a:custGeom>
                <a:avLst/>
                <a:gdLst>
                  <a:gd name="T0" fmla="*/ 38 w 45"/>
                  <a:gd name="T1" fmla="*/ 4 h 32"/>
                  <a:gd name="T2" fmla="*/ 40 w 45"/>
                  <a:gd name="T3" fmla="*/ 3 h 32"/>
                  <a:gd name="T4" fmla="*/ 41 w 45"/>
                  <a:gd name="T5" fmla="*/ 3 h 32"/>
                  <a:gd name="T6" fmla="*/ 42 w 45"/>
                  <a:gd name="T7" fmla="*/ 3 h 32"/>
                  <a:gd name="T8" fmla="*/ 42 w 45"/>
                  <a:gd name="T9" fmla="*/ 3 h 32"/>
                  <a:gd name="T10" fmla="*/ 42 w 45"/>
                  <a:gd name="T11" fmla="*/ 3 h 32"/>
                  <a:gd name="T12" fmla="*/ 25 w 45"/>
                  <a:gd name="T13" fmla="*/ 18 h 32"/>
                  <a:gd name="T14" fmla="*/ 19 w 45"/>
                  <a:gd name="T15" fmla="*/ 22 h 32"/>
                  <a:gd name="T16" fmla="*/ 7 w 45"/>
                  <a:gd name="T17" fmla="*/ 29 h 32"/>
                  <a:gd name="T18" fmla="*/ 4 w 45"/>
                  <a:gd name="T19" fmla="*/ 30 h 32"/>
                  <a:gd name="T20" fmla="*/ 3 w 45"/>
                  <a:gd name="T21" fmla="*/ 30 h 32"/>
                  <a:gd name="T22" fmla="*/ 3 w 45"/>
                  <a:gd name="T23" fmla="*/ 30 h 32"/>
                  <a:gd name="T24" fmla="*/ 16 w 45"/>
                  <a:gd name="T25" fmla="*/ 18 h 32"/>
                  <a:gd name="T26" fmla="*/ 16 w 45"/>
                  <a:gd name="T27" fmla="*/ 18 h 32"/>
                  <a:gd name="T28" fmla="*/ 16 w 45"/>
                  <a:gd name="T29" fmla="*/ 18 h 32"/>
                  <a:gd name="T30" fmla="*/ 16 w 45"/>
                  <a:gd name="T31" fmla="*/ 18 h 32"/>
                  <a:gd name="T32" fmla="*/ 38 w 45"/>
                  <a:gd name="T33" fmla="*/ 4 h 32"/>
                  <a:gd name="T34" fmla="*/ 44 w 45"/>
                  <a:gd name="T35" fmla="*/ 0 h 32"/>
                  <a:gd name="T36" fmla="*/ 43 w 45"/>
                  <a:gd name="T37" fmla="*/ 1 h 32"/>
                  <a:gd name="T38" fmla="*/ 43 w 45"/>
                  <a:gd name="T39" fmla="*/ 1 h 32"/>
                  <a:gd name="T40" fmla="*/ 42 w 45"/>
                  <a:gd name="T41" fmla="*/ 1 h 32"/>
                  <a:gd name="T42" fmla="*/ 17 w 45"/>
                  <a:gd name="T43" fmla="*/ 17 h 32"/>
                  <a:gd name="T44" fmla="*/ 15 w 45"/>
                  <a:gd name="T45" fmla="*/ 18 h 32"/>
                  <a:gd name="T46" fmla="*/ 13 w 45"/>
                  <a:gd name="T47" fmla="*/ 20 h 32"/>
                  <a:gd name="T48" fmla="*/ 0 w 45"/>
                  <a:gd name="T49" fmla="*/ 32 h 32"/>
                  <a:gd name="T50" fmla="*/ 1 w 45"/>
                  <a:gd name="T51" fmla="*/ 32 h 32"/>
                  <a:gd name="T52" fmla="*/ 3 w 45"/>
                  <a:gd name="T53" fmla="*/ 32 h 32"/>
                  <a:gd name="T54" fmla="*/ 3 w 45"/>
                  <a:gd name="T55" fmla="*/ 32 h 32"/>
                  <a:gd name="T56" fmla="*/ 4 w 45"/>
                  <a:gd name="T57" fmla="*/ 31 h 32"/>
                  <a:gd name="T58" fmla="*/ 45 w 45"/>
                  <a:gd name="T59" fmla="*/ 1 h 32"/>
                  <a:gd name="T60" fmla="*/ 44 w 45"/>
                  <a:gd name="T6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32">
                    <a:moveTo>
                      <a:pt x="38" y="4"/>
                    </a:moveTo>
                    <a:cubicBezTo>
                      <a:pt x="39" y="3"/>
                      <a:pt x="39" y="3"/>
                      <a:pt x="40" y="3"/>
                    </a:cubicBezTo>
                    <a:cubicBezTo>
                      <a:pt x="40" y="3"/>
                      <a:pt x="41" y="3"/>
                      <a:pt x="41" y="3"/>
                    </a:cubicBezTo>
                    <a:cubicBezTo>
                      <a:pt x="41" y="3"/>
                      <a:pt x="41" y="3"/>
                      <a:pt x="42" y="3"/>
                    </a:cubicBezTo>
                    <a:cubicBezTo>
                      <a:pt x="42" y="3"/>
                      <a:pt x="42" y="3"/>
                      <a:pt x="42" y="3"/>
                    </a:cubicBezTo>
                    <a:cubicBezTo>
                      <a:pt x="42" y="3"/>
                      <a:pt x="42" y="3"/>
                      <a:pt x="42" y="3"/>
                    </a:cubicBezTo>
                    <a:cubicBezTo>
                      <a:pt x="41" y="5"/>
                      <a:pt x="33" y="11"/>
                      <a:pt x="25" y="18"/>
                    </a:cubicBezTo>
                    <a:cubicBezTo>
                      <a:pt x="23" y="19"/>
                      <a:pt x="21" y="20"/>
                      <a:pt x="19" y="22"/>
                    </a:cubicBezTo>
                    <a:cubicBezTo>
                      <a:pt x="14" y="25"/>
                      <a:pt x="10" y="28"/>
                      <a:pt x="7" y="29"/>
                    </a:cubicBezTo>
                    <a:cubicBezTo>
                      <a:pt x="6" y="30"/>
                      <a:pt x="4" y="30"/>
                      <a:pt x="4" y="30"/>
                    </a:cubicBezTo>
                    <a:cubicBezTo>
                      <a:pt x="4" y="30"/>
                      <a:pt x="3" y="30"/>
                      <a:pt x="3" y="30"/>
                    </a:cubicBezTo>
                    <a:cubicBezTo>
                      <a:pt x="3" y="30"/>
                      <a:pt x="3" y="30"/>
                      <a:pt x="3" y="30"/>
                    </a:cubicBezTo>
                    <a:cubicBezTo>
                      <a:pt x="3" y="28"/>
                      <a:pt x="13" y="20"/>
                      <a:pt x="16" y="18"/>
                    </a:cubicBezTo>
                    <a:cubicBezTo>
                      <a:pt x="16" y="18"/>
                      <a:pt x="16" y="18"/>
                      <a:pt x="16" y="18"/>
                    </a:cubicBezTo>
                    <a:cubicBezTo>
                      <a:pt x="16" y="18"/>
                      <a:pt x="16" y="18"/>
                      <a:pt x="16" y="18"/>
                    </a:cubicBezTo>
                    <a:cubicBezTo>
                      <a:pt x="16" y="18"/>
                      <a:pt x="16" y="18"/>
                      <a:pt x="16" y="18"/>
                    </a:cubicBezTo>
                    <a:cubicBezTo>
                      <a:pt x="21" y="14"/>
                      <a:pt x="32" y="7"/>
                      <a:pt x="38" y="4"/>
                    </a:cubicBezTo>
                    <a:moveTo>
                      <a:pt x="44" y="0"/>
                    </a:moveTo>
                    <a:cubicBezTo>
                      <a:pt x="44" y="1"/>
                      <a:pt x="44" y="1"/>
                      <a:pt x="43" y="1"/>
                    </a:cubicBezTo>
                    <a:cubicBezTo>
                      <a:pt x="43" y="1"/>
                      <a:pt x="43" y="1"/>
                      <a:pt x="43" y="1"/>
                    </a:cubicBezTo>
                    <a:cubicBezTo>
                      <a:pt x="42" y="1"/>
                      <a:pt x="42" y="1"/>
                      <a:pt x="42" y="1"/>
                    </a:cubicBezTo>
                    <a:cubicBezTo>
                      <a:pt x="35" y="4"/>
                      <a:pt x="25" y="11"/>
                      <a:pt x="17" y="17"/>
                    </a:cubicBezTo>
                    <a:cubicBezTo>
                      <a:pt x="16" y="17"/>
                      <a:pt x="16" y="18"/>
                      <a:pt x="15" y="18"/>
                    </a:cubicBezTo>
                    <a:cubicBezTo>
                      <a:pt x="15" y="19"/>
                      <a:pt x="14" y="19"/>
                      <a:pt x="13" y="20"/>
                    </a:cubicBezTo>
                    <a:cubicBezTo>
                      <a:pt x="9" y="23"/>
                      <a:pt x="0" y="30"/>
                      <a:pt x="0" y="32"/>
                    </a:cubicBezTo>
                    <a:cubicBezTo>
                      <a:pt x="0" y="32"/>
                      <a:pt x="1" y="32"/>
                      <a:pt x="1" y="32"/>
                    </a:cubicBezTo>
                    <a:cubicBezTo>
                      <a:pt x="1" y="32"/>
                      <a:pt x="2" y="32"/>
                      <a:pt x="3" y="32"/>
                    </a:cubicBezTo>
                    <a:cubicBezTo>
                      <a:pt x="3" y="32"/>
                      <a:pt x="3" y="32"/>
                      <a:pt x="3" y="32"/>
                    </a:cubicBezTo>
                    <a:cubicBezTo>
                      <a:pt x="3" y="32"/>
                      <a:pt x="3" y="32"/>
                      <a:pt x="4" y="31"/>
                    </a:cubicBezTo>
                    <a:cubicBezTo>
                      <a:pt x="14" y="27"/>
                      <a:pt x="43" y="6"/>
                      <a:pt x="45" y="1"/>
                    </a:cubicBezTo>
                    <a:cubicBezTo>
                      <a:pt x="44" y="0"/>
                      <a:pt x="44" y="0"/>
                      <a:pt x="4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90" name="Freeform 151"/>
              <p:cNvSpPr>
                <a:spLocks/>
              </p:cNvSpPr>
              <p:nvPr/>
            </p:nvSpPr>
            <p:spPr bwMode="auto">
              <a:xfrm>
                <a:off x="-468" y="800"/>
                <a:ext cx="21" cy="14"/>
              </a:xfrm>
              <a:custGeom>
                <a:avLst/>
                <a:gdLst>
                  <a:gd name="T0" fmla="*/ 12 w 13"/>
                  <a:gd name="T1" fmla="*/ 0 h 9"/>
                  <a:gd name="T2" fmla="*/ 12 w 13"/>
                  <a:gd name="T3" fmla="*/ 0 h 9"/>
                  <a:gd name="T4" fmla="*/ 10 w 13"/>
                  <a:gd name="T5" fmla="*/ 1 h 9"/>
                  <a:gd name="T6" fmla="*/ 6 w 13"/>
                  <a:gd name="T7" fmla="*/ 4 h 9"/>
                  <a:gd name="T8" fmla="*/ 4 w 13"/>
                  <a:gd name="T9" fmla="*/ 4 h 9"/>
                  <a:gd name="T10" fmla="*/ 4 w 13"/>
                  <a:gd name="T11" fmla="*/ 5 h 9"/>
                  <a:gd name="T12" fmla="*/ 0 w 13"/>
                  <a:gd name="T13" fmla="*/ 8 h 9"/>
                  <a:gd name="T14" fmla="*/ 0 w 13"/>
                  <a:gd name="T15" fmla="*/ 9 h 9"/>
                  <a:gd name="T16" fmla="*/ 1 w 13"/>
                  <a:gd name="T17" fmla="*/ 8 h 9"/>
                  <a:gd name="T18" fmla="*/ 4 w 13"/>
                  <a:gd name="T19" fmla="*/ 7 h 9"/>
                  <a:gd name="T20" fmla="*/ 10 w 13"/>
                  <a:gd name="T21" fmla="*/ 2 h 9"/>
                  <a:gd name="T22" fmla="*/ 13 w 13"/>
                  <a:gd name="T23" fmla="*/ 0 h 9"/>
                  <a:gd name="T24" fmla="*/ 13 w 13"/>
                  <a:gd name="T25" fmla="*/ 0 h 9"/>
                  <a:gd name="T26" fmla="*/ 12 w 13"/>
                  <a:gd name="T2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9">
                    <a:moveTo>
                      <a:pt x="12" y="0"/>
                    </a:moveTo>
                    <a:cubicBezTo>
                      <a:pt x="12" y="0"/>
                      <a:pt x="12" y="0"/>
                      <a:pt x="12" y="0"/>
                    </a:cubicBezTo>
                    <a:cubicBezTo>
                      <a:pt x="11" y="0"/>
                      <a:pt x="11" y="0"/>
                      <a:pt x="10" y="1"/>
                    </a:cubicBezTo>
                    <a:cubicBezTo>
                      <a:pt x="9" y="1"/>
                      <a:pt x="7" y="2"/>
                      <a:pt x="6" y="4"/>
                    </a:cubicBezTo>
                    <a:cubicBezTo>
                      <a:pt x="5" y="4"/>
                      <a:pt x="5" y="4"/>
                      <a:pt x="4" y="4"/>
                    </a:cubicBezTo>
                    <a:cubicBezTo>
                      <a:pt x="4" y="5"/>
                      <a:pt x="4" y="5"/>
                      <a:pt x="4" y="5"/>
                    </a:cubicBezTo>
                    <a:cubicBezTo>
                      <a:pt x="3" y="5"/>
                      <a:pt x="0" y="8"/>
                      <a:pt x="0" y="8"/>
                    </a:cubicBezTo>
                    <a:cubicBezTo>
                      <a:pt x="0" y="8"/>
                      <a:pt x="0" y="9"/>
                      <a:pt x="0" y="9"/>
                    </a:cubicBezTo>
                    <a:cubicBezTo>
                      <a:pt x="0" y="9"/>
                      <a:pt x="1" y="8"/>
                      <a:pt x="1" y="8"/>
                    </a:cubicBezTo>
                    <a:cubicBezTo>
                      <a:pt x="2" y="8"/>
                      <a:pt x="3" y="7"/>
                      <a:pt x="4" y="7"/>
                    </a:cubicBezTo>
                    <a:cubicBezTo>
                      <a:pt x="6" y="5"/>
                      <a:pt x="8" y="4"/>
                      <a:pt x="10" y="2"/>
                    </a:cubicBezTo>
                    <a:cubicBezTo>
                      <a:pt x="12" y="1"/>
                      <a:pt x="12" y="0"/>
                      <a:pt x="13" y="0"/>
                    </a:cubicBezTo>
                    <a:cubicBezTo>
                      <a:pt x="13" y="0"/>
                      <a:pt x="13" y="0"/>
                      <a:pt x="13"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91" name="Freeform 152"/>
              <p:cNvSpPr>
                <a:spLocks noEditPoints="1"/>
              </p:cNvSpPr>
              <p:nvPr/>
            </p:nvSpPr>
            <p:spPr bwMode="auto">
              <a:xfrm>
                <a:off x="-472" y="795"/>
                <a:ext cx="29" cy="22"/>
              </a:xfrm>
              <a:custGeom>
                <a:avLst/>
                <a:gdLst>
                  <a:gd name="T0" fmla="*/ 15 w 19"/>
                  <a:gd name="T1" fmla="*/ 3 h 14"/>
                  <a:gd name="T2" fmla="*/ 15 w 19"/>
                  <a:gd name="T3" fmla="*/ 3 h 14"/>
                  <a:gd name="T4" fmla="*/ 15 w 19"/>
                  <a:gd name="T5" fmla="*/ 3 h 14"/>
                  <a:gd name="T6" fmla="*/ 16 w 19"/>
                  <a:gd name="T7" fmla="*/ 3 h 14"/>
                  <a:gd name="T8" fmla="*/ 16 w 19"/>
                  <a:gd name="T9" fmla="*/ 3 h 14"/>
                  <a:gd name="T10" fmla="*/ 16 w 19"/>
                  <a:gd name="T11" fmla="*/ 3 h 14"/>
                  <a:gd name="T12" fmla="*/ 13 w 19"/>
                  <a:gd name="T13" fmla="*/ 5 h 14"/>
                  <a:gd name="T14" fmla="*/ 7 w 19"/>
                  <a:gd name="T15" fmla="*/ 10 h 14"/>
                  <a:gd name="T16" fmla="*/ 4 w 19"/>
                  <a:gd name="T17" fmla="*/ 11 h 14"/>
                  <a:gd name="T18" fmla="*/ 3 w 19"/>
                  <a:gd name="T19" fmla="*/ 12 h 14"/>
                  <a:gd name="T20" fmla="*/ 3 w 19"/>
                  <a:gd name="T21" fmla="*/ 11 h 14"/>
                  <a:gd name="T22" fmla="*/ 3 w 19"/>
                  <a:gd name="T23" fmla="*/ 11 h 14"/>
                  <a:gd name="T24" fmla="*/ 7 w 19"/>
                  <a:gd name="T25" fmla="*/ 8 h 14"/>
                  <a:gd name="T26" fmla="*/ 7 w 19"/>
                  <a:gd name="T27" fmla="*/ 7 h 14"/>
                  <a:gd name="T28" fmla="*/ 9 w 19"/>
                  <a:gd name="T29" fmla="*/ 7 h 14"/>
                  <a:gd name="T30" fmla="*/ 13 w 19"/>
                  <a:gd name="T31" fmla="*/ 4 h 14"/>
                  <a:gd name="T32" fmla="*/ 15 w 19"/>
                  <a:gd name="T33" fmla="*/ 3 h 14"/>
                  <a:gd name="T34" fmla="*/ 18 w 19"/>
                  <a:gd name="T35" fmla="*/ 0 h 14"/>
                  <a:gd name="T36" fmla="*/ 17 w 19"/>
                  <a:gd name="T37" fmla="*/ 1 h 14"/>
                  <a:gd name="T38" fmla="*/ 15 w 19"/>
                  <a:gd name="T39" fmla="*/ 2 h 14"/>
                  <a:gd name="T40" fmla="*/ 9 w 19"/>
                  <a:gd name="T41" fmla="*/ 6 h 14"/>
                  <a:gd name="T42" fmla="*/ 6 w 19"/>
                  <a:gd name="T43" fmla="*/ 8 h 14"/>
                  <a:gd name="T44" fmla="*/ 0 w 19"/>
                  <a:gd name="T45" fmla="*/ 14 h 14"/>
                  <a:gd name="T46" fmla="*/ 0 w 19"/>
                  <a:gd name="T47" fmla="*/ 14 h 14"/>
                  <a:gd name="T48" fmla="*/ 0 w 19"/>
                  <a:gd name="T49" fmla="*/ 14 h 14"/>
                  <a:gd name="T50" fmla="*/ 0 w 19"/>
                  <a:gd name="T51" fmla="*/ 14 h 14"/>
                  <a:gd name="T52" fmla="*/ 1 w 19"/>
                  <a:gd name="T53" fmla="*/ 13 h 14"/>
                  <a:gd name="T54" fmla="*/ 2 w 19"/>
                  <a:gd name="T55" fmla="*/ 13 h 14"/>
                  <a:gd name="T56" fmla="*/ 19 w 19"/>
                  <a:gd name="T57" fmla="*/ 1 h 14"/>
                  <a:gd name="T58" fmla="*/ 19 w 19"/>
                  <a:gd name="T59" fmla="*/ 1 h 14"/>
                  <a:gd name="T60" fmla="*/ 19 w 19"/>
                  <a:gd name="T61" fmla="*/ 1 h 14"/>
                  <a:gd name="T62" fmla="*/ 19 w 19"/>
                  <a:gd name="T63" fmla="*/ 1 h 14"/>
                  <a:gd name="T64" fmla="*/ 19 w 19"/>
                  <a:gd name="T65" fmla="*/ 1 h 14"/>
                  <a:gd name="T66" fmla="*/ 18 w 19"/>
                  <a:gd name="T6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14">
                    <a:moveTo>
                      <a:pt x="15"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ubicBezTo>
                      <a:pt x="15" y="3"/>
                      <a:pt x="15" y="4"/>
                      <a:pt x="13" y="5"/>
                    </a:cubicBezTo>
                    <a:cubicBezTo>
                      <a:pt x="11" y="7"/>
                      <a:pt x="9" y="8"/>
                      <a:pt x="7" y="10"/>
                    </a:cubicBezTo>
                    <a:cubicBezTo>
                      <a:pt x="6" y="10"/>
                      <a:pt x="5" y="11"/>
                      <a:pt x="4" y="11"/>
                    </a:cubicBezTo>
                    <a:cubicBezTo>
                      <a:pt x="4" y="11"/>
                      <a:pt x="3" y="12"/>
                      <a:pt x="3" y="12"/>
                    </a:cubicBezTo>
                    <a:cubicBezTo>
                      <a:pt x="3" y="12"/>
                      <a:pt x="3" y="11"/>
                      <a:pt x="3" y="11"/>
                    </a:cubicBezTo>
                    <a:cubicBezTo>
                      <a:pt x="3" y="11"/>
                      <a:pt x="3" y="11"/>
                      <a:pt x="3" y="11"/>
                    </a:cubicBezTo>
                    <a:cubicBezTo>
                      <a:pt x="3" y="11"/>
                      <a:pt x="6" y="8"/>
                      <a:pt x="7" y="8"/>
                    </a:cubicBezTo>
                    <a:cubicBezTo>
                      <a:pt x="7" y="8"/>
                      <a:pt x="7" y="8"/>
                      <a:pt x="7" y="7"/>
                    </a:cubicBezTo>
                    <a:cubicBezTo>
                      <a:pt x="8" y="7"/>
                      <a:pt x="8" y="7"/>
                      <a:pt x="9" y="7"/>
                    </a:cubicBezTo>
                    <a:cubicBezTo>
                      <a:pt x="10" y="6"/>
                      <a:pt x="12" y="4"/>
                      <a:pt x="13" y="4"/>
                    </a:cubicBezTo>
                    <a:cubicBezTo>
                      <a:pt x="14" y="3"/>
                      <a:pt x="14" y="3"/>
                      <a:pt x="15" y="3"/>
                    </a:cubicBezTo>
                    <a:moveTo>
                      <a:pt x="18" y="0"/>
                    </a:moveTo>
                    <a:cubicBezTo>
                      <a:pt x="18" y="0"/>
                      <a:pt x="18" y="1"/>
                      <a:pt x="17" y="1"/>
                    </a:cubicBezTo>
                    <a:cubicBezTo>
                      <a:pt x="17" y="1"/>
                      <a:pt x="16" y="2"/>
                      <a:pt x="15" y="2"/>
                    </a:cubicBezTo>
                    <a:cubicBezTo>
                      <a:pt x="13" y="3"/>
                      <a:pt x="11" y="4"/>
                      <a:pt x="9" y="6"/>
                    </a:cubicBezTo>
                    <a:cubicBezTo>
                      <a:pt x="8" y="7"/>
                      <a:pt x="7" y="7"/>
                      <a:pt x="6" y="8"/>
                    </a:cubicBezTo>
                    <a:cubicBezTo>
                      <a:pt x="5" y="9"/>
                      <a:pt x="0" y="13"/>
                      <a:pt x="0" y="14"/>
                    </a:cubicBezTo>
                    <a:cubicBezTo>
                      <a:pt x="0" y="14"/>
                      <a:pt x="0" y="14"/>
                      <a:pt x="0" y="14"/>
                    </a:cubicBezTo>
                    <a:cubicBezTo>
                      <a:pt x="0" y="14"/>
                      <a:pt x="0" y="14"/>
                      <a:pt x="0" y="14"/>
                    </a:cubicBezTo>
                    <a:cubicBezTo>
                      <a:pt x="0" y="14"/>
                      <a:pt x="0" y="14"/>
                      <a:pt x="0" y="14"/>
                    </a:cubicBezTo>
                    <a:cubicBezTo>
                      <a:pt x="1" y="14"/>
                      <a:pt x="1" y="14"/>
                      <a:pt x="1" y="13"/>
                    </a:cubicBezTo>
                    <a:cubicBezTo>
                      <a:pt x="1" y="13"/>
                      <a:pt x="2" y="13"/>
                      <a:pt x="2" y="13"/>
                    </a:cubicBezTo>
                    <a:cubicBezTo>
                      <a:pt x="7" y="11"/>
                      <a:pt x="19" y="2"/>
                      <a:pt x="19" y="1"/>
                    </a:cubicBezTo>
                    <a:cubicBezTo>
                      <a:pt x="19" y="1"/>
                      <a:pt x="19" y="1"/>
                      <a:pt x="19" y="1"/>
                    </a:cubicBezTo>
                    <a:cubicBezTo>
                      <a:pt x="19" y="1"/>
                      <a:pt x="19" y="1"/>
                      <a:pt x="19" y="1"/>
                    </a:cubicBezTo>
                    <a:cubicBezTo>
                      <a:pt x="19" y="1"/>
                      <a:pt x="19" y="1"/>
                      <a:pt x="19" y="1"/>
                    </a:cubicBezTo>
                    <a:cubicBezTo>
                      <a:pt x="19" y="1"/>
                      <a:pt x="19" y="1"/>
                      <a:pt x="19" y="1"/>
                    </a:cubicBezTo>
                    <a:cubicBezTo>
                      <a:pt x="19" y="1"/>
                      <a:pt x="19" y="0"/>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92" name="Freeform 153"/>
              <p:cNvSpPr>
                <a:spLocks noEditPoints="1"/>
              </p:cNvSpPr>
              <p:nvPr/>
            </p:nvSpPr>
            <p:spPr bwMode="auto">
              <a:xfrm>
                <a:off x="240" y="578"/>
                <a:ext cx="72" cy="24"/>
              </a:xfrm>
              <a:custGeom>
                <a:avLst/>
                <a:gdLst>
                  <a:gd name="T0" fmla="*/ 26 w 46"/>
                  <a:gd name="T1" fmla="*/ 4 h 16"/>
                  <a:gd name="T2" fmla="*/ 27 w 46"/>
                  <a:gd name="T3" fmla="*/ 4 h 16"/>
                  <a:gd name="T4" fmla="*/ 29 w 46"/>
                  <a:gd name="T5" fmla="*/ 5 h 16"/>
                  <a:gd name="T6" fmla="*/ 29 w 46"/>
                  <a:gd name="T7" fmla="*/ 5 h 16"/>
                  <a:gd name="T8" fmla="*/ 29 w 46"/>
                  <a:gd name="T9" fmla="*/ 5 h 16"/>
                  <a:gd name="T10" fmla="*/ 31 w 46"/>
                  <a:gd name="T11" fmla="*/ 5 h 16"/>
                  <a:gd name="T12" fmla="*/ 15 w 46"/>
                  <a:gd name="T13" fmla="*/ 12 h 16"/>
                  <a:gd name="T14" fmla="*/ 14 w 46"/>
                  <a:gd name="T15" fmla="*/ 12 h 16"/>
                  <a:gd name="T16" fmla="*/ 12 w 46"/>
                  <a:gd name="T17" fmla="*/ 12 h 16"/>
                  <a:gd name="T18" fmla="*/ 11 w 46"/>
                  <a:gd name="T19" fmla="*/ 11 h 16"/>
                  <a:gd name="T20" fmla="*/ 15 w 46"/>
                  <a:gd name="T21" fmla="*/ 7 h 16"/>
                  <a:gd name="T22" fmla="*/ 15 w 46"/>
                  <a:gd name="T23" fmla="*/ 7 h 16"/>
                  <a:gd name="T24" fmla="*/ 15 w 46"/>
                  <a:gd name="T25" fmla="*/ 7 h 16"/>
                  <a:gd name="T26" fmla="*/ 15 w 46"/>
                  <a:gd name="T27" fmla="*/ 7 h 16"/>
                  <a:gd name="T28" fmla="*/ 15 w 46"/>
                  <a:gd name="T29" fmla="*/ 7 h 16"/>
                  <a:gd name="T30" fmla="*/ 15 w 46"/>
                  <a:gd name="T31" fmla="*/ 7 h 16"/>
                  <a:gd name="T32" fmla="*/ 15 w 46"/>
                  <a:gd name="T33" fmla="*/ 7 h 16"/>
                  <a:gd name="T34" fmla="*/ 15 w 46"/>
                  <a:gd name="T35" fmla="*/ 7 h 16"/>
                  <a:gd name="T36" fmla="*/ 15 w 46"/>
                  <a:gd name="T37" fmla="*/ 7 h 16"/>
                  <a:gd name="T38" fmla="*/ 15 w 46"/>
                  <a:gd name="T39" fmla="*/ 7 h 16"/>
                  <a:gd name="T40" fmla="*/ 15 w 46"/>
                  <a:gd name="T41" fmla="*/ 7 h 16"/>
                  <a:gd name="T42" fmla="*/ 22 w 46"/>
                  <a:gd name="T43" fmla="*/ 5 h 16"/>
                  <a:gd name="T44" fmla="*/ 26 w 46"/>
                  <a:gd name="T45" fmla="*/ 4 h 16"/>
                  <a:gd name="T46" fmla="*/ 33 w 46"/>
                  <a:gd name="T47" fmla="*/ 0 h 16"/>
                  <a:gd name="T48" fmla="*/ 9 w 46"/>
                  <a:gd name="T49" fmla="*/ 5 h 16"/>
                  <a:gd name="T50" fmla="*/ 9 w 46"/>
                  <a:gd name="T51" fmla="*/ 5 h 16"/>
                  <a:gd name="T52" fmla="*/ 9 w 46"/>
                  <a:gd name="T53" fmla="*/ 5 h 16"/>
                  <a:gd name="T54" fmla="*/ 9 w 46"/>
                  <a:gd name="T55" fmla="*/ 5 h 16"/>
                  <a:gd name="T56" fmla="*/ 9 w 46"/>
                  <a:gd name="T57" fmla="*/ 5 h 16"/>
                  <a:gd name="T58" fmla="*/ 0 w 46"/>
                  <a:gd name="T59" fmla="*/ 12 h 16"/>
                  <a:gd name="T60" fmla="*/ 0 w 46"/>
                  <a:gd name="T61" fmla="*/ 13 h 16"/>
                  <a:gd name="T62" fmla="*/ 2 w 46"/>
                  <a:gd name="T63" fmla="*/ 16 h 16"/>
                  <a:gd name="T64" fmla="*/ 6 w 46"/>
                  <a:gd name="T65" fmla="*/ 16 h 16"/>
                  <a:gd name="T66" fmla="*/ 9 w 46"/>
                  <a:gd name="T67" fmla="*/ 16 h 16"/>
                  <a:gd name="T68" fmla="*/ 13 w 46"/>
                  <a:gd name="T69" fmla="*/ 16 h 16"/>
                  <a:gd name="T70" fmla="*/ 39 w 46"/>
                  <a:gd name="T71" fmla="*/ 8 h 16"/>
                  <a:gd name="T72" fmla="*/ 37 w 46"/>
                  <a:gd name="T73" fmla="*/ 1 h 16"/>
                  <a:gd name="T74" fmla="*/ 33 w 46"/>
                  <a:gd name="T7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 h="16">
                    <a:moveTo>
                      <a:pt x="26" y="4"/>
                    </a:moveTo>
                    <a:cubicBezTo>
                      <a:pt x="26" y="4"/>
                      <a:pt x="26" y="4"/>
                      <a:pt x="27" y="4"/>
                    </a:cubicBezTo>
                    <a:cubicBezTo>
                      <a:pt x="28" y="4"/>
                      <a:pt x="28" y="4"/>
                      <a:pt x="29" y="5"/>
                    </a:cubicBezTo>
                    <a:cubicBezTo>
                      <a:pt x="29" y="5"/>
                      <a:pt x="29" y="5"/>
                      <a:pt x="29" y="5"/>
                    </a:cubicBezTo>
                    <a:cubicBezTo>
                      <a:pt x="29" y="5"/>
                      <a:pt x="29" y="5"/>
                      <a:pt x="29" y="5"/>
                    </a:cubicBezTo>
                    <a:cubicBezTo>
                      <a:pt x="30" y="5"/>
                      <a:pt x="31" y="5"/>
                      <a:pt x="31" y="5"/>
                    </a:cubicBezTo>
                    <a:cubicBezTo>
                      <a:pt x="33" y="8"/>
                      <a:pt x="23" y="12"/>
                      <a:pt x="15" y="12"/>
                    </a:cubicBezTo>
                    <a:cubicBezTo>
                      <a:pt x="15" y="12"/>
                      <a:pt x="14" y="12"/>
                      <a:pt x="14" y="12"/>
                    </a:cubicBezTo>
                    <a:cubicBezTo>
                      <a:pt x="13" y="12"/>
                      <a:pt x="13" y="12"/>
                      <a:pt x="12" y="12"/>
                    </a:cubicBezTo>
                    <a:cubicBezTo>
                      <a:pt x="11" y="12"/>
                      <a:pt x="11" y="11"/>
                      <a:pt x="11" y="11"/>
                    </a:cubicBezTo>
                    <a:cubicBezTo>
                      <a:pt x="10" y="10"/>
                      <a:pt x="12" y="8"/>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7" y="6"/>
                      <a:pt x="20" y="5"/>
                      <a:pt x="22" y="5"/>
                    </a:cubicBezTo>
                    <a:cubicBezTo>
                      <a:pt x="23" y="5"/>
                      <a:pt x="25" y="4"/>
                      <a:pt x="26" y="4"/>
                    </a:cubicBezTo>
                    <a:moveTo>
                      <a:pt x="33" y="0"/>
                    </a:moveTo>
                    <a:cubicBezTo>
                      <a:pt x="24" y="0"/>
                      <a:pt x="14" y="4"/>
                      <a:pt x="9" y="5"/>
                    </a:cubicBezTo>
                    <a:cubicBezTo>
                      <a:pt x="9" y="5"/>
                      <a:pt x="9" y="5"/>
                      <a:pt x="9" y="5"/>
                    </a:cubicBezTo>
                    <a:cubicBezTo>
                      <a:pt x="9" y="5"/>
                      <a:pt x="9" y="5"/>
                      <a:pt x="9" y="5"/>
                    </a:cubicBezTo>
                    <a:cubicBezTo>
                      <a:pt x="9" y="5"/>
                      <a:pt x="9" y="5"/>
                      <a:pt x="9" y="5"/>
                    </a:cubicBezTo>
                    <a:cubicBezTo>
                      <a:pt x="9" y="5"/>
                      <a:pt x="9" y="5"/>
                      <a:pt x="9" y="5"/>
                    </a:cubicBezTo>
                    <a:cubicBezTo>
                      <a:pt x="4" y="8"/>
                      <a:pt x="0" y="10"/>
                      <a:pt x="0" y="12"/>
                    </a:cubicBezTo>
                    <a:cubicBezTo>
                      <a:pt x="0" y="13"/>
                      <a:pt x="0" y="13"/>
                      <a:pt x="0" y="13"/>
                    </a:cubicBezTo>
                    <a:cubicBezTo>
                      <a:pt x="0" y="14"/>
                      <a:pt x="1" y="15"/>
                      <a:pt x="2" y="16"/>
                    </a:cubicBezTo>
                    <a:cubicBezTo>
                      <a:pt x="3" y="16"/>
                      <a:pt x="5" y="16"/>
                      <a:pt x="6" y="16"/>
                    </a:cubicBezTo>
                    <a:cubicBezTo>
                      <a:pt x="7" y="16"/>
                      <a:pt x="8" y="16"/>
                      <a:pt x="9" y="16"/>
                    </a:cubicBezTo>
                    <a:cubicBezTo>
                      <a:pt x="10" y="16"/>
                      <a:pt x="12" y="16"/>
                      <a:pt x="13" y="16"/>
                    </a:cubicBezTo>
                    <a:cubicBezTo>
                      <a:pt x="22" y="16"/>
                      <a:pt x="33" y="13"/>
                      <a:pt x="39" y="8"/>
                    </a:cubicBezTo>
                    <a:cubicBezTo>
                      <a:pt x="41" y="7"/>
                      <a:pt x="46" y="2"/>
                      <a:pt x="37" y="1"/>
                    </a:cubicBezTo>
                    <a:cubicBezTo>
                      <a:pt x="36" y="1"/>
                      <a:pt x="34" y="0"/>
                      <a:pt x="3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93" name="Freeform 154"/>
              <p:cNvSpPr>
                <a:spLocks noEditPoints="1"/>
              </p:cNvSpPr>
              <p:nvPr/>
            </p:nvSpPr>
            <p:spPr bwMode="auto">
              <a:xfrm>
                <a:off x="231" y="576"/>
                <a:ext cx="89" cy="30"/>
              </a:xfrm>
              <a:custGeom>
                <a:avLst/>
                <a:gdLst>
                  <a:gd name="T0" fmla="*/ 15 w 57"/>
                  <a:gd name="T1" fmla="*/ 6 h 19"/>
                  <a:gd name="T2" fmla="*/ 39 w 57"/>
                  <a:gd name="T3" fmla="*/ 1 h 19"/>
                  <a:gd name="T4" fmla="*/ 43 w 57"/>
                  <a:gd name="T5" fmla="*/ 2 h 19"/>
                  <a:gd name="T6" fmla="*/ 45 w 57"/>
                  <a:gd name="T7" fmla="*/ 9 h 19"/>
                  <a:gd name="T8" fmla="*/ 19 w 57"/>
                  <a:gd name="T9" fmla="*/ 17 h 19"/>
                  <a:gd name="T10" fmla="*/ 15 w 57"/>
                  <a:gd name="T11" fmla="*/ 17 h 19"/>
                  <a:gd name="T12" fmla="*/ 6 w 57"/>
                  <a:gd name="T13" fmla="*/ 14 h 19"/>
                  <a:gd name="T14" fmla="*/ 6 w 57"/>
                  <a:gd name="T15" fmla="*/ 13 h 19"/>
                  <a:gd name="T16" fmla="*/ 15 w 57"/>
                  <a:gd name="T17" fmla="*/ 6 h 19"/>
                  <a:gd name="T18" fmla="*/ 15 w 57"/>
                  <a:gd name="T19" fmla="*/ 6 h 19"/>
                  <a:gd name="T20" fmla="*/ 15 w 57"/>
                  <a:gd name="T21" fmla="*/ 6 h 19"/>
                  <a:gd name="T22" fmla="*/ 15 w 57"/>
                  <a:gd name="T23" fmla="*/ 6 h 19"/>
                  <a:gd name="T24" fmla="*/ 15 w 57"/>
                  <a:gd name="T25" fmla="*/ 6 h 19"/>
                  <a:gd name="T26" fmla="*/ 41 w 57"/>
                  <a:gd name="T27" fmla="*/ 0 h 19"/>
                  <a:gd name="T28" fmla="*/ 13 w 57"/>
                  <a:gd name="T29" fmla="*/ 6 h 19"/>
                  <a:gd name="T30" fmla="*/ 11 w 57"/>
                  <a:gd name="T31" fmla="*/ 7 h 19"/>
                  <a:gd name="T32" fmla="*/ 11 w 57"/>
                  <a:gd name="T33" fmla="*/ 7 h 19"/>
                  <a:gd name="T34" fmla="*/ 10 w 57"/>
                  <a:gd name="T35" fmla="*/ 7 h 19"/>
                  <a:gd name="T36" fmla="*/ 5 w 57"/>
                  <a:gd name="T37" fmla="*/ 18 h 19"/>
                  <a:gd name="T38" fmla="*/ 8 w 57"/>
                  <a:gd name="T39" fmla="*/ 19 h 19"/>
                  <a:gd name="T40" fmla="*/ 9 w 57"/>
                  <a:gd name="T41" fmla="*/ 19 h 19"/>
                  <a:gd name="T42" fmla="*/ 9 w 57"/>
                  <a:gd name="T43" fmla="*/ 19 h 19"/>
                  <a:gd name="T44" fmla="*/ 13 w 57"/>
                  <a:gd name="T45" fmla="*/ 19 h 19"/>
                  <a:gd name="T46" fmla="*/ 45 w 57"/>
                  <a:gd name="T47" fmla="*/ 11 h 19"/>
                  <a:gd name="T48" fmla="*/ 48 w 57"/>
                  <a:gd name="T49" fmla="*/ 1 h 19"/>
                  <a:gd name="T50" fmla="*/ 48 w 57"/>
                  <a:gd name="T51" fmla="*/ 1 h 19"/>
                  <a:gd name="T52" fmla="*/ 46 w 57"/>
                  <a:gd name="T53" fmla="*/ 1 h 19"/>
                  <a:gd name="T54" fmla="*/ 41 w 57"/>
                  <a:gd name="T5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7" h="19">
                    <a:moveTo>
                      <a:pt x="15" y="6"/>
                    </a:moveTo>
                    <a:cubicBezTo>
                      <a:pt x="20" y="5"/>
                      <a:pt x="30" y="1"/>
                      <a:pt x="39" y="1"/>
                    </a:cubicBezTo>
                    <a:cubicBezTo>
                      <a:pt x="40" y="1"/>
                      <a:pt x="42" y="2"/>
                      <a:pt x="43" y="2"/>
                    </a:cubicBezTo>
                    <a:cubicBezTo>
                      <a:pt x="52" y="3"/>
                      <a:pt x="47" y="8"/>
                      <a:pt x="45" y="9"/>
                    </a:cubicBezTo>
                    <a:cubicBezTo>
                      <a:pt x="39" y="14"/>
                      <a:pt x="28" y="17"/>
                      <a:pt x="19" y="17"/>
                    </a:cubicBezTo>
                    <a:cubicBezTo>
                      <a:pt x="18" y="17"/>
                      <a:pt x="16" y="17"/>
                      <a:pt x="15" y="17"/>
                    </a:cubicBezTo>
                    <a:cubicBezTo>
                      <a:pt x="10" y="17"/>
                      <a:pt x="6" y="17"/>
                      <a:pt x="6" y="14"/>
                    </a:cubicBezTo>
                    <a:cubicBezTo>
                      <a:pt x="6" y="14"/>
                      <a:pt x="6" y="14"/>
                      <a:pt x="6" y="13"/>
                    </a:cubicBezTo>
                    <a:cubicBezTo>
                      <a:pt x="6" y="11"/>
                      <a:pt x="10" y="9"/>
                      <a:pt x="15" y="6"/>
                    </a:cubicBezTo>
                    <a:cubicBezTo>
                      <a:pt x="15" y="6"/>
                      <a:pt x="15" y="6"/>
                      <a:pt x="15" y="6"/>
                    </a:cubicBezTo>
                    <a:cubicBezTo>
                      <a:pt x="15" y="6"/>
                      <a:pt x="15" y="6"/>
                      <a:pt x="15" y="6"/>
                    </a:cubicBezTo>
                    <a:cubicBezTo>
                      <a:pt x="15" y="6"/>
                      <a:pt x="15" y="6"/>
                      <a:pt x="15" y="6"/>
                    </a:cubicBezTo>
                    <a:cubicBezTo>
                      <a:pt x="15" y="6"/>
                      <a:pt x="15" y="6"/>
                      <a:pt x="15" y="6"/>
                    </a:cubicBezTo>
                    <a:moveTo>
                      <a:pt x="41" y="0"/>
                    </a:moveTo>
                    <a:cubicBezTo>
                      <a:pt x="33" y="0"/>
                      <a:pt x="22" y="2"/>
                      <a:pt x="13" y="6"/>
                    </a:cubicBezTo>
                    <a:cubicBezTo>
                      <a:pt x="12" y="6"/>
                      <a:pt x="12" y="7"/>
                      <a:pt x="11" y="7"/>
                    </a:cubicBezTo>
                    <a:cubicBezTo>
                      <a:pt x="11" y="7"/>
                      <a:pt x="11" y="7"/>
                      <a:pt x="11" y="7"/>
                    </a:cubicBezTo>
                    <a:cubicBezTo>
                      <a:pt x="11" y="7"/>
                      <a:pt x="10" y="7"/>
                      <a:pt x="10" y="7"/>
                    </a:cubicBezTo>
                    <a:cubicBezTo>
                      <a:pt x="2" y="11"/>
                      <a:pt x="0" y="16"/>
                      <a:pt x="5" y="18"/>
                    </a:cubicBezTo>
                    <a:cubicBezTo>
                      <a:pt x="6" y="18"/>
                      <a:pt x="7" y="18"/>
                      <a:pt x="8" y="19"/>
                    </a:cubicBezTo>
                    <a:cubicBezTo>
                      <a:pt x="8" y="19"/>
                      <a:pt x="9" y="19"/>
                      <a:pt x="9" y="19"/>
                    </a:cubicBezTo>
                    <a:cubicBezTo>
                      <a:pt x="9" y="19"/>
                      <a:pt x="9" y="19"/>
                      <a:pt x="9" y="19"/>
                    </a:cubicBezTo>
                    <a:cubicBezTo>
                      <a:pt x="11" y="19"/>
                      <a:pt x="12" y="19"/>
                      <a:pt x="13" y="19"/>
                    </a:cubicBezTo>
                    <a:cubicBezTo>
                      <a:pt x="22" y="19"/>
                      <a:pt x="35" y="16"/>
                      <a:pt x="45" y="11"/>
                    </a:cubicBezTo>
                    <a:cubicBezTo>
                      <a:pt x="57" y="4"/>
                      <a:pt x="50" y="2"/>
                      <a:pt x="48" y="1"/>
                    </a:cubicBezTo>
                    <a:cubicBezTo>
                      <a:pt x="48" y="1"/>
                      <a:pt x="48" y="1"/>
                      <a:pt x="48" y="1"/>
                    </a:cubicBezTo>
                    <a:cubicBezTo>
                      <a:pt x="47" y="1"/>
                      <a:pt x="46" y="1"/>
                      <a:pt x="46" y="1"/>
                    </a:cubicBezTo>
                    <a:cubicBezTo>
                      <a:pt x="44" y="0"/>
                      <a:pt x="43" y="0"/>
                      <a:pt x="4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94" name="Freeform 155"/>
              <p:cNvSpPr>
                <a:spLocks/>
              </p:cNvSpPr>
              <p:nvPr/>
            </p:nvSpPr>
            <p:spPr bwMode="auto">
              <a:xfrm>
                <a:off x="262" y="587"/>
                <a:ext cx="23" cy="8"/>
              </a:xfrm>
              <a:custGeom>
                <a:avLst/>
                <a:gdLst>
                  <a:gd name="T0" fmla="*/ 11 w 15"/>
                  <a:gd name="T1" fmla="*/ 0 h 5"/>
                  <a:gd name="T2" fmla="*/ 3 w 15"/>
                  <a:gd name="T3" fmla="*/ 1 h 5"/>
                  <a:gd name="T4" fmla="*/ 3 w 15"/>
                  <a:gd name="T5" fmla="*/ 1 h 5"/>
                  <a:gd name="T6" fmla="*/ 3 w 15"/>
                  <a:gd name="T7" fmla="*/ 1 h 5"/>
                  <a:gd name="T8" fmla="*/ 1 w 15"/>
                  <a:gd name="T9" fmla="*/ 3 h 5"/>
                  <a:gd name="T10" fmla="*/ 0 w 15"/>
                  <a:gd name="T11" fmla="*/ 4 h 5"/>
                  <a:gd name="T12" fmla="*/ 0 w 15"/>
                  <a:gd name="T13" fmla="*/ 4 h 5"/>
                  <a:gd name="T14" fmla="*/ 0 w 15"/>
                  <a:gd name="T15" fmla="*/ 4 h 5"/>
                  <a:gd name="T16" fmla="*/ 1 w 15"/>
                  <a:gd name="T17" fmla="*/ 5 h 5"/>
                  <a:gd name="T18" fmla="*/ 3 w 15"/>
                  <a:gd name="T19" fmla="*/ 5 h 5"/>
                  <a:gd name="T20" fmla="*/ 8 w 15"/>
                  <a:gd name="T21" fmla="*/ 4 h 5"/>
                  <a:gd name="T22" fmla="*/ 13 w 15"/>
                  <a:gd name="T23" fmla="*/ 2 h 5"/>
                  <a:gd name="T24" fmla="*/ 12 w 15"/>
                  <a:gd name="T25" fmla="*/ 0 h 5"/>
                  <a:gd name="T26" fmla="*/ 11 w 15"/>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5">
                    <a:moveTo>
                      <a:pt x="11" y="0"/>
                    </a:moveTo>
                    <a:cubicBezTo>
                      <a:pt x="8" y="0"/>
                      <a:pt x="5" y="1"/>
                      <a:pt x="3" y="1"/>
                    </a:cubicBezTo>
                    <a:cubicBezTo>
                      <a:pt x="3" y="1"/>
                      <a:pt x="3" y="1"/>
                      <a:pt x="3" y="1"/>
                    </a:cubicBezTo>
                    <a:cubicBezTo>
                      <a:pt x="3" y="1"/>
                      <a:pt x="3" y="1"/>
                      <a:pt x="3" y="1"/>
                    </a:cubicBezTo>
                    <a:cubicBezTo>
                      <a:pt x="2" y="2"/>
                      <a:pt x="1" y="2"/>
                      <a:pt x="1" y="3"/>
                    </a:cubicBezTo>
                    <a:cubicBezTo>
                      <a:pt x="0" y="3"/>
                      <a:pt x="0" y="3"/>
                      <a:pt x="0" y="4"/>
                    </a:cubicBezTo>
                    <a:cubicBezTo>
                      <a:pt x="0" y="4"/>
                      <a:pt x="0" y="4"/>
                      <a:pt x="0" y="4"/>
                    </a:cubicBezTo>
                    <a:cubicBezTo>
                      <a:pt x="0" y="4"/>
                      <a:pt x="0" y="4"/>
                      <a:pt x="0" y="4"/>
                    </a:cubicBezTo>
                    <a:cubicBezTo>
                      <a:pt x="0" y="4"/>
                      <a:pt x="0" y="4"/>
                      <a:pt x="1" y="5"/>
                    </a:cubicBezTo>
                    <a:cubicBezTo>
                      <a:pt x="2" y="5"/>
                      <a:pt x="2" y="5"/>
                      <a:pt x="3" y="5"/>
                    </a:cubicBezTo>
                    <a:cubicBezTo>
                      <a:pt x="5" y="5"/>
                      <a:pt x="6" y="5"/>
                      <a:pt x="8" y="4"/>
                    </a:cubicBezTo>
                    <a:cubicBezTo>
                      <a:pt x="10" y="4"/>
                      <a:pt x="12" y="3"/>
                      <a:pt x="13" y="2"/>
                    </a:cubicBezTo>
                    <a:cubicBezTo>
                      <a:pt x="14" y="1"/>
                      <a:pt x="15" y="0"/>
                      <a:pt x="12" y="0"/>
                    </a:cubicBezTo>
                    <a:cubicBezTo>
                      <a:pt x="12" y="0"/>
                      <a:pt x="11"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95" name="Freeform 156"/>
              <p:cNvSpPr>
                <a:spLocks noEditPoints="1"/>
              </p:cNvSpPr>
              <p:nvPr/>
            </p:nvSpPr>
            <p:spPr bwMode="auto">
              <a:xfrm>
                <a:off x="256" y="584"/>
                <a:ext cx="36" cy="12"/>
              </a:xfrm>
              <a:custGeom>
                <a:avLst/>
                <a:gdLst>
                  <a:gd name="T0" fmla="*/ 7 w 23"/>
                  <a:gd name="T1" fmla="*/ 3 h 8"/>
                  <a:gd name="T2" fmla="*/ 15 w 23"/>
                  <a:gd name="T3" fmla="*/ 2 h 8"/>
                  <a:gd name="T4" fmla="*/ 16 w 23"/>
                  <a:gd name="T5" fmla="*/ 2 h 8"/>
                  <a:gd name="T6" fmla="*/ 17 w 23"/>
                  <a:gd name="T7" fmla="*/ 4 h 8"/>
                  <a:gd name="T8" fmla="*/ 17 w 23"/>
                  <a:gd name="T9" fmla="*/ 4 h 8"/>
                  <a:gd name="T10" fmla="*/ 12 w 23"/>
                  <a:gd name="T11" fmla="*/ 6 h 8"/>
                  <a:gd name="T12" fmla="*/ 7 w 23"/>
                  <a:gd name="T13" fmla="*/ 7 h 8"/>
                  <a:gd name="T14" fmla="*/ 5 w 23"/>
                  <a:gd name="T15" fmla="*/ 7 h 8"/>
                  <a:gd name="T16" fmla="*/ 4 w 23"/>
                  <a:gd name="T17" fmla="*/ 6 h 8"/>
                  <a:gd name="T18" fmla="*/ 4 w 23"/>
                  <a:gd name="T19" fmla="*/ 6 h 8"/>
                  <a:gd name="T20" fmla="*/ 4 w 23"/>
                  <a:gd name="T21" fmla="*/ 6 h 8"/>
                  <a:gd name="T22" fmla="*/ 5 w 23"/>
                  <a:gd name="T23" fmla="*/ 5 h 8"/>
                  <a:gd name="T24" fmla="*/ 7 w 23"/>
                  <a:gd name="T25" fmla="*/ 3 h 8"/>
                  <a:gd name="T26" fmla="*/ 7 w 23"/>
                  <a:gd name="T27" fmla="*/ 3 h 8"/>
                  <a:gd name="T28" fmla="*/ 7 w 23"/>
                  <a:gd name="T29" fmla="*/ 3 h 8"/>
                  <a:gd name="T30" fmla="*/ 17 w 23"/>
                  <a:gd name="T31" fmla="*/ 0 h 8"/>
                  <a:gd name="T32" fmla="*/ 16 w 23"/>
                  <a:gd name="T33" fmla="*/ 0 h 8"/>
                  <a:gd name="T34" fmla="*/ 12 w 23"/>
                  <a:gd name="T35" fmla="*/ 1 h 8"/>
                  <a:gd name="T36" fmla="*/ 5 w 23"/>
                  <a:gd name="T37" fmla="*/ 3 h 8"/>
                  <a:gd name="T38" fmla="*/ 5 w 23"/>
                  <a:gd name="T39" fmla="*/ 3 h 8"/>
                  <a:gd name="T40" fmla="*/ 5 w 23"/>
                  <a:gd name="T41" fmla="*/ 3 h 8"/>
                  <a:gd name="T42" fmla="*/ 5 w 23"/>
                  <a:gd name="T43" fmla="*/ 3 h 8"/>
                  <a:gd name="T44" fmla="*/ 5 w 23"/>
                  <a:gd name="T45" fmla="*/ 3 h 8"/>
                  <a:gd name="T46" fmla="*/ 5 w 23"/>
                  <a:gd name="T47" fmla="*/ 3 h 8"/>
                  <a:gd name="T48" fmla="*/ 5 w 23"/>
                  <a:gd name="T49" fmla="*/ 3 h 8"/>
                  <a:gd name="T50" fmla="*/ 5 w 23"/>
                  <a:gd name="T51" fmla="*/ 3 h 8"/>
                  <a:gd name="T52" fmla="*/ 5 w 23"/>
                  <a:gd name="T53" fmla="*/ 3 h 8"/>
                  <a:gd name="T54" fmla="*/ 5 w 23"/>
                  <a:gd name="T55" fmla="*/ 3 h 8"/>
                  <a:gd name="T56" fmla="*/ 5 w 23"/>
                  <a:gd name="T57" fmla="*/ 3 h 8"/>
                  <a:gd name="T58" fmla="*/ 1 w 23"/>
                  <a:gd name="T59" fmla="*/ 7 h 8"/>
                  <a:gd name="T60" fmla="*/ 2 w 23"/>
                  <a:gd name="T61" fmla="*/ 8 h 8"/>
                  <a:gd name="T62" fmla="*/ 2 w 23"/>
                  <a:gd name="T63" fmla="*/ 8 h 8"/>
                  <a:gd name="T64" fmla="*/ 4 w 23"/>
                  <a:gd name="T65" fmla="*/ 8 h 8"/>
                  <a:gd name="T66" fmla="*/ 5 w 23"/>
                  <a:gd name="T67" fmla="*/ 8 h 8"/>
                  <a:gd name="T68" fmla="*/ 21 w 23"/>
                  <a:gd name="T69" fmla="*/ 1 h 8"/>
                  <a:gd name="T70" fmla="*/ 19 w 23"/>
                  <a:gd name="T71" fmla="*/ 1 h 8"/>
                  <a:gd name="T72" fmla="*/ 19 w 23"/>
                  <a:gd name="T73" fmla="*/ 1 h 8"/>
                  <a:gd name="T74" fmla="*/ 17 w 23"/>
                  <a:gd name="T7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 h="8">
                    <a:moveTo>
                      <a:pt x="7" y="3"/>
                    </a:moveTo>
                    <a:cubicBezTo>
                      <a:pt x="9" y="3"/>
                      <a:pt x="12" y="2"/>
                      <a:pt x="15" y="2"/>
                    </a:cubicBezTo>
                    <a:cubicBezTo>
                      <a:pt x="15" y="2"/>
                      <a:pt x="16" y="2"/>
                      <a:pt x="16" y="2"/>
                    </a:cubicBezTo>
                    <a:cubicBezTo>
                      <a:pt x="19" y="2"/>
                      <a:pt x="18" y="3"/>
                      <a:pt x="17" y="4"/>
                    </a:cubicBezTo>
                    <a:cubicBezTo>
                      <a:pt x="17" y="4"/>
                      <a:pt x="17" y="4"/>
                      <a:pt x="17" y="4"/>
                    </a:cubicBezTo>
                    <a:cubicBezTo>
                      <a:pt x="16" y="5"/>
                      <a:pt x="14" y="6"/>
                      <a:pt x="12" y="6"/>
                    </a:cubicBezTo>
                    <a:cubicBezTo>
                      <a:pt x="10" y="7"/>
                      <a:pt x="9" y="7"/>
                      <a:pt x="7" y="7"/>
                    </a:cubicBezTo>
                    <a:cubicBezTo>
                      <a:pt x="6" y="7"/>
                      <a:pt x="6" y="7"/>
                      <a:pt x="5" y="7"/>
                    </a:cubicBezTo>
                    <a:cubicBezTo>
                      <a:pt x="5" y="7"/>
                      <a:pt x="4" y="6"/>
                      <a:pt x="4" y="6"/>
                    </a:cubicBezTo>
                    <a:cubicBezTo>
                      <a:pt x="4" y="6"/>
                      <a:pt x="4" y="6"/>
                      <a:pt x="4" y="6"/>
                    </a:cubicBezTo>
                    <a:cubicBezTo>
                      <a:pt x="4" y="6"/>
                      <a:pt x="4" y="6"/>
                      <a:pt x="4" y="6"/>
                    </a:cubicBezTo>
                    <a:cubicBezTo>
                      <a:pt x="4" y="5"/>
                      <a:pt x="4" y="5"/>
                      <a:pt x="5" y="5"/>
                    </a:cubicBezTo>
                    <a:cubicBezTo>
                      <a:pt x="5" y="4"/>
                      <a:pt x="6" y="4"/>
                      <a:pt x="7" y="3"/>
                    </a:cubicBezTo>
                    <a:cubicBezTo>
                      <a:pt x="7" y="3"/>
                      <a:pt x="7" y="3"/>
                      <a:pt x="7" y="3"/>
                    </a:cubicBezTo>
                    <a:cubicBezTo>
                      <a:pt x="7" y="3"/>
                      <a:pt x="7" y="3"/>
                      <a:pt x="7" y="3"/>
                    </a:cubicBezTo>
                    <a:moveTo>
                      <a:pt x="17" y="0"/>
                    </a:moveTo>
                    <a:cubicBezTo>
                      <a:pt x="16" y="0"/>
                      <a:pt x="16" y="0"/>
                      <a:pt x="16" y="0"/>
                    </a:cubicBezTo>
                    <a:cubicBezTo>
                      <a:pt x="15" y="0"/>
                      <a:pt x="13" y="1"/>
                      <a:pt x="12" y="1"/>
                    </a:cubicBezTo>
                    <a:cubicBezTo>
                      <a:pt x="10" y="1"/>
                      <a:pt x="7" y="2"/>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2" y="4"/>
                      <a:pt x="0" y="6"/>
                      <a:pt x="1" y="7"/>
                    </a:cubicBezTo>
                    <a:cubicBezTo>
                      <a:pt x="1" y="7"/>
                      <a:pt x="1" y="8"/>
                      <a:pt x="2" y="8"/>
                    </a:cubicBezTo>
                    <a:cubicBezTo>
                      <a:pt x="2" y="8"/>
                      <a:pt x="2" y="8"/>
                      <a:pt x="2" y="8"/>
                    </a:cubicBezTo>
                    <a:cubicBezTo>
                      <a:pt x="3" y="8"/>
                      <a:pt x="3" y="8"/>
                      <a:pt x="4" y="8"/>
                    </a:cubicBezTo>
                    <a:cubicBezTo>
                      <a:pt x="4" y="8"/>
                      <a:pt x="5" y="8"/>
                      <a:pt x="5" y="8"/>
                    </a:cubicBezTo>
                    <a:cubicBezTo>
                      <a:pt x="13" y="8"/>
                      <a:pt x="23" y="4"/>
                      <a:pt x="21" y="1"/>
                    </a:cubicBezTo>
                    <a:cubicBezTo>
                      <a:pt x="21" y="1"/>
                      <a:pt x="20" y="1"/>
                      <a:pt x="19" y="1"/>
                    </a:cubicBezTo>
                    <a:cubicBezTo>
                      <a:pt x="19" y="1"/>
                      <a:pt x="19" y="1"/>
                      <a:pt x="19" y="1"/>
                    </a:cubicBezTo>
                    <a:cubicBezTo>
                      <a:pt x="18" y="0"/>
                      <a:pt x="18"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96" name="Freeform 157"/>
              <p:cNvSpPr>
                <a:spLocks noEditPoints="1"/>
              </p:cNvSpPr>
              <p:nvPr/>
            </p:nvSpPr>
            <p:spPr bwMode="auto">
              <a:xfrm>
                <a:off x="-218" y="626"/>
                <a:ext cx="66" cy="29"/>
              </a:xfrm>
              <a:custGeom>
                <a:avLst/>
                <a:gdLst>
                  <a:gd name="T0" fmla="*/ 19 w 42"/>
                  <a:gd name="T1" fmla="*/ 10 h 19"/>
                  <a:gd name="T2" fmla="*/ 31 w 42"/>
                  <a:gd name="T3" fmla="*/ 5 h 19"/>
                  <a:gd name="T4" fmla="*/ 31 w 42"/>
                  <a:gd name="T5" fmla="*/ 4 h 19"/>
                  <a:gd name="T6" fmla="*/ 31 w 42"/>
                  <a:gd name="T7" fmla="*/ 4 h 19"/>
                  <a:gd name="T8" fmla="*/ 31 w 42"/>
                  <a:gd name="T9" fmla="*/ 4 h 19"/>
                  <a:gd name="T10" fmla="*/ 31 w 42"/>
                  <a:gd name="T11" fmla="*/ 4 h 19"/>
                  <a:gd name="T12" fmla="*/ 12 w 42"/>
                  <a:gd name="T13" fmla="*/ 13 h 19"/>
                  <a:gd name="T14" fmla="*/ 11 w 42"/>
                  <a:gd name="T15" fmla="*/ 14 h 19"/>
                  <a:gd name="T16" fmla="*/ 11 w 42"/>
                  <a:gd name="T17" fmla="*/ 14 h 19"/>
                  <a:gd name="T18" fmla="*/ 11 w 42"/>
                  <a:gd name="T19" fmla="*/ 14 h 19"/>
                  <a:gd name="T20" fmla="*/ 11 w 42"/>
                  <a:gd name="T21" fmla="*/ 14 h 19"/>
                  <a:gd name="T22" fmla="*/ 14 w 42"/>
                  <a:gd name="T23" fmla="*/ 12 h 19"/>
                  <a:gd name="T24" fmla="*/ 17 w 42"/>
                  <a:gd name="T25" fmla="*/ 11 h 19"/>
                  <a:gd name="T26" fmla="*/ 19 w 42"/>
                  <a:gd name="T27" fmla="*/ 10 h 19"/>
                  <a:gd name="T28" fmla="*/ 19 w 42"/>
                  <a:gd name="T29" fmla="*/ 10 h 19"/>
                  <a:gd name="T30" fmla="*/ 19 w 42"/>
                  <a:gd name="T31" fmla="*/ 10 h 19"/>
                  <a:gd name="T32" fmla="*/ 19 w 42"/>
                  <a:gd name="T33" fmla="*/ 10 h 19"/>
                  <a:gd name="T34" fmla="*/ 42 w 42"/>
                  <a:gd name="T35" fmla="*/ 0 h 19"/>
                  <a:gd name="T36" fmla="*/ 39 w 42"/>
                  <a:gd name="T37" fmla="*/ 1 h 19"/>
                  <a:gd name="T38" fmla="*/ 33 w 42"/>
                  <a:gd name="T39" fmla="*/ 3 h 19"/>
                  <a:gd name="T40" fmla="*/ 16 w 42"/>
                  <a:gd name="T41" fmla="*/ 11 h 19"/>
                  <a:gd name="T42" fmla="*/ 16 w 42"/>
                  <a:gd name="T43" fmla="*/ 11 h 19"/>
                  <a:gd name="T44" fmla="*/ 12 w 42"/>
                  <a:gd name="T45" fmla="*/ 13 h 19"/>
                  <a:gd name="T46" fmla="*/ 4 w 42"/>
                  <a:gd name="T47" fmla="*/ 17 h 19"/>
                  <a:gd name="T48" fmla="*/ 0 w 42"/>
                  <a:gd name="T49" fmla="*/ 19 h 19"/>
                  <a:gd name="T50" fmla="*/ 0 w 42"/>
                  <a:gd name="T51" fmla="*/ 19 h 19"/>
                  <a:gd name="T52" fmla="*/ 0 w 42"/>
                  <a:gd name="T53" fmla="*/ 19 h 19"/>
                  <a:gd name="T54" fmla="*/ 15 w 42"/>
                  <a:gd name="T55" fmla="*/ 13 h 19"/>
                  <a:gd name="T56" fmla="*/ 41 w 42"/>
                  <a:gd name="T57" fmla="*/ 1 h 19"/>
                  <a:gd name="T58" fmla="*/ 42 w 42"/>
                  <a:gd name="T5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2" h="19">
                    <a:moveTo>
                      <a:pt x="19" y="10"/>
                    </a:moveTo>
                    <a:cubicBezTo>
                      <a:pt x="23" y="8"/>
                      <a:pt x="28" y="6"/>
                      <a:pt x="31" y="5"/>
                    </a:cubicBezTo>
                    <a:cubicBezTo>
                      <a:pt x="31" y="4"/>
                      <a:pt x="31" y="4"/>
                      <a:pt x="31" y="4"/>
                    </a:cubicBezTo>
                    <a:cubicBezTo>
                      <a:pt x="31" y="4"/>
                      <a:pt x="31" y="4"/>
                      <a:pt x="31" y="4"/>
                    </a:cubicBezTo>
                    <a:cubicBezTo>
                      <a:pt x="31" y="4"/>
                      <a:pt x="31" y="4"/>
                      <a:pt x="31" y="4"/>
                    </a:cubicBezTo>
                    <a:cubicBezTo>
                      <a:pt x="31" y="4"/>
                      <a:pt x="31" y="4"/>
                      <a:pt x="31" y="4"/>
                    </a:cubicBezTo>
                    <a:cubicBezTo>
                      <a:pt x="30" y="5"/>
                      <a:pt x="17" y="11"/>
                      <a:pt x="12" y="13"/>
                    </a:cubicBezTo>
                    <a:cubicBezTo>
                      <a:pt x="11" y="14"/>
                      <a:pt x="11" y="14"/>
                      <a:pt x="11" y="14"/>
                    </a:cubicBezTo>
                    <a:cubicBezTo>
                      <a:pt x="11" y="14"/>
                      <a:pt x="11" y="14"/>
                      <a:pt x="11" y="14"/>
                    </a:cubicBezTo>
                    <a:cubicBezTo>
                      <a:pt x="11" y="14"/>
                      <a:pt x="11" y="14"/>
                      <a:pt x="11" y="14"/>
                    </a:cubicBezTo>
                    <a:cubicBezTo>
                      <a:pt x="11" y="14"/>
                      <a:pt x="11" y="14"/>
                      <a:pt x="11" y="14"/>
                    </a:cubicBezTo>
                    <a:cubicBezTo>
                      <a:pt x="11" y="13"/>
                      <a:pt x="13" y="13"/>
                      <a:pt x="14" y="12"/>
                    </a:cubicBezTo>
                    <a:cubicBezTo>
                      <a:pt x="15" y="12"/>
                      <a:pt x="16" y="11"/>
                      <a:pt x="17" y="11"/>
                    </a:cubicBezTo>
                    <a:cubicBezTo>
                      <a:pt x="18" y="10"/>
                      <a:pt x="18" y="10"/>
                      <a:pt x="19" y="10"/>
                    </a:cubicBezTo>
                    <a:cubicBezTo>
                      <a:pt x="19" y="10"/>
                      <a:pt x="19" y="10"/>
                      <a:pt x="19" y="10"/>
                    </a:cubicBezTo>
                    <a:cubicBezTo>
                      <a:pt x="19" y="10"/>
                      <a:pt x="19" y="10"/>
                      <a:pt x="19" y="10"/>
                    </a:cubicBezTo>
                    <a:cubicBezTo>
                      <a:pt x="19" y="10"/>
                      <a:pt x="19" y="10"/>
                      <a:pt x="19" y="10"/>
                    </a:cubicBezTo>
                    <a:moveTo>
                      <a:pt x="42" y="0"/>
                    </a:moveTo>
                    <a:cubicBezTo>
                      <a:pt x="42" y="0"/>
                      <a:pt x="41" y="0"/>
                      <a:pt x="39" y="1"/>
                    </a:cubicBezTo>
                    <a:cubicBezTo>
                      <a:pt x="37" y="2"/>
                      <a:pt x="35" y="2"/>
                      <a:pt x="33" y="3"/>
                    </a:cubicBezTo>
                    <a:cubicBezTo>
                      <a:pt x="28" y="6"/>
                      <a:pt x="21" y="9"/>
                      <a:pt x="16" y="11"/>
                    </a:cubicBezTo>
                    <a:cubicBezTo>
                      <a:pt x="16" y="11"/>
                      <a:pt x="16" y="11"/>
                      <a:pt x="16" y="11"/>
                    </a:cubicBezTo>
                    <a:cubicBezTo>
                      <a:pt x="15" y="11"/>
                      <a:pt x="14" y="12"/>
                      <a:pt x="12" y="13"/>
                    </a:cubicBezTo>
                    <a:cubicBezTo>
                      <a:pt x="9" y="14"/>
                      <a:pt x="6" y="15"/>
                      <a:pt x="4" y="17"/>
                    </a:cubicBezTo>
                    <a:cubicBezTo>
                      <a:pt x="2" y="18"/>
                      <a:pt x="1" y="18"/>
                      <a:pt x="0" y="19"/>
                    </a:cubicBezTo>
                    <a:cubicBezTo>
                      <a:pt x="0" y="19"/>
                      <a:pt x="0" y="19"/>
                      <a:pt x="0" y="19"/>
                    </a:cubicBezTo>
                    <a:cubicBezTo>
                      <a:pt x="0" y="19"/>
                      <a:pt x="0" y="19"/>
                      <a:pt x="0" y="19"/>
                    </a:cubicBezTo>
                    <a:cubicBezTo>
                      <a:pt x="2" y="18"/>
                      <a:pt x="8" y="16"/>
                      <a:pt x="15" y="13"/>
                    </a:cubicBezTo>
                    <a:cubicBezTo>
                      <a:pt x="25" y="8"/>
                      <a:pt x="37" y="3"/>
                      <a:pt x="41" y="1"/>
                    </a:cubicBezTo>
                    <a:cubicBezTo>
                      <a:pt x="42" y="0"/>
                      <a:pt x="42" y="0"/>
                      <a:pt x="4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97" name="Freeform 158"/>
              <p:cNvSpPr>
                <a:spLocks noEditPoints="1"/>
              </p:cNvSpPr>
              <p:nvPr/>
            </p:nvSpPr>
            <p:spPr bwMode="auto">
              <a:xfrm>
                <a:off x="-222" y="623"/>
                <a:ext cx="76" cy="35"/>
              </a:xfrm>
              <a:custGeom>
                <a:avLst/>
                <a:gdLst>
                  <a:gd name="T0" fmla="*/ 42 w 49"/>
                  <a:gd name="T1" fmla="*/ 3 h 23"/>
                  <a:gd name="T2" fmla="*/ 44 w 49"/>
                  <a:gd name="T3" fmla="*/ 2 h 23"/>
                  <a:gd name="T4" fmla="*/ 45 w 49"/>
                  <a:gd name="T5" fmla="*/ 2 h 23"/>
                  <a:gd name="T6" fmla="*/ 45 w 49"/>
                  <a:gd name="T7" fmla="*/ 2 h 23"/>
                  <a:gd name="T8" fmla="*/ 44 w 49"/>
                  <a:gd name="T9" fmla="*/ 3 h 23"/>
                  <a:gd name="T10" fmla="*/ 18 w 49"/>
                  <a:gd name="T11" fmla="*/ 15 h 23"/>
                  <a:gd name="T12" fmla="*/ 3 w 49"/>
                  <a:gd name="T13" fmla="*/ 21 h 23"/>
                  <a:gd name="T14" fmla="*/ 3 w 49"/>
                  <a:gd name="T15" fmla="*/ 21 h 23"/>
                  <a:gd name="T16" fmla="*/ 3 w 49"/>
                  <a:gd name="T17" fmla="*/ 21 h 23"/>
                  <a:gd name="T18" fmla="*/ 7 w 49"/>
                  <a:gd name="T19" fmla="*/ 19 h 23"/>
                  <a:gd name="T20" fmla="*/ 15 w 49"/>
                  <a:gd name="T21" fmla="*/ 15 h 23"/>
                  <a:gd name="T22" fmla="*/ 19 w 49"/>
                  <a:gd name="T23" fmla="*/ 13 h 23"/>
                  <a:gd name="T24" fmla="*/ 19 w 49"/>
                  <a:gd name="T25" fmla="*/ 13 h 23"/>
                  <a:gd name="T26" fmla="*/ 36 w 49"/>
                  <a:gd name="T27" fmla="*/ 5 h 23"/>
                  <a:gd name="T28" fmla="*/ 42 w 49"/>
                  <a:gd name="T29" fmla="*/ 3 h 23"/>
                  <a:gd name="T30" fmla="*/ 49 w 49"/>
                  <a:gd name="T31" fmla="*/ 0 h 23"/>
                  <a:gd name="T32" fmla="*/ 47 w 49"/>
                  <a:gd name="T33" fmla="*/ 1 h 23"/>
                  <a:gd name="T34" fmla="*/ 47 w 49"/>
                  <a:gd name="T35" fmla="*/ 1 h 23"/>
                  <a:gd name="T36" fmla="*/ 47 w 49"/>
                  <a:gd name="T37" fmla="*/ 1 h 23"/>
                  <a:gd name="T38" fmla="*/ 47 w 49"/>
                  <a:gd name="T39" fmla="*/ 1 h 23"/>
                  <a:gd name="T40" fmla="*/ 19 w 49"/>
                  <a:gd name="T41" fmla="*/ 13 h 23"/>
                  <a:gd name="T42" fmla="*/ 16 w 49"/>
                  <a:gd name="T43" fmla="*/ 14 h 23"/>
                  <a:gd name="T44" fmla="*/ 16 w 49"/>
                  <a:gd name="T45" fmla="*/ 14 h 23"/>
                  <a:gd name="T46" fmla="*/ 14 w 49"/>
                  <a:gd name="T47" fmla="*/ 15 h 23"/>
                  <a:gd name="T48" fmla="*/ 0 w 49"/>
                  <a:gd name="T49" fmla="*/ 23 h 23"/>
                  <a:gd name="T50" fmla="*/ 1 w 49"/>
                  <a:gd name="T51" fmla="*/ 22 h 23"/>
                  <a:gd name="T52" fmla="*/ 1 w 49"/>
                  <a:gd name="T53" fmla="*/ 22 h 23"/>
                  <a:gd name="T54" fmla="*/ 1 w 49"/>
                  <a:gd name="T55" fmla="*/ 22 h 23"/>
                  <a:gd name="T56" fmla="*/ 33 w 49"/>
                  <a:gd name="T57" fmla="*/ 8 h 23"/>
                  <a:gd name="T58" fmla="*/ 33 w 49"/>
                  <a:gd name="T59" fmla="*/ 8 h 23"/>
                  <a:gd name="T60" fmla="*/ 36 w 49"/>
                  <a:gd name="T61" fmla="*/ 7 h 23"/>
                  <a:gd name="T62" fmla="*/ 49 w 49"/>
                  <a:gd name="T6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 h="23">
                    <a:moveTo>
                      <a:pt x="42" y="3"/>
                    </a:moveTo>
                    <a:cubicBezTo>
                      <a:pt x="43" y="3"/>
                      <a:pt x="43" y="2"/>
                      <a:pt x="44" y="2"/>
                    </a:cubicBezTo>
                    <a:cubicBezTo>
                      <a:pt x="45" y="2"/>
                      <a:pt x="45" y="2"/>
                      <a:pt x="45" y="2"/>
                    </a:cubicBezTo>
                    <a:cubicBezTo>
                      <a:pt x="45" y="2"/>
                      <a:pt x="45" y="2"/>
                      <a:pt x="45" y="2"/>
                    </a:cubicBezTo>
                    <a:cubicBezTo>
                      <a:pt x="45" y="2"/>
                      <a:pt x="45" y="2"/>
                      <a:pt x="44" y="3"/>
                    </a:cubicBezTo>
                    <a:cubicBezTo>
                      <a:pt x="40" y="5"/>
                      <a:pt x="28" y="10"/>
                      <a:pt x="18" y="15"/>
                    </a:cubicBezTo>
                    <a:cubicBezTo>
                      <a:pt x="11" y="18"/>
                      <a:pt x="5" y="20"/>
                      <a:pt x="3" y="21"/>
                    </a:cubicBezTo>
                    <a:cubicBezTo>
                      <a:pt x="3" y="21"/>
                      <a:pt x="3" y="21"/>
                      <a:pt x="3" y="21"/>
                    </a:cubicBezTo>
                    <a:cubicBezTo>
                      <a:pt x="3" y="21"/>
                      <a:pt x="3" y="21"/>
                      <a:pt x="3" y="21"/>
                    </a:cubicBezTo>
                    <a:cubicBezTo>
                      <a:pt x="4" y="20"/>
                      <a:pt x="5" y="20"/>
                      <a:pt x="7" y="19"/>
                    </a:cubicBezTo>
                    <a:cubicBezTo>
                      <a:pt x="9" y="17"/>
                      <a:pt x="12" y="16"/>
                      <a:pt x="15" y="15"/>
                    </a:cubicBezTo>
                    <a:cubicBezTo>
                      <a:pt x="17" y="14"/>
                      <a:pt x="18" y="13"/>
                      <a:pt x="19" y="13"/>
                    </a:cubicBezTo>
                    <a:cubicBezTo>
                      <a:pt x="19" y="13"/>
                      <a:pt x="19" y="13"/>
                      <a:pt x="19" y="13"/>
                    </a:cubicBezTo>
                    <a:cubicBezTo>
                      <a:pt x="24" y="10"/>
                      <a:pt x="31" y="8"/>
                      <a:pt x="36" y="5"/>
                    </a:cubicBezTo>
                    <a:cubicBezTo>
                      <a:pt x="38" y="4"/>
                      <a:pt x="40" y="4"/>
                      <a:pt x="42" y="3"/>
                    </a:cubicBezTo>
                    <a:moveTo>
                      <a:pt x="49" y="0"/>
                    </a:moveTo>
                    <a:cubicBezTo>
                      <a:pt x="47" y="1"/>
                      <a:pt x="47" y="1"/>
                      <a:pt x="47" y="1"/>
                    </a:cubicBezTo>
                    <a:cubicBezTo>
                      <a:pt x="47" y="1"/>
                      <a:pt x="47" y="1"/>
                      <a:pt x="47" y="1"/>
                    </a:cubicBezTo>
                    <a:cubicBezTo>
                      <a:pt x="47" y="1"/>
                      <a:pt x="47" y="1"/>
                      <a:pt x="47" y="1"/>
                    </a:cubicBezTo>
                    <a:cubicBezTo>
                      <a:pt x="47" y="1"/>
                      <a:pt x="47" y="1"/>
                      <a:pt x="47" y="1"/>
                    </a:cubicBezTo>
                    <a:cubicBezTo>
                      <a:pt x="42" y="2"/>
                      <a:pt x="31" y="7"/>
                      <a:pt x="19" y="13"/>
                    </a:cubicBezTo>
                    <a:cubicBezTo>
                      <a:pt x="18" y="13"/>
                      <a:pt x="17" y="14"/>
                      <a:pt x="16" y="14"/>
                    </a:cubicBezTo>
                    <a:cubicBezTo>
                      <a:pt x="16" y="14"/>
                      <a:pt x="16" y="14"/>
                      <a:pt x="16" y="14"/>
                    </a:cubicBezTo>
                    <a:cubicBezTo>
                      <a:pt x="15" y="15"/>
                      <a:pt x="14" y="15"/>
                      <a:pt x="14" y="15"/>
                    </a:cubicBezTo>
                    <a:cubicBezTo>
                      <a:pt x="0" y="22"/>
                      <a:pt x="0" y="22"/>
                      <a:pt x="0" y="23"/>
                    </a:cubicBezTo>
                    <a:cubicBezTo>
                      <a:pt x="0" y="22"/>
                      <a:pt x="1" y="22"/>
                      <a:pt x="1" y="22"/>
                    </a:cubicBezTo>
                    <a:cubicBezTo>
                      <a:pt x="1" y="22"/>
                      <a:pt x="1" y="22"/>
                      <a:pt x="1" y="22"/>
                    </a:cubicBezTo>
                    <a:cubicBezTo>
                      <a:pt x="1" y="22"/>
                      <a:pt x="1" y="22"/>
                      <a:pt x="1" y="22"/>
                    </a:cubicBezTo>
                    <a:cubicBezTo>
                      <a:pt x="10" y="19"/>
                      <a:pt x="28" y="10"/>
                      <a:pt x="33" y="8"/>
                    </a:cubicBezTo>
                    <a:cubicBezTo>
                      <a:pt x="33" y="8"/>
                      <a:pt x="33" y="8"/>
                      <a:pt x="33" y="8"/>
                    </a:cubicBezTo>
                    <a:cubicBezTo>
                      <a:pt x="34" y="7"/>
                      <a:pt x="35" y="7"/>
                      <a:pt x="36" y="7"/>
                    </a:cubicBezTo>
                    <a:cubicBezTo>
                      <a:pt x="43" y="3"/>
                      <a:pt x="47" y="1"/>
                      <a:pt x="4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98" name="Freeform 159"/>
              <p:cNvSpPr>
                <a:spLocks/>
              </p:cNvSpPr>
              <p:nvPr/>
            </p:nvSpPr>
            <p:spPr bwMode="auto">
              <a:xfrm>
                <a:off x="-196" y="635"/>
                <a:ext cx="22" cy="9"/>
              </a:xfrm>
              <a:custGeom>
                <a:avLst/>
                <a:gdLst>
                  <a:gd name="T0" fmla="*/ 14 w 14"/>
                  <a:gd name="T1" fmla="*/ 0 h 6"/>
                  <a:gd name="T2" fmla="*/ 14 w 14"/>
                  <a:gd name="T3" fmla="*/ 0 h 6"/>
                  <a:gd name="T4" fmla="*/ 14 w 14"/>
                  <a:gd name="T5" fmla="*/ 0 h 6"/>
                  <a:gd name="T6" fmla="*/ 13 w 14"/>
                  <a:gd name="T7" fmla="*/ 0 h 6"/>
                  <a:gd name="T8" fmla="*/ 6 w 14"/>
                  <a:gd name="T9" fmla="*/ 4 h 6"/>
                  <a:gd name="T10" fmla="*/ 5 w 14"/>
                  <a:gd name="T11" fmla="*/ 4 h 6"/>
                  <a:gd name="T12" fmla="*/ 0 w 14"/>
                  <a:gd name="T13" fmla="*/ 6 h 6"/>
                  <a:gd name="T14" fmla="*/ 0 w 14"/>
                  <a:gd name="T15" fmla="*/ 6 h 6"/>
                  <a:gd name="T16" fmla="*/ 1 w 14"/>
                  <a:gd name="T17" fmla="*/ 6 h 6"/>
                  <a:gd name="T18" fmla="*/ 9 w 14"/>
                  <a:gd name="T19" fmla="*/ 3 h 6"/>
                  <a:gd name="T20" fmla="*/ 14 w 14"/>
                  <a:gd name="T21" fmla="*/ 0 h 6"/>
                  <a:gd name="T22" fmla="*/ 14 w 14"/>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14" y="0"/>
                    </a:moveTo>
                    <a:cubicBezTo>
                      <a:pt x="14" y="0"/>
                      <a:pt x="14" y="0"/>
                      <a:pt x="14" y="0"/>
                    </a:cubicBezTo>
                    <a:cubicBezTo>
                      <a:pt x="14" y="0"/>
                      <a:pt x="14" y="0"/>
                      <a:pt x="14" y="0"/>
                    </a:cubicBezTo>
                    <a:cubicBezTo>
                      <a:pt x="14" y="0"/>
                      <a:pt x="13" y="0"/>
                      <a:pt x="13" y="0"/>
                    </a:cubicBezTo>
                    <a:cubicBezTo>
                      <a:pt x="11" y="1"/>
                      <a:pt x="7" y="3"/>
                      <a:pt x="6" y="4"/>
                    </a:cubicBezTo>
                    <a:cubicBezTo>
                      <a:pt x="5" y="4"/>
                      <a:pt x="5" y="4"/>
                      <a:pt x="5" y="4"/>
                    </a:cubicBezTo>
                    <a:cubicBezTo>
                      <a:pt x="4" y="4"/>
                      <a:pt x="1" y="6"/>
                      <a:pt x="0" y="6"/>
                    </a:cubicBezTo>
                    <a:cubicBezTo>
                      <a:pt x="0" y="6"/>
                      <a:pt x="0" y="6"/>
                      <a:pt x="0" y="6"/>
                    </a:cubicBezTo>
                    <a:cubicBezTo>
                      <a:pt x="1" y="6"/>
                      <a:pt x="1" y="6"/>
                      <a:pt x="1" y="6"/>
                    </a:cubicBezTo>
                    <a:cubicBezTo>
                      <a:pt x="1" y="6"/>
                      <a:pt x="5" y="4"/>
                      <a:pt x="9" y="3"/>
                    </a:cubicBezTo>
                    <a:cubicBezTo>
                      <a:pt x="11" y="1"/>
                      <a:pt x="14" y="0"/>
                      <a:pt x="14" y="0"/>
                    </a:cubicBezTo>
                    <a:cubicBezTo>
                      <a:pt x="14" y="0"/>
                      <a:pt x="14"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999" name="Freeform 160"/>
              <p:cNvSpPr>
                <a:spLocks noEditPoints="1"/>
              </p:cNvSpPr>
              <p:nvPr/>
            </p:nvSpPr>
            <p:spPr bwMode="auto">
              <a:xfrm>
                <a:off x="-201" y="632"/>
                <a:ext cx="32" cy="16"/>
              </a:xfrm>
              <a:custGeom>
                <a:avLst/>
                <a:gdLst>
                  <a:gd name="T0" fmla="*/ 17 w 20"/>
                  <a:gd name="T1" fmla="*/ 2 h 10"/>
                  <a:gd name="T2" fmla="*/ 17 w 20"/>
                  <a:gd name="T3" fmla="*/ 2 h 10"/>
                  <a:gd name="T4" fmla="*/ 17 w 20"/>
                  <a:gd name="T5" fmla="*/ 2 h 10"/>
                  <a:gd name="T6" fmla="*/ 17 w 20"/>
                  <a:gd name="T7" fmla="*/ 2 h 10"/>
                  <a:gd name="T8" fmla="*/ 12 w 20"/>
                  <a:gd name="T9" fmla="*/ 5 h 10"/>
                  <a:gd name="T10" fmla="*/ 4 w 20"/>
                  <a:gd name="T11" fmla="*/ 8 h 10"/>
                  <a:gd name="T12" fmla="*/ 3 w 20"/>
                  <a:gd name="T13" fmla="*/ 8 h 10"/>
                  <a:gd name="T14" fmla="*/ 3 w 20"/>
                  <a:gd name="T15" fmla="*/ 8 h 10"/>
                  <a:gd name="T16" fmla="*/ 3 w 20"/>
                  <a:gd name="T17" fmla="*/ 8 h 10"/>
                  <a:gd name="T18" fmla="*/ 8 w 20"/>
                  <a:gd name="T19" fmla="*/ 6 h 10"/>
                  <a:gd name="T20" fmla="*/ 9 w 20"/>
                  <a:gd name="T21" fmla="*/ 6 h 10"/>
                  <a:gd name="T22" fmla="*/ 16 w 20"/>
                  <a:gd name="T23" fmla="*/ 2 h 10"/>
                  <a:gd name="T24" fmla="*/ 17 w 20"/>
                  <a:gd name="T25" fmla="*/ 2 h 10"/>
                  <a:gd name="T26" fmla="*/ 17 w 20"/>
                  <a:gd name="T27" fmla="*/ 2 h 10"/>
                  <a:gd name="T28" fmla="*/ 17 w 20"/>
                  <a:gd name="T29" fmla="*/ 2 h 10"/>
                  <a:gd name="T30" fmla="*/ 20 w 20"/>
                  <a:gd name="T31" fmla="*/ 0 h 10"/>
                  <a:gd name="T32" fmla="*/ 20 w 20"/>
                  <a:gd name="T33" fmla="*/ 0 h 10"/>
                  <a:gd name="T34" fmla="*/ 8 w 20"/>
                  <a:gd name="T35" fmla="*/ 6 h 10"/>
                  <a:gd name="T36" fmla="*/ 8 w 20"/>
                  <a:gd name="T37" fmla="*/ 6 h 10"/>
                  <a:gd name="T38" fmla="*/ 8 w 20"/>
                  <a:gd name="T39" fmla="*/ 6 h 10"/>
                  <a:gd name="T40" fmla="*/ 8 w 20"/>
                  <a:gd name="T41" fmla="*/ 6 h 10"/>
                  <a:gd name="T42" fmla="*/ 6 w 20"/>
                  <a:gd name="T43" fmla="*/ 7 h 10"/>
                  <a:gd name="T44" fmla="*/ 3 w 20"/>
                  <a:gd name="T45" fmla="*/ 8 h 10"/>
                  <a:gd name="T46" fmla="*/ 0 w 20"/>
                  <a:gd name="T47" fmla="*/ 10 h 10"/>
                  <a:gd name="T48" fmla="*/ 0 w 20"/>
                  <a:gd name="T49" fmla="*/ 10 h 10"/>
                  <a:gd name="T50" fmla="*/ 0 w 20"/>
                  <a:gd name="T51" fmla="*/ 10 h 10"/>
                  <a:gd name="T52" fmla="*/ 0 w 20"/>
                  <a:gd name="T53" fmla="*/ 10 h 10"/>
                  <a:gd name="T54" fmla="*/ 1 w 20"/>
                  <a:gd name="T55" fmla="*/ 9 h 10"/>
                  <a:gd name="T56" fmla="*/ 20 w 20"/>
                  <a:gd name="T57" fmla="*/ 0 h 10"/>
                  <a:gd name="T58" fmla="*/ 20 w 20"/>
                  <a:gd name="T5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 h="10">
                    <a:moveTo>
                      <a:pt x="17" y="2"/>
                    </a:moveTo>
                    <a:cubicBezTo>
                      <a:pt x="17" y="2"/>
                      <a:pt x="17" y="2"/>
                      <a:pt x="17" y="2"/>
                    </a:cubicBezTo>
                    <a:cubicBezTo>
                      <a:pt x="17" y="2"/>
                      <a:pt x="17" y="2"/>
                      <a:pt x="17" y="2"/>
                    </a:cubicBezTo>
                    <a:cubicBezTo>
                      <a:pt x="17" y="2"/>
                      <a:pt x="17" y="2"/>
                      <a:pt x="17" y="2"/>
                    </a:cubicBezTo>
                    <a:cubicBezTo>
                      <a:pt x="17" y="2"/>
                      <a:pt x="14" y="3"/>
                      <a:pt x="12" y="5"/>
                    </a:cubicBezTo>
                    <a:cubicBezTo>
                      <a:pt x="8" y="6"/>
                      <a:pt x="4" y="8"/>
                      <a:pt x="4" y="8"/>
                    </a:cubicBezTo>
                    <a:cubicBezTo>
                      <a:pt x="3" y="8"/>
                      <a:pt x="3" y="8"/>
                      <a:pt x="3" y="8"/>
                    </a:cubicBezTo>
                    <a:cubicBezTo>
                      <a:pt x="3" y="8"/>
                      <a:pt x="3" y="8"/>
                      <a:pt x="3" y="8"/>
                    </a:cubicBezTo>
                    <a:cubicBezTo>
                      <a:pt x="3" y="8"/>
                      <a:pt x="3" y="8"/>
                      <a:pt x="3" y="8"/>
                    </a:cubicBezTo>
                    <a:cubicBezTo>
                      <a:pt x="4" y="8"/>
                      <a:pt x="7" y="6"/>
                      <a:pt x="8" y="6"/>
                    </a:cubicBezTo>
                    <a:cubicBezTo>
                      <a:pt x="8" y="6"/>
                      <a:pt x="8" y="6"/>
                      <a:pt x="9" y="6"/>
                    </a:cubicBezTo>
                    <a:cubicBezTo>
                      <a:pt x="10" y="5"/>
                      <a:pt x="14" y="3"/>
                      <a:pt x="16" y="2"/>
                    </a:cubicBezTo>
                    <a:cubicBezTo>
                      <a:pt x="16" y="2"/>
                      <a:pt x="17" y="2"/>
                      <a:pt x="17" y="2"/>
                    </a:cubicBezTo>
                    <a:cubicBezTo>
                      <a:pt x="17" y="2"/>
                      <a:pt x="17" y="2"/>
                      <a:pt x="17" y="2"/>
                    </a:cubicBezTo>
                    <a:cubicBezTo>
                      <a:pt x="17" y="2"/>
                      <a:pt x="17" y="2"/>
                      <a:pt x="17" y="2"/>
                    </a:cubicBezTo>
                    <a:moveTo>
                      <a:pt x="20" y="0"/>
                    </a:moveTo>
                    <a:cubicBezTo>
                      <a:pt x="20" y="0"/>
                      <a:pt x="20" y="0"/>
                      <a:pt x="20" y="0"/>
                    </a:cubicBezTo>
                    <a:cubicBezTo>
                      <a:pt x="20" y="0"/>
                      <a:pt x="12" y="4"/>
                      <a:pt x="8" y="6"/>
                    </a:cubicBezTo>
                    <a:cubicBezTo>
                      <a:pt x="8" y="6"/>
                      <a:pt x="8" y="6"/>
                      <a:pt x="8" y="6"/>
                    </a:cubicBezTo>
                    <a:cubicBezTo>
                      <a:pt x="8" y="6"/>
                      <a:pt x="8" y="6"/>
                      <a:pt x="8" y="6"/>
                    </a:cubicBezTo>
                    <a:cubicBezTo>
                      <a:pt x="8" y="6"/>
                      <a:pt x="8" y="6"/>
                      <a:pt x="8" y="6"/>
                    </a:cubicBezTo>
                    <a:cubicBezTo>
                      <a:pt x="7" y="6"/>
                      <a:pt x="7" y="6"/>
                      <a:pt x="6" y="7"/>
                    </a:cubicBezTo>
                    <a:cubicBezTo>
                      <a:pt x="5" y="7"/>
                      <a:pt x="4" y="8"/>
                      <a:pt x="3" y="8"/>
                    </a:cubicBezTo>
                    <a:cubicBezTo>
                      <a:pt x="2" y="9"/>
                      <a:pt x="0" y="9"/>
                      <a:pt x="0" y="10"/>
                    </a:cubicBezTo>
                    <a:cubicBezTo>
                      <a:pt x="0" y="10"/>
                      <a:pt x="0" y="10"/>
                      <a:pt x="0" y="10"/>
                    </a:cubicBezTo>
                    <a:cubicBezTo>
                      <a:pt x="0" y="10"/>
                      <a:pt x="0" y="10"/>
                      <a:pt x="0" y="10"/>
                    </a:cubicBezTo>
                    <a:cubicBezTo>
                      <a:pt x="0" y="10"/>
                      <a:pt x="0" y="10"/>
                      <a:pt x="0" y="10"/>
                    </a:cubicBezTo>
                    <a:cubicBezTo>
                      <a:pt x="0" y="10"/>
                      <a:pt x="0" y="10"/>
                      <a:pt x="1" y="9"/>
                    </a:cubicBezTo>
                    <a:cubicBezTo>
                      <a:pt x="6" y="7"/>
                      <a:pt x="19" y="1"/>
                      <a:pt x="20" y="0"/>
                    </a:cubicBezTo>
                    <a:cubicBezTo>
                      <a:pt x="20" y="0"/>
                      <a:pt x="20" y="0"/>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00" name="Freeform 161"/>
              <p:cNvSpPr>
                <a:spLocks noEditPoints="1"/>
              </p:cNvSpPr>
              <p:nvPr/>
            </p:nvSpPr>
            <p:spPr bwMode="auto">
              <a:xfrm>
                <a:off x="248" y="505"/>
                <a:ext cx="67" cy="12"/>
              </a:xfrm>
              <a:custGeom>
                <a:avLst/>
                <a:gdLst>
                  <a:gd name="T0" fmla="*/ 30 w 43"/>
                  <a:gd name="T1" fmla="*/ 2 h 8"/>
                  <a:gd name="T2" fmla="*/ 31 w 43"/>
                  <a:gd name="T3" fmla="*/ 2 h 8"/>
                  <a:gd name="T4" fmla="*/ 32 w 43"/>
                  <a:gd name="T5" fmla="*/ 2 h 8"/>
                  <a:gd name="T6" fmla="*/ 32 w 43"/>
                  <a:gd name="T7" fmla="*/ 2 h 8"/>
                  <a:gd name="T8" fmla="*/ 32 w 43"/>
                  <a:gd name="T9" fmla="*/ 2 h 8"/>
                  <a:gd name="T10" fmla="*/ 32 w 43"/>
                  <a:gd name="T11" fmla="*/ 2 h 8"/>
                  <a:gd name="T12" fmla="*/ 32 w 43"/>
                  <a:gd name="T13" fmla="*/ 2 h 8"/>
                  <a:gd name="T14" fmla="*/ 32 w 43"/>
                  <a:gd name="T15" fmla="*/ 2 h 8"/>
                  <a:gd name="T16" fmla="*/ 31 w 43"/>
                  <a:gd name="T17" fmla="*/ 2 h 8"/>
                  <a:gd name="T18" fmla="*/ 24 w 43"/>
                  <a:gd name="T19" fmla="*/ 4 h 8"/>
                  <a:gd name="T20" fmla="*/ 12 w 43"/>
                  <a:gd name="T21" fmla="*/ 6 h 8"/>
                  <a:gd name="T22" fmla="*/ 12 w 43"/>
                  <a:gd name="T23" fmla="*/ 6 h 8"/>
                  <a:gd name="T24" fmla="*/ 11 w 43"/>
                  <a:gd name="T25" fmla="*/ 6 h 8"/>
                  <a:gd name="T26" fmla="*/ 11 w 43"/>
                  <a:gd name="T27" fmla="*/ 6 h 8"/>
                  <a:gd name="T28" fmla="*/ 11 w 43"/>
                  <a:gd name="T29" fmla="*/ 6 h 8"/>
                  <a:gd name="T30" fmla="*/ 11 w 43"/>
                  <a:gd name="T31" fmla="*/ 6 h 8"/>
                  <a:gd name="T32" fmla="*/ 11 w 43"/>
                  <a:gd name="T33" fmla="*/ 6 h 8"/>
                  <a:gd name="T34" fmla="*/ 12 w 43"/>
                  <a:gd name="T35" fmla="*/ 5 h 8"/>
                  <a:gd name="T36" fmla="*/ 18 w 43"/>
                  <a:gd name="T37" fmla="*/ 4 h 8"/>
                  <a:gd name="T38" fmla="*/ 18 w 43"/>
                  <a:gd name="T39" fmla="*/ 4 h 8"/>
                  <a:gd name="T40" fmla="*/ 30 w 43"/>
                  <a:gd name="T41" fmla="*/ 2 h 8"/>
                  <a:gd name="T42" fmla="*/ 41 w 43"/>
                  <a:gd name="T43" fmla="*/ 0 h 8"/>
                  <a:gd name="T44" fmla="*/ 40 w 43"/>
                  <a:gd name="T45" fmla="*/ 0 h 8"/>
                  <a:gd name="T46" fmla="*/ 29 w 43"/>
                  <a:gd name="T47" fmla="*/ 1 h 8"/>
                  <a:gd name="T48" fmla="*/ 14 w 43"/>
                  <a:gd name="T49" fmla="*/ 4 h 8"/>
                  <a:gd name="T50" fmla="*/ 4 w 43"/>
                  <a:gd name="T51" fmla="*/ 6 h 8"/>
                  <a:gd name="T52" fmla="*/ 0 w 43"/>
                  <a:gd name="T53" fmla="*/ 8 h 8"/>
                  <a:gd name="T54" fmla="*/ 0 w 43"/>
                  <a:gd name="T55" fmla="*/ 8 h 8"/>
                  <a:gd name="T56" fmla="*/ 1 w 43"/>
                  <a:gd name="T57" fmla="*/ 8 h 8"/>
                  <a:gd name="T58" fmla="*/ 26 w 43"/>
                  <a:gd name="T59" fmla="*/ 5 h 8"/>
                  <a:gd name="T60" fmla="*/ 43 w 43"/>
                  <a:gd name="T61" fmla="*/ 0 h 8"/>
                  <a:gd name="T62" fmla="*/ 43 w 43"/>
                  <a:gd name="T63" fmla="*/ 0 h 8"/>
                  <a:gd name="T64" fmla="*/ 43 w 43"/>
                  <a:gd name="T65" fmla="*/ 0 h 8"/>
                  <a:gd name="T66" fmla="*/ 41 w 43"/>
                  <a:gd name="T6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 h="8">
                    <a:moveTo>
                      <a:pt x="30" y="2"/>
                    </a:moveTo>
                    <a:cubicBezTo>
                      <a:pt x="30" y="2"/>
                      <a:pt x="31" y="2"/>
                      <a:pt x="31" y="2"/>
                    </a:cubicBezTo>
                    <a:cubicBezTo>
                      <a:pt x="31" y="2"/>
                      <a:pt x="32" y="2"/>
                      <a:pt x="32" y="2"/>
                    </a:cubicBezTo>
                    <a:cubicBezTo>
                      <a:pt x="32" y="2"/>
                      <a:pt x="32" y="2"/>
                      <a:pt x="32" y="2"/>
                    </a:cubicBezTo>
                    <a:cubicBezTo>
                      <a:pt x="32" y="2"/>
                      <a:pt x="32" y="2"/>
                      <a:pt x="32" y="2"/>
                    </a:cubicBezTo>
                    <a:cubicBezTo>
                      <a:pt x="32" y="2"/>
                      <a:pt x="32" y="2"/>
                      <a:pt x="32" y="2"/>
                    </a:cubicBezTo>
                    <a:cubicBezTo>
                      <a:pt x="32" y="2"/>
                      <a:pt x="32" y="2"/>
                      <a:pt x="32" y="2"/>
                    </a:cubicBezTo>
                    <a:cubicBezTo>
                      <a:pt x="32" y="2"/>
                      <a:pt x="32" y="2"/>
                      <a:pt x="32" y="2"/>
                    </a:cubicBezTo>
                    <a:cubicBezTo>
                      <a:pt x="32" y="2"/>
                      <a:pt x="32" y="2"/>
                      <a:pt x="31" y="2"/>
                    </a:cubicBezTo>
                    <a:cubicBezTo>
                      <a:pt x="30" y="3"/>
                      <a:pt x="28" y="4"/>
                      <a:pt x="24" y="4"/>
                    </a:cubicBezTo>
                    <a:cubicBezTo>
                      <a:pt x="20" y="5"/>
                      <a:pt x="15" y="6"/>
                      <a:pt x="12" y="6"/>
                    </a:cubicBezTo>
                    <a:cubicBezTo>
                      <a:pt x="12" y="6"/>
                      <a:pt x="12" y="6"/>
                      <a:pt x="12" y="6"/>
                    </a:cubicBezTo>
                    <a:cubicBezTo>
                      <a:pt x="11" y="6"/>
                      <a:pt x="11" y="6"/>
                      <a:pt x="11" y="6"/>
                    </a:cubicBezTo>
                    <a:cubicBezTo>
                      <a:pt x="11" y="6"/>
                      <a:pt x="11" y="6"/>
                      <a:pt x="11" y="6"/>
                    </a:cubicBezTo>
                    <a:cubicBezTo>
                      <a:pt x="11" y="6"/>
                      <a:pt x="11" y="6"/>
                      <a:pt x="11" y="6"/>
                    </a:cubicBezTo>
                    <a:cubicBezTo>
                      <a:pt x="11" y="6"/>
                      <a:pt x="11" y="6"/>
                      <a:pt x="11" y="6"/>
                    </a:cubicBezTo>
                    <a:cubicBezTo>
                      <a:pt x="11" y="6"/>
                      <a:pt x="11" y="6"/>
                      <a:pt x="11" y="6"/>
                    </a:cubicBezTo>
                    <a:cubicBezTo>
                      <a:pt x="11" y="5"/>
                      <a:pt x="12" y="5"/>
                      <a:pt x="12" y="5"/>
                    </a:cubicBezTo>
                    <a:cubicBezTo>
                      <a:pt x="13" y="5"/>
                      <a:pt x="15" y="4"/>
                      <a:pt x="18" y="4"/>
                    </a:cubicBezTo>
                    <a:cubicBezTo>
                      <a:pt x="18" y="4"/>
                      <a:pt x="18" y="4"/>
                      <a:pt x="18" y="4"/>
                    </a:cubicBezTo>
                    <a:cubicBezTo>
                      <a:pt x="22" y="3"/>
                      <a:pt x="28" y="2"/>
                      <a:pt x="30" y="2"/>
                    </a:cubicBezTo>
                    <a:moveTo>
                      <a:pt x="41" y="0"/>
                    </a:moveTo>
                    <a:cubicBezTo>
                      <a:pt x="41" y="0"/>
                      <a:pt x="40" y="0"/>
                      <a:pt x="40" y="0"/>
                    </a:cubicBezTo>
                    <a:cubicBezTo>
                      <a:pt x="37" y="0"/>
                      <a:pt x="33" y="1"/>
                      <a:pt x="29" y="1"/>
                    </a:cubicBezTo>
                    <a:cubicBezTo>
                      <a:pt x="24" y="2"/>
                      <a:pt x="19" y="3"/>
                      <a:pt x="14" y="4"/>
                    </a:cubicBezTo>
                    <a:cubicBezTo>
                      <a:pt x="12" y="4"/>
                      <a:pt x="7" y="5"/>
                      <a:pt x="4" y="6"/>
                    </a:cubicBezTo>
                    <a:cubicBezTo>
                      <a:pt x="2" y="7"/>
                      <a:pt x="0" y="7"/>
                      <a:pt x="0" y="8"/>
                    </a:cubicBezTo>
                    <a:cubicBezTo>
                      <a:pt x="0" y="8"/>
                      <a:pt x="0" y="8"/>
                      <a:pt x="0" y="8"/>
                    </a:cubicBezTo>
                    <a:cubicBezTo>
                      <a:pt x="0" y="8"/>
                      <a:pt x="1" y="8"/>
                      <a:pt x="1" y="8"/>
                    </a:cubicBezTo>
                    <a:cubicBezTo>
                      <a:pt x="6" y="8"/>
                      <a:pt x="16" y="7"/>
                      <a:pt x="26" y="5"/>
                    </a:cubicBezTo>
                    <a:cubicBezTo>
                      <a:pt x="34" y="3"/>
                      <a:pt x="42" y="1"/>
                      <a:pt x="43" y="0"/>
                    </a:cubicBezTo>
                    <a:cubicBezTo>
                      <a:pt x="43" y="0"/>
                      <a:pt x="43" y="0"/>
                      <a:pt x="43" y="0"/>
                    </a:cubicBezTo>
                    <a:cubicBezTo>
                      <a:pt x="43" y="0"/>
                      <a:pt x="43" y="0"/>
                      <a:pt x="43" y="0"/>
                    </a:cubicBezTo>
                    <a:cubicBezTo>
                      <a:pt x="42" y="0"/>
                      <a:pt x="42" y="0"/>
                      <a:pt x="4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01" name="Freeform 162"/>
              <p:cNvSpPr>
                <a:spLocks noEditPoints="1"/>
              </p:cNvSpPr>
              <p:nvPr/>
            </p:nvSpPr>
            <p:spPr bwMode="auto">
              <a:xfrm>
                <a:off x="242" y="505"/>
                <a:ext cx="78" cy="14"/>
              </a:xfrm>
              <a:custGeom>
                <a:avLst/>
                <a:gdLst>
                  <a:gd name="T0" fmla="*/ 44 w 50"/>
                  <a:gd name="T1" fmla="*/ 0 h 9"/>
                  <a:gd name="T2" fmla="*/ 45 w 50"/>
                  <a:gd name="T3" fmla="*/ 0 h 9"/>
                  <a:gd name="T4" fmla="*/ 47 w 50"/>
                  <a:gd name="T5" fmla="*/ 0 h 9"/>
                  <a:gd name="T6" fmla="*/ 47 w 50"/>
                  <a:gd name="T7" fmla="*/ 0 h 9"/>
                  <a:gd name="T8" fmla="*/ 47 w 50"/>
                  <a:gd name="T9" fmla="*/ 0 h 9"/>
                  <a:gd name="T10" fmla="*/ 47 w 50"/>
                  <a:gd name="T11" fmla="*/ 0 h 9"/>
                  <a:gd name="T12" fmla="*/ 30 w 50"/>
                  <a:gd name="T13" fmla="*/ 5 h 9"/>
                  <a:gd name="T14" fmla="*/ 5 w 50"/>
                  <a:gd name="T15" fmla="*/ 8 h 9"/>
                  <a:gd name="T16" fmla="*/ 4 w 50"/>
                  <a:gd name="T17" fmla="*/ 8 h 9"/>
                  <a:gd name="T18" fmla="*/ 4 w 50"/>
                  <a:gd name="T19" fmla="*/ 8 h 9"/>
                  <a:gd name="T20" fmla="*/ 4 w 50"/>
                  <a:gd name="T21" fmla="*/ 8 h 9"/>
                  <a:gd name="T22" fmla="*/ 8 w 50"/>
                  <a:gd name="T23" fmla="*/ 6 h 9"/>
                  <a:gd name="T24" fmla="*/ 18 w 50"/>
                  <a:gd name="T25" fmla="*/ 4 h 9"/>
                  <a:gd name="T26" fmla="*/ 33 w 50"/>
                  <a:gd name="T27" fmla="*/ 1 h 9"/>
                  <a:gd name="T28" fmla="*/ 44 w 50"/>
                  <a:gd name="T29" fmla="*/ 0 h 9"/>
                  <a:gd name="T30" fmla="*/ 48 w 50"/>
                  <a:gd name="T31" fmla="*/ 0 h 9"/>
                  <a:gd name="T32" fmla="*/ 17 w 50"/>
                  <a:gd name="T33" fmla="*/ 4 h 9"/>
                  <a:gd name="T34" fmla="*/ 14 w 50"/>
                  <a:gd name="T35" fmla="*/ 4 h 9"/>
                  <a:gd name="T36" fmla="*/ 14 w 50"/>
                  <a:gd name="T37" fmla="*/ 4 h 9"/>
                  <a:gd name="T38" fmla="*/ 12 w 50"/>
                  <a:gd name="T39" fmla="*/ 5 h 9"/>
                  <a:gd name="T40" fmla="*/ 0 w 50"/>
                  <a:gd name="T41" fmla="*/ 8 h 9"/>
                  <a:gd name="T42" fmla="*/ 0 w 50"/>
                  <a:gd name="T43" fmla="*/ 9 h 9"/>
                  <a:gd name="T44" fmla="*/ 2 w 50"/>
                  <a:gd name="T45" fmla="*/ 9 h 9"/>
                  <a:gd name="T46" fmla="*/ 3 w 50"/>
                  <a:gd name="T47" fmla="*/ 9 h 9"/>
                  <a:gd name="T48" fmla="*/ 3 w 50"/>
                  <a:gd name="T49" fmla="*/ 9 h 9"/>
                  <a:gd name="T50" fmla="*/ 4 w 50"/>
                  <a:gd name="T51" fmla="*/ 9 h 9"/>
                  <a:gd name="T52" fmla="*/ 38 w 50"/>
                  <a:gd name="T53" fmla="*/ 3 h 9"/>
                  <a:gd name="T54" fmla="*/ 50 w 50"/>
                  <a:gd name="T55" fmla="*/ 0 h 9"/>
                  <a:gd name="T56" fmla="*/ 50 w 50"/>
                  <a:gd name="T57" fmla="*/ 0 h 9"/>
                  <a:gd name="T58" fmla="*/ 48 w 50"/>
                  <a:gd name="T5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 h="9">
                    <a:moveTo>
                      <a:pt x="44" y="0"/>
                    </a:moveTo>
                    <a:cubicBezTo>
                      <a:pt x="44" y="0"/>
                      <a:pt x="45" y="0"/>
                      <a:pt x="45" y="0"/>
                    </a:cubicBezTo>
                    <a:cubicBezTo>
                      <a:pt x="46" y="0"/>
                      <a:pt x="46" y="0"/>
                      <a:pt x="47" y="0"/>
                    </a:cubicBezTo>
                    <a:cubicBezTo>
                      <a:pt x="47" y="0"/>
                      <a:pt x="47" y="0"/>
                      <a:pt x="47" y="0"/>
                    </a:cubicBezTo>
                    <a:cubicBezTo>
                      <a:pt x="47" y="0"/>
                      <a:pt x="47" y="0"/>
                      <a:pt x="47" y="0"/>
                    </a:cubicBezTo>
                    <a:cubicBezTo>
                      <a:pt x="47" y="0"/>
                      <a:pt x="47" y="0"/>
                      <a:pt x="47" y="0"/>
                    </a:cubicBezTo>
                    <a:cubicBezTo>
                      <a:pt x="46" y="1"/>
                      <a:pt x="38" y="3"/>
                      <a:pt x="30" y="5"/>
                    </a:cubicBezTo>
                    <a:cubicBezTo>
                      <a:pt x="20" y="7"/>
                      <a:pt x="10" y="8"/>
                      <a:pt x="5" y="8"/>
                    </a:cubicBezTo>
                    <a:cubicBezTo>
                      <a:pt x="5" y="8"/>
                      <a:pt x="4" y="8"/>
                      <a:pt x="4" y="8"/>
                    </a:cubicBezTo>
                    <a:cubicBezTo>
                      <a:pt x="4" y="8"/>
                      <a:pt x="4" y="8"/>
                      <a:pt x="4" y="8"/>
                    </a:cubicBezTo>
                    <a:cubicBezTo>
                      <a:pt x="4" y="8"/>
                      <a:pt x="4" y="8"/>
                      <a:pt x="4" y="8"/>
                    </a:cubicBezTo>
                    <a:cubicBezTo>
                      <a:pt x="4" y="7"/>
                      <a:pt x="6" y="7"/>
                      <a:pt x="8" y="6"/>
                    </a:cubicBezTo>
                    <a:cubicBezTo>
                      <a:pt x="11" y="5"/>
                      <a:pt x="15" y="4"/>
                      <a:pt x="18" y="4"/>
                    </a:cubicBezTo>
                    <a:cubicBezTo>
                      <a:pt x="23" y="3"/>
                      <a:pt x="28" y="2"/>
                      <a:pt x="33" y="1"/>
                    </a:cubicBezTo>
                    <a:cubicBezTo>
                      <a:pt x="37" y="1"/>
                      <a:pt x="41" y="0"/>
                      <a:pt x="44" y="0"/>
                    </a:cubicBezTo>
                    <a:moveTo>
                      <a:pt x="48" y="0"/>
                    </a:moveTo>
                    <a:cubicBezTo>
                      <a:pt x="43" y="0"/>
                      <a:pt x="28" y="2"/>
                      <a:pt x="17" y="4"/>
                    </a:cubicBezTo>
                    <a:cubicBezTo>
                      <a:pt x="16" y="4"/>
                      <a:pt x="15" y="4"/>
                      <a:pt x="14" y="4"/>
                    </a:cubicBezTo>
                    <a:cubicBezTo>
                      <a:pt x="14" y="4"/>
                      <a:pt x="14" y="4"/>
                      <a:pt x="14" y="4"/>
                    </a:cubicBezTo>
                    <a:cubicBezTo>
                      <a:pt x="14" y="4"/>
                      <a:pt x="13" y="5"/>
                      <a:pt x="12" y="5"/>
                    </a:cubicBezTo>
                    <a:cubicBezTo>
                      <a:pt x="7" y="6"/>
                      <a:pt x="2" y="7"/>
                      <a:pt x="0" y="8"/>
                    </a:cubicBezTo>
                    <a:cubicBezTo>
                      <a:pt x="0" y="9"/>
                      <a:pt x="0" y="9"/>
                      <a:pt x="0" y="9"/>
                    </a:cubicBezTo>
                    <a:cubicBezTo>
                      <a:pt x="1" y="9"/>
                      <a:pt x="1" y="9"/>
                      <a:pt x="2" y="9"/>
                    </a:cubicBezTo>
                    <a:cubicBezTo>
                      <a:pt x="2" y="9"/>
                      <a:pt x="3" y="9"/>
                      <a:pt x="3" y="9"/>
                    </a:cubicBezTo>
                    <a:cubicBezTo>
                      <a:pt x="3" y="9"/>
                      <a:pt x="3" y="9"/>
                      <a:pt x="3" y="9"/>
                    </a:cubicBezTo>
                    <a:cubicBezTo>
                      <a:pt x="3" y="9"/>
                      <a:pt x="4" y="9"/>
                      <a:pt x="4" y="9"/>
                    </a:cubicBezTo>
                    <a:cubicBezTo>
                      <a:pt x="11" y="8"/>
                      <a:pt x="25" y="6"/>
                      <a:pt x="38" y="3"/>
                    </a:cubicBezTo>
                    <a:cubicBezTo>
                      <a:pt x="46" y="2"/>
                      <a:pt x="49" y="1"/>
                      <a:pt x="50" y="0"/>
                    </a:cubicBezTo>
                    <a:cubicBezTo>
                      <a:pt x="50" y="0"/>
                      <a:pt x="50" y="0"/>
                      <a:pt x="50" y="0"/>
                    </a:cubicBezTo>
                    <a:cubicBezTo>
                      <a:pt x="50" y="0"/>
                      <a:pt x="49" y="0"/>
                      <a:pt x="4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02" name="Freeform 163"/>
              <p:cNvSpPr>
                <a:spLocks/>
              </p:cNvSpPr>
              <p:nvPr/>
            </p:nvSpPr>
            <p:spPr bwMode="auto">
              <a:xfrm>
                <a:off x="270" y="509"/>
                <a:ext cx="22" cy="3"/>
              </a:xfrm>
              <a:custGeom>
                <a:avLst/>
                <a:gdLst>
                  <a:gd name="T0" fmla="*/ 14 w 14"/>
                  <a:gd name="T1" fmla="*/ 0 h 2"/>
                  <a:gd name="T2" fmla="*/ 13 w 14"/>
                  <a:gd name="T3" fmla="*/ 0 h 2"/>
                  <a:gd name="T4" fmla="*/ 5 w 14"/>
                  <a:gd name="T5" fmla="*/ 1 h 2"/>
                  <a:gd name="T6" fmla="*/ 5 w 14"/>
                  <a:gd name="T7" fmla="*/ 1 h 2"/>
                  <a:gd name="T8" fmla="*/ 0 w 14"/>
                  <a:gd name="T9" fmla="*/ 2 h 2"/>
                  <a:gd name="T10" fmla="*/ 1 w 14"/>
                  <a:gd name="T11" fmla="*/ 2 h 2"/>
                  <a:gd name="T12" fmla="*/ 9 w 14"/>
                  <a:gd name="T13" fmla="*/ 1 h 2"/>
                  <a:gd name="T14" fmla="*/ 14 w 14"/>
                  <a:gd name="T15" fmla="*/ 0 h 2"/>
                  <a:gd name="T16" fmla="*/ 14 w 14"/>
                  <a:gd name="T17" fmla="*/ 0 h 2"/>
                  <a:gd name="T18" fmla="*/ 14 w 14"/>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2">
                    <a:moveTo>
                      <a:pt x="14" y="0"/>
                    </a:moveTo>
                    <a:cubicBezTo>
                      <a:pt x="14" y="0"/>
                      <a:pt x="13" y="0"/>
                      <a:pt x="13" y="0"/>
                    </a:cubicBezTo>
                    <a:cubicBezTo>
                      <a:pt x="11" y="0"/>
                      <a:pt x="7" y="0"/>
                      <a:pt x="5" y="1"/>
                    </a:cubicBezTo>
                    <a:cubicBezTo>
                      <a:pt x="5" y="1"/>
                      <a:pt x="5" y="1"/>
                      <a:pt x="5" y="1"/>
                    </a:cubicBezTo>
                    <a:cubicBezTo>
                      <a:pt x="2" y="1"/>
                      <a:pt x="1" y="2"/>
                      <a:pt x="0" y="2"/>
                    </a:cubicBezTo>
                    <a:cubicBezTo>
                      <a:pt x="0" y="2"/>
                      <a:pt x="1" y="2"/>
                      <a:pt x="1" y="2"/>
                    </a:cubicBezTo>
                    <a:cubicBezTo>
                      <a:pt x="2" y="2"/>
                      <a:pt x="6" y="2"/>
                      <a:pt x="9" y="1"/>
                    </a:cubicBezTo>
                    <a:cubicBezTo>
                      <a:pt x="12" y="1"/>
                      <a:pt x="14" y="0"/>
                      <a:pt x="14" y="0"/>
                    </a:cubicBezTo>
                    <a:cubicBezTo>
                      <a:pt x="14" y="0"/>
                      <a:pt x="14" y="0"/>
                      <a:pt x="14" y="0"/>
                    </a:cubicBezTo>
                    <a:cubicBezTo>
                      <a:pt x="14" y="0"/>
                      <a:pt x="14"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03" name="Freeform 164"/>
              <p:cNvSpPr>
                <a:spLocks noEditPoints="1"/>
              </p:cNvSpPr>
              <p:nvPr/>
            </p:nvSpPr>
            <p:spPr bwMode="auto">
              <a:xfrm>
                <a:off x="265" y="508"/>
                <a:ext cx="33" cy="6"/>
              </a:xfrm>
              <a:custGeom>
                <a:avLst/>
                <a:gdLst>
                  <a:gd name="T0" fmla="*/ 16 w 21"/>
                  <a:gd name="T1" fmla="*/ 1 h 4"/>
                  <a:gd name="T2" fmla="*/ 17 w 21"/>
                  <a:gd name="T3" fmla="*/ 1 h 4"/>
                  <a:gd name="T4" fmla="*/ 17 w 21"/>
                  <a:gd name="T5" fmla="*/ 1 h 4"/>
                  <a:gd name="T6" fmla="*/ 17 w 21"/>
                  <a:gd name="T7" fmla="*/ 1 h 4"/>
                  <a:gd name="T8" fmla="*/ 17 w 21"/>
                  <a:gd name="T9" fmla="*/ 1 h 4"/>
                  <a:gd name="T10" fmla="*/ 12 w 21"/>
                  <a:gd name="T11" fmla="*/ 2 h 4"/>
                  <a:gd name="T12" fmla="*/ 4 w 21"/>
                  <a:gd name="T13" fmla="*/ 3 h 4"/>
                  <a:gd name="T14" fmla="*/ 3 w 21"/>
                  <a:gd name="T15" fmla="*/ 3 h 4"/>
                  <a:gd name="T16" fmla="*/ 3 w 21"/>
                  <a:gd name="T17" fmla="*/ 3 h 4"/>
                  <a:gd name="T18" fmla="*/ 8 w 21"/>
                  <a:gd name="T19" fmla="*/ 2 h 4"/>
                  <a:gd name="T20" fmla="*/ 8 w 21"/>
                  <a:gd name="T21" fmla="*/ 2 h 4"/>
                  <a:gd name="T22" fmla="*/ 16 w 21"/>
                  <a:gd name="T23" fmla="*/ 1 h 4"/>
                  <a:gd name="T24" fmla="*/ 20 w 21"/>
                  <a:gd name="T25" fmla="*/ 0 h 4"/>
                  <a:gd name="T26" fmla="*/ 19 w 21"/>
                  <a:gd name="T27" fmla="*/ 0 h 4"/>
                  <a:gd name="T28" fmla="*/ 7 w 21"/>
                  <a:gd name="T29" fmla="*/ 2 h 4"/>
                  <a:gd name="T30" fmla="*/ 7 w 21"/>
                  <a:gd name="T31" fmla="*/ 2 h 4"/>
                  <a:gd name="T32" fmla="*/ 1 w 21"/>
                  <a:gd name="T33" fmla="*/ 3 h 4"/>
                  <a:gd name="T34" fmla="*/ 0 w 21"/>
                  <a:gd name="T35" fmla="*/ 4 h 4"/>
                  <a:gd name="T36" fmla="*/ 0 w 21"/>
                  <a:gd name="T37" fmla="*/ 4 h 4"/>
                  <a:gd name="T38" fmla="*/ 0 w 21"/>
                  <a:gd name="T39" fmla="*/ 4 h 4"/>
                  <a:gd name="T40" fmla="*/ 0 w 21"/>
                  <a:gd name="T41" fmla="*/ 4 h 4"/>
                  <a:gd name="T42" fmla="*/ 1 w 21"/>
                  <a:gd name="T43" fmla="*/ 4 h 4"/>
                  <a:gd name="T44" fmla="*/ 1 w 21"/>
                  <a:gd name="T45" fmla="*/ 4 h 4"/>
                  <a:gd name="T46" fmla="*/ 13 w 21"/>
                  <a:gd name="T47" fmla="*/ 2 h 4"/>
                  <a:gd name="T48" fmla="*/ 20 w 21"/>
                  <a:gd name="T49" fmla="*/ 0 h 4"/>
                  <a:gd name="T50" fmla="*/ 21 w 21"/>
                  <a:gd name="T51" fmla="*/ 0 h 4"/>
                  <a:gd name="T52" fmla="*/ 21 w 21"/>
                  <a:gd name="T53" fmla="*/ 0 h 4"/>
                  <a:gd name="T54" fmla="*/ 21 w 21"/>
                  <a:gd name="T55" fmla="*/ 0 h 4"/>
                  <a:gd name="T56" fmla="*/ 21 w 21"/>
                  <a:gd name="T57" fmla="*/ 0 h 4"/>
                  <a:gd name="T58" fmla="*/ 21 w 21"/>
                  <a:gd name="T59" fmla="*/ 0 h 4"/>
                  <a:gd name="T60" fmla="*/ 20 w 21"/>
                  <a:gd name="T6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 h="4">
                    <a:moveTo>
                      <a:pt x="16" y="1"/>
                    </a:moveTo>
                    <a:cubicBezTo>
                      <a:pt x="16" y="1"/>
                      <a:pt x="17" y="1"/>
                      <a:pt x="17" y="1"/>
                    </a:cubicBezTo>
                    <a:cubicBezTo>
                      <a:pt x="17" y="1"/>
                      <a:pt x="17" y="1"/>
                      <a:pt x="17" y="1"/>
                    </a:cubicBezTo>
                    <a:cubicBezTo>
                      <a:pt x="17" y="1"/>
                      <a:pt x="17" y="1"/>
                      <a:pt x="17" y="1"/>
                    </a:cubicBezTo>
                    <a:cubicBezTo>
                      <a:pt x="17" y="1"/>
                      <a:pt x="17" y="1"/>
                      <a:pt x="17" y="1"/>
                    </a:cubicBezTo>
                    <a:cubicBezTo>
                      <a:pt x="17" y="1"/>
                      <a:pt x="15" y="2"/>
                      <a:pt x="12" y="2"/>
                    </a:cubicBezTo>
                    <a:cubicBezTo>
                      <a:pt x="9" y="3"/>
                      <a:pt x="5" y="3"/>
                      <a:pt x="4" y="3"/>
                    </a:cubicBezTo>
                    <a:cubicBezTo>
                      <a:pt x="4" y="3"/>
                      <a:pt x="3" y="3"/>
                      <a:pt x="3" y="3"/>
                    </a:cubicBezTo>
                    <a:cubicBezTo>
                      <a:pt x="3" y="3"/>
                      <a:pt x="3" y="3"/>
                      <a:pt x="3" y="3"/>
                    </a:cubicBezTo>
                    <a:cubicBezTo>
                      <a:pt x="4" y="3"/>
                      <a:pt x="5" y="2"/>
                      <a:pt x="8" y="2"/>
                    </a:cubicBezTo>
                    <a:cubicBezTo>
                      <a:pt x="8" y="2"/>
                      <a:pt x="8" y="2"/>
                      <a:pt x="8" y="2"/>
                    </a:cubicBezTo>
                    <a:cubicBezTo>
                      <a:pt x="10" y="1"/>
                      <a:pt x="14" y="1"/>
                      <a:pt x="16" y="1"/>
                    </a:cubicBezTo>
                    <a:moveTo>
                      <a:pt x="20" y="0"/>
                    </a:moveTo>
                    <a:cubicBezTo>
                      <a:pt x="20" y="0"/>
                      <a:pt x="20" y="0"/>
                      <a:pt x="19" y="0"/>
                    </a:cubicBezTo>
                    <a:cubicBezTo>
                      <a:pt x="17" y="0"/>
                      <a:pt x="11" y="1"/>
                      <a:pt x="7" y="2"/>
                    </a:cubicBezTo>
                    <a:cubicBezTo>
                      <a:pt x="7" y="2"/>
                      <a:pt x="7" y="2"/>
                      <a:pt x="7" y="2"/>
                    </a:cubicBezTo>
                    <a:cubicBezTo>
                      <a:pt x="6" y="2"/>
                      <a:pt x="3" y="3"/>
                      <a:pt x="1" y="3"/>
                    </a:cubicBezTo>
                    <a:cubicBezTo>
                      <a:pt x="1" y="3"/>
                      <a:pt x="0" y="3"/>
                      <a:pt x="0" y="4"/>
                    </a:cubicBezTo>
                    <a:cubicBezTo>
                      <a:pt x="0" y="4"/>
                      <a:pt x="0" y="4"/>
                      <a:pt x="0" y="4"/>
                    </a:cubicBezTo>
                    <a:cubicBezTo>
                      <a:pt x="0" y="4"/>
                      <a:pt x="0" y="4"/>
                      <a:pt x="0" y="4"/>
                    </a:cubicBezTo>
                    <a:cubicBezTo>
                      <a:pt x="0" y="4"/>
                      <a:pt x="0" y="4"/>
                      <a:pt x="0" y="4"/>
                    </a:cubicBezTo>
                    <a:cubicBezTo>
                      <a:pt x="0" y="4"/>
                      <a:pt x="0" y="4"/>
                      <a:pt x="1" y="4"/>
                    </a:cubicBezTo>
                    <a:cubicBezTo>
                      <a:pt x="1" y="4"/>
                      <a:pt x="1" y="4"/>
                      <a:pt x="1" y="4"/>
                    </a:cubicBezTo>
                    <a:cubicBezTo>
                      <a:pt x="4" y="4"/>
                      <a:pt x="9" y="3"/>
                      <a:pt x="13" y="2"/>
                    </a:cubicBezTo>
                    <a:cubicBezTo>
                      <a:pt x="17" y="1"/>
                      <a:pt x="19" y="1"/>
                      <a:pt x="20"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0" y="0"/>
                      <a:pt x="20" y="0"/>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04" name="Freeform 165"/>
              <p:cNvSpPr>
                <a:spLocks noEditPoints="1"/>
              </p:cNvSpPr>
              <p:nvPr/>
            </p:nvSpPr>
            <p:spPr bwMode="auto">
              <a:xfrm>
                <a:off x="650" y="492"/>
                <a:ext cx="59" cy="5"/>
              </a:xfrm>
              <a:custGeom>
                <a:avLst/>
                <a:gdLst>
                  <a:gd name="T0" fmla="*/ 11 w 38"/>
                  <a:gd name="T1" fmla="*/ 1 h 3"/>
                  <a:gd name="T2" fmla="*/ 11 w 38"/>
                  <a:gd name="T3" fmla="*/ 1 h 3"/>
                  <a:gd name="T4" fmla="*/ 12 w 38"/>
                  <a:gd name="T5" fmla="*/ 1 h 3"/>
                  <a:gd name="T6" fmla="*/ 12 w 38"/>
                  <a:gd name="T7" fmla="*/ 1 h 3"/>
                  <a:gd name="T8" fmla="*/ 13 w 38"/>
                  <a:gd name="T9" fmla="*/ 1 h 3"/>
                  <a:gd name="T10" fmla="*/ 16 w 38"/>
                  <a:gd name="T11" fmla="*/ 1 h 3"/>
                  <a:gd name="T12" fmla="*/ 16 w 38"/>
                  <a:gd name="T13" fmla="*/ 1 h 3"/>
                  <a:gd name="T14" fmla="*/ 16 w 38"/>
                  <a:gd name="T15" fmla="*/ 1 h 3"/>
                  <a:gd name="T16" fmla="*/ 23 w 38"/>
                  <a:gd name="T17" fmla="*/ 1 h 3"/>
                  <a:gd name="T18" fmla="*/ 26 w 38"/>
                  <a:gd name="T19" fmla="*/ 2 h 3"/>
                  <a:gd name="T20" fmla="*/ 28 w 38"/>
                  <a:gd name="T21" fmla="*/ 2 h 3"/>
                  <a:gd name="T22" fmla="*/ 28 w 38"/>
                  <a:gd name="T23" fmla="*/ 2 h 3"/>
                  <a:gd name="T24" fmla="*/ 28 w 38"/>
                  <a:gd name="T25" fmla="*/ 2 h 3"/>
                  <a:gd name="T26" fmla="*/ 28 w 38"/>
                  <a:gd name="T27" fmla="*/ 2 h 3"/>
                  <a:gd name="T28" fmla="*/ 28 w 38"/>
                  <a:gd name="T29" fmla="*/ 2 h 3"/>
                  <a:gd name="T30" fmla="*/ 27 w 38"/>
                  <a:gd name="T31" fmla="*/ 2 h 3"/>
                  <a:gd name="T32" fmla="*/ 13 w 38"/>
                  <a:gd name="T33" fmla="*/ 1 h 3"/>
                  <a:gd name="T34" fmla="*/ 11 w 38"/>
                  <a:gd name="T35" fmla="*/ 1 h 3"/>
                  <a:gd name="T36" fmla="*/ 10 w 38"/>
                  <a:gd name="T37" fmla="*/ 1 h 3"/>
                  <a:gd name="T38" fmla="*/ 10 w 38"/>
                  <a:gd name="T39" fmla="*/ 1 h 3"/>
                  <a:gd name="T40" fmla="*/ 10 w 38"/>
                  <a:gd name="T41" fmla="*/ 1 h 3"/>
                  <a:gd name="T42" fmla="*/ 10 w 38"/>
                  <a:gd name="T43" fmla="*/ 1 h 3"/>
                  <a:gd name="T44" fmla="*/ 10 w 38"/>
                  <a:gd name="T45" fmla="*/ 1 h 3"/>
                  <a:gd name="T46" fmla="*/ 10 w 38"/>
                  <a:gd name="T47" fmla="*/ 1 h 3"/>
                  <a:gd name="T48" fmla="*/ 11 w 38"/>
                  <a:gd name="T49" fmla="*/ 1 h 3"/>
                  <a:gd name="T50" fmla="*/ 11 w 38"/>
                  <a:gd name="T51" fmla="*/ 1 h 3"/>
                  <a:gd name="T52" fmla="*/ 11 w 38"/>
                  <a:gd name="T53" fmla="*/ 1 h 3"/>
                  <a:gd name="T54" fmla="*/ 2 w 38"/>
                  <a:gd name="T55" fmla="*/ 0 h 3"/>
                  <a:gd name="T56" fmla="*/ 0 w 38"/>
                  <a:gd name="T57" fmla="*/ 0 h 3"/>
                  <a:gd name="T58" fmla="*/ 1 w 38"/>
                  <a:gd name="T59" fmla="*/ 0 h 3"/>
                  <a:gd name="T60" fmla="*/ 17 w 38"/>
                  <a:gd name="T61" fmla="*/ 2 h 3"/>
                  <a:gd name="T62" fmla="*/ 37 w 38"/>
                  <a:gd name="T63" fmla="*/ 3 h 3"/>
                  <a:gd name="T64" fmla="*/ 38 w 38"/>
                  <a:gd name="T65" fmla="*/ 3 h 3"/>
                  <a:gd name="T66" fmla="*/ 34 w 38"/>
                  <a:gd name="T67" fmla="*/ 2 h 3"/>
                  <a:gd name="T68" fmla="*/ 28 w 38"/>
                  <a:gd name="T69" fmla="*/ 2 h 3"/>
                  <a:gd name="T70" fmla="*/ 13 w 38"/>
                  <a:gd name="T71" fmla="*/ 0 h 3"/>
                  <a:gd name="T72" fmla="*/ 13 w 38"/>
                  <a:gd name="T73" fmla="*/ 0 h 3"/>
                  <a:gd name="T74" fmla="*/ 12 w 38"/>
                  <a:gd name="T75" fmla="*/ 0 h 3"/>
                  <a:gd name="T76" fmla="*/ 4 w 38"/>
                  <a:gd name="T77" fmla="*/ 0 h 3"/>
                  <a:gd name="T78" fmla="*/ 2 w 38"/>
                  <a:gd name="T7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8" h="3">
                    <a:moveTo>
                      <a:pt x="11" y="1"/>
                    </a:moveTo>
                    <a:cubicBezTo>
                      <a:pt x="11" y="1"/>
                      <a:pt x="11" y="1"/>
                      <a:pt x="11" y="1"/>
                    </a:cubicBezTo>
                    <a:cubicBezTo>
                      <a:pt x="11" y="1"/>
                      <a:pt x="12" y="1"/>
                      <a:pt x="12" y="1"/>
                    </a:cubicBezTo>
                    <a:cubicBezTo>
                      <a:pt x="12" y="1"/>
                      <a:pt x="12" y="1"/>
                      <a:pt x="12" y="1"/>
                    </a:cubicBezTo>
                    <a:cubicBezTo>
                      <a:pt x="12" y="1"/>
                      <a:pt x="13" y="1"/>
                      <a:pt x="13" y="1"/>
                    </a:cubicBezTo>
                    <a:cubicBezTo>
                      <a:pt x="14" y="1"/>
                      <a:pt x="15" y="1"/>
                      <a:pt x="16" y="1"/>
                    </a:cubicBezTo>
                    <a:cubicBezTo>
                      <a:pt x="16" y="1"/>
                      <a:pt x="16" y="1"/>
                      <a:pt x="16" y="1"/>
                    </a:cubicBezTo>
                    <a:cubicBezTo>
                      <a:pt x="16" y="1"/>
                      <a:pt x="16" y="1"/>
                      <a:pt x="16" y="1"/>
                    </a:cubicBezTo>
                    <a:cubicBezTo>
                      <a:pt x="18" y="1"/>
                      <a:pt x="21" y="1"/>
                      <a:pt x="23" y="1"/>
                    </a:cubicBezTo>
                    <a:cubicBezTo>
                      <a:pt x="24" y="1"/>
                      <a:pt x="25" y="2"/>
                      <a:pt x="26" y="2"/>
                    </a:cubicBezTo>
                    <a:cubicBezTo>
                      <a:pt x="27" y="2"/>
                      <a:pt x="27" y="2"/>
                      <a:pt x="28" y="2"/>
                    </a:cubicBezTo>
                    <a:cubicBezTo>
                      <a:pt x="28" y="2"/>
                      <a:pt x="28" y="2"/>
                      <a:pt x="28" y="2"/>
                    </a:cubicBezTo>
                    <a:cubicBezTo>
                      <a:pt x="28" y="2"/>
                      <a:pt x="28" y="2"/>
                      <a:pt x="28" y="2"/>
                    </a:cubicBezTo>
                    <a:cubicBezTo>
                      <a:pt x="28" y="2"/>
                      <a:pt x="28" y="2"/>
                      <a:pt x="28" y="2"/>
                    </a:cubicBezTo>
                    <a:cubicBezTo>
                      <a:pt x="28" y="2"/>
                      <a:pt x="28" y="2"/>
                      <a:pt x="28" y="2"/>
                    </a:cubicBezTo>
                    <a:cubicBezTo>
                      <a:pt x="28" y="2"/>
                      <a:pt x="28" y="2"/>
                      <a:pt x="27" y="2"/>
                    </a:cubicBezTo>
                    <a:cubicBezTo>
                      <a:pt x="24" y="2"/>
                      <a:pt x="17" y="1"/>
                      <a:pt x="13" y="1"/>
                    </a:cubicBezTo>
                    <a:cubicBezTo>
                      <a:pt x="12" y="1"/>
                      <a:pt x="12" y="1"/>
                      <a:pt x="11" y="1"/>
                    </a:cubicBezTo>
                    <a:cubicBezTo>
                      <a:pt x="10" y="1"/>
                      <a:pt x="10" y="1"/>
                      <a:pt x="10" y="1"/>
                    </a:cubicBezTo>
                    <a:cubicBezTo>
                      <a:pt x="10" y="1"/>
                      <a:pt x="10" y="1"/>
                      <a:pt x="10" y="1"/>
                    </a:cubicBezTo>
                    <a:cubicBezTo>
                      <a:pt x="10" y="1"/>
                      <a:pt x="10" y="1"/>
                      <a:pt x="10" y="1"/>
                    </a:cubicBezTo>
                    <a:cubicBezTo>
                      <a:pt x="10" y="1"/>
                      <a:pt x="10" y="1"/>
                      <a:pt x="10" y="1"/>
                    </a:cubicBezTo>
                    <a:cubicBezTo>
                      <a:pt x="10" y="1"/>
                      <a:pt x="10" y="1"/>
                      <a:pt x="10" y="1"/>
                    </a:cubicBezTo>
                    <a:cubicBezTo>
                      <a:pt x="10" y="1"/>
                      <a:pt x="10" y="1"/>
                      <a:pt x="10" y="1"/>
                    </a:cubicBezTo>
                    <a:cubicBezTo>
                      <a:pt x="10" y="1"/>
                      <a:pt x="10" y="1"/>
                      <a:pt x="11" y="1"/>
                    </a:cubicBezTo>
                    <a:cubicBezTo>
                      <a:pt x="11" y="1"/>
                      <a:pt x="11" y="1"/>
                      <a:pt x="11" y="1"/>
                    </a:cubicBezTo>
                    <a:cubicBezTo>
                      <a:pt x="11" y="1"/>
                      <a:pt x="11" y="1"/>
                      <a:pt x="11" y="1"/>
                    </a:cubicBezTo>
                    <a:moveTo>
                      <a:pt x="2" y="0"/>
                    </a:moveTo>
                    <a:cubicBezTo>
                      <a:pt x="1" y="0"/>
                      <a:pt x="1" y="0"/>
                      <a:pt x="0" y="0"/>
                    </a:cubicBezTo>
                    <a:cubicBezTo>
                      <a:pt x="0" y="0"/>
                      <a:pt x="1" y="0"/>
                      <a:pt x="1" y="0"/>
                    </a:cubicBezTo>
                    <a:cubicBezTo>
                      <a:pt x="3" y="0"/>
                      <a:pt x="9" y="1"/>
                      <a:pt x="17" y="2"/>
                    </a:cubicBezTo>
                    <a:cubicBezTo>
                      <a:pt x="25" y="2"/>
                      <a:pt x="34" y="3"/>
                      <a:pt x="37" y="3"/>
                    </a:cubicBezTo>
                    <a:cubicBezTo>
                      <a:pt x="37" y="3"/>
                      <a:pt x="38" y="3"/>
                      <a:pt x="38" y="3"/>
                    </a:cubicBezTo>
                    <a:cubicBezTo>
                      <a:pt x="37" y="3"/>
                      <a:pt x="36" y="3"/>
                      <a:pt x="34" y="2"/>
                    </a:cubicBezTo>
                    <a:cubicBezTo>
                      <a:pt x="32" y="2"/>
                      <a:pt x="30" y="2"/>
                      <a:pt x="28" y="2"/>
                    </a:cubicBezTo>
                    <a:cubicBezTo>
                      <a:pt x="23" y="1"/>
                      <a:pt x="17" y="1"/>
                      <a:pt x="13" y="0"/>
                    </a:cubicBezTo>
                    <a:cubicBezTo>
                      <a:pt x="13" y="0"/>
                      <a:pt x="13" y="0"/>
                      <a:pt x="13" y="0"/>
                    </a:cubicBezTo>
                    <a:cubicBezTo>
                      <a:pt x="13" y="0"/>
                      <a:pt x="13" y="0"/>
                      <a:pt x="12" y="0"/>
                    </a:cubicBezTo>
                    <a:cubicBezTo>
                      <a:pt x="10" y="0"/>
                      <a:pt x="7" y="0"/>
                      <a:pt x="4" y="0"/>
                    </a:cubicBezTo>
                    <a:cubicBezTo>
                      <a:pt x="3" y="0"/>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05" name="Freeform 166"/>
              <p:cNvSpPr>
                <a:spLocks noEditPoints="1"/>
              </p:cNvSpPr>
              <p:nvPr/>
            </p:nvSpPr>
            <p:spPr bwMode="auto">
              <a:xfrm>
                <a:off x="646" y="492"/>
                <a:ext cx="68" cy="5"/>
              </a:xfrm>
              <a:custGeom>
                <a:avLst/>
                <a:gdLst>
                  <a:gd name="T0" fmla="*/ 3 w 44"/>
                  <a:gd name="T1" fmla="*/ 0 h 3"/>
                  <a:gd name="T2" fmla="*/ 5 w 44"/>
                  <a:gd name="T3" fmla="*/ 0 h 3"/>
                  <a:gd name="T4" fmla="*/ 7 w 44"/>
                  <a:gd name="T5" fmla="*/ 0 h 3"/>
                  <a:gd name="T6" fmla="*/ 15 w 44"/>
                  <a:gd name="T7" fmla="*/ 0 h 3"/>
                  <a:gd name="T8" fmla="*/ 16 w 44"/>
                  <a:gd name="T9" fmla="*/ 0 h 3"/>
                  <a:gd name="T10" fmla="*/ 16 w 44"/>
                  <a:gd name="T11" fmla="*/ 0 h 3"/>
                  <a:gd name="T12" fmla="*/ 31 w 44"/>
                  <a:gd name="T13" fmla="*/ 2 h 3"/>
                  <a:gd name="T14" fmla="*/ 37 w 44"/>
                  <a:gd name="T15" fmla="*/ 2 h 3"/>
                  <a:gd name="T16" fmla="*/ 39 w 44"/>
                  <a:gd name="T17" fmla="*/ 3 h 3"/>
                  <a:gd name="T18" fmla="*/ 41 w 44"/>
                  <a:gd name="T19" fmla="*/ 3 h 3"/>
                  <a:gd name="T20" fmla="*/ 41 w 44"/>
                  <a:gd name="T21" fmla="*/ 3 h 3"/>
                  <a:gd name="T22" fmla="*/ 40 w 44"/>
                  <a:gd name="T23" fmla="*/ 3 h 3"/>
                  <a:gd name="T24" fmla="*/ 40 w 44"/>
                  <a:gd name="T25" fmla="*/ 3 h 3"/>
                  <a:gd name="T26" fmla="*/ 20 w 44"/>
                  <a:gd name="T27" fmla="*/ 2 h 3"/>
                  <a:gd name="T28" fmla="*/ 4 w 44"/>
                  <a:gd name="T29" fmla="*/ 0 h 3"/>
                  <a:gd name="T30" fmla="*/ 3 w 44"/>
                  <a:gd name="T31" fmla="*/ 0 h 3"/>
                  <a:gd name="T32" fmla="*/ 3 w 44"/>
                  <a:gd name="T33" fmla="*/ 0 h 3"/>
                  <a:gd name="T34" fmla="*/ 2 w 44"/>
                  <a:gd name="T35" fmla="*/ 0 h 3"/>
                  <a:gd name="T36" fmla="*/ 0 w 44"/>
                  <a:gd name="T37" fmla="*/ 0 h 3"/>
                  <a:gd name="T38" fmla="*/ 3 w 44"/>
                  <a:gd name="T39" fmla="*/ 0 h 3"/>
                  <a:gd name="T40" fmla="*/ 32 w 44"/>
                  <a:gd name="T41" fmla="*/ 3 h 3"/>
                  <a:gd name="T42" fmla="*/ 32 w 44"/>
                  <a:gd name="T43" fmla="*/ 3 h 3"/>
                  <a:gd name="T44" fmla="*/ 44 w 44"/>
                  <a:gd name="T45" fmla="*/ 3 h 3"/>
                  <a:gd name="T46" fmla="*/ 44 w 44"/>
                  <a:gd name="T47" fmla="*/ 3 h 3"/>
                  <a:gd name="T48" fmla="*/ 38 w 44"/>
                  <a:gd name="T49" fmla="*/ 2 h 3"/>
                  <a:gd name="T50" fmla="*/ 38 w 44"/>
                  <a:gd name="T51" fmla="*/ 2 h 3"/>
                  <a:gd name="T52" fmla="*/ 38 w 44"/>
                  <a:gd name="T53" fmla="*/ 2 h 3"/>
                  <a:gd name="T54" fmla="*/ 13 w 44"/>
                  <a:gd name="T55" fmla="*/ 0 h 3"/>
                  <a:gd name="T56" fmla="*/ 13 w 44"/>
                  <a:gd name="T57" fmla="*/ 0 h 3"/>
                  <a:gd name="T58" fmla="*/ 12 w 44"/>
                  <a:gd name="T59" fmla="*/ 0 h 3"/>
                  <a:gd name="T60" fmla="*/ 9 w 44"/>
                  <a:gd name="T61" fmla="*/ 0 h 3"/>
                  <a:gd name="T62" fmla="*/ 2 w 44"/>
                  <a:gd name="T6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 h="3">
                    <a:moveTo>
                      <a:pt x="3" y="0"/>
                    </a:moveTo>
                    <a:cubicBezTo>
                      <a:pt x="4" y="0"/>
                      <a:pt x="4" y="0"/>
                      <a:pt x="5" y="0"/>
                    </a:cubicBezTo>
                    <a:cubicBezTo>
                      <a:pt x="6" y="0"/>
                      <a:pt x="6" y="0"/>
                      <a:pt x="7" y="0"/>
                    </a:cubicBezTo>
                    <a:cubicBezTo>
                      <a:pt x="9" y="0"/>
                      <a:pt x="11" y="0"/>
                      <a:pt x="15" y="0"/>
                    </a:cubicBezTo>
                    <a:cubicBezTo>
                      <a:pt x="16" y="0"/>
                      <a:pt x="16" y="0"/>
                      <a:pt x="16" y="0"/>
                    </a:cubicBezTo>
                    <a:cubicBezTo>
                      <a:pt x="16" y="0"/>
                      <a:pt x="16" y="0"/>
                      <a:pt x="16" y="0"/>
                    </a:cubicBezTo>
                    <a:cubicBezTo>
                      <a:pt x="21" y="1"/>
                      <a:pt x="26" y="1"/>
                      <a:pt x="31" y="2"/>
                    </a:cubicBezTo>
                    <a:cubicBezTo>
                      <a:pt x="33" y="2"/>
                      <a:pt x="35" y="2"/>
                      <a:pt x="37" y="2"/>
                    </a:cubicBezTo>
                    <a:cubicBezTo>
                      <a:pt x="38" y="2"/>
                      <a:pt x="39" y="2"/>
                      <a:pt x="39" y="3"/>
                    </a:cubicBezTo>
                    <a:cubicBezTo>
                      <a:pt x="40" y="3"/>
                      <a:pt x="40" y="3"/>
                      <a:pt x="41" y="3"/>
                    </a:cubicBezTo>
                    <a:cubicBezTo>
                      <a:pt x="41" y="3"/>
                      <a:pt x="41" y="3"/>
                      <a:pt x="41" y="3"/>
                    </a:cubicBezTo>
                    <a:cubicBezTo>
                      <a:pt x="41" y="3"/>
                      <a:pt x="40" y="3"/>
                      <a:pt x="40" y="3"/>
                    </a:cubicBezTo>
                    <a:cubicBezTo>
                      <a:pt x="40" y="3"/>
                      <a:pt x="40" y="3"/>
                      <a:pt x="40" y="3"/>
                    </a:cubicBezTo>
                    <a:cubicBezTo>
                      <a:pt x="37" y="3"/>
                      <a:pt x="28" y="2"/>
                      <a:pt x="20" y="2"/>
                    </a:cubicBezTo>
                    <a:cubicBezTo>
                      <a:pt x="12" y="1"/>
                      <a:pt x="6" y="0"/>
                      <a:pt x="4" y="0"/>
                    </a:cubicBezTo>
                    <a:cubicBezTo>
                      <a:pt x="3" y="0"/>
                      <a:pt x="3" y="0"/>
                      <a:pt x="3" y="0"/>
                    </a:cubicBezTo>
                    <a:cubicBezTo>
                      <a:pt x="3" y="0"/>
                      <a:pt x="3" y="0"/>
                      <a:pt x="3" y="0"/>
                    </a:cubicBezTo>
                    <a:moveTo>
                      <a:pt x="2" y="0"/>
                    </a:moveTo>
                    <a:cubicBezTo>
                      <a:pt x="1" y="0"/>
                      <a:pt x="0" y="0"/>
                      <a:pt x="0" y="0"/>
                    </a:cubicBezTo>
                    <a:cubicBezTo>
                      <a:pt x="0" y="0"/>
                      <a:pt x="0" y="0"/>
                      <a:pt x="3" y="0"/>
                    </a:cubicBezTo>
                    <a:cubicBezTo>
                      <a:pt x="9" y="1"/>
                      <a:pt x="17" y="2"/>
                      <a:pt x="32" y="3"/>
                    </a:cubicBezTo>
                    <a:cubicBezTo>
                      <a:pt x="32" y="3"/>
                      <a:pt x="32" y="3"/>
                      <a:pt x="32" y="3"/>
                    </a:cubicBezTo>
                    <a:cubicBezTo>
                      <a:pt x="41" y="3"/>
                      <a:pt x="43" y="3"/>
                      <a:pt x="44" y="3"/>
                    </a:cubicBezTo>
                    <a:cubicBezTo>
                      <a:pt x="44" y="3"/>
                      <a:pt x="44" y="3"/>
                      <a:pt x="44" y="3"/>
                    </a:cubicBezTo>
                    <a:cubicBezTo>
                      <a:pt x="42" y="3"/>
                      <a:pt x="40" y="3"/>
                      <a:pt x="38" y="2"/>
                    </a:cubicBezTo>
                    <a:cubicBezTo>
                      <a:pt x="38" y="2"/>
                      <a:pt x="38" y="2"/>
                      <a:pt x="38" y="2"/>
                    </a:cubicBezTo>
                    <a:cubicBezTo>
                      <a:pt x="38" y="2"/>
                      <a:pt x="38" y="2"/>
                      <a:pt x="38" y="2"/>
                    </a:cubicBezTo>
                    <a:cubicBezTo>
                      <a:pt x="29" y="1"/>
                      <a:pt x="20" y="1"/>
                      <a:pt x="13" y="0"/>
                    </a:cubicBezTo>
                    <a:cubicBezTo>
                      <a:pt x="13" y="0"/>
                      <a:pt x="13" y="0"/>
                      <a:pt x="13" y="0"/>
                    </a:cubicBezTo>
                    <a:cubicBezTo>
                      <a:pt x="12" y="0"/>
                      <a:pt x="12" y="0"/>
                      <a:pt x="12" y="0"/>
                    </a:cubicBezTo>
                    <a:cubicBezTo>
                      <a:pt x="11" y="0"/>
                      <a:pt x="10" y="0"/>
                      <a:pt x="9" y="0"/>
                    </a:cubicBezTo>
                    <a:cubicBezTo>
                      <a:pt x="7" y="0"/>
                      <a:pt x="4"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06" name="Freeform 167"/>
              <p:cNvSpPr>
                <a:spLocks/>
              </p:cNvSpPr>
              <p:nvPr/>
            </p:nvSpPr>
            <p:spPr bwMode="auto">
              <a:xfrm>
                <a:off x="671" y="494"/>
                <a:ext cx="18" cy="1"/>
              </a:xfrm>
              <a:custGeom>
                <a:avLst/>
                <a:gdLst>
                  <a:gd name="T0" fmla="*/ 1 w 12"/>
                  <a:gd name="T1" fmla="*/ 0 h 1"/>
                  <a:gd name="T2" fmla="*/ 0 w 12"/>
                  <a:gd name="T3" fmla="*/ 0 h 1"/>
                  <a:gd name="T4" fmla="*/ 0 w 12"/>
                  <a:gd name="T5" fmla="*/ 0 h 1"/>
                  <a:gd name="T6" fmla="*/ 1 w 12"/>
                  <a:gd name="T7" fmla="*/ 0 h 1"/>
                  <a:gd name="T8" fmla="*/ 6 w 12"/>
                  <a:gd name="T9" fmla="*/ 0 h 1"/>
                  <a:gd name="T10" fmla="*/ 12 w 12"/>
                  <a:gd name="T11" fmla="*/ 1 h 1"/>
                  <a:gd name="T12" fmla="*/ 12 w 12"/>
                  <a:gd name="T13" fmla="*/ 1 h 1"/>
                  <a:gd name="T14" fmla="*/ 12 w 12"/>
                  <a:gd name="T15" fmla="*/ 1 h 1"/>
                  <a:gd name="T16" fmla="*/ 12 w 12"/>
                  <a:gd name="T17" fmla="*/ 1 h 1"/>
                  <a:gd name="T18" fmla="*/ 12 w 12"/>
                  <a:gd name="T19" fmla="*/ 1 h 1"/>
                  <a:gd name="T20" fmla="*/ 12 w 12"/>
                  <a:gd name="T21" fmla="*/ 1 h 1"/>
                  <a:gd name="T22" fmla="*/ 8 w 12"/>
                  <a:gd name="T23" fmla="*/ 0 h 1"/>
                  <a:gd name="T24" fmla="*/ 4 w 12"/>
                  <a:gd name="T25" fmla="*/ 0 h 1"/>
                  <a:gd name="T26" fmla="*/ 1 w 12"/>
                  <a:gd name="T2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1">
                    <a:moveTo>
                      <a:pt x="1" y="0"/>
                    </a:moveTo>
                    <a:cubicBezTo>
                      <a:pt x="0" y="0"/>
                      <a:pt x="0" y="0"/>
                      <a:pt x="0" y="0"/>
                    </a:cubicBezTo>
                    <a:cubicBezTo>
                      <a:pt x="0" y="0"/>
                      <a:pt x="0" y="0"/>
                      <a:pt x="0" y="0"/>
                    </a:cubicBezTo>
                    <a:cubicBezTo>
                      <a:pt x="1" y="0"/>
                      <a:pt x="1" y="0"/>
                      <a:pt x="1" y="0"/>
                    </a:cubicBezTo>
                    <a:cubicBezTo>
                      <a:pt x="2" y="0"/>
                      <a:pt x="4" y="0"/>
                      <a:pt x="6" y="0"/>
                    </a:cubicBezTo>
                    <a:cubicBezTo>
                      <a:pt x="9" y="1"/>
                      <a:pt x="11"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1" y="0"/>
                      <a:pt x="9" y="0"/>
                      <a:pt x="8" y="0"/>
                    </a:cubicBezTo>
                    <a:cubicBezTo>
                      <a:pt x="7" y="0"/>
                      <a:pt x="5" y="0"/>
                      <a:pt x="4" y="0"/>
                    </a:cubicBezTo>
                    <a:cubicBezTo>
                      <a:pt x="2"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07" name="Freeform 168"/>
              <p:cNvSpPr>
                <a:spLocks noEditPoints="1"/>
              </p:cNvSpPr>
              <p:nvPr/>
            </p:nvSpPr>
            <p:spPr bwMode="auto">
              <a:xfrm>
                <a:off x="666" y="494"/>
                <a:ext cx="28" cy="1"/>
              </a:xfrm>
              <a:custGeom>
                <a:avLst/>
                <a:gdLst>
                  <a:gd name="T0" fmla="*/ 3 w 18"/>
                  <a:gd name="T1" fmla="*/ 0 h 1"/>
                  <a:gd name="T2" fmla="*/ 3 w 18"/>
                  <a:gd name="T3" fmla="*/ 0 h 1"/>
                  <a:gd name="T4" fmla="*/ 4 w 18"/>
                  <a:gd name="T5" fmla="*/ 0 h 1"/>
                  <a:gd name="T6" fmla="*/ 7 w 18"/>
                  <a:gd name="T7" fmla="*/ 0 h 1"/>
                  <a:gd name="T8" fmla="*/ 11 w 18"/>
                  <a:gd name="T9" fmla="*/ 0 h 1"/>
                  <a:gd name="T10" fmla="*/ 15 w 18"/>
                  <a:gd name="T11" fmla="*/ 1 h 1"/>
                  <a:gd name="T12" fmla="*/ 15 w 18"/>
                  <a:gd name="T13" fmla="*/ 1 h 1"/>
                  <a:gd name="T14" fmla="*/ 15 w 18"/>
                  <a:gd name="T15" fmla="*/ 1 h 1"/>
                  <a:gd name="T16" fmla="*/ 15 w 18"/>
                  <a:gd name="T17" fmla="*/ 1 h 1"/>
                  <a:gd name="T18" fmla="*/ 15 w 18"/>
                  <a:gd name="T19" fmla="*/ 1 h 1"/>
                  <a:gd name="T20" fmla="*/ 15 w 18"/>
                  <a:gd name="T21" fmla="*/ 1 h 1"/>
                  <a:gd name="T22" fmla="*/ 15 w 18"/>
                  <a:gd name="T23" fmla="*/ 1 h 1"/>
                  <a:gd name="T24" fmla="*/ 9 w 18"/>
                  <a:gd name="T25" fmla="*/ 0 h 1"/>
                  <a:gd name="T26" fmla="*/ 4 w 18"/>
                  <a:gd name="T27" fmla="*/ 0 h 1"/>
                  <a:gd name="T28" fmla="*/ 3 w 18"/>
                  <a:gd name="T29" fmla="*/ 0 h 1"/>
                  <a:gd name="T30" fmla="*/ 3 w 18"/>
                  <a:gd name="T31" fmla="*/ 0 h 1"/>
                  <a:gd name="T32" fmla="*/ 1 w 18"/>
                  <a:gd name="T33" fmla="*/ 0 h 1"/>
                  <a:gd name="T34" fmla="*/ 1 w 18"/>
                  <a:gd name="T35" fmla="*/ 0 h 1"/>
                  <a:gd name="T36" fmla="*/ 1 w 18"/>
                  <a:gd name="T37" fmla="*/ 0 h 1"/>
                  <a:gd name="T38" fmla="*/ 0 w 18"/>
                  <a:gd name="T39" fmla="*/ 0 h 1"/>
                  <a:gd name="T40" fmla="*/ 0 w 18"/>
                  <a:gd name="T41" fmla="*/ 0 h 1"/>
                  <a:gd name="T42" fmla="*/ 0 w 18"/>
                  <a:gd name="T43" fmla="*/ 0 h 1"/>
                  <a:gd name="T44" fmla="*/ 0 w 18"/>
                  <a:gd name="T45" fmla="*/ 0 h 1"/>
                  <a:gd name="T46" fmla="*/ 0 w 18"/>
                  <a:gd name="T47" fmla="*/ 0 h 1"/>
                  <a:gd name="T48" fmla="*/ 1 w 18"/>
                  <a:gd name="T49" fmla="*/ 0 h 1"/>
                  <a:gd name="T50" fmla="*/ 3 w 18"/>
                  <a:gd name="T51" fmla="*/ 0 h 1"/>
                  <a:gd name="T52" fmla="*/ 17 w 18"/>
                  <a:gd name="T53" fmla="*/ 1 h 1"/>
                  <a:gd name="T54" fmla="*/ 18 w 18"/>
                  <a:gd name="T55" fmla="*/ 1 h 1"/>
                  <a:gd name="T56" fmla="*/ 18 w 18"/>
                  <a:gd name="T57" fmla="*/ 1 h 1"/>
                  <a:gd name="T58" fmla="*/ 18 w 18"/>
                  <a:gd name="T59" fmla="*/ 1 h 1"/>
                  <a:gd name="T60" fmla="*/ 16 w 18"/>
                  <a:gd name="T61" fmla="*/ 1 h 1"/>
                  <a:gd name="T62" fmla="*/ 13 w 18"/>
                  <a:gd name="T63" fmla="*/ 0 h 1"/>
                  <a:gd name="T64" fmla="*/ 6 w 18"/>
                  <a:gd name="T65" fmla="*/ 0 h 1"/>
                  <a:gd name="T66" fmla="*/ 6 w 18"/>
                  <a:gd name="T67" fmla="*/ 0 h 1"/>
                  <a:gd name="T68" fmla="*/ 6 w 18"/>
                  <a:gd name="T69" fmla="*/ 0 h 1"/>
                  <a:gd name="T70" fmla="*/ 3 w 18"/>
                  <a:gd name="T71" fmla="*/ 0 h 1"/>
                  <a:gd name="T72" fmla="*/ 2 w 18"/>
                  <a:gd name="T73" fmla="*/ 0 h 1"/>
                  <a:gd name="T74" fmla="*/ 2 w 18"/>
                  <a:gd name="T75" fmla="*/ 0 h 1"/>
                  <a:gd name="T76" fmla="*/ 1 w 18"/>
                  <a:gd name="T7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 h="1">
                    <a:moveTo>
                      <a:pt x="3" y="0"/>
                    </a:moveTo>
                    <a:cubicBezTo>
                      <a:pt x="3" y="0"/>
                      <a:pt x="3" y="0"/>
                      <a:pt x="3" y="0"/>
                    </a:cubicBezTo>
                    <a:cubicBezTo>
                      <a:pt x="3" y="0"/>
                      <a:pt x="3" y="0"/>
                      <a:pt x="4" y="0"/>
                    </a:cubicBezTo>
                    <a:cubicBezTo>
                      <a:pt x="4" y="0"/>
                      <a:pt x="5" y="0"/>
                      <a:pt x="7" y="0"/>
                    </a:cubicBezTo>
                    <a:cubicBezTo>
                      <a:pt x="8" y="0"/>
                      <a:pt x="10" y="0"/>
                      <a:pt x="11" y="0"/>
                    </a:cubicBezTo>
                    <a:cubicBezTo>
                      <a:pt x="12" y="0"/>
                      <a:pt x="14" y="0"/>
                      <a:pt x="15" y="1"/>
                    </a:cubicBezTo>
                    <a:cubicBezTo>
                      <a:pt x="15" y="1"/>
                      <a:pt x="15" y="1"/>
                      <a:pt x="15" y="1"/>
                    </a:cubicBezTo>
                    <a:cubicBezTo>
                      <a:pt x="15" y="1"/>
                      <a:pt x="15" y="1"/>
                      <a:pt x="15" y="1"/>
                    </a:cubicBezTo>
                    <a:cubicBezTo>
                      <a:pt x="15" y="1"/>
                      <a:pt x="15" y="1"/>
                      <a:pt x="15" y="1"/>
                    </a:cubicBezTo>
                    <a:cubicBezTo>
                      <a:pt x="15" y="1"/>
                      <a:pt x="15" y="1"/>
                      <a:pt x="15" y="1"/>
                    </a:cubicBezTo>
                    <a:cubicBezTo>
                      <a:pt x="15" y="1"/>
                      <a:pt x="15" y="1"/>
                      <a:pt x="15" y="1"/>
                    </a:cubicBezTo>
                    <a:cubicBezTo>
                      <a:pt x="15" y="1"/>
                      <a:pt x="15" y="1"/>
                      <a:pt x="15" y="1"/>
                    </a:cubicBezTo>
                    <a:cubicBezTo>
                      <a:pt x="14" y="1"/>
                      <a:pt x="12" y="1"/>
                      <a:pt x="9" y="0"/>
                    </a:cubicBezTo>
                    <a:cubicBezTo>
                      <a:pt x="7" y="0"/>
                      <a:pt x="5" y="0"/>
                      <a:pt x="4" y="0"/>
                    </a:cubicBezTo>
                    <a:cubicBezTo>
                      <a:pt x="3" y="0"/>
                      <a:pt x="3" y="0"/>
                      <a:pt x="3" y="0"/>
                    </a:cubicBezTo>
                    <a:cubicBezTo>
                      <a:pt x="3" y="0"/>
                      <a:pt x="3" y="0"/>
                      <a:pt x="3" y="0"/>
                    </a:cubicBezTo>
                    <a:moveTo>
                      <a:pt x="1" y="0"/>
                    </a:move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1" y="0"/>
                    </a:cubicBezTo>
                    <a:cubicBezTo>
                      <a:pt x="2" y="0"/>
                      <a:pt x="2" y="0"/>
                      <a:pt x="3" y="0"/>
                    </a:cubicBezTo>
                    <a:cubicBezTo>
                      <a:pt x="7" y="0"/>
                      <a:pt x="14" y="1"/>
                      <a:pt x="17" y="1"/>
                    </a:cubicBezTo>
                    <a:cubicBezTo>
                      <a:pt x="18" y="1"/>
                      <a:pt x="18" y="1"/>
                      <a:pt x="18" y="1"/>
                    </a:cubicBezTo>
                    <a:cubicBezTo>
                      <a:pt x="18" y="1"/>
                      <a:pt x="18" y="1"/>
                      <a:pt x="18" y="1"/>
                    </a:cubicBezTo>
                    <a:cubicBezTo>
                      <a:pt x="18" y="1"/>
                      <a:pt x="18" y="1"/>
                      <a:pt x="18" y="1"/>
                    </a:cubicBezTo>
                    <a:cubicBezTo>
                      <a:pt x="18" y="1"/>
                      <a:pt x="17" y="1"/>
                      <a:pt x="16" y="1"/>
                    </a:cubicBezTo>
                    <a:cubicBezTo>
                      <a:pt x="15" y="1"/>
                      <a:pt x="14" y="0"/>
                      <a:pt x="13" y="0"/>
                    </a:cubicBezTo>
                    <a:cubicBezTo>
                      <a:pt x="10" y="0"/>
                      <a:pt x="7" y="0"/>
                      <a:pt x="6" y="0"/>
                    </a:cubicBezTo>
                    <a:cubicBezTo>
                      <a:pt x="6" y="0"/>
                      <a:pt x="6" y="0"/>
                      <a:pt x="6" y="0"/>
                    </a:cubicBezTo>
                    <a:cubicBezTo>
                      <a:pt x="6" y="0"/>
                      <a:pt x="6" y="0"/>
                      <a:pt x="6" y="0"/>
                    </a:cubicBezTo>
                    <a:cubicBezTo>
                      <a:pt x="5" y="0"/>
                      <a:pt x="4" y="0"/>
                      <a:pt x="3" y="0"/>
                    </a:cubicBezTo>
                    <a:cubicBezTo>
                      <a:pt x="3" y="0"/>
                      <a:pt x="2" y="0"/>
                      <a:pt x="2" y="0"/>
                    </a:cubicBezTo>
                    <a:cubicBezTo>
                      <a:pt x="2" y="0"/>
                      <a:pt x="2" y="0"/>
                      <a:pt x="2" y="0"/>
                    </a:cubicBezTo>
                    <a:cubicBezTo>
                      <a:pt x="2"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08" name="Freeform 169"/>
              <p:cNvSpPr>
                <a:spLocks noEditPoints="1"/>
              </p:cNvSpPr>
              <p:nvPr/>
            </p:nvSpPr>
            <p:spPr bwMode="auto">
              <a:xfrm>
                <a:off x="303" y="523"/>
                <a:ext cx="1347" cy="416"/>
              </a:xfrm>
              <a:custGeom>
                <a:avLst/>
                <a:gdLst>
                  <a:gd name="T0" fmla="*/ 796 w 868"/>
                  <a:gd name="T1" fmla="*/ 218 h 268"/>
                  <a:gd name="T2" fmla="*/ 867 w 868"/>
                  <a:gd name="T3" fmla="*/ 266 h 268"/>
                  <a:gd name="T4" fmla="*/ 737 w 868"/>
                  <a:gd name="T5" fmla="*/ 180 h 268"/>
                  <a:gd name="T6" fmla="*/ 794 w 868"/>
                  <a:gd name="T7" fmla="*/ 217 h 268"/>
                  <a:gd name="T8" fmla="*/ 665 w 868"/>
                  <a:gd name="T9" fmla="*/ 140 h 268"/>
                  <a:gd name="T10" fmla="*/ 736 w 868"/>
                  <a:gd name="T11" fmla="*/ 180 h 268"/>
                  <a:gd name="T12" fmla="*/ 502 w 868"/>
                  <a:gd name="T13" fmla="*/ 119 h 268"/>
                  <a:gd name="T14" fmla="*/ 500 w 868"/>
                  <a:gd name="T15" fmla="*/ 121 h 268"/>
                  <a:gd name="T16" fmla="*/ 471 w 868"/>
                  <a:gd name="T17" fmla="*/ 135 h 268"/>
                  <a:gd name="T18" fmla="*/ 471 w 868"/>
                  <a:gd name="T19" fmla="*/ 136 h 268"/>
                  <a:gd name="T20" fmla="*/ 484 w 868"/>
                  <a:gd name="T21" fmla="*/ 142 h 268"/>
                  <a:gd name="T22" fmla="*/ 505 w 868"/>
                  <a:gd name="T23" fmla="*/ 120 h 268"/>
                  <a:gd name="T24" fmla="*/ 399 w 868"/>
                  <a:gd name="T25" fmla="*/ 105 h 268"/>
                  <a:gd name="T26" fmla="*/ 437 w 868"/>
                  <a:gd name="T27" fmla="*/ 121 h 268"/>
                  <a:gd name="T28" fmla="*/ 438 w 868"/>
                  <a:gd name="T29" fmla="*/ 120 h 268"/>
                  <a:gd name="T30" fmla="*/ 421 w 868"/>
                  <a:gd name="T31" fmla="*/ 113 h 268"/>
                  <a:gd name="T32" fmla="*/ 400 w 868"/>
                  <a:gd name="T33" fmla="*/ 104 h 268"/>
                  <a:gd name="T34" fmla="*/ 640 w 868"/>
                  <a:gd name="T35" fmla="*/ 128 h 268"/>
                  <a:gd name="T36" fmla="*/ 640 w 868"/>
                  <a:gd name="T37" fmla="*/ 127 h 268"/>
                  <a:gd name="T38" fmla="*/ 506 w 868"/>
                  <a:gd name="T39" fmla="*/ 116 h 268"/>
                  <a:gd name="T40" fmla="*/ 506 w 868"/>
                  <a:gd name="T41" fmla="*/ 119 h 268"/>
                  <a:gd name="T42" fmla="*/ 525 w 868"/>
                  <a:gd name="T43" fmla="*/ 100 h 268"/>
                  <a:gd name="T44" fmla="*/ 367 w 868"/>
                  <a:gd name="T45" fmla="*/ 91 h 268"/>
                  <a:gd name="T46" fmla="*/ 396 w 868"/>
                  <a:gd name="T47" fmla="*/ 104 h 268"/>
                  <a:gd name="T48" fmla="*/ 547 w 868"/>
                  <a:gd name="T49" fmla="*/ 82 h 268"/>
                  <a:gd name="T50" fmla="*/ 548 w 868"/>
                  <a:gd name="T51" fmla="*/ 83 h 268"/>
                  <a:gd name="T52" fmla="*/ 587 w 868"/>
                  <a:gd name="T53" fmla="*/ 101 h 268"/>
                  <a:gd name="T54" fmla="*/ 269 w 868"/>
                  <a:gd name="T55" fmla="*/ 57 h 268"/>
                  <a:gd name="T56" fmla="*/ 341 w 868"/>
                  <a:gd name="T57" fmla="*/ 83 h 268"/>
                  <a:gd name="T58" fmla="*/ 365 w 868"/>
                  <a:gd name="T59" fmla="*/ 90 h 268"/>
                  <a:gd name="T60" fmla="*/ 345 w 868"/>
                  <a:gd name="T61" fmla="*/ 83 h 268"/>
                  <a:gd name="T62" fmla="*/ 227 w 868"/>
                  <a:gd name="T63" fmla="*/ 44 h 268"/>
                  <a:gd name="T64" fmla="*/ 226 w 868"/>
                  <a:gd name="T65" fmla="*/ 45 h 268"/>
                  <a:gd name="T66" fmla="*/ 265 w 868"/>
                  <a:gd name="T67" fmla="*/ 57 h 268"/>
                  <a:gd name="T68" fmla="*/ 175 w 868"/>
                  <a:gd name="T69" fmla="*/ 30 h 268"/>
                  <a:gd name="T70" fmla="*/ 208 w 868"/>
                  <a:gd name="T71" fmla="*/ 40 h 268"/>
                  <a:gd name="T72" fmla="*/ 209 w 868"/>
                  <a:gd name="T73" fmla="*/ 40 h 268"/>
                  <a:gd name="T74" fmla="*/ 210 w 868"/>
                  <a:gd name="T75" fmla="*/ 39 h 268"/>
                  <a:gd name="T76" fmla="*/ 2 w 868"/>
                  <a:gd name="T77" fmla="*/ 0 h 268"/>
                  <a:gd name="T78" fmla="*/ 35 w 868"/>
                  <a:gd name="T79" fmla="*/ 5 h 268"/>
                  <a:gd name="T80" fmla="*/ 104 w 868"/>
                  <a:gd name="T81" fmla="*/ 16 h 268"/>
                  <a:gd name="T82" fmla="*/ 108 w 868"/>
                  <a:gd name="T83" fmla="*/ 16 h 268"/>
                  <a:gd name="T84" fmla="*/ 171 w 868"/>
                  <a:gd name="T85" fmla="*/ 31 h 268"/>
                  <a:gd name="T86" fmla="*/ 113 w 868"/>
                  <a:gd name="T87" fmla="*/ 16 h 268"/>
                  <a:gd name="T88" fmla="*/ 111 w 868"/>
                  <a:gd name="T89" fmla="*/ 16 h 268"/>
                  <a:gd name="T90" fmla="*/ 106 w 868"/>
                  <a:gd name="T91" fmla="*/ 15 h 268"/>
                  <a:gd name="T92" fmla="*/ 40 w 868"/>
                  <a:gd name="T93" fmla="*/ 4 h 268"/>
                  <a:gd name="T94" fmla="*/ 38 w 868"/>
                  <a:gd name="T95" fmla="*/ 4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8" h="268">
                    <a:moveTo>
                      <a:pt x="796" y="217"/>
                    </a:moveTo>
                    <a:cubicBezTo>
                      <a:pt x="796" y="217"/>
                      <a:pt x="796" y="218"/>
                      <a:pt x="796" y="218"/>
                    </a:cubicBezTo>
                    <a:cubicBezTo>
                      <a:pt x="796" y="218"/>
                      <a:pt x="796" y="218"/>
                      <a:pt x="796" y="218"/>
                    </a:cubicBezTo>
                    <a:cubicBezTo>
                      <a:pt x="821" y="235"/>
                      <a:pt x="845" y="251"/>
                      <a:pt x="868" y="268"/>
                    </a:cubicBezTo>
                    <a:cubicBezTo>
                      <a:pt x="868" y="267"/>
                      <a:pt x="867" y="267"/>
                      <a:pt x="867" y="267"/>
                    </a:cubicBezTo>
                    <a:cubicBezTo>
                      <a:pt x="867" y="267"/>
                      <a:pt x="867" y="266"/>
                      <a:pt x="867" y="266"/>
                    </a:cubicBezTo>
                    <a:cubicBezTo>
                      <a:pt x="867" y="266"/>
                      <a:pt x="867" y="266"/>
                      <a:pt x="867" y="266"/>
                    </a:cubicBezTo>
                    <a:cubicBezTo>
                      <a:pt x="844" y="250"/>
                      <a:pt x="820" y="233"/>
                      <a:pt x="796" y="217"/>
                    </a:cubicBezTo>
                    <a:moveTo>
                      <a:pt x="737" y="180"/>
                    </a:moveTo>
                    <a:cubicBezTo>
                      <a:pt x="737" y="181"/>
                      <a:pt x="737" y="181"/>
                      <a:pt x="737" y="181"/>
                    </a:cubicBezTo>
                    <a:cubicBezTo>
                      <a:pt x="737" y="181"/>
                      <a:pt x="737" y="181"/>
                      <a:pt x="737" y="181"/>
                    </a:cubicBezTo>
                    <a:cubicBezTo>
                      <a:pt x="757" y="193"/>
                      <a:pt x="776" y="205"/>
                      <a:pt x="794" y="217"/>
                    </a:cubicBezTo>
                    <a:cubicBezTo>
                      <a:pt x="794" y="217"/>
                      <a:pt x="794" y="216"/>
                      <a:pt x="794" y="216"/>
                    </a:cubicBezTo>
                    <a:cubicBezTo>
                      <a:pt x="775" y="204"/>
                      <a:pt x="756" y="192"/>
                      <a:pt x="737" y="180"/>
                    </a:cubicBezTo>
                    <a:moveTo>
                      <a:pt x="665" y="140"/>
                    </a:moveTo>
                    <a:cubicBezTo>
                      <a:pt x="665" y="140"/>
                      <a:pt x="665" y="140"/>
                      <a:pt x="665" y="140"/>
                    </a:cubicBezTo>
                    <a:cubicBezTo>
                      <a:pt x="665" y="141"/>
                      <a:pt x="665" y="141"/>
                      <a:pt x="665" y="141"/>
                    </a:cubicBezTo>
                    <a:cubicBezTo>
                      <a:pt x="689" y="154"/>
                      <a:pt x="713" y="167"/>
                      <a:pt x="736" y="180"/>
                    </a:cubicBezTo>
                    <a:cubicBezTo>
                      <a:pt x="735" y="180"/>
                      <a:pt x="735" y="180"/>
                      <a:pt x="735" y="179"/>
                    </a:cubicBezTo>
                    <a:cubicBezTo>
                      <a:pt x="712" y="166"/>
                      <a:pt x="689" y="153"/>
                      <a:pt x="665" y="140"/>
                    </a:cubicBezTo>
                    <a:moveTo>
                      <a:pt x="502" y="119"/>
                    </a:moveTo>
                    <a:cubicBezTo>
                      <a:pt x="502" y="119"/>
                      <a:pt x="502" y="119"/>
                      <a:pt x="502" y="119"/>
                    </a:cubicBezTo>
                    <a:cubicBezTo>
                      <a:pt x="502" y="119"/>
                      <a:pt x="501" y="120"/>
                      <a:pt x="500" y="121"/>
                    </a:cubicBezTo>
                    <a:cubicBezTo>
                      <a:pt x="500" y="121"/>
                      <a:pt x="500" y="121"/>
                      <a:pt x="500" y="121"/>
                    </a:cubicBezTo>
                    <a:cubicBezTo>
                      <a:pt x="495" y="126"/>
                      <a:pt x="489" y="133"/>
                      <a:pt x="483" y="139"/>
                    </a:cubicBezTo>
                    <a:cubicBezTo>
                      <a:pt x="479" y="138"/>
                      <a:pt x="476" y="136"/>
                      <a:pt x="472" y="134"/>
                    </a:cubicBezTo>
                    <a:cubicBezTo>
                      <a:pt x="472" y="135"/>
                      <a:pt x="472" y="135"/>
                      <a:pt x="471" y="135"/>
                    </a:cubicBezTo>
                    <a:cubicBezTo>
                      <a:pt x="471" y="135"/>
                      <a:pt x="471" y="135"/>
                      <a:pt x="471" y="136"/>
                    </a:cubicBezTo>
                    <a:cubicBezTo>
                      <a:pt x="471" y="136"/>
                      <a:pt x="471" y="136"/>
                      <a:pt x="471" y="136"/>
                    </a:cubicBezTo>
                    <a:cubicBezTo>
                      <a:pt x="471" y="136"/>
                      <a:pt x="471" y="136"/>
                      <a:pt x="471" y="136"/>
                    </a:cubicBezTo>
                    <a:cubicBezTo>
                      <a:pt x="475" y="137"/>
                      <a:pt x="478" y="139"/>
                      <a:pt x="482" y="141"/>
                    </a:cubicBezTo>
                    <a:cubicBezTo>
                      <a:pt x="482" y="141"/>
                      <a:pt x="482" y="141"/>
                      <a:pt x="482" y="141"/>
                    </a:cubicBezTo>
                    <a:cubicBezTo>
                      <a:pt x="483" y="141"/>
                      <a:pt x="483" y="141"/>
                      <a:pt x="484" y="142"/>
                    </a:cubicBezTo>
                    <a:cubicBezTo>
                      <a:pt x="484" y="142"/>
                      <a:pt x="484" y="142"/>
                      <a:pt x="484" y="142"/>
                    </a:cubicBezTo>
                    <a:cubicBezTo>
                      <a:pt x="490" y="134"/>
                      <a:pt x="497" y="128"/>
                      <a:pt x="503" y="122"/>
                    </a:cubicBezTo>
                    <a:cubicBezTo>
                      <a:pt x="503" y="121"/>
                      <a:pt x="504" y="120"/>
                      <a:pt x="505" y="120"/>
                    </a:cubicBezTo>
                    <a:cubicBezTo>
                      <a:pt x="504" y="119"/>
                      <a:pt x="503" y="119"/>
                      <a:pt x="502" y="119"/>
                    </a:cubicBezTo>
                    <a:moveTo>
                      <a:pt x="400" y="104"/>
                    </a:moveTo>
                    <a:cubicBezTo>
                      <a:pt x="400" y="105"/>
                      <a:pt x="399" y="105"/>
                      <a:pt x="399" y="105"/>
                    </a:cubicBezTo>
                    <a:cubicBezTo>
                      <a:pt x="405" y="108"/>
                      <a:pt x="411" y="110"/>
                      <a:pt x="417" y="113"/>
                    </a:cubicBezTo>
                    <a:cubicBezTo>
                      <a:pt x="418" y="113"/>
                      <a:pt x="419" y="113"/>
                      <a:pt x="419" y="114"/>
                    </a:cubicBezTo>
                    <a:cubicBezTo>
                      <a:pt x="425" y="116"/>
                      <a:pt x="431" y="119"/>
                      <a:pt x="437" y="121"/>
                    </a:cubicBezTo>
                    <a:cubicBezTo>
                      <a:pt x="437" y="121"/>
                      <a:pt x="437" y="121"/>
                      <a:pt x="437" y="121"/>
                    </a:cubicBezTo>
                    <a:cubicBezTo>
                      <a:pt x="437" y="121"/>
                      <a:pt x="437" y="121"/>
                      <a:pt x="437" y="121"/>
                    </a:cubicBezTo>
                    <a:cubicBezTo>
                      <a:pt x="437" y="121"/>
                      <a:pt x="438" y="120"/>
                      <a:pt x="438" y="120"/>
                    </a:cubicBezTo>
                    <a:cubicBezTo>
                      <a:pt x="438" y="120"/>
                      <a:pt x="438" y="120"/>
                      <a:pt x="438" y="120"/>
                    </a:cubicBezTo>
                    <a:cubicBezTo>
                      <a:pt x="432" y="117"/>
                      <a:pt x="427" y="115"/>
                      <a:pt x="421" y="113"/>
                    </a:cubicBezTo>
                    <a:cubicBezTo>
                      <a:pt x="421" y="113"/>
                      <a:pt x="421" y="113"/>
                      <a:pt x="421" y="113"/>
                    </a:cubicBezTo>
                    <a:cubicBezTo>
                      <a:pt x="420" y="112"/>
                      <a:pt x="419" y="112"/>
                      <a:pt x="418" y="112"/>
                    </a:cubicBezTo>
                    <a:cubicBezTo>
                      <a:pt x="418" y="112"/>
                      <a:pt x="418" y="112"/>
                      <a:pt x="418" y="112"/>
                    </a:cubicBezTo>
                    <a:cubicBezTo>
                      <a:pt x="412" y="109"/>
                      <a:pt x="406" y="107"/>
                      <a:pt x="400" y="104"/>
                    </a:cubicBezTo>
                    <a:moveTo>
                      <a:pt x="589" y="101"/>
                    </a:moveTo>
                    <a:cubicBezTo>
                      <a:pt x="588" y="102"/>
                      <a:pt x="588" y="102"/>
                      <a:pt x="588" y="102"/>
                    </a:cubicBezTo>
                    <a:cubicBezTo>
                      <a:pt x="606" y="110"/>
                      <a:pt x="623" y="119"/>
                      <a:pt x="640" y="128"/>
                    </a:cubicBezTo>
                    <a:cubicBezTo>
                      <a:pt x="640" y="128"/>
                      <a:pt x="640" y="128"/>
                      <a:pt x="640" y="128"/>
                    </a:cubicBezTo>
                    <a:cubicBezTo>
                      <a:pt x="640" y="127"/>
                      <a:pt x="640" y="127"/>
                      <a:pt x="640" y="127"/>
                    </a:cubicBezTo>
                    <a:cubicBezTo>
                      <a:pt x="640" y="127"/>
                      <a:pt x="640" y="127"/>
                      <a:pt x="640" y="127"/>
                    </a:cubicBezTo>
                    <a:cubicBezTo>
                      <a:pt x="623" y="118"/>
                      <a:pt x="606" y="110"/>
                      <a:pt x="589" y="101"/>
                    </a:cubicBezTo>
                    <a:moveTo>
                      <a:pt x="523" y="99"/>
                    </a:moveTo>
                    <a:cubicBezTo>
                      <a:pt x="518" y="104"/>
                      <a:pt x="512" y="110"/>
                      <a:pt x="506" y="116"/>
                    </a:cubicBezTo>
                    <a:cubicBezTo>
                      <a:pt x="506" y="116"/>
                      <a:pt x="506" y="116"/>
                      <a:pt x="506" y="116"/>
                    </a:cubicBezTo>
                    <a:cubicBezTo>
                      <a:pt x="505" y="116"/>
                      <a:pt x="504" y="117"/>
                      <a:pt x="504" y="118"/>
                    </a:cubicBezTo>
                    <a:cubicBezTo>
                      <a:pt x="504" y="118"/>
                      <a:pt x="505" y="118"/>
                      <a:pt x="506" y="119"/>
                    </a:cubicBezTo>
                    <a:cubicBezTo>
                      <a:pt x="506" y="119"/>
                      <a:pt x="506" y="119"/>
                      <a:pt x="506" y="119"/>
                    </a:cubicBezTo>
                    <a:cubicBezTo>
                      <a:pt x="507" y="118"/>
                      <a:pt x="507" y="117"/>
                      <a:pt x="508" y="116"/>
                    </a:cubicBezTo>
                    <a:cubicBezTo>
                      <a:pt x="514" y="110"/>
                      <a:pt x="520" y="105"/>
                      <a:pt x="525" y="100"/>
                    </a:cubicBezTo>
                    <a:cubicBezTo>
                      <a:pt x="525" y="100"/>
                      <a:pt x="525" y="100"/>
                      <a:pt x="525" y="100"/>
                    </a:cubicBezTo>
                    <a:cubicBezTo>
                      <a:pt x="524" y="100"/>
                      <a:pt x="524" y="100"/>
                      <a:pt x="523" y="99"/>
                    </a:cubicBezTo>
                    <a:moveTo>
                      <a:pt x="367" y="91"/>
                    </a:moveTo>
                    <a:cubicBezTo>
                      <a:pt x="367" y="92"/>
                      <a:pt x="366" y="92"/>
                      <a:pt x="366" y="92"/>
                    </a:cubicBezTo>
                    <a:cubicBezTo>
                      <a:pt x="376" y="96"/>
                      <a:pt x="386" y="100"/>
                      <a:pt x="396" y="104"/>
                    </a:cubicBezTo>
                    <a:cubicBezTo>
                      <a:pt x="396" y="104"/>
                      <a:pt x="396" y="104"/>
                      <a:pt x="396" y="104"/>
                    </a:cubicBezTo>
                    <a:cubicBezTo>
                      <a:pt x="397" y="104"/>
                      <a:pt x="397" y="104"/>
                      <a:pt x="398" y="103"/>
                    </a:cubicBezTo>
                    <a:cubicBezTo>
                      <a:pt x="388" y="99"/>
                      <a:pt x="377" y="95"/>
                      <a:pt x="367" y="91"/>
                    </a:cubicBezTo>
                    <a:moveTo>
                      <a:pt x="547" y="82"/>
                    </a:moveTo>
                    <a:cubicBezTo>
                      <a:pt x="542" y="85"/>
                      <a:pt x="536" y="89"/>
                      <a:pt x="531" y="93"/>
                    </a:cubicBezTo>
                    <a:cubicBezTo>
                      <a:pt x="532" y="93"/>
                      <a:pt x="532" y="93"/>
                      <a:pt x="533" y="94"/>
                    </a:cubicBezTo>
                    <a:cubicBezTo>
                      <a:pt x="538" y="90"/>
                      <a:pt x="543" y="86"/>
                      <a:pt x="548" y="83"/>
                    </a:cubicBezTo>
                    <a:cubicBezTo>
                      <a:pt x="561" y="89"/>
                      <a:pt x="574" y="95"/>
                      <a:pt x="587" y="101"/>
                    </a:cubicBezTo>
                    <a:cubicBezTo>
                      <a:pt x="587" y="101"/>
                      <a:pt x="587" y="101"/>
                      <a:pt x="587" y="101"/>
                    </a:cubicBezTo>
                    <a:cubicBezTo>
                      <a:pt x="587" y="101"/>
                      <a:pt x="587" y="101"/>
                      <a:pt x="587" y="101"/>
                    </a:cubicBezTo>
                    <a:cubicBezTo>
                      <a:pt x="574" y="94"/>
                      <a:pt x="560" y="88"/>
                      <a:pt x="547" y="82"/>
                    </a:cubicBezTo>
                    <a:moveTo>
                      <a:pt x="269" y="57"/>
                    </a:moveTo>
                    <a:cubicBezTo>
                      <a:pt x="269" y="57"/>
                      <a:pt x="269" y="57"/>
                      <a:pt x="269" y="57"/>
                    </a:cubicBezTo>
                    <a:cubicBezTo>
                      <a:pt x="268" y="57"/>
                      <a:pt x="268" y="58"/>
                      <a:pt x="267" y="58"/>
                    </a:cubicBezTo>
                    <a:cubicBezTo>
                      <a:pt x="267" y="58"/>
                      <a:pt x="267" y="58"/>
                      <a:pt x="267" y="58"/>
                    </a:cubicBezTo>
                    <a:cubicBezTo>
                      <a:pt x="291" y="66"/>
                      <a:pt x="316" y="74"/>
                      <a:pt x="341" y="83"/>
                    </a:cubicBezTo>
                    <a:cubicBezTo>
                      <a:pt x="342" y="84"/>
                      <a:pt x="343" y="84"/>
                      <a:pt x="343" y="84"/>
                    </a:cubicBezTo>
                    <a:cubicBezTo>
                      <a:pt x="350" y="87"/>
                      <a:pt x="357" y="89"/>
                      <a:pt x="363" y="92"/>
                    </a:cubicBezTo>
                    <a:cubicBezTo>
                      <a:pt x="364" y="91"/>
                      <a:pt x="364" y="91"/>
                      <a:pt x="365" y="90"/>
                    </a:cubicBezTo>
                    <a:cubicBezTo>
                      <a:pt x="358" y="88"/>
                      <a:pt x="352" y="86"/>
                      <a:pt x="345" y="83"/>
                    </a:cubicBezTo>
                    <a:cubicBezTo>
                      <a:pt x="345" y="83"/>
                      <a:pt x="345" y="83"/>
                      <a:pt x="345" y="83"/>
                    </a:cubicBezTo>
                    <a:cubicBezTo>
                      <a:pt x="345" y="83"/>
                      <a:pt x="345" y="83"/>
                      <a:pt x="345" y="83"/>
                    </a:cubicBezTo>
                    <a:cubicBezTo>
                      <a:pt x="344" y="83"/>
                      <a:pt x="344" y="83"/>
                      <a:pt x="343" y="82"/>
                    </a:cubicBezTo>
                    <a:cubicBezTo>
                      <a:pt x="318" y="73"/>
                      <a:pt x="293" y="65"/>
                      <a:pt x="269" y="57"/>
                    </a:cubicBezTo>
                    <a:moveTo>
                      <a:pt x="227" y="44"/>
                    </a:moveTo>
                    <a:cubicBezTo>
                      <a:pt x="227" y="45"/>
                      <a:pt x="227" y="45"/>
                      <a:pt x="226" y="45"/>
                    </a:cubicBezTo>
                    <a:cubicBezTo>
                      <a:pt x="226" y="45"/>
                      <a:pt x="226" y="45"/>
                      <a:pt x="226" y="45"/>
                    </a:cubicBezTo>
                    <a:cubicBezTo>
                      <a:pt x="226" y="45"/>
                      <a:pt x="226" y="45"/>
                      <a:pt x="226" y="45"/>
                    </a:cubicBezTo>
                    <a:cubicBezTo>
                      <a:pt x="226" y="45"/>
                      <a:pt x="226" y="45"/>
                      <a:pt x="225" y="45"/>
                    </a:cubicBezTo>
                    <a:cubicBezTo>
                      <a:pt x="238" y="49"/>
                      <a:pt x="252" y="53"/>
                      <a:pt x="265" y="57"/>
                    </a:cubicBezTo>
                    <a:cubicBezTo>
                      <a:pt x="265" y="57"/>
                      <a:pt x="265" y="57"/>
                      <a:pt x="265" y="57"/>
                    </a:cubicBezTo>
                    <a:cubicBezTo>
                      <a:pt x="265" y="57"/>
                      <a:pt x="266" y="57"/>
                      <a:pt x="267" y="56"/>
                    </a:cubicBezTo>
                    <a:cubicBezTo>
                      <a:pt x="254" y="52"/>
                      <a:pt x="240" y="48"/>
                      <a:pt x="227" y="44"/>
                    </a:cubicBezTo>
                    <a:moveTo>
                      <a:pt x="175" y="30"/>
                    </a:moveTo>
                    <a:cubicBezTo>
                      <a:pt x="175" y="30"/>
                      <a:pt x="174" y="31"/>
                      <a:pt x="173" y="31"/>
                    </a:cubicBezTo>
                    <a:cubicBezTo>
                      <a:pt x="185" y="34"/>
                      <a:pt x="196" y="37"/>
                      <a:pt x="208" y="40"/>
                    </a:cubicBezTo>
                    <a:cubicBezTo>
                      <a:pt x="208" y="40"/>
                      <a:pt x="208" y="40"/>
                      <a:pt x="208" y="40"/>
                    </a:cubicBezTo>
                    <a:cubicBezTo>
                      <a:pt x="208" y="40"/>
                      <a:pt x="208" y="40"/>
                      <a:pt x="208" y="40"/>
                    </a:cubicBezTo>
                    <a:cubicBezTo>
                      <a:pt x="208" y="40"/>
                      <a:pt x="208" y="40"/>
                      <a:pt x="208" y="40"/>
                    </a:cubicBezTo>
                    <a:cubicBezTo>
                      <a:pt x="208" y="40"/>
                      <a:pt x="208" y="40"/>
                      <a:pt x="209" y="40"/>
                    </a:cubicBezTo>
                    <a:cubicBezTo>
                      <a:pt x="209" y="40"/>
                      <a:pt x="209" y="40"/>
                      <a:pt x="209" y="40"/>
                    </a:cubicBezTo>
                    <a:cubicBezTo>
                      <a:pt x="210" y="40"/>
                      <a:pt x="210" y="40"/>
                      <a:pt x="210" y="40"/>
                    </a:cubicBezTo>
                    <a:cubicBezTo>
                      <a:pt x="210" y="39"/>
                      <a:pt x="210" y="39"/>
                      <a:pt x="210" y="39"/>
                    </a:cubicBezTo>
                    <a:cubicBezTo>
                      <a:pt x="198" y="36"/>
                      <a:pt x="187" y="33"/>
                      <a:pt x="175" y="30"/>
                    </a:cubicBezTo>
                    <a:moveTo>
                      <a:pt x="2" y="0"/>
                    </a:moveTo>
                    <a:cubicBezTo>
                      <a:pt x="2" y="0"/>
                      <a:pt x="2" y="0"/>
                      <a:pt x="2" y="0"/>
                    </a:cubicBezTo>
                    <a:cubicBezTo>
                      <a:pt x="1" y="1"/>
                      <a:pt x="1" y="1"/>
                      <a:pt x="0" y="1"/>
                    </a:cubicBezTo>
                    <a:cubicBezTo>
                      <a:pt x="0" y="1"/>
                      <a:pt x="0" y="1"/>
                      <a:pt x="0" y="1"/>
                    </a:cubicBezTo>
                    <a:cubicBezTo>
                      <a:pt x="11" y="2"/>
                      <a:pt x="23" y="3"/>
                      <a:pt x="35" y="5"/>
                    </a:cubicBezTo>
                    <a:cubicBezTo>
                      <a:pt x="36" y="5"/>
                      <a:pt x="36" y="5"/>
                      <a:pt x="37" y="5"/>
                    </a:cubicBezTo>
                    <a:cubicBezTo>
                      <a:pt x="55" y="7"/>
                      <a:pt x="74" y="10"/>
                      <a:pt x="94" y="14"/>
                    </a:cubicBezTo>
                    <a:cubicBezTo>
                      <a:pt x="97" y="14"/>
                      <a:pt x="100" y="15"/>
                      <a:pt x="104" y="16"/>
                    </a:cubicBezTo>
                    <a:cubicBezTo>
                      <a:pt x="104" y="16"/>
                      <a:pt x="105" y="16"/>
                      <a:pt x="106" y="16"/>
                    </a:cubicBezTo>
                    <a:cubicBezTo>
                      <a:pt x="107" y="16"/>
                      <a:pt x="107" y="16"/>
                      <a:pt x="108" y="16"/>
                    </a:cubicBezTo>
                    <a:cubicBezTo>
                      <a:pt x="108" y="16"/>
                      <a:pt x="108" y="16"/>
                      <a:pt x="108" y="16"/>
                    </a:cubicBezTo>
                    <a:cubicBezTo>
                      <a:pt x="109" y="17"/>
                      <a:pt x="110" y="17"/>
                      <a:pt x="110" y="17"/>
                    </a:cubicBezTo>
                    <a:cubicBezTo>
                      <a:pt x="110" y="17"/>
                      <a:pt x="110" y="17"/>
                      <a:pt x="110" y="17"/>
                    </a:cubicBezTo>
                    <a:cubicBezTo>
                      <a:pt x="130" y="21"/>
                      <a:pt x="150" y="25"/>
                      <a:pt x="171" y="31"/>
                    </a:cubicBezTo>
                    <a:cubicBezTo>
                      <a:pt x="171" y="31"/>
                      <a:pt x="171" y="31"/>
                      <a:pt x="171" y="31"/>
                    </a:cubicBezTo>
                    <a:cubicBezTo>
                      <a:pt x="172" y="30"/>
                      <a:pt x="172" y="30"/>
                      <a:pt x="173" y="30"/>
                    </a:cubicBezTo>
                    <a:cubicBezTo>
                      <a:pt x="153" y="24"/>
                      <a:pt x="133" y="20"/>
                      <a:pt x="113" y="16"/>
                    </a:cubicBezTo>
                    <a:cubicBezTo>
                      <a:pt x="113" y="16"/>
                      <a:pt x="113" y="16"/>
                      <a:pt x="113" y="16"/>
                    </a:cubicBezTo>
                    <a:cubicBezTo>
                      <a:pt x="112" y="16"/>
                      <a:pt x="111" y="16"/>
                      <a:pt x="111" y="16"/>
                    </a:cubicBezTo>
                    <a:cubicBezTo>
                      <a:pt x="111" y="16"/>
                      <a:pt x="111" y="16"/>
                      <a:pt x="111" y="16"/>
                    </a:cubicBezTo>
                    <a:cubicBezTo>
                      <a:pt x="110" y="15"/>
                      <a:pt x="109" y="15"/>
                      <a:pt x="108" y="15"/>
                    </a:cubicBezTo>
                    <a:cubicBezTo>
                      <a:pt x="108" y="15"/>
                      <a:pt x="108" y="15"/>
                      <a:pt x="108" y="15"/>
                    </a:cubicBezTo>
                    <a:cubicBezTo>
                      <a:pt x="108" y="15"/>
                      <a:pt x="107" y="15"/>
                      <a:pt x="106" y="15"/>
                    </a:cubicBezTo>
                    <a:cubicBezTo>
                      <a:pt x="106" y="15"/>
                      <a:pt x="106" y="15"/>
                      <a:pt x="106" y="15"/>
                    </a:cubicBezTo>
                    <a:cubicBezTo>
                      <a:pt x="103" y="14"/>
                      <a:pt x="100" y="13"/>
                      <a:pt x="97" y="13"/>
                    </a:cubicBezTo>
                    <a:cubicBezTo>
                      <a:pt x="77" y="9"/>
                      <a:pt x="58" y="6"/>
                      <a:pt x="40" y="4"/>
                    </a:cubicBezTo>
                    <a:cubicBezTo>
                      <a:pt x="40" y="4"/>
                      <a:pt x="40" y="4"/>
                      <a:pt x="40" y="4"/>
                    </a:cubicBezTo>
                    <a:cubicBezTo>
                      <a:pt x="39" y="4"/>
                      <a:pt x="39" y="4"/>
                      <a:pt x="38" y="4"/>
                    </a:cubicBezTo>
                    <a:cubicBezTo>
                      <a:pt x="38" y="4"/>
                      <a:pt x="38" y="4"/>
                      <a:pt x="38" y="4"/>
                    </a:cubicBezTo>
                    <a:cubicBezTo>
                      <a:pt x="25" y="2"/>
                      <a:pt x="13"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09" name="Freeform 170"/>
              <p:cNvSpPr>
                <a:spLocks noEditPoints="1"/>
              </p:cNvSpPr>
              <p:nvPr/>
            </p:nvSpPr>
            <p:spPr bwMode="auto">
              <a:xfrm>
                <a:off x="276" y="565"/>
                <a:ext cx="1053" cy="346"/>
              </a:xfrm>
              <a:custGeom>
                <a:avLst/>
                <a:gdLst>
                  <a:gd name="T0" fmla="*/ 625 w 678"/>
                  <a:gd name="T1" fmla="*/ 219 h 223"/>
                  <a:gd name="T2" fmla="*/ 626 w 678"/>
                  <a:gd name="T3" fmla="*/ 223 h 223"/>
                  <a:gd name="T4" fmla="*/ 652 w 678"/>
                  <a:gd name="T5" fmla="*/ 156 h 223"/>
                  <a:gd name="T6" fmla="*/ 654 w 678"/>
                  <a:gd name="T7" fmla="*/ 155 h 223"/>
                  <a:gd name="T8" fmla="*/ 659 w 678"/>
                  <a:gd name="T9" fmla="*/ 137 h 223"/>
                  <a:gd name="T10" fmla="*/ 471 w 678"/>
                  <a:gd name="T11" fmla="*/ 147 h 223"/>
                  <a:gd name="T12" fmla="*/ 511 w 678"/>
                  <a:gd name="T13" fmla="*/ 165 h 223"/>
                  <a:gd name="T14" fmla="*/ 604 w 678"/>
                  <a:gd name="T15" fmla="*/ 209 h 223"/>
                  <a:gd name="T16" fmla="*/ 510 w 678"/>
                  <a:gd name="T17" fmla="*/ 163 h 223"/>
                  <a:gd name="T18" fmla="*/ 475 w 678"/>
                  <a:gd name="T19" fmla="*/ 147 h 223"/>
                  <a:gd name="T20" fmla="*/ 442 w 678"/>
                  <a:gd name="T21" fmla="*/ 132 h 223"/>
                  <a:gd name="T22" fmla="*/ 662 w 678"/>
                  <a:gd name="T23" fmla="*/ 137 h 223"/>
                  <a:gd name="T24" fmla="*/ 668 w 678"/>
                  <a:gd name="T25" fmla="*/ 113 h 223"/>
                  <a:gd name="T26" fmla="*/ 381 w 678"/>
                  <a:gd name="T27" fmla="*/ 109 h 223"/>
                  <a:gd name="T28" fmla="*/ 438 w 678"/>
                  <a:gd name="T29" fmla="*/ 133 h 223"/>
                  <a:gd name="T30" fmla="*/ 439 w 678"/>
                  <a:gd name="T31" fmla="*/ 131 h 223"/>
                  <a:gd name="T32" fmla="*/ 402 w 678"/>
                  <a:gd name="T33" fmla="*/ 116 h 223"/>
                  <a:gd name="T34" fmla="*/ 353 w 678"/>
                  <a:gd name="T35" fmla="*/ 96 h 223"/>
                  <a:gd name="T36" fmla="*/ 378 w 678"/>
                  <a:gd name="T37" fmla="*/ 108 h 223"/>
                  <a:gd name="T38" fmla="*/ 674 w 678"/>
                  <a:gd name="T39" fmla="*/ 92 h 223"/>
                  <a:gd name="T40" fmla="*/ 676 w 678"/>
                  <a:gd name="T41" fmla="*/ 93 h 223"/>
                  <a:gd name="T42" fmla="*/ 674 w 678"/>
                  <a:gd name="T43" fmla="*/ 91 h 223"/>
                  <a:gd name="T44" fmla="*/ 677 w 678"/>
                  <a:gd name="T45" fmla="*/ 81 h 223"/>
                  <a:gd name="T46" fmla="*/ 676 w 678"/>
                  <a:gd name="T47" fmla="*/ 80 h 223"/>
                  <a:gd name="T48" fmla="*/ 677 w 678"/>
                  <a:gd name="T49" fmla="*/ 81 h 223"/>
                  <a:gd name="T50" fmla="*/ 675 w 678"/>
                  <a:gd name="T51" fmla="*/ 77 h 223"/>
                  <a:gd name="T52" fmla="*/ 259 w 678"/>
                  <a:gd name="T53" fmla="*/ 65 h 223"/>
                  <a:gd name="T54" fmla="*/ 262 w 678"/>
                  <a:gd name="T55" fmla="*/ 65 h 223"/>
                  <a:gd name="T56" fmla="*/ 321 w 678"/>
                  <a:gd name="T57" fmla="*/ 86 h 223"/>
                  <a:gd name="T58" fmla="*/ 332 w 678"/>
                  <a:gd name="T59" fmla="*/ 90 h 223"/>
                  <a:gd name="T60" fmla="*/ 334 w 678"/>
                  <a:gd name="T61" fmla="*/ 89 h 223"/>
                  <a:gd name="T62" fmla="*/ 320 w 678"/>
                  <a:gd name="T63" fmla="*/ 84 h 223"/>
                  <a:gd name="T64" fmla="*/ 264 w 678"/>
                  <a:gd name="T65" fmla="*/ 64 h 223"/>
                  <a:gd name="T66" fmla="*/ 258 w 678"/>
                  <a:gd name="T67" fmla="*/ 62 h 223"/>
                  <a:gd name="T68" fmla="*/ 183 w 678"/>
                  <a:gd name="T69" fmla="*/ 41 h 223"/>
                  <a:gd name="T70" fmla="*/ 220 w 678"/>
                  <a:gd name="T71" fmla="*/ 52 h 223"/>
                  <a:gd name="T72" fmla="*/ 186 w 678"/>
                  <a:gd name="T73" fmla="*/ 40 h 223"/>
                  <a:gd name="T74" fmla="*/ 181 w 678"/>
                  <a:gd name="T75" fmla="*/ 41 h 223"/>
                  <a:gd name="T76" fmla="*/ 147 w 678"/>
                  <a:gd name="T77" fmla="*/ 30 h 223"/>
                  <a:gd name="T78" fmla="*/ 1 w 678"/>
                  <a:gd name="T79" fmla="*/ 1 h 223"/>
                  <a:gd name="T80" fmla="*/ 25 w 678"/>
                  <a:gd name="T81" fmla="*/ 5 h 223"/>
                  <a:gd name="T82" fmla="*/ 63 w 678"/>
                  <a:gd name="T83" fmla="*/ 12 h 223"/>
                  <a:gd name="T84" fmla="*/ 66 w 678"/>
                  <a:gd name="T85" fmla="*/ 13 h 223"/>
                  <a:gd name="T86" fmla="*/ 126 w 678"/>
                  <a:gd name="T87" fmla="*/ 26 h 223"/>
                  <a:gd name="T88" fmla="*/ 71 w 678"/>
                  <a:gd name="T89" fmla="*/ 12 h 223"/>
                  <a:gd name="T90" fmla="*/ 69 w 678"/>
                  <a:gd name="T91" fmla="*/ 12 h 223"/>
                  <a:gd name="T92" fmla="*/ 64 w 678"/>
                  <a:gd name="T93" fmla="*/ 11 h 223"/>
                  <a:gd name="T94" fmla="*/ 27 w 678"/>
                  <a:gd name="T95" fmla="*/ 4 h 223"/>
                  <a:gd name="T96" fmla="*/ 25 w 678"/>
                  <a:gd name="T97" fmla="*/ 4 h 223"/>
                  <a:gd name="T98" fmla="*/ 1 w 678"/>
                  <a:gd name="T9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78" h="223">
                    <a:moveTo>
                      <a:pt x="652" y="156"/>
                    </a:moveTo>
                    <a:cubicBezTo>
                      <a:pt x="647" y="166"/>
                      <a:pt x="642" y="178"/>
                      <a:pt x="637" y="191"/>
                    </a:cubicBezTo>
                    <a:cubicBezTo>
                      <a:pt x="633" y="200"/>
                      <a:pt x="629" y="210"/>
                      <a:pt x="625" y="219"/>
                    </a:cubicBezTo>
                    <a:cubicBezTo>
                      <a:pt x="619" y="216"/>
                      <a:pt x="613" y="213"/>
                      <a:pt x="607" y="210"/>
                    </a:cubicBezTo>
                    <a:cubicBezTo>
                      <a:pt x="606" y="211"/>
                      <a:pt x="606" y="211"/>
                      <a:pt x="606" y="212"/>
                    </a:cubicBezTo>
                    <a:cubicBezTo>
                      <a:pt x="613" y="215"/>
                      <a:pt x="619" y="219"/>
                      <a:pt x="626" y="223"/>
                    </a:cubicBezTo>
                    <a:cubicBezTo>
                      <a:pt x="631" y="212"/>
                      <a:pt x="635" y="202"/>
                      <a:pt x="639" y="192"/>
                    </a:cubicBezTo>
                    <a:cubicBezTo>
                      <a:pt x="645" y="179"/>
                      <a:pt x="650" y="168"/>
                      <a:pt x="654" y="157"/>
                    </a:cubicBezTo>
                    <a:cubicBezTo>
                      <a:pt x="653" y="156"/>
                      <a:pt x="652" y="156"/>
                      <a:pt x="652" y="156"/>
                    </a:cubicBezTo>
                    <a:moveTo>
                      <a:pt x="659" y="137"/>
                    </a:moveTo>
                    <a:cubicBezTo>
                      <a:pt x="657" y="142"/>
                      <a:pt x="655" y="148"/>
                      <a:pt x="652" y="154"/>
                    </a:cubicBezTo>
                    <a:cubicBezTo>
                      <a:pt x="653" y="155"/>
                      <a:pt x="654" y="155"/>
                      <a:pt x="654" y="155"/>
                    </a:cubicBezTo>
                    <a:cubicBezTo>
                      <a:pt x="654" y="155"/>
                      <a:pt x="654" y="155"/>
                      <a:pt x="654" y="155"/>
                    </a:cubicBezTo>
                    <a:cubicBezTo>
                      <a:pt x="657" y="149"/>
                      <a:pt x="659" y="143"/>
                      <a:pt x="661" y="138"/>
                    </a:cubicBezTo>
                    <a:cubicBezTo>
                      <a:pt x="661" y="137"/>
                      <a:pt x="660" y="137"/>
                      <a:pt x="659" y="137"/>
                    </a:cubicBezTo>
                    <a:moveTo>
                      <a:pt x="442" y="132"/>
                    </a:moveTo>
                    <a:cubicBezTo>
                      <a:pt x="441" y="133"/>
                      <a:pt x="441" y="133"/>
                      <a:pt x="441" y="134"/>
                    </a:cubicBezTo>
                    <a:cubicBezTo>
                      <a:pt x="451" y="138"/>
                      <a:pt x="461" y="143"/>
                      <a:pt x="471" y="147"/>
                    </a:cubicBezTo>
                    <a:cubicBezTo>
                      <a:pt x="472" y="147"/>
                      <a:pt x="472" y="148"/>
                      <a:pt x="473" y="148"/>
                    </a:cubicBezTo>
                    <a:cubicBezTo>
                      <a:pt x="485" y="153"/>
                      <a:pt x="497" y="159"/>
                      <a:pt x="509" y="164"/>
                    </a:cubicBezTo>
                    <a:cubicBezTo>
                      <a:pt x="509" y="165"/>
                      <a:pt x="510" y="165"/>
                      <a:pt x="511" y="165"/>
                    </a:cubicBezTo>
                    <a:cubicBezTo>
                      <a:pt x="542" y="180"/>
                      <a:pt x="573" y="195"/>
                      <a:pt x="603" y="211"/>
                    </a:cubicBezTo>
                    <a:cubicBezTo>
                      <a:pt x="603" y="211"/>
                      <a:pt x="603" y="211"/>
                      <a:pt x="603" y="211"/>
                    </a:cubicBezTo>
                    <a:cubicBezTo>
                      <a:pt x="604" y="210"/>
                      <a:pt x="604" y="209"/>
                      <a:pt x="604" y="209"/>
                    </a:cubicBezTo>
                    <a:cubicBezTo>
                      <a:pt x="574" y="193"/>
                      <a:pt x="543" y="178"/>
                      <a:pt x="512" y="164"/>
                    </a:cubicBezTo>
                    <a:cubicBezTo>
                      <a:pt x="512" y="164"/>
                      <a:pt x="512" y="164"/>
                      <a:pt x="512" y="164"/>
                    </a:cubicBezTo>
                    <a:cubicBezTo>
                      <a:pt x="511" y="163"/>
                      <a:pt x="511" y="163"/>
                      <a:pt x="510" y="163"/>
                    </a:cubicBezTo>
                    <a:cubicBezTo>
                      <a:pt x="510" y="163"/>
                      <a:pt x="510" y="163"/>
                      <a:pt x="510" y="163"/>
                    </a:cubicBezTo>
                    <a:cubicBezTo>
                      <a:pt x="498" y="157"/>
                      <a:pt x="486" y="152"/>
                      <a:pt x="475" y="147"/>
                    </a:cubicBezTo>
                    <a:cubicBezTo>
                      <a:pt x="475" y="147"/>
                      <a:pt x="475" y="147"/>
                      <a:pt x="475" y="147"/>
                    </a:cubicBezTo>
                    <a:cubicBezTo>
                      <a:pt x="474" y="146"/>
                      <a:pt x="473" y="146"/>
                      <a:pt x="472" y="146"/>
                    </a:cubicBezTo>
                    <a:cubicBezTo>
                      <a:pt x="472" y="146"/>
                      <a:pt x="472" y="146"/>
                      <a:pt x="472" y="146"/>
                    </a:cubicBezTo>
                    <a:cubicBezTo>
                      <a:pt x="462" y="141"/>
                      <a:pt x="452" y="137"/>
                      <a:pt x="442" y="132"/>
                    </a:cubicBezTo>
                    <a:moveTo>
                      <a:pt x="668" y="113"/>
                    </a:moveTo>
                    <a:cubicBezTo>
                      <a:pt x="666" y="120"/>
                      <a:pt x="663" y="127"/>
                      <a:pt x="660" y="135"/>
                    </a:cubicBezTo>
                    <a:cubicBezTo>
                      <a:pt x="660" y="136"/>
                      <a:pt x="661" y="136"/>
                      <a:pt x="662" y="137"/>
                    </a:cubicBezTo>
                    <a:cubicBezTo>
                      <a:pt x="662" y="137"/>
                      <a:pt x="662" y="137"/>
                      <a:pt x="662" y="137"/>
                    </a:cubicBezTo>
                    <a:cubicBezTo>
                      <a:pt x="665" y="128"/>
                      <a:pt x="668" y="120"/>
                      <a:pt x="670" y="114"/>
                    </a:cubicBezTo>
                    <a:cubicBezTo>
                      <a:pt x="669" y="113"/>
                      <a:pt x="669" y="113"/>
                      <a:pt x="668" y="113"/>
                    </a:cubicBezTo>
                    <a:cubicBezTo>
                      <a:pt x="668" y="113"/>
                      <a:pt x="668" y="113"/>
                      <a:pt x="668" y="113"/>
                    </a:cubicBezTo>
                    <a:moveTo>
                      <a:pt x="382" y="108"/>
                    </a:moveTo>
                    <a:cubicBezTo>
                      <a:pt x="382" y="108"/>
                      <a:pt x="381" y="109"/>
                      <a:pt x="381" y="109"/>
                    </a:cubicBezTo>
                    <a:cubicBezTo>
                      <a:pt x="387" y="112"/>
                      <a:pt x="394" y="114"/>
                      <a:pt x="400" y="117"/>
                    </a:cubicBezTo>
                    <a:cubicBezTo>
                      <a:pt x="401" y="117"/>
                      <a:pt x="402" y="118"/>
                      <a:pt x="403" y="118"/>
                    </a:cubicBezTo>
                    <a:cubicBezTo>
                      <a:pt x="415" y="123"/>
                      <a:pt x="426" y="128"/>
                      <a:pt x="438" y="133"/>
                    </a:cubicBezTo>
                    <a:cubicBezTo>
                      <a:pt x="438" y="133"/>
                      <a:pt x="438" y="133"/>
                      <a:pt x="438" y="133"/>
                    </a:cubicBezTo>
                    <a:cubicBezTo>
                      <a:pt x="438" y="132"/>
                      <a:pt x="439" y="132"/>
                      <a:pt x="439" y="131"/>
                    </a:cubicBezTo>
                    <a:cubicBezTo>
                      <a:pt x="439" y="131"/>
                      <a:pt x="439" y="131"/>
                      <a:pt x="439" y="131"/>
                    </a:cubicBezTo>
                    <a:cubicBezTo>
                      <a:pt x="428" y="126"/>
                      <a:pt x="416" y="121"/>
                      <a:pt x="404" y="117"/>
                    </a:cubicBezTo>
                    <a:cubicBezTo>
                      <a:pt x="404" y="117"/>
                      <a:pt x="404" y="117"/>
                      <a:pt x="404" y="117"/>
                    </a:cubicBezTo>
                    <a:cubicBezTo>
                      <a:pt x="403" y="116"/>
                      <a:pt x="403" y="116"/>
                      <a:pt x="402" y="116"/>
                    </a:cubicBezTo>
                    <a:cubicBezTo>
                      <a:pt x="402" y="116"/>
                      <a:pt x="402" y="116"/>
                      <a:pt x="402" y="116"/>
                    </a:cubicBezTo>
                    <a:cubicBezTo>
                      <a:pt x="395" y="113"/>
                      <a:pt x="389" y="110"/>
                      <a:pt x="382" y="108"/>
                    </a:cubicBezTo>
                    <a:moveTo>
                      <a:pt x="353" y="96"/>
                    </a:moveTo>
                    <a:cubicBezTo>
                      <a:pt x="353" y="97"/>
                      <a:pt x="353" y="97"/>
                      <a:pt x="352" y="98"/>
                    </a:cubicBezTo>
                    <a:cubicBezTo>
                      <a:pt x="361" y="101"/>
                      <a:pt x="369" y="105"/>
                      <a:pt x="378" y="108"/>
                    </a:cubicBezTo>
                    <a:cubicBezTo>
                      <a:pt x="378" y="108"/>
                      <a:pt x="378" y="108"/>
                      <a:pt x="378" y="108"/>
                    </a:cubicBezTo>
                    <a:cubicBezTo>
                      <a:pt x="378" y="108"/>
                      <a:pt x="379" y="107"/>
                      <a:pt x="379" y="107"/>
                    </a:cubicBezTo>
                    <a:cubicBezTo>
                      <a:pt x="371" y="103"/>
                      <a:pt x="362" y="100"/>
                      <a:pt x="353" y="96"/>
                    </a:cubicBezTo>
                    <a:moveTo>
                      <a:pt x="674" y="92"/>
                    </a:moveTo>
                    <a:cubicBezTo>
                      <a:pt x="674" y="95"/>
                      <a:pt x="673" y="98"/>
                      <a:pt x="672" y="101"/>
                    </a:cubicBezTo>
                    <a:cubicBezTo>
                      <a:pt x="672" y="101"/>
                      <a:pt x="673" y="101"/>
                      <a:pt x="674" y="102"/>
                    </a:cubicBezTo>
                    <a:cubicBezTo>
                      <a:pt x="675" y="98"/>
                      <a:pt x="675" y="95"/>
                      <a:pt x="676" y="93"/>
                    </a:cubicBezTo>
                    <a:cubicBezTo>
                      <a:pt x="675" y="93"/>
                      <a:pt x="675" y="92"/>
                      <a:pt x="674" y="92"/>
                    </a:cubicBezTo>
                    <a:moveTo>
                      <a:pt x="676" y="80"/>
                    </a:moveTo>
                    <a:cubicBezTo>
                      <a:pt x="676" y="83"/>
                      <a:pt x="676" y="87"/>
                      <a:pt x="674" y="91"/>
                    </a:cubicBezTo>
                    <a:cubicBezTo>
                      <a:pt x="675" y="92"/>
                      <a:pt x="675" y="92"/>
                      <a:pt x="676" y="92"/>
                    </a:cubicBezTo>
                    <a:cubicBezTo>
                      <a:pt x="676" y="92"/>
                      <a:pt x="676" y="92"/>
                      <a:pt x="676" y="92"/>
                    </a:cubicBezTo>
                    <a:cubicBezTo>
                      <a:pt x="677" y="87"/>
                      <a:pt x="678" y="84"/>
                      <a:pt x="677" y="81"/>
                    </a:cubicBezTo>
                    <a:cubicBezTo>
                      <a:pt x="677" y="81"/>
                      <a:pt x="677" y="81"/>
                      <a:pt x="676" y="80"/>
                    </a:cubicBezTo>
                    <a:moveTo>
                      <a:pt x="675" y="77"/>
                    </a:moveTo>
                    <a:cubicBezTo>
                      <a:pt x="676" y="78"/>
                      <a:pt x="676" y="79"/>
                      <a:pt x="676" y="80"/>
                    </a:cubicBezTo>
                    <a:cubicBezTo>
                      <a:pt x="676" y="80"/>
                      <a:pt x="676" y="80"/>
                      <a:pt x="676" y="80"/>
                    </a:cubicBezTo>
                    <a:cubicBezTo>
                      <a:pt x="676" y="80"/>
                      <a:pt x="676" y="80"/>
                      <a:pt x="676" y="80"/>
                    </a:cubicBezTo>
                    <a:cubicBezTo>
                      <a:pt x="677" y="80"/>
                      <a:pt x="677" y="81"/>
                      <a:pt x="677" y="81"/>
                    </a:cubicBezTo>
                    <a:cubicBezTo>
                      <a:pt x="677" y="81"/>
                      <a:pt x="677" y="81"/>
                      <a:pt x="677" y="81"/>
                    </a:cubicBezTo>
                    <a:cubicBezTo>
                      <a:pt x="677" y="79"/>
                      <a:pt x="677" y="78"/>
                      <a:pt x="677" y="78"/>
                    </a:cubicBezTo>
                    <a:cubicBezTo>
                      <a:pt x="676" y="77"/>
                      <a:pt x="676" y="77"/>
                      <a:pt x="675" y="77"/>
                    </a:cubicBezTo>
                    <a:moveTo>
                      <a:pt x="258" y="62"/>
                    </a:moveTo>
                    <a:cubicBezTo>
                      <a:pt x="257" y="63"/>
                      <a:pt x="257" y="63"/>
                      <a:pt x="256" y="64"/>
                    </a:cubicBezTo>
                    <a:cubicBezTo>
                      <a:pt x="257" y="64"/>
                      <a:pt x="258" y="64"/>
                      <a:pt x="259" y="65"/>
                    </a:cubicBezTo>
                    <a:cubicBezTo>
                      <a:pt x="259" y="65"/>
                      <a:pt x="259" y="65"/>
                      <a:pt x="259" y="65"/>
                    </a:cubicBezTo>
                    <a:cubicBezTo>
                      <a:pt x="260" y="65"/>
                      <a:pt x="261" y="65"/>
                      <a:pt x="262" y="65"/>
                    </a:cubicBezTo>
                    <a:cubicBezTo>
                      <a:pt x="262" y="65"/>
                      <a:pt x="262" y="65"/>
                      <a:pt x="262" y="65"/>
                    </a:cubicBezTo>
                    <a:cubicBezTo>
                      <a:pt x="280" y="72"/>
                      <a:pt x="299" y="78"/>
                      <a:pt x="318" y="85"/>
                    </a:cubicBezTo>
                    <a:cubicBezTo>
                      <a:pt x="318" y="85"/>
                      <a:pt x="318" y="85"/>
                      <a:pt x="318" y="85"/>
                    </a:cubicBezTo>
                    <a:cubicBezTo>
                      <a:pt x="319" y="86"/>
                      <a:pt x="320" y="86"/>
                      <a:pt x="321" y="86"/>
                    </a:cubicBezTo>
                    <a:cubicBezTo>
                      <a:pt x="321" y="86"/>
                      <a:pt x="321" y="86"/>
                      <a:pt x="321" y="86"/>
                    </a:cubicBezTo>
                    <a:cubicBezTo>
                      <a:pt x="324" y="88"/>
                      <a:pt x="328" y="89"/>
                      <a:pt x="332" y="90"/>
                    </a:cubicBezTo>
                    <a:cubicBezTo>
                      <a:pt x="332" y="90"/>
                      <a:pt x="332" y="90"/>
                      <a:pt x="332" y="90"/>
                    </a:cubicBezTo>
                    <a:cubicBezTo>
                      <a:pt x="332" y="90"/>
                      <a:pt x="332" y="90"/>
                      <a:pt x="332" y="90"/>
                    </a:cubicBezTo>
                    <a:cubicBezTo>
                      <a:pt x="332" y="90"/>
                      <a:pt x="332" y="90"/>
                      <a:pt x="333" y="90"/>
                    </a:cubicBezTo>
                    <a:cubicBezTo>
                      <a:pt x="333" y="90"/>
                      <a:pt x="333" y="89"/>
                      <a:pt x="334" y="89"/>
                    </a:cubicBezTo>
                    <a:cubicBezTo>
                      <a:pt x="330" y="88"/>
                      <a:pt x="326" y="86"/>
                      <a:pt x="322" y="85"/>
                    </a:cubicBezTo>
                    <a:cubicBezTo>
                      <a:pt x="322" y="85"/>
                      <a:pt x="322" y="85"/>
                      <a:pt x="322" y="85"/>
                    </a:cubicBezTo>
                    <a:cubicBezTo>
                      <a:pt x="322" y="84"/>
                      <a:pt x="321" y="84"/>
                      <a:pt x="320" y="84"/>
                    </a:cubicBezTo>
                    <a:cubicBezTo>
                      <a:pt x="320" y="84"/>
                      <a:pt x="320" y="84"/>
                      <a:pt x="320" y="84"/>
                    </a:cubicBezTo>
                    <a:cubicBezTo>
                      <a:pt x="301" y="77"/>
                      <a:pt x="282" y="70"/>
                      <a:pt x="264" y="64"/>
                    </a:cubicBezTo>
                    <a:cubicBezTo>
                      <a:pt x="264" y="64"/>
                      <a:pt x="264" y="64"/>
                      <a:pt x="264" y="64"/>
                    </a:cubicBezTo>
                    <a:cubicBezTo>
                      <a:pt x="263" y="64"/>
                      <a:pt x="262" y="64"/>
                      <a:pt x="261" y="63"/>
                    </a:cubicBezTo>
                    <a:cubicBezTo>
                      <a:pt x="261" y="63"/>
                      <a:pt x="261" y="63"/>
                      <a:pt x="261" y="63"/>
                    </a:cubicBezTo>
                    <a:cubicBezTo>
                      <a:pt x="260" y="63"/>
                      <a:pt x="259" y="63"/>
                      <a:pt x="258" y="62"/>
                    </a:cubicBezTo>
                    <a:moveTo>
                      <a:pt x="186" y="40"/>
                    </a:moveTo>
                    <a:cubicBezTo>
                      <a:pt x="185" y="40"/>
                      <a:pt x="184" y="41"/>
                      <a:pt x="183" y="41"/>
                    </a:cubicBezTo>
                    <a:cubicBezTo>
                      <a:pt x="183" y="41"/>
                      <a:pt x="183" y="41"/>
                      <a:pt x="183" y="41"/>
                    </a:cubicBezTo>
                    <a:cubicBezTo>
                      <a:pt x="196" y="45"/>
                      <a:pt x="208" y="48"/>
                      <a:pt x="220" y="52"/>
                    </a:cubicBezTo>
                    <a:cubicBezTo>
                      <a:pt x="220" y="52"/>
                      <a:pt x="220" y="52"/>
                      <a:pt x="220" y="52"/>
                    </a:cubicBezTo>
                    <a:cubicBezTo>
                      <a:pt x="220" y="52"/>
                      <a:pt x="220" y="52"/>
                      <a:pt x="220" y="52"/>
                    </a:cubicBezTo>
                    <a:cubicBezTo>
                      <a:pt x="221" y="52"/>
                      <a:pt x="222" y="51"/>
                      <a:pt x="222" y="51"/>
                    </a:cubicBezTo>
                    <a:cubicBezTo>
                      <a:pt x="210" y="47"/>
                      <a:pt x="198" y="43"/>
                      <a:pt x="186" y="40"/>
                    </a:cubicBezTo>
                    <a:cubicBezTo>
                      <a:pt x="186" y="40"/>
                      <a:pt x="186" y="40"/>
                      <a:pt x="186" y="40"/>
                    </a:cubicBezTo>
                    <a:moveTo>
                      <a:pt x="147" y="30"/>
                    </a:moveTo>
                    <a:cubicBezTo>
                      <a:pt x="147" y="30"/>
                      <a:pt x="146" y="30"/>
                      <a:pt x="145" y="31"/>
                    </a:cubicBezTo>
                    <a:cubicBezTo>
                      <a:pt x="157" y="34"/>
                      <a:pt x="169" y="37"/>
                      <a:pt x="181" y="41"/>
                    </a:cubicBezTo>
                    <a:cubicBezTo>
                      <a:pt x="181" y="41"/>
                      <a:pt x="181" y="41"/>
                      <a:pt x="181" y="41"/>
                    </a:cubicBezTo>
                    <a:cubicBezTo>
                      <a:pt x="182" y="40"/>
                      <a:pt x="182" y="40"/>
                      <a:pt x="183" y="39"/>
                    </a:cubicBezTo>
                    <a:cubicBezTo>
                      <a:pt x="171" y="36"/>
                      <a:pt x="159" y="33"/>
                      <a:pt x="147" y="30"/>
                    </a:cubicBezTo>
                    <a:moveTo>
                      <a:pt x="1" y="0"/>
                    </a:moveTo>
                    <a:cubicBezTo>
                      <a:pt x="1" y="0"/>
                      <a:pt x="1" y="0"/>
                      <a:pt x="1" y="0"/>
                    </a:cubicBezTo>
                    <a:cubicBezTo>
                      <a:pt x="1" y="1"/>
                      <a:pt x="1" y="1"/>
                      <a:pt x="1" y="1"/>
                    </a:cubicBezTo>
                    <a:cubicBezTo>
                      <a:pt x="0" y="1"/>
                      <a:pt x="0" y="1"/>
                      <a:pt x="0" y="1"/>
                    </a:cubicBezTo>
                    <a:cubicBezTo>
                      <a:pt x="7" y="3"/>
                      <a:pt x="15" y="4"/>
                      <a:pt x="23" y="5"/>
                    </a:cubicBezTo>
                    <a:cubicBezTo>
                      <a:pt x="23" y="5"/>
                      <a:pt x="24" y="5"/>
                      <a:pt x="25" y="5"/>
                    </a:cubicBezTo>
                    <a:cubicBezTo>
                      <a:pt x="33" y="7"/>
                      <a:pt x="42" y="8"/>
                      <a:pt x="51" y="10"/>
                    </a:cubicBezTo>
                    <a:cubicBezTo>
                      <a:pt x="54" y="10"/>
                      <a:pt x="58" y="11"/>
                      <a:pt x="61" y="12"/>
                    </a:cubicBezTo>
                    <a:cubicBezTo>
                      <a:pt x="62" y="12"/>
                      <a:pt x="62" y="12"/>
                      <a:pt x="63" y="12"/>
                    </a:cubicBezTo>
                    <a:cubicBezTo>
                      <a:pt x="63" y="12"/>
                      <a:pt x="63" y="12"/>
                      <a:pt x="64" y="12"/>
                    </a:cubicBezTo>
                    <a:cubicBezTo>
                      <a:pt x="64" y="12"/>
                      <a:pt x="64" y="12"/>
                      <a:pt x="64" y="12"/>
                    </a:cubicBezTo>
                    <a:cubicBezTo>
                      <a:pt x="64" y="12"/>
                      <a:pt x="65" y="13"/>
                      <a:pt x="66" y="13"/>
                    </a:cubicBezTo>
                    <a:cubicBezTo>
                      <a:pt x="67" y="13"/>
                      <a:pt x="68" y="13"/>
                      <a:pt x="69" y="13"/>
                    </a:cubicBezTo>
                    <a:cubicBezTo>
                      <a:pt x="88" y="17"/>
                      <a:pt x="107" y="21"/>
                      <a:pt x="126" y="26"/>
                    </a:cubicBezTo>
                    <a:cubicBezTo>
                      <a:pt x="126" y="26"/>
                      <a:pt x="126" y="26"/>
                      <a:pt x="126" y="26"/>
                    </a:cubicBezTo>
                    <a:cubicBezTo>
                      <a:pt x="127" y="26"/>
                      <a:pt x="127" y="26"/>
                      <a:pt x="127" y="26"/>
                    </a:cubicBezTo>
                    <a:cubicBezTo>
                      <a:pt x="127" y="26"/>
                      <a:pt x="128" y="25"/>
                      <a:pt x="129" y="25"/>
                    </a:cubicBezTo>
                    <a:cubicBezTo>
                      <a:pt x="109" y="20"/>
                      <a:pt x="90" y="16"/>
                      <a:pt x="71" y="12"/>
                    </a:cubicBezTo>
                    <a:cubicBezTo>
                      <a:pt x="71" y="12"/>
                      <a:pt x="71" y="12"/>
                      <a:pt x="71" y="12"/>
                    </a:cubicBezTo>
                    <a:cubicBezTo>
                      <a:pt x="70" y="12"/>
                      <a:pt x="70" y="12"/>
                      <a:pt x="69" y="12"/>
                    </a:cubicBezTo>
                    <a:cubicBezTo>
                      <a:pt x="69" y="12"/>
                      <a:pt x="69" y="12"/>
                      <a:pt x="69" y="12"/>
                    </a:cubicBezTo>
                    <a:cubicBezTo>
                      <a:pt x="68" y="11"/>
                      <a:pt x="67" y="11"/>
                      <a:pt x="66" y="11"/>
                    </a:cubicBezTo>
                    <a:cubicBezTo>
                      <a:pt x="66" y="11"/>
                      <a:pt x="66" y="11"/>
                      <a:pt x="66" y="11"/>
                    </a:cubicBezTo>
                    <a:cubicBezTo>
                      <a:pt x="65" y="11"/>
                      <a:pt x="65" y="11"/>
                      <a:pt x="64" y="11"/>
                    </a:cubicBezTo>
                    <a:cubicBezTo>
                      <a:pt x="64" y="11"/>
                      <a:pt x="64" y="11"/>
                      <a:pt x="64" y="11"/>
                    </a:cubicBezTo>
                    <a:cubicBezTo>
                      <a:pt x="60" y="10"/>
                      <a:pt x="57" y="9"/>
                      <a:pt x="54" y="9"/>
                    </a:cubicBezTo>
                    <a:cubicBezTo>
                      <a:pt x="45" y="7"/>
                      <a:pt x="36" y="6"/>
                      <a:pt x="27" y="4"/>
                    </a:cubicBezTo>
                    <a:cubicBezTo>
                      <a:pt x="27" y="4"/>
                      <a:pt x="27" y="4"/>
                      <a:pt x="27" y="4"/>
                    </a:cubicBezTo>
                    <a:cubicBezTo>
                      <a:pt x="27" y="4"/>
                      <a:pt x="27" y="4"/>
                      <a:pt x="27" y="4"/>
                    </a:cubicBezTo>
                    <a:cubicBezTo>
                      <a:pt x="27" y="4"/>
                      <a:pt x="26" y="4"/>
                      <a:pt x="25" y="4"/>
                    </a:cubicBezTo>
                    <a:cubicBezTo>
                      <a:pt x="25" y="4"/>
                      <a:pt x="25" y="4"/>
                      <a:pt x="25" y="4"/>
                    </a:cubicBezTo>
                    <a:cubicBezTo>
                      <a:pt x="25" y="4"/>
                      <a:pt x="25" y="4"/>
                      <a:pt x="25" y="4"/>
                    </a:cubicBezTo>
                    <a:cubicBezTo>
                      <a:pt x="17" y="3"/>
                      <a:pt x="9"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10" name="Freeform 171"/>
              <p:cNvSpPr>
                <a:spLocks noEditPoints="1"/>
              </p:cNvSpPr>
              <p:nvPr/>
            </p:nvSpPr>
            <p:spPr bwMode="auto">
              <a:xfrm>
                <a:off x="1012" y="557"/>
                <a:ext cx="556" cy="283"/>
              </a:xfrm>
              <a:custGeom>
                <a:avLst/>
                <a:gdLst>
                  <a:gd name="T0" fmla="*/ 306 w 358"/>
                  <a:gd name="T1" fmla="*/ 146 h 182"/>
                  <a:gd name="T2" fmla="*/ 307 w 358"/>
                  <a:gd name="T3" fmla="*/ 147 h 182"/>
                  <a:gd name="T4" fmla="*/ 307 w 358"/>
                  <a:gd name="T5" fmla="*/ 147 h 182"/>
                  <a:gd name="T6" fmla="*/ 358 w 358"/>
                  <a:gd name="T7" fmla="*/ 182 h 182"/>
                  <a:gd name="T8" fmla="*/ 358 w 358"/>
                  <a:gd name="T9" fmla="*/ 182 h 182"/>
                  <a:gd name="T10" fmla="*/ 357 w 358"/>
                  <a:gd name="T11" fmla="*/ 181 h 182"/>
                  <a:gd name="T12" fmla="*/ 306 w 358"/>
                  <a:gd name="T13" fmla="*/ 146 h 182"/>
                  <a:gd name="T14" fmla="*/ 263 w 358"/>
                  <a:gd name="T15" fmla="*/ 119 h 182"/>
                  <a:gd name="T16" fmla="*/ 264 w 358"/>
                  <a:gd name="T17" fmla="*/ 120 h 182"/>
                  <a:gd name="T18" fmla="*/ 264 w 358"/>
                  <a:gd name="T19" fmla="*/ 120 h 182"/>
                  <a:gd name="T20" fmla="*/ 306 w 358"/>
                  <a:gd name="T21" fmla="*/ 146 h 182"/>
                  <a:gd name="T22" fmla="*/ 305 w 358"/>
                  <a:gd name="T23" fmla="*/ 145 h 182"/>
                  <a:gd name="T24" fmla="*/ 263 w 358"/>
                  <a:gd name="T25" fmla="*/ 119 h 182"/>
                  <a:gd name="T26" fmla="*/ 121 w 358"/>
                  <a:gd name="T27" fmla="*/ 46 h 182"/>
                  <a:gd name="T28" fmla="*/ 202 w 358"/>
                  <a:gd name="T29" fmla="*/ 85 h 182"/>
                  <a:gd name="T30" fmla="*/ 203 w 358"/>
                  <a:gd name="T31" fmla="*/ 86 h 182"/>
                  <a:gd name="T32" fmla="*/ 263 w 358"/>
                  <a:gd name="T33" fmla="*/ 119 h 182"/>
                  <a:gd name="T34" fmla="*/ 262 w 358"/>
                  <a:gd name="T35" fmla="*/ 119 h 182"/>
                  <a:gd name="T36" fmla="*/ 203 w 358"/>
                  <a:gd name="T37" fmla="*/ 86 h 182"/>
                  <a:gd name="T38" fmla="*/ 203 w 358"/>
                  <a:gd name="T39" fmla="*/ 86 h 182"/>
                  <a:gd name="T40" fmla="*/ 203 w 358"/>
                  <a:gd name="T41" fmla="*/ 86 h 182"/>
                  <a:gd name="T42" fmla="*/ 202 w 358"/>
                  <a:gd name="T43" fmla="*/ 85 h 182"/>
                  <a:gd name="T44" fmla="*/ 202 w 358"/>
                  <a:gd name="T45" fmla="*/ 85 h 182"/>
                  <a:gd name="T46" fmla="*/ 202 w 358"/>
                  <a:gd name="T47" fmla="*/ 85 h 182"/>
                  <a:gd name="T48" fmla="*/ 122 w 358"/>
                  <a:gd name="T49" fmla="*/ 46 h 182"/>
                  <a:gd name="T50" fmla="*/ 121 w 358"/>
                  <a:gd name="T51" fmla="*/ 46 h 182"/>
                  <a:gd name="T52" fmla="*/ 94 w 358"/>
                  <a:gd name="T53" fmla="*/ 35 h 182"/>
                  <a:gd name="T54" fmla="*/ 103 w 358"/>
                  <a:gd name="T55" fmla="*/ 39 h 182"/>
                  <a:gd name="T56" fmla="*/ 103 w 358"/>
                  <a:gd name="T57" fmla="*/ 38 h 182"/>
                  <a:gd name="T58" fmla="*/ 104 w 358"/>
                  <a:gd name="T59" fmla="*/ 38 h 182"/>
                  <a:gd name="T60" fmla="*/ 104 w 358"/>
                  <a:gd name="T61" fmla="*/ 38 h 182"/>
                  <a:gd name="T62" fmla="*/ 95 w 358"/>
                  <a:gd name="T63" fmla="*/ 35 h 182"/>
                  <a:gd name="T64" fmla="*/ 95 w 358"/>
                  <a:gd name="T65" fmla="*/ 35 h 182"/>
                  <a:gd name="T66" fmla="*/ 95 w 358"/>
                  <a:gd name="T67" fmla="*/ 35 h 182"/>
                  <a:gd name="T68" fmla="*/ 94 w 358"/>
                  <a:gd name="T69" fmla="*/ 35 h 182"/>
                  <a:gd name="T70" fmla="*/ 59 w 358"/>
                  <a:gd name="T71" fmla="*/ 21 h 182"/>
                  <a:gd name="T72" fmla="*/ 84 w 358"/>
                  <a:gd name="T73" fmla="*/ 30 h 182"/>
                  <a:gd name="T74" fmla="*/ 84 w 358"/>
                  <a:gd name="T75" fmla="*/ 30 h 182"/>
                  <a:gd name="T76" fmla="*/ 84 w 358"/>
                  <a:gd name="T77" fmla="*/ 30 h 182"/>
                  <a:gd name="T78" fmla="*/ 84 w 358"/>
                  <a:gd name="T79" fmla="*/ 31 h 182"/>
                  <a:gd name="T80" fmla="*/ 85 w 358"/>
                  <a:gd name="T81" fmla="*/ 31 h 182"/>
                  <a:gd name="T82" fmla="*/ 61 w 358"/>
                  <a:gd name="T83" fmla="*/ 21 h 182"/>
                  <a:gd name="T84" fmla="*/ 59 w 358"/>
                  <a:gd name="T85" fmla="*/ 21 h 182"/>
                  <a:gd name="T86" fmla="*/ 34 w 358"/>
                  <a:gd name="T87" fmla="*/ 12 h 182"/>
                  <a:gd name="T88" fmla="*/ 58 w 358"/>
                  <a:gd name="T89" fmla="*/ 20 h 182"/>
                  <a:gd name="T90" fmla="*/ 58 w 358"/>
                  <a:gd name="T91" fmla="*/ 20 h 182"/>
                  <a:gd name="T92" fmla="*/ 59 w 358"/>
                  <a:gd name="T93" fmla="*/ 21 h 182"/>
                  <a:gd name="T94" fmla="*/ 36 w 358"/>
                  <a:gd name="T95" fmla="*/ 12 h 182"/>
                  <a:gd name="T96" fmla="*/ 34 w 358"/>
                  <a:gd name="T97" fmla="*/ 12 h 182"/>
                  <a:gd name="T98" fmla="*/ 0 w 358"/>
                  <a:gd name="T99" fmla="*/ 0 h 182"/>
                  <a:gd name="T100" fmla="*/ 33 w 358"/>
                  <a:gd name="T101" fmla="*/ 11 h 182"/>
                  <a:gd name="T102" fmla="*/ 33 w 358"/>
                  <a:gd name="T103" fmla="*/ 11 h 182"/>
                  <a:gd name="T104" fmla="*/ 34 w 358"/>
                  <a:gd name="T105" fmla="*/ 12 h 182"/>
                  <a:gd name="T106" fmla="*/ 3 w 358"/>
                  <a:gd name="T107" fmla="*/ 1 h 182"/>
                  <a:gd name="T108" fmla="*/ 17 w 358"/>
                  <a:gd name="T109" fmla="*/ 5 h 182"/>
                  <a:gd name="T110" fmla="*/ 16 w 358"/>
                  <a:gd name="T111" fmla="*/ 5 h 182"/>
                  <a:gd name="T112" fmla="*/ 0 w 358"/>
                  <a:gd name="T11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8" h="182">
                    <a:moveTo>
                      <a:pt x="306" y="146"/>
                    </a:moveTo>
                    <a:cubicBezTo>
                      <a:pt x="307" y="147"/>
                      <a:pt x="307" y="147"/>
                      <a:pt x="307" y="147"/>
                    </a:cubicBezTo>
                    <a:cubicBezTo>
                      <a:pt x="307" y="147"/>
                      <a:pt x="307" y="147"/>
                      <a:pt x="307" y="147"/>
                    </a:cubicBezTo>
                    <a:cubicBezTo>
                      <a:pt x="325" y="158"/>
                      <a:pt x="342" y="170"/>
                      <a:pt x="358" y="182"/>
                    </a:cubicBezTo>
                    <a:cubicBezTo>
                      <a:pt x="358" y="182"/>
                      <a:pt x="358" y="182"/>
                      <a:pt x="358" y="182"/>
                    </a:cubicBezTo>
                    <a:cubicBezTo>
                      <a:pt x="358" y="182"/>
                      <a:pt x="357" y="181"/>
                      <a:pt x="357" y="181"/>
                    </a:cubicBezTo>
                    <a:cubicBezTo>
                      <a:pt x="341" y="169"/>
                      <a:pt x="324" y="158"/>
                      <a:pt x="306" y="146"/>
                    </a:cubicBezTo>
                    <a:moveTo>
                      <a:pt x="263" y="119"/>
                    </a:moveTo>
                    <a:cubicBezTo>
                      <a:pt x="264" y="120"/>
                      <a:pt x="264" y="120"/>
                      <a:pt x="264" y="120"/>
                    </a:cubicBezTo>
                    <a:cubicBezTo>
                      <a:pt x="264" y="120"/>
                      <a:pt x="264" y="120"/>
                      <a:pt x="264" y="120"/>
                    </a:cubicBezTo>
                    <a:cubicBezTo>
                      <a:pt x="278" y="129"/>
                      <a:pt x="292" y="137"/>
                      <a:pt x="306" y="146"/>
                    </a:cubicBezTo>
                    <a:cubicBezTo>
                      <a:pt x="305" y="145"/>
                      <a:pt x="305" y="145"/>
                      <a:pt x="305" y="145"/>
                    </a:cubicBezTo>
                    <a:cubicBezTo>
                      <a:pt x="292" y="136"/>
                      <a:pt x="278" y="128"/>
                      <a:pt x="263" y="119"/>
                    </a:cubicBezTo>
                    <a:moveTo>
                      <a:pt x="121" y="46"/>
                    </a:moveTo>
                    <a:cubicBezTo>
                      <a:pt x="148" y="58"/>
                      <a:pt x="175" y="71"/>
                      <a:pt x="202" y="85"/>
                    </a:cubicBezTo>
                    <a:cubicBezTo>
                      <a:pt x="203" y="86"/>
                      <a:pt x="203" y="86"/>
                      <a:pt x="203" y="86"/>
                    </a:cubicBezTo>
                    <a:cubicBezTo>
                      <a:pt x="224" y="97"/>
                      <a:pt x="243" y="108"/>
                      <a:pt x="263" y="119"/>
                    </a:cubicBezTo>
                    <a:cubicBezTo>
                      <a:pt x="262" y="119"/>
                      <a:pt x="262" y="119"/>
                      <a:pt x="262" y="119"/>
                    </a:cubicBezTo>
                    <a:cubicBezTo>
                      <a:pt x="243" y="107"/>
                      <a:pt x="223" y="96"/>
                      <a:pt x="203" y="86"/>
                    </a:cubicBezTo>
                    <a:cubicBezTo>
                      <a:pt x="203" y="86"/>
                      <a:pt x="203" y="86"/>
                      <a:pt x="203" y="86"/>
                    </a:cubicBezTo>
                    <a:cubicBezTo>
                      <a:pt x="203" y="86"/>
                      <a:pt x="203" y="86"/>
                      <a:pt x="203" y="86"/>
                    </a:cubicBezTo>
                    <a:cubicBezTo>
                      <a:pt x="203" y="86"/>
                      <a:pt x="203" y="85"/>
                      <a:pt x="202" y="85"/>
                    </a:cubicBezTo>
                    <a:cubicBezTo>
                      <a:pt x="202" y="85"/>
                      <a:pt x="202" y="85"/>
                      <a:pt x="202" y="85"/>
                    </a:cubicBezTo>
                    <a:cubicBezTo>
                      <a:pt x="202" y="85"/>
                      <a:pt x="202" y="85"/>
                      <a:pt x="202" y="85"/>
                    </a:cubicBezTo>
                    <a:cubicBezTo>
                      <a:pt x="176" y="71"/>
                      <a:pt x="149" y="58"/>
                      <a:pt x="122" y="46"/>
                    </a:cubicBezTo>
                    <a:cubicBezTo>
                      <a:pt x="121" y="46"/>
                      <a:pt x="121" y="46"/>
                      <a:pt x="121" y="46"/>
                    </a:cubicBezTo>
                    <a:moveTo>
                      <a:pt x="94" y="35"/>
                    </a:moveTo>
                    <a:cubicBezTo>
                      <a:pt x="97" y="36"/>
                      <a:pt x="100" y="37"/>
                      <a:pt x="103" y="39"/>
                    </a:cubicBezTo>
                    <a:cubicBezTo>
                      <a:pt x="103" y="38"/>
                      <a:pt x="103" y="38"/>
                      <a:pt x="103" y="38"/>
                    </a:cubicBezTo>
                    <a:cubicBezTo>
                      <a:pt x="103" y="38"/>
                      <a:pt x="103" y="38"/>
                      <a:pt x="104" y="38"/>
                    </a:cubicBezTo>
                    <a:cubicBezTo>
                      <a:pt x="104" y="38"/>
                      <a:pt x="104" y="38"/>
                      <a:pt x="104" y="38"/>
                    </a:cubicBezTo>
                    <a:cubicBezTo>
                      <a:pt x="101" y="37"/>
                      <a:pt x="98" y="36"/>
                      <a:pt x="95" y="35"/>
                    </a:cubicBezTo>
                    <a:cubicBezTo>
                      <a:pt x="95" y="35"/>
                      <a:pt x="95" y="35"/>
                      <a:pt x="95" y="35"/>
                    </a:cubicBezTo>
                    <a:cubicBezTo>
                      <a:pt x="95" y="35"/>
                      <a:pt x="95" y="35"/>
                      <a:pt x="95" y="35"/>
                    </a:cubicBezTo>
                    <a:cubicBezTo>
                      <a:pt x="94" y="35"/>
                      <a:pt x="94" y="35"/>
                      <a:pt x="94" y="35"/>
                    </a:cubicBezTo>
                    <a:moveTo>
                      <a:pt x="59" y="21"/>
                    </a:moveTo>
                    <a:cubicBezTo>
                      <a:pt x="68" y="24"/>
                      <a:pt x="76" y="27"/>
                      <a:pt x="84" y="30"/>
                    </a:cubicBezTo>
                    <a:cubicBezTo>
                      <a:pt x="84" y="30"/>
                      <a:pt x="84" y="30"/>
                      <a:pt x="84" y="30"/>
                    </a:cubicBezTo>
                    <a:cubicBezTo>
                      <a:pt x="84" y="30"/>
                      <a:pt x="84" y="30"/>
                      <a:pt x="84" y="30"/>
                    </a:cubicBezTo>
                    <a:cubicBezTo>
                      <a:pt x="84" y="31"/>
                      <a:pt x="84" y="31"/>
                      <a:pt x="84" y="31"/>
                    </a:cubicBezTo>
                    <a:cubicBezTo>
                      <a:pt x="84" y="31"/>
                      <a:pt x="85" y="31"/>
                      <a:pt x="85" y="31"/>
                    </a:cubicBezTo>
                    <a:cubicBezTo>
                      <a:pt x="77" y="27"/>
                      <a:pt x="69" y="24"/>
                      <a:pt x="61" y="21"/>
                    </a:cubicBezTo>
                    <a:cubicBezTo>
                      <a:pt x="60" y="21"/>
                      <a:pt x="60" y="21"/>
                      <a:pt x="59" y="21"/>
                    </a:cubicBezTo>
                    <a:moveTo>
                      <a:pt x="34" y="12"/>
                    </a:moveTo>
                    <a:cubicBezTo>
                      <a:pt x="42" y="14"/>
                      <a:pt x="50" y="17"/>
                      <a:pt x="58" y="20"/>
                    </a:cubicBezTo>
                    <a:cubicBezTo>
                      <a:pt x="58" y="20"/>
                      <a:pt x="58" y="20"/>
                      <a:pt x="58" y="20"/>
                    </a:cubicBezTo>
                    <a:cubicBezTo>
                      <a:pt x="59" y="20"/>
                      <a:pt x="59" y="21"/>
                      <a:pt x="59" y="21"/>
                    </a:cubicBezTo>
                    <a:cubicBezTo>
                      <a:pt x="51" y="18"/>
                      <a:pt x="43" y="15"/>
                      <a:pt x="36" y="12"/>
                    </a:cubicBezTo>
                    <a:cubicBezTo>
                      <a:pt x="35" y="12"/>
                      <a:pt x="35" y="12"/>
                      <a:pt x="34" y="12"/>
                    </a:cubicBezTo>
                    <a:moveTo>
                      <a:pt x="0" y="0"/>
                    </a:moveTo>
                    <a:cubicBezTo>
                      <a:pt x="11" y="4"/>
                      <a:pt x="22" y="7"/>
                      <a:pt x="33" y="11"/>
                    </a:cubicBezTo>
                    <a:cubicBezTo>
                      <a:pt x="33" y="11"/>
                      <a:pt x="33" y="11"/>
                      <a:pt x="33" y="11"/>
                    </a:cubicBezTo>
                    <a:cubicBezTo>
                      <a:pt x="33" y="11"/>
                      <a:pt x="34" y="11"/>
                      <a:pt x="34" y="12"/>
                    </a:cubicBezTo>
                    <a:cubicBezTo>
                      <a:pt x="24" y="8"/>
                      <a:pt x="14" y="4"/>
                      <a:pt x="3" y="1"/>
                    </a:cubicBezTo>
                    <a:cubicBezTo>
                      <a:pt x="8" y="2"/>
                      <a:pt x="12" y="3"/>
                      <a:pt x="17" y="5"/>
                    </a:cubicBezTo>
                    <a:cubicBezTo>
                      <a:pt x="16" y="5"/>
                      <a:pt x="16" y="5"/>
                      <a:pt x="16" y="5"/>
                    </a:cubicBezTo>
                    <a:cubicBezTo>
                      <a:pt x="11" y="3"/>
                      <a:pt x="6"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11" name="Freeform 172"/>
              <p:cNvSpPr>
                <a:spLocks noEditPoints="1"/>
              </p:cNvSpPr>
              <p:nvPr/>
            </p:nvSpPr>
            <p:spPr bwMode="auto">
              <a:xfrm>
                <a:off x="692" y="494"/>
                <a:ext cx="483" cy="121"/>
              </a:xfrm>
              <a:custGeom>
                <a:avLst/>
                <a:gdLst>
                  <a:gd name="T0" fmla="*/ 300 w 311"/>
                  <a:gd name="T1" fmla="*/ 75 h 78"/>
                  <a:gd name="T2" fmla="*/ 310 w 311"/>
                  <a:gd name="T3" fmla="*/ 77 h 78"/>
                  <a:gd name="T4" fmla="*/ 233 w 311"/>
                  <a:gd name="T5" fmla="*/ 61 h 78"/>
                  <a:gd name="T6" fmla="*/ 267 w 311"/>
                  <a:gd name="T7" fmla="*/ 74 h 78"/>
                  <a:gd name="T8" fmla="*/ 270 w 311"/>
                  <a:gd name="T9" fmla="*/ 76 h 78"/>
                  <a:gd name="T10" fmla="*/ 282 w 311"/>
                  <a:gd name="T11" fmla="*/ 74 h 78"/>
                  <a:gd name="T12" fmla="*/ 293 w 311"/>
                  <a:gd name="T13" fmla="*/ 74 h 78"/>
                  <a:gd name="T14" fmla="*/ 292 w 311"/>
                  <a:gd name="T15" fmla="*/ 74 h 78"/>
                  <a:gd name="T16" fmla="*/ 286 w 311"/>
                  <a:gd name="T17" fmla="*/ 73 h 78"/>
                  <a:gd name="T18" fmla="*/ 281 w 311"/>
                  <a:gd name="T19" fmla="*/ 73 h 78"/>
                  <a:gd name="T20" fmla="*/ 276 w 311"/>
                  <a:gd name="T21" fmla="*/ 74 h 78"/>
                  <a:gd name="T22" fmla="*/ 269 w 311"/>
                  <a:gd name="T23" fmla="*/ 75 h 78"/>
                  <a:gd name="T24" fmla="*/ 268 w 311"/>
                  <a:gd name="T25" fmla="*/ 74 h 78"/>
                  <a:gd name="T26" fmla="*/ 213 w 311"/>
                  <a:gd name="T27" fmla="*/ 53 h 78"/>
                  <a:gd name="T28" fmla="*/ 211 w 311"/>
                  <a:gd name="T29" fmla="*/ 53 h 78"/>
                  <a:gd name="T30" fmla="*/ 211 w 311"/>
                  <a:gd name="T31" fmla="*/ 53 h 78"/>
                  <a:gd name="T32" fmla="*/ 231 w 311"/>
                  <a:gd name="T33" fmla="*/ 60 h 78"/>
                  <a:gd name="T34" fmla="*/ 213 w 311"/>
                  <a:gd name="T35" fmla="*/ 53 h 78"/>
                  <a:gd name="T36" fmla="*/ 189 w 311"/>
                  <a:gd name="T37" fmla="*/ 45 h 78"/>
                  <a:gd name="T38" fmla="*/ 189 w 311"/>
                  <a:gd name="T39" fmla="*/ 45 h 78"/>
                  <a:gd name="T40" fmla="*/ 140 w 311"/>
                  <a:gd name="T41" fmla="*/ 29 h 78"/>
                  <a:gd name="T42" fmla="*/ 139 w 311"/>
                  <a:gd name="T43" fmla="*/ 29 h 78"/>
                  <a:gd name="T44" fmla="*/ 138 w 311"/>
                  <a:gd name="T45" fmla="*/ 29 h 78"/>
                  <a:gd name="T46" fmla="*/ 43 w 311"/>
                  <a:gd name="T47" fmla="*/ 7 h 78"/>
                  <a:gd name="T48" fmla="*/ 126 w 311"/>
                  <a:gd name="T49" fmla="*/ 26 h 78"/>
                  <a:gd name="T50" fmla="*/ 126 w 311"/>
                  <a:gd name="T51" fmla="*/ 26 h 78"/>
                  <a:gd name="T52" fmla="*/ 52 w 311"/>
                  <a:gd name="T53" fmla="*/ 8 h 78"/>
                  <a:gd name="T54" fmla="*/ 43 w 311"/>
                  <a:gd name="T55" fmla="*/ 7 h 78"/>
                  <a:gd name="T56" fmla="*/ 8 w 311"/>
                  <a:gd name="T57" fmla="*/ 1 h 78"/>
                  <a:gd name="T58" fmla="*/ 8 w 311"/>
                  <a:gd name="T59" fmla="*/ 1 h 78"/>
                  <a:gd name="T60" fmla="*/ 42 w 311"/>
                  <a:gd name="T61" fmla="*/ 6 h 78"/>
                  <a:gd name="T62" fmla="*/ 44 w 311"/>
                  <a:gd name="T63" fmla="*/ 7 h 78"/>
                  <a:gd name="T64" fmla="*/ 14 w 311"/>
                  <a:gd name="T65" fmla="*/ 2 h 78"/>
                  <a:gd name="T66" fmla="*/ 12 w 311"/>
                  <a:gd name="T67" fmla="*/ 2 h 78"/>
                  <a:gd name="T68" fmla="*/ 4 w 311"/>
                  <a:gd name="T69" fmla="*/ 1 h 78"/>
                  <a:gd name="T70" fmla="*/ 4 w 311"/>
                  <a:gd name="T71" fmla="*/ 1 h 78"/>
                  <a:gd name="T72" fmla="*/ 2 w 311"/>
                  <a:gd name="T73" fmla="*/ 1 h 78"/>
                  <a:gd name="T74" fmla="*/ 0 w 311"/>
                  <a:gd name="T75" fmla="*/ 1 h 78"/>
                  <a:gd name="T76" fmla="*/ 1 w 311"/>
                  <a:gd name="T77"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11" h="78">
                    <a:moveTo>
                      <a:pt x="299" y="74"/>
                    </a:moveTo>
                    <a:cubicBezTo>
                      <a:pt x="300" y="75"/>
                      <a:pt x="300" y="75"/>
                      <a:pt x="300" y="75"/>
                    </a:cubicBezTo>
                    <a:cubicBezTo>
                      <a:pt x="304" y="75"/>
                      <a:pt x="307" y="76"/>
                      <a:pt x="311" y="78"/>
                    </a:cubicBezTo>
                    <a:cubicBezTo>
                      <a:pt x="310" y="77"/>
                      <a:pt x="310" y="77"/>
                      <a:pt x="310" y="77"/>
                    </a:cubicBezTo>
                    <a:cubicBezTo>
                      <a:pt x="306" y="76"/>
                      <a:pt x="303" y="75"/>
                      <a:pt x="299" y="74"/>
                    </a:cubicBezTo>
                    <a:moveTo>
                      <a:pt x="233" y="61"/>
                    </a:moveTo>
                    <a:cubicBezTo>
                      <a:pt x="233" y="61"/>
                      <a:pt x="233" y="61"/>
                      <a:pt x="232" y="61"/>
                    </a:cubicBezTo>
                    <a:cubicBezTo>
                      <a:pt x="244" y="65"/>
                      <a:pt x="255" y="70"/>
                      <a:pt x="267" y="74"/>
                    </a:cubicBezTo>
                    <a:cubicBezTo>
                      <a:pt x="267" y="75"/>
                      <a:pt x="268" y="75"/>
                      <a:pt x="268" y="75"/>
                    </a:cubicBezTo>
                    <a:cubicBezTo>
                      <a:pt x="269" y="75"/>
                      <a:pt x="270" y="76"/>
                      <a:pt x="270" y="76"/>
                    </a:cubicBezTo>
                    <a:cubicBezTo>
                      <a:pt x="273" y="75"/>
                      <a:pt x="275" y="75"/>
                      <a:pt x="277" y="75"/>
                    </a:cubicBezTo>
                    <a:cubicBezTo>
                      <a:pt x="279" y="74"/>
                      <a:pt x="280" y="74"/>
                      <a:pt x="282" y="74"/>
                    </a:cubicBezTo>
                    <a:cubicBezTo>
                      <a:pt x="284" y="74"/>
                      <a:pt x="286" y="74"/>
                      <a:pt x="288" y="74"/>
                    </a:cubicBezTo>
                    <a:cubicBezTo>
                      <a:pt x="290" y="74"/>
                      <a:pt x="292" y="74"/>
                      <a:pt x="293" y="74"/>
                    </a:cubicBezTo>
                    <a:cubicBezTo>
                      <a:pt x="293" y="74"/>
                      <a:pt x="293" y="74"/>
                      <a:pt x="292" y="74"/>
                    </a:cubicBezTo>
                    <a:cubicBezTo>
                      <a:pt x="292" y="74"/>
                      <a:pt x="292" y="74"/>
                      <a:pt x="292" y="74"/>
                    </a:cubicBezTo>
                    <a:cubicBezTo>
                      <a:pt x="292" y="74"/>
                      <a:pt x="292" y="74"/>
                      <a:pt x="292" y="74"/>
                    </a:cubicBezTo>
                    <a:cubicBezTo>
                      <a:pt x="290" y="73"/>
                      <a:pt x="288" y="73"/>
                      <a:pt x="286" y="73"/>
                    </a:cubicBezTo>
                    <a:cubicBezTo>
                      <a:pt x="284" y="73"/>
                      <a:pt x="283" y="73"/>
                      <a:pt x="281" y="73"/>
                    </a:cubicBezTo>
                    <a:cubicBezTo>
                      <a:pt x="281" y="73"/>
                      <a:pt x="281" y="73"/>
                      <a:pt x="281" y="73"/>
                    </a:cubicBezTo>
                    <a:cubicBezTo>
                      <a:pt x="281" y="73"/>
                      <a:pt x="281" y="73"/>
                      <a:pt x="281" y="73"/>
                    </a:cubicBezTo>
                    <a:cubicBezTo>
                      <a:pt x="279" y="74"/>
                      <a:pt x="277" y="74"/>
                      <a:pt x="276" y="74"/>
                    </a:cubicBezTo>
                    <a:cubicBezTo>
                      <a:pt x="274" y="74"/>
                      <a:pt x="272" y="75"/>
                      <a:pt x="270" y="75"/>
                    </a:cubicBezTo>
                    <a:cubicBezTo>
                      <a:pt x="269" y="75"/>
                      <a:pt x="269" y="75"/>
                      <a:pt x="269" y="75"/>
                    </a:cubicBezTo>
                    <a:cubicBezTo>
                      <a:pt x="269" y="75"/>
                      <a:pt x="268" y="74"/>
                      <a:pt x="268" y="74"/>
                    </a:cubicBezTo>
                    <a:cubicBezTo>
                      <a:pt x="268" y="74"/>
                      <a:pt x="268" y="74"/>
                      <a:pt x="268" y="74"/>
                    </a:cubicBezTo>
                    <a:cubicBezTo>
                      <a:pt x="256" y="69"/>
                      <a:pt x="245" y="65"/>
                      <a:pt x="233" y="61"/>
                    </a:cubicBezTo>
                    <a:moveTo>
                      <a:pt x="213" y="53"/>
                    </a:moveTo>
                    <a:cubicBezTo>
                      <a:pt x="212" y="53"/>
                      <a:pt x="212" y="53"/>
                      <a:pt x="212" y="53"/>
                    </a:cubicBezTo>
                    <a:cubicBezTo>
                      <a:pt x="212" y="53"/>
                      <a:pt x="212" y="53"/>
                      <a:pt x="211" y="53"/>
                    </a:cubicBezTo>
                    <a:cubicBezTo>
                      <a:pt x="211" y="53"/>
                      <a:pt x="211" y="53"/>
                      <a:pt x="211" y="53"/>
                    </a:cubicBezTo>
                    <a:cubicBezTo>
                      <a:pt x="211" y="53"/>
                      <a:pt x="211" y="53"/>
                      <a:pt x="211" y="53"/>
                    </a:cubicBezTo>
                    <a:cubicBezTo>
                      <a:pt x="218" y="55"/>
                      <a:pt x="224" y="58"/>
                      <a:pt x="231" y="60"/>
                    </a:cubicBezTo>
                    <a:cubicBezTo>
                      <a:pt x="231" y="60"/>
                      <a:pt x="231" y="60"/>
                      <a:pt x="231" y="60"/>
                    </a:cubicBezTo>
                    <a:cubicBezTo>
                      <a:pt x="231" y="60"/>
                      <a:pt x="231" y="60"/>
                      <a:pt x="232" y="60"/>
                    </a:cubicBezTo>
                    <a:cubicBezTo>
                      <a:pt x="225" y="58"/>
                      <a:pt x="219" y="55"/>
                      <a:pt x="213" y="53"/>
                    </a:cubicBezTo>
                    <a:moveTo>
                      <a:pt x="138" y="29"/>
                    </a:moveTo>
                    <a:cubicBezTo>
                      <a:pt x="154" y="34"/>
                      <a:pt x="171" y="39"/>
                      <a:pt x="189" y="45"/>
                    </a:cubicBezTo>
                    <a:cubicBezTo>
                      <a:pt x="189" y="45"/>
                      <a:pt x="189" y="45"/>
                      <a:pt x="189" y="45"/>
                    </a:cubicBezTo>
                    <a:cubicBezTo>
                      <a:pt x="189" y="45"/>
                      <a:pt x="189" y="45"/>
                      <a:pt x="189" y="45"/>
                    </a:cubicBezTo>
                    <a:cubicBezTo>
                      <a:pt x="189" y="45"/>
                      <a:pt x="190" y="45"/>
                      <a:pt x="190" y="45"/>
                    </a:cubicBezTo>
                    <a:cubicBezTo>
                      <a:pt x="173" y="39"/>
                      <a:pt x="156" y="34"/>
                      <a:pt x="140" y="29"/>
                    </a:cubicBezTo>
                    <a:cubicBezTo>
                      <a:pt x="140" y="29"/>
                      <a:pt x="139" y="29"/>
                      <a:pt x="139" y="29"/>
                    </a:cubicBezTo>
                    <a:cubicBezTo>
                      <a:pt x="139" y="29"/>
                      <a:pt x="139" y="29"/>
                      <a:pt x="139" y="29"/>
                    </a:cubicBezTo>
                    <a:cubicBezTo>
                      <a:pt x="139" y="29"/>
                      <a:pt x="139" y="29"/>
                      <a:pt x="139" y="29"/>
                    </a:cubicBezTo>
                    <a:cubicBezTo>
                      <a:pt x="139" y="29"/>
                      <a:pt x="138" y="29"/>
                      <a:pt x="138" y="29"/>
                    </a:cubicBezTo>
                    <a:cubicBezTo>
                      <a:pt x="138" y="29"/>
                      <a:pt x="138" y="29"/>
                      <a:pt x="138" y="29"/>
                    </a:cubicBezTo>
                    <a:moveTo>
                      <a:pt x="43" y="7"/>
                    </a:moveTo>
                    <a:cubicBezTo>
                      <a:pt x="45" y="7"/>
                      <a:pt x="47" y="7"/>
                      <a:pt x="49" y="8"/>
                    </a:cubicBezTo>
                    <a:cubicBezTo>
                      <a:pt x="74" y="12"/>
                      <a:pt x="100" y="18"/>
                      <a:pt x="126" y="26"/>
                    </a:cubicBezTo>
                    <a:cubicBezTo>
                      <a:pt x="126" y="26"/>
                      <a:pt x="126" y="26"/>
                      <a:pt x="126" y="26"/>
                    </a:cubicBezTo>
                    <a:cubicBezTo>
                      <a:pt x="126" y="26"/>
                      <a:pt x="126" y="26"/>
                      <a:pt x="126" y="26"/>
                    </a:cubicBezTo>
                    <a:cubicBezTo>
                      <a:pt x="127" y="26"/>
                      <a:pt x="127" y="26"/>
                      <a:pt x="128" y="26"/>
                    </a:cubicBezTo>
                    <a:cubicBezTo>
                      <a:pt x="102" y="18"/>
                      <a:pt x="76" y="12"/>
                      <a:pt x="52" y="8"/>
                    </a:cubicBezTo>
                    <a:cubicBezTo>
                      <a:pt x="50" y="7"/>
                      <a:pt x="48" y="7"/>
                      <a:pt x="45" y="7"/>
                    </a:cubicBezTo>
                    <a:cubicBezTo>
                      <a:pt x="45" y="7"/>
                      <a:pt x="44" y="7"/>
                      <a:pt x="43" y="7"/>
                    </a:cubicBezTo>
                    <a:moveTo>
                      <a:pt x="2" y="1"/>
                    </a:moveTo>
                    <a:cubicBezTo>
                      <a:pt x="4" y="1"/>
                      <a:pt x="6" y="1"/>
                      <a:pt x="8" y="1"/>
                    </a:cubicBezTo>
                    <a:cubicBezTo>
                      <a:pt x="8" y="1"/>
                      <a:pt x="8" y="1"/>
                      <a:pt x="8" y="1"/>
                    </a:cubicBezTo>
                    <a:cubicBezTo>
                      <a:pt x="8" y="1"/>
                      <a:pt x="8" y="1"/>
                      <a:pt x="8" y="1"/>
                    </a:cubicBezTo>
                    <a:cubicBezTo>
                      <a:pt x="10" y="2"/>
                      <a:pt x="12" y="2"/>
                      <a:pt x="14" y="2"/>
                    </a:cubicBezTo>
                    <a:cubicBezTo>
                      <a:pt x="23" y="3"/>
                      <a:pt x="32" y="5"/>
                      <a:pt x="42" y="6"/>
                    </a:cubicBezTo>
                    <a:cubicBezTo>
                      <a:pt x="42" y="6"/>
                      <a:pt x="42" y="6"/>
                      <a:pt x="42" y="6"/>
                    </a:cubicBezTo>
                    <a:cubicBezTo>
                      <a:pt x="42" y="6"/>
                      <a:pt x="43" y="6"/>
                      <a:pt x="44" y="7"/>
                    </a:cubicBezTo>
                    <a:cubicBezTo>
                      <a:pt x="34" y="5"/>
                      <a:pt x="23" y="3"/>
                      <a:pt x="14" y="2"/>
                    </a:cubicBezTo>
                    <a:cubicBezTo>
                      <a:pt x="14" y="2"/>
                      <a:pt x="14" y="2"/>
                      <a:pt x="14" y="2"/>
                    </a:cubicBezTo>
                    <a:cubicBezTo>
                      <a:pt x="13" y="2"/>
                      <a:pt x="13" y="2"/>
                      <a:pt x="12" y="2"/>
                    </a:cubicBezTo>
                    <a:cubicBezTo>
                      <a:pt x="12" y="2"/>
                      <a:pt x="12" y="2"/>
                      <a:pt x="12" y="2"/>
                    </a:cubicBezTo>
                    <a:cubicBezTo>
                      <a:pt x="10" y="2"/>
                      <a:pt x="8" y="1"/>
                      <a:pt x="5" y="1"/>
                    </a:cubicBezTo>
                    <a:cubicBezTo>
                      <a:pt x="4" y="1"/>
                      <a:pt x="4" y="1"/>
                      <a:pt x="4" y="1"/>
                    </a:cubicBezTo>
                    <a:cubicBezTo>
                      <a:pt x="4" y="1"/>
                      <a:pt x="4" y="1"/>
                      <a:pt x="4" y="1"/>
                    </a:cubicBezTo>
                    <a:cubicBezTo>
                      <a:pt x="4" y="1"/>
                      <a:pt x="4" y="1"/>
                      <a:pt x="4" y="1"/>
                    </a:cubicBezTo>
                    <a:cubicBezTo>
                      <a:pt x="3" y="1"/>
                      <a:pt x="2" y="1"/>
                      <a:pt x="2" y="1"/>
                    </a:cubicBezTo>
                    <a:cubicBezTo>
                      <a:pt x="2" y="1"/>
                      <a:pt x="2" y="1"/>
                      <a:pt x="2" y="1"/>
                    </a:cubicBezTo>
                    <a:moveTo>
                      <a:pt x="0" y="0"/>
                    </a:moveTo>
                    <a:cubicBezTo>
                      <a:pt x="0" y="1"/>
                      <a:pt x="0" y="1"/>
                      <a:pt x="0" y="1"/>
                    </a:cubicBezTo>
                    <a:cubicBezTo>
                      <a:pt x="0" y="1"/>
                      <a:pt x="0" y="1"/>
                      <a:pt x="0" y="1"/>
                    </a:cubicBezTo>
                    <a:cubicBezTo>
                      <a:pt x="1" y="1"/>
                      <a:pt x="1"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12" name="Freeform 173"/>
              <p:cNvSpPr>
                <a:spLocks noEditPoints="1"/>
              </p:cNvSpPr>
              <p:nvPr/>
            </p:nvSpPr>
            <p:spPr bwMode="auto">
              <a:xfrm>
                <a:off x="279" y="492"/>
                <a:ext cx="1171" cy="287"/>
              </a:xfrm>
              <a:custGeom>
                <a:avLst/>
                <a:gdLst>
                  <a:gd name="T0" fmla="*/ 747 w 754"/>
                  <a:gd name="T1" fmla="*/ 181 h 185"/>
                  <a:gd name="T2" fmla="*/ 754 w 754"/>
                  <a:gd name="T3" fmla="*/ 185 h 185"/>
                  <a:gd name="T4" fmla="*/ 746 w 754"/>
                  <a:gd name="T5" fmla="*/ 180 h 185"/>
                  <a:gd name="T6" fmla="*/ 602 w 754"/>
                  <a:gd name="T7" fmla="*/ 121 h 185"/>
                  <a:gd name="T8" fmla="*/ 602 w 754"/>
                  <a:gd name="T9" fmla="*/ 121 h 185"/>
                  <a:gd name="T10" fmla="*/ 589 w 754"/>
                  <a:gd name="T11" fmla="*/ 136 h 185"/>
                  <a:gd name="T12" fmla="*/ 552 w 754"/>
                  <a:gd name="T13" fmla="*/ 119 h 185"/>
                  <a:gd name="T14" fmla="*/ 590 w 754"/>
                  <a:gd name="T15" fmla="*/ 138 h 185"/>
                  <a:gd name="T16" fmla="*/ 604 w 754"/>
                  <a:gd name="T17" fmla="*/ 121 h 185"/>
                  <a:gd name="T18" fmla="*/ 672 w 754"/>
                  <a:gd name="T19" fmla="*/ 139 h 185"/>
                  <a:gd name="T20" fmla="*/ 745 w 754"/>
                  <a:gd name="T21" fmla="*/ 180 h 185"/>
                  <a:gd name="T22" fmla="*/ 674 w 754"/>
                  <a:gd name="T23" fmla="*/ 139 h 185"/>
                  <a:gd name="T24" fmla="*/ 672 w 754"/>
                  <a:gd name="T25" fmla="*/ 138 h 185"/>
                  <a:gd name="T26" fmla="*/ 615 w 754"/>
                  <a:gd name="T27" fmla="*/ 110 h 185"/>
                  <a:gd name="T28" fmla="*/ 451 w 754"/>
                  <a:gd name="T29" fmla="*/ 78 h 185"/>
                  <a:gd name="T30" fmla="*/ 490 w 754"/>
                  <a:gd name="T31" fmla="*/ 93 h 185"/>
                  <a:gd name="T32" fmla="*/ 537 w 754"/>
                  <a:gd name="T33" fmla="*/ 112 h 185"/>
                  <a:gd name="T34" fmla="*/ 492 w 754"/>
                  <a:gd name="T35" fmla="*/ 93 h 185"/>
                  <a:gd name="T36" fmla="*/ 490 w 754"/>
                  <a:gd name="T37" fmla="*/ 92 h 185"/>
                  <a:gd name="T38" fmla="*/ 409 w 754"/>
                  <a:gd name="T39" fmla="*/ 61 h 185"/>
                  <a:gd name="T40" fmla="*/ 436 w 754"/>
                  <a:gd name="T41" fmla="*/ 72 h 185"/>
                  <a:gd name="T42" fmla="*/ 409 w 754"/>
                  <a:gd name="T43" fmla="*/ 61 h 185"/>
                  <a:gd name="T44" fmla="*/ 321 w 754"/>
                  <a:gd name="T45" fmla="*/ 34 h 185"/>
                  <a:gd name="T46" fmla="*/ 405 w 754"/>
                  <a:gd name="T47" fmla="*/ 61 h 185"/>
                  <a:gd name="T48" fmla="*/ 323 w 754"/>
                  <a:gd name="T49" fmla="*/ 34 h 185"/>
                  <a:gd name="T50" fmla="*/ 285 w 754"/>
                  <a:gd name="T51" fmla="*/ 24 h 185"/>
                  <a:gd name="T52" fmla="*/ 319 w 754"/>
                  <a:gd name="T53" fmla="*/ 34 h 185"/>
                  <a:gd name="T54" fmla="*/ 287 w 754"/>
                  <a:gd name="T55" fmla="*/ 24 h 185"/>
                  <a:gd name="T56" fmla="*/ 221 w 754"/>
                  <a:gd name="T57" fmla="*/ 10 h 185"/>
                  <a:gd name="T58" fmla="*/ 232 w 754"/>
                  <a:gd name="T59" fmla="*/ 12 h 185"/>
                  <a:gd name="T60" fmla="*/ 283 w 754"/>
                  <a:gd name="T61" fmla="*/ 24 h 185"/>
                  <a:gd name="T62" fmla="*/ 285 w 754"/>
                  <a:gd name="T63" fmla="*/ 23 h 185"/>
                  <a:gd name="T64" fmla="*/ 235 w 754"/>
                  <a:gd name="T65" fmla="*/ 12 h 185"/>
                  <a:gd name="T66" fmla="*/ 233 w 754"/>
                  <a:gd name="T67" fmla="*/ 12 h 185"/>
                  <a:gd name="T68" fmla="*/ 150 w 754"/>
                  <a:gd name="T69" fmla="*/ 0 h 185"/>
                  <a:gd name="T70" fmla="*/ 116 w 754"/>
                  <a:gd name="T71" fmla="*/ 3 h 185"/>
                  <a:gd name="T72" fmla="*/ 113 w 754"/>
                  <a:gd name="T73" fmla="*/ 3 h 185"/>
                  <a:gd name="T74" fmla="*/ 48 w 754"/>
                  <a:gd name="T75" fmla="*/ 5 h 185"/>
                  <a:gd name="T76" fmla="*/ 42 w 754"/>
                  <a:gd name="T77" fmla="*/ 5 h 185"/>
                  <a:gd name="T78" fmla="*/ 41 w 754"/>
                  <a:gd name="T79" fmla="*/ 5 h 185"/>
                  <a:gd name="T80" fmla="*/ 0 w 754"/>
                  <a:gd name="T81" fmla="*/ 8 h 185"/>
                  <a:gd name="T82" fmla="*/ 39 w 754"/>
                  <a:gd name="T83" fmla="*/ 5 h 185"/>
                  <a:gd name="T84" fmla="*/ 91 w 754"/>
                  <a:gd name="T85" fmla="*/ 7 h 185"/>
                  <a:gd name="T86" fmla="*/ 115 w 754"/>
                  <a:gd name="T87" fmla="*/ 4 h 185"/>
                  <a:gd name="T88" fmla="*/ 118 w 754"/>
                  <a:gd name="T89" fmla="*/ 3 h 185"/>
                  <a:gd name="T90" fmla="*/ 169 w 754"/>
                  <a:gd name="T91" fmla="*/ 2 h 185"/>
                  <a:gd name="T92" fmla="*/ 197 w 754"/>
                  <a:gd name="T93" fmla="*/ 6 h 185"/>
                  <a:gd name="T94" fmla="*/ 174 w 754"/>
                  <a:gd name="T95" fmla="*/ 2 h 185"/>
                  <a:gd name="T96" fmla="*/ 172 w 754"/>
                  <a:gd name="T97" fmla="*/ 2 h 185"/>
                  <a:gd name="T98" fmla="*/ 150 w 754"/>
                  <a:gd name="T9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54" h="185">
                    <a:moveTo>
                      <a:pt x="746" y="180"/>
                    </a:moveTo>
                    <a:cubicBezTo>
                      <a:pt x="747" y="181"/>
                      <a:pt x="747" y="181"/>
                      <a:pt x="747" y="181"/>
                    </a:cubicBezTo>
                    <a:cubicBezTo>
                      <a:pt x="747" y="181"/>
                      <a:pt x="747" y="181"/>
                      <a:pt x="747" y="181"/>
                    </a:cubicBezTo>
                    <a:cubicBezTo>
                      <a:pt x="749" y="182"/>
                      <a:pt x="752" y="184"/>
                      <a:pt x="754" y="185"/>
                    </a:cubicBezTo>
                    <a:cubicBezTo>
                      <a:pt x="754" y="185"/>
                      <a:pt x="754" y="185"/>
                      <a:pt x="754" y="184"/>
                    </a:cubicBezTo>
                    <a:cubicBezTo>
                      <a:pt x="751" y="183"/>
                      <a:pt x="749" y="181"/>
                      <a:pt x="746" y="180"/>
                    </a:cubicBezTo>
                    <a:moveTo>
                      <a:pt x="615" y="110"/>
                    </a:moveTo>
                    <a:cubicBezTo>
                      <a:pt x="611" y="112"/>
                      <a:pt x="607" y="116"/>
                      <a:pt x="602" y="121"/>
                    </a:cubicBezTo>
                    <a:cubicBezTo>
                      <a:pt x="602" y="121"/>
                      <a:pt x="602" y="121"/>
                      <a:pt x="602" y="121"/>
                    </a:cubicBezTo>
                    <a:cubicBezTo>
                      <a:pt x="602" y="121"/>
                      <a:pt x="602" y="121"/>
                      <a:pt x="602" y="121"/>
                    </a:cubicBezTo>
                    <a:cubicBezTo>
                      <a:pt x="602" y="121"/>
                      <a:pt x="602" y="121"/>
                      <a:pt x="602" y="121"/>
                    </a:cubicBezTo>
                    <a:cubicBezTo>
                      <a:pt x="598" y="125"/>
                      <a:pt x="593" y="130"/>
                      <a:pt x="589" y="136"/>
                    </a:cubicBezTo>
                    <a:cubicBezTo>
                      <a:pt x="576" y="130"/>
                      <a:pt x="564" y="124"/>
                      <a:pt x="552" y="119"/>
                    </a:cubicBezTo>
                    <a:cubicBezTo>
                      <a:pt x="552" y="119"/>
                      <a:pt x="552" y="119"/>
                      <a:pt x="552" y="119"/>
                    </a:cubicBezTo>
                    <a:cubicBezTo>
                      <a:pt x="552" y="119"/>
                      <a:pt x="551" y="119"/>
                      <a:pt x="551" y="119"/>
                    </a:cubicBezTo>
                    <a:cubicBezTo>
                      <a:pt x="564" y="125"/>
                      <a:pt x="577" y="131"/>
                      <a:pt x="590" y="138"/>
                    </a:cubicBezTo>
                    <a:cubicBezTo>
                      <a:pt x="595" y="132"/>
                      <a:pt x="599" y="126"/>
                      <a:pt x="603" y="122"/>
                    </a:cubicBezTo>
                    <a:cubicBezTo>
                      <a:pt x="604" y="121"/>
                      <a:pt x="604" y="121"/>
                      <a:pt x="604" y="121"/>
                    </a:cubicBezTo>
                    <a:cubicBezTo>
                      <a:pt x="608" y="117"/>
                      <a:pt x="612" y="113"/>
                      <a:pt x="616" y="111"/>
                    </a:cubicBezTo>
                    <a:cubicBezTo>
                      <a:pt x="635" y="120"/>
                      <a:pt x="654" y="129"/>
                      <a:pt x="672" y="139"/>
                    </a:cubicBezTo>
                    <a:cubicBezTo>
                      <a:pt x="673" y="139"/>
                      <a:pt x="673" y="140"/>
                      <a:pt x="674" y="140"/>
                    </a:cubicBezTo>
                    <a:cubicBezTo>
                      <a:pt x="698" y="153"/>
                      <a:pt x="722" y="166"/>
                      <a:pt x="745" y="180"/>
                    </a:cubicBezTo>
                    <a:cubicBezTo>
                      <a:pt x="745" y="179"/>
                      <a:pt x="745" y="179"/>
                      <a:pt x="745" y="179"/>
                    </a:cubicBezTo>
                    <a:cubicBezTo>
                      <a:pt x="722" y="165"/>
                      <a:pt x="698" y="152"/>
                      <a:pt x="674" y="139"/>
                    </a:cubicBezTo>
                    <a:cubicBezTo>
                      <a:pt x="674" y="139"/>
                      <a:pt x="674" y="139"/>
                      <a:pt x="674" y="139"/>
                    </a:cubicBezTo>
                    <a:cubicBezTo>
                      <a:pt x="673" y="139"/>
                      <a:pt x="673" y="139"/>
                      <a:pt x="672" y="138"/>
                    </a:cubicBezTo>
                    <a:cubicBezTo>
                      <a:pt x="672" y="138"/>
                      <a:pt x="672" y="138"/>
                      <a:pt x="672" y="138"/>
                    </a:cubicBezTo>
                    <a:cubicBezTo>
                      <a:pt x="653" y="128"/>
                      <a:pt x="634" y="119"/>
                      <a:pt x="615" y="110"/>
                    </a:cubicBezTo>
                    <a:moveTo>
                      <a:pt x="452" y="77"/>
                    </a:moveTo>
                    <a:cubicBezTo>
                      <a:pt x="452" y="77"/>
                      <a:pt x="452" y="78"/>
                      <a:pt x="451" y="78"/>
                    </a:cubicBezTo>
                    <a:cubicBezTo>
                      <a:pt x="464" y="83"/>
                      <a:pt x="476" y="87"/>
                      <a:pt x="488" y="93"/>
                    </a:cubicBezTo>
                    <a:cubicBezTo>
                      <a:pt x="489" y="93"/>
                      <a:pt x="490" y="93"/>
                      <a:pt x="490" y="93"/>
                    </a:cubicBezTo>
                    <a:cubicBezTo>
                      <a:pt x="505" y="100"/>
                      <a:pt x="521" y="106"/>
                      <a:pt x="536" y="113"/>
                    </a:cubicBezTo>
                    <a:cubicBezTo>
                      <a:pt x="536" y="112"/>
                      <a:pt x="536" y="112"/>
                      <a:pt x="537" y="112"/>
                    </a:cubicBezTo>
                    <a:cubicBezTo>
                      <a:pt x="522" y="105"/>
                      <a:pt x="507" y="99"/>
                      <a:pt x="492" y="93"/>
                    </a:cubicBezTo>
                    <a:cubicBezTo>
                      <a:pt x="492" y="93"/>
                      <a:pt x="492" y="93"/>
                      <a:pt x="492" y="93"/>
                    </a:cubicBezTo>
                    <a:cubicBezTo>
                      <a:pt x="491" y="92"/>
                      <a:pt x="490" y="92"/>
                      <a:pt x="490" y="92"/>
                    </a:cubicBezTo>
                    <a:cubicBezTo>
                      <a:pt x="490" y="92"/>
                      <a:pt x="490" y="92"/>
                      <a:pt x="490" y="92"/>
                    </a:cubicBezTo>
                    <a:cubicBezTo>
                      <a:pt x="477" y="87"/>
                      <a:pt x="465" y="82"/>
                      <a:pt x="452" y="77"/>
                    </a:cubicBezTo>
                    <a:moveTo>
                      <a:pt x="409" y="61"/>
                    </a:moveTo>
                    <a:cubicBezTo>
                      <a:pt x="408" y="61"/>
                      <a:pt x="408" y="61"/>
                      <a:pt x="407" y="62"/>
                    </a:cubicBezTo>
                    <a:cubicBezTo>
                      <a:pt x="417" y="65"/>
                      <a:pt x="426" y="68"/>
                      <a:pt x="436" y="72"/>
                    </a:cubicBezTo>
                    <a:cubicBezTo>
                      <a:pt x="436" y="72"/>
                      <a:pt x="437" y="72"/>
                      <a:pt x="438" y="72"/>
                    </a:cubicBezTo>
                    <a:cubicBezTo>
                      <a:pt x="428" y="68"/>
                      <a:pt x="419" y="64"/>
                      <a:pt x="409" y="61"/>
                    </a:cubicBezTo>
                    <a:moveTo>
                      <a:pt x="323" y="34"/>
                    </a:moveTo>
                    <a:cubicBezTo>
                      <a:pt x="322" y="34"/>
                      <a:pt x="322" y="34"/>
                      <a:pt x="321" y="34"/>
                    </a:cubicBezTo>
                    <a:cubicBezTo>
                      <a:pt x="349" y="42"/>
                      <a:pt x="377" y="51"/>
                      <a:pt x="405" y="61"/>
                    </a:cubicBezTo>
                    <a:cubicBezTo>
                      <a:pt x="405" y="61"/>
                      <a:pt x="405" y="61"/>
                      <a:pt x="405" y="61"/>
                    </a:cubicBezTo>
                    <a:cubicBezTo>
                      <a:pt x="406" y="61"/>
                      <a:pt x="406" y="61"/>
                      <a:pt x="407" y="60"/>
                    </a:cubicBezTo>
                    <a:cubicBezTo>
                      <a:pt x="379" y="50"/>
                      <a:pt x="351" y="41"/>
                      <a:pt x="323" y="34"/>
                    </a:cubicBezTo>
                    <a:moveTo>
                      <a:pt x="287" y="24"/>
                    </a:moveTo>
                    <a:cubicBezTo>
                      <a:pt x="286" y="24"/>
                      <a:pt x="285" y="24"/>
                      <a:pt x="285" y="24"/>
                    </a:cubicBezTo>
                    <a:cubicBezTo>
                      <a:pt x="296" y="27"/>
                      <a:pt x="307" y="30"/>
                      <a:pt x="319" y="34"/>
                    </a:cubicBezTo>
                    <a:cubicBezTo>
                      <a:pt x="319" y="34"/>
                      <a:pt x="319" y="34"/>
                      <a:pt x="319" y="34"/>
                    </a:cubicBezTo>
                    <a:cubicBezTo>
                      <a:pt x="320" y="33"/>
                      <a:pt x="320" y="33"/>
                      <a:pt x="321" y="33"/>
                    </a:cubicBezTo>
                    <a:cubicBezTo>
                      <a:pt x="310" y="30"/>
                      <a:pt x="298" y="27"/>
                      <a:pt x="287" y="24"/>
                    </a:cubicBezTo>
                    <a:moveTo>
                      <a:pt x="224" y="10"/>
                    </a:moveTo>
                    <a:cubicBezTo>
                      <a:pt x="223" y="10"/>
                      <a:pt x="222" y="10"/>
                      <a:pt x="221" y="10"/>
                    </a:cubicBezTo>
                    <a:cubicBezTo>
                      <a:pt x="224" y="11"/>
                      <a:pt x="227" y="11"/>
                      <a:pt x="230" y="12"/>
                    </a:cubicBezTo>
                    <a:cubicBezTo>
                      <a:pt x="231" y="12"/>
                      <a:pt x="232" y="12"/>
                      <a:pt x="232" y="12"/>
                    </a:cubicBezTo>
                    <a:cubicBezTo>
                      <a:pt x="249" y="16"/>
                      <a:pt x="266" y="20"/>
                      <a:pt x="283" y="24"/>
                    </a:cubicBezTo>
                    <a:cubicBezTo>
                      <a:pt x="283" y="24"/>
                      <a:pt x="283" y="24"/>
                      <a:pt x="283" y="24"/>
                    </a:cubicBezTo>
                    <a:cubicBezTo>
                      <a:pt x="284" y="24"/>
                      <a:pt x="284" y="24"/>
                      <a:pt x="285" y="23"/>
                    </a:cubicBezTo>
                    <a:cubicBezTo>
                      <a:pt x="285" y="23"/>
                      <a:pt x="285" y="23"/>
                      <a:pt x="285" y="23"/>
                    </a:cubicBezTo>
                    <a:cubicBezTo>
                      <a:pt x="268" y="19"/>
                      <a:pt x="251" y="15"/>
                      <a:pt x="235" y="12"/>
                    </a:cubicBezTo>
                    <a:cubicBezTo>
                      <a:pt x="235" y="12"/>
                      <a:pt x="235" y="12"/>
                      <a:pt x="235" y="12"/>
                    </a:cubicBezTo>
                    <a:cubicBezTo>
                      <a:pt x="234" y="12"/>
                      <a:pt x="233" y="12"/>
                      <a:pt x="233" y="12"/>
                    </a:cubicBezTo>
                    <a:cubicBezTo>
                      <a:pt x="233" y="12"/>
                      <a:pt x="233" y="12"/>
                      <a:pt x="233" y="12"/>
                    </a:cubicBezTo>
                    <a:cubicBezTo>
                      <a:pt x="230" y="11"/>
                      <a:pt x="227" y="11"/>
                      <a:pt x="224" y="10"/>
                    </a:cubicBezTo>
                    <a:moveTo>
                      <a:pt x="150" y="0"/>
                    </a:moveTo>
                    <a:cubicBezTo>
                      <a:pt x="138" y="1"/>
                      <a:pt x="127" y="2"/>
                      <a:pt x="116" y="3"/>
                    </a:cubicBezTo>
                    <a:cubicBezTo>
                      <a:pt x="116" y="3"/>
                      <a:pt x="116" y="3"/>
                      <a:pt x="116" y="3"/>
                    </a:cubicBezTo>
                    <a:cubicBezTo>
                      <a:pt x="115" y="3"/>
                      <a:pt x="114" y="3"/>
                      <a:pt x="113" y="3"/>
                    </a:cubicBezTo>
                    <a:cubicBezTo>
                      <a:pt x="113" y="3"/>
                      <a:pt x="113" y="3"/>
                      <a:pt x="113" y="3"/>
                    </a:cubicBezTo>
                    <a:cubicBezTo>
                      <a:pt x="106" y="4"/>
                      <a:pt x="99" y="5"/>
                      <a:pt x="92" y="7"/>
                    </a:cubicBezTo>
                    <a:cubicBezTo>
                      <a:pt x="76" y="5"/>
                      <a:pt x="62" y="5"/>
                      <a:pt x="48" y="5"/>
                    </a:cubicBezTo>
                    <a:cubicBezTo>
                      <a:pt x="46" y="5"/>
                      <a:pt x="44" y="5"/>
                      <a:pt x="42" y="5"/>
                    </a:cubicBezTo>
                    <a:cubicBezTo>
                      <a:pt x="42" y="5"/>
                      <a:pt x="42" y="5"/>
                      <a:pt x="42" y="5"/>
                    </a:cubicBezTo>
                    <a:cubicBezTo>
                      <a:pt x="42" y="5"/>
                      <a:pt x="42" y="5"/>
                      <a:pt x="41" y="5"/>
                    </a:cubicBezTo>
                    <a:cubicBezTo>
                      <a:pt x="41" y="5"/>
                      <a:pt x="41" y="5"/>
                      <a:pt x="41" y="5"/>
                    </a:cubicBezTo>
                    <a:cubicBezTo>
                      <a:pt x="28" y="5"/>
                      <a:pt x="15" y="6"/>
                      <a:pt x="3" y="7"/>
                    </a:cubicBezTo>
                    <a:cubicBezTo>
                      <a:pt x="2" y="7"/>
                      <a:pt x="1" y="8"/>
                      <a:pt x="0" y="8"/>
                    </a:cubicBezTo>
                    <a:cubicBezTo>
                      <a:pt x="11" y="6"/>
                      <a:pt x="24" y="5"/>
                      <a:pt x="38" y="5"/>
                    </a:cubicBezTo>
                    <a:cubicBezTo>
                      <a:pt x="38" y="5"/>
                      <a:pt x="39" y="5"/>
                      <a:pt x="39" y="5"/>
                    </a:cubicBezTo>
                    <a:cubicBezTo>
                      <a:pt x="41" y="5"/>
                      <a:pt x="43" y="5"/>
                      <a:pt x="45" y="5"/>
                    </a:cubicBezTo>
                    <a:cubicBezTo>
                      <a:pt x="59" y="5"/>
                      <a:pt x="74" y="6"/>
                      <a:pt x="91" y="7"/>
                    </a:cubicBezTo>
                    <a:cubicBezTo>
                      <a:pt x="99" y="6"/>
                      <a:pt x="107" y="5"/>
                      <a:pt x="115" y="4"/>
                    </a:cubicBezTo>
                    <a:cubicBezTo>
                      <a:pt x="115" y="4"/>
                      <a:pt x="115" y="4"/>
                      <a:pt x="115" y="4"/>
                    </a:cubicBezTo>
                    <a:cubicBezTo>
                      <a:pt x="116" y="3"/>
                      <a:pt x="117" y="3"/>
                      <a:pt x="118" y="3"/>
                    </a:cubicBezTo>
                    <a:cubicBezTo>
                      <a:pt x="118" y="3"/>
                      <a:pt x="118" y="3"/>
                      <a:pt x="118" y="3"/>
                    </a:cubicBezTo>
                    <a:cubicBezTo>
                      <a:pt x="128" y="2"/>
                      <a:pt x="138" y="1"/>
                      <a:pt x="148" y="0"/>
                    </a:cubicBezTo>
                    <a:cubicBezTo>
                      <a:pt x="155" y="1"/>
                      <a:pt x="162" y="1"/>
                      <a:pt x="169" y="2"/>
                    </a:cubicBezTo>
                    <a:cubicBezTo>
                      <a:pt x="170" y="2"/>
                      <a:pt x="170" y="2"/>
                      <a:pt x="171" y="2"/>
                    </a:cubicBezTo>
                    <a:cubicBezTo>
                      <a:pt x="179" y="3"/>
                      <a:pt x="188" y="5"/>
                      <a:pt x="197" y="6"/>
                    </a:cubicBezTo>
                    <a:cubicBezTo>
                      <a:pt x="197" y="6"/>
                      <a:pt x="198" y="6"/>
                      <a:pt x="199" y="6"/>
                    </a:cubicBezTo>
                    <a:cubicBezTo>
                      <a:pt x="191" y="4"/>
                      <a:pt x="182" y="3"/>
                      <a:pt x="174" y="2"/>
                    </a:cubicBezTo>
                    <a:cubicBezTo>
                      <a:pt x="174" y="2"/>
                      <a:pt x="174" y="2"/>
                      <a:pt x="174" y="2"/>
                    </a:cubicBezTo>
                    <a:cubicBezTo>
                      <a:pt x="173" y="2"/>
                      <a:pt x="173" y="2"/>
                      <a:pt x="172" y="2"/>
                    </a:cubicBezTo>
                    <a:cubicBezTo>
                      <a:pt x="172" y="2"/>
                      <a:pt x="172" y="2"/>
                      <a:pt x="172" y="2"/>
                    </a:cubicBezTo>
                    <a:cubicBezTo>
                      <a:pt x="164" y="1"/>
                      <a:pt x="157" y="0"/>
                      <a:pt x="15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13" name="Freeform 174"/>
              <p:cNvSpPr>
                <a:spLocks noEditPoints="1"/>
              </p:cNvSpPr>
              <p:nvPr/>
            </p:nvSpPr>
            <p:spPr bwMode="auto">
              <a:xfrm>
                <a:off x="778" y="570"/>
                <a:ext cx="312" cy="619"/>
              </a:xfrm>
              <a:custGeom>
                <a:avLst/>
                <a:gdLst>
                  <a:gd name="T0" fmla="*/ 74 w 201"/>
                  <a:gd name="T1" fmla="*/ 358 h 399"/>
                  <a:gd name="T2" fmla="*/ 73 w 201"/>
                  <a:gd name="T3" fmla="*/ 360 h 399"/>
                  <a:gd name="T4" fmla="*/ 55 w 201"/>
                  <a:gd name="T5" fmla="*/ 399 h 399"/>
                  <a:gd name="T6" fmla="*/ 76 w 201"/>
                  <a:gd name="T7" fmla="*/ 362 h 399"/>
                  <a:gd name="T8" fmla="*/ 78 w 201"/>
                  <a:gd name="T9" fmla="*/ 360 h 399"/>
                  <a:gd name="T10" fmla="*/ 78 w 201"/>
                  <a:gd name="T11" fmla="*/ 360 h 399"/>
                  <a:gd name="T12" fmla="*/ 78 w 201"/>
                  <a:gd name="T13" fmla="*/ 360 h 399"/>
                  <a:gd name="T14" fmla="*/ 78 w 201"/>
                  <a:gd name="T15" fmla="*/ 360 h 399"/>
                  <a:gd name="T16" fmla="*/ 78 w 201"/>
                  <a:gd name="T17" fmla="*/ 360 h 399"/>
                  <a:gd name="T18" fmla="*/ 77 w 201"/>
                  <a:gd name="T19" fmla="*/ 359 h 399"/>
                  <a:gd name="T20" fmla="*/ 87 w 201"/>
                  <a:gd name="T21" fmla="*/ 195 h 399"/>
                  <a:gd name="T22" fmla="*/ 102 w 201"/>
                  <a:gd name="T23" fmla="*/ 204 h 399"/>
                  <a:gd name="T24" fmla="*/ 144 w 201"/>
                  <a:gd name="T25" fmla="*/ 223 h 399"/>
                  <a:gd name="T26" fmla="*/ 153 w 201"/>
                  <a:gd name="T27" fmla="*/ 228 h 399"/>
                  <a:gd name="T28" fmla="*/ 95 w 201"/>
                  <a:gd name="T29" fmla="*/ 323 h 399"/>
                  <a:gd name="T30" fmla="*/ 98 w 201"/>
                  <a:gd name="T31" fmla="*/ 324 h 399"/>
                  <a:gd name="T32" fmla="*/ 157 w 201"/>
                  <a:gd name="T33" fmla="*/ 227 h 399"/>
                  <a:gd name="T34" fmla="*/ 148 w 201"/>
                  <a:gd name="T35" fmla="*/ 223 h 399"/>
                  <a:gd name="T36" fmla="*/ 145 w 201"/>
                  <a:gd name="T37" fmla="*/ 221 h 399"/>
                  <a:gd name="T38" fmla="*/ 106 w 201"/>
                  <a:gd name="T39" fmla="*/ 204 h 399"/>
                  <a:gd name="T40" fmla="*/ 103 w 201"/>
                  <a:gd name="T41" fmla="*/ 203 h 399"/>
                  <a:gd name="T42" fmla="*/ 89 w 201"/>
                  <a:gd name="T43" fmla="*/ 44 h 399"/>
                  <a:gd name="T44" fmla="*/ 116 w 201"/>
                  <a:gd name="T45" fmla="*/ 56 h 399"/>
                  <a:gd name="T46" fmla="*/ 92 w 201"/>
                  <a:gd name="T47" fmla="*/ 73 h 399"/>
                  <a:gd name="T48" fmla="*/ 90 w 201"/>
                  <a:gd name="T49" fmla="*/ 74 h 399"/>
                  <a:gd name="T50" fmla="*/ 56 w 201"/>
                  <a:gd name="T51" fmla="*/ 104 h 399"/>
                  <a:gd name="T52" fmla="*/ 55 w 201"/>
                  <a:gd name="T53" fmla="*/ 105 h 399"/>
                  <a:gd name="T54" fmla="*/ 8 w 201"/>
                  <a:gd name="T55" fmla="*/ 153 h 399"/>
                  <a:gd name="T56" fmla="*/ 6 w 201"/>
                  <a:gd name="T57" fmla="*/ 154 h 399"/>
                  <a:gd name="T58" fmla="*/ 0 w 201"/>
                  <a:gd name="T59" fmla="*/ 162 h 399"/>
                  <a:gd name="T60" fmla="*/ 27 w 201"/>
                  <a:gd name="T61" fmla="*/ 173 h 399"/>
                  <a:gd name="T62" fmla="*/ 46 w 201"/>
                  <a:gd name="T63" fmla="*/ 180 h 399"/>
                  <a:gd name="T64" fmla="*/ 47 w 201"/>
                  <a:gd name="T65" fmla="*/ 179 h 399"/>
                  <a:gd name="T66" fmla="*/ 29 w 201"/>
                  <a:gd name="T67" fmla="*/ 171 h 399"/>
                  <a:gd name="T68" fmla="*/ 26 w 201"/>
                  <a:gd name="T69" fmla="*/ 170 h 399"/>
                  <a:gd name="T70" fmla="*/ 9 w 201"/>
                  <a:gd name="T71" fmla="*/ 155 h 399"/>
                  <a:gd name="T72" fmla="*/ 58 w 201"/>
                  <a:gd name="T73" fmla="*/ 106 h 399"/>
                  <a:gd name="T74" fmla="*/ 84 w 201"/>
                  <a:gd name="T75" fmla="*/ 82 h 399"/>
                  <a:gd name="T76" fmla="*/ 94 w 201"/>
                  <a:gd name="T77" fmla="*/ 74 h 399"/>
                  <a:gd name="T78" fmla="*/ 89 w 201"/>
                  <a:gd name="T79" fmla="*/ 44 h 399"/>
                  <a:gd name="T80" fmla="*/ 86 w 201"/>
                  <a:gd name="T81" fmla="*/ 10 h 399"/>
                  <a:gd name="T82" fmla="*/ 84 w 201"/>
                  <a:gd name="T83" fmla="*/ 11 h 399"/>
                  <a:gd name="T84" fmla="*/ 42 w 201"/>
                  <a:gd name="T85" fmla="*/ 28 h 399"/>
                  <a:gd name="T86" fmla="*/ 67 w 201"/>
                  <a:gd name="T87" fmla="*/ 37 h 399"/>
                  <a:gd name="T88" fmla="*/ 85 w 201"/>
                  <a:gd name="T89" fmla="*/ 44 h 399"/>
                  <a:gd name="T90" fmla="*/ 68 w 201"/>
                  <a:gd name="T91" fmla="*/ 36 h 399"/>
                  <a:gd name="T92" fmla="*/ 66 w 201"/>
                  <a:gd name="T93" fmla="*/ 35 h 399"/>
                  <a:gd name="T94" fmla="*/ 66 w 201"/>
                  <a:gd name="T95" fmla="*/ 35 h 399"/>
                  <a:gd name="T96" fmla="*/ 46 w 201"/>
                  <a:gd name="T97" fmla="*/ 28 h 399"/>
                  <a:gd name="T98" fmla="*/ 88 w 201"/>
                  <a:gd name="T99" fmla="*/ 11 h 399"/>
                  <a:gd name="T100" fmla="*/ 117 w 201"/>
                  <a:gd name="T101" fmla="*/ 3 h 399"/>
                  <a:gd name="T102" fmla="*/ 119 w 201"/>
                  <a:gd name="T103" fmla="*/ 3 h 399"/>
                  <a:gd name="T104" fmla="*/ 120 w 201"/>
                  <a:gd name="T105" fmla="*/ 3 h 399"/>
                  <a:gd name="T106" fmla="*/ 135 w 201"/>
                  <a:gd name="T107" fmla="*/ 1 h 399"/>
                  <a:gd name="T108" fmla="*/ 134 w 201"/>
                  <a:gd name="T109" fmla="*/ 1 h 399"/>
                  <a:gd name="T110" fmla="*/ 156 w 201"/>
                  <a:gd name="T111" fmla="*/ 0 h 399"/>
                  <a:gd name="T112" fmla="*/ 185 w 201"/>
                  <a:gd name="T113" fmla="*/ 4 h 399"/>
                  <a:gd name="T114" fmla="*/ 201 w 201"/>
                  <a:gd name="T115" fmla="*/ 8 h 399"/>
                  <a:gd name="T116" fmla="*/ 185 w 201"/>
                  <a:gd name="T117" fmla="*/ 4 h 399"/>
                  <a:gd name="T118" fmla="*/ 184 w 201"/>
                  <a:gd name="T119" fmla="*/ 3 h 399"/>
                  <a:gd name="T120" fmla="*/ 156 w 201"/>
                  <a:gd name="T121" fmla="*/ 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1" h="399">
                    <a:moveTo>
                      <a:pt x="74" y="358"/>
                    </a:moveTo>
                    <a:cubicBezTo>
                      <a:pt x="74" y="358"/>
                      <a:pt x="74" y="358"/>
                      <a:pt x="74" y="358"/>
                    </a:cubicBezTo>
                    <a:cubicBezTo>
                      <a:pt x="74" y="359"/>
                      <a:pt x="74" y="360"/>
                      <a:pt x="73" y="360"/>
                    </a:cubicBezTo>
                    <a:cubicBezTo>
                      <a:pt x="73" y="360"/>
                      <a:pt x="73" y="360"/>
                      <a:pt x="73" y="360"/>
                    </a:cubicBezTo>
                    <a:cubicBezTo>
                      <a:pt x="66" y="372"/>
                      <a:pt x="59" y="385"/>
                      <a:pt x="52" y="398"/>
                    </a:cubicBezTo>
                    <a:cubicBezTo>
                      <a:pt x="53" y="398"/>
                      <a:pt x="54" y="398"/>
                      <a:pt x="55" y="399"/>
                    </a:cubicBezTo>
                    <a:cubicBezTo>
                      <a:pt x="55" y="399"/>
                      <a:pt x="55" y="399"/>
                      <a:pt x="55" y="399"/>
                    </a:cubicBezTo>
                    <a:cubicBezTo>
                      <a:pt x="62" y="386"/>
                      <a:pt x="69" y="374"/>
                      <a:pt x="76" y="362"/>
                    </a:cubicBezTo>
                    <a:cubicBezTo>
                      <a:pt x="77" y="361"/>
                      <a:pt x="77" y="360"/>
                      <a:pt x="78" y="360"/>
                    </a:cubicBezTo>
                    <a:cubicBezTo>
                      <a:pt x="78" y="360"/>
                      <a:pt x="78" y="360"/>
                      <a:pt x="78" y="360"/>
                    </a:cubicBezTo>
                    <a:cubicBezTo>
                      <a:pt x="78" y="360"/>
                      <a:pt x="78" y="360"/>
                      <a:pt x="78" y="360"/>
                    </a:cubicBezTo>
                    <a:cubicBezTo>
                      <a:pt x="78" y="360"/>
                      <a:pt x="78" y="360"/>
                      <a:pt x="78" y="360"/>
                    </a:cubicBezTo>
                    <a:cubicBezTo>
                      <a:pt x="78" y="360"/>
                      <a:pt x="78" y="360"/>
                      <a:pt x="78" y="360"/>
                    </a:cubicBezTo>
                    <a:cubicBezTo>
                      <a:pt x="78" y="360"/>
                      <a:pt x="78" y="360"/>
                      <a:pt x="78" y="360"/>
                    </a:cubicBezTo>
                    <a:cubicBezTo>
                      <a:pt x="78" y="360"/>
                      <a:pt x="78" y="360"/>
                      <a:pt x="78" y="360"/>
                    </a:cubicBezTo>
                    <a:cubicBezTo>
                      <a:pt x="78" y="360"/>
                      <a:pt x="78" y="360"/>
                      <a:pt x="78" y="360"/>
                    </a:cubicBezTo>
                    <a:cubicBezTo>
                      <a:pt x="78" y="360"/>
                      <a:pt x="78" y="360"/>
                      <a:pt x="78" y="360"/>
                    </a:cubicBezTo>
                    <a:cubicBezTo>
                      <a:pt x="78" y="360"/>
                      <a:pt x="78" y="360"/>
                      <a:pt x="78" y="360"/>
                    </a:cubicBezTo>
                    <a:cubicBezTo>
                      <a:pt x="77" y="360"/>
                      <a:pt x="77" y="360"/>
                      <a:pt x="77" y="360"/>
                    </a:cubicBezTo>
                    <a:cubicBezTo>
                      <a:pt x="77" y="360"/>
                      <a:pt x="77" y="359"/>
                      <a:pt x="77" y="359"/>
                    </a:cubicBezTo>
                    <a:cubicBezTo>
                      <a:pt x="76" y="359"/>
                      <a:pt x="76" y="359"/>
                      <a:pt x="74" y="358"/>
                    </a:cubicBezTo>
                    <a:moveTo>
                      <a:pt x="87" y="195"/>
                    </a:moveTo>
                    <a:cubicBezTo>
                      <a:pt x="87" y="196"/>
                      <a:pt x="87" y="197"/>
                      <a:pt x="87" y="197"/>
                    </a:cubicBezTo>
                    <a:cubicBezTo>
                      <a:pt x="92" y="200"/>
                      <a:pt x="97" y="202"/>
                      <a:pt x="102" y="204"/>
                    </a:cubicBezTo>
                    <a:cubicBezTo>
                      <a:pt x="103" y="205"/>
                      <a:pt x="104" y="205"/>
                      <a:pt x="105" y="206"/>
                    </a:cubicBezTo>
                    <a:cubicBezTo>
                      <a:pt x="118" y="212"/>
                      <a:pt x="131" y="217"/>
                      <a:pt x="144" y="223"/>
                    </a:cubicBezTo>
                    <a:cubicBezTo>
                      <a:pt x="144" y="224"/>
                      <a:pt x="145" y="224"/>
                      <a:pt x="146" y="225"/>
                    </a:cubicBezTo>
                    <a:cubicBezTo>
                      <a:pt x="148" y="226"/>
                      <a:pt x="151" y="227"/>
                      <a:pt x="153" y="228"/>
                    </a:cubicBezTo>
                    <a:cubicBezTo>
                      <a:pt x="135" y="257"/>
                      <a:pt x="115" y="288"/>
                      <a:pt x="95" y="323"/>
                    </a:cubicBezTo>
                    <a:cubicBezTo>
                      <a:pt x="95" y="323"/>
                      <a:pt x="95" y="323"/>
                      <a:pt x="95" y="323"/>
                    </a:cubicBezTo>
                    <a:cubicBezTo>
                      <a:pt x="96" y="324"/>
                      <a:pt x="96" y="324"/>
                      <a:pt x="97" y="324"/>
                    </a:cubicBezTo>
                    <a:cubicBezTo>
                      <a:pt x="98" y="324"/>
                      <a:pt x="98" y="324"/>
                      <a:pt x="98" y="324"/>
                    </a:cubicBezTo>
                    <a:cubicBezTo>
                      <a:pt x="98" y="324"/>
                      <a:pt x="98" y="324"/>
                      <a:pt x="98" y="324"/>
                    </a:cubicBezTo>
                    <a:cubicBezTo>
                      <a:pt x="119" y="289"/>
                      <a:pt x="138" y="256"/>
                      <a:pt x="157" y="227"/>
                    </a:cubicBezTo>
                    <a:cubicBezTo>
                      <a:pt x="154" y="226"/>
                      <a:pt x="151" y="224"/>
                      <a:pt x="148" y="223"/>
                    </a:cubicBezTo>
                    <a:cubicBezTo>
                      <a:pt x="148" y="223"/>
                      <a:pt x="148" y="223"/>
                      <a:pt x="148" y="223"/>
                    </a:cubicBezTo>
                    <a:cubicBezTo>
                      <a:pt x="147" y="222"/>
                      <a:pt x="146" y="222"/>
                      <a:pt x="145" y="221"/>
                    </a:cubicBezTo>
                    <a:cubicBezTo>
                      <a:pt x="145" y="221"/>
                      <a:pt x="145" y="221"/>
                      <a:pt x="145" y="221"/>
                    </a:cubicBezTo>
                    <a:cubicBezTo>
                      <a:pt x="132" y="215"/>
                      <a:pt x="119" y="210"/>
                      <a:pt x="106" y="204"/>
                    </a:cubicBezTo>
                    <a:cubicBezTo>
                      <a:pt x="106" y="204"/>
                      <a:pt x="106" y="204"/>
                      <a:pt x="106" y="204"/>
                    </a:cubicBezTo>
                    <a:cubicBezTo>
                      <a:pt x="105" y="203"/>
                      <a:pt x="104" y="203"/>
                      <a:pt x="103" y="203"/>
                    </a:cubicBezTo>
                    <a:cubicBezTo>
                      <a:pt x="103" y="203"/>
                      <a:pt x="103" y="203"/>
                      <a:pt x="103" y="203"/>
                    </a:cubicBezTo>
                    <a:cubicBezTo>
                      <a:pt x="98" y="200"/>
                      <a:pt x="93" y="198"/>
                      <a:pt x="87" y="195"/>
                    </a:cubicBezTo>
                    <a:moveTo>
                      <a:pt x="89" y="44"/>
                    </a:moveTo>
                    <a:cubicBezTo>
                      <a:pt x="88" y="44"/>
                      <a:pt x="88" y="44"/>
                      <a:pt x="87" y="45"/>
                    </a:cubicBezTo>
                    <a:cubicBezTo>
                      <a:pt x="97" y="48"/>
                      <a:pt x="106" y="52"/>
                      <a:pt x="116" y="56"/>
                    </a:cubicBezTo>
                    <a:cubicBezTo>
                      <a:pt x="108" y="61"/>
                      <a:pt x="100" y="67"/>
                      <a:pt x="92" y="73"/>
                    </a:cubicBezTo>
                    <a:cubicBezTo>
                      <a:pt x="92" y="73"/>
                      <a:pt x="92" y="73"/>
                      <a:pt x="92" y="73"/>
                    </a:cubicBezTo>
                    <a:cubicBezTo>
                      <a:pt x="91" y="74"/>
                      <a:pt x="91" y="74"/>
                      <a:pt x="90" y="74"/>
                    </a:cubicBezTo>
                    <a:cubicBezTo>
                      <a:pt x="90" y="74"/>
                      <a:pt x="90" y="74"/>
                      <a:pt x="90" y="74"/>
                    </a:cubicBezTo>
                    <a:cubicBezTo>
                      <a:pt x="88" y="77"/>
                      <a:pt x="85" y="79"/>
                      <a:pt x="82" y="81"/>
                    </a:cubicBezTo>
                    <a:cubicBezTo>
                      <a:pt x="74" y="88"/>
                      <a:pt x="65" y="96"/>
                      <a:pt x="56" y="104"/>
                    </a:cubicBezTo>
                    <a:cubicBezTo>
                      <a:pt x="56" y="104"/>
                      <a:pt x="56" y="104"/>
                      <a:pt x="56" y="104"/>
                    </a:cubicBezTo>
                    <a:cubicBezTo>
                      <a:pt x="56" y="104"/>
                      <a:pt x="55" y="105"/>
                      <a:pt x="55" y="105"/>
                    </a:cubicBezTo>
                    <a:cubicBezTo>
                      <a:pt x="55" y="105"/>
                      <a:pt x="55" y="105"/>
                      <a:pt x="55" y="105"/>
                    </a:cubicBezTo>
                    <a:cubicBezTo>
                      <a:pt x="40" y="119"/>
                      <a:pt x="24" y="135"/>
                      <a:pt x="8" y="153"/>
                    </a:cubicBezTo>
                    <a:cubicBezTo>
                      <a:pt x="8" y="153"/>
                      <a:pt x="8" y="153"/>
                      <a:pt x="8" y="153"/>
                    </a:cubicBezTo>
                    <a:cubicBezTo>
                      <a:pt x="8" y="153"/>
                      <a:pt x="7" y="154"/>
                      <a:pt x="6" y="154"/>
                    </a:cubicBezTo>
                    <a:cubicBezTo>
                      <a:pt x="6" y="154"/>
                      <a:pt x="6" y="154"/>
                      <a:pt x="6" y="154"/>
                    </a:cubicBezTo>
                    <a:cubicBezTo>
                      <a:pt x="4" y="157"/>
                      <a:pt x="2" y="159"/>
                      <a:pt x="0" y="162"/>
                    </a:cubicBezTo>
                    <a:cubicBezTo>
                      <a:pt x="8" y="165"/>
                      <a:pt x="16" y="168"/>
                      <a:pt x="24" y="171"/>
                    </a:cubicBezTo>
                    <a:cubicBezTo>
                      <a:pt x="25" y="172"/>
                      <a:pt x="26" y="172"/>
                      <a:pt x="27" y="173"/>
                    </a:cubicBezTo>
                    <a:cubicBezTo>
                      <a:pt x="33" y="175"/>
                      <a:pt x="40" y="178"/>
                      <a:pt x="46" y="180"/>
                    </a:cubicBezTo>
                    <a:cubicBezTo>
                      <a:pt x="46" y="180"/>
                      <a:pt x="46" y="180"/>
                      <a:pt x="46" y="180"/>
                    </a:cubicBezTo>
                    <a:cubicBezTo>
                      <a:pt x="46" y="180"/>
                      <a:pt x="47" y="180"/>
                      <a:pt x="47" y="179"/>
                    </a:cubicBezTo>
                    <a:cubicBezTo>
                      <a:pt x="47" y="179"/>
                      <a:pt x="47" y="179"/>
                      <a:pt x="47" y="179"/>
                    </a:cubicBezTo>
                    <a:cubicBezTo>
                      <a:pt x="42" y="176"/>
                      <a:pt x="35" y="173"/>
                      <a:pt x="29" y="171"/>
                    </a:cubicBezTo>
                    <a:cubicBezTo>
                      <a:pt x="29" y="171"/>
                      <a:pt x="29" y="171"/>
                      <a:pt x="29" y="171"/>
                    </a:cubicBezTo>
                    <a:cubicBezTo>
                      <a:pt x="28" y="170"/>
                      <a:pt x="27" y="170"/>
                      <a:pt x="26" y="170"/>
                    </a:cubicBezTo>
                    <a:cubicBezTo>
                      <a:pt x="26" y="170"/>
                      <a:pt x="26" y="170"/>
                      <a:pt x="26" y="170"/>
                    </a:cubicBezTo>
                    <a:cubicBezTo>
                      <a:pt x="19" y="167"/>
                      <a:pt x="12" y="164"/>
                      <a:pt x="4" y="161"/>
                    </a:cubicBezTo>
                    <a:cubicBezTo>
                      <a:pt x="6" y="159"/>
                      <a:pt x="8" y="157"/>
                      <a:pt x="9" y="155"/>
                    </a:cubicBezTo>
                    <a:cubicBezTo>
                      <a:pt x="10" y="155"/>
                      <a:pt x="10" y="154"/>
                      <a:pt x="11" y="154"/>
                    </a:cubicBezTo>
                    <a:cubicBezTo>
                      <a:pt x="27" y="136"/>
                      <a:pt x="42" y="120"/>
                      <a:pt x="58" y="106"/>
                    </a:cubicBezTo>
                    <a:cubicBezTo>
                      <a:pt x="58" y="106"/>
                      <a:pt x="59" y="105"/>
                      <a:pt x="59" y="105"/>
                    </a:cubicBezTo>
                    <a:cubicBezTo>
                      <a:pt x="68" y="97"/>
                      <a:pt x="76" y="89"/>
                      <a:pt x="84" y="82"/>
                    </a:cubicBezTo>
                    <a:cubicBezTo>
                      <a:pt x="87" y="80"/>
                      <a:pt x="90" y="78"/>
                      <a:pt x="93" y="75"/>
                    </a:cubicBezTo>
                    <a:cubicBezTo>
                      <a:pt x="93" y="75"/>
                      <a:pt x="94" y="75"/>
                      <a:pt x="94" y="74"/>
                    </a:cubicBezTo>
                    <a:cubicBezTo>
                      <a:pt x="103" y="67"/>
                      <a:pt x="111" y="61"/>
                      <a:pt x="120" y="56"/>
                    </a:cubicBezTo>
                    <a:cubicBezTo>
                      <a:pt x="109" y="52"/>
                      <a:pt x="99" y="47"/>
                      <a:pt x="89" y="44"/>
                    </a:cubicBezTo>
                    <a:moveTo>
                      <a:pt x="117" y="3"/>
                    </a:moveTo>
                    <a:cubicBezTo>
                      <a:pt x="107" y="5"/>
                      <a:pt x="97" y="7"/>
                      <a:pt x="86" y="10"/>
                    </a:cubicBezTo>
                    <a:cubicBezTo>
                      <a:pt x="86" y="10"/>
                      <a:pt x="86" y="10"/>
                      <a:pt x="86" y="10"/>
                    </a:cubicBezTo>
                    <a:cubicBezTo>
                      <a:pt x="85" y="11"/>
                      <a:pt x="85" y="11"/>
                      <a:pt x="84" y="11"/>
                    </a:cubicBezTo>
                    <a:cubicBezTo>
                      <a:pt x="84" y="11"/>
                      <a:pt x="84" y="11"/>
                      <a:pt x="84" y="11"/>
                    </a:cubicBezTo>
                    <a:cubicBezTo>
                      <a:pt x="71" y="15"/>
                      <a:pt x="57" y="21"/>
                      <a:pt x="42" y="28"/>
                    </a:cubicBezTo>
                    <a:cubicBezTo>
                      <a:pt x="50" y="31"/>
                      <a:pt x="57" y="33"/>
                      <a:pt x="64" y="36"/>
                    </a:cubicBezTo>
                    <a:cubicBezTo>
                      <a:pt x="65" y="36"/>
                      <a:pt x="66" y="37"/>
                      <a:pt x="67" y="37"/>
                    </a:cubicBezTo>
                    <a:cubicBezTo>
                      <a:pt x="73" y="39"/>
                      <a:pt x="79" y="41"/>
                      <a:pt x="85" y="44"/>
                    </a:cubicBezTo>
                    <a:cubicBezTo>
                      <a:pt x="85" y="44"/>
                      <a:pt x="85" y="44"/>
                      <a:pt x="85" y="44"/>
                    </a:cubicBezTo>
                    <a:cubicBezTo>
                      <a:pt x="85" y="43"/>
                      <a:pt x="86" y="43"/>
                      <a:pt x="86" y="43"/>
                    </a:cubicBezTo>
                    <a:cubicBezTo>
                      <a:pt x="80" y="40"/>
                      <a:pt x="74" y="38"/>
                      <a:pt x="68" y="36"/>
                    </a:cubicBezTo>
                    <a:cubicBezTo>
                      <a:pt x="68" y="36"/>
                      <a:pt x="68" y="36"/>
                      <a:pt x="68" y="36"/>
                    </a:cubicBezTo>
                    <a:cubicBezTo>
                      <a:pt x="68" y="36"/>
                      <a:pt x="67" y="35"/>
                      <a:pt x="66" y="35"/>
                    </a:cubicBezTo>
                    <a:cubicBezTo>
                      <a:pt x="66" y="35"/>
                      <a:pt x="66" y="35"/>
                      <a:pt x="66" y="35"/>
                    </a:cubicBezTo>
                    <a:cubicBezTo>
                      <a:pt x="66" y="35"/>
                      <a:pt x="66" y="35"/>
                      <a:pt x="66" y="35"/>
                    </a:cubicBezTo>
                    <a:cubicBezTo>
                      <a:pt x="66" y="35"/>
                      <a:pt x="66" y="35"/>
                      <a:pt x="66" y="35"/>
                    </a:cubicBezTo>
                    <a:cubicBezTo>
                      <a:pt x="59" y="33"/>
                      <a:pt x="53" y="30"/>
                      <a:pt x="46" y="28"/>
                    </a:cubicBezTo>
                    <a:cubicBezTo>
                      <a:pt x="60" y="21"/>
                      <a:pt x="73" y="16"/>
                      <a:pt x="86" y="12"/>
                    </a:cubicBezTo>
                    <a:cubicBezTo>
                      <a:pt x="87" y="11"/>
                      <a:pt x="87" y="11"/>
                      <a:pt x="88" y="11"/>
                    </a:cubicBezTo>
                    <a:cubicBezTo>
                      <a:pt x="98" y="8"/>
                      <a:pt x="109" y="5"/>
                      <a:pt x="119" y="3"/>
                    </a:cubicBezTo>
                    <a:cubicBezTo>
                      <a:pt x="118" y="3"/>
                      <a:pt x="117" y="3"/>
                      <a:pt x="117" y="3"/>
                    </a:cubicBezTo>
                    <a:moveTo>
                      <a:pt x="134" y="1"/>
                    </a:moveTo>
                    <a:cubicBezTo>
                      <a:pt x="129" y="1"/>
                      <a:pt x="124" y="2"/>
                      <a:pt x="119" y="3"/>
                    </a:cubicBezTo>
                    <a:cubicBezTo>
                      <a:pt x="119" y="3"/>
                      <a:pt x="120" y="3"/>
                      <a:pt x="120" y="3"/>
                    </a:cubicBezTo>
                    <a:cubicBezTo>
                      <a:pt x="120" y="3"/>
                      <a:pt x="120" y="3"/>
                      <a:pt x="120" y="3"/>
                    </a:cubicBezTo>
                    <a:cubicBezTo>
                      <a:pt x="125" y="2"/>
                      <a:pt x="131" y="2"/>
                      <a:pt x="136" y="1"/>
                    </a:cubicBezTo>
                    <a:cubicBezTo>
                      <a:pt x="136" y="1"/>
                      <a:pt x="135" y="1"/>
                      <a:pt x="135" y="1"/>
                    </a:cubicBezTo>
                    <a:cubicBezTo>
                      <a:pt x="135" y="1"/>
                      <a:pt x="134" y="1"/>
                      <a:pt x="134" y="1"/>
                    </a:cubicBezTo>
                    <a:cubicBezTo>
                      <a:pt x="134" y="1"/>
                      <a:pt x="134" y="1"/>
                      <a:pt x="134" y="1"/>
                    </a:cubicBezTo>
                    <a:cubicBezTo>
                      <a:pt x="134" y="1"/>
                      <a:pt x="134" y="1"/>
                      <a:pt x="134" y="1"/>
                    </a:cubicBezTo>
                    <a:moveTo>
                      <a:pt x="156" y="0"/>
                    </a:moveTo>
                    <a:cubicBezTo>
                      <a:pt x="156" y="0"/>
                      <a:pt x="157" y="0"/>
                      <a:pt x="157" y="0"/>
                    </a:cubicBezTo>
                    <a:cubicBezTo>
                      <a:pt x="167" y="1"/>
                      <a:pt x="176" y="2"/>
                      <a:pt x="185" y="4"/>
                    </a:cubicBezTo>
                    <a:cubicBezTo>
                      <a:pt x="186" y="4"/>
                      <a:pt x="186" y="4"/>
                      <a:pt x="187" y="4"/>
                    </a:cubicBezTo>
                    <a:cubicBezTo>
                      <a:pt x="191" y="5"/>
                      <a:pt x="196" y="6"/>
                      <a:pt x="201" y="8"/>
                    </a:cubicBezTo>
                    <a:cubicBezTo>
                      <a:pt x="200" y="8"/>
                      <a:pt x="200" y="7"/>
                      <a:pt x="199" y="7"/>
                    </a:cubicBezTo>
                    <a:cubicBezTo>
                      <a:pt x="195" y="6"/>
                      <a:pt x="190" y="5"/>
                      <a:pt x="185" y="4"/>
                    </a:cubicBezTo>
                    <a:cubicBezTo>
                      <a:pt x="185" y="4"/>
                      <a:pt x="185" y="4"/>
                      <a:pt x="185" y="4"/>
                    </a:cubicBezTo>
                    <a:cubicBezTo>
                      <a:pt x="185" y="3"/>
                      <a:pt x="184" y="3"/>
                      <a:pt x="184" y="3"/>
                    </a:cubicBezTo>
                    <a:cubicBezTo>
                      <a:pt x="184" y="3"/>
                      <a:pt x="184" y="3"/>
                      <a:pt x="184" y="3"/>
                    </a:cubicBezTo>
                    <a:cubicBezTo>
                      <a:pt x="175" y="1"/>
                      <a:pt x="165" y="0"/>
                      <a:pt x="15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14" name="Freeform 175"/>
              <p:cNvSpPr>
                <a:spLocks noEditPoints="1"/>
              </p:cNvSpPr>
              <p:nvPr/>
            </p:nvSpPr>
            <p:spPr bwMode="auto">
              <a:xfrm>
                <a:off x="518" y="587"/>
                <a:ext cx="615" cy="458"/>
              </a:xfrm>
              <a:custGeom>
                <a:avLst/>
                <a:gdLst>
                  <a:gd name="T0" fmla="*/ 27 w 396"/>
                  <a:gd name="T1" fmla="*/ 256 h 295"/>
                  <a:gd name="T2" fmla="*/ 25 w 396"/>
                  <a:gd name="T3" fmla="*/ 258 h 295"/>
                  <a:gd name="T4" fmla="*/ 0 w 396"/>
                  <a:gd name="T5" fmla="*/ 293 h 295"/>
                  <a:gd name="T6" fmla="*/ 0 w 396"/>
                  <a:gd name="T7" fmla="*/ 293 h 295"/>
                  <a:gd name="T8" fmla="*/ 3 w 396"/>
                  <a:gd name="T9" fmla="*/ 295 h 295"/>
                  <a:gd name="T10" fmla="*/ 30 w 396"/>
                  <a:gd name="T11" fmla="*/ 257 h 295"/>
                  <a:gd name="T12" fmla="*/ 35 w 396"/>
                  <a:gd name="T13" fmla="*/ 249 h 295"/>
                  <a:gd name="T14" fmla="*/ 33 w 396"/>
                  <a:gd name="T15" fmla="*/ 249 h 295"/>
                  <a:gd name="T16" fmla="*/ 32 w 396"/>
                  <a:gd name="T17" fmla="*/ 248 h 295"/>
                  <a:gd name="T18" fmla="*/ 32 w 396"/>
                  <a:gd name="T19" fmla="*/ 248 h 295"/>
                  <a:gd name="T20" fmla="*/ 32 w 396"/>
                  <a:gd name="T21" fmla="*/ 248 h 295"/>
                  <a:gd name="T22" fmla="*/ 136 w 396"/>
                  <a:gd name="T23" fmla="*/ 126 h 295"/>
                  <a:gd name="T24" fmla="*/ 134 w 396"/>
                  <a:gd name="T25" fmla="*/ 128 h 295"/>
                  <a:gd name="T26" fmla="*/ 105 w 396"/>
                  <a:gd name="T27" fmla="*/ 159 h 295"/>
                  <a:gd name="T28" fmla="*/ 103 w 396"/>
                  <a:gd name="T29" fmla="*/ 161 h 295"/>
                  <a:gd name="T30" fmla="*/ 46 w 396"/>
                  <a:gd name="T31" fmla="*/ 230 h 295"/>
                  <a:gd name="T32" fmla="*/ 46 w 396"/>
                  <a:gd name="T33" fmla="*/ 230 h 295"/>
                  <a:gd name="T34" fmla="*/ 46 w 396"/>
                  <a:gd name="T35" fmla="*/ 230 h 295"/>
                  <a:gd name="T36" fmla="*/ 46 w 396"/>
                  <a:gd name="T37" fmla="*/ 230 h 295"/>
                  <a:gd name="T38" fmla="*/ 47 w 396"/>
                  <a:gd name="T39" fmla="*/ 230 h 295"/>
                  <a:gd name="T40" fmla="*/ 106 w 396"/>
                  <a:gd name="T41" fmla="*/ 162 h 295"/>
                  <a:gd name="T42" fmla="*/ 137 w 396"/>
                  <a:gd name="T43" fmla="*/ 129 h 295"/>
                  <a:gd name="T44" fmla="*/ 182 w 396"/>
                  <a:gd name="T45" fmla="*/ 86 h 295"/>
                  <a:gd name="T46" fmla="*/ 180 w 396"/>
                  <a:gd name="T47" fmla="*/ 86 h 295"/>
                  <a:gd name="T48" fmla="*/ 283 w 396"/>
                  <a:gd name="T49" fmla="*/ 17 h 295"/>
                  <a:gd name="T50" fmla="*/ 253 w 396"/>
                  <a:gd name="T51" fmla="*/ 32 h 295"/>
                  <a:gd name="T52" fmla="*/ 252 w 396"/>
                  <a:gd name="T53" fmla="*/ 33 h 295"/>
                  <a:gd name="T54" fmla="*/ 226 w 396"/>
                  <a:gd name="T55" fmla="*/ 49 h 295"/>
                  <a:gd name="T56" fmla="*/ 224 w 396"/>
                  <a:gd name="T57" fmla="*/ 51 h 295"/>
                  <a:gd name="T58" fmla="*/ 215 w 396"/>
                  <a:gd name="T59" fmla="*/ 57 h 295"/>
                  <a:gd name="T60" fmla="*/ 193 w 396"/>
                  <a:gd name="T61" fmla="*/ 75 h 295"/>
                  <a:gd name="T62" fmla="*/ 218 w 396"/>
                  <a:gd name="T63" fmla="*/ 58 h 295"/>
                  <a:gd name="T64" fmla="*/ 228 w 396"/>
                  <a:gd name="T65" fmla="*/ 50 h 295"/>
                  <a:gd name="T66" fmla="*/ 256 w 396"/>
                  <a:gd name="T67" fmla="*/ 33 h 295"/>
                  <a:gd name="T68" fmla="*/ 283 w 396"/>
                  <a:gd name="T69" fmla="*/ 17 h 295"/>
                  <a:gd name="T70" fmla="*/ 283 w 396"/>
                  <a:gd name="T71" fmla="*/ 17 h 295"/>
                  <a:gd name="T72" fmla="*/ 295 w 396"/>
                  <a:gd name="T73" fmla="*/ 12 h 295"/>
                  <a:gd name="T74" fmla="*/ 295 w 396"/>
                  <a:gd name="T75" fmla="*/ 12 h 295"/>
                  <a:gd name="T76" fmla="*/ 296 w 396"/>
                  <a:gd name="T77" fmla="*/ 13 h 295"/>
                  <a:gd name="T78" fmla="*/ 318 w 396"/>
                  <a:gd name="T79" fmla="*/ 4 h 295"/>
                  <a:gd name="T80" fmla="*/ 344 w 396"/>
                  <a:gd name="T81" fmla="*/ 0 h 295"/>
                  <a:gd name="T82" fmla="*/ 343 w 396"/>
                  <a:gd name="T83" fmla="*/ 0 h 295"/>
                  <a:gd name="T84" fmla="*/ 320 w 396"/>
                  <a:gd name="T85" fmla="*/ 4 h 295"/>
                  <a:gd name="T86" fmla="*/ 321 w 396"/>
                  <a:gd name="T87" fmla="*/ 5 h 295"/>
                  <a:gd name="T88" fmla="*/ 345 w 396"/>
                  <a:gd name="T89" fmla="*/ 1 h 295"/>
                  <a:gd name="T90" fmla="*/ 377 w 396"/>
                  <a:gd name="T91" fmla="*/ 2 h 295"/>
                  <a:gd name="T92" fmla="*/ 396 w 396"/>
                  <a:gd name="T93" fmla="*/ 7 h 295"/>
                  <a:gd name="T94" fmla="*/ 377 w 396"/>
                  <a:gd name="T95" fmla="*/ 2 h 295"/>
                  <a:gd name="T96" fmla="*/ 376 w 396"/>
                  <a:gd name="T97" fmla="*/ 1 h 295"/>
                  <a:gd name="T98" fmla="*/ 355 w 396"/>
                  <a:gd name="T99"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96" h="295">
                    <a:moveTo>
                      <a:pt x="32" y="248"/>
                    </a:moveTo>
                    <a:cubicBezTo>
                      <a:pt x="30" y="251"/>
                      <a:pt x="28" y="253"/>
                      <a:pt x="27" y="256"/>
                    </a:cubicBezTo>
                    <a:cubicBezTo>
                      <a:pt x="27" y="256"/>
                      <a:pt x="27" y="256"/>
                      <a:pt x="27" y="256"/>
                    </a:cubicBezTo>
                    <a:cubicBezTo>
                      <a:pt x="26" y="257"/>
                      <a:pt x="25" y="257"/>
                      <a:pt x="25" y="258"/>
                    </a:cubicBezTo>
                    <a:cubicBezTo>
                      <a:pt x="25" y="258"/>
                      <a:pt x="25" y="258"/>
                      <a:pt x="25" y="258"/>
                    </a:cubicBezTo>
                    <a:cubicBezTo>
                      <a:pt x="16" y="269"/>
                      <a:pt x="8" y="281"/>
                      <a:pt x="0" y="293"/>
                    </a:cubicBezTo>
                    <a:cubicBezTo>
                      <a:pt x="0" y="293"/>
                      <a:pt x="0" y="293"/>
                      <a:pt x="0" y="293"/>
                    </a:cubicBezTo>
                    <a:cubicBezTo>
                      <a:pt x="0" y="293"/>
                      <a:pt x="0" y="293"/>
                      <a:pt x="0" y="293"/>
                    </a:cubicBezTo>
                    <a:cubicBezTo>
                      <a:pt x="1" y="293"/>
                      <a:pt x="1" y="294"/>
                      <a:pt x="2" y="294"/>
                    </a:cubicBezTo>
                    <a:cubicBezTo>
                      <a:pt x="2" y="295"/>
                      <a:pt x="2" y="295"/>
                      <a:pt x="3" y="295"/>
                    </a:cubicBezTo>
                    <a:cubicBezTo>
                      <a:pt x="11" y="283"/>
                      <a:pt x="20" y="271"/>
                      <a:pt x="28" y="259"/>
                    </a:cubicBezTo>
                    <a:cubicBezTo>
                      <a:pt x="29" y="258"/>
                      <a:pt x="29" y="258"/>
                      <a:pt x="30" y="257"/>
                    </a:cubicBezTo>
                    <a:cubicBezTo>
                      <a:pt x="32" y="254"/>
                      <a:pt x="34" y="252"/>
                      <a:pt x="36" y="249"/>
                    </a:cubicBezTo>
                    <a:cubicBezTo>
                      <a:pt x="35" y="249"/>
                      <a:pt x="35" y="249"/>
                      <a:pt x="35" y="249"/>
                    </a:cubicBezTo>
                    <a:cubicBezTo>
                      <a:pt x="35" y="249"/>
                      <a:pt x="35" y="249"/>
                      <a:pt x="35" y="249"/>
                    </a:cubicBezTo>
                    <a:cubicBezTo>
                      <a:pt x="34" y="249"/>
                      <a:pt x="34" y="249"/>
                      <a:pt x="33" y="249"/>
                    </a:cubicBezTo>
                    <a:cubicBezTo>
                      <a:pt x="33" y="248"/>
                      <a:pt x="32" y="248"/>
                      <a:pt x="32" y="248"/>
                    </a:cubicBezTo>
                    <a:cubicBezTo>
                      <a:pt x="32" y="248"/>
                      <a:pt x="32" y="248"/>
                      <a:pt x="32" y="248"/>
                    </a:cubicBezTo>
                    <a:cubicBezTo>
                      <a:pt x="32" y="248"/>
                      <a:pt x="32" y="248"/>
                      <a:pt x="32" y="248"/>
                    </a:cubicBezTo>
                    <a:cubicBezTo>
                      <a:pt x="32" y="248"/>
                      <a:pt x="32" y="248"/>
                      <a:pt x="32" y="248"/>
                    </a:cubicBezTo>
                    <a:cubicBezTo>
                      <a:pt x="32" y="248"/>
                      <a:pt x="32" y="248"/>
                      <a:pt x="32" y="248"/>
                    </a:cubicBezTo>
                    <a:cubicBezTo>
                      <a:pt x="32" y="248"/>
                      <a:pt x="32" y="248"/>
                      <a:pt x="32" y="248"/>
                    </a:cubicBezTo>
                    <a:moveTo>
                      <a:pt x="180" y="86"/>
                    </a:moveTo>
                    <a:cubicBezTo>
                      <a:pt x="165" y="98"/>
                      <a:pt x="151" y="112"/>
                      <a:pt x="136" y="126"/>
                    </a:cubicBezTo>
                    <a:cubicBezTo>
                      <a:pt x="136" y="126"/>
                      <a:pt x="136" y="126"/>
                      <a:pt x="136" y="126"/>
                    </a:cubicBezTo>
                    <a:cubicBezTo>
                      <a:pt x="136" y="127"/>
                      <a:pt x="135" y="128"/>
                      <a:pt x="134" y="128"/>
                    </a:cubicBezTo>
                    <a:cubicBezTo>
                      <a:pt x="134" y="128"/>
                      <a:pt x="134" y="128"/>
                      <a:pt x="134" y="128"/>
                    </a:cubicBezTo>
                    <a:cubicBezTo>
                      <a:pt x="125" y="138"/>
                      <a:pt x="115" y="148"/>
                      <a:pt x="105" y="159"/>
                    </a:cubicBezTo>
                    <a:cubicBezTo>
                      <a:pt x="105" y="159"/>
                      <a:pt x="105" y="159"/>
                      <a:pt x="105" y="159"/>
                    </a:cubicBezTo>
                    <a:cubicBezTo>
                      <a:pt x="104" y="160"/>
                      <a:pt x="104" y="161"/>
                      <a:pt x="103" y="161"/>
                    </a:cubicBezTo>
                    <a:cubicBezTo>
                      <a:pt x="103" y="161"/>
                      <a:pt x="103" y="161"/>
                      <a:pt x="103" y="161"/>
                    </a:cubicBezTo>
                    <a:cubicBezTo>
                      <a:pt x="84" y="182"/>
                      <a:pt x="65" y="205"/>
                      <a:pt x="46" y="230"/>
                    </a:cubicBezTo>
                    <a:cubicBezTo>
                      <a:pt x="46" y="230"/>
                      <a:pt x="46" y="230"/>
                      <a:pt x="46" y="230"/>
                    </a:cubicBezTo>
                    <a:cubicBezTo>
                      <a:pt x="46" y="230"/>
                      <a:pt x="46" y="230"/>
                      <a:pt x="46" y="230"/>
                    </a:cubicBezTo>
                    <a:cubicBezTo>
                      <a:pt x="46" y="230"/>
                      <a:pt x="46" y="230"/>
                      <a:pt x="46" y="230"/>
                    </a:cubicBezTo>
                    <a:cubicBezTo>
                      <a:pt x="46" y="230"/>
                      <a:pt x="46" y="230"/>
                      <a:pt x="46" y="230"/>
                    </a:cubicBezTo>
                    <a:cubicBezTo>
                      <a:pt x="46" y="230"/>
                      <a:pt x="46" y="230"/>
                      <a:pt x="46" y="230"/>
                    </a:cubicBezTo>
                    <a:cubicBezTo>
                      <a:pt x="46" y="230"/>
                      <a:pt x="46" y="230"/>
                      <a:pt x="46" y="230"/>
                    </a:cubicBezTo>
                    <a:cubicBezTo>
                      <a:pt x="46" y="230"/>
                      <a:pt x="46" y="230"/>
                      <a:pt x="46" y="230"/>
                    </a:cubicBezTo>
                    <a:cubicBezTo>
                      <a:pt x="46" y="230"/>
                      <a:pt x="46" y="230"/>
                      <a:pt x="47" y="230"/>
                    </a:cubicBezTo>
                    <a:cubicBezTo>
                      <a:pt x="47" y="231"/>
                      <a:pt x="48" y="231"/>
                      <a:pt x="49" y="232"/>
                    </a:cubicBezTo>
                    <a:cubicBezTo>
                      <a:pt x="68" y="207"/>
                      <a:pt x="87" y="184"/>
                      <a:pt x="106" y="162"/>
                    </a:cubicBezTo>
                    <a:cubicBezTo>
                      <a:pt x="107" y="162"/>
                      <a:pt x="107" y="161"/>
                      <a:pt x="108" y="161"/>
                    </a:cubicBezTo>
                    <a:cubicBezTo>
                      <a:pt x="118" y="150"/>
                      <a:pt x="127" y="139"/>
                      <a:pt x="137" y="129"/>
                    </a:cubicBezTo>
                    <a:cubicBezTo>
                      <a:pt x="138" y="129"/>
                      <a:pt x="138" y="128"/>
                      <a:pt x="139" y="127"/>
                    </a:cubicBezTo>
                    <a:cubicBezTo>
                      <a:pt x="153" y="113"/>
                      <a:pt x="168" y="99"/>
                      <a:pt x="182" y="86"/>
                    </a:cubicBezTo>
                    <a:cubicBezTo>
                      <a:pt x="181" y="86"/>
                      <a:pt x="181" y="86"/>
                      <a:pt x="180" y="86"/>
                    </a:cubicBezTo>
                    <a:cubicBezTo>
                      <a:pt x="180" y="86"/>
                      <a:pt x="180" y="86"/>
                      <a:pt x="180" y="86"/>
                    </a:cubicBezTo>
                    <a:cubicBezTo>
                      <a:pt x="180" y="86"/>
                      <a:pt x="180" y="86"/>
                      <a:pt x="180" y="86"/>
                    </a:cubicBezTo>
                    <a:moveTo>
                      <a:pt x="283" y="17"/>
                    </a:moveTo>
                    <a:cubicBezTo>
                      <a:pt x="273" y="21"/>
                      <a:pt x="264" y="26"/>
                      <a:pt x="253" y="32"/>
                    </a:cubicBezTo>
                    <a:cubicBezTo>
                      <a:pt x="253" y="32"/>
                      <a:pt x="253" y="32"/>
                      <a:pt x="253" y="32"/>
                    </a:cubicBezTo>
                    <a:cubicBezTo>
                      <a:pt x="253" y="32"/>
                      <a:pt x="252" y="32"/>
                      <a:pt x="252" y="33"/>
                    </a:cubicBezTo>
                    <a:cubicBezTo>
                      <a:pt x="252" y="33"/>
                      <a:pt x="252" y="33"/>
                      <a:pt x="252" y="33"/>
                    </a:cubicBezTo>
                    <a:cubicBezTo>
                      <a:pt x="243" y="38"/>
                      <a:pt x="235" y="43"/>
                      <a:pt x="226" y="49"/>
                    </a:cubicBezTo>
                    <a:cubicBezTo>
                      <a:pt x="226" y="49"/>
                      <a:pt x="226" y="49"/>
                      <a:pt x="226" y="49"/>
                    </a:cubicBezTo>
                    <a:cubicBezTo>
                      <a:pt x="225" y="50"/>
                      <a:pt x="225" y="50"/>
                      <a:pt x="224" y="51"/>
                    </a:cubicBezTo>
                    <a:cubicBezTo>
                      <a:pt x="224" y="51"/>
                      <a:pt x="224" y="51"/>
                      <a:pt x="224" y="51"/>
                    </a:cubicBezTo>
                    <a:cubicBezTo>
                      <a:pt x="224" y="51"/>
                      <a:pt x="224" y="51"/>
                      <a:pt x="224" y="51"/>
                    </a:cubicBezTo>
                    <a:cubicBezTo>
                      <a:pt x="221" y="53"/>
                      <a:pt x="218" y="55"/>
                      <a:pt x="215" y="57"/>
                    </a:cubicBezTo>
                    <a:cubicBezTo>
                      <a:pt x="208" y="63"/>
                      <a:pt x="200" y="68"/>
                      <a:pt x="193" y="75"/>
                    </a:cubicBezTo>
                    <a:cubicBezTo>
                      <a:pt x="193" y="75"/>
                      <a:pt x="193" y="75"/>
                      <a:pt x="193" y="75"/>
                    </a:cubicBezTo>
                    <a:cubicBezTo>
                      <a:pt x="194" y="75"/>
                      <a:pt x="194" y="75"/>
                      <a:pt x="195" y="76"/>
                    </a:cubicBezTo>
                    <a:cubicBezTo>
                      <a:pt x="203" y="69"/>
                      <a:pt x="210" y="64"/>
                      <a:pt x="218" y="58"/>
                    </a:cubicBezTo>
                    <a:cubicBezTo>
                      <a:pt x="221" y="56"/>
                      <a:pt x="224" y="54"/>
                      <a:pt x="227" y="51"/>
                    </a:cubicBezTo>
                    <a:cubicBezTo>
                      <a:pt x="227" y="51"/>
                      <a:pt x="228" y="51"/>
                      <a:pt x="228" y="50"/>
                    </a:cubicBezTo>
                    <a:cubicBezTo>
                      <a:pt x="237" y="44"/>
                      <a:pt x="246" y="39"/>
                      <a:pt x="254" y="34"/>
                    </a:cubicBezTo>
                    <a:cubicBezTo>
                      <a:pt x="255" y="33"/>
                      <a:pt x="255" y="33"/>
                      <a:pt x="256" y="33"/>
                    </a:cubicBezTo>
                    <a:cubicBezTo>
                      <a:pt x="266" y="27"/>
                      <a:pt x="276" y="22"/>
                      <a:pt x="285" y="17"/>
                    </a:cubicBezTo>
                    <a:cubicBezTo>
                      <a:pt x="284" y="17"/>
                      <a:pt x="284" y="17"/>
                      <a:pt x="283" y="17"/>
                    </a:cubicBezTo>
                    <a:cubicBezTo>
                      <a:pt x="283" y="17"/>
                      <a:pt x="283" y="17"/>
                      <a:pt x="283" y="17"/>
                    </a:cubicBezTo>
                    <a:cubicBezTo>
                      <a:pt x="283" y="17"/>
                      <a:pt x="283" y="17"/>
                      <a:pt x="283" y="17"/>
                    </a:cubicBezTo>
                    <a:moveTo>
                      <a:pt x="318" y="4"/>
                    </a:moveTo>
                    <a:cubicBezTo>
                      <a:pt x="310" y="6"/>
                      <a:pt x="303" y="9"/>
                      <a:pt x="295" y="12"/>
                    </a:cubicBezTo>
                    <a:cubicBezTo>
                      <a:pt x="295" y="12"/>
                      <a:pt x="295" y="12"/>
                      <a:pt x="295" y="12"/>
                    </a:cubicBezTo>
                    <a:cubicBezTo>
                      <a:pt x="295" y="12"/>
                      <a:pt x="295" y="12"/>
                      <a:pt x="295" y="12"/>
                    </a:cubicBezTo>
                    <a:cubicBezTo>
                      <a:pt x="295" y="12"/>
                      <a:pt x="295" y="12"/>
                      <a:pt x="295" y="12"/>
                    </a:cubicBezTo>
                    <a:cubicBezTo>
                      <a:pt x="295" y="12"/>
                      <a:pt x="296" y="12"/>
                      <a:pt x="296" y="13"/>
                    </a:cubicBezTo>
                    <a:cubicBezTo>
                      <a:pt x="304" y="9"/>
                      <a:pt x="312" y="7"/>
                      <a:pt x="320" y="5"/>
                    </a:cubicBezTo>
                    <a:cubicBezTo>
                      <a:pt x="319" y="5"/>
                      <a:pt x="319" y="5"/>
                      <a:pt x="318" y="4"/>
                    </a:cubicBezTo>
                    <a:moveTo>
                      <a:pt x="355" y="0"/>
                    </a:moveTo>
                    <a:cubicBezTo>
                      <a:pt x="351" y="0"/>
                      <a:pt x="348" y="0"/>
                      <a:pt x="344" y="0"/>
                    </a:cubicBezTo>
                    <a:cubicBezTo>
                      <a:pt x="344" y="0"/>
                      <a:pt x="344" y="0"/>
                      <a:pt x="344" y="0"/>
                    </a:cubicBezTo>
                    <a:cubicBezTo>
                      <a:pt x="343" y="0"/>
                      <a:pt x="343" y="0"/>
                      <a:pt x="343" y="0"/>
                    </a:cubicBezTo>
                    <a:cubicBezTo>
                      <a:pt x="343" y="0"/>
                      <a:pt x="343" y="0"/>
                      <a:pt x="343" y="0"/>
                    </a:cubicBezTo>
                    <a:cubicBezTo>
                      <a:pt x="335" y="1"/>
                      <a:pt x="327" y="2"/>
                      <a:pt x="320" y="4"/>
                    </a:cubicBezTo>
                    <a:cubicBezTo>
                      <a:pt x="320" y="4"/>
                      <a:pt x="321" y="4"/>
                      <a:pt x="321" y="5"/>
                    </a:cubicBezTo>
                    <a:cubicBezTo>
                      <a:pt x="321" y="5"/>
                      <a:pt x="321" y="5"/>
                      <a:pt x="321" y="5"/>
                    </a:cubicBezTo>
                    <a:cubicBezTo>
                      <a:pt x="329" y="3"/>
                      <a:pt x="337" y="1"/>
                      <a:pt x="344" y="1"/>
                    </a:cubicBezTo>
                    <a:cubicBezTo>
                      <a:pt x="345" y="1"/>
                      <a:pt x="345" y="1"/>
                      <a:pt x="345" y="1"/>
                    </a:cubicBezTo>
                    <a:cubicBezTo>
                      <a:pt x="349" y="0"/>
                      <a:pt x="353" y="0"/>
                      <a:pt x="357" y="0"/>
                    </a:cubicBezTo>
                    <a:cubicBezTo>
                      <a:pt x="364" y="0"/>
                      <a:pt x="371" y="1"/>
                      <a:pt x="377" y="2"/>
                    </a:cubicBezTo>
                    <a:cubicBezTo>
                      <a:pt x="378" y="2"/>
                      <a:pt x="378" y="2"/>
                      <a:pt x="379" y="2"/>
                    </a:cubicBezTo>
                    <a:cubicBezTo>
                      <a:pt x="385" y="3"/>
                      <a:pt x="390" y="5"/>
                      <a:pt x="396" y="7"/>
                    </a:cubicBezTo>
                    <a:cubicBezTo>
                      <a:pt x="395" y="7"/>
                      <a:pt x="395" y="7"/>
                      <a:pt x="395" y="7"/>
                    </a:cubicBezTo>
                    <a:cubicBezTo>
                      <a:pt x="389" y="4"/>
                      <a:pt x="383" y="3"/>
                      <a:pt x="377" y="2"/>
                    </a:cubicBezTo>
                    <a:cubicBezTo>
                      <a:pt x="377" y="2"/>
                      <a:pt x="377" y="2"/>
                      <a:pt x="377" y="2"/>
                    </a:cubicBezTo>
                    <a:cubicBezTo>
                      <a:pt x="377" y="2"/>
                      <a:pt x="377" y="1"/>
                      <a:pt x="376" y="1"/>
                    </a:cubicBezTo>
                    <a:cubicBezTo>
                      <a:pt x="376" y="1"/>
                      <a:pt x="376" y="1"/>
                      <a:pt x="376" y="1"/>
                    </a:cubicBezTo>
                    <a:cubicBezTo>
                      <a:pt x="369" y="0"/>
                      <a:pt x="362" y="0"/>
                      <a:pt x="35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15" name="Freeform 176"/>
              <p:cNvSpPr>
                <a:spLocks noEditPoints="1"/>
              </p:cNvSpPr>
              <p:nvPr/>
            </p:nvSpPr>
            <p:spPr bwMode="auto">
              <a:xfrm>
                <a:off x="275" y="534"/>
                <a:ext cx="1177" cy="646"/>
              </a:xfrm>
              <a:custGeom>
                <a:avLst/>
                <a:gdLst>
                  <a:gd name="T0" fmla="*/ 356 w 758"/>
                  <a:gd name="T1" fmla="*/ 339 h 416"/>
                  <a:gd name="T2" fmla="*/ 391 w 758"/>
                  <a:gd name="T3" fmla="*/ 352 h 416"/>
                  <a:gd name="T4" fmla="*/ 354 w 758"/>
                  <a:gd name="T5" fmla="*/ 335 h 416"/>
                  <a:gd name="T6" fmla="*/ 302 w 758"/>
                  <a:gd name="T7" fmla="*/ 316 h 416"/>
                  <a:gd name="T8" fmla="*/ 314 w 758"/>
                  <a:gd name="T9" fmla="*/ 318 h 416"/>
                  <a:gd name="T10" fmla="*/ 303 w 758"/>
                  <a:gd name="T11" fmla="*/ 313 h 416"/>
                  <a:gd name="T12" fmla="*/ 605 w 758"/>
                  <a:gd name="T13" fmla="*/ 229 h 416"/>
                  <a:gd name="T14" fmla="*/ 577 w 758"/>
                  <a:gd name="T15" fmla="*/ 287 h 416"/>
                  <a:gd name="T16" fmla="*/ 521 w 758"/>
                  <a:gd name="T17" fmla="*/ 401 h 416"/>
                  <a:gd name="T18" fmla="*/ 515 w 758"/>
                  <a:gd name="T19" fmla="*/ 412 h 416"/>
                  <a:gd name="T20" fmla="*/ 485 w 758"/>
                  <a:gd name="T21" fmla="*/ 397 h 416"/>
                  <a:gd name="T22" fmla="*/ 486 w 758"/>
                  <a:gd name="T23" fmla="*/ 401 h 416"/>
                  <a:gd name="T24" fmla="*/ 579 w 758"/>
                  <a:gd name="T25" fmla="*/ 290 h 416"/>
                  <a:gd name="T26" fmla="*/ 621 w 758"/>
                  <a:gd name="T27" fmla="*/ 202 h 416"/>
                  <a:gd name="T28" fmla="*/ 632 w 758"/>
                  <a:gd name="T29" fmla="*/ 172 h 416"/>
                  <a:gd name="T30" fmla="*/ 738 w 758"/>
                  <a:gd name="T31" fmla="*/ 134 h 416"/>
                  <a:gd name="T32" fmla="*/ 753 w 758"/>
                  <a:gd name="T33" fmla="*/ 172 h 416"/>
                  <a:gd name="T34" fmla="*/ 663 w 758"/>
                  <a:gd name="T35" fmla="*/ 157 h 416"/>
                  <a:gd name="T36" fmla="*/ 637 w 758"/>
                  <a:gd name="T37" fmla="*/ 162 h 416"/>
                  <a:gd name="T38" fmla="*/ 660 w 758"/>
                  <a:gd name="T39" fmla="*/ 157 h 416"/>
                  <a:gd name="T40" fmla="*/ 755 w 758"/>
                  <a:gd name="T41" fmla="*/ 174 h 416"/>
                  <a:gd name="T42" fmla="*/ 750 w 758"/>
                  <a:gd name="T43" fmla="*/ 154 h 416"/>
                  <a:gd name="T44" fmla="*/ 738 w 758"/>
                  <a:gd name="T45" fmla="*/ 134 h 416"/>
                  <a:gd name="T46" fmla="*/ 224 w 758"/>
                  <a:gd name="T47" fmla="*/ 39 h 416"/>
                  <a:gd name="T48" fmla="*/ 216 w 758"/>
                  <a:gd name="T49" fmla="*/ 43 h 416"/>
                  <a:gd name="T50" fmla="*/ 182 w 758"/>
                  <a:gd name="T51" fmla="*/ 61 h 416"/>
                  <a:gd name="T52" fmla="*/ 116 w 758"/>
                  <a:gd name="T53" fmla="*/ 104 h 416"/>
                  <a:gd name="T54" fmla="*/ 77 w 758"/>
                  <a:gd name="T55" fmla="*/ 135 h 416"/>
                  <a:gd name="T56" fmla="*/ 33 w 758"/>
                  <a:gd name="T57" fmla="*/ 218 h 416"/>
                  <a:gd name="T58" fmla="*/ 184 w 758"/>
                  <a:gd name="T59" fmla="*/ 268 h 416"/>
                  <a:gd name="T60" fmla="*/ 172 w 758"/>
                  <a:gd name="T61" fmla="*/ 261 h 416"/>
                  <a:gd name="T62" fmla="*/ 35 w 758"/>
                  <a:gd name="T63" fmla="*/ 216 h 416"/>
                  <a:gd name="T64" fmla="*/ 80 w 758"/>
                  <a:gd name="T65" fmla="*/ 135 h 416"/>
                  <a:gd name="T66" fmla="*/ 184 w 758"/>
                  <a:gd name="T67" fmla="*/ 61 h 416"/>
                  <a:gd name="T68" fmla="*/ 219 w 758"/>
                  <a:gd name="T69" fmla="*/ 43 h 416"/>
                  <a:gd name="T70" fmla="*/ 226 w 758"/>
                  <a:gd name="T71" fmla="*/ 40 h 416"/>
                  <a:gd name="T72" fmla="*/ 280 w 758"/>
                  <a:gd name="T73" fmla="*/ 17 h 416"/>
                  <a:gd name="T74" fmla="*/ 255 w 758"/>
                  <a:gd name="T75" fmla="*/ 26 h 416"/>
                  <a:gd name="T76" fmla="*/ 241 w 758"/>
                  <a:gd name="T77" fmla="*/ 32 h 416"/>
                  <a:gd name="T78" fmla="*/ 254 w 758"/>
                  <a:gd name="T79" fmla="*/ 28 h 416"/>
                  <a:gd name="T80" fmla="*/ 407 w 758"/>
                  <a:gd name="T81" fmla="*/ 1 h 416"/>
                  <a:gd name="T82" fmla="*/ 459 w 758"/>
                  <a:gd name="T83" fmla="*/ 10 h 416"/>
                  <a:gd name="T84" fmla="*/ 354 w 758"/>
                  <a:gd name="T85" fmla="*/ 2 h 416"/>
                  <a:gd name="T86" fmla="*/ 324 w 758"/>
                  <a:gd name="T87" fmla="*/ 6 h 416"/>
                  <a:gd name="T88" fmla="*/ 284 w 758"/>
                  <a:gd name="T89" fmla="*/ 17 h 416"/>
                  <a:gd name="T90" fmla="*/ 346 w 758"/>
                  <a:gd name="T91" fmla="*/ 3 h 416"/>
                  <a:gd name="T92" fmla="*/ 384 w 758"/>
                  <a:gd name="T93" fmla="*/ 0 h 416"/>
                  <a:gd name="T94" fmla="*/ 386 w 758"/>
                  <a:gd name="T95" fmla="*/ 1 h 416"/>
                  <a:gd name="T96" fmla="*/ 392 w 758"/>
                  <a:gd name="T97" fmla="*/ 1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8" h="416">
                    <a:moveTo>
                      <a:pt x="317" y="319"/>
                    </a:moveTo>
                    <a:cubicBezTo>
                      <a:pt x="317" y="320"/>
                      <a:pt x="316" y="321"/>
                      <a:pt x="316" y="322"/>
                    </a:cubicBezTo>
                    <a:cubicBezTo>
                      <a:pt x="328" y="327"/>
                      <a:pt x="340" y="332"/>
                      <a:pt x="352" y="338"/>
                    </a:cubicBezTo>
                    <a:cubicBezTo>
                      <a:pt x="353" y="338"/>
                      <a:pt x="355" y="339"/>
                      <a:pt x="356" y="339"/>
                    </a:cubicBezTo>
                    <a:cubicBezTo>
                      <a:pt x="367" y="344"/>
                      <a:pt x="378" y="349"/>
                      <a:pt x="389" y="354"/>
                    </a:cubicBezTo>
                    <a:cubicBezTo>
                      <a:pt x="389" y="354"/>
                      <a:pt x="389" y="354"/>
                      <a:pt x="389" y="354"/>
                    </a:cubicBezTo>
                    <a:cubicBezTo>
                      <a:pt x="390" y="354"/>
                      <a:pt x="390" y="354"/>
                      <a:pt x="390" y="354"/>
                    </a:cubicBezTo>
                    <a:cubicBezTo>
                      <a:pt x="390" y="353"/>
                      <a:pt x="391" y="353"/>
                      <a:pt x="391" y="352"/>
                    </a:cubicBezTo>
                    <a:cubicBezTo>
                      <a:pt x="380" y="347"/>
                      <a:pt x="368" y="342"/>
                      <a:pt x="357" y="337"/>
                    </a:cubicBezTo>
                    <a:cubicBezTo>
                      <a:pt x="357" y="337"/>
                      <a:pt x="357" y="337"/>
                      <a:pt x="357" y="337"/>
                    </a:cubicBezTo>
                    <a:cubicBezTo>
                      <a:pt x="356" y="336"/>
                      <a:pt x="355" y="336"/>
                      <a:pt x="354" y="335"/>
                    </a:cubicBezTo>
                    <a:cubicBezTo>
                      <a:pt x="354" y="335"/>
                      <a:pt x="354" y="335"/>
                      <a:pt x="354" y="335"/>
                    </a:cubicBezTo>
                    <a:cubicBezTo>
                      <a:pt x="342" y="330"/>
                      <a:pt x="330" y="324"/>
                      <a:pt x="317" y="319"/>
                    </a:cubicBezTo>
                    <a:moveTo>
                      <a:pt x="210" y="275"/>
                    </a:moveTo>
                    <a:cubicBezTo>
                      <a:pt x="209" y="276"/>
                      <a:pt x="209" y="277"/>
                      <a:pt x="209" y="278"/>
                    </a:cubicBezTo>
                    <a:cubicBezTo>
                      <a:pt x="239" y="290"/>
                      <a:pt x="271" y="302"/>
                      <a:pt x="302" y="316"/>
                    </a:cubicBezTo>
                    <a:cubicBezTo>
                      <a:pt x="303" y="316"/>
                      <a:pt x="304" y="316"/>
                      <a:pt x="305" y="317"/>
                    </a:cubicBezTo>
                    <a:cubicBezTo>
                      <a:pt x="307" y="318"/>
                      <a:pt x="310" y="319"/>
                      <a:pt x="313" y="320"/>
                    </a:cubicBezTo>
                    <a:cubicBezTo>
                      <a:pt x="313" y="320"/>
                      <a:pt x="313" y="320"/>
                      <a:pt x="313" y="320"/>
                    </a:cubicBezTo>
                    <a:cubicBezTo>
                      <a:pt x="313" y="319"/>
                      <a:pt x="314" y="319"/>
                      <a:pt x="314" y="318"/>
                    </a:cubicBezTo>
                    <a:cubicBezTo>
                      <a:pt x="312" y="317"/>
                      <a:pt x="309" y="316"/>
                      <a:pt x="306" y="315"/>
                    </a:cubicBezTo>
                    <a:cubicBezTo>
                      <a:pt x="306" y="315"/>
                      <a:pt x="306" y="315"/>
                      <a:pt x="306" y="315"/>
                    </a:cubicBezTo>
                    <a:cubicBezTo>
                      <a:pt x="305" y="314"/>
                      <a:pt x="304" y="314"/>
                      <a:pt x="303" y="313"/>
                    </a:cubicBezTo>
                    <a:cubicBezTo>
                      <a:pt x="303" y="313"/>
                      <a:pt x="303" y="313"/>
                      <a:pt x="303" y="313"/>
                    </a:cubicBezTo>
                    <a:cubicBezTo>
                      <a:pt x="272" y="300"/>
                      <a:pt x="241" y="287"/>
                      <a:pt x="210" y="275"/>
                    </a:cubicBezTo>
                    <a:moveTo>
                      <a:pt x="632" y="172"/>
                    </a:moveTo>
                    <a:cubicBezTo>
                      <a:pt x="628" y="181"/>
                      <a:pt x="624" y="191"/>
                      <a:pt x="619" y="201"/>
                    </a:cubicBezTo>
                    <a:cubicBezTo>
                      <a:pt x="614" y="210"/>
                      <a:pt x="610" y="219"/>
                      <a:pt x="605" y="229"/>
                    </a:cubicBezTo>
                    <a:cubicBezTo>
                      <a:pt x="605" y="229"/>
                      <a:pt x="605" y="229"/>
                      <a:pt x="605" y="229"/>
                    </a:cubicBezTo>
                    <a:cubicBezTo>
                      <a:pt x="605" y="229"/>
                      <a:pt x="605" y="230"/>
                      <a:pt x="604" y="231"/>
                    </a:cubicBezTo>
                    <a:cubicBezTo>
                      <a:pt x="604" y="231"/>
                      <a:pt x="604" y="231"/>
                      <a:pt x="604" y="231"/>
                    </a:cubicBezTo>
                    <a:cubicBezTo>
                      <a:pt x="596" y="248"/>
                      <a:pt x="587" y="267"/>
                      <a:pt x="577" y="287"/>
                    </a:cubicBezTo>
                    <a:cubicBezTo>
                      <a:pt x="577" y="287"/>
                      <a:pt x="577" y="287"/>
                      <a:pt x="577" y="287"/>
                    </a:cubicBezTo>
                    <a:cubicBezTo>
                      <a:pt x="576" y="288"/>
                      <a:pt x="576" y="288"/>
                      <a:pt x="576" y="289"/>
                    </a:cubicBezTo>
                    <a:cubicBezTo>
                      <a:pt x="576" y="289"/>
                      <a:pt x="576" y="289"/>
                      <a:pt x="576" y="289"/>
                    </a:cubicBezTo>
                    <a:cubicBezTo>
                      <a:pt x="559" y="323"/>
                      <a:pt x="541" y="360"/>
                      <a:pt x="521" y="401"/>
                    </a:cubicBezTo>
                    <a:cubicBezTo>
                      <a:pt x="521" y="401"/>
                      <a:pt x="521" y="401"/>
                      <a:pt x="521" y="401"/>
                    </a:cubicBezTo>
                    <a:cubicBezTo>
                      <a:pt x="520" y="401"/>
                      <a:pt x="520" y="402"/>
                      <a:pt x="519" y="403"/>
                    </a:cubicBezTo>
                    <a:cubicBezTo>
                      <a:pt x="519" y="403"/>
                      <a:pt x="519" y="403"/>
                      <a:pt x="519" y="403"/>
                    </a:cubicBezTo>
                    <a:cubicBezTo>
                      <a:pt x="518" y="406"/>
                      <a:pt x="516" y="409"/>
                      <a:pt x="515" y="412"/>
                    </a:cubicBezTo>
                    <a:cubicBezTo>
                      <a:pt x="506" y="408"/>
                      <a:pt x="497" y="403"/>
                      <a:pt x="488" y="398"/>
                    </a:cubicBezTo>
                    <a:cubicBezTo>
                      <a:pt x="488" y="398"/>
                      <a:pt x="488" y="398"/>
                      <a:pt x="488" y="398"/>
                    </a:cubicBezTo>
                    <a:cubicBezTo>
                      <a:pt x="487" y="398"/>
                      <a:pt x="486" y="397"/>
                      <a:pt x="485" y="397"/>
                    </a:cubicBezTo>
                    <a:cubicBezTo>
                      <a:pt x="485" y="397"/>
                      <a:pt x="485" y="397"/>
                      <a:pt x="485" y="397"/>
                    </a:cubicBezTo>
                    <a:cubicBezTo>
                      <a:pt x="468" y="389"/>
                      <a:pt x="452" y="381"/>
                      <a:pt x="435" y="373"/>
                    </a:cubicBezTo>
                    <a:cubicBezTo>
                      <a:pt x="435" y="374"/>
                      <a:pt x="435" y="375"/>
                      <a:pt x="434" y="375"/>
                    </a:cubicBezTo>
                    <a:cubicBezTo>
                      <a:pt x="451" y="383"/>
                      <a:pt x="467" y="391"/>
                      <a:pt x="483" y="399"/>
                    </a:cubicBezTo>
                    <a:cubicBezTo>
                      <a:pt x="484" y="400"/>
                      <a:pt x="485" y="400"/>
                      <a:pt x="486" y="401"/>
                    </a:cubicBezTo>
                    <a:cubicBezTo>
                      <a:pt x="496" y="406"/>
                      <a:pt x="507" y="411"/>
                      <a:pt x="517" y="416"/>
                    </a:cubicBezTo>
                    <a:cubicBezTo>
                      <a:pt x="519" y="412"/>
                      <a:pt x="521" y="409"/>
                      <a:pt x="522" y="405"/>
                    </a:cubicBezTo>
                    <a:cubicBezTo>
                      <a:pt x="523" y="404"/>
                      <a:pt x="523" y="403"/>
                      <a:pt x="524" y="402"/>
                    </a:cubicBezTo>
                    <a:cubicBezTo>
                      <a:pt x="544" y="362"/>
                      <a:pt x="562" y="324"/>
                      <a:pt x="579" y="290"/>
                    </a:cubicBezTo>
                    <a:cubicBezTo>
                      <a:pt x="579" y="290"/>
                      <a:pt x="579" y="289"/>
                      <a:pt x="580" y="288"/>
                    </a:cubicBezTo>
                    <a:cubicBezTo>
                      <a:pt x="589" y="268"/>
                      <a:pt x="598" y="249"/>
                      <a:pt x="607" y="232"/>
                    </a:cubicBezTo>
                    <a:cubicBezTo>
                      <a:pt x="607" y="231"/>
                      <a:pt x="607" y="231"/>
                      <a:pt x="608" y="230"/>
                    </a:cubicBezTo>
                    <a:cubicBezTo>
                      <a:pt x="612" y="220"/>
                      <a:pt x="617" y="211"/>
                      <a:pt x="621" y="202"/>
                    </a:cubicBezTo>
                    <a:cubicBezTo>
                      <a:pt x="626" y="192"/>
                      <a:pt x="630" y="182"/>
                      <a:pt x="634" y="174"/>
                    </a:cubicBezTo>
                    <a:cubicBezTo>
                      <a:pt x="634" y="174"/>
                      <a:pt x="634" y="174"/>
                      <a:pt x="634" y="174"/>
                    </a:cubicBezTo>
                    <a:cubicBezTo>
                      <a:pt x="634" y="173"/>
                      <a:pt x="633" y="173"/>
                      <a:pt x="632" y="172"/>
                    </a:cubicBezTo>
                    <a:cubicBezTo>
                      <a:pt x="632" y="172"/>
                      <a:pt x="632" y="172"/>
                      <a:pt x="632" y="172"/>
                    </a:cubicBezTo>
                    <a:moveTo>
                      <a:pt x="732" y="129"/>
                    </a:moveTo>
                    <a:cubicBezTo>
                      <a:pt x="734" y="130"/>
                      <a:pt x="736" y="132"/>
                      <a:pt x="737" y="134"/>
                    </a:cubicBezTo>
                    <a:cubicBezTo>
                      <a:pt x="737" y="134"/>
                      <a:pt x="737" y="134"/>
                      <a:pt x="737" y="134"/>
                    </a:cubicBezTo>
                    <a:cubicBezTo>
                      <a:pt x="738" y="134"/>
                      <a:pt x="738" y="134"/>
                      <a:pt x="738" y="134"/>
                    </a:cubicBezTo>
                    <a:cubicBezTo>
                      <a:pt x="738" y="134"/>
                      <a:pt x="738" y="134"/>
                      <a:pt x="738" y="134"/>
                    </a:cubicBezTo>
                    <a:cubicBezTo>
                      <a:pt x="742" y="139"/>
                      <a:pt x="745" y="145"/>
                      <a:pt x="748" y="152"/>
                    </a:cubicBezTo>
                    <a:cubicBezTo>
                      <a:pt x="748" y="153"/>
                      <a:pt x="748" y="153"/>
                      <a:pt x="748" y="153"/>
                    </a:cubicBezTo>
                    <a:cubicBezTo>
                      <a:pt x="750" y="159"/>
                      <a:pt x="752" y="165"/>
                      <a:pt x="753" y="172"/>
                    </a:cubicBezTo>
                    <a:cubicBezTo>
                      <a:pt x="753" y="173"/>
                      <a:pt x="753" y="173"/>
                      <a:pt x="754" y="173"/>
                    </a:cubicBezTo>
                    <a:cubicBezTo>
                      <a:pt x="755" y="184"/>
                      <a:pt x="756" y="196"/>
                      <a:pt x="756" y="209"/>
                    </a:cubicBezTo>
                    <a:cubicBezTo>
                      <a:pt x="726" y="191"/>
                      <a:pt x="694" y="173"/>
                      <a:pt x="663" y="157"/>
                    </a:cubicBezTo>
                    <a:cubicBezTo>
                      <a:pt x="663" y="157"/>
                      <a:pt x="663" y="157"/>
                      <a:pt x="663" y="157"/>
                    </a:cubicBezTo>
                    <a:cubicBezTo>
                      <a:pt x="662" y="156"/>
                      <a:pt x="661" y="156"/>
                      <a:pt x="661" y="155"/>
                    </a:cubicBezTo>
                    <a:cubicBezTo>
                      <a:pt x="661" y="155"/>
                      <a:pt x="661" y="155"/>
                      <a:pt x="661" y="155"/>
                    </a:cubicBezTo>
                    <a:cubicBezTo>
                      <a:pt x="655" y="153"/>
                      <a:pt x="650" y="150"/>
                      <a:pt x="644" y="147"/>
                    </a:cubicBezTo>
                    <a:cubicBezTo>
                      <a:pt x="642" y="152"/>
                      <a:pt x="640" y="157"/>
                      <a:pt x="637" y="162"/>
                    </a:cubicBezTo>
                    <a:cubicBezTo>
                      <a:pt x="637" y="162"/>
                      <a:pt x="637" y="162"/>
                      <a:pt x="637" y="162"/>
                    </a:cubicBezTo>
                    <a:cubicBezTo>
                      <a:pt x="638" y="163"/>
                      <a:pt x="638" y="163"/>
                      <a:pt x="639" y="163"/>
                    </a:cubicBezTo>
                    <a:cubicBezTo>
                      <a:pt x="642" y="158"/>
                      <a:pt x="644" y="154"/>
                      <a:pt x="646" y="149"/>
                    </a:cubicBezTo>
                    <a:cubicBezTo>
                      <a:pt x="651" y="152"/>
                      <a:pt x="655" y="154"/>
                      <a:pt x="660" y="157"/>
                    </a:cubicBezTo>
                    <a:cubicBezTo>
                      <a:pt x="661" y="157"/>
                      <a:pt x="662" y="157"/>
                      <a:pt x="662" y="158"/>
                    </a:cubicBezTo>
                    <a:cubicBezTo>
                      <a:pt x="695" y="175"/>
                      <a:pt x="727" y="193"/>
                      <a:pt x="758" y="211"/>
                    </a:cubicBezTo>
                    <a:cubicBezTo>
                      <a:pt x="758" y="197"/>
                      <a:pt x="757" y="185"/>
                      <a:pt x="755" y="174"/>
                    </a:cubicBezTo>
                    <a:cubicBezTo>
                      <a:pt x="755" y="174"/>
                      <a:pt x="755" y="174"/>
                      <a:pt x="755" y="174"/>
                    </a:cubicBezTo>
                    <a:cubicBezTo>
                      <a:pt x="755" y="174"/>
                      <a:pt x="755" y="174"/>
                      <a:pt x="755" y="173"/>
                    </a:cubicBezTo>
                    <a:cubicBezTo>
                      <a:pt x="755" y="173"/>
                      <a:pt x="755" y="173"/>
                      <a:pt x="755" y="173"/>
                    </a:cubicBezTo>
                    <a:cubicBezTo>
                      <a:pt x="754" y="166"/>
                      <a:pt x="752" y="159"/>
                      <a:pt x="750" y="154"/>
                    </a:cubicBezTo>
                    <a:cubicBezTo>
                      <a:pt x="750" y="154"/>
                      <a:pt x="750" y="154"/>
                      <a:pt x="750" y="154"/>
                    </a:cubicBezTo>
                    <a:cubicBezTo>
                      <a:pt x="749" y="153"/>
                      <a:pt x="749" y="153"/>
                      <a:pt x="749" y="153"/>
                    </a:cubicBezTo>
                    <a:cubicBezTo>
                      <a:pt x="747" y="146"/>
                      <a:pt x="743" y="140"/>
                      <a:pt x="739" y="135"/>
                    </a:cubicBezTo>
                    <a:cubicBezTo>
                      <a:pt x="739" y="135"/>
                      <a:pt x="739" y="135"/>
                      <a:pt x="739" y="135"/>
                    </a:cubicBezTo>
                    <a:cubicBezTo>
                      <a:pt x="738" y="134"/>
                      <a:pt x="738" y="134"/>
                      <a:pt x="738" y="134"/>
                    </a:cubicBezTo>
                    <a:cubicBezTo>
                      <a:pt x="737" y="132"/>
                      <a:pt x="735" y="131"/>
                      <a:pt x="733" y="129"/>
                    </a:cubicBezTo>
                    <a:cubicBezTo>
                      <a:pt x="733" y="129"/>
                      <a:pt x="733" y="129"/>
                      <a:pt x="733" y="129"/>
                    </a:cubicBezTo>
                    <a:cubicBezTo>
                      <a:pt x="732" y="129"/>
                      <a:pt x="732" y="129"/>
                      <a:pt x="732" y="129"/>
                    </a:cubicBezTo>
                    <a:moveTo>
                      <a:pt x="224" y="39"/>
                    </a:moveTo>
                    <a:cubicBezTo>
                      <a:pt x="223" y="39"/>
                      <a:pt x="222" y="40"/>
                      <a:pt x="220" y="41"/>
                    </a:cubicBezTo>
                    <a:cubicBezTo>
                      <a:pt x="220" y="41"/>
                      <a:pt x="219" y="41"/>
                      <a:pt x="218" y="41"/>
                    </a:cubicBezTo>
                    <a:cubicBezTo>
                      <a:pt x="218" y="41"/>
                      <a:pt x="218" y="41"/>
                      <a:pt x="218" y="41"/>
                    </a:cubicBezTo>
                    <a:cubicBezTo>
                      <a:pt x="218" y="42"/>
                      <a:pt x="217" y="42"/>
                      <a:pt x="216" y="43"/>
                    </a:cubicBezTo>
                    <a:cubicBezTo>
                      <a:pt x="216" y="43"/>
                      <a:pt x="216" y="43"/>
                      <a:pt x="216" y="43"/>
                    </a:cubicBezTo>
                    <a:cubicBezTo>
                      <a:pt x="206" y="48"/>
                      <a:pt x="195" y="53"/>
                      <a:pt x="184" y="59"/>
                    </a:cubicBezTo>
                    <a:cubicBezTo>
                      <a:pt x="184" y="59"/>
                      <a:pt x="184" y="59"/>
                      <a:pt x="184" y="59"/>
                    </a:cubicBezTo>
                    <a:cubicBezTo>
                      <a:pt x="183" y="60"/>
                      <a:pt x="183" y="60"/>
                      <a:pt x="182" y="61"/>
                    </a:cubicBezTo>
                    <a:cubicBezTo>
                      <a:pt x="182" y="61"/>
                      <a:pt x="182" y="61"/>
                      <a:pt x="182" y="61"/>
                    </a:cubicBezTo>
                    <a:cubicBezTo>
                      <a:pt x="161" y="73"/>
                      <a:pt x="139" y="87"/>
                      <a:pt x="118" y="102"/>
                    </a:cubicBezTo>
                    <a:cubicBezTo>
                      <a:pt x="118" y="102"/>
                      <a:pt x="118" y="102"/>
                      <a:pt x="118" y="102"/>
                    </a:cubicBezTo>
                    <a:cubicBezTo>
                      <a:pt x="118" y="103"/>
                      <a:pt x="117" y="103"/>
                      <a:pt x="116" y="104"/>
                    </a:cubicBezTo>
                    <a:cubicBezTo>
                      <a:pt x="116" y="104"/>
                      <a:pt x="116" y="104"/>
                      <a:pt x="116" y="104"/>
                    </a:cubicBezTo>
                    <a:cubicBezTo>
                      <a:pt x="104" y="113"/>
                      <a:pt x="92" y="123"/>
                      <a:pt x="80" y="133"/>
                    </a:cubicBezTo>
                    <a:cubicBezTo>
                      <a:pt x="80" y="133"/>
                      <a:pt x="80" y="133"/>
                      <a:pt x="80" y="133"/>
                    </a:cubicBezTo>
                    <a:cubicBezTo>
                      <a:pt x="79" y="133"/>
                      <a:pt x="78" y="134"/>
                      <a:pt x="77" y="135"/>
                    </a:cubicBezTo>
                    <a:cubicBezTo>
                      <a:pt x="77" y="135"/>
                      <a:pt x="77" y="135"/>
                      <a:pt x="77" y="135"/>
                    </a:cubicBezTo>
                    <a:cubicBezTo>
                      <a:pt x="51" y="157"/>
                      <a:pt x="26" y="181"/>
                      <a:pt x="0" y="208"/>
                    </a:cubicBezTo>
                    <a:cubicBezTo>
                      <a:pt x="10" y="211"/>
                      <a:pt x="20" y="214"/>
                      <a:pt x="30" y="217"/>
                    </a:cubicBezTo>
                    <a:cubicBezTo>
                      <a:pt x="31" y="217"/>
                      <a:pt x="32" y="217"/>
                      <a:pt x="33" y="218"/>
                    </a:cubicBezTo>
                    <a:cubicBezTo>
                      <a:pt x="77" y="231"/>
                      <a:pt x="122" y="246"/>
                      <a:pt x="167" y="262"/>
                    </a:cubicBezTo>
                    <a:cubicBezTo>
                      <a:pt x="168" y="263"/>
                      <a:pt x="169" y="263"/>
                      <a:pt x="170" y="264"/>
                    </a:cubicBezTo>
                    <a:cubicBezTo>
                      <a:pt x="175" y="265"/>
                      <a:pt x="179" y="267"/>
                      <a:pt x="184" y="269"/>
                    </a:cubicBezTo>
                    <a:cubicBezTo>
                      <a:pt x="184" y="268"/>
                      <a:pt x="184" y="268"/>
                      <a:pt x="184" y="268"/>
                    </a:cubicBezTo>
                    <a:cubicBezTo>
                      <a:pt x="185" y="268"/>
                      <a:pt x="185" y="267"/>
                      <a:pt x="186" y="267"/>
                    </a:cubicBezTo>
                    <a:cubicBezTo>
                      <a:pt x="186" y="267"/>
                      <a:pt x="186" y="267"/>
                      <a:pt x="186" y="267"/>
                    </a:cubicBezTo>
                    <a:cubicBezTo>
                      <a:pt x="181" y="265"/>
                      <a:pt x="177" y="263"/>
                      <a:pt x="172" y="261"/>
                    </a:cubicBezTo>
                    <a:cubicBezTo>
                      <a:pt x="172" y="261"/>
                      <a:pt x="172" y="261"/>
                      <a:pt x="172" y="261"/>
                    </a:cubicBezTo>
                    <a:cubicBezTo>
                      <a:pt x="171" y="261"/>
                      <a:pt x="170" y="260"/>
                      <a:pt x="169" y="260"/>
                    </a:cubicBezTo>
                    <a:cubicBezTo>
                      <a:pt x="169" y="260"/>
                      <a:pt x="169" y="260"/>
                      <a:pt x="169" y="260"/>
                    </a:cubicBezTo>
                    <a:cubicBezTo>
                      <a:pt x="124" y="244"/>
                      <a:pt x="79" y="229"/>
                      <a:pt x="35" y="216"/>
                    </a:cubicBezTo>
                    <a:cubicBezTo>
                      <a:pt x="35" y="216"/>
                      <a:pt x="35" y="216"/>
                      <a:pt x="35" y="216"/>
                    </a:cubicBezTo>
                    <a:cubicBezTo>
                      <a:pt x="34" y="215"/>
                      <a:pt x="33" y="215"/>
                      <a:pt x="32" y="215"/>
                    </a:cubicBezTo>
                    <a:cubicBezTo>
                      <a:pt x="32" y="215"/>
                      <a:pt x="32" y="215"/>
                      <a:pt x="32" y="215"/>
                    </a:cubicBezTo>
                    <a:cubicBezTo>
                      <a:pt x="23" y="212"/>
                      <a:pt x="14" y="209"/>
                      <a:pt x="6" y="207"/>
                    </a:cubicBezTo>
                    <a:cubicBezTo>
                      <a:pt x="30" y="181"/>
                      <a:pt x="55" y="157"/>
                      <a:pt x="80" y="135"/>
                    </a:cubicBezTo>
                    <a:cubicBezTo>
                      <a:pt x="81" y="135"/>
                      <a:pt x="82" y="134"/>
                      <a:pt x="82" y="134"/>
                    </a:cubicBezTo>
                    <a:cubicBezTo>
                      <a:pt x="94" y="123"/>
                      <a:pt x="107" y="114"/>
                      <a:pt x="119" y="105"/>
                    </a:cubicBezTo>
                    <a:cubicBezTo>
                      <a:pt x="119" y="104"/>
                      <a:pt x="120" y="104"/>
                      <a:pt x="121" y="103"/>
                    </a:cubicBezTo>
                    <a:cubicBezTo>
                      <a:pt x="142" y="87"/>
                      <a:pt x="163" y="73"/>
                      <a:pt x="184" y="61"/>
                    </a:cubicBezTo>
                    <a:cubicBezTo>
                      <a:pt x="184" y="61"/>
                      <a:pt x="184" y="61"/>
                      <a:pt x="184" y="61"/>
                    </a:cubicBezTo>
                    <a:cubicBezTo>
                      <a:pt x="185" y="61"/>
                      <a:pt x="186" y="60"/>
                      <a:pt x="187" y="60"/>
                    </a:cubicBezTo>
                    <a:cubicBezTo>
                      <a:pt x="187" y="60"/>
                      <a:pt x="187" y="60"/>
                      <a:pt x="187" y="60"/>
                    </a:cubicBezTo>
                    <a:cubicBezTo>
                      <a:pt x="197" y="54"/>
                      <a:pt x="208" y="48"/>
                      <a:pt x="219" y="43"/>
                    </a:cubicBezTo>
                    <a:cubicBezTo>
                      <a:pt x="219" y="43"/>
                      <a:pt x="220" y="42"/>
                      <a:pt x="221" y="42"/>
                    </a:cubicBezTo>
                    <a:cubicBezTo>
                      <a:pt x="221" y="42"/>
                      <a:pt x="222" y="42"/>
                      <a:pt x="223" y="41"/>
                    </a:cubicBezTo>
                    <a:cubicBezTo>
                      <a:pt x="224" y="41"/>
                      <a:pt x="225" y="40"/>
                      <a:pt x="226" y="40"/>
                    </a:cubicBezTo>
                    <a:cubicBezTo>
                      <a:pt x="226" y="40"/>
                      <a:pt x="226" y="40"/>
                      <a:pt x="226" y="40"/>
                    </a:cubicBezTo>
                    <a:cubicBezTo>
                      <a:pt x="226" y="40"/>
                      <a:pt x="226" y="40"/>
                      <a:pt x="226" y="40"/>
                    </a:cubicBezTo>
                    <a:cubicBezTo>
                      <a:pt x="225" y="39"/>
                      <a:pt x="225" y="39"/>
                      <a:pt x="225" y="39"/>
                    </a:cubicBezTo>
                    <a:cubicBezTo>
                      <a:pt x="225" y="39"/>
                      <a:pt x="224" y="39"/>
                      <a:pt x="224" y="39"/>
                    </a:cubicBezTo>
                    <a:moveTo>
                      <a:pt x="280" y="17"/>
                    </a:moveTo>
                    <a:cubicBezTo>
                      <a:pt x="272" y="20"/>
                      <a:pt x="265" y="22"/>
                      <a:pt x="257" y="25"/>
                    </a:cubicBezTo>
                    <a:cubicBezTo>
                      <a:pt x="257" y="25"/>
                      <a:pt x="257" y="25"/>
                      <a:pt x="257" y="25"/>
                    </a:cubicBezTo>
                    <a:cubicBezTo>
                      <a:pt x="257" y="25"/>
                      <a:pt x="256" y="26"/>
                      <a:pt x="255" y="26"/>
                    </a:cubicBezTo>
                    <a:cubicBezTo>
                      <a:pt x="255" y="26"/>
                      <a:pt x="255" y="26"/>
                      <a:pt x="255" y="26"/>
                    </a:cubicBezTo>
                    <a:cubicBezTo>
                      <a:pt x="254" y="26"/>
                      <a:pt x="254" y="26"/>
                      <a:pt x="254" y="26"/>
                    </a:cubicBezTo>
                    <a:cubicBezTo>
                      <a:pt x="254" y="26"/>
                      <a:pt x="254" y="26"/>
                      <a:pt x="254" y="26"/>
                    </a:cubicBezTo>
                    <a:cubicBezTo>
                      <a:pt x="250" y="28"/>
                      <a:pt x="245" y="30"/>
                      <a:pt x="241" y="32"/>
                    </a:cubicBezTo>
                    <a:cubicBezTo>
                      <a:pt x="241" y="32"/>
                      <a:pt x="241" y="32"/>
                      <a:pt x="241" y="32"/>
                    </a:cubicBezTo>
                    <a:cubicBezTo>
                      <a:pt x="242" y="32"/>
                      <a:pt x="242" y="32"/>
                      <a:pt x="243" y="32"/>
                    </a:cubicBezTo>
                    <a:cubicBezTo>
                      <a:pt x="243" y="32"/>
                      <a:pt x="243" y="32"/>
                      <a:pt x="243" y="32"/>
                    </a:cubicBezTo>
                    <a:cubicBezTo>
                      <a:pt x="243" y="32"/>
                      <a:pt x="243" y="32"/>
                      <a:pt x="243" y="32"/>
                    </a:cubicBezTo>
                    <a:cubicBezTo>
                      <a:pt x="247" y="31"/>
                      <a:pt x="250" y="29"/>
                      <a:pt x="254" y="28"/>
                    </a:cubicBezTo>
                    <a:cubicBezTo>
                      <a:pt x="257" y="27"/>
                      <a:pt x="260" y="25"/>
                      <a:pt x="263" y="24"/>
                    </a:cubicBezTo>
                    <a:cubicBezTo>
                      <a:pt x="269" y="22"/>
                      <a:pt x="276" y="20"/>
                      <a:pt x="282" y="18"/>
                    </a:cubicBezTo>
                    <a:cubicBezTo>
                      <a:pt x="281" y="18"/>
                      <a:pt x="281" y="17"/>
                      <a:pt x="280" y="17"/>
                    </a:cubicBezTo>
                    <a:moveTo>
                      <a:pt x="407" y="1"/>
                    </a:moveTo>
                    <a:cubicBezTo>
                      <a:pt x="407" y="1"/>
                      <a:pt x="407" y="1"/>
                      <a:pt x="407" y="1"/>
                    </a:cubicBezTo>
                    <a:cubicBezTo>
                      <a:pt x="407" y="1"/>
                      <a:pt x="408" y="2"/>
                      <a:pt x="408" y="2"/>
                    </a:cubicBezTo>
                    <a:cubicBezTo>
                      <a:pt x="426" y="3"/>
                      <a:pt x="444" y="6"/>
                      <a:pt x="461" y="11"/>
                    </a:cubicBezTo>
                    <a:cubicBezTo>
                      <a:pt x="460" y="10"/>
                      <a:pt x="460" y="10"/>
                      <a:pt x="459" y="10"/>
                    </a:cubicBezTo>
                    <a:cubicBezTo>
                      <a:pt x="442" y="6"/>
                      <a:pt x="425" y="3"/>
                      <a:pt x="407" y="1"/>
                    </a:cubicBezTo>
                    <a:moveTo>
                      <a:pt x="363" y="1"/>
                    </a:moveTo>
                    <a:cubicBezTo>
                      <a:pt x="360" y="1"/>
                      <a:pt x="357" y="2"/>
                      <a:pt x="354" y="2"/>
                    </a:cubicBezTo>
                    <a:cubicBezTo>
                      <a:pt x="354" y="2"/>
                      <a:pt x="354" y="2"/>
                      <a:pt x="354" y="2"/>
                    </a:cubicBezTo>
                    <a:cubicBezTo>
                      <a:pt x="351" y="2"/>
                      <a:pt x="348" y="3"/>
                      <a:pt x="345" y="3"/>
                    </a:cubicBezTo>
                    <a:cubicBezTo>
                      <a:pt x="345" y="3"/>
                      <a:pt x="345" y="3"/>
                      <a:pt x="345" y="3"/>
                    </a:cubicBezTo>
                    <a:cubicBezTo>
                      <a:pt x="338" y="4"/>
                      <a:pt x="331" y="5"/>
                      <a:pt x="324" y="6"/>
                    </a:cubicBezTo>
                    <a:cubicBezTo>
                      <a:pt x="324" y="6"/>
                      <a:pt x="324" y="6"/>
                      <a:pt x="324" y="6"/>
                    </a:cubicBezTo>
                    <a:cubicBezTo>
                      <a:pt x="323" y="6"/>
                      <a:pt x="323" y="6"/>
                      <a:pt x="322" y="7"/>
                    </a:cubicBezTo>
                    <a:cubicBezTo>
                      <a:pt x="322" y="7"/>
                      <a:pt x="322" y="7"/>
                      <a:pt x="322" y="7"/>
                    </a:cubicBezTo>
                    <a:cubicBezTo>
                      <a:pt x="309" y="9"/>
                      <a:pt x="295" y="12"/>
                      <a:pt x="282" y="17"/>
                    </a:cubicBezTo>
                    <a:cubicBezTo>
                      <a:pt x="283" y="17"/>
                      <a:pt x="283" y="17"/>
                      <a:pt x="284" y="17"/>
                    </a:cubicBezTo>
                    <a:cubicBezTo>
                      <a:pt x="284" y="17"/>
                      <a:pt x="284" y="17"/>
                      <a:pt x="284" y="17"/>
                    </a:cubicBezTo>
                    <a:cubicBezTo>
                      <a:pt x="297" y="13"/>
                      <a:pt x="311" y="10"/>
                      <a:pt x="324" y="7"/>
                    </a:cubicBezTo>
                    <a:cubicBezTo>
                      <a:pt x="325" y="7"/>
                      <a:pt x="325" y="7"/>
                      <a:pt x="326" y="7"/>
                    </a:cubicBezTo>
                    <a:cubicBezTo>
                      <a:pt x="333" y="5"/>
                      <a:pt x="340" y="4"/>
                      <a:pt x="346" y="3"/>
                    </a:cubicBezTo>
                    <a:cubicBezTo>
                      <a:pt x="350" y="3"/>
                      <a:pt x="353" y="3"/>
                      <a:pt x="356" y="2"/>
                    </a:cubicBezTo>
                    <a:cubicBezTo>
                      <a:pt x="359" y="2"/>
                      <a:pt x="362" y="2"/>
                      <a:pt x="365" y="2"/>
                    </a:cubicBezTo>
                    <a:cubicBezTo>
                      <a:pt x="364" y="1"/>
                      <a:pt x="364" y="1"/>
                      <a:pt x="363" y="1"/>
                    </a:cubicBezTo>
                    <a:moveTo>
                      <a:pt x="384" y="0"/>
                    </a:moveTo>
                    <a:cubicBezTo>
                      <a:pt x="378" y="0"/>
                      <a:pt x="372" y="1"/>
                      <a:pt x="365" y="1"/>
                    </a:cubicBezTo>
                    <a:cubicBezTo>
                      <a:pt x="366" y="1"/>
                      <a:pt x="366" y="1"/>
                      <a:pt x="367" y="1"/>
                    </a:cubicBezTo>
                    <a:cubicBezTo>
                      <a:pt x="367" y="1"/>
                      <a:pt x="367" y="1"/>
                      <a:pt x="367" y="1"/>
                    </a:cubicBezTo>
                    <a:cubicBezTo>
                      <a:pt x="374" y="1"/>
                      <a:pt x="380" y="1"/>
                      <a:pt x="386" y="1"/>
                    </a:cubicBezTo>
                    <a:cubicBezTo>
                      <a:pt x="389" y="1"/>
                      <a:pt x="391" y="1"/>
                      <a:pt x="393" y="1"/>
                    </a:cubicBezTo>
                    <a:cubicBezTo>
                      <a:pt x="393" y="1"/>
                      <a:pt x="393" y="1"/>
                      <a:pt x="393" y="1"/>
                    </a:cubicBezTo>
                    <a:cubicBezTo>
                      <a:pt x="393" y="1"/>
                      <a:pt x="392" y="1"/>
                      <a:pt x="392" y="1"/>
                    </a:cubicBezTo>
                    <a:cubicBezTo>
                      <a:pt x="392" y="1"/>
                      <a:pt x="392" y="1"/>
                      <a:pt x="392" y="1"/>
                    </a:cubicBezTo>
                    <a:cubicBezTo>
                      <a:pt x="389" y="0"/>
                      <a:pt x="387" y="0"/>
                      <a:pt x="38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16" name="Freeform 177"/>
              <p:cNvSpPr>
                <a:spLocks noEditPoints="1"/>
              </p:cNvSpPr>
              <p:nvPr/>
            </p:nvSpPr>
            <p:spPr bwMode="auto">
              <a:xfrm>
                <a:off x="93" y="522"/>
                <a:ext cx="1113" cy="416"/>
              </a:xfrm>
              <a:custGeom>
                <a:avLst/>
                <a:gdLst>
                  <a:gd name="T0" fmla="*/ 710 w 717"/>
                  <a:gd name="T1" fmla="*/ 66 h 268"/>
                  <a:gd name="T2" fmla="*/ 711 w 717"/>
                  <a:gd name="T3" fmla="*/ 66 h 268"/>
                  <a:gd name="T4" fmla="*/ 716 w 717"/>
                  <a:gd name="T5" fmla="*/ 67 h 268"/>
                  <a:gd name="T6" fmla="*/ 244 w 717"/>
                  <a:gd name="T7" fmla="*/ 61 h 268"/>
                  <a:gd name="T8" fmla="*/ 230 w 717"/>
                  <a:gd name="T9" fmla="*/ 68 h 268"/>
                  <a:gd name="T10" fmla="*/ 228 w 717"/>
                  <a:gd name="T11" fmla="*/ 69 h 268"/>
                  <a:gd name="T12" fmla="*/ 184 w 717"/>
                  <a:gd name="T13" fmla="*/ 97 h 268"/>
                  <a:gd name="T14" fmla="*/ 182 w 717"/>
                  <a:gd name="T15" fmla="*/ 98 h 268"/>
                  <a:gd name="T16" fmla="*/ 45 w 717"/>
                  <a:gd name="T17" fmla="*/ 217 h 268"/>
                  <a:gd name="T18" fmla="*/ 43 w 717"/>
                  <a:gd name="T19" fmla="*/ 219 h 268"/>
                  <a:gd name="T20" fmla="*/ 12 w 717"/>
                  <a:gd name="T21" fmla="*/ 253 h 268"/>
                  <a:gd name="T22" fmla="*/ 10 w 717"/>
                  <a:gd name="T23" fmla="*/ 256 h 268"/>
                  <a:gd name="T24" fmla="*/ 3 w 717"/>
                  <a:gd name="T25" fmla="*/ 268 h 268"/>
                  <a:gd name="T26" fmla="*/ 15 w 717"/>
                  <a:gd name="T27" fmla="*/ 254 h 268"/>
                  <a:gd name="T28" fmla="*/ 48 w 717"/>
                  <a:gd name="T29" fmla="*/ 217 h 268"/>
                  <a:gd name="T30" fmla="*/ 187 w 717"/>
                  <a:gd name="T31" fmla="*/ 97 h 268"/>
                  <a:gd name="T32" fmla="*/ 233 w 717"/>
                  <a:gd name="T33" fmla="*/ 68 h 268"/>
                  <a:gd name="T34" fmla="*/ 245 w 717"/>
                  <a:gd name="T35" fmla="*/ 61 h 268"/>
                  <a:gd name="T36" fmla="*/ 244 w 717"/>
                  <a:gd name="T37" fmla="*/ 61 h 268"/>
                  <a:gd name="T38" fmla="*/ 357 w 717"/>
                  <a:gd name="T39" fmla="*/ 15 h 268"/>
                  <a:gd name="T40" fmla="*/ 332 w 717"/>
                  <a:gd name="T41" fmla="*/ 22 h 268"/>
                  <a:gd name="T42" fmla="*/ 329 w 717"/>
                  <a:gd name="T43" fmla="*/ 23 h 268"/>
                  <a:gd name="T44" fmla="*/ 308 w 717"/>
                  <a:gd name="T45" fmla="*/ 31 h 268"/>
                  <a:gd name="T46" fmla="*/ 306 w 717"/>
                  <a:gd name="T47" fmla="*/ 32 h 268"/>
                  <a:gd name="T48" fmla="*/ 282 w 717"/>
                  <a:gd name="T49" fmla="*/ 42 h 268"/>
                  <a:gd name="T50" fmla="*/ 279 w 717"/>
                  <a:gd name="T51" fmla="*/ 43 h 268"/>
                  <a:gd name="T52" fmla="*/ 261 w 717"/>
                  <a:gd name="T53" fmla="*/ 51 h 268"/>
                  <a:gd name="T54" fmla="*/ 263 w 717"/>
                  <a:gd name="T55" fmla="*/ 52 h 268"/>
                  <a:gd name="T56" fmla="*/ 284 w 717"/>
                  <a:gd name="T57" fmla="*/ 42 h 268"/>
                  <a:gd name="T58" fmla="*/ 284 w 717"/>
                  <a:gd name="T59" fmla="*/ 42 h 268"/>
                  <a:gd name="T60" fmla="*/ 289 w 717"/>
                  <a:gd name="T61" fmla="*/ 40 h 268"/>
                  <a:gd name="T62" fmla="*/ 295 w 717"/>
                  <a:gd name="T63" fmla="*/ 37 h 268"/>
                  <a:gd name="T64" fmla="*/ 308 w 717"/>
                  <a:gd name="T65" fmla="*/ 32 h 268"/>
                  <a:gd name="T66" fmla="*/ 331 w 717"/>
                  <a:gd name="T67" fmla="*/ 24 h 268"/>
                  <a:gd name="T68" fmla="*/ 359 w 717"/>
                  <a:gd name="T69" fmla="*/ 15 h 268"/>
                  <a:gd name="T70" fmla="*/ 450 w 717"/>
                  <a:gd name="T71" fmla="*/ 0 h 268"/>
                  <a:gd name="T72" fmla="*/ 435 w 717"/>
                  <a:gd name="T73" fmla="*/ 1 h 268"/>
                  <a:gd name="T74" fmla="*/ 433 w 717"/>
                  <a:gd name="T75" fmla="*/ 1 h 268"/>
                  <a:gd name="T76" fmla="*/ 405 w 717"/>
                  <a:gd name="T77" fmla="*/ 4 h 268"/>
                  <a:gd name="T78" fmla="*/ 403 w 717"/>
                  <a:gd name="T79" fmla="*/ 5 h 268"/>
                  <a:gd name="T80" fmla="*/ 403 w 717"/>
                  <a:gd name="T81" fmla="*/ 5 h 268"/>
                  <a:gd name="T82" fmla="*/ 361 w 717"/>
                  <a:gd name="T83" fmla="*/ 14 h 268"/>
                  <a:gd name="T84" fmla="*/ 405 w 717"/>
                  <a:gd name="T85" fmla="*/ 5 h 268"/>
                  <a:gd name="T86" fmla="*/ 434 w 717"/>
                  <a:gd name="T87" fmla="*/ 2 h 268"/>
                  <a:gd name="T88" fmla="*/ 449 w 717"/>
                  <a:gd name="T89" fmla="*/ 1 h 268"/>
                  <a:gd name="T90" fmla="*/ 482 w 717"/>
                  <a:gd name="T91" fmla="*/ 10 h 268"/>
                  <a:gd name="T92" fmla="*/ 560 w 717"/>
                  <a:gd name="T93" fmla="*/ 34 h 268"/>
                  <a:gd name="T94" fmla="*/ 594 w 717"/>
                  <a:gd name="T95" fmla="*/ 47 h 268"/>
                  <a:gd name="T96" fmla="*/ 634 w 717"/>
                  <a:gd name="T97" fmla="*/ 63 h 268"/>
                  <a:gd name="T98" fmla="*/ 700 w 717"/>
                  <a:gd name="T99" fmla="*/ 65 h 268"/>
                  <a:gd name="T100" fmla="*/ 700 w 717"/>
                  <a:gd name="T101" fmla="*/ 65 h 268"/>
                  <a:gd name="T102" fmla="*/ 700 w 717"/>
                  <a:gd name="T103" fmla="*/ 65 h 268"/>
                  <a:gd name="T104" fmla="*/ 665 w 717"/>
                  <a:gd name="T105" fmla="*/ 75 h 268"/>
                  <a:gd name="T106" fmla="*/ 636 w 717"/>
                  <a:gd name="T107" fmla="*/ 63 h 268"/>
                  <a:gd name="T108" fmla="*/ 634 w 717"/>
                  <a:gd name="T109" fmla="*/ 62 h 268"/>
                  <a:gd name="T110" fmla="*/ 595 w 717"/>
                  <a:gd name="T111" fmla="*/ 47 h 268"/>
                  <a:gd name="T112" fmla="*/ 594 w 717"/>
                  <a:gd name="T113" fmla="*/ 46 h 268"/>
                  <a:gd name="T114" fmla="*/ 561 w 717"/>
                  <a:gd name="T115" fmla="*/ 34 h 268"/>
                  <a:gd name="T116" fmla="*/ 560 w 717"/>
                  <a:gd name="T117" fmla="*/ 34 h 268"/>
                  <a:gd name="T118" fmla="*/ 484 w 717"/>
                  <a:gd name="T119" fmla="*/ 9 h 268"/>
                  <a:gd name="T120" fmla="*/ 482 w 717"/>
                  <a:gd name="T121" fmla="*/ 9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17" h="268">
                    <a:moveTo>
                      <a:pt x="710" y="66"/>
                    </a:moveTo>
                    <a:cubicBezTo>
                      <a:pt x="710" y="66"/>
                      <a:pt x="710" y="66"/>
                      <a:pt x="710" y="66"/>
                    </a:cubicBezTo>
                    <a:cubicBezTo>
                      <a:pt x="710" y="66"/>
                      <a:pt x="710" y="66"/>
                      <a:pt x="710" y="66"/>
                    </a:cubicBezTo>
                    <a:cubicBezTo>
                      <a:pt x="710" y="66"/>
                      <a:pt x="711" y="66"/>
                      <a:pt x="711" y="66"/>
                    </a:cubicBezTo>
                    <a:cubicBezTo>
                      <a:pt x="713" y="67"/>
                      <a:pt x="715" y="67"/>
                      <a:pt x="717" y="68"/>
                    </a:cubicBezTo>
                    <a:cubicBezTo>
                      <a:pt x="716" y="68"/>
                      <a:pt x="716" y="68"/>
                      <a:pt x="716" y="67"/>
                    </a:cubicBezTo>
                    <a:cubicBezTo>
                      <a:pt x="714" y="67"/>
                      <a:pt x="712" y="66"/>
                      <a:pt x="710" y="66"/>
                    </a:cubicBezTo>
                    <a:moveTo>
                      <a:pt x="244" y="61"/>
                    </a:moveTo>
                    <a:cubicBezTo>
                      <a:pt x="239" y="63"/>
                      <a:pt x="235" y="65"/>
                      <a:pt x="230" y="68"/>
                    </a:cubicBezTo>
                    <a:cubicBezTo>
                      <a:pt x="230" y="68"/>
                      <a:pt x="230" y="68"/>
                      <a:pt x="230" y="68"/>
                    </a:cubicBezTo>
                    <a:cubicBezTo>
                      <a:pt x="229" y="68"/>
                      <a:pt x="229" y="69"/>
                      <a:pt x="228" y="69"/>
                    </a:cubicBezTo>
                    <a:cubicBezTo>
                      <a:pt x="228" y="69"/>
                      <a:pt x="228" y="69"/>
                      <a:pt x="228" y="69"/>
                    </a:cubicBezTo>
                    <a:cubicBezTo>
                      <a:pt x="213" y="78"/>
                      <a:pt x="199" y="87"/>
                      <a:pt x="184" y="97"/>
                    </a:cubicBezTo>
                    <a:cubicBezTo>
                      <a:pt x="184" y="97"/>
                      <a:pt x="184" y="97"/>
                      <a:pt x="184" y="97"/>
                    </a:cubicBezTo>
                    <a:cubicBezTo>
                      <a:pt x="184" y="97"/>
                      <a:pt x="183" y="98"/>
                      <a:pt x="182" y="98"/>
                    </a:cubicBezTo>
                    <a:cubicBezTo>
                      <a:pt x="182" y="98"/>
                      <a:pt x="182" y="98"/>
                      <a:pt x="182" y="98"/>
                    </a:cubicBezTo>
                    <a:cubicBezTo>
                      <a:pt x="135" y="131"/>
                      <a:pt x="89" y="170"/>
                      <a:pt x="45" y="217"/>
                    </a:cubicBezTo>
                    <a:cubicBezTo>
                      <a:pt x="45" y="217"/>
                      <a:pt x="45" y="217"/>
                      <a:pt x="45" y="217"/>
                    </a:cubicBezTo>
                    <a:cubicBezTo>
                      <a:pt x="45" y="217"/>
                      <a:pt x="44" y="218"/>
                      <a:pt x="43" y="219"/>
                    </a:cubicBezTo>
                    <a:cubicBezTo>
                      <a:pt x="43" y="219"/>
                      <a:pt x="43" y="219"/>
                      <a:pt x="43" y="219"/>
                    </a:cubicBezTo>
                    <a:cubicBezTo>
                      <a:pt x="33" y="230"/>
                      <a:pt x="22" y="241"/>
                      <a:pt x="12" y="253"/>
                    </a:cubicBezTo>
                    <a:cubicBezTo>
                      <a:pt x="12" y="253"/>
                      <a:pt x="12" y="253"/>
                      <a:pt x="12" y="253"/>
                    </a:cubicBezTo>
                    <a:cubicBezTo>
                      <a:pt x="11" y="254"/>
                      <a:pt x="11" y="255"/>
                      <a:pt x="10" y="256"/>
                    </a:cubicBezTo>
                    <a:cubicBezTo>
                      <a:pt x="10" y="256"/>
                      <a:pt x="10" y="256"/>
                      <a:pt x="10" y="256"/>
                    </a:cubicBezTo>
                    <a:cubicBezTo>
                      <a:pt x="7" y="259"/>
                      <a:pt x="4" y="263"/>
                      <a:pt x="0" y="267"/>
                    </a:cubicBezTo>
                    <a:cubicBezTo>
                      <a:pt x="2" y="267"/>
                      <a:pt x="2" y="268"/>
                      <a:pt x="3" y="268"/>
                    </a:cubicBezTo>
                    <a:cubicBezTo>
                      <a:pt x="6" y="264"/>
                      <a:pt x="10" y="260"/>
                      <a:pt x="13" y="257"/>
                    </a:cubicBezTo>
                    <a:cubicBezTo>
                      <a:pt x="14" y="256"/>
                      <a:pt x="14" y="255"/>
                      <a:pt x="15" y="254"/>
                    </a:cubicBezTo>
                    <a:cubicBezTo>
                      <a:pt x="25" y="242"/>
                      <a:pt x="36" y="231"/>
                      <a:pt x="46" y="220"/>
                    </a:cubicBezTo>
                    <a:cubicBezTo>
                      <a:pt x="47" y="219"/>
                      <a:pt x="47" y="218"/>
                      <a:pt x="48" y="217"/>
                    </a:cubicBezTo>
                    <a:cubicBezTo>
                      <a:pt x="92" y="171"/>
                      <a:pt x="138" y="131"/>
                      <a:pt x="185" y="99"/>
                    </a:cubicBezTo>
                    <a:cubicBezTo>
                      <a:pt x="185" y="98"/>
                      <a:pt x="186" y="98"/>
                      <a:pt x="187" y="97"/>
                    </a:cubicBezTo>
                    <a:cubicBezTo>
                      <a:pt x="201" y="87"/>
                      <a:pt x="216" y="78"/>
                      <a:pt x="230" y="70"/>
                    </a:cubicBezTo>
                    <a:cubicBezTo>
                      <a:pt x="231" y="69"/>
                      <a:pt x="232" y="69"/>
                      <a:pt x="233" y="68"/>
                    </a:cubicBezTo>
                    <a:cubicBezTo>
                      <a:pt x="237" y="66"/>
                      <a:pt x="241" y="64"/>
                      <a:pt x="245" y="61"/>
                    </a:cubicBezTo>
                    <a:cubicBezTo>
                      <a:pt x="245" y="61"/>
                      <a:pt x="245" y="61"/>
                      <a:pt x="245" y="61"/>
                    </a:cubicBezTo>
                    <a:cubicBezTo>
                      <a:pt x="245" y="61"/>
                      <a:pt x="245" y="61"/>
                      <a:pt x="245" y="61"/>
                    </a:cubicBezTo>
                    <a:cubicBezTo>
                      <a:pt x="244" y="61"/>
                      <a:pt x="244" y="61"/>
                      <a:pt x="244" y="61"/>
                    </a:cubicBezTo>
                    <a:cubicBezTo>
                      <a:pt x="244" y="61"/>
                      <a:pt x="244" y="61"/>
                      <a:pt x="244" y="61"/>
                    </a:cubicBezTo>
                    <a:moveTo>
                      <a:pt x="357" y="15"/>
                    </a:moveTo>
                    <a:cubicBezTo>
                      <a:pt x="349" y="17"/>
                      <a:pt x="340" y="19"/>
                      <a:pt x="332" y="22"/>
                    </a:cubicBezTo>
                    <a:cubicBezTo>
                      <a:pt x="332" y="22"/>
                      <a:pt x="332" y="22"/>
                      <a:pt x="332" y="22"/>
                    </a:cubicBezTo>
                    <a:cubicBezTo>
                      <a:pt x="331" y="23"/>
                      <a:pt x="330" y="23"/>
                      <a:pt x="329" y="23"/>
                    </a:cubicBezTo>
                    <a:cubicBezTo>
                      <a:pt x="329" y="23"/>
                      <a:pt x="329" y="23"/>
                      <a:pt x="329" y="23"/>
                    </a:cubicBezTo>
                    <a:cubicBezTo>
                      <a:pt x="322" y="25"/>
                      <a:pt x="315" y="28"/>
                      <a:pt x="308" y="31"/>
                    </a:cubicBezTo>
                    <a:cubicBezTo>
                      <a:pt x="308" y="31"/>
                      <a:pt x="308" y="31"/>
                      <a:pt x="308" y="31"/>
                    </a:cubicBezTo>
                    <a:cubicBezTo>
                      <a:pt x="307" y="31"/>
                      <a:pt x="307" y="31"/>
                      <a:pt x="306" y="32"/>
                    </a:cubicBezTo>
                    <a:cubicBezTo>
                      <a:pt x="306" y="32"/>
                      <a:pt x="306" y="32"/>
                      <a:pt x="306" y="32"/>
                    </a:cubicBezTo>
                    <a:cubicBezTo>
                      <a:pt x="302" y="33"/>
                      <a:pt x="297" y="35"/>
                      <a:pt x="293" y="37"/>
                    </a:cubicBezTo>
                    <a:cubicBezTo>
                      <a:pt x="289" y="38"/>
                      <a:pt x="286" y="40"/>
                      <a:pt x="282" y="42"/>
                    </a:cubicBezTo>
                    <a:cubicBezTo>
                      <a:pt x="282" y="42"/>
                      <a:pt x="282" y="42"/>
                      <a:pt x="282" y="42"/>
                    </a:cubicBezTo>
                    <a:cubicBezTo>
                      <a:pt x="281" y="42"/>
                      <a:pt x="280" y="42"/>
                      <a:pt x="279" y="43"/>
                    </a:cubicBezTo>
                    <a:cubicBezTo>
                      <a:pt x="279" y="43"/>
                      <a:pt x="279" y="43"/>
                      <a:pt x="279" y="43"/>
                    </a:cubicBezTo>
                    <a:cubicBezTo>
                      <a:pt x="273" y="45"/>
                      <a:pt x="267" y="48"/>
                      <a:pt x="261" y="51"/>
                    </a:cubicBezTo>
                    <a:cubicBezTo>
                      <a:pt x="261" y="51"/>
                      <a:pt x="261" y="51"/>
                      <a:pt x="261" y="51"/>
                    </a:cubicBezTo>
                    <a:cubicBezTo>
                      <a:pt x="262" y="52"/>
                      <a:pt x="262" y="52"/>
                      <a:pt x="263" y="52"/>
                    </a:cubicBezTo>
                    <a:cubicBezTo>
                      <a:pt x="270" y="49"/>
                      <a:pt x="276" y="46"/>
                      <a:pt x="282" y="43"/>
                    </a:cubicBezTo>
                    <a:cubicBezTo>
                      <a:pt x="282" y="43"/>
                      <a:pt x="283" y="43"/>
                      <a:pt x="284" y="42"/>
                    </a:cubicBezTo>
                    <a:cubicBezTo>
                      <a:pt x="284" y="42"/>
                      <a:pt x="284" y="42"/>
                      <a:pt x="284" y="42"/>
                    </a:cubicBezTo>
                    <a:cubicBezTo>
                      <a:pt x="284" y="42"/>
                      <a:pt x="284" y="42"/>
                      <a:pt x="284" y="42"/>
                    </a:cubicBezTo>
                    <a:cubicBezTo>
                      <a:pt x="286" y="42"/>
                      <a:pt x="287" y="41"/>
                      <a:pt x="289" y="40"/>
                    </a:cubicBezTo>
                    <a:cubicBezTo>
                      <a:pt x="289" y="40"/>
                      <a:pt x="289" y="40"/>
                      <a:pt x="289" y="40"/>
                    </a:cubicBezTo>
                    <a:cubicBezTo>
                      <a:pt x="291" y="39"/>
                      <a:pt x="293" y="38"/>
                      <a:pt x="295" y="38"/>
                    </a:cubicBezTo>
                    <a:cubicBezTo>
                      <a:pt x="295" y="37"/>
                      <a:pt x="295" y="37"/>
                      <a:pt x="295" y="37"/>
                    </a:cubicBezTo>
                    <a:cubicBezTo>
                      <a:pt x="296" y="37"/>
                      <a:pt x="297" y="37"/>
                      <a:pt x="298" y="36"/>
                    </a:cubicBezTo>
                    <a:cubicBezTo>
                      <a:pt x="301" y="35"/>
                      <a:pt x="305" y="33"/>
                      <a:pt x="308" y="32"/>
                    </a:cubicBezTo>
                    <a:cubicBezTo>
                      <a:pt x="309" y="32"/>
                      <a:pt x="310" y="31"/>
                      <a:pt x="310" y="31"/>
                    </a:cubicBezTo>
                    <a:cubicBezTo>
                      <a:pt x="317" y="28"/>
                      <a:pt x="324" y="26"/>
                      <a:pt x="331" y="24"/>
                    </a:cubicBezTo>
                    <a:cubicBezTo>
                      <a:pt x="332" y="23"/>
                      <a:pt x="333" y="23"/>
                      <a:pt x="334" y="23"/>
                    </a:cubicBezTo>
                    <a:cubicBezTo>
                      <a:pt x="342" y="20"/>
                      <a:pt x="351" y="17"/>
                      <a:pt x="359" y="15"/>
                    </a:cubicBezTo>
                    <a:cubicBezTo>
                      <a:pt x="358" y="15"/>
                      <a:pt x="358" y="15"/>
                      <a:pt x="357" y="15"/>
                    </a:cubicBezTo>
                    <a:moveTo>
                      <a:pt x="450" y="0"/>
                    </a:moveTo>
                    <a:cubicBezTo>
                      <a:pt x="445" y="0"/>
                      <a:pt x="440" y="1"/>
                      <a:pt x="435" y="1"/>
                    </a:cubicBezTo>
                    <a:cubicBezTo>
                      <a:pt x="435" y="1"/>
                      <a:pt x="435" y="1"/>
                      <a:pt x="435" y="1"/>
                    </a:cubicBezTo>
                    <a:cubicBezTo>
                      <a:pt x="434" y="1"/>
                      <a:pt x="433" y="1"/>
                      <a:pt x="433" y="1"/>
                    </a:cubicBezTo>
                    <a:cubicBezTo>
                      <a:pt x="433" y="1"/>
                      <a:pt x="433" y="1"/>
                      <a:pt x="433" y="1"/>
                    </a:cubicBezTo>
                    <a:cubicBezTo>
                      <a:pt x="424" y="2"/>
                      <a:pt x="414" y="3"/>
                      <a:pt x="405" y="4"/>
                    </a:cubicBezTo>
                    <a:cubicBezTo>
                      <a:pt x="405" y="4"/>
                      <a:pt x="405" y="4"/>
                      <a:pt x="405" y="4"/>
                    </a:cubicBezTo>
                    <a:cubicBezTo>
                      <a:pt x="405" y="4"/>
                      <a:pt x="405" y="4"/>
                      <a:pt x="405" y="4"/>
                    </a:cubicBezTo>
                    <a:cubicBezTo>
                      <a:pt x="404" y="5"/>
                      <a:pt x="404" y="5"/>
                      <a:pt x="403" y="5"/>
                    </a:cubicBezTo>
                    <a:cubicBezTo>
                      <a:pt x="403" y="5"/>
                      <a:pt x="403" y="5"/>
                      <a:pt x="403" y="5"/>
                    </a:cubicBezTo>
                    <a:cubicBezTo>
                      <a:pt x="403" y="5"/>
                      <a:pt x="403" y="5"/>
                      <a:pt x="403" y="5"/>
                    </a:cubicBezTo>
                    <a:cubicBezTo>
                      <a:pt x="388" y="7"/>
                      <a:pt x="374" y="10"/>
                      <a:pt x="359" y="14"/>
                    </a:cubicBezTo>
                    <a:cubicBezTo>
                      <a:pt x="360" y="14"/>
                      <a:pt x="361" y="14"/>
                      <a:pt x="361" y="14"/>
                    </a:cubicBezTo>
                    <a:cubicBezTo>
                      <a:pt x="361" y="14"/>
                      <a:pt x="361" y="14"/>
                      <a:pt x="361" y="14"/>
                    </a:cubicBezTo>
                    <a:cubicBezTo>
                      <a:pt x="376" y="11"/>
                      <a:pt x="390" y="8"/>
                      <a:pt x="405" y="5"/>
                    </a:cubicBezTo>
                    <a:cubicBezTo>
                      <a:pt x="405" y="5"/>
                      <a:pt x="406" y="5"/>
                      <a:pt x="407" y="5"/>
                    </a:cubicBezTo>
                    <a:cubicBezTo>
                      <a:pt x="416" y="4"/>
                      <a:pt x="425" y="2"/>
                      <a:pt x="434" y="2"/>
                    </a:cubicBezTo>
                    <a:cubicBezTo>
                      <a:pt x="435" y="2"/>
                      <a:pt x="436" y="2"/>
                      <a:pt x="437" y="2"/>
                    </a:cubicBezTo>
                    <a:cubicBezTo>
                      <a:pt x="441" y="1"/>
                      <a:pt x="445" y="1"/>
                      <a:pt x="449" y="1"/>
                    </a:cubicBezTo>
                    <a:cubicBezTo>
                      <a:pt x="460" y="3"/>
                      <a:pt x="470" y="6"/>
                      <a:pt x="480" y="9"/>
                    </a:cubicBezTo>
                    <a:cubicBezTo>
                      <a:pt x="481" y="9"/>
                      <a:pt x="481" y="9"/>
                      <a:pt x="482" y="10"/>
                    </a:cubicBezTo>
                    <a:cubicBezTo>
                      <a:pt x="507" y="17"/>
                      <a:pt x="532" y="25"/>
                      <a:pt x="558" y="34"/>
                    </a:cubicBezTo>
                    <a:cubicBezTo>
                      <a:pt x="558" y="34"/>
                      <a:pt x="559" y="34"/>
                      <a:pt x="560" y="34"/>
                    </a:cubicBezTo>
                    <a:cubicBezTo>
                      <a:pt x="570" y="38"/>
                      <a:pt x="581" y="42"/>
                      <a:pt x="592" y="46"/>
                    </a:cubicBezTo>
                    <a:cubicBezTo>
                      <a:pt x="593" y="47"/>
                      <a:pt x="593" y="47"/>
                      <a:pt x="594" y="47"/>
                    </a:cubicBezTo>
                    <a:cubicBezTo>
                      <a:pt x="607" y="52"/>
                      <a:pt x="620" y="57"/>
                      <a:pt x="633" y="62"/>
                    </a:cubicBezTo>
                    <a:cubicBezTo>
                      <a:pt x="633" y="62"/>
                      <a:pt x="634" y="63"/>
                      <a:pt x="634" y="63"/>
                    </a:cubicBezTo>
                    <a:cubicBezTo>
                      <a:pt x="645" y="67"/>
                      <a:pt x="655" y="72"/>
                      <a:pt x="665" y="76"/>
                    </a:cubicBezTo>
                    <a:cubicBezTo>
                      <a:pt x="678" y="69"/>
                      <a:pt x="690" y="66"/>
                      <a:pt x="700" y="65"/>
                    </a:cubicBezTo>
                    <a:cubicBezTo>
                      <a:pt x="700" y="65"/>
                      <a:pt x="700" y="65"/>
                      <a:pt x="700" y="65"/>
                    </a:cubicBezTo>
                    <a:cubicBezTo>
                      <a:pt x="700" y="65"/>
                      <a:pt x="700" y="65"/>
                      <a:pt x="700" y="65"/>
                    </a:cubicBezTo>
                    <a:cubicBezTo>
                      <a:pt x="700" y="65"/>
                      <a:pt x="700" y="65"/>
                      <a:pt x="700" y="65"/>
                    </a:cubicBezTo>
                    <a:cubicBezTo>
                      <a:pt x="700" y="65"/>
                      <a:pt x="700" y="65"/>
                      <a:pt x="700" y="65"/>
                    </a:cubicBezTo>
                    <a:cubicBezTo>
                      <a:pt x="700" y="65"/>
                      <a:pt x="699" y="65"/>
                      <a:pt x="699" y="65"/>
                    </a:cubicBezTo>
                    <a:cubicBezTo>
                      <a:pt x="688" y="65"/>
                      <a:pt x="677" y="69"/>
                      <a:pt x="665" y="75"/>
                    </a:cubicBezTo>
                    <a:cubicBezTo>
                      <a:pt x="655" y="71"/>
                      <a:pt x="645" y="67"/>
                      <a:pt x="636" y="63"/>
                    </a:cubicBezTo>
                    <a:cubicBezTo>
                      <a:pt x="636" y="63"/>
                      <a:pt x="636" y="63"/>
                      <a:pt x="636" y="63"/>
                    </a:cubicBezTo>
                    <a:cubicBezTo>
                      <a:pt x="635" y="62"/>
                      <a:pt x="634" y="62"/>
                      <a:pt x="634" y="62"/>
                    </a:cubicBezTo>
                    <a:cubicBezTo>
                      <a:pt x="634" y="62"/>
                      <a:pt x="634" y="62"/>
                      <a:pt x="634" y="62"/>
                    </a:cubicBezTo>
                    <a:cubicBezTo>
                      <a:pt x="621" y="57"/>
                      <a:pt x="608" y="51"/>
                      <a:pt x="595" y="47"/>
                    </a:cubicBezTo>
                    <a:cubicBezTo>
                      <a:pt x="595" y="47"/>
                      <a:pt x="595" y="47"/>
                      <a:pt x="595" y="47"/>
                    </a:cubicBezTo>
                    <a:cubicBezTo>
                      <a:pt x="595" y="46"/>
                      <a:pt x="594" y="46"/>
                      <a:pt x="594" y="46"/>
                    </a:cubicBezTo>
                    <a:cubicBezTo>
                      <a:pt x="594" y="46"/>
                      <a:pt x="594" y="46"/>
                      <a:pt x="594" y="46"/>
                    </a:cubicBezTo>
                    <a:cubicBezTo>
                      <a:pt x="583" y="42"/>
                      <a:pt x="572" y="38"/>
                      <a:pt x="561" y="34"/>
                    </a:cubicBezTo>
                    <a:cubicBezTo>
                      <a:pt x="561" y="34"/>
                      <a:pt x="561" y="34"/>
                      <a:pt x="561" y="34"/>
                    </a:cubicBezTo>
                    <a:cubicBezTo>
                      <a:pt x="561" y="34"/>
                      <a:pt x="560" y="34"/>
                      <a:pt x="560" y="34"/>
                    </a:cubicBezTo>
                    <a:cubicBezTo>
                      <a:pt x="560" y="34"/>
                      <a:pt x="560" y="34"/>
                      <a:pt x="560" y="34"/>
                    </a:cubicBezTo>
                    <a:cubicBezTo>
                      <a:pt x="534" y="25"/>
                      <a:pt x="509" y="17"/>
                      <a:pt x="484" y="9"/>
                    </a:cubicBezTo>
                    <a:cubicBezTo>
                      <a:pt x="484" y="9"/>
                      <a:pt x="484" y="9"/>
                      <a:pt x="484" y="9"/>
                    </a:cubicBezTo>
                    <a:cubicBezTo>
                      <a:pt x="483" y="9"/>
                      <a:pt x="483" y="9"/>
                      <a:pt x="482" y="9"/>
                    </a:cubicBezTo>
                    <a:cubicBezTo>
                      <a:pt x="482" y="9"/>
                      <a:pt x="482" y="9"/>
                      <a:pt x="482" y="9"/>
                    </a:cubicBezTo>
                    <a:cubicBezTo>
                      <a:pt x="471" y="6"/>
                      <a:pt x="461" y="3"/>
                      <a:pt x="45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17" name="Freeform 178"/>
              <p:cNvSpPr>
                <a:spLocks noEditPoints="1"/>
              </p:cNvSpPr>
              <p:nvPr/>
            </p:nvSpPr>
            <p:spPr bwMode="auto">
              <a:xfrm>
                <a:off x="1268" y="660"/>
                <a:ext cx="298" cy="444"/>
              </a:xfrm>
              <a:custGeom>
                <a:avLst/>
                <a:gdLst>
                  <a:gd name="T0" fmla="*/ 189 w 192"/>
                  <a:gd name="T1" fmla="*/ 236 h 286"/>
                  <a:gd name="T2" fmla="*/ 150 w 192"/>
                  <a:gd name="T3" fmla="*/ 212 h 286"/>
                  <a:gd name="T4" fmla="*/ 190 w 192"/>
                  <a:gd name="T5" fmla="*/ 198 h 286"/>
                  <a:gd name="T6" fmla="*/ 84 w 192"/>
                  <a:gd name="T7" fmla="*/ 171 h 286"/>
                  <a:gd name="T8" fmla="*/ 70 w 192"/>
                  <a:gd name="T9" fmla="*/ 227 h 286"/>
                  <a:gd name="T10" fmla="*/ 70 w 192"/>
                  <a:gd name="T11" fmla="*/ 229 h 286"/>
                  <a:gd name="T12" fmla="*/ 57 w 192"/>
                  <a:gd name="T13" fmla="*/ 271 h 286"/>
                  <a:gd name="T14" fmla="*/ 56 w 192"/>
                  <a:gd name="T15" fmla="*/ 274 h 286"/>
                  <a:gd name="T16" fmla="*/ 53 w 192"/>
                  <a:gd name="T17" fmla="*/ 282 h 286"/>
                  <a:gd name="T18" fmla="*/ 0 w 192"/>
                  <a:gd name="T19" fmla="*/ 255 h 286"/>
                  <a:gd name="T20" fmla="*/ 59 w 192"/>
                  <a:gd name="T21" fmla="*/ 275 h 286"/>
                  <a:gd name="T22" fmla="*/ 72 w 192"/>
                  <a:gd name="T23" fmla="*/ 231 h 286"/>
                  <a:gd name="T24" fmla="*/ 85 w 192"/>
                  <a:gd name="T25" fmla="*/ 178 h 286"/>
                  <a:gd name="T26" fmla="*/ 147 w 192"/>
                  <a:gd name="T27" fmla="*/ 211 h 286"/>
                  <a:gd name="T28" fmla="*/ 148 w 192"/>
                  <a:gd name="T29" fmla="*/ 209 h 286"/>
                  <a:gd name="T30" fmla="*/ 182 w 192"/>
                  <a:gd name="T31" fmla="*/ 160 h 286"/>
                  <a:gd name="T32" fmla="*/ 187 w 192"/>
                  <a:gd name="T33" fmla="*/ 195 h 286"/>
                  <a:gd name="T34" fmla="*/ 184 w 192"/>
                  <a:gd name="T35" fmla="*/ 161 h 286"/>
                  <a:gd name="T36" fmla="*/ 126 w 192"/>
                  <a:gd name="T37" fmla="*/ 68 h 286"/>
                  <a:gd name="T38" fmla="*/ 141 w 192"/>
                  <a:gd name="T39" fmla="*/ 80 h 286"/>
                  <a:gd name="T40" fmla="*/ 172 w 192"/>
                  <a:gd name="T41" fmla="*/ 129 h 286"/>
                  <a:gd name="T42" fmla="*/ 181 w 192"/>
                  <a:gd name="T43" fmla="*/ 158 h 286"/>
                  <a:gd name="T44" fmla="*/ 174 w 192"/>
                  <a:gd name="T45" fmla="*/ 130 h 286"/>
                  <a:gd name="T46" fmla="*/ 174 w 192"/>
                  <a:gd name="T47" fmla="*/ 129 h 286"/>
                  <a:gd name="T48" fmla="*/ 142 w 192"/>
                  <a:gd name="T49" fmla="*/ 81 h 286"/>
                  <a:gd name="T50" fmla="*/ 141 w 192"/>
                  <a:gd name="T51" fmla="*/ 80 h 286"/>
                  <a:gd name="T52" fmla="*/ 127 w 192"/>
                  <a:gd name="T53" fmla="*/ 69 h 286"/>
                  <a:gd name="T54" fmla="*/ 96 w 192"/>
                  <a:gd name="T55" fmla="*/ 49 h 286"/>
                  <a:gd name="T56" fmla="*/ 102 w 192"/>
                  <a:gd name="T57" fmla="*/ 53 h 286"/>
                  <a:gd name="T58" fmla="*/ 96 w 192"/>
                  <a:gd name="T59" fmla="*/ 49 h 286"/>
                  <a:gd name="T60" fmla="*/ 40 w 192"/>
                  <a:gd name="T61" fmla="*/ 18 h 286"/>
                  <a:gd name="T62" fmla="*/ 40 w 192"/>
                  <a:gd name="T63" fmla="*/ 18 h 286"/>
                  <a:gd name="T64" fmla="*/ 81 w 192"/>
                  <a:gd name="T65" fmla="*/ 41 h 286"/>
                  <a:gd name="T66" fmla="*/ 5 w 192"/>
                  <a:gd name="T67" fmla="*/ 0 h 286"/>
                  <a:gd name="T68" fmla="*/ 32 w 192"/>
                  <a:gd name="T69" fmla="*/ 13 h 286"/>
                  <a:gd name="T70" fmla="*/ 7 w 192"/>
                  <a:gd name="T71" fmla="*/ 1 h 286"/>
                  <a:gd name="T72" fmla="*/ 5 w 192"/>
                  <a:gd name="T73" fmla="*/ 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286">
                    <a:moveTo>
                      <a:pt x="188" y="197"/>
                    </a:moveTo>
                    <a:cubicBezTo>
                      <a:pt x="189" y="209"/>
                      <a:pt x="189" y="222"/>
                      <a:pt x="189" y="236"/>
                    </a:cubicBezTo>
                    <a:cubicBezTo>
                      <a:pt x="176" y="227"/>
                      <a:pt x="163" y="219"/>
                      <a:pt x="150" y="210"/>
                    </a:cubicBezTo>
                    <a:cubicBezTo>
                      <a:pt x="150" y="211"/>
                      <a:pt x="150" y="212"/>
                      <a:pt x="150" y="212"/>
                    </a:cubicBezTo>
                    <a:cubicBezTo>
                      <a:pt x="164" y="221"/>
                      <a:pt x="178" y="230"/>
                      <a:pt x="192" y="239"/>
                    </a:cubicBezTo>
                    <a:cubicBezTo>
                      <a:pt x="192" y="225"/>
                      <a:pt x="191" y="211"/>
                      <a:pt x="190" y="198"/>
                    </a:cubicBezTo>
                    <a:cubicBezTo>
                      <a:pt x="189" y="198"/>
                      <a:pt x="188" y="197"/>
                      <a:pt x="188" y="197"/>
                    </a:cubicBezTo>
                    <a:moveTo>
                      <a:pt x="84" y="171"/>
                    </a:moveTo>
                    <a:cubicBezTo>
                      <a:pt x="84" y="173"/>
                      <a:pt x="83" y="175"/>
                      <a:pt x="83" y="177"/>
                    </a:cubicBezTo>
                    <a:cubicBezTo>
                      <a:pt x="79" y="193"/>
                      <a:pt x="75" y="209"/>
                      <a:pt x="70" y="227"/>
                    </a:cubicBezTo>
                    <a:cubicBezTo>
                      <a:pt x="70" y="227"/>
                      <a:pt x="70" y="227"/>
                      <a:pt x="70" y="227"/>
                    </a:cubicBezTo>
                    <a:cubicBezTo>
                      <a:pt x="70" y="228"/>
                      <a:pt x="70" y="229"/>
                      <a:pt x="70" y="229"/>
                    </a:cubicBezTo>
                    <a:cubicBezTo>
                      <a:pt x="70" y="229"/>
                      <a:pt x="70" y="229"/>
                      <a:pt x="70" y="229"/>
                    </a:cubicBezTo>
                    <a:cubicBezTo>
                      <a:pt x="66" y="243"/>
                      <a:pt x="62" y="257"/>
                      <a:pt x="57" y="271"/>
                    </a:cubicBezTo>
                    <a:cubicBezTo>
                      <a:pt x="57" y="271"/>
                      <a:pt x="57" y="271"/>
                      <a:pt x="57" y="271"/>
                    </a:cubicBezTo>
                    <a:cubicBezTo>
                      <a:pt x="57" y="272"/>
                      <a:pt x="56" y="273"/>
                      <a:pt x="56" y="274"/>
                    </a:cubicBezTo>
                    <a:cubicBezTo>
                      <a:pt x="56" y="274"/>
                      <a:pt x="56" y="274"/>
                      <a:pt x="56" y="274"/>
                    </a:cubicBezTo>
                    <a:cubicBezTo>
                      <a:pt x="55" y="276"/>
                      <a:pt x="54" y="279"/>
                      <a:pt x="53" y="282"/>
                    </a:cubicBezTo>
                    <a:cubicBezTo>
                      <a:pt x="36" y="272"/>
                      <a:pt x="18" y="262"/>
                      <a:pt x="1" y="252"/>
                    </a:cubicBezTo>
                    <a:cubicBezTo>
                      <a:pt x="1" y="253"/>
                      <a:pt x="1" y="254"/>
                      <a:pt x="0" y="255"/>
                    </a:cubicBezTo>
                    <a:cubicBezTo>
                      <a:pt x="19" y="265"/>
                      <a:pt x="37" y="275"/>
                      <a:pt x="55" y="286"/>
                    </a:cubicBezTo>
                    <a:cubicBezTo>
                      <a:pt x="57" y="282"/>
                      <a:pt x="58" y="279"/>
                      <a:pt x="59" y="275"/>
                    </a:cubicBezTo>
                    <a:cubicBezTo>
                      <a:pt x="59" y="274"/>
                      <a:pt x="59" y="274"/>
                      <a:pt x="60" y="273"/>
                    </a:cubicBezTo>
                    <a:cubicBezTo>
                      <a:pt x="64" y="258"/>
                      <a:pt x="68" y="244"/>
                      <a:pt x="72" y="231"/>
                    </a:cubicBezTo>
                    <a:cubicBezTo>
                      <a:pt x="72" y="230"/>
                      <a:pt x="72" y="229"/>
                      <a:pt x="73" y="229"/>
                    </a:cubicBezTo>
                    <a:cubicBezTo>
                      <a:pt x="78" y="211"/>
                      <a:pt x="82" y="194"/>
                      <a:pt x="85" y="178"/>
                    </a:cubicBezTo>
                    <a:cubicBezTo>
                      <a:pt x="85" y="177"/>
                      <a:pt x="86" y="176"/>
                      <a:pt x="86" y="174"/>
                    </a:cubicBezTo>
                    <a:cubicBezTo>
                      <a:pt x="107" y="186"/>
                      <a:pt x="127" y="199"/>
                      <a:pt x="147" y="211"/>
                    </a:cubicBezTo>
                    <a:cubicBezTo>
                      <a:pt x="147" y="211"/>
                      <a:pt x="147" y="211"/>
                      <a:pt x="147" y="211"/>
                    </a:cubicBezTo>
                    <a:cubicBezTo>
                      <a:pt x="147" y="210"/>
                      <a:pt x="148" y="210"/>
                      <a:pt x="148" y="209"/>
                    </a:cubicBezTo>
                    <a:cubicBezTo>
                      <a:pt x="127" y="196"/>
                      <a:pt x="106" y="184"/>
                      <a:pt x="84" y="171"/>
                    </a:cubicBezTo>
                    <a:moveTo>
                      <a:pt x="182" y="160"/>
                    </a:moveTo>
                    <a:cubicBezTo>
                      <a:pt x="184" y="171"/>
                      <a:pt x="186" y="183"/>
                      <a:pt x="187" y="195"/>
                    </a:cubicBezTo>
                    <a:cubicBezTo>
                      <a:pt x="187" y="195"/>
                      <a:pt x="187" y="195"/>
                      <a:pt x="187" y="195"/>
                    </a:cubicBezTo>
                    <a:cubicBezTo>
                      <a:pt x="188" y="196"/>
                      <a:pt x="189" y="196"/>
                      <a:pt x="189" y="196"/>
                    </a:cubicBezTo>
                    <a:cubicBezTo>
                      <a:pt x="188" y="184"/>
                      <a:pt x="186" y="172"/>
                      <a:pt x="184" y="161"/>
                    </a:cubicBezTo>
                    <a:cubicBezTo>
                      <a:pt x="183" y="161"/>
                      <a:pt x="182" y="160"/>
                      <a:pt x="182" y="160"/>
                    </a:cubicBezTo>
                    <a:moveTo>
                      <a:pt x="126" y="68"/>
                    </a:moveTo>
                    <a:cubicBezTo>
                      <a:pt x="131" y="72"/>
                      <a:pt x="136" y="75"/>
                      <a:pt x="140" y="79"/>
                    </a:cubicBezTo>
                    <a:cubicBezTo>
                      <a:pt x="141" y="80"/>
                      <a:pt x="141" y="80"/>
                      <a:pt x="141" y="80"/>
                    </a:cubicBezTo>
                    <a:cubicBezTo>
                      <a:pt x="154" y="92"/>
                      <a:pt x="164" y="108"/>
                      <a:pt x="172" y="128"/>
                    </a:cubicBezTo>
                    <a:cubicBezTo>
                      <a:pt x="172" y="128"/>
                      <a:pt x="172" y="129"/>
                      <a:pt x="172" y="129"/>
                    </a:cubicBezTo>
                    <a:cubicBezTo>
                      <a:pt x="176" y="138"/>
                      <a:pt x="179" y="148"/>
                      <a:pt x="181" y="158"/>
                    </a:cubicBezTo>
                    <a:cubicBezTo>
                      <a:pt x="181" y="158"/>
                      <a:pt x="181" y="158"/>
                      <a:pt x="181" y="158"/>
                    </a:cubicBezTo>
                    <a:cubicBezTo>
                      <a:pt x="182" y="159"/>
                      <a:pt x="183" y="159"/>
                      <a:pt x="183" y="159"/>
                    </a:cubicBezTo>
                    <a:cubicBezTo>
                      <a:pt x="181" y="149"/>
                      <a:pt x="178" y="139"/>
                      <a:pt x="174" y="130"/>
                    </a:cubicBezTo>
                    <a:cubicBezTo>
                      <a:pt x="174" y="130"/>
                      <a:pt x="174" y="130"/>
                      <a:pt x="174" y="130"/>
                    </a:cubicBezTo>
                    <a:cubicBezTo>
                      <a:pt x="174" y="130"/>
                      <a:pt x="174" y="129"/>
                      <a:pt x="174" y="129"/>
                    </a:cubicBezTo>
                    <a:cubicBezTo>
                      <a:pt x="174" y="129"/>
                      <a:pt x="174" y="129"/>
                      <a:pt x="174" y="129"/>
                    </a:cubicBezTo>
                    <a:cubicBezTo>
                      <a:pt x="166" y="109"/>
                      <a:pt x="155" y="93"/>
                      <a:pt x="142" y="81"/>
                    </a:cubicBezTo>
                    <a:cubicBezTo>
                      <a:pt x="142" y="81"/>
                      <a:pt x="142" y="81"/>
                      <a:pt x="142" y="81"/>
                    </a:cubicBezTo>
                    <a:cubicBezTo>
                      <a:pt x="141" y="80"/>
                      <a:pt x="141" y="80"/>
                      <a:pt x="141" y="80"/>
                    </a:cubicBezTo>
                    <a:cubicBezTo>
                      <a:pt x="137" y="76"/>
                      <a:pt x="132" y="72"/>
                      <a:pt x="127" y="69"/>
                    </a:cubicBezTo>
                    <a:cubicBezTo>
                      <a:pt x="127" y="69"/>
                      <a:pt x="127" y="69"/>
                      <a:pt x="127" y="69"/>
                    </a:cubicBezTo>
                    <a:cubicBezTo>
                      <a:pt x="127" y="69"/>
                      <a:pt x="126" y="69"/>
                      <a:pt x="126" y="68"/>
                    </a:cubicBezTo>
                    <a:moveTo>
                      <a:pt x="96" y="49"/>
                    </a:moveTo>
                    <a:cubicBezTo>
                      <a:pt x="97" y="50"/>
                      <a:pt x="97" y="50"/>
                      <a:pt x="97" y="50"/>
                    </a:cubicBezTo>
                    <a:cubicBezTo>
                      <a:pt x="99" y="51"/>
                      <a:pt x="101" y="52"/>
                      <a:pt x="102" y="53"/>
                    </a:cubicBezTo>
                    <a:cubicBezTo>
                      <a:pt x="102" y="53"/>
                      <a:pt x="101" y="53"/>
                      <a:pt x="101" y="52"/>
                    </a:cubicBezTo>
                    <a:cubicBezTo>
                      <a:pt x="99" y="51"/>
                      <a:pt x="98" y="50"/>
                      <a:pt x="96" y="49"/>
                    </a:cubicBezTo>
                    <a:moveTo>
                      <a:pt x="40" y="18"/>
                    </a:moveTo>
                    <a:cubicBezTo>
                      <a:pt x="40" y="18"/>
                      <a:pt x="40" y="18"/>
                      <a:pt x="40" y="18"/>
                    </a:cubicBezTo>
                    <a:cubicBezTo>
                      <a:pt x="40" y="18"/>
                      <a:pt x="40" y="18"/>
                      <a:pt x="40" y="18"/>
                    </a:cubicBezTo>
                    <a:cubicBezTo>
                      <a:pt x="40" y="18"/>
                      <a:pt x="40" y="18"/>
                      <a:pt x="40" y="18"/>
                    </a:cubicBezTo>
                    <a:cubicBezTo>
                      <a:pt x="54" y="25"/>
                      <a:pt x="68" y="33"/>
                      <a:pt x="82" y="41"/>
                    </a:cubicBezTo>
                    <a:cubicBezTo>
                      <a:pt x="81" y="41"/>
                      <a:pt x="81" y="41"/>
                      <a:pt x="81" y="41"/>
                    </a:cubicBezTo>
                    <a:cubicBezTo>
                      <a:pt x="68" y="33"/>
                      <a:pt x="54" y="25"/>
                      <a:pt x="40" y="18"/>
                    </a:cubicBezTo>
                    <a:moveTo>
                      <a:pt x="5" y="0"/>
                    </a:moveTo>
                    <a:cubicBezTo>
                      <a:pt x="14" y="4"/>
                      <a:pt x="23" y="9"/>
                      <a:pt x="32" y="13"/>
                    </a:cubicBezTo>
                    <a:cubicBezTo>
                      <a:pt x="32" y="13"/>
                      <a:pt x="32" y="13"/>
                      <a:pt x="32" y="13"/>
                    </a:cubicBezTo>
                    <a:cubicBezTo>
                      <a:pt x="23" y="9"/>
                      <a:pt x="15" y="5"/>
                      <a:pt x="6" y="1"/>
                    </a:cubicBezTo>
                    <a:cubicBezTo>
                      <a:pt x="7" y="1"/>
                      <a:pt x="7" y="1"/>
                      <a:pt x="7" y="1"/>
                    </a:cubicBezTo>
                    <a:cubicBezTo>
                      <a:pt x="6" y="0"/>
                      <a:pt x="6" y="0"/>
                      <a:pt x="6" y="0"/>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18" name="Freeform 179"/>
              <p:cNvSpPr>
                <a:spLocks noEditPoints="1"/>
              </p:cNvSpPr>
              <p:nvPr/>
            </p:nvSpPr>
            <p:spPr bwMode="auto">
              <a:xfrm>
                <a:off x="486" y="500"/>
                <a:ext cx="317" cy="278"/>
              </a:xfrm>
              <a:custGeom>
                <a:avLst/>
                <a:gdLst>
                  <a:gd name="T0" fmla="*/ 41 w 204"/>
                  <a:gd name="T1" fmla="*/ 142 h 179"/>
                  <a:gd name="T2" fmla="*/ 39 w 204"/>
                  <a:gd name="T3" fmla="*/ 144 h 179"/>
                  <a:gd name="T4" fmla="*/ 5 w 204"/>
                  <a:gd name="T5" fmla="*/ 173 h 179"/>
                  <a:gd name="T6" fmla="*/ 3 w 204"/>
                  <a:gd name="T7" fmla="*/ 175 h 179"/>
                  <a:gd name="T8" fmla="*/ 0 w 204"/>
                  <a:gd name="T9" fmla="*/ 179 h 179"/>
                  <a:gd name="T10" fmla="*/ 3 w 204"/>
                  <a:gd name="T11" fmla="*/ 179 h 179"/>
                  <a:gd name="T12" fmla="*/ 8 w 204"/>
                  <a:gd name="T13" fmla="*/ 174 h 179"/>
                  <a:gd name="T14" fmla="*/ 44 w 204"/>
                  <a:gd name="T15" fmla="*/ 143 h 179"/>
                  <a:gd name="T16" fmla="*/ 89 w 204"/>
                  <a:gd name="T17" fmla="*/ 109 h 179"/>
                  <a:gd name="T18" fmla="*/ 55 w 204"/>
                  <a:gd name="T19" fmla="*/ 6 h 179"/>
                  <a:gd name="T20" fmla="*/ 34 w 204"/>
                  <a:gd name="T21" fmla="*/ 13 h 179"/>
                  <a:gd name="T22" fmla="*/ 44 w 204"/>
                  <a:gd name="T23" fmla="*/ 15 h 179"/>
                  <a:gd name="T24" fmla="*/ 49 w 204"/>
                  <a:gd name="T25" fmla="*/ 16 h 179"/>
                  <a:gd name="T26" fmla="*/ 106 w 204"/>
                  <a:gd name="T27" fmla="*/ 29 h 179"/>
                  <a:gd name="T28" fmla="*/ 146 w 204"/>
                  <a:gd name="T29" fmla="*/ 40 h 179"/>
                  <a:gd name="T30" fmla="*/ 149 w 204"/>
                  <a:gd name="T31" fmla="*/ 71 h 179"/>
                  <a:gd name="T32" fmla="*/ 147 w 204"/>
                  <a:gd name="T33" fmla="*/ 72 h 179"/>
                  <a:gd name="T34" fmla="*/ 136 w 204"/>
                  <a:gd name="T35" fmla="*/ 78 h 179"/>
                  <a:gd name="T36" fmla="*/ 134 w 204"/>
                  <a:gd name="T37" fmla="*/ 79 h 179"/>
                  <a:gd name="T38" fmla="*/ 132 w 204"/>
                  <a:gd name="T39" fmla="*/ 80 h 179"/>
                  <a:gd name="T40" fmla="*/ 115 w 204"/>
                  <a:gd name="T41" fmla="*/ 90 h 179"/>
                  <a:gd name="T42" fmla="*/ 117 w 204"/>
                  <a:gd name="T43" fmla="*/ 90 h 179"/>
                  <a:gd name="T44" fmla="*/ 134 w 204"/>
                  <a:gd name="T45" fmla="*/ 81 h 179"/>
                  <a:gd name="T46" fmla="*/ 138 w 204"/>
                  <a:gd name="T47" fmla="*/ 79 h 179"/>
                  <a:gd name="T48" fmla="*/ 149 w 204"/>
                  <a:gd name="T49" fmla="*/ 73 h 179"/>
                  <a:gd name="T50" fmla="*/ 151 w 204"/>
                  <a:gd name="T51" fmla="*/ 72 h 179"/>
                  <a:gd name="T52" fmla="*/ 148 w 204"/>
                  <a:gd name="T53" fmla="*/ 39 h 179"/>
                  <a:gd name="T54" fmla="*/ 146 w 204"/>
                  <a:gd name="T55" fmla="*/ 39 h 179"/>
                  <a:gd name="T56" fmla="*/ 108 w 204"/>
                  <a:gd name="T57" fmla="*/ 28 h 179"/>
                  <a:gd name="T58" fmla="*/ 106 w 204"/>
                  <a:gd name="T59" fmla="*/ 28 h 179"/>
                  <a:gd name="T60" fmla="*/ 51 w 204"/>
                  <a:gd name="T61" fmla="*/ 15 h 179"/>
                  <a:gd name="T62" fmla="*/ 49 w 204"/>
                  <a:gd name="T63" fmla="*/ 15 h 179"/>
                  <a:gd name="T64" fmla="*/ 47 w 204"/>
                  <a:gd name="T65" fmla="*/ 15 h 179"/>
                  <a:gd name="T66" fmla="*/ 45 w 204"/>
                  <a:gd name="T67" fmla="*/ 14 h 179"/>
                  <a:gd name="T68" fmla="*/ 36 w 204"/>
                  <a:gd name="T69" fmla="*/ 13 h 179"/>
                  <a:gd name="T70" fmla="*/ 57 w 204"/>
                  <a:gd name="T71" fmla="*/ 6 h 179"/>
                  <a:gd name="T72" fmla="*/ 55 w 204"/>
                  <a:gd name="T73" fmla="*/ 6 h 179"/>
                  <a:gd name="T74" fmla="*/ 55 w 204"/>
                  <a:gd name="T75" fmla="*/ 6 h 179"/>
                  <a:gd name="T76" fmla="*/ 113 w 204"/>
                  <a:gd name="T77" fmla="*/ 0 h 179"/>
                  <a:gd name="T78" fmla="*/ 111 w 204"/>
                  <a:gd name="T79" fmla="*/ 1 h 179"/>
                  <a:gd name="T80" fmla="*/ 111 w 204"/>
                  <a:gd name="T81" fmla="*/ 1 h 179"/>
                  <a:gd name="T82" fmla="*/ 94 w 204"/>
                  <a:gd name="T83" fmla="*/ 2 h 179"/>
                  <a:gd name="T84" fmla="*/ 115 w 204"/>
                  <a:gd name="T85" fmla="*/ 1 h 179"/>
                  <a:gd name="T86" fmla="*/ 155 w 204"/>
                  <a:gd name="T87" fmla="*/ 1 h 179"/>
                  <a:gd name="T88" fmla="*/ 176 w 204"/>
                  <a:gd name="T89" fmla="*/ 3 h 179"/>
                  <a:gd name="T90" fmla="*/ 204 w 204"/>
                  <a:gd name="T91" fmla="*/ 6 h 179"/>
                  <a:gd name="T92" fmla="*/ 177 w 204"/>
                  <a:gd name="T93" fmla="*/ 3 h 179"/>
                  <a:gd name="T94" fmla="*/ 175 w 204"/>
                  <a:gd name="T95" fmla="*/ 2 h 179"/>
                  <a:gd name="T96" fmla="*/ 156 w 204"/>
                  <a:gd name="T97" fmla="*/ 1 h 179"/>
                  <a:gd name="T98" fmla="*/ 154 w 204"/>
                  <a:gd name="T99" fmla="*/ 1 h 179"/>
                  <a:gd name="T100" fmla="*/ 130 w 204"/>
                  <a:gd name="T101"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179">
                    <a:moveTo>
                      <a:pt x="86" y="109"/>
                    </a:moveTo>
                    <a:cubicBezTo>
                      <a:pt x="71" y="119"/>
                      <a:pt x="56" y="130"/>
                      <a:pt x="41" y="142"/>
                    </a:cubicBezTo>
                    <a:cubicBezTo>
                      <a:pt x="41" y="142"/>
                      <a:pt x="41" y="142"/>
                      <a:pt x="41" y="142"/>
                    </a:cubicBezTo>
                    <a:cubicBezTo>
                      <a:pt x="41" y="143"/>
                      <a:pt x="40" y="143"/>
                      <a:pt x="39" y="144"/>
                    </a:cubicBezTo>
                    <a:cubicBezTo>
                      <a:pt x="39" y="144"/>
                      <a:pt x="39" y="144"/>
                      <a:pt x="39" y="144"/>
                    </a:cubicBezTo>
                    <a:cubicBezTo>
                      <a:pt x="28" y="153"/>
                      <a:pt x="17" y="163"/>
                      <a:pt x="5" y="173"/>
                    </a:cubicBezTo>
                    <a:cubicBezTo>
                      <a:pt x="5" y="173"/>
                      <a:pt x="5" y="173"/>
                      <a:pt x="5" y="173"/>
                    </a:cubicBezTo>
                    <a:cubicBezTo>
                      <a:pt x="5" y="174"/>
                      <a:pt x="4" y="175"/>
                      <a:pt x="3" y="175"/>
                    </a:cubicBezTo>
                    <a:cubicBezTo>
                      <a:pt x="3" y="175"/>
                      <a:pt x="3" y="175"/>
                      <a:pt x="3" y="175"/>
                    </a:cubicBezTo>
                    <a:cubicBezTo>
                      <a:pt x="2" y="176"/>
                      <a:pt x="1" y="178"/>
                      <a:pt x="0" y="179"/>
                    </a:cubicBezTo>
                    <a:cubicBezTo>
                      <a:pt x="0" y="179"/>
                      <a:pt x="0" y="179"/>
                      <a:pt x="0" y="179"/>
                    </a:cubicBezTo>
                    <a:cubicBezTo>
                      <a:pt x="1" y="179"/>
                      <a:pt x="2" y="179"/>
                      <a:pt x="3" y="179"/>
                    </a:cubicBezTo>
                    <a:cubicBezTo>
                      <a:pt x="4" y="178"/>
                      <a:pt x="5" y="177"/>
                      <a:pt x="6" y="176"/>
                    </a:cubicBezTo>
                    <a:cubicBezTo>
                      <a:pt x="7" y="176"/>
                      <a:pt x="8" y="175"/>
                      <a:pt x="8" y="174"/>
                    </a:cubicBezTo>
                    <a:cubicBezTo>
                      <a:pt x="20" y="164"/>
                      <a:pt x="31" y="154"/>
                      <a:pt x="42" y="145"/>
                    </a:cubicBezTo>
                    <a:cubicBezTo>
                      <a:pt x="43" y="144"/>
                      <a:pt x="44" y="144"/>
                      <a:pt x="44" y="143"/>
                    </a:cubicBezTo>
                    <a:cubicBezTo>
                      <a:pt x="59" y="131"/>
                      <a:pt x="74" y="120"/>
                      <a:pt x="89" y="109"/>
                    </a:cubicBezTo>
                    <a:cubicBezTo>
                      <a:pt x="89" y="109"/>
                      <a:pt x="89" y="109"/>
                      <a:pt x="89" y="109"/>
                    </a:cubicBezTo>
                    <a:cubicBezTo>
                      <a:pt x="88" y="109"/>
                      <a:pt x="87" y="109"/>
                      <a:pt x="86" y="109"/>
                    </a:cubicBezTo>
                    <a:moveTo>
                      <a:pt x="55" y="6"/>
                    </a:moveTo>
                    <a:cubicBezTo>
                      <a:pt x="44" y="7"/>
                      <a:pt x="34" y="9"/>
                      <a:pt x="23" y="11"/>
                    </a:cubicBezTo>
                    <a:cubicBezTo>
                      <a:pt x="27" y="12"/>
                      <a:pt x="30" y="13"/>
                      <a:pt x="34" y="13"/>
                    </a:cubicBezTo>
                    <a:cubicBezTo>
                      <a:pt x="37" y="14"/>
                      <a:pt x="39" y="14"/>
                      <a:pt x="42" y="15"/>
                    </a:cubicBezTo>
                    <a:cubicBezTo>
                      <a:pt x="43" y="15"/>
                      <a:pt x="44" y="15"/>
                      <a:pt x="44" y="15"/>
                    </a:cubicBezTo>
                    <a:cubicBezTo>
                      <a:pt x="45" y="15"/>
                      <a:pt x="46" y="16"/>
                      <a:pt x="47" y="16"/>
                    </a:cubicBezTo>
                    <a:cubicBezTo>
                      <a:pt x="47" y="16"/>
                      <a:pt x="48" y="16"/>
                      <a:pt x="49" y="16"/>
                    </a:cubicBezTo>
                    <a:cubicBezTo>
                      <a:pt x="67" y="20"/>
                      <a:pt x="85" y="24"/>
                      <a:pt x="104" y="29"/>
                    </a:cubicBezTo>
                    <a:cubicBezTo>
                      <a:pt x="105" y="29"/>
                      <a:pt x="105" y="29"/>
                      <a:pt x="106" y="29"/>
                    </a:cubicBezTo>
                    <a:cubicBezTo>
                      <a:pt x="119" y="32"/>
                      <a:pt x="131" y="36"/>
                      <a:pt x="144" y="39"/>
                    </a:cubicBezTo>
                    <a:cubicBezTo>
                      <a:pt x="145" y="39"/>
                      <a:pt x="145" y="40"/>
                      <a:pt x="146" y="40"/>
                    </a:cubicBezTo>
                    <a:cubicBezTo>
                      <a:pt x="160" y="44"/>
                      <a:pt x="175" y="48"/>
                      <a:pt x="190" y="53"/>
                    </a:cubicBezTo>
                    <a:cubicBezTo>
                      <a:pt x="176" y="58"/>
                      <a:pt x="163" y="64"/>
                      <a:pt x="149" y="71"/>
                    </a:cubicBezTo>
                    <a:cubicBezTo>
                      <a:pt x="149" y="71"/>
                      <a:pt x="149" y="71"/>
                      <a:pt x="149" y="71"/>
                    </a:cubicBezTo>
                    <a:cubicBezTo>
                      <a:pt x="148" y="72"/>
                      <a:pt x="147" y="72"/>
                      <a:pt x="147" y="72"/>
                    </a:cubicBezTo>
                    <a:cubicBezTo>
                      <a:pt x="147" y="72"/>
                      <a:pt x="147" y="72"/>
                      <a:pt x="147" y="72"/>
                    </a:cubicBezTo>
                    <a:cubicBezTo>
                      <a:pt x="143" y="74"/>
                      <a:pt x="139" y="76"/>
                      <a:pt x="136" y="78"/>
                    </a:cubicBezTo>
                    <a:cubicBezTo>
                      <a:pt x="135" y="78"/>
                      <a:pt x="135" y="79"/>
                      <a:pt x="134" y="79"/>
                    </a:cubicBezTo>
                    <a:cubicBezTo>
                      <a:pt x="134" y="79"/>
                      <a:pt x="134" y="79"/>
                      <a:pt x="134" y="79"/>
                    </a:cubicBezTo>
                    <a:cubicBezTo>
                      <a:pt x="133" y="79"/>
                      <a:pt x="133" y="80"/>
                      <a:pt x="132" y="80"/>
                    </a:cubicBezTo>
                    <a:cubicBezTo>
                      <a:pt x="132" y="80"/>
                      <a:pt x="132" y="80"/>
                      <a:pt x="132" y="80"/>
                    </a:cubicBezTo>
                    <a:cubicBezTo>
                      <a:pt x="126" y="83"/>
                      <a:pt x="121" y="87"/>
                      <a:pt x="115" y="90"/>
                    </a:cubicBezTo>
                    <a:cubicBezTo>
                      <a:pt x="115" y="90"/>
                      <a:pt x="115" y="90"/>
                      <a:pt x="115" y="90"/>
                    </a:cubicBezTo>
                    <a:cubicBezTo>
                      <a:pt x="115" y="90"/>
                      <a:pt x="115" y="90"/>
                      <a:pt x="115" y="90"/>
                    </a:cubicBezTo>
                    <a:cubicBezTo>
                      <a:pt x="116" y="90"/>
                      <a:pt x="116" y="90"/>
                      <a:pt x="117" y="90"/>
                    </a:cubicBezTo>
                    <a:cubicBezTo>
                      <a:pt x="117" y="90"/>
                      <a:pt x="117" y="91"/>
                      <a:pt x="117" y="91"/>
                    </a:cubicBezTo>
                    <a:cubicBezTo>
                      <a:pt x="123" y="87"/>
                      <a:pt x="129" y="84"/>
                      <a:pt x="134" y="81"/>
                    </a:cubicBezTo>
                    <a:cubicBezTo>
                      <a:pt x="135" y="80"/>
                      <a:pt x="136" y="80"/>
                      <a:pt x="136" y="80"/>
                    </a:cubicBezTo>
                    <a:cubicBezTo>
                      <a:pt x="137" y="79"/>
                      <a:pt x="138" y="79"/>
                      <a:pt x="138" y="79"/>
                    </a:cubicBezTo>
                    <a:cubicBezTo>
                      <a:pt x="142" y="77"/>
                      <a:pt x="145" y="75"/>
                      <a:pt x="149" y="73"/>
                    </a:cubicBezTo>
                    <a:cubicBezTo>
                      <a:pt x="149" y="73"/>
                      <a:pt x="149" y="73"/>
                      <a:pt x="149" y="73"/>
                    </a:cubicBezTo>
                    <a:cubicBezTo>
                      <a:pt x="150" y="73"/>
                      <a:pt x="150" y="72"/>
                      <a:pt x="151" y="72"/>
                    </a:cubicBezTo>
                    <a:cubicBezTo>
                      <a:pt x="151" y="72"/>
                      <a:pt x="151" y="72"/>
                      <a:pt x="151" y="72"/>
                    </a:cubicBezTo>
                    <a:cubicBezTo>
                      <a:pt x="166" y="65"/>
                      <a:pt x="180" y="58"/>
                      <a:pt x="194" y="53"/>
                    </a:cubicBezTo>
                    <a:cubicBezTo>
                      <a:pt x="179" y="48"/>
                      <a:pt x="163" y="43"/>
                      <a:pt x="148" y="39"/>
                    </a:cubicBezTo>
                    <a:cubicBezTo>
                      <a:pt x="148" y="39"/>
                      <a:pt x="148" y="39"/>
                      <a:pt x="148" y="39"/>
                    </a:cubicBezTo>
                    <a:cubicBezTo>
                      <a:pt x="147" y="39"/>
                      <a:pt x="147" y="39"/>
                      <a:pt x="146" y="39"/>
                    </a:cubicBezTo>
                    <a:cubicBezTo>
                      <a:pt x="146" y="39"/>
                      <a:pt x="146" y="39"/>
                      <a:pt x="146" y="39"/>
                    </a:cubicBezTo>
                    <a:cubicBezTo>
                      <a:pt x="133" y="35"/>
                      <a:pt x="121" y="32"/>
                      <a:pt x="108" y="28"/>
                    </a:cubicBezTo>
                    <a:cubicBezTo>
                      <a:pt x="108" y="28"/>
                      <a:pt x="108" y="28"/>
                      <a:pt x="108" y="28"/>
                    </a:cubicBezTo>
                    <a:cubicBezTo>
                      <a:pt x="108" y="28"/>
                      <a:pt x="107" y="28"/>
                      <a:pt x="106" y="28"/>
                    </a:cubicBezTo>
                    <a:cubicBezTo>
                      <a:pt x="106" y="28"/>
                      <a:pt x="106" y="28"/>
                      <a:pt x="106" y="28"/>
                    </a:cubicBezTo>
                    <a:cubicBezTo>
                      <a:pt x="88" y="23"/>
                      <a:pt x="69" y="19"/>
                      <a:pt x="51" y="15"/>
                    </a:cubicBezTo>
                    <a:cubicBezTo>
                      <a:pt x="51" y="15"/>
                      <a:pt x="51" y="15"/>
                      <a:pt x="51" y="15"/>
                    </a:cubicBezTo>
                    <a:cubicBezTo>
                      <a:pt x="50" y="15"/>
                      <a:pt x="50" y="15"/>
                      <a:pt x="49" y="15"/>
                    </a:cubicBezTo>
                    <a:cubicBezTo>
                      <a:pt x="49" y="15"/>
                      <a:pt x="49" y="15"/>
                      <a:pt x="49" y="15"/>
                    </a:cubicBezTo>
                    <a:cubicBezTo>
                      <a:pt x="48" y="15"/>
                      <a:pt x="48" y="15"/>
                      <a:pt x="47" y="15"/>
                    </a:cubicBezTo>
                    <a:cubicBezTo>
                      <a:pt x="47" y="15"/>
                      <a:pt x="47" y="15"/>
                      <a:pt x="47" y="15"/>
                    </a:cubicBezTo>
                    <a:cubicBezTo>
                      <a:pt x="46" y="15"/>
                      <a:pt x="46" y="14"/>
                      <a:pt x="45" y="14"/>
                    </a:cubicBezTo>
                    <a:cubicBezTo>
                      <a:pt x="45" y="14"/>
                      <a:pt x="45" y="14"/>
                      <a:pt x="45" y="14"/>
                    </a:cubicBezTo>
                    <a:cubicBezTo>
                      <a:pt x="42" y="14"/>
                      <a:pt x="39" y="13"/>
                      <a:pt x="36" y="13"/>
                    </a:cubicBezTo>
                    <a:cubicBezTo>
                      <a:pt x="33" y="12"/>
                      <a:pt x="30" y="12"/>
                      <a:pt x="28" y="11"/>
                    </a:cubicBezTo>
                    <a:cubicBezTo>
                      <a:pt x="37" y="9"/>
                      <a:pt x="47" y="7"/>
                      <a:pt x="57" y="6"/>
                    </a:cubicBezTo>
                    <a:cubicBezTo>
                      <a:pt x="56" y="6"/>
                      <a:pt x="56" y="6"/>
                      <a:pt x="56" y="6"/>
                    </a:cubicBezTo>
                    <a:cubicBezTo>
                      <a:pt x="56" y="6"/>
                      <a:pt x="55" y="6"/>
                      <a:pt x="55" y="6"/>
                    </a:cubicBezTo>
                    <a:cubicBezTo>
                      <a:pt x="55" y="6"/>
                      <a:pt x="55" y="6"/>
                      <a:pt x="55" y="6"/>
                    </a:cubicBezTo>
                    <a:cubicBezTo>
                      <a:pt x="55" y="6"/>
                      <a:pt x="55" y="6"/>
                      <a:pt x="55" y="6"/>
                    </a:cubicBezTo>
                    <a:moveTo>
                      <a:pt x="130" y="0"/>
                    </a:moveTo>
                    <a:cubicBezTo>
                      <a:pt x="124" y="0"/>
                      <a:pt x="119" y="0"/>
                      <a:pt x="113" y="0"/>
                    </a:cubicBezTo>
                    <a:cubicBezTo>
                      <a:pt x="113" y="0"/>
                      <a:pt x="113" y="0"/>
                      <a:pt x="113" y="0"/>
                    </a:cubicBezTo>
                    <a:cubicBezTo>
                      <a:pt x="112" y="1"/>
                      <a:pt x="112" y="1"/>
                      <a:pt x="111" y="1"/>
                    </a:cubicBezTo>
                    <a:cubicBezTo>
                      <a:pt x="111" y="1"/>
                      <a:pt x="111" y="1"/>
                      <a:pt x="111" y="1"/>
                    </a:cubicBezTo>
                    <a:cubicBezTo>
                      <a:pt x="111" y="1"/>
                      <a:pt x="111" y="1"/>
                      <a:pt x="111" y="1"/>
                    </a:cubicBezTo>
                    <a:cubicBezTo>
                      <a:pt x="105" y="1"/>
                      <a:pt x="98" y="1"/>
                      <a:pt x="92" y="2"/>
                    </a:cubicBezTo>
                    <a:cubicBezTo>
                      <a:pt x="93" y="2"/>
                      <a:pt x="93" y="2"/>
                      <a:pt x="94" y="2"/>
                    </a:cubicBezTo>
                    <a:cubicBezTo>
                      <a:pt x="100" y="1"/>
                      <a:pt x="106" y="1"/>
                      <a:pt x="112" y="1"/>
                    </a:cubicBezTo>
                    <a:cubicBezTo>
                      <a:pt x="113" y="1"/>
                      <a:pt x="114" y="1"/>
                      <a:pt x="115" y="1"/>
                    </a:cubicBezTo>
                    <a:cubicBezTo>
                      <a:pt x="120" y="1"/>
                      <a:pt x="126" y="0"/>
                      <a:pt x="131" y="0"/>
                    </a:cubicBezTo>
                    <a:cubicBezTo>
                      <a:pt x="139" y="0"/>
                      <a:pt x="147" y="1"/>
                      <a:pt x="155" y="1"/>
                    </a:cubicBezTo>
                    <a:cubicBezTo>
                      <a:pt x="156" y="1"/>
                      <a:pt x="157" y="1"/>
                      <a:pt x="158" y="1"/>
                    </a:cubicBezTo>
                    <a:cubicBezTo>
                      <a:pt x="164" y="2"/>
                      <a:pt x="170" y="2"/>
                      <a:pt x="176" y="3"/>
                    </a:cubicBezTo>
                    <a:cubicBezTo>
                      <a:pt x="177" y="3"/>
                      <a:pt x="178" y="3"/>
                      <a:pt x="178" y="3"/>
                    </a:cubicBezTo>
                    <a:cubicBezTo>
                      <a:pt x="187" y="4"/>
                      <a:pt x="196" y="5"/>
                      <a:pt x="204" y="6"/>
                    </a:cubicBezTo>
                    <a:cubicBezTo>
                      <a:pt x="203" y="6"/>
                      <a:pt x="202" y="6"/>
                      <a:pt x="201" y="5"/>
                    </a:cubicBezTo>
                    <a:cubicBezTo>
                      <a:pt x="193" y="4"/>
                      <a:pt x="185" y="3"/>
                      <a:pt x="177" y="3"/>
                    </a:cubicBezTo>
                    <a:cubicBezTo>
                      <a:pt x="177" y="3"/>
                      <a:pt x="177" y="3"/>
                      <a:pt x="177" y="3"/>
                    </a:cubicBezTo>
                    <a:cubicBezTo>
                      <a:pt x="176" y="2"/>
                      <a:pt x="175" y="2"/>
                      <a:pt x="175" y="2"/>
                    </a:cubicBezTo>
                    <a:cubicBezTo>
                      <a:pt x="175" y="2"/>
                      <a:pt x="175" y="2"/>
                      <a:pt x="175" y="2"/>
                    </a:cubicBezTo>
                    <a:cubicBezTo>
                      <a:pt x="169" y="2"/>
                      <a:pt x="163" y="1"/>
                      <a:pt x="156" y="1"/>
                    </a:cubicBezTo>
                    <a:cubicBezTo>
                      <a:pt x="156" y="1"/>
                      <a:pt x="156" y="1"/>
                      <a:pt x="156" y="1"/>
                    </a:cubicBezTo>
                    <a:cubicBezTo>
                      <a:pt x="156" y="1"/>
                      <a:pt x="155" y="1"/>
                      <a:pt x="154" y="1"/>
                    </a:cubicBezTo>
                    <a:cubicBezTo>
                      <a:pt x="154" y="1"/>
                      <a:pt x="154" y="1"/>
                      <a:pt x="154" y="1"/>
                    </a:cubicBezTo>
                    <a:cubicBezTo>
                      <a:pt x="146" y="0"/>
                      <a:pt x="138" y="0"/>
                      <a:pt x="13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19" name="Freeform 180"/>
              <p:cNvSpPr>
                <a:spLocks noEditPoints="1"/>
              </p:cNvSpPr>
              <p:nvPr/>
            </p:nvSpPr>
            <p:spPr bwMode="auto">
              <a:xfrm>
                <a:off x="601" y="686"/>
                <a:ext cx="1049" cy="609"/>
              </a:xfrm>
              <a:custGeom>
                <a:avLst/>
                <a:gdLst>
                  <a:gd name="T0" fmla="*/ 594 w 676"/>
                  <a:gd name="T1" fmla="*/ 163 h 392"/>
                  <a:gd name="T2" fmla="*/ 618 w 676"/>
                  <a:gd name="T3" fmla="*/ 180 h 392"/>
                  <a:gd name="T4" fmla="*/ 676 w 676"/>
                  <a:gd name="T5" fmla="*/ 219 h 392"/>
                  <a:gd name="T6" fmla="*/ 675 w 676"/>
                  <a:gd name="T7" fmla="*/ 217 h 392"/>
                  <a:gd name="T8" fmla="*/ 619 w 676"/>
                  <a:gd name="T9" fmla="*/ 179 h 392"/>
                  <a:gd name="T10" fmla="*/ 617 w 676"/>
                  <a:gd name="T11" fmla="*/ 178 h 392"/>
                  <a:gd name="T12" fmla="*/ 594 w 676"/>
                  <a:gd name="T13" fmla="*/ 163 h 392"/>
                  <a:gd name="T14" fmla="*/ 112 w 676"/>
                  <a:gd name="T15" fmla="*/ 209 h 392"/>
                  <a:gd name="T16" fmla="*/ 110 w 676"/>
                  <a:gd name="T17" fmla="*/ 211 h 392"/>
                  <a:gd name="T18" fmla="*/ 104 w 676"/>
                  <a:gd name="T19" fmla="*/ 220 h 392"/>
                  <a:gd name="T20" fmla="*/ 103 w 676"/>
                  <a:gd name="T21" fmla="*/ 222 h 392"/>
                  <a:gd name="T22" fmla="*/ 91 w 676"/>
                  <a:gd name="T23" fmla="*/ 239 h 392"/>
                  <a:gd name="T24" fmla="*/ 90 w 676"/>
                  <a:gd name="T25" fmla="*/ 242 h 392"/>
                  <a:gd name="T26" fmla="*/ 84 w 676"/>
                  <a:gd name="T27" fmla="*/ 251 h 392"/>
                  <a:gd name="T28" fmla="*/ 83 w 676"/>
                  <a:gd name="T29" fmla="*/ 253 h 392"/>
                  <a:gd name="T30" fmla="*/ 1 w 676"/>
                  <a:gd name="T31" fmla="*/ 388 h 392"/>
                  <a:gd name="T32" fmla="*/ 1 w 676"/>
                  <a:gd name="T33" fmla="*/ 388 h 392"/>
                  <a:gd name="T34" fmla="*/ 0 w 676"/>
                  <a:gd name="T35" fmla="*/ 391 h 392"/>
                  <a:gd name="T36" fmla="*/ 3 w 676"/>
                  <a:gd name="T37" fmla="*/ 392 h 392"/>
                  <a:gd name="T38" fmla="*/ 5 w 676"/>
                  <a:gd name="T39" fmla="*/ 389 h 392"/>
                  <a:gd name="T40" fmla="*/ 87 w 676"/>
                  <a:gd name="T41" fmla="*/ 252 h 392"/>
                  <a:gd name="T42" fmla="*/ 95 w 676"/>
                  <a:gd name="T43" fmla="*/ 241 h 392"/>
                  <a:gd name="T44" fmla="*/ 107 w 676"/>
                  <a:gd name="T45" fmla="*/ 221 h 392"/>
                  <a:gd name="T46" fmla="*/ 115 w 676"/>
                  <a:gd name="T47" fmla="*/ 210 h 392"/>
                  <a:gd name="T48" fmla="*/ 171 w 676"/>
                  <a:gd name="T49" fmla="*/ 130 h 392"/>
                  <a:gd name="T50" fmla="*/ 168 w 676"/>
                  <a:gd name="T51" fmla="*/ 129 h 392"/>
                  <a:gd name="T52" fmla="*/ 436 w 676"/>
                  <a:gd name="T53" fmla="*/ 73 h 392"/>
                  <a:gd name="T54" fmla="*/ 443 w 676"/>
                  <a:gd name="T55" fmla="*/ 78 h 392"/>
                  <a:gd name="T56" fmla="*/ 565 w 676"/>
                  <a:gd name="T57" fmla="*/ 147 h 392"/>
                  <a:gd name="T58" fmla="*/ 565 w 676"/>
                  <a:gd name="T59" fmla="*/ 145 h 392"/>
                  <a:gd name="T60" fmla="*/ 445 w 676"/>
                  <a:gd name="T61" fmla="*/ 77 h 392"/>
                  <a:gd name="T62" fmla="*/ 443 w 676"/>
                  <a:gd name="T63" fmla="*/ 76 h 392"/>
                  <a:gd name="T64" fmla="*/ 436 w 676"/>
                  <a:gd name="T65" fmla="*/ 73 h 392"/>
                  <a:gd name="T66" fmla="*/ 230 w 676"/>
                  <a:gd name="T67" fmla="*/ 53 h 392"/>
                  <a:gd name="T68" fmla="*/ 230 w 676"/>
                  <a:gd name="T69" fmla="*/ 53 h 392"/>
                  <a:gd name="T70" fmla="*/ 229 w 676"/>
                  <a:gd name="T71" fmla="*/ 55 h 392"/>
                  <a:gd name="T72" fmla="*/ 189 w 676"/>
                  <a:gd name="T73" fmla="*/ 102 h 392"/>
                  <a:gd name="T74" fmla="*/ 232 w 676"/>
                  <a:gd name="T75" fmla="*/ 56 h 392"/>
                  <a:gd name="T76" fmla="*/ 253 w 676"/>
                  <a:gd name="T77" fmla="*/ 33 h 392"/>
                  <a:gd name="T78" fmla="*/ 253 w 676"/>
                  <a:gd name="T79" fmla="*/ 33 h 392"/>
                  <a:gd name="T80" fmla="*/ 250 w 676"/>
                  <a:gd name="T81" fmla="*/ 32 h 392"/>
                  <a:gd name="T82" fmla="*/ 269 w 676"/>
                  <a:gd name="T83" fmla="*/ 14 h 392"/>
                  <a:gd name="T84" fmla="*/ 285 w 676"/>
                  <a:gd name="T85" fmla="*/ 2 h 392"/>
                  <a:gd name="T86" fmla="*/ 310 w 676"/>
                  <a:gd name="T87" fmla="*/ 14 h 392"/>
                  <a:gd name="T88" fmla="*/ 318 w 676"/>
                  <a:gd name="T89" fmla="*/ 17 h 392"/>
                  <a:gd name="T90" fmla="*/ 346 w 676"/>
                  <a:gd name="T91" fmla="*/ 30 h 392"/>
                  <a:gd name="T92" fmla="*/ 421 w 676"/>
                  <a:gd name="T93" fmla="*/ 65 h 392"/>
                  <a:gd name="T94" fmla="*/ 347 w 676"/>
                  <a:gd name="T95" fmla="*/ 28 h 392"/>
                  <a:gd name="T96" fmla="*/ 344 w 676"/>
                  <a:gd name="T97" fmla="*/ 27 h 392"/>
                  <a:gd name="T98" fmla="*/ 319 w 676"/>
                  <a:gd name="T99" fmla="*/ 16 h 392"/>
                  <a:gd name="T100" fmla="*/ 314 w 676"/>
                  <a:gd name="T101" fmla="*/ 14 h 392"/>
                  <a:gd name="T102" fmla="*/ 312 w 676"/>
                  <a:gd name="T103" fmla="*/ 13 h 392"/>
                  <a:gd name="T104" fmla="*/ 308 w 676"/>
                  <a:gd name="T105" fmla="*/ 11 h 392"/>
                  <a:gd name="T106" fmla="*/ 284 w 676"/>
                  <a:gd name="T107"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76" h="392">
                    <a:moveTo>
                      <a:pt x="594" y="163"/>
                    </a:moveTo>
                    <a:cubicBezTo>
                      <a:pt x="594" y="163"/>
                      <a:pt x="594" y="163"/>
                      <a:pt x="594" y="163"/>
                    </a:cubicBezTo>
                    <a:cubicBezTo>
                      <a:pt x="594" y="163"/>
                      <a:pt x="594" y="164"/>
                      <a:pt x="594" y="164"/>
                    </a:cubicBezTo>
                    <a:cubicBezTo>
                      <a:pt x="602" y="170"/>
                      <a:pt x="610" y="175"/>
                      <a:pt x="618" y="180"/>
                    </a:cubicBezTo>
                    <a:cubicBezTo>
                      <a:pt x="618" y="180"/>
                      <a:pt x="619" y="181"/>
                      <a:pt x="620" y="181"/>
                    </a:cubicBezTo>
                    <a:cubicBezTo>
                      <a:pt x="639" y="194"/>
                      <a:pt x="657" y="206"/>
                      <a:pt x="676" y="219"/>
                    </a:cubicBezTo>
                    <a:cubicBezTo>
                      <a:pt x="675" y="218"/>
                      <a:pt x="675" y="218"/>
                      <a:pt x="675" y="217"/>
                    </a:cubicBezTo>
                    <a:cubicBezTo>
                      <a:pt x="675" y="217"/>
                      <a:pt x="675" y="217"/>
                      <a:pt x="675" y="217"/>
                    </a:cubicBezTo>
                    <a:cubicBezTo>
                      <a:pt x="675" y="217"/>
                      <a:pt x="675" y="217"/>
                      <a:pt x="675" y="217"/>
                    </a:cubicBezTo>
                    <a:cubicBezTo>
                      <a:pt x="657" y="204"/>
                      <a:pt x="638" y="192"/>
                      <a:pt x="619" y="179"/>
                    </a:cubicBezTo>
                    <a:cubicBezTo>
                      <a:pt x="619" y="179"/>
                      <a:pt x="619" y="179"/>
                      <a:pt x="619" y="179"/>
                    </a:cubicBezTo>
                    <a:cubicBezTo>
                      <a:pt x="619" y="179"/>
                      <a:pt x="618" y="179"/>
                      <a:pt x="617" y="178"/>
                    </a:cubicBezTo>
                    <a:cubicBezTo>
                      <a:pt x="617" y="178"/>
                      <a:pt x="617" y="178"/>
                      <a:pt x="617" y="178"/>
                    </a:cubicBezTo>
                    <a:cubicBezTo>
                      <a:pt x="610" y="173"/>
                      <a:pt x="602" y="168"/>
                      <a:pt x="594" y="163"/>
                    </a:cubicBezTo>
                    <a:moveTo>
                      <a:pt x="168" y="129"/>
                    </a:moveTo>
                    <a:cubicBezTo>
                      <a:pt x="150" y="154"/>
                      <a:pt x="131" y="180"/>
                      <a:pt x="112" y="209"/>
                    </a:cubicBezTo>
                    <a:cubicBezTo>
                      <a:pt x="112" y="209"/>
                      <a:pt x="112" y="209"/>
                      <a:pt x="112" y="209"/>
                    </a:cubicBezTo>
                    <a:cubicBezTo>
                      <a:pt x="111" y="210"/>
                      <a:pt x="111" y="210"/>
                      <a:pt x="110" y="211"/>
                    </a:cubicBezTo>
                    <a:cubicBezTo>
                      <a:pt x="110" y="211"/>
                      <a:pt x="110" y="211"/>
                      <a:pt x="110" y="211"/>
                    </a:cubicBezTo>
                    <a:cubicBezTo>
                      <a:pt x="108" y="214"/>
                      <a:pt x="106" y="217"/>
                      <a:pt x="104" y="220"/>
                    </a:cubicBezTo>
                    <a:cubicBezTo>
                      <a:pt x="104" y="220"/>
                      <a:pt x="104" y="220"/>
                      <a:pt x="104" y="220"/>
                    </a:cubicBezTo>
                    <a:cubicBezTo>
                      <a:pt x="104" y="221"/>
                      <a:pt x="103" y="221"/>
                      <a:pt x="103" y="222"/>
                    </a:cubicBezTo>
                    <a:cubicBezTo>
                      <a:pt x="103" y="222"/>
                      <a:pt x="103" y="222"/>
                      <a:pt x="103" y="222"/>
                    </a:cubicBezTo>
                    <a:cubicBezTo>
                      <a:pt x="99" y="228"/>
                      <a:pt x="95" y="234"/>
                      <a:pt x="91" y="239"/>
                    </a:cubicBezTo>
                    <a:cubicBezTo>
                      <a:pt x="91" y="240"/>
                      <a:pt x="90" y="241"/>
                      <a:pt x="90" y="242"/>
                    </a:cubicBezTo>
                    <a:cubicBezTo>
                      <a:pt x="90" y="242"/>
                      <a:pt x="90" y="242"/>
                      <a:pt x="90" y="242"/>
                    </a:cubicBezTo>
                    <a:cubicBezTo>
                      <a:pt x="90" y="242"/>
                      <a:pt x="90" y="242"/>
                      <a:pt x="90" y="242"/>
                    </a:cubicBezTo>
                    <a:cubicBezTo>
                      <a:pt x="88" y="245"/>
                      <a:pt x="86" y="248"/>
                      <a:pt x="84" y="251"/>
                    </a:cubicBezTo>
                    <a:cubicBezTo>
                      <a:pt x="84" y="251"/>
                      <a:pt x="84" y="251"/>
                      <a:pt x="84" y="251"/>
                    </a:cubicBezTo>
                    <a:cubicBezTo>
                      <a:pt x="84" y="251"/>
                      <a:pt x="83" y="252"/>
                      <a:pt x="83" y="253"/>
                    </a:cubicBezTo>
                    <a:cubicBezTo>
                      <a:pt x="83" y="253"/>
                      <a:pt x="83" y="253"/>
                      <a:pt x="83" y="253"/>
                    </a:cubicBezTo>
                    <a:cubicBezTo>
                      <a:pt x="56" y="294"/>
                      <a:pt x="29" y="339"/>
                      <a:pt x="1" y="388"/>
                    </a:cubicBezTo>
                    <a:cubicBezTo>
                      <a:pt x="1" y="388"/>
                      <a:pt x="1" y="388"/>
                      <a:pt x="1" y="388"/>
                    </a:cubicBezTo>
                    <a:cubicBezTo>
                      <a:pt x="1" y="388"/>
                      <a:pt x="1" y="388"/>
                      <a:pt x="1" y="388"/>
                    </a:cubicBezTo>
                    <a:cubicBezTo>
                      <a:pt x="1" y="389"/>
                      <a:pt x="0" y="390"/>
                      <a:pt x="0" y="391"/>
                    </a:cubicBezTo>
                    <a:cubicBezTo>
                      <a:pt x="0" y="391"/>
                      <a:pt x="0" y="391"/>
                      <a:pt x="0" y="391"/>
                    </a:cubicBezTo>
                    <a:cubicBezTo>
                      <a:pt x="0" y="391"/>
                      <a:pt x="0" y="391"/>
                      <a:pt x="0" y="391"/>
                    </a:cubicBezTo>
                    <a:cubicBezTo>
                      <a:pt x="1" y="391"/>
                      <a:pt x="2" y="392"/>
                      <a:pt x="3" y="392"/>
                    </a:cubicBezTo>
                    <a:cubicBezTo>
                      <a:pt x="3" y="392"/>
                      <a:pt x="3" y="392"/>
                      <a:pt x="3" y="392"/>
                    </a:cubicBezTo>
                    <a:cubicBezTo>
                      <a:pt x="4" y="391"/>
                      <a:pt x="4" y="390"/>
                      <a:pt x="5" y="389"/>
                    </a:cubicBezTo>
                    <a:cubicBezTo>
                      <a:pt x="32" y="341"/>
                      <a:pt x="59" y="296"/>
                      <a:pt x="86" y="254"/>
                    </a:cubicBezTo>
                    <a:cubicBezTo>
                      <a:pt x="86" y="254"/>
                      <a:pt x="87" y="253"/>
                      <a:pt x="87" y="252"/>
                    </a:cubicBezTo>
                    <a:cubicBezTo>
                      <a:pt x="89" y="249"/>
                      <a:pt x="91" y="246"/>
                      <a:pt x="93" y="243"/>
                    </a:cubicBezTo>
                    <a:cubicBezTo>
                      <a:pt x="94" y="242"/>
                      <a:pt x="94" y="241"/>
                      <a:pt x="95" y="241"/>
                    </a:cubicBezTo>
                    <a:cubicBezTo>
                      <a:pt x="98" y="235"/>
                      <a:pt x="102" y="229"/>
                      <a:pt x="106" y="224"/>
                    </a:cubicBezTo>
                    <a:cubicBezTo>
                      <a:pt x="106" y="223"/>
                      <a:pt x="107" y="222"/>
                      <a:pt x="107" y="221"/>
                    </a:cubicBezTo>
                    <a:cubicBezTo>
                      <a:pt x="109" y="218"/>
                      <a:pt x="111" y="215"/>
                      <a:pt x="113" y="213"/>
                    </a:cubicBezTo>
                    <a:cubicBezTo>
                      <a:pt x="114" y="212"/>
                      <a:pt x="114" y="211"/>
                      <a:pt x="115" y="210"/>
                    </a:cubicBezTo>
                    <a:cubicBezTo>
                      <a:pt x="134" y="181"/>
                      <a:pt x="153" y="155"/>
                      <a:pt x="171" y="130"/>
                    </a:cubicBezTo>
                    <a:cubicBezTo>
                      <a:pt x="171" y="130"/>
                      <a:pt x="171" y="130"/>
                      <a:pt x="171" y="130"/>
                    </a:cubicBezTo>
                    <a:cubicBezTo>
                      <a:pt x="170" y="130"/>
                      <a:pt x="169" y="130"/>
                      <a:pt x="169" y="129"/>
                    </a:cubicBezTo>
                    <a:cubicBezTo>
                      <a:pt x="168" y="129"/>
                      <a:pt x="168" y="129"/>
                      <a:pt x="168" y="129"/>
                    </a:cubicBezTo>
                    <a:cubicBezTo>
                      <a:pt x="168" y="129"/>
                      <a:pt x="168" y="129"/>
                      <a:pt x="168" y="129"/>
                    </a:cubicBezTo>
                    <a:moveTo>
                      <a:pt x="436" y="73"/>
                    </a:moveTo>
                    <a:cubicBezTo>
                      <a:pt x="436" y="73"/>
                      <a:pt x="436" y="74"/>
                      <a:pt x="436" y="74"/>
                    </a:cubicBezTo>
                    <a:cubicBezTo>
                      <a:pt x="438" y="75"/>
                      <a:pt x="441" y="77"/>
                      <a:pt x="443" y="78"/>
                    </a:cubicBezTo>
                    <a:cubicBezTo>
                      <a:pt x="443" y="78"/>
                      <a:pt x="444" y="78"/>
                      <a:pt x="445" y="79"/>
                    </a:cubicBezTo>
                    <a:cubicBezTo>
                      <a:pt x="486" y="100"/>
                      <a:pt x="526" y="123"/>
                      <a:pt x="565" y="147"/>
                    </a:cubicBezTo>
                    <a:cubicBezTo>
                      <a:pt x="565" y="147"/>
                      <a:pt x="565" y="146"/>
                      <a:pt x="565" y="146"/>
                    </a:cubicBezTo>
                    <a:cubicBezTo>
                      <a:pt x="565" y="146"/>
                      <a:pt x="565" y="146"/>
                      <a:pt x="565" y="145"/>
                    </a:cubicBezTo>
                    <a:cubicBezTo>
                      <a:pt x="565" y="145"/>
                      <a:pt x="565" y="145"/>
                      <a:pt x="565" y="145"/>
                    </a:cubicBezTo>
                    <a:cubicBezTo>
                      <a:pt x="526" y="122"/>
                      <a:pt x="486" y="99"/>
                      <a:pt x="445" y="77"/>
                    </a:cubicBezTo>
                    <a:cubicBezTo>
                      <a:pt x="445" y="77"/>
                      <a:pt x="445" y="77"/>
                      <a:pt x="445" y="77"/>
                    </a:cubicBezTo>
                    <a:cubicBezTo>
                      <a:pt x="445" y="77"/>
                      <a:pt x="444" y="77"/>
                      <a:pt x="443" y="76"/>
                    </a:cubicBezTo>
                    <a:cubicBezTo>
                      <a:pt x="443" y="76"/>
                      <a:pt x="443" y="76"/>
                      <a:pt x="443" y="76"/>
                    </a:cubicBezTo>
                    <a:cubicBezTo>
                      <a:pt x="441" y="75"/>
                      <a:pt x="439" y="74"/>
                      <a:pt x="436" y="73"/>
                    </a:cubicBezTo>
                    <a:moveTo>
                      <a:pt x="250" y="32"/>
                    </a:moveTo>
                    <a:cubicBezTo>
                      <a:pt x="244" y="39"/>
                      <a:pt x="237" y="46"/>
                      <a:pt x="230" y="53"/>
                    </a:cubicBezTo>
                    <a:cubicBezTo>
                      <a:pt x="230" y="53"/>
                      <a:pt x="230" y="53"/>
                      <a:pt x="230" y="53"/>
                    </a:cubicBezTo>
                    <a:cubicBezTo>
                      <a:pt x="230" y="53"/>
                      <a:pt x="230" y="53"/>
                      <a:pt x="230" y="53"/>
                    </a:cubicBezTo>
                    <a:cubicBezTo>
                      <a:pt x="230" y="54"/>
                      <a:pt x="229" y="54"/>
                      <a:pt x="229" y="55"/>
                    </a:cubicBezTo>
                    <a:cubicBezTo>
                      <a:pt x="229" y="55"/>
                      <a:pt x="229" y="55"/>
                      <a:pt x="229" y="55"/>
                    </a:cubicBezTo>
                    <a:cubicBezTo>
                      <a:pt x="229" y="55"/>
                      <a:pt x="229" y="55"/>
                      <a:pt x="229" y="55"/>
                    </a:cubicBezTo>
                    <a:cubicBezTo>
                      <a:pt x="216" y="69"/>
                      <a:pt x="203" y="85"/>
                      <a:pt x="189" y="102"/>
                    </a:cubicBezTo>
                    <a:cubicBezTo>
                      <a:pt x="190" y="102"/>
                      <a:pt x="191" y="103"/>
                      <a:pt x="192" y="103"/>
                    </a:cubicBezTo>
                    <a:cubicBezTo>
                      <a:pt x="206" y="86"/>
                      <a:pt x="219" y="70"/>
                      <a:pt x="232" y="56"/>
                    </a:cubicBezTo>
                    <a:cubicBezTo>
                      <a:pt x="232" y="55"/>
                      <a:pt x="232" y="55"/>
                      <a:pt x="233" y="54"/>
                    </a:cubicBezTo>
                    <a:cubicBezTo>
                      <a:pt x="240" y="47"/>
                      <a:pt x="246" y="40"/>
                      <a:pt x="253" y="33"/>
                    </a:cubicBezTo>
                    <a:cubicBezTo>
                      <a:pt x="253" y="33"/>
                      <a:pt x="253" y="33"/>
                      <a:pt x="253" y="33"/>
                    </a:cubicBezTo>
                    <a:cubicBezTo>
                      <a:pt x="253" y="33"/>
                      <a:pt x="253" y="33"/>
                      <a:pt x="253" y="33"/>
                    </a:cubicBezTo>
                    <a:cubicBezTo>
                      <a:pt x="252" y="33"/>
                      <a:pt x="252" y="33"/>
                      <a:pt x="252" y="33"/>
                    </a:cubicBezTo>
                    <a:cubicBezTo>
                      <a:pt x="251" y="32"/>
                      <a:pt x="251" y="32"/>
                      <a:pt x="250" y="32"/>
                    </a:cubicBezTo>
                    <a:moveTo>
                      <a:pt x="284" y="0"/>
                    </a:moveTo>
                    <a:cubicBezTo>
                      <a:pt x="279" y="5"/>
                      <a:pt x="274" y="9"/>
                      <a:pt x="269" y="14"/>
                    </a:cubicBezTo>
                    <a:cubicBezTo>
                      <a:pt x="270" y="14"/>
                      <a:pt x="270" y="14"/>
                      <a:pt x="271" y="14"/>
                    </a:cubicBezTo>
                    <a:cubicBezTo>
                      <a:pt x="276" y="10"/>
                      <a:pt x="280" y="6"/>
                      <a:pt x="285" y="2"/>
                    </a:cubicBezTo>
                    <a:cubicBezTo>
                      <a:pt x="292" y="6"/>
                      <a:pt x="299" y="9"/>
                      <a:pt x="307" y="12"/>
                    </a:cubicBezTo>
                    <a:cubicBezTo>
                      <a:pt x="308" y="13"/>
                      <a:pt x="309" y="13"/>
                      <a:pt x="310" y="14"/>
                    </a:cubicBezTo>
                    <a:cubicBezTo>
                      <a:pt x="311" y="14"/>
                      <a:pt x="312" y="14"/>
                      <a:pt x="313" y="15"/>
                    </a:cubicBezTo>
                    <a:cubicBezTo>
                      <a:pt x="314" y="15"/>
                      <a:pt x="316" y="16"/>
                      <a:pt x="318" y="17"/>
                    </a:cubicBezTo>
                    <a:cubicBezTo>
                      <a:pt x="326" y="21"/>
                      <a:pt x="335" y="25"/>
                      <a:pt x="343" y="29"/>
                    </a:cubicBezTo>
                    <a:cubicBezTo>
                      <a:pt x="344" y="29"/>
                      <a:pt x="345" y="29"/>
                      <a:pt x="346" y="30"/>
                    </a:cubicBezTo>
                    <a:cubicBezTo>
                      <a:pt x="370" y="41"/>
                      <a:pt x="395" y="53"/>
                      <a:pt x="419" y="66"/>
                    </a:cubicBezTo>
                    <a:cubicBezTo>
                      <a:pt x="420" y="65"/>
                      <a:pt x="420" y="65"/>
                      <a:pt x="421" y="65"/>
                    </a:cubicBezTo>
                    <a:cubicBezTo>
                      <a:pt x="396" y="52"/>
                      <a:pt x="371" y="40"/>
                      <a:pt x="347" y="28"/>
                    </a:cubicBezTo>
                    <a:cubicBezTo>
                      <a:pt x="347" y="28"/>
                      <a:pt x="347" y="28"/>
                      <a:pt x="347" y="28"/>
                    </a:cubicBezTo>
                    <a:cubicBezTo>
                      <a:pt x="346" y="28"/>
                      <a:pt x="345" y="28"/>
                      <a:pt x="344" y="27"/>
                    </a:cubicBezTo>
                    <a:cubicBezTo>
                      <a:pt x="344" y="27"/>
                      <a:pt x="344" y="27"/>
                      <a:pt x="344" y="27"/>
                    </a:cubicBezTo>
                    <a:cubicBezTo>
                      <a:pt x="336" y="23"/>
                      <a:pt x="327" y="20"/>
                      <a:pt x="319" y="16"/>
                    </a:cubicBezTo>
                    <a:cubicBezTo>
                      <a:pt x="319" y="16"/>
                      <a:pt x="319" y="16"/>
                      <a:pt x="319" y="16"/>
                    </a:cubicBezTo>
                    <a:cubicBezTo>
                      <a:pt x="317" y="15"/>
                      <a:pt x="315" y="14"/>
                      <a:pt x="314" y="14"/>
                    </a:cubicBezTo>
                    <a:cubicBezTo>
                      <a:pt x="314" y="14"/>
                      <a:pt x="314" y="14"/>
                      <a:pt x="314" y="14"/>
                    </a:cubicBezTo>
                    <a:cubicBezTo>
                      <a:pt x="314" y="14"/>
                      <a:pt x="314" y="14"/>
                      <a:pt x="314" y="14"/>
                    </a:cubicBezTo>
                    <a:cubicBezTo>
                      <a:pt x="313" y="13"/>
                      <a:pt x="312" y="13"/>
                      <a:pt x="312" y="13"/>
                    </a:cubicBezTo>
                    <a:cubicBezTo>
                      <a:pt x="312" y="13"/>
                      <a:pt x="312" y="13"/>
                      <a:pt x="312" y="13"/>
                    </a:cubicBezTo>
                    <a:cubicBezTo>
                      <a:pt x="310" y="12"/>
                      <a:pt x="309" y="11"/>
                      <a:pt x="308" y="11"/>
                    </a:cubicBezTo>
                    <a:cubicBezTo>
                      <a:pt x="308" y="11"/>
                      <a:pt x="308" y="11"/>
                      <a:pt x="308" y="11"/>
                    </a:cubicBezTo>
                    <a:cubicBezTo>
                      <a:pt x="300" y="7"/>
                      <a:pt x="292" y="4"/>
                      <a:pt x="28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20" name="Freeform 181"/>
              <p:cNvSpPr>
                <a:spLocks noEditPoints="1"/>
              </p:cNvSpPr>
              <p:nvPr/>
            </p:nvSpPr>
            <p:spPr bwMode="auto">
              <a:xfrm>
                <a:off x="1410" y="871"/>
                <a:ext cx="247" cy="500"/>
              </a:xfrm>
              <a:custGeom>
                <a:avLst/>
                <a:gdLst>
                  <a:gd name="T0" fmla="*/ 59 w 159"/>
                  <a:gd name="T1" fmla="*/ 47 h 322"/>
                  <a:gd name="T2" fmla="*/ 57 w 159"/>
                  <a:gd name="T3" fmla="*/ 73 h 322"/>
                  <a:gd name="T4" fmla="*/ 57 w 159"/>
                  <a:gd name="T5" fmla="*/ 73 h 322"/>
                  <a:gd name="T6" fmla="*/ 56 w 159"/>
                  <a:gd name="T7" fmla="*/ 75 h 322"/>
                  <a:gd name="T8" fmla="*/ 56 w 159"/>
                  <a:gd name="T9" fmla="*/ 75 h 322"/>
                  <a:gd name="T10" fmla="*/ 56 w 159"/>
                  <a:gd name="T11" fmla="*/ 79 h 322"/>
                  <a:gd name="T12" fmla="*/ 40 w 159"/>
                  <a:gd name="T13" fmla="*/ 179 h 322"/>
                  <a:gd name="T14" fmla="*/ 40 w 159"/>
                  <a:gd name="T15" fmla="*/ 179 h 322"/>
                  <a:gd name="T16" fmla="*/ 39 w 159"/>
                  <a:gd name="T17" fmla="*/ 182 h 322"/>
                  <a:gd name="T18" fmla="*/ 39 w 159"/>
                  <a:gd name="T19" fmla="*/ 182 h 322"/>
                  <a:gd name="T20" fmla="*/ 5 w 159"/>
                  <a:gd name="T21" fmla="*/ 305 h 322"/>
                  <a:gd name="T22" fmla="*/ 4 w 159"/>
                  <a:gd name="T23" fmla="*/ 308 h 322"/>
                  <a:gd name="T24" fmla="*/ 4 w 159"/>
                  <a:gd name="T25" fmla="*/ 308 h 322"/>
                  <a:gd name="T26" fmla="*/ 4 w 159"/>
                  <a:gd name="T27" fmla="*/ 308 h 322"/>
                  <a:gd name="T28" fmla="*/ 0 w 159"/>
                  <a:gd name="T29" fmla="*/ 320 h 322"/>
                  <a:gd name="T30" fmla="*/ 2 w 159"/>
                  <a:gd name="T31" fmla="*/ 322 h 322"/>
                  <a:gd name="T32" fmla="*/ 7 w 159"/>
                  <a:gd name="T33" fmla="*/ 309 h 322"/>
                  <a:gd name="T34" fmla="*/ 8 w 159"/>
                  <a:gd name="T35" fmla="*/ 307 h 322"/>
                  <a:gd name="T36" fmla="*/ 42 w 159"/>
                  <a:gd name="T37" fmla="*/ 183 h 322"/>
                  <a:gd name="T38" fmla="*/ 42 w 159"/>
                  <a:gd name="T39" fmla="*/ 181 h 322"/>
                  <a:gd name="T40" fmla="*/ 58 w 159"/>
                  <a:gd name="T41" fmla="*/ 80 h 322"/>
                  <a:gd name="T42" fmla="*/ 59 w 159"/>
                  <a:gd name="T43" fmla="*/ 76 h 322"/>
                  <a:gd name="T44" fmla="*/ 59 w 159"/>
                  <a:gd name="T45" fmla="*/ 74 h 322"/>
                  <a:gd name="T46" fmla="*/ 60 w 159"/>
                  <a:gd name="T47" fmla="*/ 48 h 322"/>
                  <a:gd name="T48" fmla="*/ 60 w 159"/>
                  <a:gd name="T49" fmla="*/ 48 h 322"/>
                  <a:gd name="T50" fmla="*/ 59 w 159"/>
                  <a:gd name="T51" fmla="*/ 47 h 322"/>
                  <a:gd name="T52" fmla="*/ 59 w 159"/>
                  <a:gd name="T53" fmla="*/ 47 h 322"/>
                  <a:gd name="T54" fmla="*/ 56 w 159"/>
                  <a:gd name="T55" fmla="*/ 0 h 322"/>
                  <a:gd name="T56" fmla="*/ 58 w 159"/>
                  <a:gd name="T57" fmla="*/ 23 h 322"/>
                  <a:gd name="T58" fmla="*/ 59 w 159"/>
                  <a:gd name="T59" fmla="*/ 24 h 322"/>
                  <a:gd name="T60" fmla="*/ 59 w 159"/>
                  <a:gd name="T61" fmla="*/ 24 h 322"/>
                  <a:gd name="T62" fmla="*/ 58 w 159"/>
                  <a:gd name="T63" fmla="*/ 3 h 322"/>
                  <a:gd name="T64" fmla="*/ 91 w 159"/>
                  <a:gd name="T65" fmla="*/ 24 h 322"/>
                  <a:gd name="T66" fmla="*/ 93 w 159"/>
                  <a:gd name="T67" fmla="*/ 25 h 322"/>
                  <a:gd name="T68" fmla="*/ 159 w 159"/>
                  <a:gd name="T69" fmla="*/ 71 h 322"/>
                  <a:gd name="T70" fmla="*/ 158 w 159"/>
                  <a:gd name="T71" fmla="*/ 69 h 322"/>
                  <a:gd name="T72" fmla="*/ 158 w 159"/>
                  <a:gd name="T73" fmla="*/ 69 h 322"/>
                  <a:gd name="T74" fmla="*/ 158 w 159"/>
                  <a:gd name="T75" fmla="*/ 69 h 322"/>
                  <a:gd name="T76" fmla="*/ 92 w 159"/>
                  <a:gd name="T77" fmla="*/ 23 h 322"/>
                  <a:gd name="T78" fmla="*/ 92 w 159"/>
                  <a:gd name="T79" fmla="*/ 23 h 322"/>
                  <a:gd name="T80" fmla="*/ 90 w 159"/>
                  <a:gd name="T81" fmla="*/ 22 h 322"/>
                  <a:gd name="T82" fmla="*/ 90 w 159"/>
                  <a:gd name="T83" fmla="*/ 22 h 322"/>
                  <a:gd name="T84" fmla="*/ 56 w 159"/>
                  <a:gd name="T85"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322">
                    <a:moveTo>
                      <a:pt x="59" y="47"/>
                    </a:moveTo>
                    <a:cubicBezTo>
                      <a:pt x="58" y="55"/>
                      <a:pt x="57" y="64"/>
                      <a:pt x="57" y="73"/>
                    </a:cubicBezTo>
                    <a:cubicBezTo>
                      <a:pt x="57" y="73"/>
                      <a:pt x="57" y="73"/>
                      <a:pt x="57" y="73"/>
                    </a:cubicBezTo>
                    <a:cubicBezTo>
                      <a:pt x="57" y="74"/>
                      <a:pt x="56" y="74"/>
                      <a:pt x="56" y="75"/>
                    </a:cubicBezTo>
                    <a:cubicBezTo>
                      <a:pt x="56" y="75"/>
                      <a:pt x="56" y="75"/>
                      <a:pt x="56" y="75"/>
                    </a:cubicBezTo>
                    <a:cubicBezTo>
                      <a:pt x="56" y="76"/>
                      <a:pt x="56" y="78"/>
                      <a:pt x="56" y="79"/>
                    </a:cubicBezTo>
                    <a:cubicBezTo>
                      <a:pt x="53" y="109"/>
                      <a:pt x="48" y="143"/>
                      <a:pt x="40" y="179"/>
                    </a:cubicBezTo>
                    <a:cubicBezTo>
                      <a:pt x="40" y="179"/>
                      <a:pt x="40" y="179"/>
                      <a:pt x="40" y="179"/>
                    </a:cubicBezTo>
                    <a:cubicBezTo>
                      <a:pt x="40" y="180"/>
                      <a:pt x="39" y="181"/>
                      <a:pt x="39" y="182"/>
                    </a:cubicBezTo>
                    <a:cubicBezTo>
                      <a:pt x="39" y="182"/>
                      <a:pt x="39" y="182"/>
                      <a:pt x="39" y="182"/>
                    </a:cubicBezTo>
                    <a:cubicBezTo>
                      <a:pt x="31" y="220"/>
                      <a:pt x="19" y="261"/>
                      <a:pt x="5" y="305"/>
                    </a:cubicBezTo>
                    <a:cubicBezTo>
                      <a:pt x="4" y="306"/>
                      <a:pt x="4" y="307"/>
                      <a:pt x="4" y="308"/>
                    </a:cubicBezTo>
                    <a:cubicBezTo>
                      <a:pt x="4" y="308"/>
                      <a:pt x="4" y="308"/>
                      <a:pt x="4" y="308"/>
                    </a:cubicBezTo>
                    <a:cubicBezTo>
                      <a:pt x="4" y="308"/>
                      <a:pt x="4" y="308"/>
                      <a:pt x="4" y="308"/>
                    </a:cubicBezTo>
                    <a:cubicBezTo>
                      <a:pt x="2" y="312"/>
                      <a:pt x="1" y="316"/>
                      <a:pt x="0" y="320"/>
                    </a:cubicBezTo>
                    <a:cubicBezTo>
                      <a:pt x="0" y="321"/>
                      <a:pt x="1" y="321"/>
                      <a:pt x="2" y="322"/>
                    </a:cubicBezTo>
                    <a:cubicBezTo>
                      <a:pt x="4" y="318"/>
                      <a:pt x="5" y="314"/>
                      <a:pt x="7" y="309"/>
                    </a:cubicBezTo>
                    <a:cubicBezTo>
                      <a:pt x="7" y="309"/>
                      <a:pt x="7" y="308"/>
                      <a:pt x="8" y="307"/>
                    </a:cubicBezTo>
                    <a:cubicBezTo>
                      <a:pt x="22" y="263"/>
                      <a:pt x="33" y="222"/>
                      <a:pt x="42" y="183"/>
                    </a:cubicBezTo>
                    <a:cubicBezTo>
                      <a:pt x="42" y="183"/>
                      <a:pt x="42" y="182"/>
                      <a:pt x="42" y="181"/>
                    </a:cubicBezTo>
                    <a:cubicBezTo>
                      <a:pt x="50" y="145"/>
                      <a:pt x="56" y="111"/>
                      <a:pt x="58" y="80"/>
                    </a:cubicBezTo>
                    <a:cubicBezTo>
                      <a:pt x="58" y="79"/>
                      <a:pt x="59" y="78"/>
                      <a:pt x="59" y="76"/>
                    </a:cubicBezTo>
                    <a:cubicBezTo>
                      <a:pt x="59" y="76"/>
                      <a:pt x="59" y="75"/>
                      <a:pt x="59" y="74"/>
                    </a:cubicBezTo>
                    <a:cubicBezTo>
                      <a:pt x="59" y="65"/>
                      <a:pt x="60" y="57"/>
                      <a:pt x="60" y="48"/>
                    </a:cubicBezTo>
                    <a:cubicBezTo>
                      <a:pt x="60" y="48"/>
                      <a:pt x="60" y="48"/>
                      <a:pt x="60" y="48"/>
                    </a:cubicBezTo>
                    <a:cubicBezTo>
                      <a:pt x="59" y="48"/>
                      <a:pt x="59" y="48"/>
                      <a:pt x="59" y="47"/>
                    </a:cubicBezTo>
                    <a:cubicBezTo>
                      <a:pt x="59" y="47"/>
                      <a:pt x="59" y="47"/>
                      <a:pt x="59" y="47"/>
                    </a:cubicBezTo>
                    <a:moveTo>
                      <a:pt x="56" y="0"/>
                    </a:moveTo>
                    <a:cubicBezTo>
                      <a:pt x="57" y="7"/>
                      <a:pt x="57" y="15"/>
                      <a:pt x="58" y="23"/>
                    </a:cubicBezTo>
                    <a:cubicBezTo>
                      <a:pt x="58" y="23"/>
                      <a:pt x="59" y="23"/>
                      <a:pt x="59" y="24"/>
                    </a:cubicBezTo>
                    <a:cubicBezTo>
                      <a:pt x="59" y="24"/>
                      <a:pt x="59" y="24"/>
                      <a:pt x="59" y="24"/>
                    </a:cubicBezTo>
                    <a:cubicBezTo>
                      <a:pt x="59" y="17"/>
                      <a:pt x="58" y="10"/>
                      <a:pt x="58" y="3"/>
                    </a:cubicBezTo>
                    <a:cubicBezTo>
                      <a:pt x="69" y="10"/>
                      <a:pt x="80" y="17"/>
                      <a:pt x="91" y="24"/>
                    </a:cubicBezTo>
                    <a:cubicBezTo>
                      <a:pt x="91" y="24"/>
                      <a:pt x="92" y="25"/>
                      <a:pt x="93" y="25"/>
                    </a:cubicBezTo>
                    <a:cubicBezTo>
                      <a:pt x="115" y="40"/>
                      <a:pt x="138" y="55"/>
                      <a:pt x="159" y="71"/>
                    </a:cubicBezTo>
                    <a:cubicBezTo>
                      <a:pt x="158" y="70"/>
                      <a:pt x="158" y="69"/>
                      <a:pt x="158" y="69"/>
                    </a:cubicBezTo>
                    <a:cubicBezTo>
                      <a:pt x="158" y="69"/>
                      <a:pt x="158" y="69"/>
                      <a:pt x="158" y="69"/>
                    </a:cubicBezTo>
                    <a:cubicBezTo>
                      <a:pt x="158" y="69"/>
                      <a:pt x="158" y="69"/>
                      <a:pt x="158" y="69"/>
                    </a:cubicBezTo>
                    <a:cubicBezTo>
                      <a:pt x="137" y="53"/>
                      <a:pt x="115" y="38"/>
                      <a:pt x="92" y="23"/>
                    </a:cubicBezTo>
                    <a:cubicBezTo>
                      <a:pt x="92" y="23"/>
                      <a:pt x="92" y="23"/>
                      <a:pt x="92" y="23"/>
                    </a:cubicBezTo>
                    <a:cubicBezTo>
                      <a:pt x="92" y="23"/>
                      <a:pt x="91" y="23"/>
                      <a:pt x="90" y="22"/>
                    </a:cubicBezTo>
                    <a:cubicBezTo>
                      <a:pt x="90" y="22"/>
                      <a:pt x="90" y="22"/>
                      <a:pt x="90" y="22"/>
                    </a:cubicBezTo>
                    <a:cubicBezTo>
                      <a:pt x="79" y="15"/>
                      <a:pt x="67" y="7"/>
                      <a:pt x="5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21" name="Freeform 182"/>
              <p:cNvSpPr>
                <a:spLocks noEditPoints="1"/>
              </p:cNvSpPr>
              <p:nvPr/>
            </p:nvSpPr>
            <p:spPr bwMode="auto">
              <a:xfrm>
                <a:off x="613" y="489"/>
                <a:ext cx="85" cy="6"/>
              </a:xfrm>
              <a:custGeom>
                <a:avLst/>
                <a:gdLst>
                  <a:gd name="T0" fmla="*/ 2 w 55"/>
                  <a:gd name="T1" fmla="*/ 0 h 4"/>
                  <a:gd name="T2" fmla="*/ 2 w 55"/>
                  <a:gd name="T3" fmla="*/ 0 h 4"/>
                  <a:gd name="T4" fmla="*/ 2 w 55"/>
                  <a:gd name="T5" fmla="*/ 0 h 4"/>
                  <a:gd name="T6" fmla="*/ 2 w 55"/>
                  <a:gd name="T7" fmla="*/ 0 h 4"/>
                  <a:gd name="T8" fmla="*/ 0 w 55"/>
                  <a:gd name="T9" fmla="*/ 0 h 4"/>
                  <a:gd name="T10" fmla="*/ 22 w 55"/>
                  <a:gd name="T11" fmla="*/ 2 h 4"/>
                  <a:gd name="T12" fmla="*/ 30 w 55"/>
                  <a:gd name="T13" fmla="*/ 2 h 4"/>
                  <a:gd name="T14" fmla="*/ 33 w 55"/>
                  <a:gd name="T15" fmla="*/ 2 h 4"/>
                  <a:gd name="T16" fmla="*/ 33 w 55"/>
                  <a:gd name="T17" fmla="*/ 2 h 4"/>
                  <a:gd name="T18" fmla="*/ 33 w 55"/>
                  <a:gd name="T19" fmla="*/ 2 h 4"/>
                  <a:gd name="T20" fmla="*/ 53 w 55"/>
                  <a:gd name="T21" fmla="*/ 4 h 4"/>
                  <a:gd name="T22" fmla="*/ 53 w 55"/>
                  <a:gd name="T23" fmla="*/ 4 h 4"/>
                  <a:gd name="T24" fmla="*/ 55 w 55"/>
                  <a:gd name="T25" fmla="*/ 4 h 4"/>
                  <a:gd name="T26" fmla="*/ 55 w 55"/>
                  <a:gd name="T27" fmla="*/ 4 h 4"/>
                  <a:gd name="T28" fmla="*/ 52 w 55"/>
                  <a:gd name="T29" fmla="*/ 4 h 4"/>
                  <a:gd name="T30" fmla="*/ 51 w 55"/>
                  <a:gd name="T31" fmla="*/ 4 h 4"/>
                  <a:gd name="T32" fmla="*/ 51 w 55"/>
                  <a:gd name="T33" fmla="*/ 4 h 4"/>
                  <a:gd name="T34" fmla="*/ 31 w 55"/>
                  <a:gd name="T35" fmla="*/ 2 h 4"/>
                  <a:gd name="T36" fmla="*/ 31 w 55"/>
                  <a:gd name="T37" fmla="*/ 2 h 4"/>
                  <a:gd name="T38" fmla="*/ 31 w 55"/>
                  <a:gd name="T39" fmla="*/ 2 h 4"/>
                  <a:gd name="T40" fmla="*/ 29 w 55"/>
                  <a:gd name="T41" fmla="*/ 2 h 4"/>
                  <a:gd name="T42" fmla="*/ 24 w 55"/>
                  <a:gd name="T43" fmla="*/ 2 h 4"/>
                  <a:gd name="T44" fmla="*/ 3 w 55"/>
                  <a:gd name="T45" fmla="*/ 0 h 4"/>
                  <a:gd name="T46" fmla="*/ 1 w 55"/>
                  <a:gd name="T47" fmla="*/ 0 h 4"/>
                  <a:gd name="T48" fmla="*/ 0 w 55"/>
                  <a:gd name="T4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4">
                    <a:moveTo>
                      <a:pt x="2" y="0"/>
                    </a:moveTo>
                    <a:cubicBezTo>
                      <a:pt x="2" y="0"/>
                      <a:pt x="2" y="0"/>
                      <a:pt x="2" y="0"/>
                    </a:cubicBezTo>
                    <a:cubicBezTo>
                      <a:pt x="2" y="0"/>
                      <a:pt x="2" y="0"/>
                      <a:pt x="2" y="0"/>
                    </a:cubicBezTo>
                    <a:cubicBezTo>
                      <a:pt x="2" y="0"/>
                      <a:pt x="2" y="0"/>
                      <a:pt x="2" y="0"/>
                    </a:cubicBezTo>
                    <a:moveTo>
                      <a:pt x="0" y="0"/>
                    </a:moveTo>
                    <a:cubicBezTo>
                      <a:pt x="7" y="0"/>
                      <a:pt x="14" y="1"/>
                      <a:pt x="22" y="2"/>
                    </a:cubicBezTo>
                    <a:cubicBezTo>
                      <a:pt x="25" y="2"/>
                      <a:pt x="27" y="2"/>
                      <a:pt x="30" y="2"/>
                    </a:cubicBezTo>
                    <a:cubicBezTo>
                      <a:pt x="31" y="2"/>
                      <a:pt x="32" y="2"/>
                      <a:pt x="33" y="2"/>
                    </a:cubicBezTo>
                    <a:cubicBezTo>
                      <a:pt x="33" y="2"/>
                      <a:pt x="33" y="2"/>
                      <a:pt x="33" y="2"/>
                    </a:cubicBezTo>
                    <a:cubicBezTo>
                      <a:pt x="33" y="2"/>
                      <a:pt x="33" y="2"/>
                      <a:pt x="33" y="2"/>
                    </a:cubicBezTo>
                    <a:cubicBezTo>
                      <a:pt x="39" y="3"/>
                      <a:pt x="46" y="3"/>
                      <a:pt x="53" y="4"/>
                    </a:cubicBezTo>
                    <a:cubicBezTo>
                      <a:pt x="53" y="4"/>
                      <a:pt x="53" y="4"/>
                      <a:pt x="53" y="4"/>
                    </a:cubicBezTo>
                    <a:cubicBezTo>
                      <a:pt x="53" y="4"/>
                      <a:pt x="54" y="4"/>
                      <a:pt x="55" y="4"/>
                    </a:cubicBezTo>
                    <a:cubicBezTo>
                      <a:pt x="55" y="4"/>
                      <a:pt x="55" y="4"/>
                      <a:pt x="55" y="4"/>
                    </a:cubicBezTo>
                    <a:cubicBezTo>
                      <a:pt x="52" y="4"/>
                      <a:pt x="52" y="4"/>
                      <a:pt x="52" y="4"/>
                    </a:cubicBezTo>
                    <a:cubicBezTo>
                      <a:pt x="51" y="4"/>
                      <a:pt x="51" y="4"/>
                      <a:pt x="51" y="4"/>
                    </a:cubicBezTo>
                    <a:cubicBezTo>
                      <a:pt x="51" y="4"/>
                      <a:pt x="51" y="4"/>
                      <a:pt x="51" y="4"/>
                    </a:cubicBezTo>
                    <a:cubicBezTo>
                      <a:pt x="45" y="3"/>
                      <a:pt x="38" y="2"/>
                      <a:pt x="31" y="2"/>
                    </a:cubicBezTo>
                    <a:cubicBezTo>
                      <a:pt x="31" y="2"/>
                      <a:pt x="31" y="2"/>
                      <a:pt x="31" y="2"/>
                    </a:cubicBezTo>
                    <a:cubicBezTo>
                      <a:pt x="31" y="2"/>
                      <a:pt x="31" y="2"/>
                      <a:pt x="31" y="2"/>
                    </a:cubicBezTo>
                    <a:cubicBezTo>
                      <a:pt x="31" y="2"/>
                      <a:pt x="30" y="2"/>
                      <a:pt x="29" y="2"/>
                    </a:cubicBezTo>
                    <a:cubicBezTo>
                      <a:pt x="27" y="2"/>
                      <a:pt x="25" y="2"/>
                      <a:pt x="24" y="2"/>
                    </a:cubicBezTo>
                    <a:cubicBezTo>
                      <a:pt x="16" y="1"/>
                      <a:pt x="9" y="0"/>
                      <a:pt x="3" y="0"/>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22" name="Freeform 183"/>
              <p:cNvSpPr>
                <a:spLocks/>
              </p:cNvSpPr>
              <p:nvPr/>
            </p:nvSpPr>
            <p:spPr bwMode="auto">
              <a:xfrm>
                <a:off x="1250" y="786"/>
                <a:ext cx="28" cy="21"/>
              </a:xfrm>
              <a:custGeom>
                <a:avLst/>
                <a:gdLst>
                  <a:gd name="T0" fmla="*/ 6 w 18"/>
                  <a:gd name="T1" fmla="*/ 0 h 14"/>
                  <a:gd name="T2" fmla="*/ 3 w 18"/>
                  <a:gd name="T3" fmla="*/ 1 h 14"/>
                  <a:gd name="T4" fmla="*/ 1 w 18"/>
                  <a:gd name="T5" fmla="*/ 2 h 14"/>
                  <a:gd name="T6" fmla="*/ 1 w 18"/>
                  <a:gd name="T7" fmla="*/ 2 h 14"/>
                  <a:gd name="T8" fmla="*/ 4 w 18"/>
                  <a:gd name="T9" fmla="*/ 10 h 14"/>
                  <a:gd name="T10" fmla="*/ 6 w 18"/>
                  <a:gd name="T11" fmla="*/ 12 h 14"/>
                  <a:gd name="T12" fmla="*/ 7 w 18"/>
                  <a:gd name="T13" fmla="*/ 12 h 14"/>
                  <a:gd name="T14" fmla="*/ 8 w 18"/>
                  <a:gd name="T15" fmla="*/ 12 h 14"/>
                  <a:gd name="T16" fmla="*/ 13 w 18"/>
                  <a:gd name="T17" fmla="*/ 14 h 14"/>
                  <a:gd name="T18" fmla="*/ 18 w 18"/>
                  <a:gd name="T19" fmla="*/ 10 h 14"/>
                  <a:gd name="T20" fmla="*/ 18 w 18"/>
                  <a:gd name="T21" fmla="*/ 9 h 14"/>
                  <a:gd name="T22" fmla="*/ 18 w 18"/>
                  <a:gd name="T23" fmla="*/ 8 h 14"/>
                  <a:gd name="T24" fmla="*/ 6 w 18"/>
                  <a:gd name="T2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4">
                    <a:moveTo>
                      <a:pt x="6" y="0"/>
                    </a:moveTo>
                    <a:cubicBezTo>
                      <a:pt x="5" y="0"/>
                      <a:pt x="3" y="0"/>
                      <a:pt x="3" y="1"/>
                    </a:cubicBezTo>
                    <a:cubicBezTo>
                      <a:pt x="2" y="1"/>
                      <a:pt x="2" y="1"/>
                      <a:pt x="1" y="2"/>
                    </a:cubicBezTo>
                    <a:cubicBezTo>
                      <a:pt x="1" y="2"/>
                      <a:pt x="1" y="2"/>
                      <a:pt x="1" y="2"/>
                    </a:cubicBezTo>
                    <a:cubicBezTo>
                      <a:pt x="0" y="4"/>
                      <a:pt x="1" y="8"/>
                      <a:pt x="4" y="10"/>
                    </a:cubicBezTo>
                    <a:cubicBezTo>
                      <a:pt x="5" y="11"/>
                      <a:pt x="6" y="11"/>
                      <a:pt x="6" y="12"/>
                    </a:cubicBezTo>
                    <a:cubicBezTo>
                      <a:pt x="7" y="12"/>
                      <a:pt x="7" y="12"/>
                      <a:pt x="7" y="12"/>
                    </a:cubicBezTo>
                    <a:cubicBezTo>
                      <a:pt x="8" y="12"/>
                      <a:pt x="8" y="12"/>
                      <a:pt x="8" y="12"/>
                    </a:cubicBezTo>
                    <a:cubicBezTo>
                      <a:pt x="10" y="13"/>
                      <a:pt x="12" y="14"/>
                      <a:pt x="13" y="14"/>
                    </a:cubicBezTo>
                    <a:cubicBezTo>
                      <a:pt x="16" y="14"/>
                      <a:pt x="18" y="12"/>
                      <a:pt x="18" y="10"/>
                    </a:cubicBezTo>
                    <a:cubicBezTo>
                      <a:pt x="18" y="10"/>
                      <a:pt x="18" y="9"/>
                      <a:pt x="18" y="9"/>
                    </a:cubicBezTo>
                    <a:cubicBezTo>
                      <a:pt x="18" y="8"/>
                      <a:pt x="18" y="8"/>
                      <a:pt x="18" y="8"/>
                    </a:cubicBezTo>
                    <a:cubicBezTo>
                      <a:pt x="16" y="3"/>
                      <a:pt x="10"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23" name="Freeform 184"/>
              <p:cNvSpPr>
                <a:spLocks/>
              </p:cNvSpPr>
              <p:nvPr/>
            </p:nvSpPr>
            <p:spPr bwMode="auto">
              <a:xfrm>
                <a:off x="1139" y="604"/>
                <a:ext cx="21" cy="8"/>
              </a:xfrm>
              <a:custGeom>
                <a:avLst/>
                <a:gdLst>
                  <a:gd name="T0" fmla="*/ 1 w 13"/>
                  <a:gd name="T1" fmla="*/ 0 h 5"/>
                  <a:gd name="T2" fmla="*/ 1 w 13"/>
                  <a:gd name="T3" fmla="*/ 0 h 5"/>
                  <a:gd name="T4" fmla="*/ 3 w 13"/>
                  <a:gd name="T5" fmla="*/ 2 h 5"/>
                  <a:gd name="T6" fmla="*/ 4 w 13"/>
                  <a:gd name="T7" fmla="*/ 3 h 5"/>
                  <a:gd name="T8" fmla="*/ 4 w 13"/>
                  <a:gd name="T9" fmla="*/ 3 h 5"/>
                  <a:gd name="T10" fmla="*/ 12 w 13"/>
                  <a:gd name="T11" fmla="*/ 5 h 5"/>
                  <a:gd name="T12" fmla="*/ 13 w 13"/>
                  <a:gd name="T13" fmla="*/ 5 h 5"/>
                  <a:gd name="T14" fmla="*/ 13 w 13"/>
                  <a:gd name="T15" fmla="*/ 5 h 5"/>
                  <a:gd name="T16" fmla="*/ 13 w 13"/>
                  <a:gd name="T17" fmla="*/ 5 h 5"/>
                  <a:gd name="T18" fmla="*/ 2 w 13"/>
                  <a:gd name="T19" fmla="*/ 1 h 5"/>
                  <a:gd name="T20" fmla="*/ 2 w 13"/>
                  <a:gd name="T21" fmla="*/ 0 h 5"/>
                  <a:gd name="T22" fmla="*/ 2 w 13"/>
                  <a:gd name="T23" fmla="*/ 0 h 5"/>
                  <a:gd name="T24" fmla="*/ 1 w 13"/>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5">
                    <a:moveTo>
                      <a:pt x="1" y="0"/>
                    </a:moveTo>
                    <a:cubicBezTo>
                      <a:pt x="1" y="0"/>
                      <a:pt x="1" y="0"/>
                      <a:pt x="1" y="0"/>
                    </a:cubicBezTo>
                    <a:cubicBezTo>
                      <a:pt x="0" y="1"/>
                      <a:pt x="0" y="1"/>
                      <a:pt x="3" y="2"/>
                    </a:cubicBezTo>
                    <a:cubicBezTo>
                      <a:pt x="4" y="2"/>
                      <a:pt x="4" y="2"/>
                      <a:pt x="4" y="3"/>
                    </a:cubicBezTo>
                    <a:cubicBezTo>
                      <a:pt x="4" y="3"/>
                      <a:pt x="4" y="3"/>
                      <a:pt x="4" y="3"/>
                    </a:cubicBezTo>
                    <a:cubicBezTo>
                      <a:pt x="7" y="4"/>
                      <a:pt x="10" y="5"/>
                      <a:pt x="12" y="5"/>
                    </a:cubicBezTo>
                    <a:cubicBezTo>
                      <a:pt x="12" y="5"/>
                      <a:pt x="12" y="5"/>
                      <a:pt x="13" y="5"/>
                    </a:cubicBezTo>
                    <a:cubicBezTo>
                      <a:pt x="13" y="5"/>
                      <a:pt x="13" y="5"/>
                      <a:pt x="13" y="5"/>
                    </a:cubicBezTo>
                    <a:cubicBezTo>
                      <a:pt x="13" y="5"/>
                      <a:pt x="13" y="5"/>
                      <a:pt x="13" y="5"/>
                    </a:cubicBezTo>
                    <a:cubicBezTo>
                      <a:pt x="13" y="4"/>
                      <a:pt x="6" y="1"/>
                      <a:pt x="2" y="1"/>
                    </a:cubicBezTo>
                    <a:cubicBezTo>
                      <a:pt x="2" y="1"/>
                      <a:pt x="2" y="1"/>
                      <a:pt x="2" y="0"/>
                    </a:cubicBezTo>
                    <a:cubicBezTo>
                      <a:pt x="2" y="0"/>
                      <a:pt x="2" y="0"/>
                      <a:pt x="2" y="0"/>
                    </a:cubicBezTo>
                    <a:cubicBezTo>
                      <a:pt x="2"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24" name="Freeform 185"/>
              <p:cNvSpPr>
                <a:spLocks/>
              </p:cNvSpPr>
              <p:nvPr/>
            </p:nvSpPr>
            <p:spPr bwMode="auto">
              <a:xfrm>
                <a:off x="1450" y="776"/>
                <a:ext cx="20" cy="16"/>
              </a:xfrm>
              <a:custGeom>
                <a:avLst/>
                <a:gdLst>
                  <a:gd name="T0" fmla="*/ 0 w 13"/>
                  <a:gd name="T1" fmla="*/ 0 h 10"/>
                  <a:gd name="T2" fmla="*/ 0 w 13"/>
                  <a:gd name="T3" fmla="*/ 1 h 10"/>
                  <a:gd name="T4" fmla="*/ 7 w 13"/>
                  <a:gd name="T5" fmla="*/ 8 h 10"/>
                  <a:gd name="T6" fmla="*/ 11 w 13"/>
                  <a:gd name="T7" fmla="*/ 10 h 10"/>
                  <a:gd name="T8" fmla="*/ 11 w 13"/>
                  <a:gd name="T9" fmla="*/ 10 h 10"/>
                  <a:gd name="T10" fmla="*/ 3 w 13"/>
                  <a:gd name="T11" fmla="*/ 0 h 10"/>
                  <a:gd name="T12" fmla="*/ 0 w 13"/>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0" y="0"/>
                    </a:moveTo>
                    <a:cubicBezTo>
                      <a:pt x="0" y="0"/>
                      <a:pt x="0" y="0"/>
                      <a:pt x="0" y="1"/>
                    </a:cubicBezTo>
                    <a:cubicBezTo>
                      <a:pt x="0" y="2"/>
                      <a:pt x="3" y="6"/>
                      <a:pt x="7" y="8"/>
                    </a:cubicBezTo>
                    <a:cubicBezTo>
                      <a:pt x="9" y="9"/>
                      <a:pt x="10" y="10"/>
                      <a:pt x="11" y="10"/>
                    </a:cubicBezTo>
                    <a:cubicBezTo>
                      <a:pt x="11" y="10"/>
                      <a:pt x="11" y="10"/>
                      <a:pt x="11" y="10"/>
                    </a:cubicBezTo>
                    <a:cubicBezTo>
                      <a:pt x="13" y="9"/>
                      <a:pt x="8" y="3"/>
                      <a:pt x="3" y="0"/>
                    </a:cubicBezTo>
                    <a:cubicBezTo>
                      <a:pt x="2"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25" name="Freeform 186"/>
              <p:cNvSpPr>
                <a:spLocks/>
              </p:cNvSpPr>
              <p:nvPr/>
            </p:nvSpPr>
            <p:spPr bwMode="auto">
              <a:xfrm>
                <a:off x="556" y="943"/>
                <a:ext cx="46" cy="31"/>
              </a:xfrm>
              <a:custGeom>
                <a:avLst/>
                <a:gdLst>
                  <a:gd name="T0" fmla="*/ 16 w 30"/>
                  <a:gd name="T1" fmla="*/ 0 h 20"/>
                  <a:gd name="T2" fmla="*/ 5 w 30"/>
                  <a:gd name="T3" fmla="*/ 4 h 20"/>
                  <a:gd name="T4" fmla="*/ 3 w 30"/>
                  <a:gd name="T5" fmla="*/ 5 h 20"/>
                  <a:gd name="T6" fmla="*/ 3 w 30"/>
                  <a:gd name="T7" fmla="*/ 6 h 20"/>
                  <a:gd name="T8" fmla="*/ 8 w 30"/>
                  <a:gd name="T9" fmla="*/ 19 h 20"/>
                  <a:gd name="T10" fmla="*/ 8 w 30"/>
                  <a:gd name="T11" fmla="*/ 19 h 20"/>
                  <a:gd name="T12" fmla="*/ 8 w 30"/>
                  <a:gd name="T13" fmla="*/ 19 h 20"/>
                  <a:gd name="T14" fmla="*/ 8 w 30"/>
                  <a:gd name="T15" fmla="*/ 19 h 20"/>
                  <a:gd name="T16" fmla="*/ 8 w 30"/>
                  <a:gd name="T17" fmla="*/ 19 h 20"/>
                  <a:gd name="T18" fmla="*/ 8 w 30"/>
                  <a:gd name="T19" fmla="*/ 19 h 20"/>
                  <a:gd name="T20" fmla="*/ 9 w 30"/>
                  <a:gd name="T21" fmla="*/ 20 h 20"/>
                  <a:gd name="T22" fmla="*/ 11 w 30"/>
                  <a:gd name="T23" fmla="*/ 20 h 20"/>
                  <a:gd name="T24" fmla="*/ 11 w 30"/>
                  <a:gd name="T25" fmla="*/ 20 h 20"/>
                  <a:gd name="T26" fmla="*/ 15 w 30"/>
                  <a:gd name="T27" fmla="*/ 20 h 20"/>
                  <a:gd name="T28" fmla="*/ 22 w 30"/>
                  <a:gd name="T29" fmla="*/ 19 h 20"/>
                  <a:gd name="T30" fmla="*/ 28 w 30"/>
                  <a:gd name="T31" fmla="*/ 15 h 20"/>
                  <a:gd name="T32" fmla="*/ 29 w 30"/>
                  <a:gd name="T33" fmla="*/ 12 h 20"/>
                  <a:gd name="T34" fmla="*/ 23 w 30"/>
                  <a:gd name="T35" fmla="*/ 1 h 20"/>
                  <a:gd name="T36" fmla="*/ 22 w 30"/>
                  <a:gd name="T37" fmla="*/ 1 h 20"/>
                  <a:gd name="T38" fmla="*/ 22 w 30"/>
                  <a:gd name="T39" fmla="*/ 1 h 20"/>
                  <a:gd name="T40" fmla="*/ 22 w 30"/>
                  <a:gd name="T41" fmla="*/ 1 h 20"/>
                  <a:gd name="T42" fmla="*/ 22 w 30"/>
                  <a:gd name="T43" fmla="*/ 1 h 20"/>
                  <a:gd name="T44" fmla="*/ 22 w 30"/>
                  <a:gd name="T45" fmla="*/ 1 h 20"/>
                  <a:gd name="T46" fmla="*/ 22 w 30"/>
                  <a:gd name="T47" fmla="*/ 1 h 20"/>
                  <a:gd name="T48" fmla="*/ 22 w 30"/>
                  <a:gd name="T49" fmla="*/ 1 h 20"/>
                  <a:gd name="T50" fmla="*/ 22 w 30"/>
                  <a:gd name="T51" fmla="*/ 1 h 20"/>
                  <a:gd name="T52" fmla="*/ 16 w 30"/>
                  <a:gd name="T5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 h="20">
                    <a:moveTo>
                      <a:pt x="16" y="0"/>
                    </a:moveTo>
                    <a:cubicBezTo>
                      <a:pt x="11" y="0"/>
                      <a:pt x="7" y="2"/>
                      <a:pt x="5" y="4"/>
                    </a:cubicBezTo>
                    <a:cubicBezTo>
                      <a:pt x="4" y="4"/>
                      <a:pt x="4" y="5"/>
                      <a:pt x="3" y="5"/>
                    </a:cubicBezTo>
                    <a:cubicBezTo>
                      <a:pt x="3" y="5"/>
                      <a:pt x="3" y="5"/>
                      <a:pt x="3" y="6"/>
                    </a:cubicBezTo>
                    <a:cubicBezTo>
                      <a:pt x="0" y="10"/>
                      <a:pt x="0" y="16"/>
                      <a:pt x="8" y="19"/>
                    </a:cubicBezTo>
                    <a:cubicBezTo>
                      <a:pt x="8" y="19"/>
                      <a:pt x="8" y="19"/>
                      <a:pt x="8" y="19"/>
                    </a:cubicBezTo>
                    <a:cubicBezTo>
                      <a:pt x="8" y="19"/>
                      <a:pt x="8" y="19"/>
                      <a:pt x="8" y="19"/>
                    </a:cubicBezTo>
                    <a:cubicBezTo>
                      <a:pt x="8" y="19"/>
                      <a:pt x="8" y="19"/>
                      <a:pt x="8" y="19"/>
                    </a:cubicBezTo>
                    <a:cubicBezTo>
                      <a:pt x="8" y="19"/>
                      <a:pt x="8" y="19"/>
                      <a:pt x="8" y="19"/>
                    </a:cubicBezTo>
                    <a:cubicBezTo>
                      <a:pt x="8" y="19"/>
                      <a:pt x="8" y="19"/>
                      <a:pt x="8" y="19"/>
                    </a:cubicBezTo>
                    <a:cubicBezTo>
                      <a:pt x="8" y="19"/>
                      <a:pt x="9" y="19"/>
                      <a:pt x="9" y="20"/>
                    </a:cubicBezTo>
                    <a:cubicBezTo>
                      <a:pt x="10" y="20"/>
                      <a:pt x="10" y="20"/>
                      <a:pt x="11" y="20"/>
                    </a:cubicBezTo>
                    <a:cubicBezTo>
                      <a:pt x="11" y="20"/>
                      <a:pt x="11" y="20"/>
                      <a:pt x="11" y="20"/>
                    </a:cubicBezTo>
                    <a:cubicBezTo>
                      <a:pt x="12" y="20"/>
                      <a:pt x="13" y="20"/>
                      <a:pt x="15" y="20"/>
                    </a:cubicBezTo>
                    <a:cubicBezTo>
                      <a:pt x="17" y="20"/>
                      <a:pt x="19" y="20"/>
                      <a:pt x="22" y="19"/>
                    </a:cubicBezTo>
                    <a:cubicBezTo>
                      <a:pt x="24" y="18"/>
                      <a:pt x="26" y="16"/>
                      <a:pt x="28" y="15"/>
                    </a:cubicBezTo>
                    <a:cubicBezTo>
                      <a:pt x="28" y="14"/>
                      <a:pt x="28" y="13"/>
                      <a:pt x="29" y="12"/>
                    </a:cubicBezTo>
                    <a:cubicBezTo>
                      <a:pt x="30" y="8"/>
                      <a:pt x="28" y="4"/>
                      <a:pt x="23" y="1"/>
                    </a:cubicBezTo>
                    <a:cubicBezTo>
                      <a:pt x="22" y="1"/>
                      <a:pt x="22" y="1"/>
                      <a:pt x="22" y="1"/>
                    </a:cubicBezTo>
                    <a:cubicBezTo>
                      <a:pt x="22" y="1"/>
                      <a:pt x="22" y="1"/>
                      <a:pt x="22" y="1"/>
                    </a:cubicBezTo>
                    <a:cubicBezTo>
                      <a:pt x="22" y="1"/>
                      <a:pt x="22" y="1"/>
                      <a:pt x="22" y="1"/>
                    </a:cubicBezTo>
                    <a:cubicBezTo>
                      <a:pt x="22" y="1"/>
                      <a:pt x="22" y="1"/>
                      <a:pt x="22" y="1"/>
                    </a:cubicBezTo>
                    <a:cubicBezTo>
                      <a:pt x="22" y="1"/>
                      <a:pt x="22" y="1"/>
                      <a:pt x="22" y="1"/>
                    </a:cubicBezTo>
                    <a:cubicBezTo>
                      <a:pt x="22" y="1"/>
                      <a:pt x="22" y="1"/>
                      <a:pt x="22" y="1"/>
                    </a:cubicBezTo>
                    <a:cubicBezTo>
                      <a:pt x="22" y="1"/>
                      <a:pt x="22" y="1"/>
                      <a:pt x="22" y="1"/>
                    </a:cubicBezTo>
                    <a:cubicBezTo>
                      <a:pt x="22" y="1"/>
                      <a:pt x="22" y="1"/>
                      <a:pt x="22" y="1"/>
                    </a:cubicBezTo>
                    <a:cubicBezTo>
                      <a:pt x="20" y="0"/>
                      <a:pt x="18"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26" name="Freeform 187"/>
              <p:cNvSpPr>
                <a:spLocks/>
              </p:cNvSpPr>
              <p:nvPr/>
            </p:nvSpPr>
            <p:spPr bwMode="auto">
              <a:xfrm>
                <a:off x="1107" y="666"/>
                <a:ext cx="29" cy="14"/>
              </a:xfrm>
              <a:custGeom>
                <a:avLst/>
                <a:gdLst>
                  <a:gd name="T0" fmla="*/ 7 w 19"/>
                  <a:gd name="T1" fmla="*/ 0 h 9"/>
                  <a:gd name="T2" fmla="*/ 4 w 19"/>
                  <a:gd name="T3" fmla="*/ 0 h 9"/>
                  <a:gd name="T4" fmla="*/ 3 w 19"/>
                  <a:gd name="T5" fmla="*/ 1 h 9"/>
                  <a:gd name="T6" fmla="*/ 2 w 19"/>
                  <a:gd name="T7" fmla="*/ 1 h 9"/>
                  <a:gd name="T8" fmla="*/ 6 w 19"/>
                  <a:gd name="T9" fmla="*/ 8 h 9"/>
                  <a:gd name="T10" fmla="*/ 7 w 19"/>
                  <a:gd name="T11" fmla="*/ 8 h 9"/>
                  <a:gd name="T12" fmla="*/ 7 w 19"/>
                  <a:gd name="T13" fmla="*/ 8 h 9"/>
                  <a:gd name="T14" fmla="*/ 13 w 19"/>
                  <a:gd name="T15" fmla="*/ 9 h 9"/>
                  <a:gd name="T16" fmla="*/ 18 w 19"/>
                  <a:gd name="T17" fmla="*/ 7 h 9"/>
                  <a:gd name="T18" fmla="*/ 19 w 19"/>
                  <a:gd name="T19" fmla="*/ 7 h 9"/>
                  <a:gd name="T20" fmla="*/ 19 w 19"/>
                  <a:gd name="T21" fmla="*/ 7 h 9"/>
                  <a:gd name="T22" fmla="*/ 7 w 19"/>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9">
                    <a:moveTo>
                      <a:pt x="7" y="0"/>
                    </a:moveTo>
                    <a:cubicBezTo>
                      <a:pt x="6" y="0"/>
                      <a:pt x="5" y="0"/>
                      <a:pt x="4" y="0"/>
                    </a:cubicBezTo>
                    <a:cubicBezTo>
                      <a:pt x="3" y="0"/>
                      <a:pt x="3" y="0"/>
                      <a:pt x="3" y="1"/>
                    </a:cubicBezTo>
                    <a:cubicBezTo>
                      <a:pt x="3" y="1"/>
                      <a:pt x="2" y="1"/>
                      <a:pt x="2" y="1"/>
                    </a:cubicBezTo>
                    <a:cubicBezTo>
                      <a:pt x="0" y="3"/>
                      <a:pt x="2" y="6"/>
                      <a:pt x="6" y="8"/>
                    </a:cubicBezTo>
                    <a:cubicBezTo>
                      <a:pt x="6" y="8"/>
                      <a:pt x="7" y="8"/>
                      <a:pt x="7" y="8"/>
                    </a:cubicBezTo>
                    <a:cubicBezTo>
                      <a:pt x="7" y="8"/>
                      <a:pt x="7" y="8"/>
                      <a:pt x="7" y="8"/>
                    </a:cubicBezTo>
                    <a:cubicBezTo>
                      <a:pt x="9" y="9"/>
                      <a:pt x="11" y="9"/>
                      <a:pt x="13" y="9"/>
                    </a:cubicBezTo>
                    <a:cubicBezTo>
                      <a:pt x="16" y="9"/>
                      <a:pt x="18" y="9"/>
                      <a:pt x="18" y="7"/>
                    </a:cubicBezTo>
                    <a:cubicBezTo>
                      <a:pt x="18" y="7"/>
                      <a:pt x="19" y="7"/>
                      <a:pt x="19" y="7"/>
                    </a:cubicBezTo>
                    <a:cubicBezTo>
                      <a:pt x="19" y="7"/>
                      <a:pt x="19" y="7"/>
                      <a:pt x="19" y="7"/>
                    </a:cubicBezTo>
                    <a:cubicBezTo>
                      <a:pt x="19" y="3"/>
                      <a:pt x="12"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27" name="Freeform 188"/>
              <p:cNvSpPr>
                <a:spLocks/>
              </p:cNvSpPr>
              <p:nvPr/>
            </p:nvSpPr>
            <p:spPr bwMode="auto">
              <a:xfrm>
                <a:off x="464" y="601"/>
                <a:ext cx="45" cy="17"/>
              </a:xfrm>
              <a:custGeom>
                <a:avLst/>
                <a:gdLst>
                  <a:gd name="T0" fmla="*/ 18 w 29"/>
                  <a:gd name="T1" fmla="*/ 0 h 11"/>
                  <a:gd name="T2" fmla="*/ 8 w 29"/>
                  <a:gd name="T3" fmla="*/ 2 h 11"/>
                  <a:gd name="T4" fmla="*/ 6 w 29"/>
                  <a:gd name="T5" fmla="*/ 3 h 11"/>
                  <a:gd name="T6" fmla="*/ 5 w 29"/>
                  <a:gd name="T7" fmla="*/ 3 h 11"/>
                  <a:gd name="T8" fmla="*/ 5 w 29"/>
                  <a:gd name="T9" fmla="*/ 4 h 11"/>
                  <a:gd name="T10" fmla="*/ 5 w 29"/>
                  <a:gd name="T11" fmla="*/ 10 h 11"/>
                  <a:gd name="T12" fmla="*/ 6 w 29"/>
                  <a:gd name="T13" fmla="*/ 10 h 11"/>
                  <a:gd name="T14" fmla="*/ 6 w 29"/>
                  <a:gd name="T15" fmla="*/ 10 h 11"/>
                  <a:gd name="T16" fmla="*/ 11 w 29"/>
                  <a:gd name="T17" fmla="*/ 11 h 11"/>
                  <a:gd name="T18" fmla="*/ 24 w 29"/>
                  <a:gd name="T19" fmla="*/ 8 h 11"/>
                  <a:gd name="T20" fmla="*/ 28 w 29"/>
                  <a:gd name="T21" fmla="*/ 5 h 11"/>
                  <a:gd name="T22" fmla="*/ 18 w 29"/>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11">
                    <a:moveTo>
                      <a:pt x="18" y="0"/>
                    </a:moveTo>
                    <a:cubicBezTo>
                      <a:pt x="15" y="0"/>
                      <a:pt x="11" y="1"/>
                      <a:pt x="8" y="2"/>
                    </a:cubicBezTo>
                    <a:cubicBezTo>
                      <a:pt x="7" y="2"/>
                      <a:pt x="6" y="3"/>
                      <a:pt x="6" y="3"/>
                    </a:cubicBezTo>
                    <a:cubicBezTo>
                      <a:pt x="5" y="3"/>
                      <a:pt x="5" y="3"/>
                      <a:pt x="5" y="3"/>
                    </a:cubicBezTo>
                    <a:cubicBezTo>
                      <a:pt x="5" y="4"/>
                      <a:pt x="5" y="4"/>
                      <a:pt x="5" y="4"/>
                    </a:cubicBezTo>
                    <a:cubicBezTo>
                      <a:pt x="0" y="6"/>
                      <a:pt x="1" y="9"/>
                      <a:pt x="5" y="10"/>
                    </a:cubicBezTo>
                    <a:cubicBezTo>
                      <a:pt x="5" y="10"/>
                      <a:pt x="5" y="10"/>
                      <a:pt x="6" y="10"/>
                    </a:cubicBezTo>
                    <a:cubicBezTo>
                      <a:pt x="6" y="10"/>
                      <a:pt x="6" y="10"/>
                      <a:pt x="6" y="10"/>
                    </a:cubicBezTo>
                    <a:cubicBezTo>
                      <a:pt x="8" y="11"/>
                      <a:pt x="9" y="11"/>
                      <a:pt x="11" y="11"/>
                    </a:cubicBezTo>
                    <a:cubicBezTo>
                      <a:pt x="15" y="11"/>
                      <a:pt x="20" y="10"/>
                      <a:pt x="24" y="8"/>
                    </a:cubicBezTo>
                    <a:cubicBezTo>
                      <a:pt x="26" y="7"/>
                      <a:pt x="27" y="6"/>
                      <a:pt x="28" y="5"/>
                    </a:cubicBezTo>
                    <a:cubicBezTo>
                      <a:pt x="29" y="2"/>
                      <a:pt x="24" y="0"/>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28" name="Freeform 189"/>
              <p:cNvSpPr>
                <a:spLocks/>
              </p:cNvSpPr>
              <p:nvPr/>
            </p:nvSpPr>
            <p:spPr bwMode="auto">
              <a:xfrm>
                <a:off x="785" y="700"/>
                <a:ext cx="42" cy="22"/>
              </a:xfrm>
              <a:custGeom>
                <a:avLst/>
                <a:gdLst>
                  <a:gd name="T0" fmla="*/ 14 w 27"/>
                  <a:gd name="T1" fmla="*/ 0 h 14"/>
                  <a:gd name="T2" fmla="*/ 5 w 27"/>
                  <a:gd name="T3" fmla="*/ 3 h 14"/>
                  <a:gd name="T4" fmla="*/ 4 w 27"/>
                  <a:gd name="T5" fmla="*/ 3 h 14"/>
                  <a:gd name="T6" fmla="*/ 4 w 27"/>
                  <a:gd name="T7" fmla="*/ 3 h 14"/>
                  <a:gd name="T8" fmla="*/ 4 w 27"/>
                  <a:gd name="T9" fmla="*/ 3 h 14"/>
                  <a:gd name="T10" fmla="*/ 7 w 27"/>
                  <a:gd name="T11" fmla="*/ 13 h 14"/>
                  <a:gd name="T12" fmla="*/ 8 w 27"/>
                  <a:gd name="T13" fmla="*/ 13 h 14"/>
                  <a:gd name="T14" fmla="*/ 8 w 27"/>
                  <a:gd name="T15" fmla="*/ 13 h 14"/>
                  <a:gd name="T16" fmla="*/ 14 w 27"/>
                  <a:gd name="T17" fmla="*/ 14 h 14"/>
                  <a:gd name="T18" fmla="*/ 24 w 27"/>
                  <a:gd name="T19" fmla="*/ 11 h 14"/>
                  <a:gd name="T20" fmla="*/ 21 w 27"/>
                  <a:gd name="T21" fmla="*/ 2 h 14"/>
                  <a:gd name="T22" fmla="*/ 21 w 27"/>
                  <a:gd name="T23" fmla="*/ 2 h 14"/>
                  <a:gd name="T24" fmla="*/ 21 w 27"/>
                  <a:gd name="T25" fmla="*/ 2 h 14"/>
                  <a:gd name="T26" fmla="*/ 14 w 27"/>
                  <a:gd name="T2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14">
                    <a:moveTo>
                      <a:pt x="14" y="0"/>
                    </a:moveTo>
                    <a:cubicBezTo>
                      <a:pt x="10" y="0"/>
                      <a:pt x="6" y="2"/>
                      <a:pt x="5" y="3"/>
                    </a:cubicBezTo>
                    <a:cubicBezTo>
                      <a:pt x="4" y="3"/>
                      <a:pt x="4" y="3"/>
                      <a:pt x="4" y="3"/>
                    </a:cubicBezTo>
                    <a:cubicBezTo>
                      <a:pt x="4" y="3"/>
                      <a:pt x="4" y="3"/>
                      <a:pt x="4" y="3"/>
                    </a:cubicBezTo>
                    <a:cubicBezTo>
                      <a:pt x="4" y="3"/>
                      <a:pt x="4" y="3"/>
                      <a:pt x="4" y="3"/>
                    </a:cubicBezTo>
                    <a:cubicBezTo>
                      <a:pt x="0" y="7"/>
                      <a:pt x="2" y="10"/>
                      <a:pt x="7" y="13"/>
                    </a:cubicBezTo>
                    <a:cubicBezTo>
                      <a:pt x="8" y="13"/>
                      <a:pt x="8" y="13"/>
                      <a:pt x="8" y="13"/>
                    </a:cubicBezTo>
                    <a:cubicBezTo>
                      <a:pt x="8" y="13"/>
                      <a:pt x="8" y="13"/>
                      <a:pt x="8" y="13"/>
                    </a:cubicBezTo>
                    <a:cubicBezTo>
                      <a:pt x="10" y="14"/>
                      <a:pt x="12" y="14"/>
                      <a:pt x="14" y="14"/>
                    </a:cubicBezTo>
                    <a:cubicBezTo>
                      <a:pt x="18" y="14"/>
                      <a:pt x="21" y="13"/>
                      <a:pt x="24" y="11"/>
                    </a:cubicBezTo>
                    <a:cubicBezTo>
                      <a:pt x="27" y="8"/>
                      <a:pt x="26" y="4"/>
                      <a:pt x="21" y="2"/>
                    </a:cubicBezTo>
                    <a:cubicBezTo>
                      <a:pt x="21" y="2"/>
                      <a:pt x="21" y="2"/>
                      <a:pt x="21" y="2"/>
                    </a:cubicBezTo>
                    <a:cubicBezTo>
                      <a:pt x="21" y="2"/>
                      <a:pt x="21" y="2"/>
                      <a:pt x="21" y="2"/>
                    </a:cubicBezTo>
                    <a:cubicBezTo>
                      <a:pt x="18" y="1"/>
                      <a:pt x="16"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29" name="Freeform 190"/>
              <p:cNvSpPr>
                <a:spLocks/>
              </p:cNvSpPr>
              <p:nvPr/>
            </p:nvSpPr>
            <p:spPr bwMode="auto">
              <a:xfrm>
                <a:off x="618" y="582"/>
                <a:ext cx="42" cy="14"/>
              </a:xfrm>
              <a:custGeom>
                <a:avLst/>
                <a:gdLst>
                  <a:gd name="T0" fmla="*/ 16 w 27"/>
                  <a:gd name="T1" fmla="*/ 0 h 9"/>
                  <a:gd name="T2" fmla="*/ 7 w 27"/>
                  <a:gd name="T3" fmla="*/ 2 h 9"/>
                  <a:gd name="T4" fmla="*/ 6 w 27"/>
                  <a:gd name="T5" fmla="*/ 2 h 9"/>
                  <a:gd name="T6" fmla="*/ 6 w 27"/>
                  <a:gd name="T7" fmla="*/ 2 h 9"/>
                  <a:gd name="T8" fmla="*/ 5 w 27"/>
                  <a:gd name="T9" fmla="*/ 2 h 9"/>
                  <a:gd name="T10" fmla="*/ 5 w 27"/>
                  <a:gd name="T11" fmla="*/ 2 h 9"/>
                  <a:gd name="T12" fmla="*/ 5 w 27"/>
                  <a:gd name="T13" fmla="*/ 2 h 9"/>
                  <a:gd name="T14" fmla="*/ 4 w 27"/>
                  <a:gd name="T15" fmla="*/ 3 h 9"/>
                  <a:gd name="T16" fmla="*/ 4 w 27"/>
                  <a:gd name="T17" fmla="*/ 8 h 9"/>
                  <a:gd name="T18" fmla="*/ 5 w 27"/>
                  <a:gd name="T19" fmla="*/ 9 h 9"/>
                  <a:gd name="T20" fmla="*/ 5 w 27"/>
                  <a:gd name="T21" fmla="*/ 9 h 9"/>
                  <a:gd name="T22" fmla="*/ 12 w 27"/>
                  <a:gd name="T23" fmla="*/ 9 h 9"/>
                  <a:gd name="T24" fmla="*/ 22 w 27"/>
                  <a:gd name="T25" fmla="*/ 7 h 9"/>
                  <a:gd name="T26" fmla="*/ 23 w 27"/>
                  <a:gd name="T27" fmla="*/ 7 h 9"/>
                  <a:gd name="T28" fmla="*/ 23 w 27"/>
                  <a:gd name="T29" fmla="*/ 7 h 9"/>
                  <a:gd name="T30" fmla="*/ 23 w 27"/>
                  <a:gd name="T31" fmla="*/ 7 h 9"/>
                  <a:gd name="T32" fmla="*/ 22 w 27"/>
                  <a:gd name="T33" fmla="*/ 1 h 9"/>
                  <a:gd name="T34" fmla="*/ 22 w 27"/>
                  <a:gd name="T35" fmla="*/ 1 h 9"/>
                  <a:gd name="T36" fmla="*/ 22 w 27"/>
                  <a:gd name="T37" fmla="*/ 1 h 9"/>
                  <a:gd name="T38" fmla="*/ 16 w 27"/>
                  <a:gd name="T3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 h="9">
                    <a:moveTo>
                      <a:pt x="16" y="0"/>
                    </a:moveTo>
                    <a:cubicBezTo>
                      <a:pt x="13" y="0"/>
                      <a:pt x="9" y="1"/>
                      <a:pt x="7" y="2"/>
                    </a:cubicBezTo>
                    <a:cubicBezTo>
                      <a:pt x="7" y="2"/>
                      <a:pt x="7" y="2"/>
                      <a:pt x="6" y="2"/>
                    </a:cubicBezTo>
                    <a:cubicBezTo>
                      <a:pt x="6" y="2"/>
                      <a:pt x="6" y="2"/>
                      <a:pt x="6" y="2"/>
                    </a:cubicBezTo>
                    <a:cubicBezTo>
                      <a:pt x="5" y="2"/>
                      <a:pt x="5" y="2"/>
                      <a:pt x="5" y="2"/>
                    </a:cubicBezTo>
                    <a:cubicBezTo>
                      <a:pt x="5" y="2"/>
                      <a:pt x="5" y="2"/>
                      <a:pt x="5" y="2"/>
                    </a:cubicBezTo>
                    <a:cubicBezTo>
                      <a:pt x="5" y="2"/>
                      <a:pt x="5" y="2"/>
                      <a:pt x="5" y="2"/>
                    </a:cubicBezTo>
                    <a:cubicBezTo>
                      <a:pt x="4" y="3"/>
                      <a:pt x="4" y="3"/>
                      <a:pt x="4" y="3"/>
                    </a:cubicBezTo>
                    <a:cubicBezTo>
                      <a:pt x="1" y="4"/>
                      <a:pt x="0" y="7"/>
                      <a:pt x="4" y="8"/>
                    </a:cubicBezTo>
                    <a:cubicBezTo>
                      <a:pt x="4" y="8"/>
                      <a:pt x="4" y="8"/>
                      <a:pt x="5" y="9"/>
                    </a:cubicBezTo>
                    <a:cubicBezTo>
                      <a:pt x="5" y="9"/>
                      <a:pt x="5" y="9"/>
                      <a:pt x="5" y="9"/>
                    </a:cubicBezTo>
                    <a:cubicBezTo>
                      <a:pt x="7" y="9"/>
                      <a:pt x="9" y="9"/>
                      <a:pt x="12" y="9"/>
                    </a:cubicBezTo>
                    <a:cubicBezTo>
                      <a:pt x="15" y="9"/>
                      <a:pt x="19" y="9"/>
                      <a:pt x="22" y="7"/>
                    </a:cubicBezTo>
                    <a:cubicBezTo>
                      <a:pt x="23" y="7"/>
                      <a:pt x="23" y="7"/>
                      <a:pt x="23" y="7"/>
                    </a:cubicBezTo>
                    <a:cubicBezTo>
                      <a:pt x="23" y="7"/>
                      <a:pt x="23" y="7"/>
                      <a:pt x="23" y="7"/>
                    </a:cubicBezTo>
                    <a:cubicBezTo>
                      <a:pt x="23" y="7"/>
                      <a:pt x="23" y="7"/>
                      <a:pt x="23" y="7"/>
                    </a:cubicBezTo>
                    <a:cubicBezTo>
                      <a:pt x="26" y="5"/>
                      <a:pt x="27" y="3"/>
                      <a:pt x="22" y="1"/>
                    </a:cubicBezTo>
                    <a:cubicBezTo>
                      <a:pt x="22" y="1"/>
                      <a:pt x="22" y="1"/>
                      <a:pt x="22" y="1"/>
                    </a:cubicBezTo>
                    <a:cubicBezTo>
                      <a:pt x="22" y="1"/>
                      <a:pt x="22" y="1"/>
                      <a:pt x="22" y="1"/>
                    </a:cubicBezTo>
                    <a:cubicBezTo>
                      <a:pt x="20" y="1"/>
                      <a:pt x="18"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30" name="Freeform 191"/>
              <p:cNvSpPr>
                <a:spLocks/>
              </p:cNvSpPr>
              <p:nvPr/>
            </p:nvSpPr>
            <p:spPr bwMode="auto">
              <a:xfrm>
                <a:off x="882" y="533"/>
                <a:ext cx="29" cy="6"/>
              </a:xfrm>
              <a:custGeom>
                <a:avLst/>
                <a:gdLst>
                  <a:gd name="T0" fmla="*/ 2 w 19"/>
                  <a:gd name="T1" fmla="*/ 0 h 4"/>
                  <a:gd name="T2" fmla="*/ 0 w 19"/>
                  <a:gd name="T3" fmla="*/ 1 h 4"/>
                  <a:gd name="T4" fmla="*/ 1 w 19"/>
                  <a:gd name="T5" fmla="*/ 2 h 4"/>
                  <a:gd name="T6" fmla="*/ 2 w 19"/>
                  <a:gd name="T7" fmla="*/ 2 h 4"/>
                  <a:gd name="T8" fmla="*/ 2 w 19"/>
                  <a:gd name="T9" fmla="*/ 2 h 4"/>
                  <a:gd name="T10" fmla="*/ 16 w 19"/>
                  <a:gd name="T11" fmla="*/ 4 h 4"/>
                  <a:gd name="T12" fmla="*/ 16 w 19"/>
                  <a:gd name="T13" fmla="*/ 4 h 4"/>
                  <a:gd name="T14" fmla="*/ 17 w 19"/>
                  <a:gd name="T15" fmla="*/ 4 h 4"/>
                  <a:gd name="T16" fmla="*/ 17 w 19"/>
                  <a:gd name="T17" fmla="*/ 4 h 4"/>
                  <a:gd name="T18" fmla="*/ 19 w 19"/>
                  <a:gd name="T19" fmla="*/ 4 h 4"/>
                  <a:gd name="T20" fmla="*/ 18 w 19"/>
                  <a:gd name="T21" fmla="*/ 3 h 4"/>
                  <a:gd name="T22" fmla="*/ 6 w 19"/>
                  <a:gd name="T23" fmla="*/ 1 h 4"/>
                  <a:gd name="T24" fmla="*/ 4 w 19"/>
                  <a:gd name="T25" fmla="*/ 1 h 4"/>
                  <a:gd name="T26" fmla="*/ 4 w 19"/>
                  <a:gd name="T27" fmla="*/ 1 h 4"/>
                  <a:gd name="T28" fmla="*/ 4 w 19"/>
                  <a:gd name="T29" fmla="*/ 1 h 4"/>
                  <a:gd name="T30" fmla="*/ 2 w 19"/>
                  <a:gd name="T3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4">
                    <a:moveTo>
                      <a:pt x="2" y="0"/>
                    </a:moveTo>
                    <a:cubicBezTo>
                      <a:pt x="1" y="0"/>
                      <a:pt x="0" y="1"/>
                      <a:pt x="0" y="1"/>
                    </a:cubicBezTo>
                    <a:cubicBezTo>
                      <a:pt x="0" y="1"/>
                      <a:pt x="0" y="1"/>
                      <a:pt x="1" y="2"/>
                    </a:cubicBezTo>
                    <a:cubicBezTo>
                      <a:pt x="1" y="2"/>
                      <a:pt x="2" y="2"/>
                      <a:pt x="2" y="2"/>
                    </a:cubicBezTo>
                    <a:cubicBezTo>
                      <a:pt x="2" y="2"/>
                      <a:pt x="2" y="2"/>
                      <a:pt x="2" y="2"/>
                    </a:cubicBezTo>
                    <a:cubicBezTo>
                      <a:pt x="6" y="3"/>
                      <a:pt x="12" y="4"/>
                      <a:pt x="16" y="4"/>
                    </a:cubicBezTo>
                    <a:cubicBezTo>
                      <a:pt x="16" y="4"/>
                      <a:pt x="16" y="4"/>
                      <a:pt x="16" y="4"/>
                    </a:cubicBezTo>
                    <a:cubicBezTo>
                      <a:pt x="16" y="4"/>
                      <a:pt x="17" y="4"/>
                      <a:pt x="17" y="4"/>
                    </a:cubicBezTo>
                    <a:cubicBezTo>
                      <a:pt x="17" y="4"/>
                      <a:pt x="17" y="4"/>
                      <a:pt x="17" y="4"/>
                    </a:cubicBezTo>
                    <a:cubicBezTo>
                      <a:pt x="19" y="4"/>
                      <a:pt x="19" y="4"/>
                      <a:pt x="19" y="4"/>
                    </a:cubicBezTo>
                    <a:cubicBezTo>
                      <a:pt x="19" y="3"/>
                      <a:pt x="19" y="3"/>
                      <a:pt x="18" y="3"/>
                    </a:cubicBezTo>
                    <a:cubicBezTo>
                      <a:pt x="15" y="2"/>
                      <a:pt x="10" y="1"/>
                      <a:pt x="6" y="1"/>
                    </a:cubicBezTo>
                    <a:cubicBezTo>
                      <a:pt x="5" y="1"/>
                      <a:pt x="5" y="1"/>
                      <a:pt x="4" y="1"/>
                    </a:cubicBezTo>
                    <a:cubicBezTo>
                      <a:pt x="4" y="1"/>
                      <a:pt x="4" y="1"/>
                      <a:pt x="4" y="1"/>
                    </a:cubicBezTo>
                    <a:cubicBezTo>
                      <a:pt x="4" y="1"/>
                      <a:pt x="4" y="1"/>
                      <a:pt x="4" y="1"/>
                    </a:cubicBezTo>
                    <a:cubicBezTo>
                      <a:pt x="3"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31" name="Freeform 192"/>
              <p:cNvSpPr>
                <a:spLocks/>
              </p:cNvSpPr>
              <p:nvPr/>
            </p:nvSpPr>
            <p:spPr bwMode="auto">
              <a:xfrm>
                <a:off x="950" y="602"/>
                <a:ext cx="33" cy="13"/>
              </a:xfrm>
              <a:custGeom>
                <a:avLst/>
                <a:gdLst>
                  <a:gd name="T0" fmla="*/ 8 w 21"/>
                  <a:gd name="T1" fmla="*/ 0 h 8"/>
                  <a:gd name="T2" fmla="*/ 3 w 21"/>
                  <a:gd name="T3" fmla="*/ 1 h 8"/>
                  <a:gd name="T4" fmla="*/ 3 w 21"/>
                  <a:gd name="T5" fmla="*/ 1 h 8"/>
                  <a:gd name="T6" fmla="*/ 5 w 21"/>
                  <a:gd name="T7" fmla="*/ 7 h 8"/>
                  <a:gd name="T8" fmla="*/ 5 w 21"/>
                  <a:gd name="T9" fmla="*/ 7 h 8"/>
                  <a:gd name="T10" fmla="*/ 5 w 21"/>
                  <a:gd name="T11" fmla="*/ 7 h 8"/>
                  <a:gd name="T12" fmla="*/ 13 w 21"/>
                  <a:gd name="T13" fmla="*/ 8 h 8"/>
                  <a:gd name="T14" fmla="*/ 19 w 21"/>
                  <a:gd name="T15" fmla="*/ 7 h 8"/>
                  <a:gd name="T16" fmla="*/ 19 w 21"/>
                  <a:gd name="T17" fmla="*/ 7 h 8"/>
                  <a:gd name="T18" fmla="*/ 20 w 21"/>
                  <a:gd name="T19" fmla="*/ 6 h 8"/>
                  <a:gd name="T20" fmla="*/ 17 w 21"/>
                  <a:gd name="T21" fmla="*/ 2 h 8"/>
                  <a:gd name="T22" fmla="*/ 17 w 21"/>
                  <a:gd name="T23" fmla="*/ 2 h 8"/>
                  <a:gd name="T24" fmla="*/ 17 w 21"/>
                  <a:gd name="T25" fmla="*/ 2 h 8"/>
                  <a:gd name="T26" fmla="*/ 17 w 21"/>
                  <a:gd name="T27" fmla="*/ 2 h 8"/>
                  <a:gd name="T28" fmla="*/ 17 w 21"/>
                  <a:gd name="T29" fmla="*/ 2 h 8"/>
                  <a:gd name="T30" fmla="*/ 8 w 21"/>
                  <a:gd name="T3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 h="8">
                    <a:moveTo>
                      <a:pt x="8" y="0"/>
                    </a:moveTo>
                    <a:cubicBezTo>
                      <a:pt x="5" y="0"/>
                      <a:pt x="3" y="1"/>
                      <a:pt x="3" y="1"/>
                    </a:cubicBezTo>
                    <a:cubicBezTo>
                      <a:pt x="3" y="1"/>
                      <a:pt x="3" y="1"/>
                      <a:pt x="3" y="1"/>
                    </a:cubicBezTo>
                    <a:cubicBezTo>
                      <a:pt x="0" y="2"/>
                      <a:pt x="0" y="4"/>
                      <a:pt x="5" y="7"/>
                    </a:cubicBezTo>
                    <a:cubicBezTo>
                      <a:pt x="5" y="7"/>
                      <a:pt x="5" y="7"/>
                      <a:pt x="5" y="7"/>
                    </a:cubicBezTo>
                    <a:cubicBezTo>
                      <a:pt x="5" y="7"/>
                      <a:pt x="5" y="7"/>
                      <a:pt x="5" y="7"/>
                    </a:cubicBezTo>
                    <a:cubicBezTo>
                      <a:pt x="8" y="8"/>
                      <a:pt x="11" y="8"/>
                      <a:pt x="13" y="8"/>
                    </a:cubicBezTo>
                    <a:cubicBezTo>
                      <a:pt x="15" y="8"/>
                      <a:pt x="17" y="8"/>
                      <a:pt x="19" y="7"/>
                    </a:cubicBezTo>
                    <a:cubicBezTo>
                      <a:pt x="19" y="7"/>
                      <a:pt x="19" y="7"/>
                      <a:pt x="19" y="7"/>
                    </a:cubicBezTo>
                    <a:cubicBezTo>
                      <a:pt x="20" y="7"/>
                      <a:pt x="20" y="6"/>
                      <a:pt x="20" y="6"/>
                    </a:cubicBezTo>
                    <a:cubicBezTo>
                      <a:pt x="21" y="5"/>
                      <a:pt x="20" y="3"/>
                      <a:pt x="17" y="2"/>
                    </a:cubicBezTo>
                    <a:cubicBezTo>
                      <a:pt x="17" y="2"/>
                      <a:pt x="17" y="2"/>
                      <a:pt x="17" y="2"/>
                    </a:cubicBezTo>
                    <a:cubicBezTo>
                      <a:pt x="17" y="2"/>
                      <a:pt x="17" y="2"/>
                      <a:pt x="17" y="2"/>
                    </a:cubicBezTo>
                    <a:cubicBezTo>
                      <a:pt x="17" y="2"/>
                      <a:pt x="17" y="2"/>
                      <a:pt x="17" y="2"/>
                    </a:cubicBezTo>
                    <a:cubicBezTo>
                      <a:pt x="17" y="2"/>
                      <a:pt x="17" y="2"/>
                      <a:pt x="17" y="2"/>
                    </a:cubicBezTo>
                    <a:cubicBezTo>
                      <a:pt x="13" y="1"/>
                      <a:pt x="11"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32" name="Freeform 193"/>
              <p:cNvSpPr>
                <a:spLocks/>
              </p:cNvSpPr>
              <p:nvPr/>
            </p:nvSpPr>
            <p:spPr bwMode="auto">
              <a:xfrm>
                <a:off x="1318" y="680"/>
                <a:ext cx="12" cy="8"/>
              </a:xfrm>
              <a:custGeom>
                <a:avLst/>
                <a:gdLst>
                  <a:gd name="T0" fmla="*/ 0 w 8"/>
                  <a:gd name="T1" fmla="*/ 0 h 5"/>
                  <a:gd name="T2" fmla="*/ 4 w 8"/>
                  <a:gd name="T3" fmla="*/ 3 h 5"/>
                  <a:gd name="T4" fmla="*/ 8 w 8"/>
                  <a:gd name="T5" fmla="*/ 5 h 5"/>
                  <a:gd name="T6" fmla="*/ 8 w 8"/>
                  <a:gd name="T7" fmla="*/ 5 h 5"/>
                  <a:gd name="T8" fmla="*/ 8 w 8"/>
                  <a:gd name="T9" fmla="*/ 5 h 5"/>
                  <a:gd name="T10" fmla="*/ 8 w 8"/>
                  <a:gd name="T11" fmla="*/ 5 h 5"/>
                  <a:gd name="T12" fmla="*/ 6 w 8"/>
                  <a:gd name="T13" fmla="*/ 3 h 5"/>
                  <a:gd name="T14" fmla="*/ 1 w 8"/>
                  <a:gd name="T15" fmla="*/ 1 h 5"/>
                  <a:gd name="T16" fmla="*/ 0 w 8"/>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5">
                    <a:moveTo>
                      <a:pt x="0" y="0"/>
                    </a:moveTo>
                    <a:cubicBezTo>
                      <a:pt x="0" y="0"/>
                      <a:pt x="1" y="1"/>
                      <a:pt x="4" y="3"/>
                    </a:cubicBezTo>
                    <a:cubicBezTo>
                      <a:pt x="7" y="4"/>
                      <a:pt x="8" y="5"/>
                      <a:pt x="8" y="5"/>
                    </a:cubicBezTo>
                    <a:cubicBezTo>
                      <a:pt x="8" y="5"/>
                      <a:pt x="8" y="5"/>
                      <a:pt x="8" y="5"/>
                    </a:cubicBezTo>
                    <a:cubicBezTo>
                      <a:pt x="8" y="5"/>
                      <a:pt x="8" y="5"/>
                      <a:pt x="8" y="5"/>
                    </a:cubicBezTo>
                    <a:cubicBezTo>
                      <a:pt x="8" y="5"/>
                      <a:pt x="8" y="5"/>
                      <a:pt x="8" y="5"/>
                    </a:cubicBezTo>
                    <a:cubicBezTo>
                      <a:pt x="8" y="5"/>
                      <a:pt x="7" y="4"/>
                      <a:pt x="6" y="3"/>
                    </a:cubicBezTo>
                    <a:cubicBezTo>
                      <a:pt x="1" y="1"/>
                      <a:pt x="1"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33" name="Freeform 194"/>
              <p:cNvSpPr>
                <a:spLocks/>
              </p:cNvSpPr>
              <p:nvPr/>
            </p:nvSpPr>
            <p:spPr bwMode="auto">
              <a:xfrm>
                <a:off x="1245" y="1040"/>
                <a:ext cx="25" cy="21"/>
              </a:xfrm>
              <a:custGeom>
                <a:avLst/>
                <a:gdLst>
                  <a:gd name="T0" fmla="*/ 6 w 16"/>
                  <a:gd name="T1" fmla="*/ 0 h 13"/>
                  <a:gd name="T2" fmla="*/ 2 w 16"/>
                  <a:gd name="T3" fmla="*/ 2 h 13"/>
                  <a:gd name="T4" fmla="*/ 6 w 16"/>
                  <a:gd name="T5" fmla="*/ 12 h 13"/>
                  <a:gd name="T6" fmla="*/ 11 w 16"/>
                  <a:gd name="T7" fmla="*/ 13 h 13"/>
                  <a:gd name="T8" fmla="*/ 15 w 16"/>
                  <a:gd name="T9" fmla="*/ 10 h 13"/>
                  <a:gd name="T10" fmla="*/ 16 w 16"/>
                  <a:gd name="T11" fmla="*/ 7 h 13"/>
                  <a:gd name="T12" fmla="*/ 15 w 16"/>
                  <a:gd name="T13" fmla="*/ 6 h 13"/>
                  <a:gd name="T14" fmla="*/ 6 w 16"/>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3">
                    <a:moveTo>
                      <a:pt x="6" y="0"/>
                    </a:moveTo>
                    <a:cubicBezTo>
                      <a:pt x="4" y="0"/>
                      <a:pt x="3" y="0"/>
                      <a:pt x="2" y="2"/>
                    </a:cubicBezTo>
                    <a:cubicBezTo>
                      <a:pt x="0" y="5"/>
                      <a:pt x="2" y="9"/>
                      <a:pt x="6" y="12"/>
                    </a:cubicBezTo>
                    <a:cubicBezTo>
                      <a:pt x="8" y="12"/>
                      <a:pt x="9" y="13"/>
                      <a:pt x="11" y="13"/>
                    </a:cubicBezTo>
                    <a:cubicBezTo>
                      <a:pt x="13" y="13"/>
                      <a:pt x="15" y="12"/>
                      <a:pt x="15" y="10"/>
                    </a:cubicBezTo>
                    <a:cubicBezTo>
                      <a:pt x="16" y="9"/>
                      <a:pt x="16" y="8"/>
                      <a:pt x="16" y="7"/>
                    </a:cubicBezTo>
                    <a:cubicBezTo>
                      <a:pt x="16" y="7"/>
                      <a:pt x="16" y="7"/>
                      <a:pt x="15" y="6"/>
                    </a:cubicBezTo>
                    <a:cubicBezTo>
                      <a:pt x="14" y="2"/>
                      <a:pt x="10"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34" name="Freeform 195"/>
              <p:cNvSpPr>
                <a:spLocks/>
              </p:cNvSpPr>
              <p:nvPr/>
            </p:nvSpPr>
            <p:spPr bwMode="auto">
              <a:xfrm>
                <a:off x="1393" y="1366"/>
                <a:ext cx="27" cy="27"/>
              </a:xfrm>
              <a:custGeom>
                <a:avLst/>
                <a:gdLst>
                  <a:gd name="T0" fmla="*/ 7 w 18"/>
                  <a:gd name="T1" fmla="*/ 0 h 17"/>
                  <a:gd name="T2" fmla="*/ 2 w 18"/>
                  <a:gd name="T3" fmla="*/ 4 h 17"/>
                  <a:gd name="T4" fmla="*/ 6 w 18"/>
                  <a:gd name="T5" fmla="*/ 15 h 17"/>
                  <a:gd name="T6" fmla="*/ 7 w 18"/>
                  <a:gd name="T7" fmla="*/ 16 h 17"/>
                  <a:gd name="T8" fmla="*/ 11 w 18"/>
                  <a:gd name="T9" fmla="*/ 17 h 17"/>
                  <a:gd name="T10" fmla="*/ 16 w 18"/>
                  <a:gd name="T11" fmla="*/ 8 h 17"/>
                  <a:gd name="T12" fmla="*/ 13 w 18"/>
                  <a:gd name="T13" fmla="*/ 3 h 17"/>
                  <a:gd name="T14" fmla="*/ 11 w 18"/>
                  <a:gd name="T15" fmla="*/ 1 h 17"/>
                  <a:gd name="T16" fmla="*/ 7 w 18"/>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
                    <a:moveTo>
                      <a:pt x="7" y="0"/>
                    </a:moveTo>
                    <a:cubicBezTo>
                      <a:pt x="5" y="0"/>
                      <a:pt x="3" y="1"/>
                      <a:pt x="2" y="4"/>
                    </a:cubicBezTo>
                    <a:cubicBezTo>
                      <a:pt x="0" y="7"/>
                      <a:pt x="1" y="12"/>
                      <a:pt x="6" y="15"/>
                    </a:cubicBezTo>
                    <a:cubicBezTo>
                      <a:pt x="7" y="16"/>
                      <a:pt x="7" y="16"/>
                      <a:pt x="7" y="16"/>
                    </a:cubicBezTo>
                    <a:cubicBezTo>
                      <a:pt x="8" y="16"/>
                      <a:pt x="10" y="17"/>
                      <a:pt x="11" y="17"/>
                    </a:cubicBezTo>
                    <a:cubicBezTo>
                      <a:pt x="15" y="17"/>
                      <a:pt x="18" y="13"/>
                      <a:pt x="16" y="8"/>
                    </a:cubicBezTo>
                    <a:cubicBezTo>
                      <a:pt x="15" y="6"/>
                      <a:pt x="14" y="4"/>
                      <a:pt x="13" y="3"/>
                    </a:cubicBezTo>
                    <a:cubicBezTo>
                      <a:pt x="12" y="2"/>
                      <a:pt x="11" y="2"/>
                      <a:pt x="11" y="1"/>
                    </a:cubicBezTo>
                    <a:cubicBezTo>
                      <a:pt x="9" y="1"/>
                      <a:pt x="8"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35" name="Freeform 196"/>
              <p:cNvSpPr>
                <a:spLocks/>
              </p:cNvSpPr>
              <p:nvPr/>
            </p:nvSpPr>
            <p:spPr bwMode="auto">
              <a:xfrm>
                <a:off x="843" y="1188"/>
                <a:ext cx="32" cy="23"/>
              </a:xfrm>
              <a:custGeom>
                <a:avLst/>
                <a:gdLst>
                  <a:gd name="T0" fmla="*/ 9 w 21"/>
                  <a:gd name="T1" fmla="*/ 0 h 15"/>
                  <a:gd name="T2" fmla="*/ 2 w 21"/>
                  <a:gd name="T3" fmla="*/ 3 h 15"/>
                  <a:gd name="T4" fmla="*/ 6 w 21"/>
                  <a:gd name="T5" fmla="*/ 14 h 15"/>
                  <a:gd name="T6" fmla="*/ 10 w 21"/>
                  <a:gd name="T7" fmla="*/ 15 h 15"/>
                  <a:gd name="T8" fmla="*/ 13 w 21"/>
                  <a:gd name="T9" fmla="*/ 15 h 15"/>
                  <a:gd name="T10" fmla="*/ 13 w 21"/>
                  <a:gd name="T11" fmla="*/ 1 h 15"/>
                  <a:gd name="T12" fmla="*/ 13 w 21"/>
                  <a:gd name="T13" fmla="*/ 1 h 15"/>
                  <a:gd name="T14" fmla="*/ 10 w 21"/>
                  <a:gd name="T15" fmla="*/ 0 h 15"/>
                  <a:gd name="T16" fmla="*/ 9 w 21"/>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5">
                    <a:moveTo>
                      <a:pt x="9" y="0"/>
                    </a:moveTo>
                    <a:cubicBezTo>
                      <a:pt x="6" y="0"/>
                      <a:pt x="3" y="1"/>
                      <a:pt x="2" y="3"/>
                    </a:cubicBezTo>
                    <a:cubicBezTo>
                      <a:pt x="0" y="6"/>
                      <a:pt x="0" y="11"/>
                      <a:pt x="6" y="14"/>
                    </a:cubicBezTo>
                    <a:cubicBezTo>
                      <a:pt x="7" y="15"/>
                      <a:pt x="9" y="15"/>
                      <a:pt x="10" y="15"/>
                    </a:cubicBezTo>
                    <a:cubicBezTo>
                      <a:pt x="11" y="15"/>
                      <a:pt x="12" y="15"/>
                      <a:pt x="13" y="15"/>
                    </a:cubicBezTo>
                    <a:cubicBezTo>
                      <a:pt x="20" y="13"/>
                      <a:pt x="21" y="4"/>
                      <a:pt x="13" y="1"/>
                    </a:cubicBezTo>
                    <a:cubicBezTo>
                      <a:pt x="13" y="1"/>
                      <a:pt x="13" y="1"/>
                      <a:pt x="13" y="1"/>
                    </a:cubicBezTo>
                    <a:cubicBezTo>
                      <a:pt x="12" y="0"/>
                      <a:pt x="11" y="0"/>
                      <a:pt x="10" y="0"/>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36" name="Freeform 197"/>
              <p:cNvSpPr>
                <a:spLocks/>
              </p:cNvSpPr>
              <p:nvPr/>
            </p:nvSpPr>
            <p:spPr bwMode="auto">
              <a:xfrm>
                <a:off x="495" y="1040"/>
                <a:ext cx="33" cy="22"/>
              </a:xfrm>
              <a:custGeom>
                <a:avLst/>
                <a:gdLst>
                  <a:gd name="T0" fmla="*/ 11 w 21"/>
                  <a:gd name="T1" fmla="*/ 0 h 14"/>
                  <a:gd name="T2" fmla="*/ 3 w 21"/>
                  <a:gd name="T3" fmla="*/ 4 h 14"/>
                  <a:gd name="T4" fmla="*/ 6 w 21"/>
                  <a:gd name="T5" fmla="*/ 14 h 14"/>
                  <a:gd name="T6" fmla="*/ 10 w 21"/>
                  <a:gd name="T7" fmla="*/ 14 h 14"/>
                  <a:gd name="T8" fmla="*/ 14 w 21"/>
                  <a:gd name="T9" fmla="*/ 14 h 14"/>
                  <a:gd name="T10" fmla="*/ 18 w 21"/>
                  <a:gd name="T11" fmla="*/ 3 h 14"/>
                  <a:gd name="T12" fmla="*/ 17 w 21"/>
                  <a:gd name="T13" fmla="*/ 2 h 14"/>
                  <a:gd name="T14" fmla="*/ 15 w 21"/>
                  <a:gd name="T15" fmla="*/ 1 h 14"/>
                  <a:gd name="T16" fmla="*/ 15 w 21"/>
                  <a:gd name="T17" fmla="*/ 1 h 14"/>
                  <a:gd name="T18" fmla="*/ 15 w 21"/>
                  <a:gd name="T19" fmla="*/ 1 h 14"/>
                  <a:gd name="T20" fmla="*/ 11 w 21"/>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4">
                    <a:moveTo>
                      <a:pt x="11" y="0"/>
                    </a:moveTo>
                    <a:cubicBezTo>
                      <a:pt x="7" y="0"/>
                      <a:pt x="4" y="2"/>
                      <a:pt x="3" y="4"/>
                    </a:cubicBezTo>
                    <a:cubicBezTo>
                      <a:pt x="0" y="7"/>
                      <a:pt x="0" y="11"/>
                      <a:pt x="6" y="14"/>
                    </a:cubicBezTo>
                    <a:cubicBezTo>
                      <a:pt x="7" y="14"/>
                      <a:pt x="9" y="14"/>
                      <a:pt x="10" y="14"/>
                    </a:cubicBezTo>
                    <a:cubicBezTo>
                      <a:pt x="11" y="14"/>
                      <a:pt x="13" y="14"/>
                      <a:pt x="14" y="14"/>
                    </a:cubicBezTo>
                    <a:cubicBezTo>
                      <a:pt x="19" y="12"/>
                      <a:pt x="21" y="6"/>
                      <a:pt x="18" y="3"/>
                    </a:cubicBezTo>
                    <a:cubicBezTo>
                      <a:pt x="17" y="3"/>
                      <a:pt x="17" y="3"/>
                      <a:pt x="17" y="2"/>
                    </a:cubicBezTo>
                    <a:cubicBezTo>
                      <a:pt x="17" y="2"/>
                      <a:pt x="16" y="1"/>
                      <a:pt x="15" y="1"/>
                    </a:cubicBezTo>
                    <a:cubicBezTo>
                      <a:pt x="15" y="1"/>
                      <a:pt x="15" y="1"/>
                      <a:pt x="15" y="1"/>
                    </a:cubicBezTo>
                    <a:cubicBezTo>
                      <a:pt x="15" y="1"/>
                      <a:pt x="15" y="1"/>
                      <a:pt x="15" y="1"/>
                    </a:cubicBezTo>
                    <a:cubicBezTo>
                      <a:pt x="13" y="1"/>
                      <a:pt x="12"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37" name="Freeform 198"/>
              <p:cNvSpPr>
                <a:spLocks/>
              </p:cNvSpPr>
              <p:nvPr/>
            </p:nvSpPr>
            <p:spPr bwMode="auto">
              <a:xfrm>
                <a:off x="70" y="936"/>
                <a:ext cx="32" cy="20"/>
              </a:xfrm>
              <a:custGeom>
                <a:avLst/>
                <a:gdLst>
                  <a:gd name="T0" fmla="*/ 13 w 21"/>
                  <a:gd name="T1" fmla="*/ 0 h 13"/>
                  <a:gd name="T2" fmla="*/ 3 w 21"/>
                  <a:gd name="T3" fmla="*/ 4 h 13"/>
                  <a:gd name="T4" fmla="*/ 5 w 21"/>
                  <a:gd name="T5" fmla="*/ 12 h 13"/>
                  <a:gd name="T6" fmla="*/ 8 w 21"/>
                  <a:gd name="T7" fmla="*/ 13 h 13"/>
                  <a:gd name="T8" fmla="*/ 15 w 21"/>
                  <a:gd name="T9" fmla="*/ 11 h 13"/>
                  <a:gd name="T10" fmla="*/ 18 w 21"/>
                  <a:gd name="T11" fmla="*/ 1 h 13"/>
                  <a:gd name="T12" fmla="*/ 15 w 21"/>
                  <a:gd name="T13" fmla="*/ 0 h 13"/>
                  <a:gd name="T14" fmla="*/ 15 w 21"/>
                  <a:gd name="T15" fmla="*/ 0 h 13"/>
                  <a:gd name="T16" fmla="*/ 15 w 21"/>
                  <a:gd name="T17" fmla="*/ 0 h 13"/>
                  <a:gd name="T18" fmla="*/ 13 w 21"/>
                  <a:gd name="T1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13">
                    <a:moveTo>
                      <a:pt x="13" y="0"/>
                    </a:moveTo>
                    <a:cubicBezTo>
                      <a:pt x="9" y="0"/>
                      <a:pt x="5" y="1"/>
                      <a:pt x="3" y="4"/>
                    </a:cubicBezTo>
                    <a:cubicBezTo>
                      <a:pt x="0" y="7"/>
                      <a:pt x="0" y="11"/>
                      <a:pt x="5" y="12"/>
                    </a:cubicBezTo>
                    <a:cubicBezTo>
                      <a:pt x="6" y="13"/>
                      <a:pt x="7" y="13"/>
                      <a:pt x="8" y="13"/>
                    </a:cubicBezTo>
                    <a:cubicBezTo>
                      <a:pt x="10" y="13"/>
                      <a:pt x="13" y="12"/>
                      <a:pt x="15" y="11"/>
                    </a:cubicBezTo>
                    <a:cubicBezTo>
                      <a:pt x="19" y="8"/>
                      <a:pt x="21" y="4"/>
                      <a:pt x="18" y="1"/>
                    </a:cubicBezTo>
                    <a:cubicBezTo>
                      <a:pt x="17" y="1"/>
                      <a:pt x="17" y="0"/>
                      <a:pt x="15" y="0"/>
                    </a:cubicBezTo>
                    <a:cubicBezTo>
                      <a:pt x="15" y="0"/>
                      <a:pt x="15" y="0"/>
                      <a:pt x="15" y="0"/>
                    </a:cubicBezTo>
                    <a:cubicBezTo>
                      <a:pt x="15" y="0"/>
                      <a:pt x="15" y="0"/>
                      <a:pt x="15" y="0"/>
                    </a:cubicBezTo>
                    <a:cubicBezTo>
                      <a:pt x="15" y="0"/>
                      <a:pt x="14"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38" name="Freeform 199"/>
              <p:cNvSpPr>
                <a:spLocks/>
              </p:cNvSpPr>
              <p:nvPr/>
            </p:nvSpPr>
            <p:spPr bwMode="auto">
              <a:xfrm>
                <a:off x="467" y="778"/>
                <a:ext cx="33" cy="15"/>
              </a:xfrm>
              <a:custGeom>
                <a:avLst/>
                <a:gdLst>
                  <a:gd name="T0" fmla="*/ 11 w 21"/>
                  <a:gd name="T1" fmla="*/ 0 h 10"/>
                  <a:gd name="T2" fmla="*/ 3 w 21"/>
                  <a:gd name="T3" fmla="*/ 2 h 10"/>
                  <a:gd name="T4" fmla="*/ 5 w 21"/>
                  <a:gd name="T5" fmla="*/ 10 h 10"/>
                  <a:gd name="T6" fmla="*/ 9 w 21"/>
                  <a:gd name="T7" fmla="*/ 10 h 10"/>
                  <a:gd name="T8" fmla="*/ 15 w 21"/>
                  <a:gd name="T9" fmla="*/ 9 h 10"/>
                  <a:gd name="T10" fmla="*/ 15 w 21"/>
                  <a:gd name="T11" fmla="*/ 0 h 10"/>
                  <a:gd name="T12" fmla="*/ 11 w 21"/>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1" y="0"/>
                    </a:moveTo>
                    <a:cubicBezTo>
                      <a:pt x="8" y="0"/>
                      <a:pt x="5" y="1"/>
                      <a:pt x="3" y="2"/>
                    </a:cubicBezTo>
                    <a:cubicBezTo>
                      <a:pt x="1" y="4"/>
                      <a:pt x="0" y="8"/>
                      <a:pt x="5" y="10"/>
                    </a:cubicBezTo>
                    <a:cubicBezTo>
                      <a:pt x="6" y="10"/>
                      <a:pt x="8" y="10"/>
                      <a:pt x="9" y="10"/>
                    </a:cubicBezTo>
                    <a:cubicBezTo>
                      <a:pt x="11" y="10"/>
                      <a:pt x="13" y="9"/>
                      <a:pt x="15" y="9"/>
                    </a:cubicBezTo>
                    <a:cubicBezTo>
                      <a:pt x="19" y="7"/>
                      <a:pt x="21" y="2"/>
                      <a:pt x="15" y="0"/>
                    </a:cubicBezTo>
                    <a:cubicBezTo>
                      <a:pt x="14" y="0"/>
                      <a:pt x="12"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39" name="Freeform 200"/>
              <p:cNvSpPr>
                <a:spLocks/>
              </p:cNvSpPr>
              <p:nvPr/>
            </p:nvSpPr>
            <p:spPr bwMode="auto">
              <a:xfrm>
                <a:off x="253" y="562"/>
                <a:ext cx="28" cy="9"/>
              </a:xfrm>
              <a:custGeom>
                <a:avLst/>
                <a:gdLst>
                  <a:gd name="T0" fmla="*/ 14 w 18"/>
                  <a:gd name="T1" fmla="*/ 0 h 6"/>
                  <a:gd name="T2" fmla="*/ 4 w 18"/>
                  <a:gd name="T3" fmla="*/ 2 h 6"/>
                  <a:gd name="T4" fmla="*/ 1 w 18"/>
                  <a:gd name="T5" fmla="*/ 4 h 6"/>
                  <a:gd name="T6" fmla="*/ 2 w 18"/>
                  <a:gd name="T7" fmla="*/ 6 h 6"/>
                  <a:gd name="T8" fmla="*/ 3 w 18"/>
                  <a:gd name="T9" fmla="*/ 6 h 6"/>
                  <a:gd name="T10" fmla="*/ 14 w 18"/>
                  <a:gd name="T11" fmla="*/ 4 h 6"/>
                  <a:gd name="T12" fmla="*/ 16 w 18"/>
                  <a:gd name="T13" fmla="*/ 3 h 6"/>
                  <a:gd name="T14" fmla="*/ 16 w 18"/>
                  <a:gd name="T15" fmla="*/ 2 h 6"/>
                  <a:gd name="T16" fmla="*/ 18 w 18"/>
                  <a:gd name="T17" fmla="*/ 1 h 6"/>
                  <a:gd name="T18" fmla="*/ 14 w 18"/>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6">
                    <a:moveTo>
                      <a:pt x="14" y="0"/>
                    </a:moveTo>
                    <a:cubicBezTo>
                      <a:pt x="12" y="0"/>
                      <a:pt x="8" y="1"/>
                      <a:pt x="4" y="2"/>
                    </a:cubicBezTo>
                    <a:cubicBezTo>
                      <a:pt x="3" y="3"/>
                      <a:pt x="2" y="3"/>
                      <a:pt x="1" y="4"/>
                    </a:cubicBezTo>
                    <a:cubicBezTo>
                      <a:pt x="0" y="4"/>
                      <a:pt x="0" y="5"/>
                      <a:pt x="2" y="6"/>
                    </a:cubicBezTo>
                    <a:cubicBezTo>
                      <a:pt x="2" y="6"/>
                      <a:pt x="3" y="6"/>
                      <a:pt x="3" y="6"/>
                    </a:cubicBezTo>
                    <a:cubicBezTo>
                      <a:pt x="7" y="6"/>
                      <a:pt x="11" y="5"/>
                      <a:pt x="14" y="4"/>
                    </a:cubicBezTo>
                    <a:cubicBezTo>
                      <a:pt x="15" y="3"/>
                      <a:pt x="15" y="3"/>
                      <a:pt x="16" y="3"/>
                    </a:cubicBezTo>
                    <a:cubicBezTo>
                      <a:pt x="16" y="3"/>
                      <a:pt x="16" y="3"/>
                      <a:pt x="16" y="2"/>
                    </a:cubicBezTo>
                    <a:cubicBezTo>
                      <a:pt x="17" y="2"/>
                      <a:pt x="17" y="2"/>
                      <a:pt x="18" y="1"/>
                    </a:cubicBezTo>
                    <a:cubicBezTo>
                      <a:pt x="18" y="0"/>
                      <a:pt x="16"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40" name="Freeform 201"/>
              <p:cNvSpPr>
                <a:spLocks/>
              </p:cNvSpPr>
              <p:nvPr/>
            </p:nvSpPr>
            <p:spPr bwMode="auto">
              <a:xfrm>
                <a:off x="279" y="522"/>
                <a:ext cx="28" cy="6"/>
              </a:xfrm>
              <a:custGeom>
                <a:avLst/>
                <a:gdLst>
                  <a:gd name="T0" fmla="*/ 16 w 18"/>
                  <a:gd name="T1" fmla="*/ 0 h 4"/>
                  <a:gd name="T2" fmla="*/ 6 w 18"/>
                  <a:gd name="T3" fmla="*/ 1 h 4"/>
                  <a:gd name="T4" fmla="*/ 1 w 18"/>
                  <a:gd name="T5" fmla="*/ 3 h 4"/>
                  <a:gd name="T6" fmla="*/ 2 w 18"/>
                  <a:gd name="T7" fmla="*/ 4 h 4"/>
                  <a:gd name="T8" fmla="*/ 3 w 18"/>
                  <a:gd name="T9" fmla="*/ 4 h 4"/>
                  <a:gd name="T10" fmla="*/ 14 w 18"/>
                  <a:gd name="T11" fmla="*/ 2 h 4"/>
                  <a:gd name="T12" fmla="*/ 15 w 18"/>
                  <a:gd name="T13" fmla="*/ 2 h 4"/>
                  <a:gd name="T14" fmla="*/ 17 w 18"/>
                  <a:gd name="T15" fmla="*/ 1 h 4"/>
                  <a:gd name="T16" fmla="*/ 18 w 18"/>
                  <a:gd name="T17" fmla="*/ 0 h 4"/>
                  <a:gd name="T18" fmla="*/ 16 w 18"/>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4">
                    <a:moveTo>
                      <a:pt x="16" y="0"/>
                    </a:moveTo>
                    <a:cubicBezTo>
                      <a:pt x="14" y="0"/>
                      <a:pt x="9" y="1"/>
                      <a:pt x="6" y="1"/>
                    </a:cubicBezTo>
                    <a:cubicBezTo>
                      <a:pt x="4" y="2"/>
                      <a:pt x="2" y="3"/>
                      <a:pt x="1" y="3"/>
                    </a:cubicBezTo>
                    <a:cubicBezTo>
                      <a:pt x="0" y="4"/>
                      <a:pt x="2" y="4"/>
                      <a:pt x="2" y="4"/>
                    </a:cubicBezTo>
                    <a:cubicBezTo>
                      <a:pt x="2" y="4"/>
                      <a:pt x="3" y="4"/>
                      <a:pt x="3" y="4"/>
                    </a:cubicBezTo>
                    <a:cubicBezTo>
                      <a:pt x="6" y="4"/>
                      <a:pt x="10" y="3"/>
                      <a:pt x="14" y="2"/>
                    </a:cubicBezTo>
                    <a:cubicBezTo>
                      <a:pt x="14" y="2"/>
                      <a:pt x="15" y="2"/>
                      <a:pt x="15" y="2"/>
                    </a:cubicBezTo>
                    <a:cubicBezTo>
                      <a:pt x="16" y="2"/>
                      <a:pt x="16" y="2"/>
                      <a:pt x="17" y="1"/>
                    </a:cubicBezTo>
                    <a:cubicBezTo>
                      <a:pt x="18" y="1"/>
                      <a:pt x="18" y="0"/>
                      <a:pt x="18" y="0"/>
                    </a:cubicBezTo>
                    <a:cubicBezTo>
                      <a:pt x="18" y="0"/>
                      <a:pt x="17"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41" name="Freeform 202"/>
              <p:cNvSpPr>
                <a:spLocks/>
              </p:cNvSpPr>
              <p:nvPr/>
            </p:nvSpPr>
            <p:spPr bwMode="auto">
              <a:xfrm>
                <a:off x="258" y="505"/>
                <a:ext cx="13" cy="3"/>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6" y="1"/>
                      <a:pt x="3" y="1"/>
                      <a:pt x="0" y="2"/>
                    </a:cubicBezTo>
                    <a:cubicBezTo>
                      <a:pt x="3" y="1"/>
                      <a:pt x="6" y="1"/>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42" name="Freeform 203"/>
              <p:cNvSpPr>
                <a:spLocks/>
              </p:cNvSpPr>
              <p:nvPr/>
            </p:nvSpPr>
            <p:spPr bwMode="auto">
              <a:xfrm>
                <a:off x="1649" y="1019"/>
                <a:ext cx="17" cy="18"/>
              </a:xfrm>
              <a:custGeom>
                <a:avLst/>
                <a:gdLst>
                  <a:gd name="T0" fmla="*/ 1 w 11"/>
                  <a:gd name="T1" fmla="*/ 0 h 12"/>
                  <a:gd name="T2" fmla="*/ 0 w 11"/>
                  <a:gd name="T3" fmla="*/ 2 h 12"/>
                  <a:gd name="T4" fmla="*/ 0 w 11"/>
                  <a:gd name="T5" fmla="*/ 3 h 12"/>
                  <a:gd name="T6" fmla="*/ 0 w 11"/>
                  <a:gd name="T7" fmla="*/ 3 h 12"/>
                  <a:gd name="T8" fmla="*/ 0 w 11"/>
                  <a:gd name="T9" fmla="*/ 3 h 12"/>
                  <a:gd name="T10" fmla="*/ 6 w 11"/>
                  <a:gd name="T11" fmla="*/ 11 h 12"/>
                  <a:gd name="T12" fmla="*/ 8 w 11"/>
                  <a:gd name="T13" fmla="*/ 12 h 12"/>
                  <a:gd name="T14" fmla="*/ 8 w 11"/>
                  <a:gd name="T15" fmla="*/ 12 h 12"/>
                  <a:gd name="T16" fmla="*/ 4 w 11"/>
                  <a:gd name="T17" fmla="*/ 2 h 12"/>
                  <a:gd name="T18" fmla="*/ 1 w 11"/>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2">
                    <a:moveTo>
                      <a:pt x="1" y="0"/>
                    </a:moveTo>
                    <a:cubicBezTo>
                      <a:pt x="0" y="0"/>
                      <a:pt x="0" y="1"/>
                      <a:pt x="0" y="2"/>
                    </a:cubicBezTo>
                    <a:cubicBezTo>
                      <a:pt x="0" y="3"/>
                      <a:pt x="0" y="3"/>
                      <a:pt x="0" y="3"/>
                    </a:cubicBezTo>
                    <a:cubicBezTo>
                      <a:pt x="0" y="3"/>
                      <a:pt x="0" y="3"/>
                      <a:pt x="0" y="3"/>
                    </a:cubicBezTo>
                    <a:cubicBezTo>
                      <a:pt x="0" y="3"/>
                      <a:pt x="0" y="3"/>
                      <a:pt x="0" y="3"/>
                    </a:cubicBezTo>
                    <a:cubicBezTo>
                      <a:pt x="0" y="4"/>
                      <a:pt x="1" y="8"/>
                      <a:pt x="6" y="11"/>
                    </a:cubicBezTo>
                    <a:cubicBezTo>
                      <a:pt x="6" y="11"/>
                      <a:pt x="7" y="12"/>
                      <a:pt x="8" y="12"/>
                    </a:cubicBezTo>
                    <a:cubicBezTo>
                      <a:pt x="8" y="12"/>
                      <a:pt x="8" y="12"/>
                      <a:pt x="8" y="12"/>
                    </a:cubicBezTo>
                    <a:cubicBezTo>
                      <a:pt x="11" y="12"/>
                      <a:pt x="8" y="5"/>
                      <a:pt x="4" y="2"/>
                    </a:cubicBezTo>
                    <a:cubicBezTo>
                      <a:pt x="3"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043" name="Freeform 204"/>
              <p:cNvSpPr>
                <a:spLocks/>
              </p:cNvSpPr>
              <p:nvPr/>
            </p:nvSpPr>
            <p:spPr bwMode="auto">
              <a:xfrm>
                <a:off x="1653" y="974"/>
                <a:ext cx="17" cy="17"/>
              </a:xfrm>
              <a:custGeom>
                <a:avLst/>
                <a:gdLst>
                  <a:gd name="T0" fmla="*/ 1 w 11"/>
                  <a:gd name="T1" fmla="*/ 0 h 11"/>
                  <a:gd name="T2" fmla="*/ 1 w 11"/>
                  <a:gd name="T3" fmla="*/ 2 h 11"/>
                  <a:gd name="T4" fmla="*/ 1 w 11"/>
                  <a:gd name="T5" fmla="*/ 3 h 11"/>
                  <a:gd name="T6" fmla="*/ 1 w 11"/>
                  <a:gd name="T7" fmla="*/ 3 h 11"/>
                  <a:gd name="T8" fmla="*/ 1 w 11"/>
                  <a:gd name="T9" fmla="*/ 3 h 11"/>
                  <a:gd name="T10" fmla="*/ 7 w 11"/>
                  <a:gd name="T11" fmla="*/ 10 h 11"/>
                  <a:gd name="T12" fmla="*/ 9 w 11"/>
                  <a:gd name="T13" fmla="*/ 11 h 11"/>
                  <a:gd name="T14" fmla="*/ 9 w 11"/>
                  <a:gd name="T15" fmla="*/ 11 h 11"/>
                  <a:gd name="T16" fmla="*/ 2 w 11"/>
                  <a:gd name="T17" fmla="*/ 1 h 11"/>
                  <a:gd name="T18" fmla="*/ 1 w 11"/>
                  <a:gd name="T1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1">
                    <a:moveTo>
                      <a:pt x="1" y="0"/>
                    </a:moveTo>
                    <a:cubicBezTo>
                      <a:pt x="1" y="0"/>
                      <a:pt x="0" y="1"/>
                      <a:pt x="1" y="2"/>
                    </a:cubicBezTo>
                    <a:cubicBezTo>
                      <a:pt x="1" y="3"/>
                      <a:pt x="1" y="3"/>
                      <a:pt x="1" y="3"/>
                    </a:cubicBezTo>
                    <a:cubicBezTo>
                      <a:pt x="1" y="3"/>
                      <a:pt x="1" y="3"/>
                      <a:pt x="1" y="3"/>
                    </a:cubicBezTo>
                    <a:cubicBezTo>
                      <a:pt x="1" y="3"/>
                      <a:pt x="1" y="3"/>
                      <a:pt x="1" y="3"/>
                    </a:cubicBezTo>
                    <a:cubicBezTo>
                      <a:pt x="1" y="4"/>
                      <a:pt x="3" y="7"/>
                      <a:pt x="7" y="10"/>
                    </a:cubicBezTo>
                    <a:cubicBezTo>
                      <a:pt x="7" y="10"/>
                      <a:pt x="8" y="11"/>
                      <a:pt x="9" y="11"/>
                    </a:cubicBezTo>
                    <a:cubicBezTo>
                      <a:pt x="9" y="11"/>
                      <a:pt x="9" y="11"/>
                      <a:pt x="9" y="11"/>
                    </a:cubicBezTo>
                    <a:cubicBezTo>
                      <a:pt x="11" y="10"/>
                      <a:pt x="6" y="3"/>
                      <a:pt x="2" y="1"/>
                    </a:cubicBezTo>
                    <a:cubicBezTo>
                      <a:pt x="2"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grpSp>
        <p:grpSp>
          <p:nvGrpSpPr>
            <p:cNvPr id="9" name="Group 406"/>
            <p:cNvGrpSpPr>
              <a:grpSpLocks/>
            </p:cNvGrpSpPr>
            <p:nvPr/>
          </p:nvGrpSpPr>
          <p:grpSpPr bwMode="auto">
            <a:xfrm>
              <a:off x="141" y="488"/>
              <a:ext cx="2106" cy="3439"/>
              <a:chOff x="141" y="488"/>
              <a:chExt cx="2106" cy="3439"/>
            </a:xfrm>
            <a:grpFill/>
          </p:grpSpPr>
          <p:sp>
            <p:nvSpPr>
              <p:cNvPr id="24666" name="Freeform 206"/>
              <p:cNvSpPr>
                <a:spLocks/>
              </p:cNvSpPr>
              <p:nvPr/>
            </p:nvSpPr>
            <p:spPr bwMode="auto">
              <a:xfrm>
                <a:off x="1647" y="933"/>
                <a:ext cx="16" cy="16"/>
              </a:xfrm>
              <a:custGeom>
                <a:avLst/>
                <a:gdLst>
                  <a:gd name="T0" fmla="*/ 1 w 10"/>
                  <a:gd name="T1" fmla="*/ 0 h 10"/>
                  <a:gd name="T2" fmla="*/ 1 w 10"/>
                  <a:gd name="T3" fmla="*/ 2 h 10"/>
                  <a:gd name="T4" fmla="*/ 1 w 10"/>
                  <a:gd name="T5" fmla="*/ 2 h 10"/>
                  <a:gd name="T6" fmla="*/ 1 w 10"/>
                  <a:gd name="T7" fmla="*/ 2 h 10"/>
                  <a:gd name="T8" fmla="*/ 1 w 10"/>
                  <a:gd name="T9" fmla="*/ 3 h 10"/>
                  <a:gd name="T10" fmla="*/ 7 w 10"/>
                  <a:gd name="T11" fmla="*/ 9 h 10"/>
                  <a:gd name="T12" fmla="*/ 9 w 10"/>
                  <a:gd name="T13" fmla="*/ 10 h 10"/>
                  <a:gd name="T14" fmla="*/ 9 w 10"/>
                  <a:gd name="T15" fmla="*/ 10 h 10"/>
                  <a:gd name="T16" fmla="*/ 1 w 10"/>
                  <a:gd name="T17" fmla="*/ 0 h 10"/>
                  <a:gd name="T18" fmla="*/ 1 w 10"/>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1" y="0"/>
                    </a:moveTo>
                    <a:cubicBezTo>
                      <a:pt x="0" y="0"/>
                      <a:pt x="0" y="1"/>
                      <a:pt x="1" y="2"/>
                    </a:cubicBezTo>
                    <a:cubicBezTo>
                      <a:pt x="1" y="2"/>
                      <a:pt x="1" y="2"/>
                      <a:pt x="1" y="2"/>
                    </a:cubicBezTo>
                    <a:cubicBezTo>
                      <a:pt x="1" y="2"/>
                      <a:pt x="1" y="2"/>
                      <a:pt x="1" y="2"/>
                    </a:cubicBezTo>
                    <a:cubicBezTo>
                      <a:pt x="1" y="2"/>
                      <a:pt x="1" y="3"/>
                      <a:pt x="1" y="3"/>
                    </a:cubicBezTo>
                    <a:cubicBezTo>
                      <a:pt x="2" y="4"/>
                      <a:pt x="4" y="7"/>
                      <a:pt x="7" y="9"/>
                    </a:cubicBezTo>
                    <a:cubicBezTo>
                      <a:pt x="7" y="9"/>
                      <a:pt x="8" y="10"/>
                      <a:pt x="9" y="10"/>
                    </a:cubicBezTo>
                    <a:cubicBezTo>
                      <a:pt x="9" y="10"/>
                      <a:pt x="9" y="10"/>
                      <a:pt x="9" y="10"/>
                    </a:cubicBezTo>
                    <a:cubicBezTo>
                      <a:pt x="10" y="9"/>
                      <a:pt x="3"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67" name="Freeform 207"/>
              <p:cNvSpPr>
                <a:spLocks/>
              </p:cNvSpPr>
              <p:nvPr/>
            </p:nvSpPr>
            <p:spPr bwMode="auto">
              <a:xfrm>
                <a:off x="1566" y="838"/>
                <a:ext cx="13" cy="11"/>
              </a:xfrm>
              <a:custGeom>
                <a:avLst/>
                <a:gdLst>
                  <a:gd name="T0" fmla="*/ 0 w 8"/>
                  <a:gd name="T1" fmla="*/ 0 h 7"/>
                  <a:gd name="T2" fmla="*/ 0 w 8"/>
                  <a:gd name="T3" fmla="*/ 0 h 7"/>
                  <a:gd name="T4" fmla="*/ 1 w 8"/>
                  <a:gd name="T5" fmla="*/ 1 h 7"/>
                  <a:gd name="T6" fmla="*/ 1 w 8"/>
                  <a:gd name="T7" fmla="*/ 1 h 7"/>
                  <a:gd name="T8" fmla="*/ 1 w 8"/>
                  <a:gd name="T9" fmla="*/ 1 h 7"/>
                  <a:gd name="T10" fmla="*/ 7 w 8"/>
                  <a:gd name="T11" fmla="*/ 6 h 7"/>
                  <a:gd name="T12" fmla="*/ 8 w 8"/>
                  <a:gd name="T13" fmla="*/ 7 h 7"/>
                  <a:gd name="T14" fmla="*/ 0 w 8"/>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7">
                    <a:moveTo>
                      <a:pt x="0" y="0"/>
                    </a:moveTo>
                    <a:cubicBezTo>
                      <a:pt x="0" y="0"/>
                      <a:pt x="0" y="0"/>
                      <a:pt x="0" y="0"/>
                    </a:cubicBezTo>
                    <a:cubicBezTo>
                      <a:pt x="0" y="0"/>
                      <a:pt x="1" y="1"/>
                      <a:pt x="1" y="1"/>
                    </a:cubicBezTo>
                    <a:cubicBezTo>
                      <a:pt x="1" y="1"/>
                      <a:pt x="1" y="1"/>
                      <a:pt x="1" y="1"/>
                    </a:cubicBezTo>
                    <a:cubicBezTo>
                      <a:pt x="1" y="1"/>
                      <a:pt x="1" y="1"/>
                      <a:pt x="1" y="1"/>
                    </a:cubicBezTo>
                    <a:cubicBezTo>
                      <a:pt x="2" y="2"/>
                      <a:pt x="5" y="5"/>
                      <a:pt x="7" y="6"/>
                    </a:cubicBezTo>
                    <a:cubicBezTo>
                      <a:pt x="8" y="7"/>
                      <a:pt x="8" y="7"/>
                      <a:pt x="8" y="7"/>
                    </a:cubicBezTo>
                    <a:cubicBezTo>
                      <a:pt x="8" y="6"/>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68" name="Freeform 208"/>
              <p:cNvSpPr>
                <a:spLocks noEditPoints="1"/>
              </p:cNvSpPr>
              <p:nvPr/>
            </p:nvSpPr>
            <p:spPr bwMode="auto">
              <a:xfrm>
                <a:off x="594" y="488"/>
                <a:ext cx="25" cy="1"/>
              </a:xfrm>
              <a:custGeom>
                <a:avLst/>
                <a:gdLst>
                  <a:gd name="T0" fmla="*/ 12 w 16"/>
                  <a:gd name="T1" fmla="*/ 1 h 1"/>
                  <a:gd name="T2" fmla="*/ 13 w 16"/>
                  <a:gd name="T3" fmla="*/ 1 h 1"/>
                  <a:gd name="T4" fmla="*/ 15 w 16"/>
                  <a:gd name="T5" fmla="*/ 1 h 1"/>
                  <a:gd name="T6" fmla="*/ 16 w 16"/>
                  <a:gd name="T7" fmla="*/ 1 h 1"/>
                  <a:gd name="T8" fmla="*/ 14 w 16"/>
                  <a:gd name="T9" fmla="*/ 1 h 1"/>
                  <a:gd name="T10" fmla="*/ 14 w 16"/>
                  <a:gd name="T11" fmla="*/ 1 h 1"/>
                  <a:gd name="T12" fmla="*/ 12 w 16"/>
                  <a:gd name="T13" fmla="*/ 1 h 1"/>
                  <a:gd name="T14" fmla="*/ 1 w 16"/>
                  <a:gd name="T15" fmla="*/ 0 h 1"/>
                  <a:gd name="T16" fmla="*/ 0 w 16"/>
                  <a:gd name="T17" fmla="*/ 0 h 1"/>
                  <a:gd name="T18" fmla="*/ 1 w 16"/>
                  <a:gd name="T19" fmla="*/ 0 h 1"/>
                  <a:gd name="T20" fmla="*/ 12 w 16"/>
                  <a:gd name="T21" fmla="*/ 1 h 1"/>
                  <a:gd name="T22" fmla="*/ 12 w 16"/>
                  <a:gd name="T23" fmla="*/ 1 h 1"/>
                  <a:gd name="T24" fmla="*/ 3 w 16"/>
                  <a:gd name="T25" fmla="*/ 0 h 1"/>
                  <a:gd name="T26" fmla="*/ 2 w 16"/>
                  <a:gd name="T27" fmla="*/ 0 h 1"/>
                  <a:gd name="T28" fmla="*/ 1 w 16"/>
                  <a:gd name="T29" fmla="*/ 0 h 1"/>
                  <a:gd name="T30" fmla="*/ 1 w 16"/>
                  <a:gd name="T3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1">
                    <a:moveTo>
                      <a:pt x="12" y="1"/>
                    </a:moveTo>
                    <a:cubicBezTo>
                      <a:pt x="13" y="1"/>
                      <a:pt x="13" y="1"/>
                      <a:pt x="13" y="1"/>
                    </a:cubicBezTo>
                    <a:cubicBezTo>
                      <a:pt x="15" y="1"/>
                      <a:pt x="15" y="1"/>
                      <a:pt x="15" y="1"/>
                    </a:cubicBezTo>
                    <a:cubicBezTo>
                      <a:pt x="16" y="1"/>
                      <a:pt x="16" y="1"/>
                      <a:pt x="16" y="1"/>
                    </a:cubicBezTo>
                    <a:cubicBezTo>
                      <a:pt x="16" y="1"/>
                      <a:pt x="15" y="1"/>
                      <a:pt x="14" y="1"/>
                    </a:cubicBezTo>
                    <a:cubicBezTo>
                      <a:pt x="14" y="1"/>
                      <a:pt x="14" y="1"/>
                      <a:pt x="14" y="1"/>
                    </a:cubicBezTo>
                    <a:cubicBezTo>
                      <a:pt x="14" y="1"/>
                      <a:pt x="13" y="1"/>
                      <a:pt x="12" y="1"/>
                    </a:cubicBezTo>
                    <a:moveTo>
                      <a:pt x="1" y="0"/>
                    </a:moveTo>
                    <a:cubicBezTo>
                      <a:pt x="1" y="0"/>
                      <a:pt x="1" y="0"/>
                      <a:pt x="0" y="0"/>
                    </a:cubicBezTo>
                    <a:cubicBezTo>
                      <a:pt x="1" y="0"/>
                      <a:pt x="1" y="0"/>
                      <a:pt x="1" y="0"/>
                    </a:cubicBezTo>
                    <a:cubicBezTo>
                      <a:pt x="5" y="0"/>
                      <a:pt x="8" y="1"/>
                      <a:pt x="12" y="1"/>
                    </a:cubicBezTo>
                    <a:cubicBezTo>
                      <a:pt x="12" y="1"/>
                      <a:pt x="12" y="1"/>
                      <a:pt x="12" y="1"/>
                    </a:cubicBezTo>
                    <a:cubicBezTo>
                      <a:pt x="3" y="0"/>
                      <a:pt x="3" y="0"/>
                      <a:pt x="3" y="0"/>
                    </a:cubicBezTo>
                    <a:cubicBezTo>
                      <a:pt x="3" y="0"/>
                      <a:pt x="2" y="0"/>
                      <a:pt x="2" y="0"/>
                    </a:cubicBezTo>
                    <a:cubicBezTo>
                      <a:pt x="2"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69" name="Freeform 209"/>
              <p:cNvSpPr>
                <a:spLocks noEditPoints="1"/>
              </p:cNvSpPr>
              <p:nvPr/>
            </p:nvSpPr>
            <p:spPr bwMode="auto">
              <a:xfrm>
                <a:off x="615" y="641"/>
                <a:ext cx="66" cy="28"/>
              </a:xfrm>
              <a:custGeom>
                <a:avLst/>
                <a:gdLst>
                  <a:gd name="T0" fmla="*/ 19 w 43"/>
                  <a:gd name="T1" fmla="*/ 4 h 18"/>
                  <a:gd name="T2" fmla="*/ 21 w 43"/>
                  <a:gd name="T3" fmla="*/ 4 h 18"/>
                  <a:gd name="T4" fmla="*/ 26 w 43"/>
                  <a:gd name="T5" fmla="*/ 5 h 18"/>
                  <a:gd name="T6" fmla="*/ 26 w 43"/>
                  <a:gd name="T7" fmla="*/ 5 h 18"/>
                  <a:gd name="T8" fmla="*/ 29 w 43"/>
                  <a:gd name="T9" fmla="*/ 7 h 18"/>
                  <a:gd name="T10" fmla="*/ 26 w 43"/>
                  <a:gd name="T11" fmla="*/ 12 h 18"/>
                  <a:gd name="T12" fmla="*/ 21 w 43"/>
                  <a:gd name="T13" fmla="*/ 13 h 18"/>
                  <a:gd name="T14" fmla="*/ 19 w 43"/>
                  <a:gd name="T15" fmla="*/ 13 h 18"/>
                  <a:gd name="T16" fmla="*/ 14 w 43"/>
                  <a:gd name="T17" fmla="*/ 13 h 18"/>
                  <a:gd name="T18" fmla="*/ 12 w 43"/>
                  <a:gd name="T19" fmla="*/ 7 h 18"/>
                  <a:gd name="T20" fmla="*/ 12 w 43"/>
                  <a:gd name="T21" fmla="*/ 7 h 18"/>
                  <a:gd name="T22" fmla="*/ 12 w 43"/>
                  <a:gd name="T23" fmla="*/ 7 h 18"/>
                  <a:gd name="T24" fmla="*/ 13 w 43"/>
                  <a:gd name="T25" fmla="*/ 6 h 18"/>
                  <a:gd name="T26" fmla="*/ 13 w 43"/>
                  <a:gd name="T27" fmla="*/ 6 h 18"/>
                  <a:gd name="T28" fmla="*/ 13 w 43"/>
                  <a:gd name="T29" fmla="*/ 6 h 18"/>
                  <a:gd name="T30" fmla="*/ 13 w 43"/>
                  <a:gd name="T31" fmla="*/ 6 h 18"/>
                  <a:gd name="T32" fmla="*/ 13 w 43"/>
                  <a:gd name="T33" fmla="*/ 6 h 18"/>
                  <a:gd name="T34" fmla="*/ 13 w 43"/>
                  <a:gd name="T35" fmla="*/ 6 h 18"/>
                  <a:gd name="T36" fmla="*/ 13 w 43"/>
                  <a:gd name="T37" fmla="*/ 6 h 18"/>
                  <a:gd name="T38" fmla="*/ 13 w 43"/>
                  <a:gd name="T39" fmla="*/ 6 h 18"/>
                  <a:gd name="T40" fmla="*/ 13 w 43"/>
                  <a:gd name="T41" fmla="*/ 6 h 18"/>
                  <a:gd name="T42" fmla="*/ 13 w 43"/>
                  <a:gd name="T43" fmla="*/ 6 h 18"/>
                  <a:gd name="T44" fmla="*/ 13 w 43"/>
                  <a:gd name="T45" fmla="*/ 6 h 18"/>
                  <a:gd name="T46" fmla="*/ 13 w 43"/>
                  <a:gd name="T47" fmla="*/ 6 h 18"/>
                  <a:gd name="T48" fmla="*/ 19 w 43"/>
                  <a:gd name="T49" fmla="*/ 4 h 18"/>
                  <a:gd name="T50" fmla="*/ 22 w 43"/>
                  <a:gd name="T51" fmla="*/ 0 h 18"/>
                  <a:gd name="T52" fmla="*/ 18 w 43"/>
                  <a:gd name="T53" fmla="*/ 0 h 18"/>
                  <a:gd name="T54" fmla="*/ 6 w 43"/>
                  <a:gd name="T55" fmla="*/ 3 h 18"/>
                  <a:gd name="T56" fmla="*/ 5 w 43"/>
                  <a:gd name="T57" fmla="*/ 3 h 18"/>
                  <a:gd name="T58" fmla="*/ 5 w 43"/>
                  <a:gd name="T59" fmla="*/ 3 h 18"/>
                  <a:gd name="T60" fmla="*/ 5 w 43"/>
                  <a:gd name="T61" fmla="*/ 3 h 18"/>
                  <a:gd name="T62" fmla="*/ 5 w 43"/>
                  <a:gd name="T63" fmla="*/ 3 h 18"/>
                  <a:gd name="T64" fmla="*/ 1 w 43"/>
                  <a:gd name="T65" fmla="*/ 8 h 18"/>
                  <a:gd name="T66" fmla="*/ 0 w 43"/>
                  <a:gd name="T67" fmla="*/ 10 h 18"/>
                  <a:gd name="T68" fmla="*/ 8 w 43"/>
                  <a:gd name="T69" fmla="*/ 17 h 18"/>
                  <a:gd name="T70" fmla="*/ 18 w 43"/>
                  <a:gd name="T71" fmla="*/ 18 h 18"/>
                  <a:gd name="T72" fmla="*/ 31 w 43"/>
                  <a:gd name="T73" fmla="*/ 16 h 18"/>
                  <a:gd name="T74" fmla="*/ 33 w 43"/>
                  <a:gd name="T75" fmla="*/ 15 h 18"/>
                  <a:gd name="T76" fmla="*/ 33 w 43"/>
                  <a:gd name="T77" fmla="*/ 1 h 18"/>
                  <a:gd name="T78" fmla="*/ 22 w 43"/>
                  <a:gd name="T7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18">
                    <a:moveTo>
                      <a:pt x="19" y="4"/>
                    </a:moveTo>
                    <a:cubicBezTo>
                      <a:pt x="20" y="4"/>
                      <a:pt x="21" y="4"/>
                      <a:pt x="21" y="4"/>
                    </a:cubicBezTo>
                    <a:cubicBezTo>
                      <a:pt x="23" y="4"/>
                      <a:pt x="25" y="4"/>
                      <a:pt x="26" y="5"/>
                    </a:cubicBezTo>
                    <a:cubicBezTo>
                      <a:pt x="26" y="5"/>
                      <a:pt x="26" y="5"/>
                      <a:pt x="26" y="5"/>
                    </a:cubicBezTo>
                    <a:cubicBezTo>
                      <a:pt x="28" y="6"/>
                      <a:pt x="29" y="6"/>
                      <a:pt x="29" y="7"/>
                    </a:cubicBezTo>
                    <a:cubicBezTo>
                      <a:pt x="30" y="9"/>
                      <a:pt x="29" y="11"/>
                      <a:pt x="26" y="12"/>
                    </a:cubicBezTo>
                    <a:cubicBezTo>
                      <a:pt x="25" y="13"/>
                      <a:pt x="23" y="13"/>
                      <a:pt x="21" y="13"/>
                    </a:cubicBezTo>
                    <a:cubicBezTo>
                      <a:pt x="20" y="13"/>
                      <a:pt x="20" y="13"/>
                      <a:pt x="19" y="13"/>
                    </a:cubicBezTo>
                    <a:cubicBezTo>
                      <a:pt x="17" y="13"/>
                      <a:pt x="16" y="13"/>
                      <a:pt x="14" y="13"/>
                    </a:cubicBezTo>
                    <a:cubicBezTo>
                      <a:pt x="10" y="12"/>
                      <a:pt x="9" y="9"/>
                      <a:pt x="12" y="7"/>
                    </a:cubicBezTo>
                    <a:cubicBezTo>
                      <a:pt x="12" y="7"/>
                      <a:pt x="12" y="7"/>
                      <a:pt x="12" y="7"/>
                    </a:cubicBezTo>
                    <a:cubicBezTo>
                      <a:pt x="12" y="7"/>
                      <a:pt x="12" y="7"/>
                      <a:pt x="12" y="7"/>
                    </a:cubicBezTo>
                    <a:cubicBezTo>
                      <a:pt x="12" y="7"/>
                      <a:pt x="12" y="7"/>
                      <a:pt x="13" y="6"/>
                    </a:cubicBezTo>
                    <a:cubicBezTo>
                      <a:pt x="13" y="6"/>
                      <a:pt x="13" y="6"/>
                      <a:pt x="13" y="6"/>
                    </a:cubicBezTo>
                    <a:cubicBezTo>
                      <a:pt x="13" y="6"/>
                      <a:pt x="13" y="6"/>
                      <a:pt x="13" y="6"/>
                    </a:cubicBezTo>
                    <a:cubicBezTo>
                      <a:pt x="13" y="6"/>
                      <a:pt x="13" y="6"/>
                      <a:pt x="13" y="6"/>
                    </a:cubicBezTo>
                    <a:cubicBezTo>
                      <a:pt x="13" y="6"/>
                      <a:pt x="13" y="6"/>
                      <a:pt x="13" y="6"/>
                    </a:cubicBezTo>
                    <a:cubicBezTo>
                      <a:pt x="13" y="6"/>
                      <a:pt x="13" y="6"/>
                      <a:pt x="13" y="6"/>
                    </a:cubicBezTo>
                    <a:cubicBezTo>
                      <a:pt x="13" y="6"/>
                      <a:pt x="13" y="6"/>
                      <a:pt x="13" y="6"/>
                    </a:cubicBezTo>
                    <a:cubicBezTo>
                      <a:pt x="13" y="6"/>
                      <a:pt x="13" y="6"/>
                      <a:pt x="13" y="6"/>
                    </a:cubicBezTo>
                    <a:cubicBezTo>
                      <a:pt x="13" y="6"/>
                      <a:pt x="13" y="6"/>
                      <a:pt x="13" y="6"/>
                    </a:cubicBezTo>
                    <a:cubicBezTo>
                      <a:pt x="13" y="6"/>
                      <a:pt x="13" y="6"/>
                      <a:pt x="13" y="6"/>
                    </a:cubicBezTo>
                    <a:cubicBezTo>
                      <a:pt x="13" y="6"/>
                      <a:pt x="13" y="6"/>
                      <a:pt x="13" y="6"/>
                    </a:cubicBezTo>
                    <a:cubicBezTo>
                      <a:pt x="13" y="6"/>
                      <a:pt x="13" y="6"/>
                      <a:pt x="13" y="6"/>
                    </a:cubicBezTo>
                    <a:cubicBezTo>
                      <a:pt x="15" y="5"/>
                      <a:pt x="17" y="5"/>
                      <a:pt x="19" y="4"/>
                    </a:cubicBezTo>
                    <a:moveTo>
                      <a:pt x="22" y="0"/>
                    </a:moveTo>
                    <a:cubicBezTo>
                      <a:pt x="21" y="0"/>
                      <a:pt x="20" y="0"/>
                      <a:pt x="18" y="0"/>
                    </a:cubicBezTo>
                    <a:cubicBezTo>
                      <a:pt x="13" y="0"/>
                      <a:pt x="9" y="2"/>
                      <a:pt x="6" y="3"/>
                    </a:cubicBezTo>
                    <a:cubicBezTo>
                      <a:pt x="6" y="3"/>
                      <a:pt x="6" y="3"/>
                      <a:pt x="5" y="3"/>
                    </a:cubicBezTo>
                    <a:cubicBezTo>
                      <a:pt x="5" y="3"/>
                      <a:pt x="5" y="3"/>
                      <a:pt x="5" y="3"/>
                    </a:cubicBezTo>
                    <a:cubicBezTo>
                      <a:pt x="5" y="3"/>
                      <a:pt x="5" y="3"/>
                      <a:pt x="5" y="3"/>
                    </a:cubicBezTo>
                    <a:cubicBezTo>
                      <a:pt x="5" y="3"/>
                      <a:pt x="5" y="3"/>
                      <a:pt x="5" y="3"/>
                    </a:cubicBezTo>
                    <a:cubicBezTo>
                      <a:pt x="4" y="4"/>
                      <a:pt x="1" y="6"/>
                      <a:pt x="1" y="8"/>
                    </a:cubicBezTo>
                    <a:cubicBezTo>
                      <a:pt x="0" y="9"/>
                      <a:pt x="0" y="9"/>
                      <a:pt x="0" y="10"/>
                    </a:cubicBezTo>
                    <a:cubicBezTo>
                      <a:pt x="0" y="13"/>
                      <a:pt x="3" y="15"/>
                      <a:pt x="8" y="17"/>
                    </a:cubicBezTo>
                    <a:cubicBezTo>
                      <a:pt x="11" y="18"/>
                      <a:pt x="14" y="18"/>
                      <a:pt x="18" y="18"/>
                    </a:cubicBezTo>
                    <a:cubicBezTo>
                      <a:pt x="22" y="18"/>
                      <a:pt x="27" y="18"/>
                      <a:pt x="31" y="16"/>
                    </a:cubicBezTo>
                    <a:cubicBezTo>
                      <a:pt x="32" y="16"/>
                      <a:pt x="33" y="15"/>
                      <a:pt x="33" y="15"/>
                    </a:cubicBezTo>
                    <a:cubicBezTo>
                      <a:pt x="41" y="11"/>
                      <a:pt x="43" y="5"/>
                      <a:pt x="33" y="1"/>
                    </a:cubicBezTo>
                    <a:cubicBezTo>
                      <a:pt x="30" y="0"/>
                      <a:pt x="26" y="0"/>
                      <a:pt x="2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70" name="Freeform 210"/>
              <p:cNvSpPr>
                <a:spLocks noEditPoints="1"/>
              </p:cNvSpPr>
              <p:nvPr/>
            </p:nvSpPr>
            <p:spPr bwMode="auto">
              <a:xfrm>
                <a:off x="604" y="638"/>
                <a:ext cx="79" cy="34"/>
              </a:xfrm>
              <a:custGeom>
                <a:avLst/>
                <a:gdLst>
                  <a:gd name="T0" fmla="*/ 25 w 51"/>
                  <a:gd name="T1" fmla="*/ 2 h 22"/>
                  <a:gd name="T2" fmla="*/ 30 w 51"/>
                  <a:gd name="T3" fmla="*/ 2 h 22"/>
                  <a:gd name="T4" fmla="*/ 39 w 51"/>
                  <a:gd name="T5" fmla="*/ 3 h 22"/>
                  <a:gd name="T6" fmla="*/ 40 w 51"/>
                  <a:gd name="T7" fmla="*/ 3 h 22"/>
                  <a:gd name="T8" fmla="*/ 40 w 51"/>
                  <a:gd name="T9" fmla="*/ 17 h 22"/>
                  <a:gd name="T10" fmla="*/ 38 w 51"/>
                  <a:gd name="T11" fmla="*/ 18 h 22"/>
                  <a:gd name="T12" fmla="*/ 25 w 51"/>
                  <a:gd name="T13" fmla="*/ 20 h 22"/>
                  <a:gd name="T14" fmla="*/ 7 w 51"/>
                  <a:gd name="T15" fmla="*/ 12 h 22"/>
                  <a:gd name="T16" fmla="*/ 8 w 51"/>
                  <a:gd name="T17" fmla="*/ 10 h 22"/>
                  <a:gd name="T18" fmla="*/ 12 w 51"/>
                  <a:gd name="T19" fmla="*/ 5 h 22"/>
                  <a:gd name="T20" fmla="*/ 12 w 51"/>
                  <a:gd name="T21" fmla="*/ 5 h 22"/>
                  <a:gd name="T22" fmla="*/ 12 w 51"/>
                  <a:gd name="T23" fmla="*/ 5 h 22"/>
                  <a:gd name="T24" fmla="*/ 12 w 51"/>
                  <a:gd name="T25" fmla="*/ 5 h 22"/>
                  <a:gd name="T26" fmla="*/ 13 w 51"/>
                  <a:gd name="T27" fmla="*/ 5 h 22"/>
                  <a:gd name="T28" fmla="*/ 25 w 51"/>
                  <a:gd name="T29" fmla="*/ 2 h 22"/>
                  <a:gd name="T30" fmla="*/ 30 w 51"/>
                  <a:gd name="T31" fmla="*/ 0 h 22"/>
                  <a:gd name="T32" fmla="*/ 11 w 51"/>
                  <a:gd name="T33" fmla="*/ 4 h 22"/>
                  <a:gd name="T34" fmla="*/ 9 w 51"/>
                  <a:gd name="T35" fmla="*/ 5 h 22"/>
                  <a:gd name="T36" fmla="*/ 9 w 51"/>
                  <a:gd name="T37" fmla="*/ 5 h 22"/>
                  <a:gd name="T38" fmla="*/ 10 w 51"/>
                  <a:gd name="T39" fmla="*/ 20 h 22"/>
                  <a:gd name="T40" fmla="*/ 13 w 51"/>
                  <a:gd name="T41" fmla="*/ 20 h 22"/>
                  <a:gd name="T42" fmla="*/ 13 w 51"/>
                  <a:gd name="T43" fmla="*/ 20 h 22"/>
                  <a:gd name="T44" fmla="*/ 13 w 51"/>
                  <a:gd name="T45" fmla="*/ 20 h 22"/>
                  <a:gd name="T46" fmla="*/ 13 w 51"/>
                  <a:gd name="T47" fmla="*/ 20 h 22"/>
                  <a:gd name="T48" fmla="*/ 13 w 51"/>
                  <a:gd name="T49" fmla="*/ 20 h 22"/>
                  <a:gd name="T50" fmla="*/ 13 w 51"/>
                  <a:gd name="T51" fmla="*/ 20 h 22"/>
                  <a:gd name="T52" fmla="*/ 13 w 51"/>
                  <a:gd name="T53" fmla="*/ 20 h 22"/>
                  <a:gd name="T54" fmla="*/ 13 w 51"/>
                  <a:gd name="T55" fmla="*/ 20 h 22"/>
                  <a:gd name="T56" fmla="*/ 24 w 51"/>
                  <a:gd name="T57" fmla="*/ 22 h 22"/>
                  <a:gd name="T58" fmla="*/ 45 w 51"/>
                  <a:gd name="T59" fmla="*/ 17 h 22"/>
                  <a:gd name="T60" fmla="*/ 47 w 51"/>
                  <a:gd name="T61" fmla="*/ 15 h 22"/>
                  <a:gd name="T62" fmla="*/ 49 w 51"/>
                  <a:gd name="T63" fmla="*/ 7 h 22"/>
                  <a:gd name="T64" fmla="*/ 41 w 51"/>
                  <a:gd name="T65" fmla="*/ 2 h 22"/>
                  <a:gd name="T66" fmla="*/ 41 w 51"/>
                  <a:gd name="T67" fmla="*/ 2 h 22"/>
                  <a:gd name="T68" fmla="*/ 41 w 51"/>
                  <a:gd name="T69" fmla="*/ 2 h 22"/>
                  <a:gd name="T70" fmla="*/ 41 w 51"/>
                  <a:gd name="T71" fmla="*/ 2 h 22"/>
                  <a:gd name="T72" fmla="*/ 41 w 51"/>
                  <a:gd name="T73" fmla="*/ 2 h 22"/>
                  <a:gd name="T74" fmla="*/ 41 w 51"/>
                  <a:gd name="T75" fmla="*/ 2 h 22"/>
                  <a:gd name="T76" fmla="*/ 41 w 51"/>
                  <a:gd name="T77" fmla="*/ 2 h 22"/>
                  <a:gd name="T78" fmla="*/ 41 w 51"/>
                  <a:gd name="T79" fmla="*/ 2 h 22"/>
                  <a:gd name="T80" fmla="*/ 41 w 51"/>
                  <a:gd name="T81" fmla="*/ 2 h 22"/>
                  <a:gd name="T82" fmla="*/ 41 w 51"/>
                  <a:gd name="T83" fmla="*/ 1 h 22"/>
                  <a:gd name="T84" fmla="*/ 39 w 51"/>
                  <a:gd name="T85" fmla="*/ 1 h 22"/>
                  <a:gd name="T86" fmla="*/ 30 w 51"/>
                  <a:gd name="T8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 h="22">
                    <a:moveTo>
                      <a:pt x="25" y="2"/>
                    </a:moveTo>
                    <a:cubicBezTo>
                      <a:pt x="27" y="2"/>
                      <a:pt x="28" y="2"/>
                      <a:pt x="30" y="2"/>
                    </a:cubicBezTo>
                    <a:cubicBezTo>
                      <a:pt x="33" y="2"/>
                      <a:pt x="36" y="2"/>
                      <a:pt x="39" y="3"/>
                    </a:cubicBezTo>
                    <a:cubicBezTo>
                      <a:pt x="40" y="3"/>
                      <a:pt x="40" y="3"/>
                      <a:pt x="40" y="3"/>
                    </a:cubicBezTo>
                    <a:cubicBezTo>
                      <a:pt x="50" y="7"/>
                      <a:pt x="48" y="13"/>
                      <a:pt x="40" y="17"/>
                    </a:cubicBezTo>
                    <a:cubicBezTo>
                      <a:pt x="40" y="17"/>
                      <a:pt x="39" y="18"/>
                      <a:pt x="38" y="18"/>
                    </a:cubicBezTo>
                    <a:cubicBezTo>
                      <a:pt x="34" y="20"/>
                      <a:pt x="29" y="20"/>
                      <a:pt x="25" y="20"/>
                    </a:cubicBezTo>
                    <a:cubicBezTo>
                      <a:pt x="15" y="20"/>
                      <a:pt x="7" y="17"/>
                      <a:pt x="7" y="12"/>
                    </a:cubicBezTo>
                    <a:cubicBezTo>
                      <a:pt x="7" y="11"/>
                      <a:pt x="7" y="11"/>
                      <a:pt x="8" y="10"/>
                    </a:cubicBezTo>
                    <a:cubicBezTo>
                      <a:pt x="8" y="8"/>
                      <a:pt x="11" y="6"/>
                      <a:pt x="12" y="5"/>
                    </a:cubicBezTo>
                    <a:cubicBezTo>
                      <a:pt x="12" y="5"/>
                      <a:pt x="12" y="5"/>
                      <a:pt x="12" y="5"/>
                    </a:cubicBezTo>
                    <a:cubicBezTo>
                      <a:pt x="12" y="5"/>
                      <a:pt x="12" y="5"/>
                      <a:pt x="12" y="5"/>
                    </a:cubicBezTo>
                    <a:cubicBezTo>
                      <a:pt x="12" y="5"/>
                      <a:pt x="12" y="5"/>
                      <a:pt x="12" y="5"/>
                    </a:cubicBezTo>
                    <a:cubicBezTo>
                      <a:pt x="13" y="5"/>
                      <a:pt x="13" y="5"/>
                      <a:pt x="13" y="5"/>
                    </a:cubicBezTo>
                    <a:cubicBezTo>
                      <a:pt x="16" y="4"/>
                      <a:pt x="20" y="2"/>
                      <a:pt x="25" y="2"/>
                    </a:cubicBezTo>
                    <a:moveTo>
                      <a:pt x="30" y="0"/>
                    </a:moveTo>
                    <a:cubicBezTo>
                      <a:pt x="23" y="0"/>
                      <a:pt x="16" y="1"/>
                      <a:pt x="11" y="4"/>
                    </a:cubicBezTo>
                    <a:cubicBezTo>
                      <a:pt x="11" y="4"/>
                      <a:pt x="10" y="5"/>
                      <a:pt x="9" y="5"/>
                    </a:cubicBezTo>
                    <a:cubicBezTo>
                      <a:pt x="9" y="5"/>
                      <a:pt x="9" y="5"/>
                      <a:pt x="9" y="5"/>
                    </a:cubicBezTo>
                    <a:cubicBezTo>
                      <a:pt x="0" y="11"/>
                      <a:pt x="5" y="17"/>
                      <a:pt x="10" y="20"/>
                    </a:cubicBezTo>
                    <a:cubicBezTo>
                      <a:pt x="11" y="20"/>
                      <a:pt x="12"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7" y="22"/>
                      <a:pt x="20" y="22"/>
                      <a:pt x="24" y="22"/>
                    </a:cubicBezTo>
                    <a:cubicBezTo>
                      <a:pt x="32" y="22"/>
                      <a:pt x="40" y="20"/>
                      <a:pt x="45" y="17"/>
                    </a:cubicBezTo>
                    <a:cubicBezTo>
                      <a:pt x="46" y="16"/>
                      <a:pt x="46" y="16"/>
                      <a:pt x="47" y="15"/>
                    </a:cubicBezTo>
                    <a:cubicBezTo>
                      <a:pt x="50" y="13"/>
                      <a:pt x="51" y="10"/>
                      <a:pt x="49" y="7"/>
                    </a:cubicBezTo>
                    <a:cubicBezTo>
                      <a:pt x="47" y="4"/>
                      <a:pt x="43" y="2"/>
                      <a:pt x="41" y="2"/>
                    </a:cubicBezTo>
                    <a:cubicBezTo>
                      <a:pt x="41" y="2"/>
                      <a:pt x="41" y="2"/>
                      <a:pt x="41" y="2"/>
                    </a:cubicBezTo>
                    <a:cubicBezTo>
                      <a:pt x="41" y="2"/>
                      <a:pt x="41" y="2"/>
                      <a:pt x="41" y="2"/>
                    </a:cubicBezTo>
                    <a:cubicBezTo>
                      <a:pt x="41" y="2"/>
                      <a:pt x="41" y="2"/>
                      <a:pt x="41" y="2"/>
                    </a:cubicBezTo>
                    <a:cubicBezTo>
                      <a:pt x="41" y="2"/>
                      <a:pt x="41" y="2"/>
                      <a:pt x="41" y="2"/>
                    </a:cubicBezTo>
                    <a:cubicBezTo>
                      <a:pt x="41" y="2"/>
                      <a:pt x="41" y="2"/>
                      <a:pt x="41" y="2"/>
                    </a:cubicBezTo>
                    <a:cubicBezTo>
                      <a:pt x="41" y="2"/>
                      <a:pt x="41" y="2"/>
                      <a:pt x="41" y="2"/>
                    </a:cubicBezTo>
                    <a:cubicBezTo>
                      <a:pt x="41" y="2"/>
                      <a:pt x="41" y="2"/>
                      <a:pt x="41" y="2"/>
                    </a:cubicBezTo>
                    <a:cubicBezTo>
                      <a:pt x="41" y="2"/>
                      <a:pt x="41" y="2"/>
                      <a:pt x="41" y="2"/>
                    </a:cubicBezTo>
                    <a:cubicBezTo>
                      <a:pt x="41" y="2"/>
                      <a:pt x="41" y="2"/>
                      <a:pt x="41" y="1"/>
                    </a:cubicBezTo>
                    <a:cubicBezTo>
                      <a:pt x="40" y="1"/>
                      <a:pt x="40" y="1"/>
                      <a:pt x="39" y="1"/>
                    </a:cubicBezTo>
                    <a:cubicBezTo>
                      <a:pt x="36" y="0"/>
                      <a:pt x="33" y="0"/>
                      <a:pt x="3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71" name="Freeform 211"/>
              <p:cNvSpPr>
                <a:spLocks/>
              </p:cNvSpPr>
              <p:nvPr/>
            </p:nvSpPr>
            <p:spPr bwMode="auto">
              <a:xfrm>
                <a:off x="635" y="651"/>
                <a:ext cx="20" cy="9"/>
              </a:xfrm>
              <a:custGeom>
                <a:avLst/>
                <a:gdLst>
                  <a:gd name="T0" fmla="*/ 8 w 13"/>
                  <a:gd name="T1" fmla="*/ 0 h 6"/>
                  <a:gd name="T2" fmla="*/ 2 w 13"/>
                  <a:gd name="T3" fmla="*/ 1 h 6"/>
                  <a:gd name="T4" fmla="*/ 2 w 13"/>
                  <a:gd name="T5" fmla="*/ 1 h 6"/>
                  <a:gd name="T6" fmla="*/ 2 w 13"/>
                  <a:gd name="T7" fmla="*/ 1 h 6"/>
                  <a:gd name="T8" fmla="*/ 2 w 13"/>
                  <a:gd name="T9" fmla="*/ 1 h 6"/>
                  <a:gd name="T10" fmla="*/ 2 w 13"/>
                  <a:gd name="T11" fmla="*/ 5 h 6"/>
                  <a:gd name="T12" fmla="*/ 6 w 13"/>
                  <a:gd name="T13" fmla="*/ 6 h 6"/>
                  <a:gd name="T14" fmla="*/ 8 w 13"/>
                  <a:gd name="T15" fmla="*/ 6 h 6"/>
                  <a:gd name="T16" fmla="*/ 13 w 13"/>
                  <a:gd name="T17" fmla="*/ 3 h 6"/>
                  <a:gd name="T18" fmla="*/ 13 w 13"/>
                  <a:gd name="T19" fmla="*/ 2 h 6"/>
                  <a:gd name="T20" fmla="*/ 11 w 13"/>
                  <a:gd name="T21" fmla="*/ 0 h 6"/>
                  <a:gd name="T22" fmla="*/ 8 w 13"/>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6">
                    <a:moveTo>
                      <a:pt x="8" y="0"/>
                    </a:moveTo>
                    <a:cubicBezTo>
                      <a:pt x="6" y="0"/>
                      <a:pt x="4" y="0"/>
                      <a:pt x="2" y="1"/>
                    </a:cubicBezTo>
                    <a:cubicBezTo>
                      <a:pt x="2" y="1"/>
                      <a:pt x="2" y="1"/>
                      <a:pt x="2" y="1"/>
                    </a:cubicBezTo>
                    <a:cubicBezTo>
                      <a:pt x="2" y="1"/>
                      <a:pt x="2" y="1"/>
                      <a:pt x="2" y="1"/>
                    </a:cubicBezTo>
                    <a:cubicBezTo>
                      <a:pt x="2" y="1"/>
                      <a:pt x="2" y="1"/>
                      <a:pt x="2" y="1"/>
                    </a:cubicBezTo>
                    <a:cubicBezTo>
                      <a:pt x="1" y="2"/>
                      <a:pt x="0" y="4"/>
                      <a:pt x="2" y="5"/>
                    </a:cubicBezTo>
                    <a:cubicBezTo>
                      <a:pt x="3" y="5"/>
                      <a:pt x="5" y="6"/>
                      <a:pt x="6" y="6"/>
                    </a:cubicBezTo>
                    <a:cubicBezTo>
                      <a:pt x="7" y="6"/>
                      <a:pt x="7" y="6"/>
                      <a:pt x="8" y="6"/>
                    </a:cubicBezTo>
                    <a:cubicBezTo>
                      <a:pt x="11" y="5"/>
                      <a:pt x="13" y="4"/>
                      <a:pt x="13" y="3"/>
                    </a:cubicBezTo>
                    <a:cubicBezTo>
                      <a:pt x="13" y="3"/>
                      <a:pt x="13" y="2"/>
                      <a:pt x="13" y="2"/>
                    </a:cubicBezTo>
                    <a:cubicBezTo>
                      <a:pt x="13" y="2"/>
                      <a:pt x="13" y="1"/>
                      <a:pt x="11" y="0"/>
                    </a:cubicBezTo>
                    <a:cubicBezTo>
                      <a:pt x="10" y="0"/>
                      <a:pt x="9"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72" name="Freeform 212"/>
              <p:cNvSpPr>
                <a:spLocks noEditPoints="1"/>
              </p:cNvSpPr>
              <p:nvPr/>
            </p:nvSpPr>
            <p:spPr bwMode="auto">
              <a:xfrm>
                <a:off x="629" y="648"/>
                <a:ext cx="32" cy="13"/>
              </a:xfrm>
              <a:custGeom>
                <a:avLst/>
                <a:gdLst>
                  <a:gd name="T0" fmla="*/ 6 w 21"/>
                  <a:gd name="T1" fmla="*/ 3 h 9"/>
                  <a:gd name="T2" fmla="*/ 12 w 21"/>
                  <a:gd name="T3" fmla="*/ 2 h 9"/>
                  <a:gd name="T4" fmla="*/ 15 w 21"/>
                  <a:gd name="T5" fmla="*/ 2 h 9"/>
                  <a:gd name="T6" fmla="*/ 17 w 21"/>
                  <a:gd name="T7" fmla="*/ 4 h 9"/>
                  <a:gd name="T8" fmla="*/ 15 w 21"/>
                  <a:gd name="T9" fmla="*/ 7 h 9"/>
                  <a:gd name="T10" fmla="*/ 12 w 21"/>
                  <a:gd name="T11" fmla="*/ 8 h 9"/>
                  <a:gd name="T12" fmla="*/ 10 w 21"/>
                  <a:gd name="T13" fmla="*/ 8 h 9"/>
                  <a:gd name="T14" fmla="*/ 6 w 21"/>
                  <a:gd name="T15" fmla="*/ 7 h 9"/>
                  <a:gd name="T16" fmla="*/ 5 w 21"/>
                  <a:gd name="T17" fmla="*/ 5 h 9"/>
                  <a:gd name="T18" fmla="*/ 6 w 21"/>
                  <a:gd name="T19" fmla="*/ 3 h 9"/>
                  <a:gd name="T20" fmla="*/ 6 w 21"/>
                  <a:gd name="T21" fmla="*/ 3 h 9"/>
                  <a:gd name="T22" fmla="*/ 6 w 21"/>
                  <a:gd name="T23" fmla="*/ 3 h 9"/>
                  <a:gd name="T24" fmla="*/ 6 w 21"/>
                  <a:gd name="T25" fmla="*/ 3 h 9"/>
                  <a:gd name="T26" fmla="*/ 12 w 21"/>
                  <a:gd name="T27" fmla="*/ 0 h 9"/>
                  <a:gd name="T28" fmla="*/ 10 w 21"/>
                  <a:gd name="T29" fmla="*/ 0 h 9"/>
                  <a:gd name="T30" fmla="*/ 4 w 21"/>
                  <a:gd name="T31" fmla="*/ 2 h 9"/>
                  <a:gd name="T32" fmla="*/ 4 w 21"/>
                  <a:gd name="T33" fmla="*/ 2 h 9"/>
                  <a:gd name="T34" fmla="*/ 4 w 21"/>
                  <a:gd name="T35" fmla="*/ 2 h 9"/>
                  <a:gd name="T36" fmla="*/ 4 w 21"/>
                  <a:gd name="T37" fmla="*/ 2 h 9"/>
                  <a:gd name="T38" fmla="*/ 4 w 21"/>
                  <a:gd name="T39" fmla="*/ 2 h 9"/>
                  <a:gd name="T40" fmla="*/ 4 w 21"/>
                  <a:gd name="T41" fmla="*/ 2 h 9"/>
                  <a:gd name="T42" fmla="*/ 4 w 21"/>
                  <a:gd name="T43" fmla="*/ 2 h 9"/>
                  <a:gd name="T44" fmla="*/ 4 w 21"/>
                  <a:gd name="T45" fmla="*/ 2 h 9"/>
                  <a:gd name="T46" fmla="*/ 4 w 21"/>
                  <a:gd name="T47" fmla="*/ 2 h 9"/>
                  <a:gd name="T48" fmla="*/ 4 w 21"/>
                  <a:gd name="T49" fmla="*/ 2 h 9"/>
                  <a:gd name="T50" fmla="*/ 4 w 21"/>
                  <a:gd name="T51" fmla="*/ 2 h 9"/>
                  <a:gd name="T52" fmla="*/ 4 w 21"/>
                  <a:gd name="T53" fmla="*/ 2 h 9"/>
                  <a:gd name="T54" fmla="*/ 3 w 21"/>
                  <a:gd name="T55" fmla="*/ 3 h 9"/>
                  <a:gd name="T56" fmla="*/ 3 w 21"/>
                  <a:gd name="T57" fmla="*/ 3 h 9"/>
                  <a:gd name="T58" fmla="*/ 3 w 21"/>
                  <a:gd name="T59" fmla="*/ 3 h 9"/>
                  <a:gd name="T60" fmla="*/ 5 w 21"/>
                  <a:gd name="T61" fmla="*/ 9 h 9"/>
                  <a:gd name="T62" fmla="*/ 10 w 21"/>
                  <a:gd name="T63" fmla="*/ 9 h 9"/>
                  <a:gd name="T64" fmla="*/ 12 w 21"/>
                  <a:gd name="T65" fmla="*/ 9 h 9"/>
                  <a:gd name="T66" fmla="*/ 17 w 21"/>
                  <a:gd name="T67" fmla="*/ 8 h 9"/>
                  <a:gd name="T68" fmla="*/ 20 w 21"/>
                  <a:gd name="T69" fmla="*/ 3 h 9"/>
                  <a:gd name="T70" fmla="*/ 17 w 21"/>
                  <a:gd name="T71" fmla="*/ 1 h 9"/>
                  <a:gd name="T72" fmla="*/ 12 w 21"/>
                  <a:gd name="T7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1" h="9">
                    <a:moveTo>
                      <a:pt x="6" y="3"/>
                    </a:moveTo>
                    <a:cubicBezTo>
                      <a:pt x="8" y="2"/>
                      <a:pt x="10" y="2"/>
                      <a:pt x="12" y="2"/>
                    </a:cubicBezTo>
                    <a:cubicBezTo>
                      <a:pt x="13" y="2"/>
                      <a:pt x="14" y="2"/>
                      <a:pt x="15" y="2"/>
                    </a:cubicBezTo>
                    <a:cubicBezTo>
                      <a:pt x="17" y="3"/>
                      <a:pt x="17" y="4"/>
                      <a:pt x="17" y="4"/>
                    </a:cubicBezTo>
                    <a:cubicBezTo>
                      <a:pt x="18" y="5"/>
                      <a:pt x="17" y="6"/>
                      <a:pt x="15" y="7"/>
                    </a:cubicBezTo>
                    <a:cubicBezTo>
                      <a:pt x="14" y="7"/>
                      <a:pt x="13" y="8"/>
                      <a:pt x="12" y="8"/>
                    </a:cubicBezTo>
                    <a:cubicBezTo>
                      <a:pt x="11" y="8"/>
                      <a:pt x="11" y="8"/>
                      <a:pt x="10" y="8"/>
                    </a:cubicBezTo>
                    <a:cubicBezTo>
                      <a:pt x="9" y="8"/>
                      <a:pt x="7" y="7"/>
                      <a:pt x="6" y="7"/>
                    </a:cubicBezTo>
                    <a:cubicBezTo>
                      <a:pt x="5" y="6"/>
                      <a:pt x="4" y="5"/>
                      <a:pt x="5" y="5"/>
                    </a:cubicBezTo>
                    <a:cubicBezTo>
                      <a:pt x="5" y="4"/>
                      <a:pt x="6" y="3"/>
                      <a:pt x="6" y="3"/>
                    </a:cubicBezTo>
                    <a:cubicBezTo>
                      <a:pt x="6" y="3"/>
                      <a:pt x="6" y="3"/>
                      <a:pt x="6" y="3"/>
                    </a:cubicBezTo>
                    <a:cubicBezTo>
                      <a:pt x="6" y="3"/>
                      <a:pt x="6" y="3"/>
                      <a:pt x="6" y="3"/>
                    </a:cubicBezTo>
                    <a:cubicBezTo>
                      <a:pt x="6" y="3"/>
                      <a:pt x="6" y="3"/>
                      <a:pt x="6" y="3"/>
                    </a:cubicBezTo>
                    <a:moveTo>
                      <a:pt x="12" y="0"/>
                    </a:moveTo>
                    <a:cubicBezTo>
                      <a:pt x="11" y="0"/>
                      <a:pt x="11" y="0"/>
                      <a:pt x="10" y="0"/>
                    </a:cubicBezTo>
                    <a:cubicBezTo>
                      <a:pt x="8" y="1"/>
                      <a:pt x="6" y="1"/>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3" y="3"/>
                      <a:pt x="3" y="3"/>
                      <a:pt x="3" y="3"/>
                    </a:cubicBezTo>
                    <a:cubicBezTo>
                      <a:pt x="3" y="3"/>
                      <a:pt x="3" y="3"/>
                      <a:pt x="3" y="3"/>
                    </a:cubicBezTo>
                    <a:cubicBezTo>
                      <a:pt x="3" y="3"/>
                      <a:pt x="3" y="3"/>
                      <a:pt x="3" y="3"/>
                    </a:cubicBezTo>
                    <a:cubicBezTo>
                      <a:pt x="0" y="5"/>
                      <a:pt x="1" y="8"/>
                      <a:pt x="5" y="9"/>
                    </a:cubicBezTo>
                    <a:cubicBezTo>
                      <a:pt x="7" y="9"/>
                      <a:pt x="8" y="9"/>
                      <a:pt x="10" y="9"/>
                    </a:cubicBezTo>
                    <a:cubicBezTo>
                      <a:pt x="11" y="9"/>
                      <a:pt x="11" y="9"/>
                      <a:pt x="12" y="9"/>
                    </a:cubicBezTo>
                    <a:cubicBezTo>
                      <a:pt x="14" y="9"/>
                      <a:pt x="16" y="9"/>
                      <a:pt x="17" y="8"/>
                    </a:cubicBezTo>
                    <a:cubicBezTo>
                      <a:pt x="20" y="7"/>
                      <a:pt x="21" y="5"/>
                      <a:pt x="20" y="3"/>
                    </a:cubicBezTo>
                    <a:cubicBezTo>
                      <a:pt x="20" y="2"/>
                      <a:pt x="19" y="2"/>
                      <a:pt x="17" y="1"/>
                    </a:cubicBezTo>
                    <a:cubicBezTo>
                      <a:pt x="16" y="1"/>
                      <a:pt x="14"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73" name="Freeform 213"/>
              <p:cNvSpPr>
                <a:spLocks noEditPoints="1"/>
              </p:cNvSpPr>
              <p:nvPr/>
            </p:nvSpPr>
            <p:spPr bwMode="auto">
              <a:xfrm>
                <a:off x="1174" y="618"/>
                <a:ext cx="29" cy="11"/>
              </a:xfrm>
              <a:custGeom>
                <a:avLst/>
                <a:gdLst>
                  <a:gd name="T0" fmla="*/ 5 w 19"/>
                  <a:gd name="T1" fmla="*/ 2 h 7"/>
                  <a:gd name="T2" fmla="*/ 6 w 19"/>
                  <a:gd name="T3" fmla="*/ 2 h 7"/>
                  <a:gd name="T4" fmla="*/ 6 w 19"/>
                  <a:gd name="T5" fmla="*/ 2 h 7"/>
                  <a:gd name="T6" fmla="*/ 8 w 19"/>
                  <a:gd name="T7" fmla="*/ 2 h 7"/>
                  <a:gd name="T8" fmla="*/ 12 w 19"/>
                  <a:gd name="T9" fmla="*/ 4 h 7"/>
                  <a:gd name="T10" fmla="*/ 12 w 19"/>
                  <a:gd name="T11" fmla="*/ 4 h 7"/>
                  <a:gd name="T12" fmla="*/ 14 w 19"/>
                  <a:gd name="T13" fmla="*/ 5 h 7"/>
                  <a:gd name="T14" fmla="*/ 14 w 19"/>
                  <a:gd name="T15" fmla="*/ 5 h 7"/>
                  <a:gd name="T16" fmla="*/ 14 w 19"/>
                  <a:gd name="T17" fmla="*/ 5 h 7"/>
                  <a:gd name="T18" fmla="*/ 14 w 19"/>
                  <a:gd name="T19" fmla="*/ 5 h 7"/>
                  <a:gd name="T20" fmla="*/ 11 w 19"/>
                  <a:gd name="T21" fmla="*/ 4 h 7"/>
                  <a:gd name="T22" fmla="*/ 8 w 19"/>
                  <a:gd name="T23" fmla="*/ 3 h 7"/>
                  <a:gd name="T24" fmla="*/ 7 w 19"/>
                  <a:gd name="T25" fmla="*/ 3 h 7"/>
                  <a:gd name="T26" fmla="*/ 5 w 19"/>
                  <a:gd name="T27" fmla="*/ 2 h 7"/>
                  <a:gd name="T28" fmla="*/ 5 w 19"/>
                  <a:gd name="T29" fmla="*/ 2 h 7"/>
                  <a:gd name="T30" fmla="*/ 1 w 19"/>
                  <a:gd name="T31" fmla="*/ 0 h 7"/>
                  <a:gd name="T32" fmla="*/ 1 w 19"/>
                  <a:gd name="T33" fmla="*/ 1 h 7"/>
                  <a:gd name="T34" fmla="*/ 5 w 19"/>
                  <a:gd name="T35" fmla="*/ 3 h 7"/>
                  <a:gd name="T36" fmla="*/ 18 w 19"/>
                  <a:gd name="T37" fmla="*/ 7 h 7"/>
                  <a:gd name="T38" fmla="*/ 19 w 19"/>
                  <a:gd name="T39" fmla="*/ 7 h 7"/>
                  <a:gd name="T40" fmla="*/ 18 w 19"/>
                  <a:gd name="T41" fmla="*/ 6 h 7"/>
                  <a:gd name="T42" fmla="*/ 18 w 19"/>
                  <a:gd name="T43" fmla="*/ 6 h 7"/>
                  <a:gd name="T44" fmla="*/ 14 w 19"/>
                  <a:gd name="T45" fmla="*/ 4 h 7"/>
                  <a:gd name="T46" fmla="*/ 2 w 19"/>
                  <a:gd name="T47" fmla="*/ 0 h 7"/>
                  <a:gd name="T48" fmla="*/ 2 w 19"/>
                  <a:gd name="T49" fmla="*/ 0 h 7"/>
                  <a:gd name="T50" fmla="*/ 2 w 19"/>
                  <a:gd name="T51" fmla="*/ 0 h 7"/>
                  <a:gd name="T52" fmla="*/ 2 w 19"/>
                  <a:gd name="T53" fmla="*/ 0 h 7"/>
                  <a:gd name="T54" fmla="*/ 2 w 19"/>
                  <a:gd name="T55" fmla="*/ 0 h 7"/>
                  <a:gd name="T56" fmla="*/ 2 w 19"/>
                  <a:gd name="T57" fmla="*/ 0 h 7"/>
                  <a:gd name="T58" fmla="*/ 2 w 19"/>
                  <a:gd name="T59" fmla="*/ 0 h 7"/>
                  <a:gd name="T60" fmla="*/ 2 w 19"/>
                  <a:gd name="T61" fmla="*/ 0 h 7"/>
                  <a:gd name="T62" fmla="*/ 1 w 19"/>
                  <a:gd name="T6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 h="7">
                    <a:moveTo>
                      <a:pt x="5" y="2"/>
                    </a:moveTo>
                    <a:cubicBezTo>
                      <a:pt x="5" y="2"/>
                      <a:pt x="6" y="2"/>
                      <a:pt x="6" y="2"/>
                    </a:cubicBezTo>
                    <a:cubicBezTo>
                      <a:pt x="6" y="2"/>
                      <a:pt x="6" y="2"/>
                      <a:pt x="6" y="2"/>
                    </a:cubicBezTo>
                    <a:cubicBezTo>
                      <a:pt x="7" y="2"/>
                      <a:pt x="7" y="2"/>
                      <a:pt x="8" y="2"/>
                    </a:cubicBezTo>
                    <a:cubicBezTo>
                      <a:pt x="9" y="2"/>
                      <a:pt x="11" y="3"/>
                      <a:pt x="12" y="4"/>
                    </a:cubicBezTo>
                    <a:cubicBezTo>
                      <a:pt x="12" y="4"/>
                      <a:pt x="12" y="4"/>
                      <a:pt x="12" y="4"/>
                    </a:cubicBezTo>
                    <a:cubicBezTo>
                      <a:pt x="13" y="4"/>
                      <a:pt x="14" y="5"/>
                      <a:pt x="14" y="5"/>
                    </a:cubicBezTo>
                    <a:cubicBezTo>
                      <a:pt x="14" y="5"/>
                      <a:pt x="14" y="5"/>
                      <a:pt x="14" y="5"/>
                    </a:cubicBezTo>
                    <a:cubicBezTo>
                      <a:pt x="14" y="5"/>
                      <a:pt x="14" y="5"/>
                      <a:pt x="14" y="5"/>
                    </a:cubicBezTo>
                    <a:cubicBezTo>
                      <a:pt x="14" y="5"/>
                      <a:pt x="14" y="5"/>
                      <a:pt x="14" y="5"/>
                    </a:cubicBezTo>
                    <a:cubicBezTo>
                      <a:pt x="13" y="5"/>
                      <a:pt x="12" y="5"/>
                      <a:pt x="11" y="4"/>
                    </a:cubicBezTo>
                    <a:cubicBezTo>
                      <a:pt x="10" y="4"/>
                      <a:pt x="9" y="4"/>
                      <a:pt x="8" y="3"/>
                    </a:cubicBezTo>
                    <a:cubicBezTo>
                      <a:pt x="7" y="3"/>
                      <a:pt x="7" y="3"/>
                      <a:pt x="7" y="3"/>
                    </a:cubicBezTo>
                    <a:cubicBezTo>
                      <a:pt x="6" y="2"/>
                      <a:pt x="5" y="2"/>
                      <a:pt x="5" y="2"/>
                    </a:cubicBezTo>
                    <a:cubicBezTo>
                      <a:pt x="5" y="2"/>
                      <a:pt x="5" y="2"/>
                      <a:pt x="5" y="2"/>
                    </a:cubicBezTo>
                    <a:moveTo>
                      <a:pt x="1" y="0"/>
                    </a:moveTo>
                    <a:cubicBezTo>
                      <a:pt x="1" y="0"/>
                      <a:pt x="0" y="0"/>
                      <a:pt x="1" y="1"/>
                    </a:cubicBezTo>
                    <a:cubicBezTo>
                      <a:pt x="1" y="1"/>
                      <a:pt x="1" y="2"/>
                      <a:pt x="5" y="3"/>
                    </a:cubicBezTo>
                    <a:cubicBezTo>
                      <a:pt x="10" y="5"/>
                      <a:pt x="16" y="7"/>
                      <a:pt x="18" y="7"/>
                    </a:cubicBezTo>
                    <a:cubicBezTo>
                      <a:pt x="19" y="7"/>
                      <a:pt x="19" y="7"/>
                      <a:pt x="19" y="7"/>
                    </a:cubicBezTo>
                    <a:cubicBezTo>
                      <a:pt x="19" y="6"/>
                      <a:pt x="19" y="6"/>
                      <a:pt x="18" y="6"/>
                    </a:cubicBezTo>
                    <a:cubicBezTo>
                      <a:pt x="18" y="6"/>
                      <a:pt x="18" y="6"/>
                      <a:pt x="18" y="6"/>
                    </a:cubicBezTo>
                    <a:cubicBezTo>
                      <a:pt x="17" y="5"/>
                      <a:pt x="16" y="5"/>
                      <a:pt x="14" y="4"/>
                    </a:cubicBezTo>
                    <a:cubicBezTo>
                      <a:pt x="10" y="2"/>
                      <a:pt x="5"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74" name="Freeform 214"/>
              <p:cNvSpPr>
                <a:spLocks noEditPoints="1"/>
              </p:cNvSpPr>
              <p:nvPr/>
            </p:nvSpPr>
            <p:spPr bwMode="auto">
              <a:xfrm>
                <a:off x="1172" y="616"/>
                <a:ext cx="33" cy="13"/>
              </a:xfrm>
              <a:custGeom>
                <a:avLst/>
                <a:gdLst>
                  <a:gd name="T0" fmla="*/ 19 w 21"/>
                  <a:gd name="T1" fmla="*/ 8 h 8"/>
                  <a:gd name="T2" fmla="*/ 2 w 21"/>
                  <a:gd name="T3" fmla="*/ 1 h 8"/>
                  <a:gd name="T4" fmla="*/ 2 w 21"/>
                  <a:gd name="T5" fmla="*/ 1 h 8"/>
                  <a:gd name="T6" fmla="*/ 3 w 21"/>
                  <a:gd name="T7" fmla="*/ 1 h 8"/>
                  <a:gd name="T8" fmla="*/ 3 w 21"/>
                  <a:gd name="T9" fmla="*/ 1 h 8"/>
                  <a:gd name="T10" fmla="*/ 3 w 21"/>
                  <a:gd name="T11" fmla="*/ 1 h 8"/>
                  <a:gd name="T12" fmla="*/ 3 w 21"/>
                  <a:gd name="T13" fmla="*/ 1 h 8"/>
                  <a:gd name="T14" fmla="*/ 3 w 21"/>
                  <a:gd name="T15" fmla="*/ 1 h 8"/>
                  <a:gd name="T16" fmla="*/ 3 w 21"/>
                  <a:gd name="T17" fmla="*/ 1 h 8"/>
                  <a:gd name="T18" fmla="*/ 3 w 21"/>
                  <a:gd name="T19" fmla="*/ 1 h 8"/>
                  <a:gd name="T20" fmla="*/ 3 w 21"/>
                  <a:gd name="T21" fmla="*/ 1 h 8"/>
                  <a:gd name="T22" fmla="*/ 15 w 21"/>
                  <a:gd name="T23" fmla="*/ 5 h 8"/>
                  <a:gd name="T24" fmla="*/ 19 w 21"/>
                  <a:gd name="T25" fmla="*/ 7 h 8"/>
                  <a:gd name="T26" fmla="*/ 19 w 21"/>
                  <a:gd name="T27" fmla="*/ 7 h 8"/>
                  <a:gd name="T28" fmla="*/ 20 w 21"/>
                  <a:gd name="T29" fmla="*/ 8 h 8"/>
                  <a:gd name="T30" fmla="*/ 20 w 21"/>
                  <a:gd name="T31" fmla="*/ 8 h 8"/>
                  <a:gd name="T32" fmla="*/ 19 w 21"/>
                  <a:gd name="T33" fmla="*/ 8 h 8"/>
                  <a:gd name="T34" fmla="*/ 1 w 21"/>
                  <a:gd name="T35" fmla="*/ 0 h 8"/>
                  <a:gd name="T36" fmla="*/ 1 w 21"/>
                  <a:gd name="T37" fmla="*/ 0 h 8"/>
                  <a:gd name="T38" fmla="*/ 0 w 21"/>
                  <a:gd name="T39" fmla="*/ 0 h 8"/>
                  <a:gd name="T40" fmla="*/ 0 w 21"/>
                  <a:gd name="T41" fmla="*/ 1 h 8"/>
                  <a:gd name="T42" fmla="*/ 5 w 21"/>
                  <a:gd name="T43" fmla="*/ 4 h 8"/>
                  <a:gd name="T44" fmla="*/ 5 w 21"/>
                  <a:gd name="T45" fmla="*/ 4 h 8"/>
                  <a:gd name="T46" fmla="*/ 5 w 21"/>
                  <a:gd name="T47" fmla="*/ 4 h 8"/>
                  <a:gd name="T48" fmla="*/ 5 w 21"/>
                  <a:gd name="T49" fmla="*/ 4 h 8"/>
                  <a:gd name="T50" fmla="*/ 5 w 21"/>
                  <a:gd name="T51" fmla="*/ 4 h 8"/>
                  <a:gd name="T52" fmla="*/ 5 w 21"/>
                  <a:gd name="T53" fmla="*/ 4 h 8"/>
                  <a:gd name="T54" fmla="*/ 20 w 21"/>
                  <a:gd name="T55" fmla="*/ 8 h 8"/>
                  <a:gd name="T56" fmla="*/ 21 w 21"/>
                  <a:gd name="T57" fmla="*/ 8 h 8"/>
                  <a:gd name="T58" fmla="*/ 16 w 21"/>
                  <a:gd name="T59" fmla="*/ 5 h 8"/>
                  <a:gd name="T60" fmla="*/ 16 w 21"/>
                  <a:gd name="T61" fmla="*/ 5 h 8"/>
                  <a:gd name="T62" fmla="*/ 16 w 21"/>
                  <a:gd name="T63" fmla="*/ 5 h 8"/>
                  <a:gd name="T64" fmla="*/ 16 w 21"/>
                  <a:gd name="T65" fmla="*/ 5 h 8"/>
                  <a:gd name="T66" fmla="*/ 16 w 21"/>
                  <a:gd name="T67" fmla="*/ 5 h 8"/>
                  <a:gd name="T68" fmla="*/ 16 w 21"/>
                  <a:gd name="T69" fmla="*/ 5 h 8"/>
                  <a:gd name="T70" fmla="*/ 15 w 21"/>
                  <a:gd name="T71" fmla="*/ 5 h 8"/>
                  <a:gd name="T72" fmla="*/ 15 w 21"/>
                  <a:gd name="T73" fmla="*/ 5 h 8"/>
                  <a:gd name="T74" fmla="*/ 2 w 21"/>
                  <a:gd name="T75" fmla="*/ 1 h 8"/>
                  <a:gd name="T76" fmla="*/ 1 w 21"/>
                  <a:gd name="T7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 h="8">
                    <a:moveTo>
                      <a:pt x="19" y="8"/>
                    </a:moveTo>
                    <a:cubicBezTo>
                      <a:pt x="15" y="8"/>
                      <a:pt x="1" y="3"/>
                      <a:pt x="2" y="1"/>
                    </a:cubicBezTo>
                    <a:cubicBezTo>
                      <a:pt x="2" y="1"/>
                      <a:pt x="2" y="1"/>
                      <a:pt x="2" y="1"/>
                    </a:cubicBezTo>
                    <a:cubicBezTo>
                      <a:pt x="2"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6" y="1"/>
                      <a:pt x="11" y="3"/>
                      <a:pt x="15" y="5"/>
                    </a:cubicBezTo>
                    <a:cubicBezTo>
                      <a:pt x="17" y="6"/>
                      <a:pt x="18" y="6"/>
                      <a:pt x="19" y="7"/>
                    </a:cubicBezTo>
                    <a:cubicBezTo>
                      <a:pt x="19" y="7"/>
                      <a:pt x="19" y="7"/>
                      <a:pt x="19" y="7"/>
                    </a:cubicBezTo>
                    <a:cubicBezTo>
                      <a:pt x="20" y="7"/>
                      <a:pt x="20" y="7"/>
                      <a:pt x="20" y="8"/>
                    </a:cubicBezTo>
                    <a:cubicBezTo>
                      <a:pt x="20" y="8"/>
                      <a:pt x="20" y="8"/>
                      <a:pt x="20" y="8"/>
                    </a:cubicBezTo>
                    <a:cubicBezTo>
                      <a:pt x="20" y="8"/>
                      <a:pt x="19" y="8"/>
                      <a:pt x="19" y="8"/>
                    </a:cubicBezTo>
                    <a:moveTo>
                      <a:pt x="1" y="0"/>
                    </a:moveTo>
                    <a:cubicBezTo>
                      <a:pt x="1" y="0"/>
                      <a:pt x="1" y="0"/>
                      <a:pt x="1" y="0"/>
                    </a:cubicBezTo>
                    <a:cubicBezTo>
                      <a:pt x="0" y="0"/>
                      <a:pt x="0" y="0"/>
                      <a:pt x="0" y="0"/>
                    </a:cubicBezTo>
                    <a:cubicBezTo>
                      <a:pt x="0" y="1"/>
                      <a:pt x="0" y="1"/>
                      <a:pt x="0" y="1"/>
                    </a:cubicBezTo>
                    <a:cubicBezTo>
                      <a:pt x="0" y="2"/>
                      <a:pt x="3" y="3"/>
                      <a:pt x="5" y="4"/>
                    </a:cubicBezTo>
                    <a:cubicBezTo>
                      <a:pt x="5" y="4"/>
                      <a:pt x="5" y="4"/>
                      <a:pt x="5" y="4"/>
                    </a:cubicBezTo>
                    <a:cubicBezTo>
                      <a:pt x="5" y="4"/>
                      <a:pt x="5" y="4"/>
                      <a:pt x="5" y="4"/>
                    </a:cubicBezTo>
                    <a:cubicBezTo>
                      <a:pt x="5" y="4"/>
                      <a:pt x="5" y="4"/>
                      <a:pt x="5" y="4"/>
                    </a:cubicBezTo>
                    <a:cubicBezTo>
                      <a:pt x="5" y="4"/>
                      <a:pt x="5" y="4"/>
                      <a:pt x="5" y="4"/>
                    </a:cubicBezTo>
                    <a:cubicBezTo>
                      <a:pt x="5" y="4"/>
                      <a:pt x="5" y="4"/>
                      <a:pt x="5" y="4"/>
                    </a:cubicBezTo>
                    <a:cubicBezTo>
                      <a:pt x="11" y="7"/>
                      <a:pt x="18" y="8"/>
                      <a:pt x="20" y="8"/>
                    </a:cubicBezTo>
                    <a:cubicBezTo>
                      <a:pt x="21" y="8"/>
                      <a:pt x="21" y="8"/>
                      <a:pt x="21" y="8"/>
                    </a:cubicBezTo>
                    <a:cubicBezTo>
                      <a:pt x="21" y="7"/>
                      <a:pt x="17" y="6"/>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5" y="5"/>
                      <a:pt x="15" y="5"/>
                    </a:cubicBezTo>
                    <a:cubicBezTo>
                      <a:pt x="15" y="5"/>
                      <a:pt x="15" y="5"/>
                      <a:pt x="15" y="5"/>
                    </a:cubicBezTo>
                    <a:cubicBezTo>
                      <a:pt x="11" y="3"/>
                      <a:pt x="5" y="1"/>
                      <a:pt x="2" y="1"/>
                    </a:cubicBezTo>
                    <a:cubicBezTo>
                      <a:pt x="2"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75" name="Freeform 215"/>
              <p:cNvSpPr>
                <a:spLocks/>
              </p:cNvSpPr>
              <p:nvPr/>
            </p:nvSpPr>
            <p:spPr bwMode="auto">
              <a:xfrm>
                <a:off x="1184" y="621"/>
                <a:ext cx="10" cy="5"/>
              </a:xfrm>
              <a:custGeom>
                <a:avLst/>
                <a:gdLst>
                  <a:gd name="T0" fmla="*/ 0 w 6"/>
                  <a:gd name="T1" fmla="*/ 0 h 3"/>
                  <a:gd name="T2" fmla="*/ 0 w 6"/>
                  <a:gd name="T3" fmla="*/ 0 h 3"/>
                  <a:gd name="T4" fmla="*/ 0 w 6"/>
                  <a:gd name="T5" fmla="*/ 0 h 3"/>
                  <a:gd name="T6" fmla="*/ 0 w 6"/>
                  <a:gd name="T7" fmla="*/ 1 h 3"/>
                  <a:gd name="T8" fmla="*/ 4 w 6"/>
                  <a:gd name="T9" fmla="*/ 2 h 3"/>
                  <a:gd name="T10" fmla="*/ 6 w 6"/>
                  <a:gd name="T11" fmla="*/ 3 h 3"/>
                  <a:gd name="T12" fmla="*/ 6 w 6"/>
                  <a:gd name="T13" fmla="*/ 3 h 3"/>
                  <a:gd name="T14" fmla="*/ 6 w 6"/>
                  <a:gd name="T15" fmla="*/ 3 h 3"/>
                  <a:gd name="T16" fmla="*/ 6 w 6"/>
                  <a:gd name="T17" fmla="*/ 2 h 3"/>
                  <a:gd name="T18" fmla="*/ 5 w 6"/>
                  <a:gd name="T19" fmla="*/ 2 h 3"/>
                  <a:gd name="T20" fmla="*/ 5 w 6"/>
                  <a:gd name="T21" fmla="*/ 2 h 3"/>
                  <a:gd name="T22" fmla="*/ 3 w 6"/>
                  <a:gd name="T23" fmla="*/ 1 h 3"/>
                  <a:gd name="T24" fmla="*/ 0 w 6"/>
                  <a:gd name="T25" fmla="*/ 0 h 3"/>
                  <a:gd name="T26" fmla="*/ 0 w 6"/>
                  <a:gd name="T2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3">
                    <a:moveTo>
                      <a:pt x="0" y="0"/>
                    </a:moveTo>
                    <a:cubicBezTo>
                      <a:pt x="0" y="0"/>
                      <a:pt x="0" y="0"/>
                      <a:pt x="0" y="0"/>
                    </a:cubicBezTo>
                    <a:cubicBezTo>
                      <a:pt x="0" y="0"/>
                      <a:pt x="0" y="0"/>
                      <a:pt x="0" y="0"/>
                    </a:cubicBezTo>
                    <a:cubicBezTo>
                      <a:pt x="0" y="0"/>
                      <a:pt x="0" y="1"/>
                      <a:pt x="0" y="1"/>
                    </a:cubicBezTo>
                    <a:cubicBezTo>
                      <a:pt x="1" y="1"/>
                      <a:pt x="3" y="2"/>
                      <a:pt x="4" y="2"/>
                    </a:cubicBezTo>
                    <a:cubicBezTo>
                      <a:pt x="5" y="2"/>
                      <a:pt x="5" y="3"/>
                      <a:pt x="6" y="3"/>
                    </a:cubicBezTo>
                    <a:cubicBezTo>
                      <a:pt x="6" y="3"/>
                      <a:pt x="6" y="3"/>
                      <a:pt x="6" y="3"/>
                    </a:cubicBezTo>
                    <a:cubicBezTo>
                      <a:pt x="6" y="3"/>
                      <a:pt x="6" y="3"/>
                      <a:pt x="6" y="3"/>
                    </a:cubicBezTo>
                    <a:cubicBezTo>
                      <a:pt x="6" y="3"/>
                      <a:pt x="6" y="2"/>
                      <a:pt x="6" y="2"/>
                    </a:cubicBezTo>
                    <a:cubicBezTo>
                      <a:pt x="6" y="2"/>
                      <a:pt x="6" y="2"/>
                      <a:pt x="5" y="2"/>
                    </a:cubicBezTo>
                    <a:cubicBezTo>
                      <a:pt x="5" y="2"/>
                      <a:pt x="5" y="2"/>
                      <a:pt x="5" y="2"/>
                    </a:cubicBezTo>
                    <a:cubicBezTo>
                      <a:pt x="4" y="2"/>
                      <a:pt x="4" y="1"/>
                      <a:pt x="3" y="1"/>
                    </a:cubicBezTo>
                    <a:cubicBezTo>
                      <a:pt x="2" y="1"/>
                      <a:pt x="1"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76" name="Freeform 216"/>
              <p:cNvSpPr>
                <a:spLocks noEditPoints="1"/>
              </p:cNvSpPr>
              <p:nvPr/>
            </p:nvSpPr>
            <p:spPr bwMode="auto">
              <a:xfrm>
                <a:off x="1181" y="621"/>
                <a:ext cx="14" cy="5"/>
              </a:xfrm>
              <a:custGeom>
                <a:avLst/>
                <a:gdLst>
                  <a:gd name="T0" fmla="*/ 2 w 9"/>
                  <a:gd name="T1" fmla="*/ 0 h 3"/>
                  <a:gd name="T2" fmla="*/ 2 w 9"/>
                  <a:gd name="T3" fmla="*/ 0 h 3"/>
                  <a:gd name="T4" fmla="*/ 2 w 9"/>
                  <a:gd name="T5" fmla="*/ 0 h 3"/>
                  <a:gd name="T6" fmla="*/ 5 w 9"/>
                  <a:gd name="T7" fmla="*/ 1 h 3"/>
                  <a:gd name="T8" fmla="*/ 6 w 9"/>
                  <a:gd name="T9" fmla="*/ 2 h 3"/>
                  <a:gd name="T10" fmla="*/ 7 w 9"/>
                  <a:gd name="T11" fmla="*/ 2 h 3"/>
                  <a:gd name="T12" fmla="*/ 7 w 9"/>
                  <a:gd name="T13" fmla="*/ 2 h 3"/>
                  <a:gd name="T14" fmla="*/ 8 w 9"/>
                  <a:gd name="T15" fmla="*/ 2 h 3"/>
                  <a:gd name="T16" fmla="*/ 8 w 9"/>
                  <a:gd name="T17" fmla="*/ 3 h 3"/>
                  <a:gd name="T18" fmla="*/ 8 w 9"/>
                  <a:gd name="T19" fmla="*/ 3 h 3"/>
                  <a:gd name="T20" fmla="*/ 8 w 9"/>
                  <a:gd name="T21" fmla="*/ 3 h 3"/>
                  <a:gd name="T22" fmla="*/ 6 w 9"/>
                  <a:gd name="T23" fmla="*/ 2 h 3"/>
                  <a:gd name="T24" fmla="*/ 2 w 9"/>
                  <a:gd name="T25" fmla="*/ 1 h 3"/>
                  <a:gd name="T26" fmla="*/ 2 w 9"/>
                  <a:gd name="T27" fmla="*/ 0 h 3"/>
                  <a:gd name="T28" fmla="*/ 2 w 9"/>
                  <a:gd name="T29" fmla="*/ 0 h 3"/>
                  <a:gd name="T30" fmla="*/ 2 w 9"/>
                  <a:gd name="T31" fmla="*/ 0 h 3"/>
                  <a:gd name="T32" fmla="*/ 1 w 9"/>
                  <a:gd name="T33" fmla="*/ 0 h 3"/>
                  <a:gd name="T34" fmla="*/ 0 w 9"/>
                  <a:gd name="T35" fmla="*/ 0 h 3"/>
                  <a:gd name="T36" fmla="*/ 0 w 9"/>
                  <a:gd name="T37" fmla="*/ 0 h 3"/>
                  <a:gd name="T38" fmla="*/ 2 w 9"/>
                  <a:gd name="T39" fmla="*/ 1 h 3"/>
                  <a:gd name="T40" fmla="*/ 3 w 9"/>
                  <a:gd name="T41" fmla="*/ 1 h 3"/>
                  <a:gd name="T42" fmla="*/ 6 w 9"/>
                  <a:gd name="T43" fmla="*/ 2 h 3"/>
                  <a:gd name="T44" fmla="*/ 9 w 9"/>
                  <a:gd name="T45" fmla="*/ 3 h 3"/>
                  <a:gd name="T46" fmla="*/ 9 w 9"/>
                  <a:gd name="T47" fmla="*/ 3 h 3"/>
                  <a:gd name="T48" fmla="*/ 9 w 9"/>
                  <a:gd name="T49" fmla="*/ 3 h 3"/>
                  <a:gd name="T50" fmla="*/ 7 w 9"/>
                  <a:gd name="T51" fmla="*/ 2 h 3"/>
                  <a:gd name="T52" fmla="*/ 3 w 9"/>
                  <a:gd name="T53" fmla="*/ 0 h 3"/>
                  <a:gd name="T54" fmla="*/ 1 w 9"/>
                  <a:gd name="T55" fmla="*/ 0 h 3"/>
                  <a:gd name="T56" fmla="*/ 1 w 9"/>
                  <a:gd name="T5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 h="3">
                    <a:moveTo>
                      <a:pt x="2" y="0"/>
                    </a:moveTo>
                    <a:cubicBezTo>
                      <a:pt x="2" y="0"/>
                      <a:pt x="2" y="0"/>
                      <a:pt x="2" y="0"/>
                    </a:cubicBezTo>
                    <a:cubicBezTo>
                      <a:pt x="2" y="0"/>
                      <a:pt x="2" y="0"/>
                      <a:pt x="2" y="0"/>
                    </a:cubicBezTo>
                    <a:cubicBezTo>
                      <a:pt x="3" y="0"/>
                      <a:pt x="4" y="1"/>
                      <a:pt x="5" y="1"/>
                    </a:cubicBezTo>
                    <a:cubicBezTo>
                      <a:pt x="5" y="1"/>
                      <a:pt x="6" y="1"/>
                      <a:pt x="6" y="2"/>
                    </a:cubicBezTo>
                    <a:cubicBezTo>
                      <a:pt x="7" y="2"/>
                      <a:pt x="7" y="2"/>
                      <a:pt x="7" y="2"/>
                    </a:cubicBezTo>
                    <a:cubicBezTo>
                      <a:pt x="7" y="2"/>
                      <a:pt x="7" y="2"/>
                      <a:pt x="7" y="2"/>
                    </a:cubicBezTo>
                    <a:cubicBezTo>
                      <a:pt x="8" y="2"/>
                      <a:pt x="8" y="2"/>
                      <a:pt x="8" y="2"/>
                    </a:cubicBezTo>
                    <a:cubicBezTo>
                      <a:pt x="8" y="2"/>
                      <a:pt x="8" y="3"/>
                      <a:pt x="8" y="3"/>
                    </a:cubicBezTo>
                    <a:cubicBezTo>
                      <a:pt x="8" y="3"/>
                      <a:pt x="8" y="3"/>
                      <a:pt x="8" y="3"/>
                    </a:cubicBezTo>
                    <a:cubicBezTo>
                      <a:pt x="8" y="3"/>
                      <a:pt x="8" y="3"/>
                      <a:pt x="8" y="3"/>
                    </a:cubicBezTo>
                    <a:cubicBezTo>
                      <a:pt x="7" y="3"/>
                      <a:pt x="7" y="2"/>
                      <a:pt x="6" y="2"/>
                    </a:cubicBezTo>
                    <a:cubicBezTo>
                      <a:pt x="5" y="2"/>
                      <a:pt x="3" y="1"/>
                      <a:pt x="2" y="1"/>
                    </a:cubicBezTo>
                    <a:cubicBezTo>
                      <a:pt x="2" y="1"/>
                      <a:pt x="2" y="0"/>
                      <a:pt x="2" y="0"/>
                    </a:cubicBezTo>
                    <a:cubicBezTo>
                      <a:pt x="2" y="0"/>
                      <a:pt x="2" y="0"/>
                      <a:pt x="2" y="0"/>
                    </a:cubicBezTo>
                    <a:cubicBezTo>
                      <a:pt x="2" y="0"/>
                      <a:pt x="2" y="0"/>
                      <a:pt x="2" y="0"/>
                    </a:cubicBezTo>
                    <a:moveTo>
                      <a:pt x="1" y="0"/>
                    </a:moveTo>
                    <a:cubicBezTo>
                      <a:pt x="1" y="0"/>
                      <a:pt x="0" y="0"/>
                      <a:pt x="0" y="0"/>
                    </a:cubicBezTo>
                    <a:cubicBezTo>
                      <a:pt x="0" y="0"/>
                      <a:pt x="0" y="0"/>
                      <a:pt x="0" y="0"/>
                    </a:cubicBezTo>
                    <a:cubicBezTo>
                      <a:pt x="1" y="0"/>
                      <a:pt x="1" y="0"/>
                      <a:pt x="2" y="1"/>
                    </a:cubicBezTo>
                    <a:cubicBezTo>
                      <a:pt x="2" y="1"/>
                      <a:pt x="2" y="1"/>
                      <a:pt x="3" y="1"/>
                    </a:cubicBezTo>
                    <a:cubicBezTo>
                      <a:pt x="4" y="2"/>
                      <a:pt x="5" y="2"/>
                      <a:pt x="6" y="2"/>
                    </a:cubicBezTo>
                    <a:cubicBezTo>
                      <a:pt x="7" y="3"/>
                      <a:pt x="8" y="3"/>
                      <a:pt x="9" y="3"/>
                    </a:cubicBezTo>
                    <a:cubicBezTo>
                      <a:pt x="9" y="3"/>
                      <a:pt x="9" y="3"/>
                      <a:pt x="9" y="3"/>
                    </a:cubicBezTo>
                    <a:cubicBezTo>
                      <a:pt x="9" y="3"/>
                      <a:pt x="9" y="3"/>
                      <a:pt x="9" y="3"/>
                    </a:cubicBezTo>
                    <a:cubicBezTo>
                      <a:pt x="9" y="3"/>
                      <a:pt x="8" y="2"/>
                      <a:pt x="7" y="2"/>
                    </a:cubicBezTo>
                    <a:cubicBezTo>
                      <a:pt x="6" y="1"/>
                      <a:pt x="4" y="0"/>
                      <a:pt x="3" y="0"/>
                    </a:cubicBezTo>
                    <a:cubicBezTo>
                      <a:pt x="2" y="0"/>
                      <a:pt x="2"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77" name="Freeform 217"/>
              <p:cNvSpPr>
                <a:spLocks noEditPoints="1"/>
              </p:cNvSpPr>
              <p:nvPr/>
            </p:nvSpPr>
            <p:spPr bwMode="auto">
              <a:xfrm>
                <a:off x="880" y="1073"/>
                <a:ext cx="70" cy="56"/>
              </a:xfrm>
              <a:custGeom>
                <a:avLst/>
                <a:gdLst>
                  <a:gd name="T0" fmla="*/ 18 w 45"/>
                  <a:gd name="T1" fmla="*/ 9 h 36"/>
                  <a:gd name="T2" fmla="*/ 21 w 45"/>
                  <a:gd name="T3" fmla="*/ 9 h 36"/>
                  <a:gd name="T4" fmla="*/ 25 w 45"/>
                  <a:gd name="T5" fmla="*/ 10 h 36"/>
                  <a:gd name="T6" fmla="*/ 31 w 45"/>
                  <a:gd name="T7" fmla="*/ 16 h 36"/>
                  <a:gd name="T8" fmla="*/ 29 w 45"/>
                  <a:gd name="T9" fmla="*/ 25 h 36"/>
                  <a:gd name="T10" fmla="*/ 27 w 45"/>
                  <a:gd name="T11" fmla="*/ 26 h 36"/>
                  <a:gd name="T12" fmla="*/ 23 w 45"/>
                  <a:gd name="T13" fmla="*/ 26 h 36"/>
                  <a:gd name="T14" fmla="*/ 12 w 45"/>
                  <a:gd name="T15" fmla="*/ 14 h 36"/>
                  <a:gd name="T16" fmla="*/ 13 w 45"/>
                  <a:gd name="T17" fmla="*/ 13 h 36"/>
                  <a:gd name="T18" fmla="*/ 18 w 45"/>
                  <a:gd name="T19" fmla="*/ 9 h 36"/>
                  <a:gd name="T20" fmla="*/ 19 w 45"/>
                  <a:gd name="T21" fmla="*/ 0 h 36"/>
                  <a:gd name="T22" fmla="*/ 16 w 45"/>
                  <a:gd name="T23" fmla="*/ 1 h 36"/>
                  <a:gd name="T24" fmla="*/ 3 w 45"/>
                  <a:gd name="T25" fmla="*/ 8 h 36"/>
                  <a:gd name="T26" fmla="*/ 3 w 45"/>
                  <a:gd name="T27" fmla="*/ 8 h 36"/>
                  <a:gd name="T28" fmla="*/ 3 w 45"/>
                  <a:gd name="T29" fmla="*/ 8 h 36"/>
                  <a:gd name="T30" fmla="*/ 2 w 45"/>
                  <a:gd name="T31" fmla="*/ 9 h 36"/>
                  <a:gd name="T32" fmla="*/ 1 w 45"/>
                  <a:gd name="T33" fmla="*/ 11 h 36"/>
                  <a:gd name="T34" fmla="*/ 1 w 45"/>
                  <a:gd name="T35" fmla="*/ 19 h 36"/>
                  <a:gd name="T36" fmla="*/ 18 w 45"/>
                  <a:gd name="T37" fmla="*/ 35 h 36"/>
                  <a:gd name="T38" fmla="*/ 24 w 45"/>
                  <a:gd name="T39" fmla="*/ 36 h 36"/>
                  <a:gd name="T40" fmla="*/ 39 w 45"/>
                  <a:gd name="T41" fmla="*/ 30 h 36"/>
                  <a:gd name="T42" fmla="*/ 32 w 45"/>
                  <a:gd name="T43" fmla="*/ 4 h 36"/>
                  <a:gd name="T44" fmla="*/ 19 w 45"/>
                  <a:gd name="T4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 h="36">
                    <a:moveTo>
                      <a:pt x="18" y="9"/>
                    </a:moveTo>
                    <a:cubicBezTo>
                      <a:pt x="19" y="9"/>
                      <a:pt x="20" y="9"/>
                      <a:pt x="21" y="9"/>
                    </a:cubicBezTo>
                    <a:cubicBezTo>
                      <a:pt x="22" y="9"/>
                      <a:pt x="24" y="9"/>
                      <a:pt x="25" y="10"/>
                    </a:cubicBezTo>
                    <a:cubicBezTo>
                      <a:pt x="28" y="11"/>
                      <a:pt x="30" y="13"/>
                      <a:pt x="31" y="16"/>
                    </a:cubicBezTo>
                    <a:cubicBezTo>
                      <a:pt x="33" y="19"/>
                      <a:pt x="32" y="23"/>
                      <a:pt x="29" y="25"/>
                    </a:cubicBezTo>
                    <a:cubicBezTo>
                      <a:pt x="28" y="25"/>
                      <a:pt x="28" y="25"/>
                      <a:pt x="27" y="26"/>
                    </a:cubicBezTo>
                    <a:cubicBezTo>
                      <a:pt x="25" y="26"/>
                      <a:pt x="24" y="26"/>
                      <a:pt x="23" y="26"/>
                    </a:cubicBezTo>
                    <a:cubicBezTo>
                      <a:pt x="16" y="26"/>
                      <a:pt x="9" y="20"/>
                      <a:pt x="12" y="14"/>
                    </a:cubicBezTo>
                    <a:cubicBezTo>
                      <a:pt x="12" y="14"/>
                      <a:pt x="12" y="13"/>
                      <a:pt x="13" y="13"/>
                    </a:cubicBezTo>
                    <a:cubicBezTo>
                      <a:pt x="14" y="11"/>
                      <a:pt x="16" y="10"/>
                      <a:pt x="18" y="9"/>
                    </a:cubicBezTo>
                    <a:moveTo>
                      <a:pt x="19" y="0"/>
                    </a:moveTo>
                    <a:cubicBezTo>
                      <a:pt x="18" y="0"/>
                      <a:pt x="17" y="0"/>
                      <a:pt x="16" y="1"/>
                    </a:cubicBezTo>
                    <a:cubicBezTo>
                      <a:pt x="11" y="1"/>
                      <a:pt x="6" y="4"/>
                      <a:pt x="3" y="8"/>
                    </a:cubicBezTo>
                    <a:cubicBezTo>
                      <a:pt x="3" y="8"/>
                      <a:pt x="3" y="8"/>
                      <a:pt x="3" y="8"/>
                    </a:cubicBezTo>
                    <a:cubicBezTo>
                      <a:pt x="3" y="8"/>
                      <a:pt x="3" y="8"/>
                      <a:pt x="3" y="8"/>
                    </a:cubicBezTo>
                    <a:cubicBezTo>
                      <a:pt x="3" y="8"/>
                      <a:pt x="2" y="9"/>
                      <a:pt x="2" y="9"/>
                    </a:cubicBezTo>
                    <a:cubicBezTo>
                      <a:pt x="2" y="10"/>
                      <a:pt x="2" y="10"/>
                      <a:pt x="1" y="11"/>
                    </a:cubicBezTo>
                    <a:cubicBezTo>
                      <a:pt x="0" y="14"/>
                      <a:pt x="0" y="16"/>
                      <a:pt x="1" y="19"/>
                    </a:cubicBezTo>
                    <a:cubicBezTo>
                      <a:pt x="2" y="26"/>
                      <a:pt x="9" y="32"/>
                      <a:pt x="18" y="35"/>
                    </a:cubicBezTo>
                    <a:cubicBezTo>
                      <a:pt x="20" y="35"/>
                      <a:pt x="22" y="36"/>
                      <a:pt x="24" y="36"/>
                    </a:cubicBezTo>
                    <a:cubicBezTo>
                      <a:pt x="30" y="36"/>
                      <a:pt x="35" y="33"/>
                      <a:pt x="39" y="30"/>
                    </a:cubicBezTo>
                    <a:cubicBezTo>
                      <a:pt x="45" y="23"/>
                      <a:pt x="44" y="11"/>
                      <a:pt x="32" y="4"/>
                    </a:cubicBezTo>
                    <a:cubicBezTo>
                      <a:pt x="28" y="2"/>
                      <a:pt x="24" y="0"/>
                      <a:pt x="1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78" name="Freeform 218"/>
              <p:cNvSpPr>
                <a:spLocks noEditPoints="1"/>
              </p:cNvSpPr>
              <p:nvPr/>
            </p:nvSpPr>
            <p:spPr bwMode="auto">
              <a:xfrm>
                <a:off x="871" y="1070"/>
                <a:ext cx="82" cy="64"/>
              </a:xfrm>
              <a:custGeom>
                <a:avLst/>
                <a:gdLst>
                  <a:gd name="T0" fmla="*/ 22 w 53"/>
                  <a:gd name="T1" fmla="*/ 3 h 41"/>
                  <a:gd name="T2" fmla="*/ 26 w 53"/>
                  <a:gd name="T3" fmla="*/ 2 h 41"/>
                  <a:gd name="T4" fmla="*/ 36 w 53"/>
                  <a:gd name="T5" fmla="*/ 5 h 41"/>
                  <a:gd name="T6" fmla="*/ 38 w 53"/>
                  <a:gd name="T7" fmla="*/ 6 h 41"/>
                  <a:gd name="T8" fmla="*/ 45 w 53"/>
                  <a:gd name="T9" fmla="*/ 32 h 41"/>
                  <a:gd name="T10" fmla="*/ 38 w 53"/>
                  <a:gd name="T11" fmla="*/ 36 h 41"/>
                  <a:gd name="T12" fmla="*/ 30 w 53"/>
                  <a:gd name="T13" fmla="*/ 38 h 41"/>
                  <a:gd name="T14" fmla="*/ 24 w 53"/>
                  <a:gd name="T15" fmla="*/ 37 h 41"/>
                  <a:gd name="T16" fmla="*/ 7 w 53"/>
                  <a:gd name="T17" fmla="*/ 21 h 41"/>
                  <a:gd name="T18" fmla="*/ 7 w 53"/>
                  <a:gd name="T19" fmla="*/ 13 h 41"/>
                  <a:gd name="T20" fmla="*/ 8 w 53"/>
                  <a:gd name="T21" fmla="*/ 11 h 41"/>
                  <a:gd name="T22" fmla="*/ 9 w 53"/>
                  <a:gd name="T23" fmla="*/ 10 h 41"/>
                  <a:gd name="T24" fmla="*/ 9 w 53"/>
                  <a:gd name="T25" fmla="*/ 10 h 41"/>
                  <a:gd name="T26" fmla="*/ 9 w 53"/>
                  <a:gd name="T27" fmla="*/ 10 h 41"/>
                  <a:gd name="T28" fmla="*/ 22 w 53"/>
                  <a:gd name="T29" fmla="*/ 3 h 41"/>
                  <a:gd name="T30" fmla="*/ 25 w 53"/>
                  <a:gd name="T31" fmla="*/ 0 h 41"/>
                  <a:gd name="T32" fmla="*/ 10 w 53"/>
                  <a:gd name="T33" fmla="*/ 4 h 41"/>
                  <a:gd name="T34" fmla="*/ 7 w 53"/>
                  <a:gd name="T35" fmla="*/ 7 h 41"/>
                  <a:gd name="T36" fmla="*/ 6 w 53"/>
                  <a:gd name="T37" fmla="*/ 9 h 41"/>
                  <a:gd name="T38" fmla="*/ 5 w 53"/>
                  <a:gd name="T39" fmla="*/ 9 h 41"/>
                  <a:gd name="T40" fmla="*/ 17 w 53"/>
                  <a:gd name="T41" fmla="*/ 37 h 41"/>
                  <a:gd name="T42" fmla="*/ 17 w 53"/>
                  <a:gd name="T43" fmla="*/ 38 h 41"/>
                  <a:gd name="T44" fmla="*/ 18 w 53"/>
                  <a:gd name="T45" fmla="*/ 38 h 41"/>
                  <a:gd name="T46" fmla="*/ 18 w 53"/>
                  <a:gd name="T47" fmla="*/ 38 h 41"/>
                  <a:gd name="T48" fmla="*/ 18 w 53"/>
                  <a:gd name="T49" fmla="*/ 38 h 41"/>
                  <a:gd name="T50" fmla="*/ 18 w 53"/>
                  <a:gd name="T51" fmla="*/ 38 h 41"/>
                  <a:gd name="T52" fmla="*/ 18 w 53"/>
                  <a:gd name="T53" fmla="*/ 38 h 41"/>
                  <a:gd name="T54" fmla="*/ 18 w 53"/>
                  <a:gd name="T55" fmla="*/ 38 h 41"/>
                  <a:gd name="T56" fmla="*/ 18 w 53"/>
                  <a:gd name="T57" fmla="*/ 38 h 41"/>
                  <a:gd name="T58" fmla="*/ 18 w 53"/>
                  <a:gd name="T59" fmla="*/ 38 h 41"/>
                  <a:gd name="T60" fmla="*/ 18 w 53"/>
                  <a:gd name="T61" fmla="*/ 38 h 41"/>
                  <a:gd name="T62" fmla="*/ 31 w 53"/>
                  <a:gd name="T63" fmla="*/ 41 h 41"/>
                  <a:gd name="T64" fmla="*/ 50 w 53"/>
                  <a:gd name="T65" fmla="*/ 30 h 41"/>
                  <a:gd name="T66" fmla="*/ 51 w 53"/>
                  <a:gd name="T67" fmla="*/ 28 h 41"/>
                  <a:gd name="T68" fmla="*/ 51 w 53"/>
                  <a:gd name="T69" fmla="*/ 16 h 41"/>
                  <a:gd name="T70" fmla="*/ 51 w 53"/>
                  <a:gd name="T71" fmla="*/ 16 h 41"/>
                  <a:gd name="T72" fmla="*/ 49 w 53"/>
                  <a:gd name="T73" fmla="*/ 12 h 41"/>
                  <a:gd name="T74" fmla="*/ 38 w 53"/>
                  <a:gd name="T75" fmla="*/ 2 h 41"/>
                  <a:gd name="T76" fmla="*/ 38 w 53"/>
                  <a:gd name="T77" fmla="*/ 2 h 41"/>
                  <a:gd name="T78" fmla="*/ 38 w 53"/>
                  <a:gd name="T79" fmla="*/ 2 h 41"/>
                  <a:gd name="T80" fmla="*/ 38 w 53"/>
                  <a:gd name="T81" fmla="*/ 2 h 41"/>
                  <a:gd name="T82" fmla="*/ 38 w 53"/>
                  <a:gd name="T83" fmla="*/ 2 h 41"/>
                  <a:gd name="T84" fmla="*/ 38 w 53"/>
                  <a:gd name="T85" fmla="*/ 2 h 41"/>
                  <a:gd name="T86" fmla="*/ 38 w 53"/>
                  <a:gd name="T87" fmla="*/ 2 h 41"/>
                  <a:gd name="T88" fmla="*/ 38 w 53"/>
                  <a:gd name="T89" fmla="*/ 2 h 41"/>
                  <a:gd name="T90" fmla="*/ 38 w 53"/>
                  <a:gd name="T91" fmla="*/ 2 h 41"/>
                  <a:gd name="T92" fmla="*/ 37 w 53"/>
                  <a:gd name="T93" fmla="*/ 2 h 41"/>
                  <a:gd name="T94" fmla="*/ 33 w 53"/>
                  <a:gd name="T95" fmla="*/ 1 h 41"/>
                  <a:gd name="T96" fmla="*/ 25 w 53"/>
                  <a:gd name="T9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 h="41">
                    <a:moveTo>
                      <a:pt x="22" y="3"/>
                    </a:moveTo>
                    <a:cubicBezTo>
                      <a:pt x="23" y="2"/>
                      <a:pt x="24" y="2"/>
                      <a:pt x="26" y="2"/>
                    </a:cubicBezTo>
                    <a:cubicBezTo>
                      <a:pt x="29" y="2"/>
                      <a:pt x="33" y="3"/>
                      <a:pt x="36" y="5"/>
                    </a:cubicBezTo>
                    <a:cubicBezTo>
                      <a:pt x="37" y="5"/>
                      <a:pt x="38" y="5"/>
                      <a:pt x="38" y="6"/>
                    </a:cubicBezTo>
                    <a:cubicBezTo>
                      <a:pt x="50" y="13"/>
                      <a:pt x="51" y="25"/>
                      <a:pt x="45" y="32"/>
                    </a:cubicBezTo>
                    <a:cubicBezTo>
                      <a:pt x="43" y="34"/>
                      <a:pt x="41" y="35"/>
                      <a:pt x="38" y="36"/>
                    </a:cubicBezTo>
                    <a:cubicBezTo>
                      <a:pt x="35" y="37"/>
                      <a:pt x="33" y="38"/>
                      <a:pt x="30" y="38"/>
                    </a:cubicBezTo>
                    <a:cubicBezTo>
                      <a:pt x="28" y="38"/>
                      <a:pt x="26" y="37"/>
                      <a:pt x="24" y="37"/>
                    </a:cubicBezTo>
                    <a:cubicBezTo>
                      <a:pt x="15" y="34"/>
                      <a:pt x="8" y="28"/>
                      <a:pt x="7" y="21"/>
                    </a:cubicBezTo>
                    <a:cubicBezTo>
                      <a:pt x="6" y="18"/>
                      <a:pt x="6" y="16"/>
                      <a:pt x="7" y="13"/>
                    </a:cubicBezTo>
                    <a:cubicBezTo>
                      <a:pt x="8" y="12"/>
                      <a:pt x="8" y="12"/>
                      <a:pt x="8" y="11"/>
                    </a:cubicBezTo>
                    <a:cubicBezTo>
                      <a:pt x="8" y="11"/>
                      <a:pt x="9" y="10"/>
                      <a:pt x="9" y="10"/>
                    </a:cubicBezTo>
                    <a:cubicBezTo>
                      <a:pt x="9" y="10"/>
                      <a:pt x="9" y="10"/>
                      <a:pt x="9" y="10"/>
                    </a:cubicBezTo>
                    <a:cubicBezTo>
                      <a:pt x="9" y="10"/>
                      <a:pt x="9" y="10"/>
                      <a:pt x="9" y="10"/>
                    </a:cubicBezTo>
                    <a:cubicBezTo>
                      <a:pt x="12" y="6"/>
                      <a:pt x="17" y="3"/>
                      <a:pt x="22" y="3"/>
                    </a:cubicBezTo>
                    <a:moveTo>
                      <a:pt x="25" y="0"/>
                    </a:moveTo>
                    <a:cubicBezTo>
                      <a:pt x="19" y="0"/>
                      <a:pt x="14" y="1"/>
                      <a:pt x="10" y="4"/>
                    </a:cubicBezTo>
                    <a:cubicBezTo>
                      <a:pt x="9" y="5"/>
                      <a:pt x="8" y="6"/>
                      <a:pt x="7" y="7"/>
                    </a:cubicBezTo>
                    <a:cubicBezTo>
                      <a:pt x="7" y="8"/>
                      <a:pt x="6" y="8"/>
                      <a:pt x="6" y="9"/>
                    </a:cubicBezTo>
                    <a:cubicBezTo>
                      <a:pt x="6" y="9"/>
                      <a:pt x="6" y="9"/>
                      <a:pt x="5" y="9"/>
                    </a:cubicBezTo>
                    <a:cubicBezTo>
                      <a:pt x="0" y="19"/>
                      <a:pt x="5" y="31"/>
                      <a:pt x="17" y="37"/>
                    </a:cubicBezTo>
                    <a:cubicBezTo>
                      <a:pt x="17" y="37"/>
                      <a:pt x="17" y="38"/>
                      <a:pt x="17" y="38"/>
                    </a:cubicBezTo>
                    <a:cubicBezTo>
                      <a:pt x="17" y="38"/>
                      <a:pt x="17" y="38"/>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22" y="40"/>
                      <a:pt x="26" y="41"/>
                      <a:pt x="31" y="41"/>
                    </a:cubicBezTo>
                    <a:cubicBezTo>
                      <a:pt x="39" y="41"/>
                      <a:pt x="47" y="37"/>
                      <a:pt x="50" y="30"/>
                    </a:cubicBezTo>
                    <a:cubicBezTo>
                      <a:pt x="51" y="30"/>
                      <a:pt x="51" y="29"/>
                      <a:pt x="51" y="28"/>
                    </a:cubicBezTo>
                    <a:cubicBezTo>
                      <a:pt x="53" y="24"/>
                      <a:pt x="53" y="20"/>
                      <a:pt x="51" y="16"/>
                    </a:cubicBezTo>
                    <a:cubicBezTo>
                      <a:pt x="51" y="16"/>
                      <a:pt x="51" y="16"/>
                      <a:pt x="51" y="16"/>
                    </a:cubicBezTo>
                    <a:cubicBezTo>
                      <a:pt x="51" y="15"/>
                      <a:pt x="50" y="13"/>
                      <a:pt x="49" y="12"/>
                    </a:cubicBezTo>
                    <a:cubicBezTo>
                      <a:pt x="46" y="6"/>
                      <a:pt x="40" y="4"/>
                      <a:pt x="38" y="2"/>
                    </a:cubicBezTo>
                    <a:cubicBezTo>
                      <a:pt x="38" y="2"/>
                      <a:pt x="38" y="2"/>
                      <a:pt x="38" y="2"/>
                    </a:cubicBezTo>
                    <a:cubicBezTo>
                      <a:pt x="38" y="2"/>
                      <a:pt x="38" y="2"/>
                      <a:pt x="38" y="2"/>
                    </a:cubicBezTo>
                    <a:cubicBezTo>
                      <a:pt x="38" y="2"/>
                      <a:pt x="38" y="2"/>
                      <a:pt x="38" y="2"/>
                    </a:cubicBezTo>
                    <a:cubicBezTo>
                      <a:pt x="38" y="2"/>
                      <a:pt x="38" y="2"/>
                      <a:pt x="38" y="2"/>
                    </a:cubicBezTo>
                    <a:cubicBezTo>
                      <a:pt x="38" y="2"/>
                      <a:pt x="38" y="2"/>
                      <a:pt x="38" y="2"/>
                    </a:cubicBezTo>
                    <a:cubicBezTo>
                      <a:pt x="38" y="2"/>
                      <a:pt x="38" y="2"/>
                      <a:pt x="38" y="2"/>
                    </a:cubicBezTo>
                    <a:cubicBezTo>
                      <a:pt x="38" y="2"/>
                      <a:pt x="38" y="2"/>
                      <a:pt x="38" y="2"/>
                    </a:cubicBezTo>
                    <a:cubicBezTo>
                      <a:pt x="38" y="2"/>
                      <a:pt x="38" y="2"/>
                      <a:pt x="38" y="2"/>
                    </a:cubicBezTo>
                    <a:cubicBezTo>
                      <a:pt x="38" y="2"/>
                      <a:pt x="38" y="2"/>
                      <a:pt x="37" y="2"/>
                    </a:cubicBezTo>
                    <a:cubicBezTo>
                      <a:pt x="36" y="2"/>
                      <a:pt x="34" y="1"/>
                      <a:pt x="33" y="1"/>
                    </a:cubicBezTo>
                    <a:cubicBezTo>
                      <a:pt x="30" y="0"/>
                      <a:pt x="28" y="0"/>
                      <a:pt x="2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79" name="Freeform 219"/>
              <p:cNvSpPr>
                <a:spLocks/>
              </p:cNvSpPr>
              <p:nvPr/>
            </p:nvSpPr>
            <p:spPr bwMode="auto">
              <a:xfrm>
                <a:off x="902" y="1092"/>
                <a:ext cx="25" cy="18"/>
              </a:xfrm>
              <a:custGeom>
                <a:avLst/>
                <a:gdLst>
                  <a:gd name="T0" fmla="*/ 7 w 16"/>
                  <a:gd name="T1" fmla="*/ 0 h 12"/>
                  <a:gd name="T2" fmla="*/ 2 w 16"/>
                  <a:gd name="T3" fmla="*/ 3 h 12"/>
                  <a:gd name="T4" fmla="*/ 2 w 16"/>
                  <a:gd name="T5" fmla="*/ 3 h 12"/>
                  <a:gd name="T6" fmla="*/ 2 w 16"/>
                  <a:gd name="T7" fmla="*/ 3 h 12"/>
                  <a:gd name="T8" fmla="*/ 1 w 16"/>
                  <a:gd name="T9" fmla="*/ 3 h 12"/>
                  <a:gd name="T10" fmla="*/ 1 w 16"/>
                  <a:gd name="T11" fmla="*/ 3 h 12"/>
                  <a:gd name="T12" fmla="*/ 5 w 16"/>
                  <a:gd name="T13" fmla="*/ 11 h 12"/>
                  <a:gd name="T14" fmla="*/ 9 w 16"/>
                  <a:gd name="T15" fmla="*/ 12 h 12"/>
                  <a:gd name="T16" fmla="*/ 12 w 16"/>
                  <a:gd name="T17" fmla="*/ 10 h 12"/>
                  <a:gd name="T18" fmla="*/ 11 w 16"/>
                  <a:gd name="T19" fmla="*/ 1 h 12"/>
                  <a:gd name="T20" fmla="*/ 7 w 16"/>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2">
                    <a:moveTo>
                      <a:pt x="7" y="0"/>
                    </a:moveTo>
                    <a:cubicBezTo>
                      <a:pt x="5" y="0"/>
                      <a:pt x="3" y="1"/>
                      <a:pt x="2" y="3"/>
                    </a:cubicBezTo>
                    <a:cubicBezTo>
                      <a:pt x="2" y="3"/>
                      <a:pt x="2" y="3"/>
                      <a:pt x="2" y="3"/>
                    </a:cubicBezTo>
                    <a:cubicBezTo>
                      <a:pt x="2" y="3"/>
                      <a:pt x="2" y="3"/>
                      <a:pt x="2" y="3"/>
                    </a:cubicBezTo>
                    <a:cubicBezTo>
                      <a:pt x="1" y="3"/>
                      <a:pt x="1" y="3"/>
                      <a:pt x="1" y="3"/>
                    </a:cubicBezTo>
                    <a:cubicBezTo>
                      <a:pt x="1" y="3"/>
                      <a:pt x="1" y="3"/>
                      <a:pt x="1" y="3"/>
                    </a:cubicBezTo>
                    <a:cubicBezTo>
                      <a:pt x="0" y="5"/>
                      <a:pt x="1" y="9"/>
                      <a:pt x="5" y="11"/>
                    </a:cubicBezTo>
                    <a:cubicBezTo>
                      <a:pt x="6" y="11"/>
                      <a:pt x="7" y="12"/>
                      <a:pt x="9" y="12"/>
                    </a:cubicBezTo>
                    <a:cubicBezTo>
                      <a:pt x="10" y="12"/>
                      <a:pt x="11" y="11"/>
                      <a:pt x="12" y="10"/>
                    </a:cubicBezTo>
                    <a:cubicBezTo>
                      <a:pt x="16" y="8"/>
                      <a:pt x="16" y="3"/>
                      <a:pt x="11" y="1"/>
                    </a:cubicBezTo>
                    <a:cubicBezTo>
                      <a:pt x="9" y="0"/>
                      <a:pt x="8"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80" name="Freeform 220"/>
              <p:cNvSpPr>
                <a:spLocks noEditPoints="1"/>
              </p:cNvSpPr>
              <p:nvPr/>
            </p:nvSpPr>
            <p:spPr bwMode="auto">
              <a:xfrm>
                <a:off x="896" y="1087"/>
                <a:ext cx="35" cy="26"/>
              </a:xfrm>
              <a:custGeom>
                <a:avLst/>
                <a:gdLst>
                  <a:gd name="T0" fmla="*/ 6 w 23"/>
                  <a:gd name="T1" fmla="*/ 6 h 17"/>
                  <a:gd name="T2" fmla="*/ 11 w 23"/>
                  <a:gd name="T3" fmla="*/ 3 h 17"/>
                  <a:gd name="T4" fmla="*/ 15 w 23"/>
                  <a:gd name="T5" fmla="*/ 4 h 17"/>
                  <a:gd name="T6" fmla="*/ 16 w 23"/>
                  <a:gd name="T7" fmla="*/ 13 h 17"/>
                  <a:gd name="T8" fmla="*/ 15 w 23"/>
                  <a:gd name="T9" fmla="*/ 14 h 17"/>
                  <a:gd name="T10" fmla="*/ 12 w 23"/>
                  <a:gd name="T11" fmla="*/ 15 h 17"/>
                  <a:gd name="T12" fmla="*/ 5 w 23"/>
                  <a:gd name="T13" fmla="*/ 6 h 17"/>
                  <a:gd name="T14" fmla="*/ 5 w 23"/>
                  <a:gd name="T15" fmla="*/ 6 h 17"/>
                  <a:gd name="T16" fmla="*/ 6 w 23"/>
                  <a:gd name="T17" fmla="*/ 6 h 17"/>
                  <a:gd name="T18" fmla="*/ 6 w 23"/>
                  <a:gd name="T19" fmla="*/ 6 h 17"/>
                  <a:gd name="T20" fmla="*/ 11 w 23"/>
                  <a:gd name="T21" fmla="*/ 0 h 17"/>
                  <a:gd name="T22" fmla="*/ 8 w 23"/>
                  <a:gd name="T23" fmla="*/ 0 h 17"/>
                  <a:gd name="T24" fmla="*/ 3 w 23"/>
                  <a:gd name="T25" fmla="*/ 4 h 17"/>
                  <a:gd name="T26" fmla="*/ 2 w 23"/>
                  <a:gd name="T27" fmla="*/ 5 h 17"/>
                  <a:gd name="T28" fmla="*/ 8 w 23"/>
                  <a:gd name="T29" fmla="*/ 16 h 17"/>
                  <a:gd name="T30" fmla="*/ 13 w 23"/>
                  <a:gd name="T31" fmla="*/ 17 h 17"/>
                  <a:gd name="T32" fmla="*/ 19 w 23"/>
                  <a:gd name="T33" fmla="*/ 16 h 17"/>
                  <a:gd name="T34" fmla="*/ 21 w 23"/>
                  <a:gd name="T35" fmla="*/ 7 h 17"/>
                  <a:gd name="T36" fmla="*/ 15 w 23"/>
                  <a:gd name="T37" fmla="*/ 1 h 17"/>
                  <a:gd name="T38" fmla="*/ 11 w 23"/>
                  <a:gd name="T3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 h="17">
                    <a:moveTo>
                      <a:pt x="6" y="6"/>
                    </a:moveTo>
                    <a:cubicBezTo>
                      <a:pt x="7" y="4"/>
                      <a:pt x="9" y="3"/>
                      <a:pt x="11" y="3"/>
                    </a:cubicBezTo>
                    <a:cubicBezTo>
                      <a:pt x="12" y="3"/>
                      <a:pt x="13" y="3"/>
                      <a:pt x="15" y="4"/>
                    </a:cubicBezTo>
                    <a:cubicBezTo>
                      <a:pt x="20" y="6"/>
                      <a:pt x="20" y="11"/>
                      <a:pt x="16" y="13"/>
                    </a:cubicBezTo>
                    <a:cubicBezTo>
                      <a:pt x="16" y="14"/>
                      <a:pt x="16" y="14"/>
                      <a:pt x="15" y="14"/>
                    </a:cubicBezTo>
                    <a:cubicBezTo>
                      <a:pt x="14" y="14"/>
                      <a:pt x="13" y="15"/>
                      <a:pt x="12" y="15"/>
                    </a:cubicBezTo>
                    <a:cubicBezTo>
                      <a:pt x="8" y="15"/>
                      <a:pt x="3" y="10"/>
                      <a:pt x="5" y="6"/>
                    </a:cubicBezTo>
                    <a:cubicBezTo>
                      <a:pt x="5" y="6"/>
                      <a:pt x="5" y="6"/>
                      <a:pt x="5" y="6"/>
                    </a:cubicBezTo>
                    <a:cubicBezTo>
                      <a:pt x="6" y="6"/>
                      <a:pt x="6" y="6"/>
                      <a:pt x="6" y="6"/>
                    </a:cubicBezTo>
                    <a:cubicBezTo>
                      <a:pt x="6" y="6"/>
                      <a:pt x="6" y="6"/>
                      <a:pt x="6" y="6"/>
                    </a:cubicBezTo>
                    <a:moveTo>
                      <a:pt x="11" y="0"/>
                    </a:moveTo>
                    <a:cubicBezTo>
                      <a:pt x="10" y="0"/>
                      <a:pt x="9" y="0"/>
                      <a:pt x="8" y="0"/>
                    </a:cubicBezTo>
                    <a:cubicBezTo>
                      <a:pt x="6" y="1"/>
                      <a:pt x="4" y="2"/>
                      <a:pt x="3" y="4"/>
                    </a:cubicBezTo>
                    <a:cubicBezTo>
                      <a:pt x="2" y="4"/>
                      <a:pt x="2" y="5"/>
                      <a:pt x="2" y="5"/>
                    </a:cubicBezTo>
                    <a:cubicBezTo>
                      <a:pt x="0" y="9"/>
                      <a:pt x="3" y="14"/>
                      <a:pt x="8" y="16"/>
                    </a:cubicBezTo>
                    <a:cubicBezTo>
                      <a:pt x="9" y="17"/>
                      <a:pt x="11" y="17"/>
                      <a:pt x="13" y="17"/>
                    </a:cubicBezTo>
                    <a:cubicBezTo>
                      <a:pt x="15" y="17"/>
                      <a:pt x="17" y="17"/>
                      <a:pt x="19" y="16"/>
                    </a:cubicBezTo>
                    <a:cubicBezTo>
                      <a:pt x="22" y="14"/>
                      <a:pt x="23" y="10"/>
                      <a:pt x="21" y="7"/>
                    </a:cubicBezTo>
                    <a:cubicBezTo>
                      <a:pt x="20" y="4"/>
                      <a:pt x="18" y="2"/>
                      <a:pt x="15" y="1"/>
                    </a:cubicBezTo>
                    <a:cubicBezTo>
                      <a:pt x="14" y="1"/>
                      <a:pt x="12"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81" name="Freeform 221"/>
              <p:cNvSpPr>
                <a:spLocks noEditPoints="1"/>
              </p:cNvSpPr>
              <p:nvPr/>
            </p:nvSpPr>
            <p:spPr bwMode="auto">
              <a:xfrm>
                <a:off x="844" y="845"/>
                <a:ext cx="72" cy="42"/>
              </a:xfrm>
              <a:custGeom>
                <a:avLst/>
                <a:gdLst>
                  <a:gd name="T0" fmla="*/ 13 w 46"/>
                  <a:gd name="T1" fmla="*/ 10 h 27"/>
                  <a:gd name="T2" fmla="*/ 14 w 46"/>
                  <a:gd name="T3" fmla="*/ 9 h 27"/>
                  <a:gd name="T4" fmla="*/ 21 w 46"/>
                  <a:gd name="T5" fmla="*/ 7 h 27"/>
                  <a:gd name="T6" fmla="*/ 31 w 46"/>
                  <a:gd name="T7" fmla="*/ 11 h 27"/>
                  <a:gd name="T8" fmla="*/ 25 w 46"/>
                  <a:gd name="T9" fmla="*/ 20 h 27"/>
                  <a:gd name="T10" fmla="*/ 23 w 46"/>
                  <a:gd name="T11" fmla="*/ 20 h 27"/>
                  <a:gd name="T12" fmla="*/ 13 w 46"/>
                  <a:gd name="T13" fmla="*/ 10 h 27"/>
                  <a:gd name="T14" fmla="*/ 13 w 46"/>
                  <a:gd name="T15" fmla="*/ 10 h 27"/>
                  <a:gd name="T16" fmla="*/ 20 w 46"/>
                  <a:gd name="T17" fmla="*/ 0 h 27"/>
                  <a:gd name="T18" fmla="*/ 5 w 46"/>
                  <a:gd name="T19" fmla="*/ 5 h 27"/>
                  <a:gd name="T20" fmla="*/ 5 w 46"/>
                  <a:gd name="T21" fmla="*/ 5 h 27"/>
                  <a:gd name="T22" fmla="*/ 5 w 46"/>
                  <a:gd name="T23" fmla="*/ 5 h 27"/>
                  <a:gd name="T24" fmla="*/ 5 w 46"/>
                  <a:gd name="T25" fmla="*/ 5 h 27"/>
                  <a:gd name="T26" fmla="*/ 5 w 46"/>
                  <a:gd name="T27" fmla="*/ 5 h 27"/>
                  <a:gd name="T28" fmla="*/ 4 w 46"/>
                  <a:gd name="T29" fmla="*/ 6 h 27"/>
                  <a:gd name="T30" fmla="*/ 15 w 46"/>
                  <a:gd name="T31" fmla="*/ 26 h 27"/>
                  <a:gd name="T32" fmla="*/ 24 w 46"/>
                  <a:gd name="T33" fmla="*/ 27 h 27"/>
                  <a:gd name="T34" fmla="*/ 28 w 46"/>
                  <a:gd name="T35" fmla="*/ 27 h 27"/>
                  <a:gd name="T36" fmla="*/ 31 w 46"/>
                  <a:gd name="T37" fmla="*/ 26 h 27"/>
                  <a:gd name="T38" fmla="*/ 31 w 46"/>
                  <a:gd name="T39" fmla="*/ 2 h 27"/>
                  <a:gd name="T40" fmla="*/ 31 w 46"/>
                  <a:gd name="T41" fmla="*/ 2 h 27"/>
                  <a:gd name="T42" fmla="*/ 20 w 46"/>
                  <a:gd name="T4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27">
                    <a:moveTo>
                      <a:pt x="13" y="10"/>
                    </a:moveTo>
                    <a:cubicBezTo>
                      <a:pt x="13" y="9"/>
                      <a:pt x="14" y="9"/>
                      <a:pt x="14" y="9"/>
                    </a:cubicBezTo>
                    <a:cubicBezTo>
                      <a:pt x="16" y="7"/>
                      <a:pt x="18" y="7"/>
                      <a:pt x="21" y="7"/>
                    </a:cubicBezTo>
                    <a:cubicBezTo>
                      <a:pt x="25" y="7"/>
                      <a:pt x="29" y="8"/>
                      <a:pt x="31" y="11"/>
                    </a:cubicBezTo>
                    <a:cubicBezTo>
                      <a:pt x="33" y="15"/>
                      <a:pt x="30" y="19"/>
                      <a:pt x="25" y="20"/>
                    </a:cubicBezTo>
                    <a:cubicBezTo>
                      <a:pt x="24" y="20"/>
                      <a:pt x="23" y="20"/>
                      <a:pt x="23" y="20"/>
                    </a:cubicBezTo>
                    <a:cubicBezTo>
                      <a:pt x="16" y="20"/>
                      <a:pt x="10" y="15"/>
                      <a:pt x="13" y="10"/>
                    </a:cubicBezTo>
                    <a:cubicBezTo>
                      <a:pt x="13" y="10"/>
                      <a:pt x="13" y="10"/>
                      <a:pt x="13" y="10"/>
                    </a:cubicBezTo>
                    <a:moveTo>
                      <a:pt x="20" y="0"/>
                    </a:moveTo>
                    <a:cubicBezTo>
                      <a:pt x="13" y="0"/>
                      <a:pt x="8" y="2"/>
                      <a:pt x="5" y="5"/>
                    </a:cubicBezTo>
                    <a:cubicBezTo>
                      <a:pt x="5" y="5"/>
                      <a:pt x="5" y="5"/>
                      <a:pt x="5" y="5"/>
                    </a:cubicBezTo>
                    <a:cubicBezTo>
                      <a:pt x="5" y="5"/>
                      <a:pt x="5" y="5"/>
                      <a:pt x="5" y="5"/>
                    </a:cubicBezTo>
                    <a:cubicBezTo>
                      <a:pt x="5" y="5"/>
                      <a:pt x="5" y="5"/>
                      <a:pt x="5" y="5"/>
                    </a:cubicBezTo>
                    <a:cubicBezTo>
                      <a:pt x="5" y="5"/>
                      <a:pt x="5" y="5"/>
                      <a:pt x="5" y="5"/>
                    </a:cubicBezTo>
                    <a:cubicBezTo>
                      <a:pt x="5" y="5"/>
                      <a:pt x="4" y="6"/>
                      <a:pt x="4" y="6"/>
                    </a:cubicBezTo>
                    <a:cubicBezTo>
                      <a:pt x="0" y="12"/>
                      <a:pt x="1" y="21"/>
                      <a:pt x="15" y="26"/>
                    </a:cubicBezTo>
                    <a:cubicBezTo>
                      <a:pt x="18" y="27"/>
                      <a:pt x="21" y="27"/>
                      <a:pt x="24" y="27"/>
                    </a:cubicBezTo>
                    <a:cubicBezTo>
                      <a:pt x="25" y="27"/>
                      <a:pt x="27" y="27"/>
                      <a:pt x="28" y="27"/>
                    </a:cubicBezTo>
                    <a:cubicBezTo>
                      <a:pt x="29" y="27"/>
                      <a:pt x="30" y="27"/>
                      <a:pt x="31" y="26"/>
                    </a:cubicBezTo>
                    <a:cubicBezTo>
                      <a:pt x="44" y="22"/>
                      <a:pt x="46" y="9"/>
                      <a:pt x="31" y="2"/>
                    </a:cubicBezTo>
                    <a:cubicBezTo>
                      <a:pt x="31" y="2"/>
                      <a:pt x="31" y="2"/>
                      <a:pt x="31" y="2"/>
                    </a:cubicBezTo>
                    <a:cubicBezTo>
                      <a:pt x="27" y="0"/>
                      <a:pt x="23" y="0"/>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82" name="Freeform 222"/>
              <p:cNvSpPr>
                <a:spLocks noEditPoints="1"/>
              </p:cNvSpPr>
              <p:nvPr/>
            </p:nvSpPr>
            <p:spPr bwMode="auto">
              <a:xfrm>
                <a:off x="837" y="840"/>
                <a:ext cx="79" cy="51"/>
              </a:xfrm>
              <a:custGeom>
                <a:avLst/>
                <a:gdLst>
                  <a:gd name="T0" fmla="*/ 10 w 51"/>
                  <a:gd name="T1" fmla="*/ 8 h 33"/>
                  <a:gd name="T2" fmla="*/ 25 w 51"/>
                  <a:gd name="T3" fmla="*/ 3 h 33"/>
                  <a:gd name="T4" fmla="*/ 36 w 51"/>
                  <a:gd name="T5" fmla="*/ 5 h 33"/>
                  <a:gd name="T6" fmla="*/ 36 w 51"/>
                  <a:gd name="T7" fmla="*/ 5 h 33"/>
                  <a:gd name="T8" fmla="*/ 36 w 51"/>
                  <a:gd name="T9" fmla="*/ 5 h 33"/>
                  <a:gd name="T10" fmla="*/ 36 w 51"/>
                  <a:gd name="T11" fmla="*/ 29 h 33"/>
                  <a:gd name="T12" fmla="*/ 33 w 51"/>
                  <a:gd name="T13" fmla="*/ 30 h 33"/>
                  <a:gd name="T14" fmla="*/ 28 w 51"/>
                  <a:gd name="T15" fmla="*/ 30 h 33"/>
                  <a:gd name="T16" fmla="*/ 8 w 51"/>
                  <a:gd name="T17" fmla="*/ 11 h 33"/>
                  <a:gd name="T18" fmla="*/ 9 w 51"/>
                  <a:gd name="T19" fmla="*/ 9 h 33"/>
                  <a:gd name="T20" fmla="*/ 10 w 51"/>
                  <a:gd name="T21" fmla="*/ 8 h 33"/>
                  <a:gd name="T22" fmla="*/ 10 w 51"/>
                  <a:gd name="T23" fmla="*/ 8 h 33"/>
                  <a:gd name="T24" fmla="*/ 10 w 51"/>
                  <a:gd name="T25" fmla="*/ 8 h 33"/>
                  <a:gd name="T26" fmla="*/ 10 w 51"/>
                  <a:gd name="T27" fmla="*/ 8 h 33"/>
                  <a:gd name="T28" fmla="*/ 10 w 51"/>
                  <a:gd name="T29" fmla="*/ 8 h 33"/>
                  <a:gd name="T30" fmla="*/ 25 w 51"/>
                  <a:gd name="T31" fmla="*/ 0 h 33"/>
                  <a:gd name="T32" fmla="*/ 9 w 51"/>
                  <a:gd name="T33" fmla="*/ 5 h 33"/>
                  <a:gd name="T34" fmla="*/ 8 w 51"/>
                  <a:gd name="T35" fmla="*/ 6 h 33"/>
                  <a:gd name="T36" fmla="*/ 7 w 51"/>
                  <a:gd name="T37" fmla="*/ 7 h 33"/>
                  <a:gd name="T38" fmla="*/ 16 w 51"/>
                  <a:gd name="T39" fmla="*/ 30 h 33"/>
                  <a:gd name="T40" fmla="*/ 17 w 51"/>
                  <a:gd name="T41" fmla="*/ 30 h 33"/>
                  <a:gd name="T42" fmla="*/ 19 w 51"/>
                  <a:gd name="T43" fmla="*/ 31 h 33"/>
                  <a:gd name="T44" fmla="*/ 29 w 51"/>
                  <a:gd name="T45" fmla="*/ 33 h 33"/>
                  <a:gd name="T46" fmla="*/ 49 w 51"/>
                  <a:gd name="T47" fmla="*/ 23 h 33"/>
                  <a:gd name="T48" fmla="*/ 49 w 51"/>
                  <a:gd name="T49" fmla="*/ 21 h 33"/>
                  <a:gd name="T50" fmla="*/ 49 w 51"/>
                  <a:gd name="T51" fmla="*/ 14 h 33"/>
                  <a:gd name="T52" fmla="*/ 49 w 51"/>
                  <a:gd name="T53" fmla="*/ 13 h 33"/>
                  <a:gd name="T54" fmla="*/ 47 w 51"/>
                  <a:gd name="T55" fmla="*/ 11 h 33"/>
                  <a:gd name="T56" fmla="*/ 36 w 51"/>
                  <a:gd name="T57" fmla="*/ 2 h 33"/>
                  <a:gd name="T58" fmla="*/ 25 w 51"/>
                  <a:gd name="T5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1" h="33">
                    <a:moveTo>
                      <a:pt x="10" y="8"/>
                    </a:moveTo>
                    <a:cubicBezTo>
                      <a:pt x="13" y="5"/>
                      <a:pt x="18" y="3"/>
                      <a:pt x="25" y="3"/>
                    </a:cubicBezTo>
                    <a:cubicBezTo>
                      <a:pt x="28" y="3"/>
                      <a:pt x="32" y="3"/>
                      <a:pt x="36" y="5"/>
                    </a:cubicBezTo>
                    <a:cubicBezTo>
                      <a:pt x="36" y="5"/>
                      <a:pt x="36" y="5"/>
                      <a:pt x="36" y="5"/>
                    </a:cubicBezTo>
                    <a:cubicBezTo>
                      <a:pt x="36" y="5"/>
                      <a:pt x="36" y="5"/>
                      <a:pt x="36" y="5"/>
                    </a:cubicBezTo>
                    <a:cubicBezTo>
                      <a:pt x="51" y="12"/>
                      <a:pt x="49" y="25"/>
                      <a:pt x="36" y="29"/>
                    </a:cubicBezTo>
                    <a:cubicBezTo>
                      <a:pt x="35" y="30"/>
                      <a:pt x="34" y="30"/>
                      <a:pt x="33" y="30"/>
                    </a:cubicBezTo>
                    <a:cubicBezTo>
                      <a:pt x="31" y="30"/>
                      <a:pt x="30" y="30"/>
                      <a:pt x="28" y="30"/>
                    </a:cubicBezTo>
                    <a:cubicBezTo>
                      <a:pt x="15" y="30"/>
                      <a:pt x="4" y="21"/>
                      <a:pt x="8" y="11"/>
                    </a:cubicBezTo>
                    <a:cubicBezTo>
                      <a:pt x="8" y="11"/>
                      <a:pt x="9" y="10"/>
                      <a:pt x="9" y="9"/>
                    </a:cubicBezTo>
                    <a:cubicBezTo>
                      <a:pt x="9" y="9"/>
                      <a:pt x="10" y="8"/>
                      <a:pt x="10" y="8"/>
                    </a:cubicBezTo>
                    <a:cubicBezTo>
                      <a:pt x="10" y="8"/>
                      <a:pt x="10" y="8"/>
                      <a:pt x="10" y="8"/>
                    </a:cubicBezTo>
                    <a:cubicBezTo>
                      <a:pt x="10" y="8"/>
                      <a:pt x="10" y="8"/>
                      <a:pt x="10" y="8"/>
                    </a:cubicBezTo>
                    <a:cubicBezTo>
                      <a:pt x="10" y="8"/>
                      <a:pt x="10" y="8"/>
                      <a:pt x="10" y="8"/>
                    </a:cubicBezTo>
                    <a:cubicBezTo>
                      <a:pt x="10" y="8"/>
                      <a:pt x="10" y="8"/>
                      <a:pt x="10" y="8"/>
                    </a:cubicBezTo>
                    <a:moveTo>
                      <a:pt x="25" y="0"/>
                    </a:moveTo>
                    <a:cubicBezTo>
                      <a:pt x="18" y="0"/>
                      <a:pt x="13" y="2"/>
                      <a:pt x="9" y="5"/>
                    </a:cubicBezTo>
                    <a:cubicBezTo>
                      <a:pt x="9" y="6"/>
                      <a:pt x="8" y="6"/>
                      <a:pt x="8" y="6"/>
                    </a:cubicBezTo>
                    <a:cubicBezTo>
                      <a:pt x="7" y="7"/>
                      <a:pt x="7" y="7"/>
                      <a:pt x="7" y="7"/>
                    </a:cubicBezTo>
                    <a:cubicBezTo>
                      <a:pt x="0" y="15"/>
                      <a:pt x="5" y="25"/>
                      <a:pt x="16" y="30"/>
                    </a:cubicBezTo>
                    <a:cubicBezTo>
                      <a:pt x="16" y="30"/>
                      <a:pt x="16" y="30"/>
                      <a:pt x="17" y="30"/>
                    </a:cubicBezTo>
                    <a:cubicBezTo>
                      <a:pt x="17" y="31"/>
                      <a:pt x="18" y="31"/>
                      <a:pt x="19" y="31"/>
                    </a:cubicBezTo>
                    <a:cubicBezTo>
                      <a:pt x="22" y="32"/>
                      <a:pt x="26" y="33"/>
                      <a:pt x="29" y="33"/>
                    </a:cubicBezTo>
                    <a:cubicBezTo>
                      <a:pt x="38" y="33"/>
                      <a:pt x="46" y="29"/>
                      <a:pt x="49" y="23"/>
                    </a:cubicBezTo>
                    <a:cubicBezTo>
                      <a:pt x="49" y="23"/>
                      <a:pt x="49" y="22"/>
                      <a:pt x="49" y="21"/>
                    </a:cubicBezTo>
                    <a:cubicBezTo>
                      <a:pt x="50" y="19"/>
                      <a:pt x="50" y="16"/>
                      <a:pt x="49" y="14"/>
                    </a:cubicBezTo>
                    <a:cubicBezTo>
                      <a:pt x="49" y="14"/>
                      <a:pt x="49" y="13"/>
                      <a:pt x="49" y="13"/>
                    </a:cubicBezTo>
                    <a:cubicBezTo>
                      <a:pt x="48" y="12"/>
                      <a:pt x="48" y="11"/>
                      <a:pt x="47" y="11"/>
                    </a:cubicBezTo>
                    <a:cubicBezTo>
                      <a:pt x="44" y="5"/>
                      <a:pt x="38" y="3"/>
                      <a:pt x="36" y="2"/>
                    </a:cubicBezTo>
                    <a:cubicBezTo>
                      <a:pt x="32" y="1"/>
                      <a:pt x="28" y="0"/>
                      <a:pt x="2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83" name="Freeform 223"/>
              <p:cNvSpPr>
                <a:spLocks/>
              </p:cNvSpPr>
              <p:nvPr/>
            </p:nvSpPr>
            <p:spPr bwMode="auto">
              <a:xfrm>
                <a:off x="868" y="859"/>
                <a:ext cx="21" cy="14"/>
              </a:xfrm>
              <a:custGeom>
                <a:avLst/>
                <a:gdLst>
                  <a:gd name="T0" fmla="*/ 6 w 14"/>
                  <a:gd name="T1" fmla="*/ 0 h 9"/>
                  <a:gd name="T2" fmla="*/ 1 w 14"/>
                  <a:gd name="T3" fmla="*/ 1 h 9"/>
                  <a:gd name="T4" fmla="*/ 1 w 14"/>
                  <a:gd name="T5" fmla="*/ 1 h 9"/>
                  <a:gd name="T6" fmla="*/ 1 w 14"/>
                  <a:gd name="T7" fmla="*/ 1 h 9"/>
                  <a:gd name="T8" fmla="*/ 1 w 14"/>
                  <a:gd name="T9" fmla="*/ 2 h 9"/>
                  <a:gd name="T10" fmla="*/ 4 w 14"/>
                  <a:gd name="T11" fmla="*/ 8 h 9"/>
                  <a:gd name="T12" fmla="*/ 7 w 14"/>
                  <a:gd name="T13" fmla="*/ 9 h 9"/>
                  <a:gd name="T14" fmla="*/ 12 w 14"/>
                  <a:gd name="T15" fmla="*/ 7 h 9"/>
                  <a:gd name="T16" fmla="*/ 10 w 14"/>
                  <a:gd name="T17" fmla="*/ 0 h 9"/>
                  <a:gd name="T18" fmla="*/ 6 w 14"/>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9">
                    <a:moveTo>
                      <a:pt x="6" y="0"/>
                    </a:moveTo>
                    <a:cubicBezTo>
                      <a:pt x="4" y="0"/>
                      <a:pt x="2" y="1"/>
                      <a:pt x="1" y="1"/>
                    </a:cubicBezTo>
                    <a:cubicBezTo>
                      <a:pt x="1" y="1"/>
                      <a:pt x="1" y="1"/>
                      <a:pt x="1" y="1"/>
                    </a:cubicBezTo>
                    <a:cubicBezTo>
                      <a:pt x="1" y="1"/>
                      <a:pt x="1" y="1"/>
                      <a:pt x="1" y="1"/>
                    </a:cubicBezTo>
                    <a:cubicBezTo>
                      <a:pt x="1" y="2"/>
                      <a:pt x="1" y="2"/>
                      <a:pt x="1" y="2"/>
                    </a:cubicBezTo>
                    <a:cubicBezTo>
                      <a:pt x="0" y="4"/>
                      <a:pt x="0" y="6"/>
                      <a:pt x="4" y="8"/>
                    </a:cubicBezTo>
                    <a:cubicBezTo>
                      <a:pt x="5" y="9"/>
                      <a:pt x="6" y="9"/>
                      <a:pt x="7" y="9"/>
                    </a:cubicBezTo>
                    <a:cubicBezTo>
                      <a:pt x="9" y="9"/>
                      <a:pt x="11" y="8"/>
                      <a:pt x="12" y="7"/>
                    </a:cubicBezTo>
                    <a:cubicBezTo>
                      <a:pt x="14" y="5"/>
                      <a:pt x="14" y="2"/>
                      <a:pt x="10" y="0"/>
                    </a:cubicBezTo>
                    <a:cubicBezTo>
                      <a:pt x="8" y="0"/>
                      <a:pt x="7"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84" name="Freeform 224"/>
              <p:cNvSpPr>
                <a:spLocks noEditPoints="1"/>
              </p:cNvSpPr>
              <p:nvPr/>
            </p:nvSpPr>
            <p:spPr bwMode="auto">
              <a:xfrm>
                <a:off x="862" y="856"/>
                <a:ext cx="34" cy="20"/>
              </a:xfrm>
              <a:custGeom>
                <a:avLst/>
                <a:gdLst>
                  <a:gd name="T0" fmla="*/ 5 w 22"/>
                  <a:gd name="T1" fmla="*/ 3 h 13"/>
                  <a:gd name="T2" fmla="*/ 10 w 22"/>
                  <a:gd name="T3" fmla="*/ 2 h 13"/>
                  <a:gd name="T4" fmla="*/ 14 w 22"/>
                  <a:gd name="T5" fmla="*/ 2 h 13"/>
                  <a:gd name="T6" fmla="*/ 16 w 22"/>
                  <a:gd name="T7" fmla="*/ 9 h 13"/>
                  <a:gd name="T8" fmla="*/ 14 w 22"/>
                  <a:gd name="T9" fmla="*/ 10 h 13"/>
                  <a:gd name="T10" fmla="*/ 11 w 22"/>
                  <a:gd name="T11" fmla="*/ 11 h 13"/>
                  <a:gd name="T12" fmla="*/ 5 w 22"/>
                  <a:gd name="T13" fmla="*/ 4 h 13"/>
                  <a:gd name="T14" fmla="*/ 5 w 22"/>
                  <a:gd name="T15" fmla="*/ 4 h 13"/>
                  <a:gd name="T16" fmla="*/ 5 w 22"/>
                  <a:gd name="T17" fmla="*/ 3 h 13"/>
                  <a:gd name="T18" fmla="*/ 5 w 22"/>
                  <a:gd name="T19" fmla="*/ 3 h 13"/>
                  <a:gd name="T20" fmla="*/ 10 w 22"/>
                  <a:gd name="T21" fmla="*/ 0 h 13"/>
                  <a:gd name="T22" fmla="*/ 3 w 22"/>
                  <a:gd name="T23" fmla="*/ 2 h 13"/>
                  <a:gd name="T24" fmla="*/ 2 w 22"/>
                  <a:gd name="T25" fmla="*/ 3 h 13"/>
                  <a:gd name="T26" fmla="*/ 7 w 22"/>
                  <a:gd name="T27" fmla="*/ 12 h 13"/>
                  <a:gd name="T28" fmla="*/ 12 w 22"/>
                  <a:gd name="T29" fmla="*/ 13 h 13"/>
                  <a:gd name="T30" fmla="*/ 14 w 22"/>
                  <a:gd name="T31" fmla="*/ 13 h 13"/>
                  <a:gd name="T32" fmla="*/ 20 w 22"/>
                  <a:gd name="T33" fmla="*/ 4 h 13"/>
                  <a:gd name="T34" fmla="*/ 10 w 22"/>
                  <a:gd name="T3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 h="13">
                    <a:moveTo>
                      <a:pt x="5" y="3"/>
                    </a:moveTo>
                    <a:cubicBezTo>
                      <a:pt x="6" y="3"/>
                      <a:pt x="8" y="2"/>
                      <a:pt x="10" y="2"/>
                    </a:cubicBezTo>
                    <a:cubicBezTo>
                      <a:pt x="11" y="2"/>
                      <a:pt x="12" y="2"/>
                      <a:pt x="14" y="2"/>
                    </a:cubicBezTo>
                    <a:cubicBezTo>
                      <a:pt x="18" y="4"/>
                      <a:pt x="18" y="7"/>
                      <a:pt x="16" y="9"/>
                    </a:cubicBezTo>
                    <a:cubicBezTo>
                      <a:pt x="15" y="10"/>
                      <a:pt x="15" y="10"/>
                      <a:pt x="14" y="10"/>
                    </a:cubicBezTo>
                    <a:cubicBezTo>
                      <a:pt x="13" y="11"/>
                      <a:pt x="12" y="11"/>
                      <a:pt x="11" y="11"/>
                    </a:cubicBezTo>
                    <a:cubicBezTo>
                      <a:pt x="7" y="11"/>
                      <a:pt x="3" y="7"/>
                      <a:pt x="5" y="4"/>
                    </a:cubicBezTo>
                    <a:cubicBezTo>
                      <a:pt x="5" y="4"/>
                      <a:pt x="5" y="4"/>
                      <a:pt x="5" y="4"/>
                    </a:cubicBezTo>
                    <a:cubicBezTo>
                      <a:pt x="5" y="3"/>
                      <a:pt x="5" y="3"/>
                      <a:pt x="5" y="3"/>
                    </a:cubicBezTo>
                    <a:cubicBezTo>
                      <a:pt x="5" y="3"/>
                      <a:pt x="5" y="3"/>
                      <a:pt x="5" y="3"/>
                    </a:cubicBezTo>
                    <a:moveTo>
                      <a:pt x="10" y="0"/>
                    </a:moveTo>
                    <a:cubicBezTo>
                      <a:pt x="7" y="0"/>
                      <a:pt x="5" y="0"/>
                      <a:pt x="3" y="2"/>
                    </a:cubicBezTo>
                    <a:cubicBezTo>
                      <a:pt x="3" y="2"/>
                      <a:pt x="2" y="2"/>
                      <a:pt x="2" y="3"/>
                    </a:cubicBezTo>
                    <a:cubicBezTo>
                      <a:pt x="0" y="5"/>
                      <a:pt x="1" y="10"/>
                      <a:pt x="7" y="12"/>
                    </a:cubicBezTo>
                    <a:cubicBezTo>
                      <a:pt x="9" y="13"/>
                      <a:pt x="10" y="13"/>
                      <a:pt x="12" y="13"/>
                    </a:cubicBezTo>
                    <a:cubicBezTo>
                      <a:pt x="13" y="13"/>
                      <a:pt x="13" y="13"/>
                      <a:pt x="14" y="13"/>
                    </a:cubicBezTo>
                    <a:cubicBezTo>
                      <a:pt x="19" y="12"/>
                      <a:pt x="22" y="8"/>
                      <a:pt x="20" y="4"/>
                    </a:cubicBezTo>
                    <a:cubicBezTo>
                      <a:pt x="18" y="1"/>
                      <a:pt x="14"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85" name="Freeform 225"/>
              <p:cNvSpPr>
                <a:spLocks noEditPoints="1"/>
              </p:cNvSpPr>
              <p:nvPr/>
            </p:nvSpPr>
            <p:spPr bwMode="auto">
              <a:xfrm>
                <a:off x="1479" y="905"/>
                <a:ext cx="41" cy="41"/>
              </a:xfrm>
              <a:custGeom>
                <a:avLst/>
                <a:gdLst>
                  <a:gd name="T0" fmla="*/ 7 w 26"/>
                  <a:gd name="T1" fmla="*/ 8 h 26"/>
                  <a:gd name="T2" fmla="*/ 7 w 26"/>
                  <a:gd name="T3" fmla="*/ 8 h 26"/>
                  <a:gd name="T4" fmla="*/ 10 w 26"/>
                  <a:gd name="T5" fmla="*/ 7 h 26"/>
                  <a:gd name="T6" fmla="*/ 18 w 26"/>
                  <a:gd name="T7" fmla="*/ 13 h 26"/>
                  <a:gd name="T8" fmla="*/ 18 w 26"/>
                  <a:gd name="T9" fmla="*/ 19 h 26"/>
                  <a:gd name="T10" fmla="*/ 17 w 26"/>
                  <a:gd name="T11" fmla="*/ 19 h 26"/>
                  <a:gd name="T12" fmla="*/ 12 w 26"/>
                  <a:gd name="T13" fmla="*/ 17 h 26"/>
                  <a:gd name="T14" fmla="*/ 9 w 26"/>
                  <a:gd name="T15" fmla="*/ 13 h 26"/>
                  <a:gd name="T16" fmla="*/ 7 w 26"/>
                  <a:gd name="T17" fmla="*/ 9 h 26"/>
                  <a:gd name="T18" fmla="*/ 7 w 26"/>
                  <a:gd name="T19" fmla="*/ 9 h 26"/>
                  <a:gd name="T20" fmla="*/ 7 w 26"/>
                  <a:gd name="T21" fmla="*/ 9 h 26"/>
                  <a:gd name="T22" fmla="*/ 7 w 26"/>
                  <a:gd name="T23" fmla="*/ 8 h 26"/>
                  <a:gd name="T24" fmla="*/ 6 w 26"/>
                  <a:gd name="T25" fmla="*/ 0 h 26"/>
                  <a:gd name="T26" fmla="*/ 1 w 26"/>
                  <a:gd name="T27" fmla="*/ 4 h 26"/>
                  <a:gd name="T28" fmla="*/ 1 w 26"/>
                  <a:gd name="T29" fmla="*/ 4 h 26"/>
                  <a:gd name="T30" fmla="*/ 15 w 26"/>
                  <a:gd name="T31" fmla="*/ 24 h 26"/>
                  <a:gd name="T32" fmla="*/ 21 w 26"/>
                  <a:gd name="T33" fmla="*/ 26 h 26"/>
                  <a:gd name="T34" fmla="*/ 22 w 26"/>
                  <a:gd name="T35" fmla="*/ 26 h 26"/>
                  <a:gd name="T36" fmla="*/ 26 w 26"/>
                  <a:gd name="T37" fmla="*/ 22 h 26"/>
                  <a:gd name="T38" fmla="*/ 25 w 26"/>
                  <a:gd name="T39" fmla="*/ 17 h 26"/>
                  <a:gd name="T40" fmla="*/ 24 w 26"/>
                  <a:gd name="T41" fmla="*/ 14 h 26"/>
                  <a:gd name="T42" fmla="*/ 13 w 26"/>
                  <a:gd name="T43" fmla="*/ 3 h 26"/>
                  <a:gd name="T44" fmla="*/ 6 w 26"/>
                  <a:gd name="T4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 h="26">
                    <a:moveTo>
                      <a:pt x="7" y="8"/>
                    </a:moveTo>
                    <a:cubicBezTo>
                      <a:pt x="7" y="8"/>
                      <a:pt x="7" y="8"/>
                      <a:pt x="7" y="8"/>
                    </a:cubicBezTo>
                    <a:cubicBezTo>
                      <a:pt x="8" y="7"/>
                      <a:pt x="9" y="7"/>
                      <a:pt x="10" y="7"/>
                    </a:cubicBezTo>
                    <a:cubicBezTo>
                      <a:pt x="12" y="7"/>
                      <a:pt x="16" y="9"/>
                      <a:pt x="18" y="13"/>
                    </a:cubicBezTo>
                    <a:cubicBezTo>
                      <a:pt x="20" y="16"/>
                      <a:pt x="20" y="19"/>
                      <a:pt x="18" y="19"/>
                    </a:cubicBezTo>
                    <a:cubicBezTo>
                      <a:pt x="17" y="19"/>
                      <a:pt x="17" y="19"/>
                      <a:pt x="17" y="19"/>
                    </a:cubicBezTo>
                    <a:cubicBezTo>
                      <a:pt x="15" y="19"/>
                      <a:pt x="13" y="18"/>
                      <a:pt x="12" y="17"/>
                    </a:cubicBezTo>
                    <a:cubicBezTo>
                      <a:pt x="10" y="16"/>
                      <a:pt x="9" y="14"/>
                      <a:pt x="9" y="13"/>
                    </a:cubicBezTo>
                    <a:cubicBezTo>
                      <a:pt x="8" y="12"/>
                      <a:pt x="7" y="10"/>
                      <a:pt x="7" y="9"/>
                    </a:cubicBezTo>
                    <a:cubicBezTo>
                      <a:pt x="7" y="9"/>
                      <a:pt x="7" y="9"/>
                      <a:pt x="7" y="9"/>
                    </a:cubicBezTo>
                    <a:cubicBezTo>
                      <a:pt x="7" y="9"/>
                      <a:pt x="7" y="9"/>
                      <a:pt x="7" y="9"/>
                    </a:cubicBezTo>
                    <a:cubicBezTo>
                      <a:pt x="7" y="8"/>
                      <a:pt x="7" y="8"/>
                      <a:pt x="7" y="8"/>
                    </a:cubicBezTo>
                    <a:moveTo>
                      <a:pt x="6" y="0"/>
                    </a:moveTo>
                    <a:cubicBezTo>
                      <a:pt x="3" y="0"/>
                      <a:pt x="1" y="2"/>
                      <a:pt x="1" y="4"/>
                    </a:cubicBezTo>
                    <a:cubicBezTo>
                      <a:pt x="1" y="4"/>
                      <a:pt x="1" y="4"/>
                      <a:pt x="1" y="4"/>
                    </a:cubicBezTo>
                    <a:cubicBezTo>
                      <a:pt x="0" y="9"/>
                      <a:pt x="4" y="18"/>
                      <a:pt x="15" y="24"/>
                    </a:cubicBezTo>
                    <a:cubicBezTo>
                      <a:pt x="17" y="25"/>
                      <a:pt x="19" y="26"/>
                      <a:pt x="21" y="26"/>
                    </a:cubicBezTo>
                    <a:cubicBezTo>
                      <a:pt x="21" y="26"/>
                      <a:pt x="22" y="26"/>
                      <a:pt x="22" y="26"/>
                    </a:cubicBezTo>
                    <a:cubicBezTo>
                      <a:pt x="24" y="25"/>
                      <a:pt x="25" y="24"/>
                      <a:pt x="26" y="22"/>
                    </a:cubicBezTo>
                    <a:cubicBezTo>
                      <a:pt x="26" y="21"/>
                      <a:pt x="26" y="19"/>
                      <a:pt x="25" y="17"/>
                    </a:cubicBezTo>
                    <a:cubicBezTo>
                      <a:pt x="25" y="16"/>
                      <a:pt x="24" y="15"/>
                      <a:pt x="24" y="14"/>
                    </a:cubicBezTo>
                    <a:cubicBezTo>
                      <a:pt x="22" y="10"/>
                      <a:pt x="18" y="6"/>
                      <a:pt x="13" y="3"/>
                    </a:cubicBezTo>
                    <a:cubicBezTo>
                      <a:pt x="10" y="1"/>
                      <a:pt x="7"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86" name="Freeform 226"/>
              <p:cNvSpPr>
                <a:spLocks noEditPoints="1"/>
              </p:cNvSpPr>
              <p:nvPr/>
            </p:nvSpPr>
            <p:spPr bwMode="auto">
              <a:xfrm>
                <a:off x="1478" y="902"/>
                <a:ext cx="45" cy="47"/>
              </a:xfrm>
              <a:custGeom>
                <a:avLst/>
                <a:gdLst>
                  <a:gd name="T0" fmla="*/ 2 w 29"/>
                  <a:gd name="T1" fmla="*/ 6 h 30"/>
                  <a:gd name="T2" fmla="*/ 7 w 29"/>
                  <a:gd name="T3" fmla="*/ 2 h 30"/>
                  <a:gd name="T4" fmla="*/ 14 w 29"/>
                  <a:gd name="T5" fmla="*/ 5 h 30"/>
                  <a:gd name="T6" fmla="*/ 25 w 29"/>
                  <a:gd name="T7" fmla="*/ 16 h 30"/>
                  <a:gd name="T8" fmla="*/ 27 w 29"/>
                  <a:gd name="T9" fmla="*/ 24 h 30"/>
                  <a:gd name="T10" fmla="*/ 23 w 29"/>
                  <a:gd name="T11" fmla="*/ 28 h 30"/>
                  <a:gd name="T12" fmla="*/ 23 w 29"/>
                  <a:gd name="T13" fmla="*/ 28 h 30"/>
                  <a:gd name="T14" fmla="*/ 22 w 29"/>
                  <a:gd name="T15" fmla="*/ 28 h 30"/>
                  <a:gd name="T16" fmla="*/ 2 w 29"/>
                  <a:gd name="T17" fmla="*/ 6 h 30"/>
                  <a:gd name="T18" fmla="*/ 2 w 29"/>
                  <a:gd name="T19" fmla="*/ 6 h 30"/>
                  <a:gd name="T20" fmla="*/ 5 w 29"/>
                  <a:gd name="T21" fmla="*/ 0 h 30"/>
                  <a:gd name="T22" fmla="*/ 1 w 29"/>
                  <a:gd name="T23" fmla="*/ 2 h 30"/>
                  <a:gd name="T24" fmla="*/ 0 w 29"/>
                  <a:gd name="T25" fmla="*/ 5 h 30"/>
                  <a:gd name="T26" fmla="*/ 0 w 29"/>
                  <a:gd name="T27" fmla="*/ 6 h 30"/>
                  <a:gd name="T28" fmla="*/ 0 w 29"/>
                  <a:gd name="T29" fmla="*/ 6 h 30"/>
                  <a:gd name="T30" fmla="*/ 0 w 29"/>
                  <a:gd name="T31" fmla="*/ 7 h 30"/>
                  <a:gd name="T32" fmla="*/ 14 w 29"/>
                  <a:gd name="T33" fmla="*/ 27 h 30"/>
                  <a:gd name="T34" fmla="*/ 15 w 29"/>
                  <a:gd name="T35" fmla="*/ 27 h 30"/>
                  <a:gd name="T36" fmla="*/ 16 w 29"/>
                  <a:gd name="T37" fmla="*/ 28 h 30"/>
                  <a:gd name="T38" fmla="*/ 23 w 29"/>
                  <a:gd name="T39" fmla="*/ 30 h 30"/>
                  <a:gd name="T40" fmla="*/ 29 w 29"/>
                  <a:gd name="T41" fmla="*/ 23 h 30"/>
                  <a:gd name="T42" fmla="*/ 15 w 29"/>
                  <a:gd name="T43" fmla="*/ 4 h 30"/>
                  <a:gd name="T44" fmla="*/ 15 w 29"/>
                  <a:gd name="T45" fmla="*/ 4 h 30"/>
                  <a:gd name="T46" fmla="*/ 5 w 29"/>
                  <a:gd name="T4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30">
                    <a:moveTo>
                      <a:pt x="2" y="6"/>
                    </a:moveTo>
                    <a:cubicBezTo>
                      <a:pt x="2" y="4"/>
                      <a:pt x="4" y="2"/>
                      <a:pt x="7" y="2"/>
                    </a:cubicBezTo>
                    <a:cubicBezTo>
                      <a:pt x="8" y="2"/>
                      <a:pt x="11" y="3"/>
                      <a:pt x="14" y="5"/>
                    </a:cubicBezTo>
                    <a:cubicBezTo>
                      <a:pt x="19" y="8"/>
                      <a:pt x="23" y="12"/>
                      <a:pt x="25" y="16"/>
                    </a:cubicBezTo>
                    <a:cubicBezTo>
                      <a:pt x="26" y="19"/>
                      <a:pt x="27" y="22"/>
                      <a:pt x="27" y="24"/>
                    </a:cubicBezTo>
                    <a:cubicBezTo>
                      <a:pt x="26" y="26"/>
                      <a:pt x="25" y="27"/>
                      <a:pt x="23" y="28"/>
                    </a:cubicBezTo>
                    <a:cubicBezTo>
                      <a:pt x="23" y="28"/>
                      <a:pt x="23" y="28"/>
                      <a:pt x="23" y="28"/>
                    </a:cubicBezTo>
                    <a:cubicBezTo>
                      <a:pt x="23" y="28"/>
                      <a:pt x="22" y="28"/>
                      <a:pt x="22" y="28"/>
                    </a:cubicBezTo>
                    <a:cubicBezTo>
                      <a:pt x="13" y="28"/>
                      <a:pt x="0" y="15"/>
                      <a:pt x="2" y="6"/>
                    </a:cubicBezTo>
                    <a:cubicBezTo>
                      <a:pt x="2" y="6"/>
                      <a:pt x="2" y="6"/>
                      <a:pt x="2" y="6"/>
                    </a:cubicBezTo>
                    <a:moveTo>
                      <a:pt x="5" y="0"/>
                    </a:moveTo>
                    <a:cubicBezTo>
                      <a:pt x="3" y="0"/>
                      <a:pt x="2" y="1"/>
                      <a:pt x="1" y="2"/>
                    </a:cubicBezTo>
                    <a:cubicBezTo>
                      <a:pt x="0" y="3"/>
                      <a:pt x="0" y="4"/>
                      <a:pt x="0" y="5"/>
                    </a:cubicBezTo>
                    <a:cubicBezTo>
                      <a:pt x="0" y="5"/>
                      <a:pt x="0" y="6"/>
                      <a:pt x="0" y="6"/>
                    </a:cubicBezTo>
                    <a:cubicBezTo>
                      <a:pt x="0" y="6"/>
                      <a:pt x="0" y="6"/>
                      <a:pt x="0" y="6"/>
                    </a:cubicBezTo>
                    <a:cubicBezTo>
                      <a:pt x="0" y="7"/>
                      <a:pt x="0" y="7"/>
                      <a:pt x="0" y="7"/>
                    </a:cubicBezTo>
                    <a:cubicBezTo>
                      <a:pt x="0" y="14"/>
                      <a:pt x="7" y="23"/>
                      <a:pt x="14" y="27"/>
                    </a:cubicBezTo>
                    <a:cubicBezTo>
                      <a:pt x="14" y="27"/>
                      <a:pt x="15" y="27"/>
                      <a:pt x="15" y="27"/>
                    </a:cubicBezTo>
                    <a:cubicBezTo>
                      <a:pt x="15" y="28"/>
                      <a:pt x="15" y="28"/>
                      <a:pt x="16" y="28"/>
                    </a:cubicBezTo>
                    <a:cubicBezTo>
                      <a:pt x="18" y="29"/>
                      <a:pt x="21" y="30"/>
                      <a:pt x="23" y="30"/>
                    </a:cubicBezTo>
                    <a:cubicBezTo>
                      <a:pt x="27" y="30"/>
                      <a:pt x="29" y="28"/>
                      <a:pt x="29" y="23"/>
                    </a:cubicBezTo>
                    <a:cubicBezTo>
                      <a:pt x="27" y="15"/>
                      <a:pt x="21" y="8"/>
                      <a:pt x="15" y="4"/>
                    </a:cubicBezTo>
                    <a:cubicBezTo>
                      <a:pt x="15" y="4"/>
                      <a:pt x="15" y="4"/>
                      <a:pt x="15" y="4"/>
                    </a:cubicBezTo>
                    <a:cubicBezTo>
                      <a:pt x="12" y="2"/>
                      <a:pt x="8"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87" name="Freeform 227"/>
              <p:cNvSpPr>
                <a:spLocks/>
              </p:cNvSpPr>
              <p:nvPr/>
            </p:nvSpPr>
            <p:spPr bwMode="auto">
              <a:xfrm>
                <a:off x="1493" y="919"/>
                <a:ext cx="14" cy="13"/>
              </a:xfrm>
              <a:custGeom>
                <a:avLst/>
                <a:gdLst>
                  <a:gd name="T0" fmla="*/ 2 w 9"/>
                  <a:gd name="T1" fmla="*/ 0 h 8"/>
                  <a:gd name="T2" fmla="*/ 1 w 9"/>
                  <a:gd name="T3" fmla="*/ 0 h 8"/>
                  <a:gd name="T4" fmla="*/ 0 w 9"/>
                  <a:gd name="T5" fmla="*/ 1 h 8"/>
                  <a:gd name="T6" fmla="*/ 0 w 9"/>
                  <a:gd name="T7" fmla="*/ 1 h 8"/>
                  <a:gd name="T8" fmla="*/ 1 w 9"/>
                  <a:gd name="T9" fmla="*/ 4 h 8"/>
                  <a:gd name="T10" fmla="*/ 3 w 9"/>
                  <a:gd name="T11" fmla="*/ 6 h 8"/>
                  <a:gd name="T12" fmla="*/ 4 w 9"/>
                  <a:gd name="T13" fmla="*/ 7 h 8"/>
                  <a:gd name="T14" fmla="*/ 4 w 9"/>
                  <a:gd name="T15" fmla="*/ 7 h 8"/>
                  <a:gd name="T16" fmla="*/ 6 w 9"/>
                  <a:gd name="T17" fmla="*/ 8 h 8"/>
                  <a:gd name="T18" fmla="*/ 7 w 9"/>
                  <a:gd name="T19" fmla="*/ 8 h 8"/>
                  <a:gd name="T20" fmla="*/ 7 w 9"/>
                  <a:gd name="T21" fmla="*/ 8 h 8"/>
                  <a:gd name="T22" fmla="*/ 7 w 9"/>
                  <a:gd name="T23" fmla="*/ 8 h 8"/>
                  <a:gd name="T24" fmla="*/ 7 w 9"/>
                  <a:gd name="T25" fmla="*/ 8 h 8"/>
                  <a:gd name="T26" fmla="*/ 7 w 9"/>
                  <a:gd name="T27" fmla="*/ 3 h 8"/>
                  <a:gd name="T28" fmla="*/ 6 w 9"/>
                  <a:gd name="T29" fmla="*/ 2 h 8"/>
                  <a:gd name="T30" fmla="*/ 4 w 9"/>
                  <a:gd name="T31" fmla="*/ 1 h 8"/>
                  <a:gd name="T32" fmla="*/ 4 w 9"/>
                  <a:gd name="T33" fmla="*/ 0 h 8"/>
                  <a:gd name="T34" fmla="*/ 2 w 9"/>
                  <a:gd name="T35" fmla="*/ 0 h 8"/>
                  <a:gd name="T36" fmla="*/ 2 w 9"/>
                  <a:gd name="T3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8">
                    <a:moveTo>
                      <a:pt x="2" y="0"/>
                    </a:moveTo>
                    <a:cubicBezTo>
                      <a:pt x="2" y="0"/>
                      <a:pt x="1" y="0"/>
                      <a:pt x="1" y="0"/>
                    </a:cubicBezTo>
                    <a:cubicBezTo>
                      <a:pt x="1" y="0"/>
                      <a:pt x="0" y="0"/>
                      <a:pt x="0" y="1"/>
                    </a:cubicBezTo>
                    <a:cubicBezTo>
                      <a:pt x="0" y="1"/>
                      <a:pt x="0" y="1"/>
                      <a:pt x="0" y="1"/>
                    </a:cubicBezTo>
                    <a:cubicBezTo>
                      <a:pt x="0" y="2"/>
                      <a:pt x="0" y="3"/>
                      <a:pt x="1" y="4"/>
                    </a:cubicBezTo>
                    <a:cubicBezTo>
                      <a:pt x="2" y="5"/>
                      <a:pt x="2" y="6"/>
                      <a:pt x="3" y="6"/>
                    </a:cubicBezTo>
                    <a:cubicBezTo>
                      <a:pt x="3" y="6"/>
                      <a:pt x="4" y="7"/>
                      <a:pt x="4" y="7"/>
                    </a:cubicBezTo>
                    <a:cubicBezTo>
                      <a:pt x="4" y="7"/>
                      <a:pt x="4" y="7"/>
                      <a:pt x="4" y="7"/>
                    </a:cubicBezTo>
                    <a:cubicBezTo>
                      <a:pt x="5" y="7"/>
                      <a:pt x="5" y="8"/>
                      <a:pt x="6" y="8"/>
                    </a:cubicBezTo>
                    <a:cubicBezTo>
                      <a:pt x="6" y="8"/>
                      <a:pt x="7" y="8"/>
                      <a:pt x="7" y="8"/>
                    </a:cubicBezTo>
                    <a:cubicBezTo>
                      <a:pt x="7" y="8"/>
                      <a:pt x="7" y="8"/>
                      <a:pt x="7" y="8"/>
                    </a:cubicBezTo>
                    <a:cubicBezTo>
                      <a:pt x="7" y="8"/>
                      <a:pt x="7" y="8"/>
                      <a:pt x="7" y="8"/>
                    </a:cubicBezTo>
                    <a:cubicBezTo>
                      <a:pt x="7" y="8"/>
                      <a:pt x="7" y="8"/>
                      <a:pt x="7" y="8"/>
                    </a:cubicBezTo>
                    <a:cubicBezTo>
                      <a:pt x="9" y="8"/>
                      <a:pt x="9" y="5"/>
                      <a:pt x="7" y="3"/>
                    </a:cubicBezTo>
                    <a:cubicBezTo>
                      <a:pt x="7" y="3"/>
                      <a:pt x="7" y="3"/>
                      <a:pt x="6" y="2"/>
                    </a:cubicBezTo>
                    <a:cubicBezTo>
                      <a:pt x="6" y="2"/>
                      <a:pt x="5" y="1"/>
                      <a:pt x="4" y="1"/>
                    </a:cubicBezTo>
                    <a:cubicBezTo>
                      <a:pt x="4" y="1"/>
                      <a:pt x="4" y="0"/>
                      <a:pt x="4" y="0"/>
                    </a:cubicBezTo>
                    <a:cubicBezTo>
                      <a:pt x="3" y="0"/>
                      <a:pt x="3"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88" name="Freeform 228"/>
              <p:cNvSpPr>
                <a:spLocks noEditPoints="1"/>
              </p:cNvSpPr>
              <p:nvPr/>
            </p:nvSpPr>
            <p:spPr bwMode="auto">
              <a:xfrm>
                <a:off x="1490" y="916"/>
                <a:ext cx="21" cy="19"/>
              </a:xfrm>
              <a:custGeom>
                <a:avLst/>
                <a:gdLst>
                  <a:gd name="T0" fmla="*/ 3 w 13"/>
                  <a:gd name="T1" fmla="*/ 2 h 12"/>
                  <a:gd name="T2" fmla="*/ 4 w 13"/>
                  <a:gd name="T3" fmla="*/ 2 h 12"/>
                  <a:gd name="T4" fmla="*/ 4 w 13"/>
                  <a:gd name="T5" fmla="*/ 2 h 12"/>
                  <a:gd name="T6" fmla="*/ 6 w 13"/>
                  <a:gd name="T7" fmla="*/ 2 h 12"/>
                  <a:gd name="T8" fmla="*/ 6 w 13"/>
                  <a:gd name="T9" fmla="*/ 3 h 12"/>
                  <a:gd name="T10" fmla="*/ 6 w 13"/>
                  <a:gd name="T11" fmla="*/ 3 h 12"/>
                  <a:gd name="T12" fmla="*/ 8 w 13"/>
                  <a:gd name="T13" fmla="*/ 4 h 12"/>
                  <a:gd name="T14" fmla="*/ 9 w 13"/>
                  <a:gd name="T15" fmla="*/ 10 h 12"/>
                  <a:gd name="T16" fmla="*/ 9 w 13"/>
                  <a:gd name="T17" fmla="*/ 10 h 12"/>
                  <a:gd name="T18" fmla="*/ 9 w 13"/>
                  <a:gd name="T19" fmla="*/ 10 h 12"/>
                  <a:gd name="T20" fmla="*/ 9 w 13"/>
                  <a:gd name="T21" fmla="*/ 10 h 12"/>
                  <a:gd name="T22" fmla="*/ 6 w 13"/>
                  <a:gd name="T23" fmla="*/ 9 h 12"/>
                  <a:gd name="T24" fmla="*/ 6 w 13"/>
                  <a:gd name="T25" fmla="*/ 9 h 12"/>
                  <a:gd name="T26" fmla="*/ 5 w 13"/>
                  <a:gd name="T27" fmla="*/ 8 h 12"/>
                  <a:gd name="T28" fmla="*/ 3 w 13"/>
                  <a:gd name="T29" fmla="*/ 6 h 12"/>
                  <a:gd name="T30" fmla="*/ 2 w 13"/>
                  <a:gd name="T31" fmla="*/ 3 h 12"/>
                  <a:gd name="T32" fmla="*/ 2 w 13"/>
                  <a:gd name="T33" fmla="*/ 3 h 12"/>
                  <a:gd name="T34" fmla="*/ 3 w 13"/>
                  <a:gd name="T35" fmla="*/ 2 h 12"/>
                  <a:gd name="T36" fmla="*/ 3 w 13"/>
                  <a:gd name="T37" fmla="*/ 0 h 12"/>
                  <a:gd name="T38" fmla="*/ 0 w 13"/>
                  <a:gd name="T39" fmla="*/ 1 h 12"/>
                  <a:gd name="T40" fmla="*/ 0 w 13"/>
                  <a:gd name="T41" fmla="*/ 1 h 12"/>
                  <a:gd name="T42" fmla="*/ 0 w 13"/>
                  <a:gd name="T43" fmla="*/ 2 h 12"/>
                  <a:gd name="T44" fmla="*/ 0 w 13"/>
                  <a:gd name="T45" fmla="*/ 2 h 12"/>
                  <a:gd name="T46" fmla="*/ 2 w 13"/>
                  <a:gd name="T47" fmla="*/ 6 h 12"/>
                  <a:gd name="T48" fmla="*/ 5 w 13"/>
                  <a:gd name="T49" fmla="*/ 10 h 12"/>
                  <a:gd name="T50" fmla="*/ 7 w 13"/>
                  <a:gd name="T51" fmla="*/ 11 h 12"/>
                  <a:gd name="T52" fmla="*/ 10 w 13"/>
                  <a:gd name="T53" fmla="*/ 12 h 12"/>
                  <a:gd name="T54" fmla="*/ 12 w 13"/>
                  <a:gd name="T55" fmla="*/ 8 h 12"/>
                  <a:gd name="T56" fmla="*/ 11 w 13"/>
                  <a:gd name="T57" fmla="*/ 6 h 12"/>
                  <a:gd name="T58" fmla="*/ 3 w 13"/>
                  <a:gd name="T5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 h="12">
                    <a:moveTo>
                      <a:pt x="3" y="2"/>
                    </a:moveTo>
                    <a:cubicBezTo>
                      <a:pt x="3" y="2"/>
                      <a:pt x="4" y="2"/>
                      <a:pt x="4" y="2"/>
                    </a:cubicBezTo>
                    <a:cubicBezTo>
                      <a:pt x="4" y="2"/>
                      <a:pt x="4" y="2"/>
                      <a:pt x="4" y="2"/>
                    </a:cubicBezTo>
                    <a:cubicBezTo>
                      <a:pt x="5" y="2"/>
                      <a:pt x="5" y="2"/>
                      <a:pt x="6" y="2"/>
                    </a:cubicBezTo>
                    <a:cubicBezTo>
                      <a:pt x="6" y="2"/>
                      <a:pt x="6" y="3"/>
                      <a:pt x="6" y="3"/>
                    </a:cubicBezTo>
                    <a:cubicBezTo>
                      <a:pt x="6" y="3"/>
                      <a:pt x="6" y="3"/>
                      <a:pt x="6" y="3"/>
                    </a:cubicBezTo>
                    <a:cubicBezTo>
                      <a:pt x="7" y="3"/>
                      <a:pt x="8" y="4"/>
                      <a:pt x="8" y="4"/>
                    </a:cubicBezTo>
                    <a:cubicBezTo>
                      <a:pt x="10" y="7"/>
                      <a:pt x="11" y="9"/>
                      <a:pt x="9" y="10"/>
                    </a:cubicBezTo>
                    <a:cubicBezTo>
                      <a:pt x="9" y="10"/>
                      <a:pt x="9" y="10"/>
                      <a:pt x="9" y="10"/>
                    </a:cubicBezTo>
                    <a:cubicBezTo>
                      <a:pt x="9" y="10"/>
                      <a:pt x="9" y="10"/>
                      <a:pt x="9" y="10"/>
                    </a:cubicBezTo>
                    <a:cubicBezTo>
                      <a:pt x="9" y="10"/>
                      <a:pt x="9" y="10"/>
                      <a:pt x="9" y="10"/>
                    </a:cubicBezTo>
                    <a:cubicBezTo>
                      <a:pt x="8" y="10"/>
                      <a:pt x="7" y="10"/>
                      <a:pt x="6" y="9"/>
                    </a:cubicBezTo>
                    <a:cubicBezTo>
                      <a:pt x="6" y="9"/>
                      <a:pt x="6" y="9"/>
                      <a:pt x="6" y="9"/>
                    </a:cubicBezTo>
                    <a:cubicBezTo>
                      <a:pt x="6" y="9"/>
                      <a:pt x="5" y="9"/>
                      <a:pt x="5" y="8"/>
                    </a:cubicBezTo>
                    <a:cubicBezTo>
                      <a:pt x="4" y="8"/>
                      <a:pt x="4" y="7"/>
                      <a:pt x="3" y="6"/>
                    </a:cubicBezTo>
                    <a:cubicBezTo>
                      <a:pt x="2" y="5"/>
                      <a:pt x="2" y="4"/>
                      <a:pt x="2" y="3"/>
                    </a:cubicBezTo>
                    <a:cubicBezTo>
                      <a:pt x="2" y="3"/>
                      <a:pt x="2" y="3"/>
                      <a:pt x="2" y="3"/>
                    </a:cubicBezTo>
                    <a:cubicBezTo>
                      <a:pt x="2" y="2"/>
                      <a:pt x="3" y="2"/>
                      <a:pt x="3" y="2"/>
                    </a:cubicBezTo>
                    <a:moveTo>
                      <a:pt x="3" y="0"/>
                    </a:moveTo>
                    <a:cubicBezTo>
                      <a:pt x="2" y="0"/>
                      <a:pt x="1" y="0"/>
                      <a:pt x="0" y="1"/>
                    </a:cubicBezTo>
                    <a:cubicBezTo>
                      <a:pt x="0" y="1"/>
                      <a:pt x="0" y="1"/>
                      <a:pt x="0" y="1"/>
                    </a:cubicBezTo>
                    <a:cubicBezTo>
                      <a:pt x="0" y="2"/>
                      <a:pt x="0" y="2"/>
                      <a:pt x="0" y="2"/>
                    </a:cubicBezTo>
                    <a:cubicBezTo>
                      <a:pt x="0" y="2"/>
                      <a:pt x="0" y="2"/>
                      <a:pt x="0" y="2"/>
                    </a:cubicBezTo>
                    <a:cubicBezTo>
                      <a:pt x="0" y="3"/>
                      <a:pt x="1" y="5"/>
                      <a:pt x="2" y="6"/>
                    </a:cubicBezTo>
                    <a:cubicBezTo>
                      <a:pt x="2" y="7"/>
                      <a:pt x="3" y="9"/>
                      <a:pt x="5" y="10"/>
                    </a:cubicBezTo>
                    <a:cubicBezTo>
                      <a:pt x="5" y="10"/>
                      <a:pt x="6" y="11"/>
                      <a:pt x="7" y="11"/>
                    </a:cubicBezTo>
                    <a:cubicBezTo>
                      <a:pt x="8" y="12"/>
                      <a:pt x="9" y="12"/>
                      <a:pt x="10" y="12"/>
                    </a:cubicBezTo>
                    <a:cubicBezTo>
                      <a:pt x="12" y="12"/>
                      <a:pt x="13" y="10"/>
                      <a:pt x="12" y="8"/>
                    </a:cubicBezTo>
                    <a:cubicBezTo>
                      <a:pt x="12" y="7"/>
                      <a:pt x="11" y="6"/>
                      <a:pt x="11" y="6"/>
                    </a:cubicBezTo>
                    <a:cubicBezTo>
                      <a:pt x="9" y="2"/>
                      <a:pt x="5"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89" name="Freeform 229"/>
              <p:cNvSpPr>
                <a:spLocks noEditPoints="1"/>
              </p:cNvSpPr>
              <p:nvPr/>
            </p:nvSpPr>
            <p:spPr bwMode="auto">
              <a:xfrm>
                <a:off x="978" y="707"/>
                <a:ext cx="57" cy="32"/>
              </a:xfrm>
              <a:custGeom>
                <a:avLst/>
                <a:gdLst>
                  <a:gd name="T0" fmla="*/ 12 w 37"/>
                  <a:gd name="T1" fmla="*/ 7 h 21"/>
                  <a:gd name="T2" fmla="*/ 17 w 37"/>
                  <a:gd name="T3" fmla="*/ 5 h 21"/>
                  <a:gd name="T4" fmla="*/ 27 w 37"/>
                  <a:gd name="T5" fmla="*/ 10 h 21"/>
                  <a:gd name="T6" fmla="*/ 27 w 37"/>
                  <a:gd name="T7" fmla="*/ 10 h 21"/>
                  <a:gd name="T8" fmla="*/ 27 w 37"/>
                  <a:gd name="T9" fmla="*/ 11 h 21"/>
                  <a:gd name="T10" fmla="*/ 21 w 37"/>
                  <a:gd name="T11" fmla="*/ 15 h 21"/>
                  <a:gd name="T12" fmla="*/ 20 w 37"/>
                  <a:gd name="T13" fmla="*/ 15 h 21"/>
                  <a:gd name="T14" fmla="*/ 18 w 37"/>
                  <a:gd name="T15" fmla="*/ 15 h 21"/>
                  <a:gd name="T16" fmla="*/ 16 w 37"/>
                  <a:gd name="T17" fmla="*/ 14 h 21"/>
                  <a:gd name="T18" fmla="*/ 11 w 37"/>
                  <a:gd name="T19" fmla="*/ 11 h 21"/>
                  <a:gd name="T20" fmla="*/ 11 w 37"/>
                  <a:gd name="T21" fmla="*/ 9 h 21"/>
                  <a:gd name="T22" fmla="*/ 12 w 37"/>
                  <a:gd name="T23" fmla="*/ 7 h 21"/>
                  <a:gd name="T24" fmla="*/ 12 w 37"/>
                  <a:gd name="T25" fmla="*/ 7 h 21"/>
                  <a:gd name="T26" fmla="*/ 12 w 37"/>
                  <a:gd name="T27" fmla="*/ 7 h 21"/>
                  <a:gd name="T28" fmla="*/ 12 w 37"/>
                  <a:gd name="T29" fmla="*/ 7 h 21"/>
                  <a:gd name="T30" fmla="*/ 16 w 37"/>
                  <a:gd name="T31" fmla="*/ 0 h 21"/>
                  <a:gd name="T32" fmla="*/ 5 w 37"/>
                  <a:gd name="T33" fmla="*/ 3 h 21"/>
                  <a:gd name="T34" fmla="*/ 5 w 37"/>
                  <a:gd name="T35" fmla="*/ 3 h 21"/>
                  <a:gd name="T36" fmla="*/ 5 w 37"/>
                  <a:gd name="T37" fmla="*/ 3 h 21"/>
                  <a:gd name="T38" fmla="*/ 5 w 37"/>
                  <a:gd name="T39" fmla="*/ 3 h 21"/>
                  <a:gd name="T40" fmla="*/ 12 w 37"/>
                  <a:gd name="T41" fmla="*/ 19 h 21"/>
                  <a:gd name="T42" fmla="*/ 22 w 37"/>
                  <a:gd name="T43" fmla="*/ 21 h 21"/>
                  <a:gd name="T44" fmla="*/ 35 w 37"/>
                  <a:gd name="T45" fmla="*/ 11 h 21"/>
                  <a:gd name="T46" fmla="*/ 27 w 37"/>
                  <a:gd name="T47" fmla="*/ 3 h 21"/>
                  <a:gd name="T48" fmla="*/ 16 w 37"/>
                  <a:gd name="T4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7" h="21">
                    <a:moveTo>
                      <a:pt x="12" y="7"/>
                    </a:moveTo>
                    <a:cubicBezTo>
                      <a:pt x="14" y="6"/>
                      <a:pt x="15" y="5"/>
                      <a:pt x="17" y="5"/>
                    </a:cubicBezTo>
                    <a:cubicBezTo>
                      <a:pt x="21" y="5"/>
                      <a:pt x="25" y="7"/>
                      <a:pt x="27" y="10"/>
                    </a:cubicBezTo>
                    <a:cubicBezTo>
                      <a:pt x="27" y="10"/>
                      <a:pt x="27" y="10"/>
                      <a:pt x="27" y="10"/>
                    </a:cubicBezTo>
                    <a:cubicBezTo>
                      <a:pt x="27" y="10"/>
                      <a:pt x="27" y="11"/>
                      <a:pt x="27" y="11"/>
                    </a:cubicBezTo>
                    <a:cubicBezTo>
                      <a:pt x="27" y="13"/>
                      <a:pt x="25" y="15"/>
                      <a:pt x="21" y="15"/>
                    </a:cubicBezTo>
                    <a:cubicBezTo>
                      <a:pt x="21" y="15"/>
                      <a:pt x="21" y="15"/>
                      <a:pt x="20" y="15"/>
                    </a:cubicBezTo>
                    <a:cubicBezTo>
                      <a:pt x="20" y="15"/>
                      <a:pt x="19" y="15"/>
                      <a:pt x="18" y="15"/>
                    </a:cubicBezTo>
                    <a:cubicBezTo>
                      <a:pt x="17" y="15"/>
                      <a:pt x="16" y="15"/>
                      <a:pt x="16" y="14"/>
                    </a:cubicBezTo>
                    <a:cubicBezTo>
                      <a:pt x="13" y="14"/>
                      <a:pt x="12" y="12"/>
                      <a:pt x="11" y="11"/>
                    </a:cubicBezTo>
                    <a:cubicBezTo>
                      <a:pt x="11" y="10"/>
                      <a:pt x="11" y="9"/>
                      <a:pt x="11" y="9"/>
                    </a:cubicBezTo>
                    <a:cubicBezTo>
                      <a:pt x="11" y="8"/>
                      <a:pt x="12" y="7"/>
                      <a:pt x="12" y="7"/>
                    </a:cubicBezTo>
                    <a:cubicBezTo>
                      <a:pt x="12" y="7"/>
                      <a:pt x="12" y="7"/>
                      <a:pt x="12" y="7"/>
                    </a:cubicBezTo>
                    <a:cubicBezTo>
                      <a:pt x="12" y="7"/>
                      <a:pt x="12" y="7"/>
                      <a:pt x="12" y="7"/>
                    </a:cubicBezTo>
                    <a:cubicBezTo>
                      <a:pt x="12" y="7"/>
                      <a:pt x="12" y="7"/>
                      <a:pt x="12" y="7"/>
                    </a:cubicBezTo>
                    <a:moveTo>
                      <a:pt x="16" y="0"/>
                    </a:moveTo>
                    <a:cubicBezTo>
                      <a:pt x="11" y="0"/>
                      <a:pt x="7" y="2"/>
                      <a:pt x="5" y="3"/>
                    </a:cubicBezTo>
                    <a:cubicBezTo>
                      <a:pt x="5" y="3"/>
                      <a:pt x="5" y="3"/>
                      <a:pt x="5" y="3"/>
                    </a:cubicBezTo>
                    <a:cubicBezTo>
                      <a:pt x="5" y="3"/>
                      <a:pt x="5" y="3"/>
                      <a:pt x="5" y="3"/>
                    </a:cubicBezTo>
                    <a:cubicBezTo>
                      <a:pt x="5" y="3"/>
                      <a:pt x="5" y="3"/>
                      <a:pt x="5" y="3"/>
                    </a:cubicBezTo>
                    <a:cubicBezTo>
                      <a:pt x="0" y="7"/>
                      <a:pt x="0" y="14"/>
                      <a:pt x="12" y="19"/>
                    </a:cubicBezTo>
                    <a:cubicBezTo>
                      <a:pt x="16" y="20"/>
                      <a:pt x="19" y="21"/>
                      <a:pt x="22" y="21"/>
                    </a:cubicBezTo>
                    <a:cubicBezTo>
                      <a:pt x="31" y="21"/>
                      <a:pt x="37" y="16"/>
                      <a:pt x="35" y="11"/>
                    </a:cubicBezTo>
                    <a:cubicBezTo>
                      <a:pt x="35" y="8"/>
                      <a:pt x="32" y="5"/>
                      <a:pt x="27" y="3"/>
                    </a:cubicBezTo>
                    <a:cubicBezTo>
                      <a:pt x="23" y="1"/>
                      <a:pt x="19"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90" name="Freeform 230"/>
              <p:cNvSpPr>
                <a:spLocks noEditPoints="1"/>
              </p:cNvSpPr>
              <p:nvPr/>
            </p:nvSpPr>
            <p:spPr bwMode="auto">
              <a:xfrm>
                <a:off x="972" y="705"/>
                <a:ext cx="70" cy="36"/>
              </a:xfrm>
              <a:custGeom>
                <a:avLst/>
                <a:gdLst>
                  <a:gd name="T0" fmla="*/ 9 w 45"/>
                  <a:gd name="T1" fmla="*/ 4 h 23"/>
                  <a:gd name="T2" fmla="*/ 20 w 45"/>
                  <a:gd name="T3" fmla="*/ 1 h 23"/>
                  <a:gd name="T4" fmla="*/ 31 w 45"/>
                  <a:gd name="T5" fmla="*/ 4 h 23"/>
                  <a:gd name="T6" fmla="*/ 39 w 45"/>
                  <a:gd name="T7" fmla="*/ 12 h 23"/>
                  <a:gd name="T8" fmla="*/ 33 w 45"/>
                  <a:gd name="T9" fmla="*/ 20 h 23"/>
                  <a:gd name="T10" fmla="*/ 26 w 45"/>
                  <a:gd name="T11" fmla="*/ 22 h 23"/>
                  <a:gd name="T12" fmla="*/ 6 w 45"/>
                  <a:gd name="T13" fmla="*/ 8 h 23"/>
                  <a:gd name="T14" fmla="*/ 9 w 45"/>
                  <a:gd name="T15" fmla="*/ 4 h 23"/>
                  <a:gd name="T16" fmla="*/ 9 w 45"/>
                  <a:gd name="T17" fmla="*/ 4 h 23"/>
                  <a:gd name="T18" fmla="*/ 9 w 45"/>
                  <a:gd name="T19" fmla="*/ 4 h 23"/>
                  <a:gd name="T20" fmla="*/ 9 w 45"/>
                  <a:gd name="T21" fmla="*/ 4 h 23"/>
                  <a:gd name="T22" fmla="*/ 19 w 45"/>
                  <a:gd name="T23" fmla="*/ 0 h 23"/>
                  <a:gd name="T24" fmla="*/ 18 w 45"/>
                  <a:gd name="T25" fmla="*/ 0 h 23"/>
                  <a:gd name="T26" fmla="*/ 7 w 45"/>
                  <a:gd name="T27" fmla="*/ 3 h 23"/>
                  <a:gd name="T28" fmla="*/ 6 w 45"/>
                  <a:gd name="T29" fmla="*/ 4 h 23"/>
                  <a:gd name="T30" fmla="*/ 6 w 45"/>
                  <a:gd name="T31" fmla="*/ 4 h 23"/>
                  <a:gd name="T32" fmla="*/ 5 w 45"/>
                  <a:gd name="T33" fmla="*/ 5 h 23"/>
                  <a:gd name="T34" fmla="*/ 13 w 45"/>
                  <a:gd name="T35" fmla="*/ 21 h 23"/>
                  <a:gd name="T36" fmla="*/ 14 w 45"/>
                  <a:gd name="T37" fmla="*/ 21 h 23"/>
                  <a:gd name="T38" fmla="*/ 14 w 45"/>
                  <a:gd name="T39" fmla="*/ 21 h 23"/>
                  <a:gd name="T40" fmla="*/ 26 w 45"/>
                  <a:gd name="T41" fmla="*/ 23 h 23"/>
                  <a:gd name="T42" fmla="*/ 40 w 45"/>
                  <a:gd name="T43" fmla="*/ 19 h 23"/>
                  <a:gd name="T44" fmla="*/ 40 w 45"/>
                  <a:gd name="T45" fmla="*/ 19 h 23"/>
                  <a:gd name="T46" fmla="*/ 40 w 45"/>
                  <a:gd name="T47" fmla="*/ 18 h 23"/>
                  <a:gd name="T48" fmla="*/ 32 w 45"/>
                  <a:gd name="T49" fmla="*/ 2 h 23"/>
                  <a:gd name="T50" fmla="*/ 30 w 45"/>
                  <a:gd name="T51" fmla="*/ 2 h 23"/>
                  <a:gd name="T52" fmla="*/ 19 w 45"/>
                  <a:gd name="T5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23">
                    <a:moveTo>
                      <a:pt x="9" y="4"/>
                    </a:moveTo>
                    <a:cubicBezTo>
                      <a:pt x="11" y="3"/>
                      <a:pt x="15" y="1"/>
                      <a:pt x="20" y="1"/>
                    </a:cubicBezTo>
                    <a:cubicBezTo>
                      <a:pt x="23" y="1"/>
                      <a:pt x="27" y="2"/>
                      <a:pt x="31" y="4"/>
                    </a:cubicBezTo>
                    <a:cubicBezTo>
                      <a:pt x="36" y="6"/>
                      <a:pt x="39" y="9"/>
                      <a:pt x="39" y="12"/>
                    </a:cubicBezTo>
                    <a:cubicBezTo>
                      <a:pt x="40" y="15"/>
                      <a:pt x="38" y="19"/>
                      <a:pt x="33" y="20"/>
                    </a:cubicBezTo>
                    <a:cubicBezTo>
                      <a:pt x="31" y="21"/>
                      <a:pt x="28" y="22"/>
                      <a:pt x="26" y="22"/>
                    </a:cubicBezTo>
                    <a:cubicBezTo>
                      <a:pt x="15" y="22"/>
                      <a:pt x="4" y="15"/>
                      <a:pt x="6" y="8"/>
                    </a:cubicBezTo>
                    <a:cubicBezTo>
                      <a:pt x="7" y="6"/>
                      <a:pt x="8" y="5"/>
                      <a:pt x="9" y="4"/>
                    </a:cubicBezTo>
                    <a:cubicBezTo>
                      <a:pt x="9" y="4"/>
                      <a:pt x="9" y="4"/>
                      <a:pt x="9" y="4"/>
                    </a:cubicBezTo>
                    <a:cubicBezTo>
                      <a:pt x="9" y="4"/>
                      <a:pt x="9" y="4"/>
                      <a:pt x="9" y="4"/>
                    </a:cubicBezTo>
                    <a:cubicBezTo>
                      <a:pt x="9" y="4"/>
                      <a:pt x="9" y="4"/>
                      <a:pt x="9" y="4"/>
                    </a:cubicBezTo>
                    <a:moveTo>
                      <a:pt x="19" y="0"/>
                    </a:moveTo>
                    <a:cubicBezTo>
                      <a:pt x="19" y="0"/>
                      <a:pt x="18" y="0"/>
                      <a:pt x="18" y="0"/>
                    </a:cubicBezTo>
                    <a:cubicBezTo>
                      <a:pt x="12" y="0"/>
                      <a:pt x="9" y="2"/>
                      <a:pt x="7" y="3"/>
                    </a:cubicBezTo>
                    <a:cubicBezTo>
                      <a:pt x="7" y="3"/>
                      <a:pt x="6" y="4"/>
                      <a:pt x="6" y="4"/>
                    </a:cubicBezTo>
                    <a:cubicBezTo>
                      <a:pt x="6" y="4"/>
                      <a:pt x="6" y="4"/>
                      <a:pt x="6" y="4"/>
                    </a:cubicBezTo>
                    <a:cubicBezTo>
                      <a:pt x="5" y="5"/>
                      <a:pt x="5" y="5"/>
                      <a:pt x="5" y="5"/>
                    </a:cubicBezTo>
                    <a:cubicBezTo>
                      <a:pt x="0" y="12"/>
                      <a:pt x="8" y="18"/>
                      <a:pt x="13" y="21"/>
                    </a:cubicBezTo>
                    <a:cubicBezTo>
                      <a:pt x="13" y="21"/>
                      <a:pt x="13" y="21"/>
                      <a:pt x="14" y="21"/>
                    </a:cubicBezTo>
                    <a:cubicBezTo>
                      <a:pt x="14" y="21"/>
                      <a:pt x="14" y="21"/>
                      <a:pt x="14" y="21"/>
                    </a:cubicBezTo>
                    <a:cubicBezTo>
                      <a:pt x="18" y="23"/>
                      <a:pt x="22" y="23"/>
                      <a:pt x="26" y="23"/>
                    </a:cubicBezTo>
                    <a:cubicBezTo>
                      <a:pt x="32" y="23"/>
                      <a:pt x="37" y="22"/>
                      <a:pt x="40" y="19"/>
                    </a:cubicBezTo>
                    <a:cubicBezTo>
                      <a:pt x="40" y="19"/>
                      <a:pt x="40" y="19"/>
                      <a:pt x="40" y="19"/>
                    </a:cubicBezTo>
                    <a:cubicBezTo>
                      <a:pt x="40" y="18"/>
                      <a:pt x="40" y="18"/>
                      <a:pt x="40" y="18"/>
                    </a:cubicBezTo>
                    <a:cubicBezTo>
                      <a:pt x="45" y="13"/>
                      <a:pt x="40" y="6"/>
                      <a:pt x="32" y="2"/>
                    </a:cubicBezTo>
                    <a:cubicBezTo>
                      <a:pt x="31" y="2"/>
                      <a:pt x="31" y="2"/>
                      <a:pt x="30" y="2"/>
                    </a:cubicBezTo>
                    <a:cubicBezTo>
                      <a:pt x="27" y="1"/>
                      <a:pt x="23" y="0"/>
                      <a:pt x="1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91" name="Freeform 231"/>
              <p:cNvSpPr>
                <a:spLocks/>
              </p:cNvSpPr>
              <p:nvPr/>
            </p:nvSpPr>
            <p:spPr bwMode="auto">
              <a:xfrm>
                <a:off x="998" y="717"/>
                <a:ext cx="17" cy="11"/>
              </a:xfrm>
              <a:custGeom>
                <a:avLst/>
                <a:gdLst>
                  <a:gd name="T0" fmla="*/ 5 w 11"/>
                  <a:gd name="T1" fmla="*/ 0 h 7"/>
                  <a:gd name="T2" fmla="*/ 1 w 11"/>
                  <a:gd name="T3" fmla="*/ 1 h 7"/>
                  <a:gd name="T4" fmla="*/ 1 w 11"/>
                  <a:gd name="T5" fmla="*/ 1 h 7"/>
                  <a:gd name="T6" fmla="*/ 3 w 11"/>
                  <a:gd name="T7" fmla="*/ 6 h 7"/>
                  <a:gd name="T8" fmla="*/ 7 w 11"/>
                  <a:gd name="T9" fmla="*/ 7 h 7"/>
                  <a:gd name="T10" fmla="*/ 8 w 11"/>
                  <a:gd name="T11" fmla="*/ 6 h 7"/>
                  <a:gd name="T12" fmla="*/ 9 w 11"/>
                  <a:gd name="T13" fmla="*/ 6 h 7"/>
                  <a:gd name="T14" fmla="*/ 11 w 11"/>
                  <a:gd name="T15" fmla="*/ 5 h 7"/>
                  <a:gd name="T16" fmla="*/ 11 w 11"/>
                  <a:gd name="T17" fmla="*/ 4 h 7"/>
                  <a:gd name="T18" fmla="*/ 11 w 11"/>
                  <a:gd name="T19" fmla="*/ 4 h 7"/>
                  <a:gd name="T20" fmla="*/ 8 w 11"/>
                  <a:gd name="T21" fmla="*/ 1 h 7"/>
                  <a:gd name="T22" fmla="*/ 5 w 11"/>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7">
                    <a:moveTo>
                      <a:pt x="5" y="0"/>
                    </a:moveTo>
                    <a:cubicBezTo>
                      <a:pt x="3" y="0"/>
                      <a:pt x="2" y="1"/>
                      <a:pt x="1" y="1"/>
                    </a:cubicBezTo>
                    <a:cubicBezTo>
                      <a:pt x="1" y="1"/>
                      <a:pt x="1" y="1"/>
                      <a:pt x="1" y="1"/>
                    </a:cubicBezTo>
                    <a:cubicBezTo>
                      <a:pt x="0" y="2"/>
                      <a:pt x="0" y="4"/>
                      <a:pt x="3" y="6"/>
                    </a:cubicBezTo>
                    <a:cubicBezTo>
                      <a:pt x="5" y="6"/>
                      <a:pt x="6" y="7"/>
                      <a:pt x="7" y="7"/>
                    </a:cubicBezTo>
                    <a:cubicBezTo>
                      <a:pt x="7" y="7"/>
                      <a:pt x="8" y="7"/>
                      <a:pt x="8" y="6"/>
                    </a:cubicBezTo>
                    <a:cubicBezTo>
                      <a:pt x="9" y="6"/>
                      <a:pt x="9" y="6"/>
                      <a:pt x="9" y="6"/>
                    </a:cubicBezTo>
                    <a:cubicBezTo>
                      <a:pt x="10" y="6"/>
                      <a:pt x="11" y="5"/>
                      <a:pt x="11" y="5"/>
                    </a:cubicBezTo>
                    <a:cubicBezTo>
                      <a:pt x="11" y="5"/>
                      <a:pt x="11" y="4"/>
                      <a:pt x="11" y="4"/>
                    </a:cubicBezTo>
                    <a:cubicBezTo>
                      <a:pt x="11" y="4"/>
                      <a:pt x="11" y="4"/>
                      <a:pt x="11" y="4"/>
                    </a:cubicBezTo>
                    <a:cubicBezTo>
                      <a:pt x="11" y="3"/>
                      <a:pt x="10" y="2"/>
                      <a:pt x="8" y="1"/>
                    </a:cubicBezTo>
                    <a:cubicBezTo>
                      <a:pt x="7" y="0"/>
                      <a:pt x="6"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92" name="Freeform 232"/>
              <p:cNvSpPr>
                <a:spLocks noEditPoints="1"/>
              </p:cNvSpPr>
              <p:nvPr/>
            </p:nvSpPr>
            <p:spPr bwMode="auto">
              <a:xfrm>
                <a:off x="994" y="714"/>
                <a:ext cx="26" cy="16"/>
              </a:xfrm>
              <a:custGeom>
                <a:avLst/>
                <a:gdLst>
                  <a:gd name="T0" fmla="*/ 4 w 17"/>
                  <a:gd name="T1" fmla="*/ 3 h 10"/>
                  <a:gd name="T2" fmla="*/ 8 w 17"/>
                  <a:gd name="T3" fmla="*/ 2 h 10"/>
                  <a:gd name="T4" fmla="*/ 11 w 17"/>
                  <a:gd name="T5" fmla="*/ 3 h 10"/>
                  <a:gd name="T6" fmla="*/ 14 w 17"/>
                  <a:gd name="T7" fmla="*/ 6 h 10"/>
                  <a:gd name="T8" fmla="*/ 14 w 17"/>
                  <a:gd name="T9" fmla="*/ 7 h 10"/>
                  <a:gd name="T10" fmla="*/ 12 w 17"/>
                  <a:gd name="T11" fmla="*/ 8 h 10"/>
                  <a:gd name="T12" fmla="*/ 11 w 17"/>
                  <a:gd name="T13" fmla="*/ 8 h 10"/>
                  <a:gd name="T14" fmla="*/ 10 w 17"/>
                  <a:gd name="T15" fmla="*/ 9 h 10"/>
                  <a:gd name="T16" fmla="*/ 4 w 17"/>
                  <a:gd name="T17" fmla="*/ 4 h 10"/>
                  <a:gd name="T18" fmla="*/ 4 w 17"/>
                  <a:gd name="T19" fmla="*/ 3 h 10"/>
                  <a:gd name="T20" fmla="*/ 4 w 17"/>
                  <a:gd name="T21" fmla="*/ 3 h 10"/>
                  <a:gd name="T22" fmla="*/ 7 w 17"/>
                  <a:gd name="T23" fmla="*/ 0 h 10"/>
                  <a:gd name="T24" fmla="*/ 2 w 17"/>
                  <a:gd name="T25" fmla="*/ 2 h 10"/>
                  <a:gd name="T26" fmla="*/ 2 w 17"/>
                  <a:gd name="T27" fmla="*/ 2 h 10"/>
                  <a:gd name="T28" fmla="*/ 2 w 17"/>
                  <a:gd name="T29" fmla="*/ 2 h 10"/>
                  <a:gd name="T30" fmla="*/ 2 w 17"/>
                  <a:gd name="T31" fmla="*/ 2 h 10"/>
                  <a:gd name="T32" fmla="*/ 1 w 17"/>
                  <a:gd name="T33" fmla="*/ 6 h 10"/>
                  <a:gd name="T34" fmla="*/ 6 w 17"/>
                  <a:gd name="T35" fmla="*/ 9 h 10"/>
                  <a:gd name="T36" fmla="*/ 8 w 17"/>
                  <a:gd name="T37" fmla="*/ 10 h 10"/>
                  <a:gd name="T38" fmla="*/ 10 w 17"/>
                  <a:gd name="T39" fmla="*/ 10 h 10"/>
                  <a:gd name="T40" fmla="*/ 11 w 17"/>
                  <a:gd name="T41" fmla="*/ 10 h 10"/>
                  <a:gd name="T42" fmla="*/ 17 w 17"/>
                  <a:gd name="T43" fmla="*/ 6 h 10"/>
                  <a:gd name="T44" fmla="*/ 17 w 17"/>
                  <a:gd name="T45" fmla="*/ 5 h 10"/>
                  <a:gd name="T46" fmla="*/ 17 w 17"/>
                  <a:gd name="T47" fmla="*/ 5 h 10"/>
                  <a:gd name="T48" fmla="*/ 7 w 17"/>
                  <a:gd name="T4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10">
                    <a:moveTo>
                      <a:pt x="4" y="3"/>
                    </a:moveTo>
                    <a:cubicBezTo>
                      <a:pt x="5" y="3"/>
                      <a:pt x="6" y="2"/>
                      <a:pt x="8" y="2"/>
                    </a:cubicBezTo>
                    <a:cubicBezTo>
                      <a:pt x="9" y="2"/>
                      <a:pt x="10" y="2"/>
                      <a:pt x="11" y="3"/>
                    </a:cubicBezTo>
                    <a:cubicBezTo>
                      <a:pt x="13" y="4"/>
                      <a:pt x="14" y="5"/>
                      <a:pt x="14" y="6"/>
                    </a:cubicBezTo>
                    <a:cubicBezTo>
                      <a:pt x="14" y="6"/>
                      <a:pt x="14" y="6"/>
                      <a:pt x="14" y="7"/>
                    </a:cubicBezTo>
                    <a:cubicBezTo>
                      <a:pt x="14" y="7"/>
                      <a:pt x="13" y="8"/>
                      <a:pt x="12" y="8"/>
                    </a:cubicBezTo>
                    <a:cubicBezTo>
                      <a:pt x="12" y="8"/>
                      <a:pt x="12" y="8"/>
                      <a:pt x="11" y="8"/>
                    </a:cubicBezTo>
                    <a:cubicBezTo>
                      <a:pt x="11" y="9"/>
                      <a:pt x="10" y="9"/>
                      <a:pt x="10" y="9"/>
                    </a:cubicBezTo>
                    <a:cubicBezTo>
                      <a:pt x="6" y="9"/>
                      <a:pt x="3" y="6"/>
                      <a:pt x="4" y="4"/>
                    </a:cubicBezTo>
                    <a:cubicBezTo>
                      <a:pt x="4" y="4"/>
                      <a:pt x="4" y="3"/>
                      <a:pt x="4" y="3"/>
                    </a:cubicBezTo>
                    <a:cubicBezTo>
                      <a:pt x="4" y="3"/>
                      <a:pt x="4" y="3"/>
                      <a:pt x="4" y="3"/>
                    </a:cubicBezTo>
                    <a:moveTo>
                      <a:pt x="7" y="0"/>
                    </a:moveTo>
                    <a:cubicBezTo>
                      <a:pt x="5" y="0"/>
                      <a:pt x="4" y="1"/>
                      <a:pt x="2" y="2"/>
                    </a:cubicBezTo>
                    <a:cubicBezTo>
                      <a:pt x="2" y="2"/>
                      <a:pt x="2" y="2"/>
                      <a:pt x="2" y="2"/>
                    </a:cubicBezTo>
                    <a:cubicBezTo>
                      <a:pt x="2" y="2"/>
                      <a:pt x="2" y="2"/>
                      <a:pt x="2" y="2"/>
                    </a:cubicBezTo>
                    <a:cubicBezTo>
                      <a:pt x="2" y="2"/>
                      <a:pt x="2" y="2"/>
                      <a:pt x="2" y="2"/>
                    </a:cubicBezTo>
                    <a:cubicBezTo>
                      <a:pt x="1" y="3"/>
                      <a:pt x="0" y="5"/>
                      <a:pt x="1" y="6"/>
                    </a:cubicBezTo>
                    <a:cubicBezTo>
                      <a:pt x="2" y="7"/>
                      <a:pt x="3" y="9"/>
                      <a:pt x="6" y="9"/>
                    </a:cubicBezTo>
                    <a:cubicBezTo>
                      <a:pt x="6" y="10"/>
                      <a:pt x="7" y="10"/>
                      <a:pt x="8" y="10"/>
                    </a:cubicBezTo>
                    <a:cubicBezTo>
                      <a:pt x="9" y="10"/>
                      <a:pt x="10" y="10"/>
                      <a:pt x="10" y="10"/>
                    </a:cubicBezTo>
                    <a:cubicBezTo>
                      <a:pt x="11" y="10"/>
                      <a:pt x="11" y="10"/>
                      <a:pt x="11" y="10"/>
                    </a:cubicBezTo>
                    <a:cubicBezTo>
                      <a:pt x="15" y="10"/>
                      <a:pt x="17" y="8"/>
                      <a:pt x="17" y="6"/>
                    </a:cubicBezTo>
                    <a:cubicBezTo>
                      <a:pt x="17" y="6"/>
                      <a:pt x="17" y="5"/>
                      <a:pt x="17" y="5"/>
                    </a:cubicBezTo>
                    <a:cubicBezTo>
                      <a:pt x="17" y="5"/>
                      <a:pt x="17" y="5"/>
                      <a:pt x="17" y="5"/>
                    </a:cubicBezTo>
                    <a:cubicBezTo>
                      <a:pt x="15" y="2"/>
                      <a:pt x="11"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93" name="Freeform 233"/>
              <p:cNvSpPr>
                <a:spLocks noEditPoints="1"/>
              </p:cNvSpPr>
              <p:nvPr/>
            </p:nvSpPr>
            <p:spPr bwMode="auto">
              <a:xfrm>
                <a:off x="568" y="502"/>
                <a:ext cx="64" cy="7"/>
              </a:xfrm>
              <a:custGeom>
                <a:avLst/>
                <a:gdLst>
                  <a:gd name="T0" fmla="*/ 16 w 41"/>
                  <a:gd name="T1" fmla="*/ 1 h 5"/>
                  <a:gd name="T2" fmla="*/ 16 w 41"/>
                  <a:gd name="T3" fmla="*/ 1 h 5"/>
                  <a:gd name="T4" fmla="*/ 22 w 41"/>
                  <a:gd name="T5" fmla="*/ 1 h 5"/>
                  <a:gd name="T6" fmla="*/ 30 w 41"/>
                  <a:gd name="T7" fmla="*/ 2 h 5"/>
                  <a:gd name="T8" fmla="*/ 30 w 41"/>
                  <a:gd name="T9" fmla="*/ 2 h 5"/>
                  <a:gd name="T10" fmla="*/ 30 w 41"/>
                  <a:gd name="T11" fmla="*/ 2 h 5"/>
                  <a:gd name="T12" fmla="*/ 23 w 41"/>
                  <a:gd name="T13" fmla="*/ 3 h 5"/>
                  <a:gd name="T14" fmla="*/ 19 w 41"/>
                  <a:gd name="T15" fmla="*/ 4 h 5"/>
                  <a:gd name="T16" fmla="*/ 13 w 41"/>
                  <a:gd name="T17" fmla="*/ 3 h 5"/>
                  <a:gd name="T18" fmla="*/ 13 w 41"/>
                  <a:gd name="T19" fmla="*/ 3 h 5"/>
                  <a:gd name="T20" fmla="*/ 11 w 41"/>
                  <a:gd name="T21" fmla="*/ 3 h 5"/>
                  <a:gd name="T22" fmla="*/ 12 w 41"/>
                  <a:gd name="T23" fmla="*/ 2 h 5"/>
                  <a:gd name="T24" fmla="*/ 15 w 41"/>
                  <a:gd name="T25" fmla="*/ 1 h 5"/>
                  <a:gd name="T26" fmla="*/ 15 w 41"/>
                  <a:gd name="T27" fmla="*/ 1 h 5"/>
                  <a:gd name="T28" fmla="*/ 15 w 41"/>
                  <a:gd name="T29" fmla="*/ 1 h 5"/>
                  <a:gd name="T30" fmla="*/ 15 w 41"/>
                  <a:gd name="T31" fmla="*/ 1 h 5"/>
                  <a:gd name="T32" fmla="*/ 15 w 41"/>
                  <a:gd name="T33" fmla="*/ 1 h 5"/>
                  <a:gd name="T34" fmla="*/ 15 w 41"/>
                  <a:gd name="T35" fmla="*/ 1 h 5"/>
                  <a:gd name="T36" fmla="*/ 15 w 41"/>
                  <a:gd name="T37" fmla="*/ 1 h 5"/>
                  <a:gd name="T38" fmla="*/ 15 w 41"/>
                  <a:gd name="T39" fmla="*/ 1 h 5"/>
                  <a:gd name="T40" fmla="*/ 15 w 41"/>
                  <a:gd name="T41" fmla="*/ 1 h 5"/>
                  <a:gd name="T42" fmla="*/ 16 w 41"/>
                  <a:gd name="T43" fmla="*/ 1 h 5"/>
                  <a:gd name="T44" fmla="*/ 16 w 41"/>
                  <a:gd name="T45" fmla="*/ 1 h 5"/>
                  <a:gd name="T46" fmla="*/ 16 w 41"/>
                  <a:gd name="T47" fmla="*/ 1 h 5"/>
                  <a:gd name="T48" fmla="*/ 23 w 41"/>
                  <a:gd name="T49" fmla="*/ 0 h 5"/>
                  <a:gd name="T50" fmla="*/ 12 w 41"/>
                  <a:gd name="T51" fmla="*/ 0 h 5"/>
                  <a:gd name="T52" fmla="*/ 12 w 41"/>
                  <a:gd name="T53" fmla="*/ 0 h 5"/>
                  <a:gd name="T54" fmla="*/ 11 w 41"/>
                  <a:gd name="T55" fmla="*/ 0 h 5"/>
                  <a:gd name="T56" fmla="*/ 11 w 41"/>
                  <a:gd name="T57" fmla="*/ 0 h 5"/>
                  <a:gd name="T58" fmla="*/ 11 w 41"/>
                  <a:gd name="T59" fmla="*/ 0 h 5"/>
                  <a:gd name="T60" fmla="*/ 3 w 41"/>
                  <a:gd name="T61" fmla="*/ 2 h 5"/>
                  <a:gd name="T62" fmla="*/ 1 w 41"/>
                  <a:gd name="T63" fmla="*/ 3 h 5"/>
                  <a:gd name="T64" fmla="*/ 5 w 41"/>
                  <a:gd name="T65" fmla="*/ 5 h 5"/>
                  <a:gd name="T66" fmla="*/ 16 w 41"/>
                  <a:gd name="T67" fmla="*/ 5 h 5"/>
                  <a:gd name="T68" fmla="*/ 40 w 41"/>
                  <a:gd name="T69" fmla="*/ 2 h 5"/>
                  <a:gd name="T70" fmla="*/ 40 w 41"/>
                  <a:gd name="T71" fmla="*/ 2 h 5"/>
                  <a:gd name="T72" fmla="*/ 37 w 41"/>
                  <a:gd name="T73" fmla="*/ 1 h 5"/>
                  <a:gd name="T74" fmla="*/ 23 w 41"/>
                  <a:gd name="T7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 h="5">
                    <a:moveTo>
                      <a:pt x="16" y="1"/>
                    </a:moveTo>
                    <a:cubicBezTo>
                      <a:pt x="16" y="1"/>
                      <a:pt x="16" y="1"/>
                      <a:pt x="16" y="1"/>
                    </a:cubicBezTo>
                    <a:cubicBezTo>
                      <a:pt x="18" y="1"/>
                      <a:pt x="20" y="1"/>
                      <a:pt x="22" y="1"/>
                    </a:cubicBezTo>
                    <a:cubicBezTo>
                      <a:pt x="26" y="1"/>
                      <a:pt x="29" y="1"/>
                      <a:pt x="30" y="2"/>
                    </a:cubicBezTo>
                    <a:cubicBezTo>
                      <a:pt x="30" y="2"/>
                      <a:pt x="30" y="2"/>
                      <a:pt x="30" y="2"/>
                    </a:cubicBezTo>
                    <a:cubicBezTo>
                      <a:pt x="30" y="2"/>
                      <a:pt x="30" y="2"/>
                      <a:pt x="30" y="2"/>
                    </a:cubicBezTo>
                    <a:cubicBezTo>
                      <a:pt x="29" y="3"/>
                      <a:pt x="26" y="3"/>
                      <a:pt x="23" y="3"/>
                    </a:cubicBezTo>
                    <a:cubicBezTo>
                      <a:pt x="21" y="4"/>
                      <a:pt x="20" y="4"/>
                      <a:pt x="19" y="4"/>
                    </a:cubicBezTo>
                    <a:cubicBezTo>
                      <a:pt x="17" y="4"/>
                      <a:pt x="15" y="4"/>
                      <a:pt x="13" y="3"/>
                    </a:cubicBezTo>
                    <a:cubicBezTo>
                      <a:pt x="13" y="3"/>
                      <a:pt x="13" y="3"/>
                      <a:pt x="13" y="3"/>
                    </a:cubicBezTo>
                    <a:cubicBezTo>
                      <a:pt x="12" y="3"/>
                      <a:pt x="11" y="3"/>
                      <a:pt x="11" y="3"/>
                    </a:cubicBezTo>
                    <a:cubicBezTo>
                      <a:pt x="11" y="2"/>
                      <a:pt x="11" y="2"/>
                      <a:pt x="12" y="2"/>
                    </a:cubicBezTo>
                    <a:cubicBezTo>
                      <a:pt x="13" y="2"/>
                      <a:pt x="14" y="2"/>
                      <a:pt x="15" y="1"/>
                    </a:cubicBezTo>
                    <a:cubicBezTo>
                      <a:pt x="15" y="1"/>
                      <a:pt x="15" y="1"/>
                      <a:pt x="15" y="1"/>
                    </a:cubicBezTo>
                    <a:cubicBezTo>
                      <a:pt x="15" y="1"/>
                      <a:pt x="15" y="1"/>
                      <a:pt x="15" y="1"/>
                    </a:cubicBezTo>
                    <a:cubicBezTo>
                      <a:pt x="15" y="1"/>
                      <a:pt x="15" y="1"/>
                      <a:pt x="15" y="1"/>
                    </a:cubicBezTo>
                    <a:cubicBezTo>
                      <a:pt x="15" y="1"/>
                      <a:pt x="15" y="1"/>
                      <a:pt x="15" y="1"/>
                    </a:cubicBezTo>
                    <a:cubicBezTo>
                      <a:pt x="15" y="1"/>
                      <a:pt x="15" y="1"/>
                      <a:pt x="15" y="1"/>
                    </a:cubicBezTo>
                    <a:cubicBezTo>
                      <a:pt x="15" y="1"/>
                      <a:pt x="15" y="1"/>
                      <a:pt x="15" y="1"/>
                    </a:cubicBezTo>
                    <a:cubicBezTo>
                      <a:pt x="15" y="1"/>
                      <a:pt x="15" y="1"/>
                      <a:pt x="15" y="1"/>
                    </a:cubicBezTo>
                    <a:cubicBezTo>
                      <a:pt x="15" y="1"/>
                      <a:pt x="15" y="1"/>
                      <a:pt x="15" y="1"/>
                    </a:cubicBezTo>
                    <a:cubicBezTo>
                      <a:pt x="16" y="1"/>
                      <a:pt x="16" y="1"/>
                      <a:pt x="16" y="1"/>
                    </a:cubicBezTo>
                    <a:cubicBezTo>
                      <a:pt x="16" y="1"/>
                      <a:pt x="16" y="1"/>
                      <a:pt x="16" y="1"/>
                    </a:cubicBezTo>
                    <a:cubicBezTo>
                      <a:pt x="16" y="1"/>
                      <a:pt x="16" y="1"/>
                      <a:pt x="16" y="1"/>
                    </a:cubicBezTo>
                    <a:moveTo>
                      <a:pt x="23" y="0"/>
                    </a:moveTo>
                    <a:cubicBezTo>
                      <a:pt x="18" y="0"/>
                      <a:pt x="14" y="0"/>
                      <a:pt x="12" y="0"/>
                    </a:cubicBezTo>
                    <a:cubicBezTo>
                      <a:pt x="12" y="0"/>
                      <a:pt x="12" y="0"/>
                      <a:pt x="12" y="0"/>
                    </a:cubicBezTo>
                    <a:cubicBezTo>
                      <a:pt x="12" y="0"/>
                      <a:pt x="11" y="0"/>
                      <a:pt x="11" y="0"/>
                    </a:cubicBezTo>
                    <a:cubicBezTo>
                      <a:pt x="11" y="0"/>
                      <a:pt x="11" y="0"/>
                      <a:pt x="11" y="0"/>
                    </a:cubicBezTo>
                    <a:cubicBezTo>
                      <a:pt x="11" y="0"/>
                      <a:pt x="11" y="0"/>
                      <a:pt x="11" y="0"/>
                    </a:cubicBezTo>
                    <a:cubicBezTo>
                      <a:pt x="8" y="1"/>
                      <a:pt x="5" y="1"/>
                      <a:pt x="3" y="2"/>
                    </a:cubicBezTo>
                    <a:cubicBezTo>
                      <a:pt x="1" y="2"/>
                      <a:pt x="0" y="3"/>
                      <a:pt x="1" y="3"/>
                    </a:cubicBezTo>
                    <a:cubicBezTo>
                      <a:pt x="2" y="4"/>
                      <a:pt x="4" y="4"/>
                      <a:pt x="5" y="5"/>
                    </a:cubicBezTo>
                    <a:cubicBezTo>
                      <a:pt x="9" y="5"/>
                      <a:pt x="12" y="5"/>
                      <a:pt x="16" y="5"/>
                    </a:cubicBezTo>
                    <a:cubicBezTo>
                      <a:pt x="28" y="5"/>
                      <a:pt x="41" y="3"/>
                      <a:pt x="40" y="2"/>
                    </a:cubicBezTo>
                    <a:cubicBezTo>
                      <a:pt x="40" y="2"/>
                      <a:pt x="40" y="2"/>
                      <a:pt x="40" y="2"/>
                    </a:cubicBezTo>
                    <a:cubicBezTo>
                      <a:pt x="39" y="1"/>
                      <a:pt x="38" y="1"/>
                      <a:pt x="37" y="1"/>
                    </a:cubicBezTo>
                    <a:cubicBezTo>
                      <a:pt x="32" y="0"/>
                      <a:pt x="28"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94" name="Freeform 234"/>
              <p:cNvSpPr>
                <a:spLocks noEditPoints="1"/>
              </p:cNvSpPr>
              <p:nvPr/>
            </p:nvSpPr>
            <p:spPr bwMode="auto">
              <a:xfrm>
                <a:off x="562" y="502"/>
                <a:ext cx="73" cy="9"/>
              </a:xfrm>
              <a:custGeom>
                <a:avLst/>
                <a:gdLst>
                  <a:gd name="T0" fmla="*/ 16 w 47"/>
                  <a:gd name="T1" fmla="*/ 0 h 6"/>
                  <a:gd name="T2" fmla="*/ 27 w 47"/>
                  <a:gd name="T3" fmla="*/ 0 h 6"/>
                  <a:gd name="T4" fmla="*/ 41 w 47"/>
                  <a:gd name="T5" fmla="*/ 1 h 6"/>
                  <a:gd name="T6" fmla="*/ 44 w 47"/>
                  <a:gd name="T7" fmla="*/ 2 h 6"/>
                  <a:gd name="T8" fmla="*/ 43 w 47"/>
                  <a:gd name="T9" fmla="*/ 3 h 6"/>
                  <a:gd name="T10" fmla="*/ 21 w 47"/>
                  <a:gd name="T11" fmla="*/ 5 h 6"/>
                  <a:gd name="T12" fmla="*/ 5 w 47"/>
                  <a:gd name="T13" fmla="*/ 3 h 6"/>
                  <a:gd name="T14" fmla="*/ 7 w 47"/>
                  <a:gd name="T15" fmla="*/ 2 h 6"/>
                  <a:gd name="T16" fmla="*/ 15 w 47"/>
                  <a:gd name="T17" fmla="*/ 0 h 6"/>
                  <a:gd name="T18" fmla="*/ 15 w 47"/>
                  <a:gd name="T19" fmla="*/ 0 h 6"/>
                  <a:gd name="T20" fmla="*/ 15 w 47"/>
                  <a:gd name="T21" fmla="*/ 0 h 6"/>
                  <a:gd name="T22" fmla="*/ 16 w 47"/>
                  <a:gd name="T23" fmla="*/ 0 h 6"/>
                  <a:gd name="T24" fmla="*/ 16 w 47"/>
                  <a:gd name="T25" fmla="*/ 0 h 6"/>
                  <a:gd name="T26" fmla="*/ 27 w 47"/>
                  <a:gd name="T27" fmla="*/ 0 h 6"/>
                  <a:gd name="T28" fmla="*/ 12 w 47"/>
                  <a:gd name="T29" fmla="*/ 0 h 6"/>
                  <a:gd name="T30" fmla="*/ 2 w 47"/>
                  <a:gd name="T31" fmla="*/ 4 h 6"/>
                  <a:gd name="T32" fmla="*/ 6 w 47"/>
                  <a:gd name="T33" fmla="*/ 5 h 6"/>
                  <a:gd name="T34" fmla="*/ 6 w 47"/>
                  <a:gd name="T35" fmla="*/ 5 h 6"/>
                  <a:gd name="T36" fmla="*/ 7 w 47"/>
                  <a:gd name="T37" fmla="*/ 5 h 6"/>
                  <a:gd name="T38" fmla="*/ 19 w 47"/>
                  <a:gd name="T39" fmla="*/ 6 h 6"/>
                  <a:gd name="T40" fmla="*/ 39 w 47"/>
                  <a:gd name="T41" fmla="*/ 4 h 6"/>
                  <a:gd name="T42" fmla="*/ 42 w 47"/>
                  <a:gd name="T43" fmla="*/ 4 h 6"/>
                  <a:gd name="T44" fmla="*/ 47 w 47"/>
                  <a:gd name="T45" fmla="*/ 2 h 6"/>
                  <a:gd name="T46" fmla="*/ 42 w 47"/>
                  <a:gd name="T47" fmla="*/ 0 h 6"/>
                  <a:gd name="T48" fmla="*/ 27 w 47"/>
                  <a:gd name="T4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6">
                    <a:moveTo>
                      <a:pt x="16" y="0"/>
                    </a:moveTo>
                    <a:cubicBezTo>
                      <a:pt x="18" y="0"/>
                      <a:pt x="22" y="0"/>
                      <a:pt x="27" y="0"/>
                    </a:cubicBezTo>
                    <a:cubicBezTo>
                      <a:pt x="32" y="0"/>
                      <a:pt x="36" y="0"/>
                      <a:pt x="41" y="1"/>
                    </a:cubicBezTo>
                    <a:cubicBezTo>
                      <a:pt x="42" y="1"/>
                      <a:pt x="43" y="1"/>
                      <a:pt x="44" y="2"/>
                    </a:cubicBezTo>
                    <a:cubicBezTo>
                      <a:pt x="44" y="2"/>
                      <a:pt x="44" y="2"/>
                      <a:pt x="43" y="3"/>
                    </a:cubicBezTo>
                    <a:cubicBezTo>
                      <a:pt x="41" y="4"/>
                      <a:pt x="30" y="5"/>
                      <a:pt x="21" y="5"/>
                    </a:cubicBezTo>
                    <a:cubicBezTo>
                      <a:pt x="12" y="5"/>
                      <a:pt x="5" y="4"/>
                      <a:pt x="5" y="3"/>
                    </a:cubicBezTo>
                    <a:cubicBezTo>
                      <a:pt x="5" y="3"/>
                      <a:pt x="6" y="2"/>
                      <a:pt x="7" y="2"/>
                    </a:cubicBezTo>
                    <a:cubicBezTo>
                      <a:pt x="9" y="1"/>
                      <a:pt x="12" y="1"/>
                      <a:pt x="15" y="0"/>
                    </a:cubicBezTo>
                    <a:cubicBezTo>
                      <a:pt x="15" y="0"/>
                      <a:pt x="15" y="0"/>
                      <a:pt x="15" y="0"/>
                    </a:cubicBezTo>
                    <a:cubicBezTo>
                      <a:pt x="15" y="0"/>
                      <a:pt x="15" y="0"/>
                      <a:pt x="15" y="0"/>
                    </a:cubicBezTo>
                    <a:cubicBezTo>
                      <a:pt x="15" y="0"/>
                      <a:pt x="16" y="0"/>
                      <a:pt x="16" y="0"/>
                    </a:cubicBezTo>
                    <a:cubicBezTo>
                      <a:pt x="16" y="0"/>
                      <a:pt x="16" y="0"/>
                      <a:pt x="16" y="0"/>
                    </a:cubicBezTo>
                    <a:moveTo>
                      <a:pt x="27" y="0"/>
                    </a:moveTo>
                    <a:cubicBezTo>
                      <a:pt x="22" y="0"/>
                      <a:pt x="16" y="0"/>
                      <a:pt x="12" y="0"/>
                    </a:cubicBezTo>
                    <a:cubicBezTo>
                      <a:pt x="6" y="1"/>
                      <a:pt x="0" y="2"/>
                      <a:pt x="2" y="4"/>
                    </a:cubicBezTo>
                    <a:cubicBezTo>
                      <a:pt x="3" y="4"/>
                      <a:pt x="4" y="4"/>
                      <a:pt x="6" y="5"/>
                    </a:cubicBezTo>
                    <a:cubicBezTo>
                      <a:pt x="6" y="5"/>
                      <a:pt x="6" y="5"/>
                      <a:pt x="6" y="5"/>
                    </a:cubicBezTo>
                    <a:cubicBezTo>
                      <a:pt x="6" y="5"/>
                      <a:pt x="7" y="5"/>
                      <a:pt x="7" y="5"/>
                    </a:cubicBezTo>
                    <a:cubicBezTo>
                      <a:pt x="11" y="5"/>
                      <a:pt x="15" y="6"/>
                      <a:pt x="19" y="6"/>
                    </a:cubicBezTo>
                    <a:cubicBezTo>
                      <a:pt x="26" y="6"/>
                      <a:pt x="34" y="5"/>
                      <a:pt x="39" y="4"/>
                    </a:cubicBezTo>
                    <a:cubicBezTo>
                      <a:pt x="40" y="4"/>
                      <a:pt x="41" y="4"/>
                      <a:pt x="42" y="4"/>
                    </a:cubicBezTo>
                    <a:cubicBezTo>
                      <a:pt x="44" y="3"/>
                      <a:pt x="46" y="3"/>
                      <a:pt x="47" y="2"/>
                    </a:cubicBezTo>
                    <a:cubicBezTo>
                      <a:pt x="46" y="1"/>
                      <a:pt x="46" y="1"/>
                      <a:pt x="42" y="0"/>
                    </a:cubicBezTo>
                    <a:cubicBezTo>
                      <a:pt x="38" y="0"/>
                      <a:pt x="32" y="0"/>
                      <a:pt x="2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95" name="Freeform 235"/>
              <p:cNvSpPr>
                <a:spLocks/>
              </p:cNvSpPr>
              <p:nvPr/>
            </p:nvSpPr>
            <p:spPr bwMode="auto">
              <a:xfrm>
                <a:off x="590" y="505"/>
                <a:ext cx="20" cy="1"/>
              </a:xfrm>
              <a:custGeom>
                <a:avLst/>
                <a:gdLst>
                  <a:gd name="T0" fmla="*/ 7 w 13"/>
                  <a:gd name="T1" fmla="*/ 0 h 1"/>
                  <a:gd name="T2" fmla="*/ 4 w 13"/>
                  <a:gd name="T3" fmla="*/ 0 h 1"/>
                  <a:gd name="T4" fmla="*/ 4 w 13"/>
                  <a:gd name="T5" fmla="*/ 0 h 1"/>
                  <a:gd name="T6" fmla="*/ 4 w 13"/>
                  <a:gd name="T7" fmla="*/ 0 h 1"/>
                  <a:gd name="T8" fmla="*/ 3 w 13"/>
                  <a:gd name="T9" fmla="*/ 0 h 1"/>
                  <a:gd name="T10" fmla="*/ 3 w 13"/>
                  <a:gd name="T11" fmla="*/ 0 h 1"/>
                  <a:gd name="T12" fmla="*/ 3 w 13"/>
                  <a:gd name="T13" fmla="*/ 0 h 1"/>
                  <a:gd name="T14" fmla="*/ 1 w 13"/>
                  <a:gd name="T15" fmla="*/ 0 h 1"/>
                  <a:gd name="T16" fmla="*/ 0 w 13"/>
                  <a:gd name="T17" fmla="*/ 0 h 1"/>
                  <a:gd name="T18" fmla="*/ 0 w 13"/>
                  <a:gd name="T19" fmla="*/ 0 h 1"/>
                  <a:gd name="T20" fmla="*/ 0 w 13"/>
                  <a:gd name="T21" fmla="*/ 0 h 1"/>
                  <a:gd name="T22" fmla="*/ 0 w 13"/>
                  <a:gd name="T23" fmla="*/ 0 h 1"/>
                  <a:gd name="T24" fmla="*/ 0 w 13"/>
                  <a:gd name="T25" fmla="*/ 1 h 1"/>
                  <a:gd name="T26" fmla="*/ 1 w 13"/>
                  <a:gd name="T27" fmla="*/ 1 h 1"/>
                  <a:gd name="T28" fmla="*/ 5 w 13"/>
                  <a:gd name="T29" fmla="*/ 1 h 1"/>
                  <a:gd name="T30" fmla="*/ 9 w 13"/>
                  <a:gd name="T31" fmla="*/ 1 h 1"/>
                  <a:gd name="T32" fmla="*/ 12 w 13"/>
                  <a:gd name="T33" fmla="*/ 0 h 1"/>
                  <a:gd name="T34" fmla="*/ 13 w 13"/>
                  <a:gd name="T35" fmla="*/ 0 h 1"/>
                  <a:gd name="T36" fmla="*/ 13 w 13"/>
                  <a:gd name="T37" fmla="*/ 0 h 1"/>
                  <a:gd name="T38" fmla="*/ 13 w 13"/>
                  <a:gd name="T39" fmla="*/ 0 h 1"/>
                  <a:gd name="T40" fmla="*/ 12 w 13"/>
                  <a:gd name="T41" fmla="*/ 0 h 1"/>
                  <a:gd name="T42" fmla="*/ 7 w 13"/>
                  <a:gd name="T4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 h="1">
                    <a:moveTo>
                      <a:pt x="7" y="0"/>
                    </a:moveTo>
                    <a:cubicBezTo>
                      <a:pt x="6" y="0"/>
                      <a:pt x="4" y="0"/>
                      <a:pt x="4" y="0"/>
                    </a:cubicBezTo>
                    <a:cubicBezTo>
                      <a:pt x="4" y="0"/>
                      <a:pt x="4" y="0"/>
                      <a:pt x="4" y="0"/>
                    </a:cubicBezTo>
                    <a:cubicBezTo>
                      <a:pt x="4" y="0"/>
                      <a:pt x="4" y="0"/>
                      <a:pt x="4" y="0"/>
                    </a:cubicBezTo>
                    <a:cubicBezTo>
                      <a:pt x="3" y="0"/>
                      <a:pt x="3" y="0"/>
                      <a:pt x="3" y="0"/>
                    </a:cubicBezTo>
                    <a:cubicBezTo>
                      <a:pt x="3" y="0"/>
                      <a:pt x="3" y="0"/>
                      <a:pt x="3" y="0"/>
                    </a:cubicBezTo>
                    <a:cubicBezTo>
                      <a:pt x="3" y="0"/>
                      <a:pt x="3" y="0"/>
                      <a:pt x="3" y="0"/>
                    </a:cubicBezTo>
                    <a:cubicBezTo>
                      <a:pt x="2" y="0"/>
                      <a:pt x="1" y="0"/>
                      <a:pt x="1" y="0"/>
                    </a:cubicBezTo>
                    <a:cubicBezTo>
                      <a:pt x="1" y="0"/>
                      <a:pt x="0" y="0"/>
                      <a:pt x="0" y="0"/>
                    </a:cubicBezTo>
                    <a:cubicBezTo>
                      <a:pt x="0" y="0"/>
                      <a:pt x="0" y="0"/>
                      <a:pt x="0" y="0"/>
                    </a:cubicBezTo>
                    <a:cubicBezTo>
                      <a:pt x="0" y="0"/>
                      <a:pt x="0" y="0"/>
                      <a:pt x="0" y="0"/>
                    </a:cubicBezTo>
                    <a:cubicBezTo>
                      <a:pt x="0" y="0"/>
                      <a:pt x="0" y="0"/>
                      <a:pt x="0" y="0"/>
                    </a:cubicBezTo>
                    <a:cubicBezTo>
                      <a:pt x="0" y="1"/>
                      <a:pt x="0" y="1"/>
                      <a:pt x="0" y="1"/>
                    </a:cubicBezTo>
                    <a:cubicBezTo>
                      <a:pt x="0" y="1"/>
                      <a:pt x="1" y="1"/>
                      <a:pt x="1" y="1"/>
                    </a:cubicBezTo>
                    <a:cubicBezTo>
                      <a:pt x="2" y="1"/>
                      <a:pt x="4" y="1"/>
                      <a:pt x="5" y="1"/>
                    </a:cubicBezTo>
                    <a:cubicBezTo>
                      <a:pt x="7" y="1"/>
                      <a:pt x="8" y="1"/>
                      <a:pt x="9" y="1"/>
                    </a:cubicBezTo>
                    <a:cubicBezTo>
                      <a:pt x="11" y="1"/>
                      <a:pt x="12" y="1"/>
                      <a:pt x="12" y="0"/>
                    </a:cubicBezTo>
                    <a:cubicBezTo>
                      <a:pt x="13" y="0"/>
                      <a:pt x="13" y="0"/>
                      <a:pt x="13" y="0"/>
                    </a:cubicBezTo>
                    <a:cubicBezTo>
                      <a:pt x="13" y="0"/>
                      <a:pt x="13" y="0"/>
                      <a:pt x="13" y="0"/>
                    </a:cubicBezTo>
                    <a:cubicBezTo>
                      <a:pt x="13" y="0"/>
                      <a:pt x="13" y="0"/>
                      <a:pt x="13" y="0"/>
                    </a:cubicBezTo>
                    <a:cubicBezTo>
                      <a:pt x="12" y="0"/>
                      <a:pt x="12" y="0"/>
                      <a:pt x="12" y="0"/>
                    </a:cubicBezTo>
                    <a:cubicBezTo>
                      <a:pt x="10" y="0"/>
                      <a:pt x="9"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96" name="Freeform 236"/>
              <p:cNvSpPr>
                <a:spLocks noEditPoints="1"/>
              </p:cNvSpPr>
              <p:nvPr/>
            </p:nvSpPr>
            <p:spPr bwMode="auto">
              <a:xfrm>
                <a:off x="585" y="503"/>
                <a:ext cx="30" cy="5"/>
              </a:xfrm>
              <a:custGeom>
                <a:avLst/>
                <a:gdLst>
                  <a:gd name="T0" fmla="*/ 7 w 19"/>
                  <a:gd name="T1" fmla="*/ 1 h 3"/>
                  <a:gd name="T2" fmla="*/ 10 w 19"/>
                  <a:gd name="T3" fmla="*/ 1 h 3"/>
                  <a:gd name="T4" fmla="*/ 15 w 19"/>
                  <a:gd name="T5" fmla="*/ 1 h 3"/>
                  <a:gd name="T6" fmla="*/ 16 w 19"/>
                  <a:gd name="T7" fmla="*/ 1 h 3"/>
                  <a:gd name="T8" fmla="*/ 16 w 19"/>
                  <a:gd name="T9" fmla="*/ 1 h 3"/>
                  <a:gd name="T10" fmla="*/ 16 w 19"/>
                  <a:gd name="T11" fmla="*/ 1 h 3"/>
                  <a:gd name="T12" fmla="*/ 15 w 19"/>
                  <a:gd name="T13" fmla="*/ 1 h 3"/>
                  <a:gd name="T14" fmla="*/ 12 w 19"/>
                  <a:gd name="T15" fmla="*/ 2 h 3"/>
                  <a:gd name="T16" fmla="*/ 8 w 19"/>
                  <a:gd name="T17" fmla="*/ 2 h 3"/>
                  <a:gd name="T18" fmla="*/ 4 w 19"/>
                  <a:gd name="T19" fmla="*/ 2 h 3"/>
                  <a:gd name="T20" fmla="*/ 3 w 19"/>
                  <a:gd name="T21" fmla="*/ 2 h 3"/>
                  <a:gd name="T22" fmla="*/ 3 w 19"/>
                  <a:gd name="T23" fmla="*/ 1 h 3"/>
                  <a:gd name="T24" fmla="*/ 3 w 19"/>
                  <a:gd name="T25" fmla="*/ 1 h 3"/>
                  <a:gd name="T26" fmla="*/ 3 w 19"/>
                  <a:gd name="T27" fmla="*/ 1 h 3"/>
                  <a:gd name="T28" fmla="*/ 4 w 19"/>
                  <a:gd name="T29" fmla="*/ 1 h 3"/>
                  <a:gd name="T30" fmla="*/ 6 w 19"/>
                  <a:gd name="T31" fmla="*/ 1 h 3"/>
                  <a:gd name="T32" fmla="*/ 6 w 19"/>
                  <a:gd name="T33" fmla="*/ 1 h 3"/>
                  <a:gd name="T34" fmla="*/ 6 w 19"/>
                  <a:gd name="T35" fmla="*/ 1 h 3"/>
                  <a:gd name="T36" fmla="*/ 7 w 19"/>
                  <a:gd name="T37" fmla="*/ 1 h 3"/>
                  <a:gd name="T38" fmla="*/ 7 w 19"/>
                  <a:gd name="T39" fmla="*/ 1 h 3"/>
                  <a:gd name="T40" fmla="*/ 7 w 19"/>
                  <a:gd name="T41" fmla="*/ 1 h 3"/>
                  <a:gd name="T42" fmla="*/ 11 w 19"/>
                  <a:gd name="T43" fmla="*/ 0 h 3"/>
                  <a:gd name="T44" fmla="*/ 5 w 19"/>
                  <a:gd name="T45" fmla="*/ 0 h 3"/>
                  <a:gd name="T46" fmla="*/ 5 w 19"/>
                  <a:gd name="T47" fmla="*/ 0 h 3"/>
                  <a:gd name="T48" fmla="*/ 5 w 19"/>
                  <a:gd name="T49" fmla="*/ 0 h 3"/>
                  <a:gd name="T50" fmla="*/ 5 w 19"/>
                  <a:gd name="T51" fmla="*/ 0 h 3"/>
                  <a:gd name="T52" fmla="*/ 4 w 19"/>
                  <a:gd name="T53" fmla="*/ 0 h 3"/>
                  <a:gd name="T54" fmla="*/ 4 w 19"/>
                  <a:gd name="T55" fmla="*/ 0 h 3"/>
                  <a:gd name="T56" fmla="*/ 4 w 19"/>
                  <a:gd name="T57" fmla="*/ 0 h 3"/>
                  <a:gd name="T58" fmla="*/ 4 w 19"/>
                  <a:gd name="T59" fmla="*/ 0 h 3"/>
                  <a:gd name="T60" fmla="*/ 4 w 19"/>
                  <a:gd name="T61" fmla="*/ 0 h 3"/>
                  <a:gd name="T62" fmla="*/ 4 w 19"/>
                  <a:gd name="T63" fmla="*/ 0 h 3"/>
                  <a:gd name="T64" fmla="*/ 4 w 19"/>
                  <a:gd name="T65" fmla="*/ 0 h 3"/>
                  <a:gd name="T66" fmla="*/ 4 w 19"/>
                  <a:gd name="T67" fmla="*/ 0 h 3"/>
                  <a:gd name="T68" fmla="*/ 4 w 19"/>
                  <a:gd name="T69" fmla="*/ 0 h 3"/>
                  <a:gd name="T70" fmla="*/ 1 w 19"/>
                  <a:gd name="T71" fmla="*/ 1 h 3"/>
                  <a:gd name="T72" fmla="*/ 0 w 19"/>
                  <a:gd name="T73" fmla="*/ 2 h 3"/>
                  <a:gd name="T74" fmla="*/ 2 w 19"/>
                  <a:gd name="T75" fmla="*/ 2 h 3"/>
                  <a:gd name="T76" fmla="*/ 2 w 19"/>
                  <a:gd name="T77" fmla="*/ 2 h 3"/>
                  <a:gd name="T78" fmla="*/ 8 w 19"/>
                  <a:gd name="T79" fmla="*/ 3 h 3"/>
                  <a:gd name="T80" fmla="*/ 12 w 19"/>
                  <a:gd name="T81" fmla="*/ 2 h 3"/>
                  <a:gd name="T82" fmla="*/ 19 w 19"/>
                  <a:gd name="T83" fmla="*/ 1 h 3"/>
                  <a:gd name="T84" fmla="*/ 19 w 19"/>
                  <a:gd name="T85" fmla="*/ 1 h 3"/>
                  <a:gd name="T86" fmla="*/ 11 w 19"/>
                  <a:gd name="T8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 h="3">
                    <a:moveTo>
                      <a:pt x="7" y="1"/>
                    </a:moveTo>
                    <a:cubicBezTo>
                      <a:pt x="7" y="1"/>
                      <a:pt x="9" y="1"/>
                      <a:pt x="10" y="1"/>
                    </a:cubicBezTo>
                    <a:cubicBezTo>
                      <a:pt x="12" y="1"/>
                      <a:pt x="13" y="1"/>
                      <a:pt x="15" y="1"/>
                    </a:cubicBezTo>
                    <a:cubicBezTo>
                      <a:pt x="15" y="1"/>
                      <a:pt x="15" y="1"/>
                      <a:pt x="16" y="1"/>
                    </a:cubicBezTo>
                    <a:cubicBezTo>
                      <a:pt x="16" y="1"/>
                      <a:pt x="16" y="1"/>
                      <a:pt x="16" y="1"/>
                    </a:cubicBezTo>
                    <a:cubicBezTo>
                      <a:pt x="16" y="1"/>
                      <a:pt x="16" y="1"/>
                      <a:pt x="16" y="1"/>
                    </a:cubicBezTo>
                    <a:cubicBezTo>
                      <a:pt x="16" y="1"/>
                      <a:pt x="16" y="1"/>
                      <a:pt x="15" y="1"/>
                    </a:cubicBezTo>
                    <a:cubicBezTo>
                      <a:pt x="15" y="2"/>
                      <a:pt x="14" y="2"/>
                      <a:pt x="12" y="2"/>
                    </a:cubicBezTo>
                    <a:cubicBezTo>
                      <a:pt x="11" y="2"/>
                      <a:pt x="10" y="2"/>
                      <a:pt x="8" y="2"/>
                    </a:cubicBezTo>
                    <a:cubicBezTo>
                      <a:pt x="7" y="2"/>
                      <a:pt x="5" y="2"/>
                      <a:pt x="4" y="2"/>
                    </a:cubicBezTo>
                    <a:cubicBezTo>
                      <a:pt x="4" y="2"/>
                      <a:pt x="3" y="2"/>
                      <a:pt x="3" y="2"/>
                    </a:cubicBezTo>
                    <a:cubicBezTo>
                      <a:pt x="3" y="2"/>
                      <a:pt x="3" y="2"/>
                      <a:pt x="3" y="1"/>
                    </a:cubicBezTo>
                    <a:cubicBezTo>
                      <a:pt x="3" y="1"/>
                      <a:pt x="3" y="1"/>
                      <a:pt x="3" y="1"/>
                    </a:cubicBezTo>
                    <a:cubicBezTo>
                      <a:pt x="3" y="1"/>
                      <a:pt x="3" y="1"/>
                      <a:pt x="3" y="1"/>
                    </a:cubicBezTo>
                    <a:cubicBezTo>
                      <a:pt x="3" y="1"/>
                      <a:pt x="4" y="1"/>
                      <a:pt x="4" y="1"/>
                    </a:cubicBezTo>
                    <a:cubicBezTo>
                      <a:pt x="4" y="1"/>
                      <a:pt x="5" y="1"/>
                      <a:pt x="6" y="1"/>
                    </a:cubicBezTo>
                    <a:cubicBezTo>
                      <a:pt x="6" y="1"/>
                      <a:pt x="6" y="1"/>
                      <a:pt x="6" y="1"/>
                    </a:cubicBezTo>
                    <a:cubicBezTo>
                      <a:pt x="6" y="1"/>
                      <a:pt x="6" y="1"/>
                      <a:pt x="6" y="1"/>
                    </a:cubicBezTo>
                    <a:cubicBezTo>
                      <a:pt x="6" y="1"/>
                      <a:pt x="6" y="1"/>
                      <a:pt x="7" y="1"/>
                    </a:cubicBezTo>
                    <a:cubicBezTo>
                      <a:pt x="7" y="1"/>
                      <a:pt x="7" y="1"/>
                      <a:pt x="7" y="1"/>
                    </a:cubicBezTo>
                    <a:cubicBezTo>
                      <a:pt x="7" y="1"/>
                      <a:pt x="7" y="1"/>
                      <a:pt x="7" y="1"/>
                    </a:cubicBezTo>
                    <a:moveTo>
                      <a:pt x="11" y="0"/>
                    </a:moveTo>
                    <a:cubicBezTo>
                      <a:pt x="9" y="0"/>
                      <a:pt x="7" y="0"/>
                      <a:pt x="5" y="0"/>
                    </a:cubicBezTo>
                    <a:cubicBezTo>
                      <a:pt x="5" y="0"/>
                      <a:pt x="5" y="0"/>
                      <a:pt x="5" y="0"/>
                    </a:cubicBezTo>
                    <a:cubicBezTo>
                      <a:pt x="5" y="0"/>
                      <a:pt x="5" y="0"/>
                      <a:pt x="5" y="0"/>
                    </a:cubicBezTo>
                    <a:cubicBezTo>
                      <a:pt x="5" y="0"/>
                      <a:pt x="5" y="0"/>
                      <a:pt x="5" y="0"/>
                    </a:cubicBezTo>
                    <a:cubicBezTo>
                      <a:pt x="5" y="0"/>
                      <a:pt x="5"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3" y="1"/>
                      <a:pt x="2" y="1"/>
                      <a:pt x="1" y="1"/>
                    </a:cubicBezTo>
                    <a:cubicBezTo>
                      <a:pt x="0" y="1"/>
                      <a:pt x="0" y="2"/>
                      <a:pt x="0" y="2"/>
                    </a:cubicBezTo>
                    <a:cubicBezTo>
                      <a:pt x="0" y="2"/>
                      <a:pt x="1" y="2"/>
                      <a:pt x="2" y="2"/>
                    </a:cubicBezTo>
                    <a:cubicBezTo>
                      <a:pt x="2" y="2"/>
                      <a:pt x="2" y="2"/>
                      <a:pt x="2" y="2"/>
                    </a:cubicBezTo>
                    <a:cubicBezTo>
                      <a:pt x="4" y="3"/>
                      <a:pt x="6" y="3"/>
                      <a:pt x="8" y="3"/>
                    </a:cubicBezTo>
                    <a:cubicBezTo>
                      <a:pt x="9" y="3"/>
                      <a:pt x="10" y="3"/>
                      <a:pt x="12" y="2"/>
                    </a:cubicBezTo>
                    <a:cubicBezTo>
                      <a:pt x="16" y="2"/>
                      <a:pt x="19" y="2"/>
                      <a:pt x="19" y="1"/>
                    </a:cubicBezTo>
                    <a:cubicBezTo>
                      <a:pt x="19" y="1"/>
                      <a:pt x="19" y="1"/>
                      <a:pt x="19" y="1"/>
                    </a:cubicBezTo>
                    <a:cubicBezTo>
                      <a:pt x="18" y="0"/>
                      <a:pt x="15"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97" name="Freeform 237"/>
              <p:cNvSpPr>
                <a:spLocks noEditPoints="1"/>
              </p:cNvSpPr>
              <p:nvPr/>
            </p:nvSpPr>
            <p:spPr bwMode="auto">
              <a:xfrm>
                <a:off x="980" y="565"/>
                <a:ext cx="45" cy="10"/>
              </a:xfrm>
              <a:custGeom>
                <a:avLst/>
                <a:gdLst>
                  <a:gd name="T0" fmla="*/ 10 w 29"/>
                  <a:gd name="T1" fmla="*/ 3 h 6"/>
                  <a:gd name="T2" fmla="*/ 8 w 29"/>
                  <a:gd name="T3" fmla="*/ 2 h 6"/>
                  <a:gd name="T4" fmla="*/ 10 w 29"/>
                  <a:gd name="T5" fmla="*/ 1 h 6"/>
                  <a:gd name="T6" fmla="*/ 11 w 29"/>
                  <a:gd name="T7" fmla="*/ 1 h 6"/>
                  <a:gd name="T8" fmla="*/ 11 w 29"/>
                  <a:gd name="T9" fmla="*/ 1 h 6"/>
                  <a:gd name="T10" fmla="*/ 11 w 29"/>
                  <a:gd name="T11" fmla="*/ 1 h 6"/>
                  <a:gd name="T12" fmla="*/ 11 w 29"/>
                  <a:gd name="T13" fmla="*/ 1 h 6"/>
                  <a:gd name="T14" fmla="*/ 21 w 29"/>
                  <a:gd name="T15" fmla="*/ 4 h 6"/>
                  <a:gd name="T16" fmla="*/ 21 w 29"/>
                  <a:gd name="T17" fmla="*/ 4 h 6"/>
                  <a:gd name="T18" fmla="*/ 19 w 29"/>
                  <a:gd name="T19" fmla="*/ 5 h 6"/>
                  <a:gd name="T20" fmla="*/ 16 w 29"/>
                  <a:gd name="T21" fmla="*/ 4 h 6"/>
                  <a:gd name="T22" fmla="*/ 11 w 29"/>
                  <a:gd name="T23" fmla="*/ 3 h 6"/>
                  <a:gd name="T24" fmla="*/ 10 w 29"/>
                  <a:gd name="T25" fmla="*/ 3 h 6"/>
                  <a:gd name="T26" fmla="*/ 6 w 29"/>
                  <a:gd name="T27" fmla="*/ 0 h 6"/>
                  <a:gd name="T28" fmla="*/ 1 w 29"/>
                  <a:gd name="T29" fmla="*/ 1 h 6"/>
                  <a:gd name="T30" fmla="*/ 6 w 29"/>
                  <a:gd name="T31" fmla="*/ 4 h 6"/>
                  <a:gd name="T32" fmla="*/ 15 w 29"/>
                  <a:gd name="T33" fmla="*/ 6 h 6"/>
                  <a:gd name="T34" fmla="*/ 23 w 29"/>
                  <a:gd name="T35" fmla="*/ 6 h 6"/>
                  <a:gd name="T36" fmla="*/ 28 w 29"/>
                  <a:gd name="T37" fmla="*/ 5 h 6"/>
                  <a:gd name="T38" fmla="*/ 28 w 29"/>
                  <a:gd name="T39" fmla="*/ 5 h 6"/>
                  <a:gd name="T40" fmla="*/ 24 w 29"/>
                  <a:gd name="T41" fmla="*/ 3 h 6"/>
                  <a:gd name="T42" fmla="*/ 24 w 29"/>
                  <a:gd name="T43" fmla="*/ 3 h 6"/>
                  <a:gd name="T44" fmla="*/ 19 w 29"/>
                  <a:gd name="T45" fmla="*/ 1 h 6"/>
                  <a:gd name="T46" fmla="*/ 15 w 29"/>
                  <a:gd name="T47" fmla="*/ 1 h 6"/>
                  <a:gd name="T48" fmla="*/ 6 w 29"/>
                  <a:gd name="T49" fmla="*/ 0 h 6"/>
                  <a:gd name="T50" fmla="*/ 6 w 29"/>
                  <a:gd name="T51" fmla="*/ 0 h 6"/>
                  <a:gd name="T52" fmla="*/ 6 w 29"/>
                  <a:gd name="T5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 h="6">
                    <a:moveTo>
                      <a:pt x="10" y="3"/>
                    </a:moveTo>
                    <a:cubicBezTo>
                      <a:pt x="9" y="3"/>
                      <a:pt x="8" y="2"/>
                      <a:pt x="8" y="2"/>
                    </a:cubicBezTo>
                    <a:cubicBezTo>
                      <a:pt x="8" y="1"/>
                      <a:pt x="9" y="1"/>
                      <a:pt x="10" y="1"/>
                    </a:cubicBezTo>
                    <a:cubicBezTo>
                      <a:pt x="10" y="1"/>
                      <a:pt x="11" y="1"/>
                      <a:pt x="11" y="1"/>
                    </a:cubicBezTo>
                    <a:cubicBezTo>
                      <a:pt x="11" y="1"/>
                      <a:pt x="11" y="1"/>
                      <a:pt x="11" y="1"/>
                    </a:cubicBezTo>
                    <a:cubicBezTo>
                      <a:pt x="11" y="1"/>
                      <a:pt x="11" y="1"/>
                      <a:pt x="11" y="1"/>
                    </a:cubicBezTo>
                    <a:cubicBezTo>
                      <a:pt x="11" y="1"/>
                      <a:pt x="11" y="1"/>
                      <a:pt x="11" y="1"/>
                    </a:cubicBezTo>
                    <a:cubicBezTo>
                      <a:pt x="14" y="1"/>
                      <a:pt x="20" y="3"/>
                      <a:pt x="21" y="4"/>
                    </a:cubicBezTo>
                    <a:cubicBezTo>
                      <a:pt x="21" y="4"/>
                      <a:pt x="21" y="4"/>
                      <a:pt x="21" y="4"/>
                    </a:cubicBezTo>
                    <a:cubicBezTo>
                      <a:pt x="21" y="5"/>
                      <a:pt x="20" y="5"/>
                      <a:pt x="19" y="5"/>
                    </a:cubicBezTo>
                    <a:cubicBezTo>
                      <a:pt x="18" y="5"/>
                      <a:pt x="17" y="5"/>
                      <a:pt x="16" y="4"/>
                    </a:cubicBezTo>
                    <a:cubicBezTo>
                      <a:pt x="14" y="4"/>
                      <a:pt x="12" y="4"/>
                      <a:pt x="11" y="3"/>
                    </a:cubicBezTo>
                    <a:cubicBezTo>
                      <a:pt x="11" y="3"/>
                      <a:pt x="10" y="3"/>
                      <a:pt x="10" y="3"/>
                    </a:cubicBezTo>
                    <a:moveTo>
                      <a:pt x="6" y="0"/>
                    </a:moveTo>
                    <a:cubicBezTo>
                      <a:pt x="2" y="0"/>
                      <a:pt x="0" y="0"/>
                      <a:pt x="1" y="1"/>
                    </a:cubicBezTo>
                    <a:cubicBezTo>
                      <a:pt x="2" y="2"/>
                      <a:pt x="4" y="3"/>
                      <a:pt x="6" y="4"/>
                    </a:cubicBezTo>
                    <a:cubicBezTo>
                      <a:pt x="8" y="4"/>
                      <a:pt x="11" y="5"/>
                      <a:pt x="15" y="6"/>
                    </a:cubicBezTo>
                    <a:cubicBezTo>
                      <a:pt x="18" y="6"/>
                      <a:pt x="21" y="6"/>
                      <a:pt x="23" y="6"/>
                    </a:cubicBezTo>
                    <a:cubicBezTo>
                      <a:pt x="26" y="6"/>
                      <a:pt x="29" y="6"/>
                      <a:pt x="28" y="5"/>
                    </a:cubicBezTo>
                    <a:cubicBezTo>
                      <a:pt x="28" y="5"/>
                      <a:pt x="28" y="5"/>
                      <a:pt x="28" y="5"/>
                    </a:cubicBezTo>
                    <a:cubicBezTo>
                      <a:pt x="27" y="4"/>
                      <a:pt x="25" y="3"/>
                      <a:pt x="24" y="3"/>
                    </a:cubicBezTo>
                    <a:cubicBezTo>
                      <a:pt x="24" y="3"/>
                      <a:pt x="24" y="3"/>
                      <a:pt x="24" y="3"/>
                    </a:cubicBezTo>
                    <a:cubicBezTo>
                      <a:pt x="22" y="2"/>
                      <a:pt x="21" y="2"/>
                      <a:pt x="19" y="1"/>
                    </a:cubicBezTo>
                    <a:cubicBezTo>
                      <a:pt x="18" y="1"/>
                      <a:pt x="16" y="1"/>
                      <a:pt x="15" y="1"/>
                    </a:cubicBezTo>
                    <a:cubicBezTo>
                      <a:pt x="11" y="0"/>
                      <a:pt x="8" y="0"/>
                      <a:pt x="6" y="0"/>
                    </a:cubicBezTo>
                    <a:cubicBezTo>
                      <a:pt x="6" y="0"/>
                      <a:pt x="6" y="0"/>
                      <a:pt x="6"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98" name="Freeform 238"/>
              <p:cNvSpPr>
                <a:spLocks noEditPoints="1"/>
              </p:cNvSpPr>
              <p:nvPr/>
            </p:nvSpPr>
            <p:spPr bwMode="auto">
              <a:xfrm>
                <a:off x="976" y="564"/>
                <a:ext cx="52" cy="12"/>
              </a:xfrm>
              <a:custGeom>
                <a:avLst/>
                <a:gdLst>
                  <a:gd name="T0" fmla="*/ 8 w 33"/>
                  <a:gd name="T1" fmla="*/ 5 h 8"/>
                  <a:gd name="T2" fmla="*/ 3 w 33"/>
                  <a:gd name="T3" fmla="*/ 1 h 8"/>
                  <a:gd name="T4" fmla="*/ 7 w 33"/>
                  <a:gd name="T5" fmla="*/ 1 h 8"/>
                  <a:gd name="T6" fmla="*/ 8 w 33"/>
                  <a:gd name="T7" fmla="*/ 1 h 8"/>
                  <a:gd name="T8" fmla="*/ 8 w 33"/>
                  <a:gd name="T9" fmla="*/ 1 h 8"/>
                  <a:gd name="T10" fmla="*/ 17 w 33"/>
                  <a:gd name="T11" fmla="*/ 2 h 8"/>
                  <a:gd name="T12" fmla="*/ 21 w 33"/>
                  <a:gd name="T13" fmla="*/ 2 h 8"/>
                  <a:gd name="T14" fmla="*/ 26 w 33"/>
                  <a:gd name="T15" fmla="*/ 4 h 8"/>
                  <a:gd name="T16" fmla="*/ 26 w 33"/>
                  <a:gd name="T17" fmla="*/ 4 h 8"/>
                  <a:gd name="T18" fmla="*/ 26 w 33"/>
                  <a:gd name="T19" fmla="*/ 4 h 8"/>
                  <a:gd name="T20" fmla="*/ 30 w 33"/>
                  <a:gd name="T21" fmla="*/ 6 h 8"/>
                  <a:gd name="T22" fmla="*/ 30 w 33"/>
                  <a:gd name="T23" fmla="*/ 7 h 8"/>
                  <a:gd name="T24" fmla="*/ 25 w 33"/>
                  <a:gd name="T25" fmla="*/ 7 h 8"/>
                  <a:gd name="T26" fmla="*/ 17 w 33"/>
                  <a:gd name="T27" fmla="*/ 7 h 8"/>
                  <a:gd name="T28" fmla="*/ 8 w 33"/>
                  <a:gd name="T29" fmla="*/ 5 h 8"/>
                  <a:gd name="T30" fmla="*/ 6 w 33"/>
                  <a:gd name="T31" fmla="*/ 0 h 8"/>
                  <a:gd name="T32" fmla="*/ 6 w 33"/>
                  <a:gd name="T33" fmla="*/ 0 h 8"/>
                  <a:gd name="T34" fmla="*/ 6 w 33"/>
                  <a:gd name="T35" fmla="*/ 0 h 8"/>
                  <a:gd name="T36" fmla="*/ 4 w 33"/>
                  <a:gd name="T37" fmla="*/ 0 h 8"/>
                  <a:gd name="T38" fmla="*/ 2 w 33"/>
                  <a:gd name="T39" fmla="*/ 2 h 8"/>
                  <a:gd name="T40" fmla="*/ 6 w 33"/>
                  <a:gd name="T41" fmla="*/ 5 h 8"/>
                  <a:gd name="T42" fmla="*/ 6 w 33"/>
                  <a:gd name="T43" fmla="*/ 5 h 8"/>
                  <a:gd name="T44" fmla="*/ 7 w 33"/>
                  <a:gd name="T45" fmla="*/ 5 h 8"/>
                  <a:gd name="T46" fmla="*/ 27 w 33"/>
                  <a:gd name="T47" fmla="*/ 8 h 8"/>
                  <a:gd name="T48" fmla="*/ 28 w 33"/>
                  <a:gd name="T49" fmla="*/ 8 h 8"/>
                  <a:gd name="T50" fmla="*/ 28 w 33"/>
                  <a:gd name="T51" fmla="*/ 8 h 8"/>
                  <a:gd name="T52" fmla="*/ 29 w 33"/>
                  <a:gd name="T53" fmla="*/ 8 h 8"/>
                  <a:gd name="T54" fmla="*/ 32 w 33"/>
                  <a:gd name="T55" fmla="*/ 6 h 8"/>
                  <a:gd name="T56" fmla="*/ 27 w 33"/>
                  <a:gd name="T57" fmla="*/ 4 h 8"/>
                  <a:gd name="T58" fmla="*/ 7 w 33"/>
                  <a:gd name="T59" fmla="*/ 0 h 8"/>
                  <a:gd name="T60" fmla="*/ 6 w 33"/>
                  <a:gd name="T6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3" h="8">
                    <a:moveTo>
                      <a:pt x="8" y="5"/>
                    </a:moveTo>
                    <a:cubicBezTo>
                      <a:pt x="5" y="4"/>
                      <a:pt x="3" y="2"/>
                      <a:pt x="3" y="1"/>
                    </a:cubicBezTo>
                    <a:cubicBezTo>
                      <a:pt x="3" y="1"/>
                      <a:pt x="5" y="1"/>
                      <a:pt x="7" y="1"/>
                    </a:cubicBezTo>
                    <a:cubicBezTo>
                      <a:pt x="8" y="1"/>
                      <a:pt x="8" y="1"/>
                      <a:pt x="8" y="1"/>
                    </a:cubicBezTo>
                    <a:cubicBezTo>
                      <a:pt x="8" y="1"/>
                      <a:pt x="8" y="1"/>
                      <a:pt x="8" y="1"/>
                    </a:cubicBezTo>
                    <a:cubicBezTo>
                      <a:pt x="10" y="1"/>
                      <a:pt x="13" y="1"/>
                      <a:pt x="17" y="2"/>
                    </a:cubicBezTo>
                    <a:cubicBezTo>
                      <a:pt x="18" y="2"/>
                      <a:pt x="20" y="2"/>
                      <a:pt x="21" y="2"/>
                    </a:cubicBezTo>
                    <a:cubicBezTo>
                      <a:pt x="23" y="3"/>
                      <a:pt x="24" y="3"/>
                      <a:pt x="26" y="4"/>
                    </a:cubicBezTo>
                    <a:cubicBezTo>
                      <a:pt x="26" y="4"/>
                      <a:pt x="26" y="4"/>
                      <a:pt x="26" y="4"/>
                    </a:cubicBezTo>
                    <a:cubicBezTo>
                      <a:pt x="26" y="4"/>
                      <a:pt x="26" y="4"/>
                      <a:pt x="26" y="4"/>
                    </a:cubicBezTo>
                    <a:cubicBezTo>
                      <a:pt x="27" y="4"/>
                      <a:pt x="29" y="5"/>
                      <a:pt x="30" y="6"/>
                    </a:cubicBezTo>
                    <a:cubicBezTo>
                      <a:pt x="30" y="6"/>
                      <a:pt x="30" y="6"/>
                      <a:pt x="30" y="7"/>
                    </a:cubicBezTo>
                    <a:cubicBezTo>
                      <a:pt x="29" y="7"/>
                      <a:pt x="27" y="7"/>
                      <a:pt x="25" y="7"/>
                    </a:cubicBezTo>
                    <a:cubicBezTo>
                      <a:pt x="23" y="7"/>
                      <a:pt x="20" y="7"/>
                      <a:pt x="17" y="7"/>
                    </a:cubicBezTo>
                    <a:cubicBezTo>
                      <a:pt x="13" y="6"/>
                      <a:pt x="10" y="5"/>
                      <a:pt x="8" y="5"/>
                    </a:cubicBezTo>
                    <a:moveTo>
                      <a:pt x="6" y="0"/>
                    </a:moveTo>
                    <a:cubicBezTo>
                      <a:pt x="6" y="0"/>
                      <a:pt x="6" y="0"/>
                      <a:pt x="6" y="0"/>
                    </a:cubicBezTo>
                    <a:cubicBezTo>
                      <a:pt x="6" y="0"/>
                      <a:pt x="6" y="0"/>
                      <a:pt x="6" y="0"/>
                    </a:cubicBezTo>
                    <a:cubicBezTo>
                      <a:pt x="5" y="0"/>
                      <a:pt x="5" y="0"/>
                      <a:pt x="4" y="0"/>
                    </a:cubicBezTo>
                    <a:cubicBezTo>
                      <a:pt x="1" y="0"/>
                      <a:pt x="0" y="1"/>
                      <a:pt x="2" y="2"/>
                    </a:cubicBezTo>
                    <a:cubicBezTo>
                      <a:pt x="3" y="3"/>
                      <a:pt x="5" y="4"/>
                      <a:pt x="6" y="5"/>
                    </a:cubicBezTo>
                    <a:cubicBezTo>
                      <a:pt x="6" y="5"/>
                      <a:pt x="6" y="5"/>
                      <a:pt x="6" y="5"/>
                    </a:cubicBezTo>
                    <a:cubicBezTo>
                      <a:pt x="6" y="5"/>
                      <a:pt x="7" y="5"/>
                      <a:pt x="7" y="5"/>
                    </a:cubicBezTo>
                    <a:cubicBezTo>
                      <a:pt x="13" y="7"/>
                      <a:pt x="21" y="8"/>
                      <a:pt x="27" y="8"/>
                    </a:cubicBezTo>
                    <a:cubicBezTo>
                      <a:pt x="27" y="8"/>
                      <a:pt x="28" y="8"/>
                      <a:pt x="28" y="8"/>
                    </a:cubicBezTo>
                    <a:cubicBezTo>
                      <a:pt x="28" y="8"/>
                      <a:pt x="28" y="8"/>
                      <a:pt x="28" y="8"/>
                    </a:cubicBezTo>
                    <a:cubicBezTo>
                      <a:pt x="29" y="8"/>
                      <a:pt x="29" y="8"/>
                      <a:pt x="29" y="8"/>
                    </a:cubicBezTo>
                    <a:cubicBezTo>
                      <a:pt x="32" y="8"/>
                      <a:pt x="33" y="7"/>
                      <a:pt x="32" y="6"/>
                    </a:cubicBezTo>
                    <a:cubicBezTo>
                      <a:pt x="31" y="5"/>
                      <a:pt x="28" y="4"/>
                      <a:pt x="27" y="4"/>
                    </a:cubicBezTo>
                    <a:cubicBezTo>
                      <a:pt x="19" y="1"/>
                      <a:pt x="12" y="0"/>
                      <a:pt x="7" y="0"/>
                    </a:cubicBezTo>
                    <a:cubicBezTo>
                      <a:pt x="7"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99" name="Freeform 239"/>
              <p:cNvSpPr>
                <a:spLocks/>
              </p:cNvSpPr>
              <p:nvPr/>
            </p:nvSpPr>
            <p:spPr bwMode="auto">
              <a:xfrm>
                <a:off x="995" y="568"/>
                <a:ext cx="14" cy="3"/>
              </a:xfrm>
              <a:custGeom>
                <a:avLst/>
                <a:gdLst>
                  <a:gd name="T0" fmla="*/ 2 w 9"/>
                  <a:gd name="T1" fmla="*/ 0 h 2"/>
                  <a:gd name="T2" fmla="*/ 1 w 9"/>
                  <a:gd name="T3" fmla="*/ 0 h 2"/>
                  <a:gd name="T4" fmla="*/ 0 w 9"/>
                  <a:gd name="T5" fmla="*/ 0 h 2"/>
                  <a:gd name="T6" fmla="*/ 0 w 9"/>
                  <a:gd name="T7" fmla="*/ 0 h 2"/>
                  <a:gd name="T8" fmla="*/ 0 w 9"/>
                  <a:gd name="T9" fmla="*/ 0 h 2"/>
                  <a:gd name="T10" fmla="*/ 2 w 9"/>
                  <a:gd name="T11" fmla="*/ 1 h 2"/>
                  <a:gd name="T12" fmla="*/ 6 w 9"/>
                  <a:gd name="T13" fmla="*/ 2 h 2"/>
                  <a:gd name="T14" fmla="*/ 8 w 9"/>
                  <a:gd name="T15" fmla="*/ 2 h 2"/>
                  <a:gd name="T16" fmla="*/ 9 w 9"/>
                  <a:gd name="T17" fmla="*/ 2 h 2"/>
                  <a:gd name="T18" fmla="*/ 9 w 9"/>
                  <a:gd name="T19" fmla="*/ 2 h 2"/>
                  <a:gd name="T20" fmla="*/ 9 w 9"/>
                  <a:gd name="T21" fmla="*/ 2 h 2"/>
                  <a:gd name="T22" fmla="*/ 8 w 9"/>
                  <a:gd name="T23" fmla="*/ 1 h 2"/>
                  <a:gd name="T24" fmla="*/ 2 w 9"/>
                  <a:gd name="T25" fmla="*/ 0 h 2"/>
                  <a:gd name="T26" fmla="*/ 2 w 9"/>
                  <a:gd name="T27" fmla="*/ 0 h 2"/>
                  <a:gd name="T28" fmla="*/ 2 w 9"/>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2">
                    <a:moveTo>
                      <a:pt x="2" y="0"/>
                    </a:moveTo>
                    <a:cubicBezTo>
                      <a:pt x="1" y="0"/>
                      <a:pt x="1" y="0"/>
                      <a:pt x="1" y="0"/>
                    </a:cubicBezTo>
                    <a:cubicBezTo>
                      <a:pt x="1" y="0"/>
                      <a:pt x="0" y="0"/>
                      <a:pt x="0" y="0"/>
                    </a:cubicBezTo>
                    <a:cubicBezTo>
                      <a:pt x="0" y="0"/>
                      <a:pt x="0" y="0"/>
                      <a:pt x="0" y="0"/>
                    </a:cubicBezTo>
                    <a:cubicBezTo>
                      <a:pt x="0" y="0"/>
                      <a:pt x="0" y="0"/>
                      <a:pt x="0" y="0"/>
                    </a:cubicBezTo>
                    <a:cubicBezTo>
                      <a:pt x="0" y="0"/>
                      <a:pt x="1" y="1"/>
                      <a:pt x="2" y="1"/>
                    </a:cubicBezTo>
                    <a:cubicBezTo>
                      <a:pt x="3" y="1"/>
                      <a:pt x="5" y="2"/>
                      <a:pt x="6" y="2"/>
                    </a:cubicBezTo>
                    <a:cubicBezTo>
                      <a:pt x="7" y="2"/>
                      <a:pt x="7" y="2"/>
                      <a:pt x="8" y="2"/>
                    </a:cubicBezTo>
                    <a:cubicBezTo>
                      <a:pt x="8" y="2"/>
                      <a:pt x="9" y="2"/>
                      <a:pt x="9" y="2"/>
                    </a:cubicBezTo>
                    <a:cubicBezTo>
                      <a:pt x="9" y="2"/>
                      <a:pt x="9" y="2"/>
                      <a:pt x="9" y="2"/>
                    </a:cubicBezTo>
                    <a:cubicBezTo>
                      <a:pt x="9" y="2"/>
                      <a:pt x="9" y="2"/>
                      <a:pt x="9" y="2"/>
                    </a:cubicBezTo>
                    <a:cubicBezTo>
                      <a:pt x="9" y="1"/>
                      <a:pt x="9" y="1"/>
                      <a:pt x="8" y="1"/>
                    </a:cubicBezTo>
                    <a:cubicBezTo>
                      <a:pt x="5" y="0"/>
                      <a:pt x="3" y="0"/>
                      <a:pt x="2" y="0"/>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00" name="Freeform 240"/>
              <p:cNvSpPr>
                <a:spLocks noEditPoints="1"/>
              </p:cNvSpPr>
              <p:nvPr/>
            </p:nvSpPr>
            <p:spPr bwMode="auto">
              <a:xfrm>
                <a:off x="992" y="567"/>
                <a:ext cx="22" cy="6"/>
              </a:xfrm>
              <a:custGeom>
                <a:avLst/>
                <a:gdLst>
                  <a:gd name="T0" fmla="*/ 2 w 14"/>
                  <a:gd name="T1" fmla="*/ 1 h 4"/>
                  <a:gd name="T2" fmla="*/ 4 w 14"/>
                  <a:gd name="T3" fmla="*/ 1 h 4"/>
                  <a:gd name="T4" fmla="*/ 4 w 14"/>
                  <a:gd name="T5" fmla="*/ 1 h 4"/>
                  <a:gd name="T6" fmla="*/ 4 w 14"/>
                  <a:gd name="T7" fmla="*/ 1 h 4"/>
                  <a:gd name="T8" fmla="*/ 10 w 14"/>
                  <a:gd name="T9" fmla="*/ 2 h 4"/>
                  <a:gd name="T10" fmla="*/ 11 w 14"/>
                  <a:gd name="T11" fmla="*/ 3 h 4"/>
                  <a:gd name="T12" fmla="*/ 11 w 14"/>
                  <a:gd name="T13" fmla="*/ 3 h 4"/>
                  <a:gd name="T14" fmla="*/ 11 w 14"/>
                  <a:gd name="T15" fmla="*/ 3 h 4"/>
                  <a:gd name="T16" fmla="*/ 11 w 14"/>
                  <a:gd name="T17" fmla="*/ 3 h 4"/>
                  <a:gd name="T18" fmla="*/ 10 w 14"/>
                  <a:gd name="T19" fmla="*/ 3 h 4"/>
                  <a:gd name="T20" fmla="*/ 8 w 14"/>
                  <a:gd name="T21" fmla="*/ 3 h 4"/>
                  <a:gd name="T22" fmla="*/ 4 w 14"/>
                  <a:gd name="T23" fmla="*/ 2 h 4"/>
                  <a:gd name="T24" fmla="*/ 2 w 14"/>
                  <a:gd name="T25" fmla="*/ 1 h 4"/>
                  <a:gd name="T26" fmla="*/ 2 w 14"/>
                  <a:gd name="T27" fmla="*/ 1 h 4"/>
                  <a:gd name="T28" fmla="*/ 2 w 14"/>
                  <a:gd name="T29" fmla="*/ 1 h 4"/>
                  <a:gd name="T30" fmla="*/ 2 w 14"/>
                  <a:gd name="T31" fmla="*/ 0 h 4"/>
                  <a:gd name="T32" fmla="*/ 0 w 14"/>
                  <a:gd name="T33" fmla="*/ 1 h 4"/>
                  <a:gd name="T34" fmla="*/ 2 w 14"/>
                  <a:gd name="T35" fmla="*/ 2 h 4"/>
                  <a:gd name="T36" fmla="*/ 3 w 14"/>
                  <a:gd name="T37" fmla="*/ 2 h 4"/>
                  <a:gd name="T38" fmla="*/ 8 w 14"/>
                  <a:gd name="T39" fmla="*/ 3 h 4"/>
                  <a:gd name="T40" fmla="*/ 11 w 14"/>
                  <a:gd name="T41" fmla="*/ 4 h 4"/>
                  <a:gd name="T42" fmla="*/ 13 w 14"/>
                  <a:gd name="T43" fmla="*/ 3 h 4"/>
                  <a:gd name="T44" fmla="*/ 13 w 14"/>
                  <a:gd name="T45" fmla="*/ 3 h 4"/>
                  <a:gd name="T46" fmla="*/ 3 w 14"/>
                  <a:gd name="T47" fmla="*/ 0 h 4"/>
                  <a:gd name="T48" fmla="*/ 3 w 14"/>
                  <a:gd name="T49" fmla="*/ 0 h 4"/>
                  <a:gd name="T50" fmla="*/ 3 w 14"/>
                  <a:gd name="T51" fmla="*/ 0 h 4"/>
                  <a:gd name="T52" fmla="*/ 3 w 14"/>
                  <a:gd name="T53" fmla="*/ 0 h 4"/>
                  <a:gd name="T54" fmla="*/ 2 w 14"/>
                  <a:gd name="T5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4">
                    <a:moveTo>
                      <a:pt x="2" y="1"/>
                    </a:moveTo>
                    <a:cubicBezTo>
                      <a:pt x="3" y="1"/>
                      <a:pt x="3" y="1"/>
                      <a:pt x="4" y="1"/>
                    </a:cubicBezTo>
                    <a:cubicBezTo>
                      <a:pt x="4" y="1"/>
                      <a:pt x="4" y="1"/>
                      <a:pt x="4" y="1"/>
                    </a:cubicBezTo>
                    <a:cubicBezTo>
                      <a:pt x="4" y="1"/>
                      <a:pt x="4" y="1"/>
                      <a:pt x="4" y="1"/>
                    </a:cubicBezTo>
                    <a:cubicBezTo>
                      <a:pt x="5" y="1"/>
                      <a:pt x="7" y="1"/>
                      <a:pt x="10" y="2"/>
                    </a:cubicBezTo>
                    <a:cubicBezTo>
                      <a:pt x="11" y="2"/>
                      <a:pt x="11" y="2"/>
                      <a:pt x="11" y="3"/>
                    </a:cubicBezTo>
                    <a:cubicBezTo>
                      <a:pt x="11" y="3"/>
                      <a:pt x="11" y="3"/>
                      <a:pt x="11" y="3"/>
                    </a:cubicBezTo>
                    <a:cubicBezTo>
                      <a:pt x="11" y="3"/>
                      <a:pt x="11" y="3"/>
                      <a:pt x="11" y="3"/>
                    </a:cubicBezTo>
                    <a:cubicBezTo>
                      <a:pt x="11" y="3"/>
                      <a:pt x="11" y="3"/>
                      <a:pt x="11" y="3"/>
                    </a:cubicBezTo>
                    <a:cubicBezTo>
                      <a:pt x="11" y="3"/>
                      <a:pt x="10" y="3"/>
                      <a:pt x="10" y="3"/>
                    </a:cubicBezTo>
                    <a:cubicBezTo>
                      <a:pt x="9" y="3"/>
                      <a:pt x="9" y="3"/>
                      <a:pt x="8" y="3"/>
                    </a:cubicBezTo>
                    <a:cubicBezTo>
                      <a:pt x="7" y="3"/>
                      <a:pt x="5" y="2"/>
                      <a:pt x="4" y="2"/>
                    </a:cubicBezTo>
                    <a:cubicBezTo>
                      <a:pt x="3" y="2"/>
                      <a:pt x="2" y="1"/>
                      <a:pt x="2" y="1"/>
                    </a:cubicBezTo>
                    <a:cubicBezTo>
                      <a:pt x="2" y="1"/>
                      <a:pt x="2" y="1"/>
                      <a:pt x="2" y="1"/>
                    </a:cubicBezTo>
                    <a:cubicBezTo>
                      <a:pt x="2" y="1"/>
                      <a:pt x="2" y="1"/>
                      <a:pt x="2" y="1"/>
                    </a:cubicBezTo>
                    <a:moveTo>
                      <a:pt x="2" y="0"/>
                    </a:moveTo>
                    <a:cubicBezTo>
                      <a:pt x="1" y="0"/>
                      <a:pt x="0" y="1"/>
                      <a:pt x="0" y="1"/>
                    </a:cubicBezTo>
                    <a:cubicBezTo>
                      <a:pt x="1" y="1"/>
                      <a:pt x="1" y="2"/>
                      <a:pt x="2" y="2"/>
                    </a:cubicBezTo>
                    <a:cubicBezTo>
                      <a:pt x="2" y="2"/>
                      <a:pt x="3" y="2"/>
                      <a:pt x="3" y="2"/>
                    </a:cubicBezTo>
                    <a:cubicBezTo>
                      <a:pt x="4" y="3"/>
                      <a:pt x="6" y="3"/>
                      <a:pt x="8" y="3"/>
                    </a:cubicBezTo>
                    <a:cubicBezTo>
                      <a:pt x="9" y="4"/>
                      <a:pt x="10" y="4"/>
                      <a:pt x="11" y="4"/>
                    </a:cubicBezTo>
                    <a:cubicBezTo>
                      <a:pt x="13" y="4"/>
                      <a:pt x="14" y="3"/>
                      <a:pt x="13" y="3"/>
                    </a:cubicBezTo>
                    <a:cubicBezTo>
                      <a:pt x="13" y="3"/>
                      <a:pt x="13" y="3"/>
                      <a:pt x="13" y="3"/>
                    </a:cubicBezTo>
                    <a:cubicBezTo>
                      <a:pt x="12" y="2"/>
                      <a:pt x="6" y="0"/>
                      <a:pt x="3" y="0"/>
                    </a:cubicBezTo>
                    <a:cubicBezTo>
                      <a:pt x="3" y="0"/>
                      <a:pt x="3" y="0"/>
                      <a:pt x="3" y="0"/>
                    </a:cubicBezTo>
                    <a:cubicBezTo>
                      <a:pt x="3" y="0"/>
                      <a:pt x="3" y="0"/>
                      <a:pt x="3" y="0"/>
                    </a:cubicBezTo>
                    <a:cubicBezTo>
                      <a:pt x="3" y="0"/>
                      <a:pt x="3" y="0"/>
                      <a:pt x="3" y="0"/>
                    </a:cubicBezTo>
                    <a:cubicBezTo>
                      <a:pt x="3"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01" name="Freeform 241"/>
              <p:cNvSpPr>
                <a:spLocks noEditPoints="1"/>
              </p:cNvSpPr>
              <p:nvPr/>
            </p:nvSpPr>
            <p:spPr bwMode="auto">
              <a:xfrm>
                <a:off x="1299" y="719"/>
                <a:ext cx="35" cy="23"/>
              </a:xfrm>
              <a:custGeom>
                <a:avLst/>
                <a:gdLst>
                  <a:gd name="T0" fmla="*/ 6 w 22"/>
                  <a:gd name="T1" fmla="*/ 4 h 15"/>
                  <a:gd name="T2" fmla="*/ 8 w 22"/>
                  <a:gd name="T3" fmla="*/ 4 h 15"/>
                  <a:gd name="T4" fmla="*/ 16 w 22"/>
                  <a:gd name="T5" fmla="*/ 8 h 15"/>
                  <a:gd name="T6" fmla="*/ 15 w 22"/>
                  <a:gd name="T7" fmla="*/ 11 h 15"/>
                  <a:gd name="T8" fmla="*/ 15 w 22"/>
                  <a:gd name="T9" fmla="*/ 11 h 15"/>
                  <a:gd name="T10" fmla="*/ 14 w 22"/>
                  <a:gd name="T11" fmla="*/ 11 h 15"/>
                  <a:gd name="T12" fmla="*/ 6 w 22"/>
                  <a:gd name="T13" fmla="*/ 4 h 15"/>
                  <a:gd name="T14" fmla="*/ 6 w 22"/>
                  <a:gd name="T15" fmla="*/ 4 h 15"/>
                  <a:gd name="T16" fmla="*/ 6 w 22"/>
                  <a:gd name="T17" fmla="*/ 4 h 15"/>
                  <a:gd name="T18" fmla="*/ 6 w 22"/>
                  <a:gd name="T19" fmla="*/ 4 h 15"/>
                  <a:gd name="T20" fmla="*/ 4 w 22"/>
                  <a:gd name="T21" fmla="*/ 0 h 15"/>
                  <a:gd name="T22" fmla="*/ 0 w 22"/>
                  <a:gd name="T23" fmla="*/ 1 h 15"/>
                  <a:gd name="T24" fmla="*/ 0 w 22"/>
                  <a:gd name="T25" fmla="*/ 1 h 15"/>
                  <a:gd name="T26" fmla="*/ 0 w 22"/>
                  <a:gd name="T27" fmla="*/ 1 h 15"/>
                  <a:gd name="T28" fmla="*/ 0 w 22"/>
                  <a:gd name="T29" fmla="*/ 2 h 15"/>
                  <a:gd name="T30" fmla="*/ 2 w 22"/>
                  <a:gd name="T31" fmla="*/ 7 h 15"/>
                  <a:gd name="T32" fmla="*/ 8 w 22"/>
                  <a:gd name="T33" fmla="*/ 12 h 15"/>
                  <a:gd name="T34" fmla="*/ 9 w 22"/>
                  <a:gd name="T35" fmla="*/ 13 h 15"/>
                  <a:gd name="T36" fmla="*/ 10 w 22"/>
                  <a:gd name="T37" fmla="*/ 13 h 15"/>
                  <a:gd name="T38" fmla="*/ 18 w 22"/>
                  <a:gd name="T39" fmla="*/ 15 h 15"/>
                  <a:gd name="T40" fmla="*/ 22 w 22"/>
                  <a:gd name="T41" fmla="*/ 13 h 15"/>
                  <a:gd name="T42" fmla="*/ 13 w 22"/>
                  <a:gd name="T43" fmla="*/ 3 h 15"/>
                  <a:gd name="T44" fmla="*/ 12 w 22"/>
                  <a:gd name="T45" fmla="*/ 2 h 15"/>
                  <a:gd name="T46" fmla="*/ 4 w 22"/>
                  <a:gd name="T4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15">
                    <a:moveTo>
                      <a:pt x="6" y="4"/>
                    </a:moveTo>
                    <a:cubicBezTo>
                      <a:pt x="6" y="4"/>
                      <a:pt x="7" y="4"/>
                      <a:pt x="8" y="4"/>
                    </a:cubicBezTo>
                    <a:cubicBezTo>
                      <a:pt x="10" y="4"/>
                      <a:pt x="14" y="6"/>
                      <a:pt x="16" y="8"/>
                    </a:cubicBezTo>
                    <a:cubicBezTo>
                      <a:pt x="16" y="9"/>
                      <a:pt x="16" y="10"/>
                      <a:pt x="15" y="11"/>
                    </a:cubicBezTo>
                    <a:cubicBezTo>
                      <a:pt x="15" y="11"/>
                      <a:pt x="15" y="11"/>
                      <a:pt x="15" y="11"/>
                    </a:cubicBezTo>
                    <a:cubicBezTo>
                      <a:pt x="14" y="11"/>
                      <a:pt x="14" y="11"/>
                      <a:pt x="14" y="11"/>
                    </a:cubicBezTo>
                    <a:cubicBezTo>
                      <a:pt x="10" y="11"/>
                      <a:pt x="4" y="7"/>
                      <a:pt x="6" y="4"/>
                    </a:cubicBezTo>
                    <a:cubicBezTo>
                      <a:pt x="6" y="4"/>
                      <a:pt x="6" y="4"/>
                      <a:pt x="6" y="4"/>
                    </a:cubicBezTo>
                    <a:cubicBezTo>
                      <a:pt x="6" y="4"/>
                      <a:pt x="6" y="4"/>
                      <a:pt x="6" y="4"/>
                    </a:cubicBezTo>
                    <a:cubicBezTo>
                      <a:pt x="6" y="4"/>
                      <a:pt x="6" y="4"/>
                      <a:pt x="6" y="4"/>
                    </a:cubicBezTo>
                    <a:moveTo>
                      <a:pt x="4" y="0"/>
                    </a:moveTo>
                    <a:cubicBezTo>
                      <a:pt x="2" y="0"/>
                      <a:pt x="1" y="1"/>
                      <a:pt x="0" y="1"/>
                    </a:cubicBezTo>
                    <a:cubicBezTo>
                      <a:pt x="0" y="1"/>
                      <a:pt x="0" y="1"/>
                      <a:pt x="0" y="1"/>
                    </a:cubicBezTo>
                    <a:cubicBezTo>
                      <a:pt x="0" y="1"/>
                      <a:pt x="0" y="1"/>
                      <a:pt x="0" y="1"/>
                    </a:cubicBezTo>
                    <a:cubicBezTo>
                      <a:pt x="0" y="2"/>
                      <a:pt x="0" y="2"/>
                      <a:pt x="0" y="2"/>
                    </a:cubicBezTo>
                    <a:cubicBezTo>
                      <a:pt x="0" y="3"/>
                      <a:pt x="0" y="5"/>
                      <a:pt x="2" y="7"/>
                    </a:cubicBezTo>
                    <a:cubicBezTo>
                      <a:pt x="3" y="9"/>
                      <a:pt x="5" y="11"/>
                      <a:pt x="8" y="12"/>
                    </a:cubicBezTo>
                    <a:cubicBezTo>
                      <a:pt x="8" y="12"/>
                      <a:pt x="9" y="13"/>
                      <a:pt x="9" y="13"/>
                    </a:cubicBezTo>
                    <a:cubicBezTo>
                      <a:pt x="10" y="13"/>
                      <a:pt x="10" y="13"/>
                      <a:pt x="10" y="13"/>
                    </a:cubicBezTo>
                    <a:cubicBezTo>
                      <a:pt x="13" y="15"/>
                      <a:pt x="16" y="15"/>
                      <a:pt x="18" y="15"/>
                    </a:cubicBezTo>
                    <a:cubicBezTo>
                      <a:pt x="20" y="15"/>
                      <a:pt x="21" y="14"/>
                      <a:pt x="22" y="13"/>
                    </a:cubicBezTo>
                    <a:cubicBezTo>
                      <a:pt x="22" y="10"/>
                      <a:pt x="19" y="6"/>
                      <a:pt x="13" y="3"/>
                    </a:cubicBezTo>
                    <a:cubicBezTo>
                      <a:pt x="12" y="2"/>
                      <a:pt x="12" y="2"/>
                      <a:pt x="12" y="2"/>
                    </a:cubicBezTo>
                    <a:cubicBezTo>
                      <a:pt x="8" y="0"/>
                      <a:pt x="6"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02" name="Freeform 242"/>
              <p:cNvSpPr>
                <a:spLocks noEditPoints="1"/>
              </p:cNvSpPr>
              <p:nvPr/>
            </p:nvSpPr>
            <p:spPr bwMode="auto">
              <a:xfrm>
                <a:off x="1296" y="717"/>
                <a:ext cx="39" cy="28"/>
              </a:xfrm>
              <a:custGeom>
                <a:avLst/>
                <a:gdLst>
                  <a:gd name="T0" fmla="*/ 2 w 25"/>
                  <a:gd name="T1" fmla="*/ 2 h 18"/>
                  <a:gd name="T2" fmla="*/ 6 w 25"/>
                  <a:gd name="T3" fmla="*/ 1 h 18"/>
                  <a:gd name="T4" fmla="*/ 14 w 25"/>
                  <a:gd name="T5" fmla="*/ 3 h 18"/>
                  <a:gd name="T6" fmla="*/ 14 w 25"/>
                  <a:gd name="T7" fmla="*/ 3 h 18"/>
                  <a:gd name="T8" fmla="*/ 15 w 25"/>
                  <a:gd name="T9" fmla="*/ 4 h 18"/>
                  <a:gd name="T10" fmla="*/ 24 w 25"/>
                  <a:gd name="T11" fmla="*/ 14 h 18"/>
                  <a:gd name="T12" fmla="*/ 22 w 25"/>
                  <a:gd name="T13" fmla="*/ 16 h 18"/>
                  <a:gd name="T14" fmla="*/ 19 w 25"/>
                  <a:gd name="T15" fmla="*/ 16 h 18"/>
                  <a:gd name="T16" fmla="*/ 12 w 25"/>
                  <a:gd name="T17" fmla="*/ 14 h 18"/>
                  <a:gd name="T18" fmla="*/ 11 w 25"/>
                  <a:gd name="T19" fmla="*/ 14 h 18"/>
                  <a:gd name="T20" fmla="*/ 10 w 25"/>
                  <a:gd name="T21" fmla="*/ 13 h 18"/>
                  <a:gd name="T22" fmla="*/ 4 w 25"/>
                  <a:gd name="T23" fmla="*/ 8 h 18"/>
                  <a:gd name="T24" fmla="*/ 2 w 25"/>
                  <a:gd name="T25" fmla="*/ 3 h 18"/>
                  <a:gd name="T26" fmla="*/ 2 w 25"/>
                  <a:gd name="T27" fmla="*/ 3 h 18"/>
                  <a:gd name="T28" fmla="*/ 2 w 25"/>
                  <a:gd name="T29" fmla="*/ 2 h 18"/>
                  <a:gd name="T30" fmla="*/ 2 w 25"/>
                  <a:gd name="T31" fmla="*/ 2 h 18"/>
                  <a:gd name="T32" fmla="*/ 5 w 25"/>
                  <a:gd name="T33" fmla="*/ 0 h 18"/>
                  <a:gd name="T34" fmla="*/ 1 w 25"/>
                  <a:gd name="T35" fmla="*/ 1 h 18"/>
                  <a:gd name="T36" fmla="*/ 1 w 25"/>
                  <a:gd name="T37" fmla="*/ 1 h 18"/>
                  <a:gd name="T38" fmla="*/ 0 w 25"/>
                  <a:gd name="T39" fmla="*/ 2 h 18"/>
                  <a:gd name="T40" fmla="*/ 0 w 25"/>
                  <a:gd name="T41" fmla="*/ 2 h 18"/>
                  <a:gd name="T42" fmla="*/ 0 w 25"/>
                  <a:gd name="T43" fmla="*/ 3 h 18"/>
                  <a:gd name="T44" fmla="*/ 11 w 25"/>
                  <a:gd name="T45" fmla="*/ 15 h 18"/>
                  <a:gd name="T46" fmla="*/ 11 w 25"/>
                  <a:gd name="T47" fmla="*/ 15 h 18"/>
                  <a:gd name="T48" fmla="*/ 11 w 25"/>
                  <a:gd name="T49" fmla="*/ 15 h 18"/>
                  <a:gd name="T50" fmla="*/ 21 w 25"/>
                  <a:gd name="T51" fmla="*/ 18 h 18"/>
                  <a:gd name="T52" fmla="*/ 25 w 25"/>
                  <a:gd name="T53" fmla="*/ 14 h 18"/>
                  <a:gd name="T54" fmla="*/ 17 w 25"/>
                  <a:gd name="T55" fmla="*/ 4 h 18"/>
                  <a:gd name="T56" fmla="*/ 15 w 25"/>
                  <a:gd name="T57" fmla="*/ 3 h 18"/>
                  <a:gd name="T58" fmla="*/ 5 w 25"/>
                  <a:gd name="T5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 h="18">
                    <a:moveTo>
                      <a:pt x="2" y="2"/>
                    </a:moveTo>
                    <a:cubicBezTo>
                      <a:pt x="3" y="2"/>
                      <a:pt x="4" y="1"/>
                      <a:pt x="6" y="1"/>
                    </a:cubicBezTo>
                    <a:cubicBezTo>
                      <a:pt x="8" y="1"/>
                      <a:pt x="10" y="1"/>
                      <a:pt x="14" y="3"/>
                    </a:cubicBezTo>
                    <a:cubicBezTo>
                      <a:pt x="14" y="3"/>
                      <a:pt x="14" y="3"/>
                      <a:pt x="14" y="3"/>
                    </a:cubicBezTo>
                    <a:cubicBezTo>
                      <a:pt x="15" y="3"/>
                      <a:pt x="15" y="3"/>
                      <a:pt x="15" y="4"/>
                    </a:cubicBezTo>
                    <a:cubicBezTo>
                      <a:pt x="21" y="7"/>
                      <a:pt x="24" y="11"/>
                      <a:pt x="24" y="14"/>
                    </a:cubicBezTo>
                    <a:cubicBezTo>
                      <a:pt x="23" y="15"/>
                      <a:pt x="23" y="16"/>
                      <a:pt x="22" y="16"/>
                    </a:cubicBezTo>
                    <a:cubicBezTo>
                      <a:pt x="21" y="16"/>
                      <a:pt x="20" y="16"/>
                      <a:pt x="19" y="16"/>
                    </a:cubicBezTo>
                    <a:cubicBezTo>
                      <a:pt x="17" y="16"/>
                      <a:pt x="15" y="16"/>
                      <a:pt x="12" y="14"/>
                    </a:cubicBezTo>
                    <a:cubicBezTo>
                      <a:pt x="12" y="14"/>
                      <a:pt x="12" y="14"/>
                      <a:pt x="11" y="14"/>
                    </a:cubicBezTo>
                    <a:cubicBezTo>
                      <a:pt x="11" y="14"/>
                      <a:pt x="10" y="13"/>
                      <a:pt x="10" y="13"/>
                    </a:cubicBezTo>
                    <a:cubicBezTo>
                      <a:pt x="7" y="12"/>
                      <a:pt x="5" y="10"/>
                      <a:pt x="4" y="8"/>
                    </a:cubicBezTo>
                    <a:cubicBezTo>
                      <a:pt x="2" y="6"/>
                      <a:pt x="1" y="4"/>
                      <a:pt x="2" y="3"/>
                    </a:cubicBezTo>
                    <a:cubicBezTo>
                      <a:pt x="2" y="3"/>
                      <a:pt x="2" y="3"/>
                      <a:pt x="2" y="3"/>
                    </a:cubicBezTo>
                    <a:cubicBezTo>
                      <a:pt x="2" y="2"/>
                      <a:pt x="2" y="2"/>
                      <a:pt x="2" y="2"/>
                    </a:cubicBezTo>
                    <a:cubicBezTo>
                      <a:pt x="2" y="2"/>
                      <a:pt x="2" y="2"/>
                      <a:pt x="2" y="2"/>
                    </a:cubicBezTo>
                    <a:moveTo>
                      <a:pt x="5" y="0"/>
                    </a:moveTo>
                    <a:cubicBezTo>
                      <a:pt x="3" y="0"/>
                      <a:pt x="2" y="0"/>
                      <a:pt x="1" y="1"/>
                    </a:cubicBezTo>
                    <a:cubicBezTo>
                      <a:pt x="1" y="1"/>
                      <a:pt x="1" y="1"/>
                      <a:pt x="1" y="1"/>
                    </a:cubicBezTo>
                    <a:cubicBezTo>
                      <a:pt x="0" y="2"/>
                      <a:pt x="0" y="2"/>
                      <a:pt x="0" y="2"/>
                    </a:cubicBezTo>
                    <a:cubicBezTo>
                      <a:pt x="0" y="2"/>
                      <a:pt x="0" y="2"/>
                      <a:pt x="0" y="2"/>
                    </a:cubicBezTo>
                    <a:cubicBezTo>
                      <a:pt x="0" y="2"/>
                      <a:pt x="0" y="2"/>
                      <a:pt x="0" y="3"/>
                    </a:cubicBezTo>
                    <a:cubicBezTo>
                      <a:pt x="0" y="6"/>
                      <a:pt x="4" y="11"/>
                      <a:pt x="11" y="15"/>
                    </a:cubicBezTo>
                    <a:cubicBezTo>
                      <a:pt x="11" y="15"/>
                      <a:pt x="11" y="15"/>
                      <a:pt x="11" y="15"/>
                    </a:cubicBezTo>
                    <a:cubicBezTo>
                      <a:pt x="11" y="15"/>
                      <a:pt x="11" y="15"/>
                      <a:pt x="11" y="15"/>
                    </a:cubicBezTo>
                    <a:cubicBezTo>
                      <a:pt x="14" y="17"/>
                      <a:pt x="18" y="18"/>
                      <a:pt x="21" y="18"/>
                    </a:cubicBezTo>
                    <a:cubicBezTo>
                      <a:pt x="23" y="18"/>
                      <a:pt x="25" y="17"/>
                      <a:pt x="25" y="14"/>
                    </a:cubicBezTo>
                    <a:cubicBezTo>
                      <a:pt x="25" y="10"/>
                      <a:pt x="21" y="6"/>
                      <a:pt x="17" y="4"/>
                    </a:cubicBezTo>
                    <a:cubicBezTo>
                      <a:pt x="16" y="3"/>
                      <a:pt x="15" y="3"/>
                      <a:pt x="15" y="3"/>
                    </a:cubicBezTo>
                    <a:cubicBezTo>
                      <a:pt x="11" y="1"/>
                      <a:pt x="8"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03" name="Freeform 243"/>
              <p:cNvSpPr>
                <a:spLocks/>
              </p:cNvSpPr>
              <p:nvPr/>
            </p:nvSpPr>
            <p:spPr bwMode="auto">
              <a:xfrm>
                <a:off x="1310" y="727"/>
                <a:ext cx="11" cy="7"/>
              </a:xfrm>
              <a:custGeom>
                <a:avLst/>
                <a:gdLst>
                  <a:gd name="T0" fmla="*/ 2 w 7"/>
                  <a:gd name="T1" fmla="*/ 0 h 5"/>
                  <a:gd name="T2" fmla="*/ 0 w 7"/>
                  <a:gd name="T3" fmla="*/ 0 h 5"/>
                  <a:gd name="T4" fmla="*/ 0 w 7"/>
                  <a:gd name="T5" fmla="*/ 0 h 5"/>
                  <a:gd name="T6" fmla="*/ 0 w 7"/>
                  <a:gd name="T7" fmla="*/ 0 h 5"/>
                  <a:gd name="T8" fmla="*/ 0 w 7"/>
                  <a:gd name="T9" fmla="*/ 0 h 5"/>
                  <a:gd name="T10" fmla="*/ 1 w 7"/>
                  <a:gd name="T11" fmla="*/ 2 h 5"/>
                  <a:gd name="T12" fmla="*/ 4 w 7"/>
                  <a:gd name="T13" fmla="*/ 4 h 5"/>
                  <a:gd name="T14" fmla="*/ 6 w 7"/>
                  <a:gd name="T15" fmla="*/ 5 h 5"/>
                  <a:gd name="T16" fmla="*/ 6 w 7"/>
                  <a:gd name="T17" fmla="*/ 5 h 5"/>
                  <a:gd name="T18" fmla="*/ 7 w 7"/>
                  <a:gd name="T19" fmla="*/ 5 h 5"/>
                  <a:gd name="T20" fmla="*/ 7 w 7"/>
                  <a:gd name="T21" fmla="*/ 4 h 5"/>
                  <a:gd name="T22" fmla="*/ 7 w 7"/>
                  <a:gd name="T23" fmla="*/ 4 h 5"/>
                  <a:gd name="T24" fmla="*/ 7 w 7"/>
                  <a:gd name="T25" fmla="*/ 3 h 5"/>
                  <a:gd name="T26" fmla="*/ 4 w 7"/>
                  <a:gd name="T27" fmla="*/ 1 h 5"/>
                  <a:gd name="T28" fmla="*/ 2 w 7"/>
                  <a:gd name="T2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5">
                    <a:moveTo>
                      <a:pt x="2" y="0"/>
                    </a:moveTo>
                    <a:cubicBezTo>
                      <a:pt x="1" y="0"/>
                      <a:pt x="1" y="0"/>
                      <a:pt x="0" y="0"/>
                    </a:cubicBezTo>
                    <a:cubicBezTo>
                      <a:pt x="0" y="0"/>
                      <a:pt x="0" y="0"/>
                      <a:pt x="0" y="0"/>
                    </a:cubicBezTo>
                    <a:cubicBezTo>
                      <a:pt x="0" y="0"/>
                      <a:pt x="0" y="0"/>
                      <a:pt x="0" y="0"/>
                    </a:cubicBezTo>
                    <a:cubicBezTo>
                      <a:pt x="0" y="0"/>
                      <a:pt x="0" y="0"/>
                      <a:pt x="0" y="0"/>
                    </a:cubicBezTo>
                    <a:cubicBezTo>
                      <a:pt x="0" y="1"/>
                      <a:pt x="0" y="1"/>
                      <a:pt x="1" y="2"/>
                    </a:cubicBezTo>
                    <a:cubicBezTo>
                      <a:pt x="1" y="3"/>
                      <a:pt x="3" y="4"/>
                      <a:pt x="4" y="4"/>
                    </a:cubicBezTo>
                    <a:cubicBezTo>
                      <a:pt x="5" y="5"/>
                      <a:pt x="5" y="5"/>
                      <a:pt x="6" y="5"/>
                    </a:cubicBezTo>
                    <a:cubicBezTo>
                      <a:pt x="6" y="5"/>
                      <a:pt x="6" y="5"/>
                      <a:pt x="6" y="5"/>
                    </a:cubicBezTo>
                    <a:cubicBezTo>
                      <a:pt x="6" y="5"/>
                      <a:pt x="7" y="5"/>
                      <a:pt x="7" y="5"/>
                    </a:cubicBezTo>
                    <a:cubicBezTo>
                      <a:pt x="7" y="5"/>
                      <a:pt x="7" y="5"/>
                      <a:pt x="7" y="4"/>
                    </a:cubicBezTo>
                    <a:cubicBezTo>
                      <a:pt x="7" y="4"/>
                      <a:pt x="7" y="4"/>
                      <a:pt x="7" y="4"/>
                    </a:cubicBezTo>
                    <a:cubicBezTo>
                      <a:pt x="7" y="3"/>
                      <a:pt x="7" y="3"/>
                      <a:pt x="7" y="3"/>
                    </a:cubicBezTo>
                    <a:cubicBezTo>
                      <a:pt x="7" y="2"/>
                      <a:pt x="6" y="1"/>
                      <a:pt x="4" y="1"/>
                    </a:cubicBezTo>
                    <a:cubicBezTo>
                      <a:pt x="3"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72" name="Freeform 244"/>
              <p:cNvSpPr>
                <a:spLocks noEditPoints="1"/>
              </p:cNvSpPr>
              <p:nvPr/>
            </p:nvSpPr>
            <p:spPr bwMode="auto">
              <a:xfrm>
                <a:off x="1307" y="725"/>
                <a:ext cx="17" cy="11"/>
              </a:xfrm>
              <a:custGeom>
                <a:avLst/>
                <a:gdLst>
                  <a:gd name="T0" fmla="*/ 2 w 11"/>
                  <a:gd name="T1" fmla="*/ 1 h 7"/>
                  <a:gd name="T2" fmla="*/ 4 w 11"/>
                  <a:gd name="T3" fmla="*/ 1 h 7"/>
                  <a:gd name="T4" fmla="*/ 6 w 11"/>
                  <a:gd name="T5" fmla="*/ 2 h 7"/>
                  <a:gd name="T6" fmla="*/ 9 w 11"/>
                  <a:gd name="T7" fmla="*/ 4 h 7"/>
                  <a:gd name="T8" fmla="*/ 9 w 11"/>
                  <a:gd name="T9" fmla="*/ 5 h 7"/>
                  <a:gd name="T10" fmla="*/ 9 w 11"/>
                  <a:gd name="T11" fmla="*/ 6 h 7"/>
                  <a:gd name="T12" fmla="*/ 8 w 11"/>
                  <a:gd name="T13" fmla="*/ 6 h 7"/>
                  <a:gd name="T14" fmla="*/ 8 w 11"/>
                  <a:gd name="T15" fmla="*/ 6 h 7"/>
                  <a:gd name="T16" fmla="*/ 6 w 11"/>
                  <a:gd name="T17" fmla="*/ 5 h 7"/>
                  <a:gd name="T18" fmla="*/ 3 w 11"/>
                  <a:gd name="T19" fmla="*/ 3 h 7"/>
                  <a:gd name="T20" fmla="*/ 2 w 11"/>
                  <a:gd name="T21" fmla="*/ 1 h 7"/>
                  <a:gd name="T22" fmla="*/ 2 w 11"/>
                  <a:gd name="T23" fmla="*/ 1 h 7"/>
                  <a:gd name="T24" fmla="*/ 2 w 11"/>
                  <a:gd name="T25" fmla="*/ 1 h 7"/>
                  <a:gd name="T26" fmla="*/ 2 w 11"/>
                  <a:gd name="T27" fmla="*/ 1 h 7"/>
                  <a:gd name="T28" fmla="*/ 3 w 11"/>
                  <a:gd name="T29" fmla="*/ 0 h 7"/>
                  <a:gd name="T30" fmla="*/ 1 w 11"/>
                  <a:gd name="T31" fmla="*/ 0 h 7"/>
                  <a:gd name="T32" fmla="*/ 1 w 11"/>
                  <a:gd name="T33" fmla="*/ 0 h 7"/>
                  <a:gd name="T34" fmla="*/ 1 w 11"/>
                  <a:gd name="T35" fmla="*/ 0 h 7"/>
                  <a:gd name="T36" fmla="*/ 1 w 11"/>
                  <a:gd name="T37" fmla="*/ 0 h 7"/>
                  <a:gd name="T38" fmla="*/ 6 w 11"/>
                  <a:gd name="T39" fmla="*/ 6 h 7"/>
                  <a:gd name="T40" fmla="*/ 9 w 11"/>
                  <a:gd name="T41" fmla="*/ 7 h 7"/>
                  <a:gd name="T42" fmla="*/ 10 w 11"/>
                  <a:gd name="T43" fmla="*/ 7 h 7"/>
                  <a:gd name="T44" fmla="*/ 10 w 11"/>
                  <a:gd name="T45" fmla="*/ 7 h 7"/>
                  <a:gd name="T46" fmla="*/ 11 w 11"/>
                  <a:gd name="T47" fmla="*/ 5 h 7"/>
                  <a:gd name="T48" fmla="*/ 11 w 11"/>
                  <a:gd name="T49" fmla="*/ 4 h 7"/>
                  <a:gd name="T50" fmla="*/ 3 w 11"/>
                  <a:gd name="T5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 h="7">
                    <a:moveTo>
                      <a:pt x="2" y="1"/>
                    </a:moveTo>
                    <a:cubicBezTo>
                      <a:pt x="3" y="1"/>
                      <a:pt x="3" y="1"/>
                      <a:pt x="4" y="1"/>
                    </a:cubicBezTo>
                    <a:cubicBezTo>
                      <a:pt x="4" y="1"/>
                      <a:pt x="5" y="1"/>
                      <a:pt x="6" y="2"/>
                    </a:cubicBezTo>
                    <a:cubicBezTo>
                      <a:pt x="8" y="2"/>
                      <a:pt x="9" y="3"/>
                      <a:pt x="9" y="4"/>
                    </a:cubicBezTo>
                    <a:cubicBezTo>
                      <a:pt x="9" y="5"/>
                      <a:pt x="9" y="5"/>
                      <a:pt x="9" y="5"/>
                    </a:cubicBezTo>
                    <a:cubicBezTo>
                      <a:pt x="9" y="6"/>
                      <a:pt x="9" y="6"/>
                      <a:pt x="9" y="6"/>
                    </a:cubicBezTo>
                    <a:cubicBezTo>
                      <a:pt x="9" y="6"/>
                      <a:pt x="8" y="6"/>
                      <a:pt x="8" y="6"/>
                    </a:cubicBezTo>
                    <a:cubicBezTo>
                      <a:pt x="8" y="6"/>
                      <a:pt x="8" y="6"/>
                      <a:pt x="8" y="6"/>
                    </a:cubicBezTo>
                    <a:cubicBezTo>
                      <a:pt x="7" y="6"/>
                      <a:pt x="7" y="6"/>
                      <a:pt x="6" y="5"/>
                    </a:cubicBezTo>
                    <a:cubicBezTo>
                      <a:pt x="5" y="5"/>
                      <a:pt x="3" y="4"/>
                      <a:pt x="3" y="3"/>
                    </a:cubicBezTo>
                    <a:cubicBezTo>
                      <a:pt x="2" y="2"/>
                      <a:pt x="2" y="2"/>
                      <a:pt x="2" y="1"/>
                    </a:cubicBezTo>
                    <a:cubicBezTo>
                      <a:pt x="2" y="1"/>
                      <a:pt x="2" y="1"/>
                      <a:pt x="2" y="1"/>
                    </a:cubicBezTo>
                    <a:cubicBezTo>
                      <a:pt x="2" y="1"/>
                      <a:pt x="2" y="1"/>
                      <a:pt x="2" y="1"/>
                    </a:cubicBezTo>
                    <a:cubicBezTo>
                      <a:pt x="2" y="1"/>
                      <a:pt x="2" y="1"/>
                      <a:pt x="2" y="1"/>
                    </a:cubicBezTo>
                    <a:moveTo>
                      <a:pt x="3" y="0"/>
                    </a:moveTo>
                    <a:cubicBezTo>
                      <a:pt x="2" y="0"/>
                      <a:pt x="1" y="0"/>
                      <a:pt x="1" y="0"/>
                    </a:cubicBezTo>
                    <a:cubicBezTo>
                      <a:pt x="1" y="0"/>
                      <a:pt x="1" y="0"/>
                      <a:pt x="1" y="0"/>
                    </a:cubicBezTo>
                    <a:cubicBezTo>
                      <a:pt x="1" y="0"/>
                      <a:pt x="1" y="0"/>
                      <a:pt x="1" y="0"/>
                    </a:cubicBezTo>
                    <a:cubicBezTo>
                      <a:pt x="1" y="0"/>
                      <a:pt x="1" y="0"/>
                      <a:pt x="1" y="0"/>
                    </a:cubicBezTo>
                    <a:cubicBezTo>
                      <a:pt x="0" y="1"/>
                      <a:pt x="1" y="4"/>
                      <a:pt x="6" y="6"/>
                    </a:cubicBezTo>
                    <a:cubicBezTo>
                      <a:pt x="7" y="7"/>
                      <a:pt x="8" y="7"/>
                      <a:pt x="9" y="7"/>
                    </a:cubicBezTo>
                    <a:cubicBezTo>
                      <a:pt x="9" y="7"/>
                      <a:pt x="9" y="7"/>
                      <a:pt x="10" y="7"/>
                    </a:cubicBezTo>
                    <a:cubicBezTo>
                      <a:pt x="10" y="7"/>
                      <a:pt x="10" y="7"/>
                      <a:pt x="10" y="7"/>
                    </a:cubicBezTo>
                    <a:cubicBezTo>
                      <a:pt x="11" y="7"/>
                      <a:pt x="11" y="6"/>
                      <a:pt x="11" y="5"/>
                    </a:cubicBezTo>
                    <a:cubicBezTo>
                      <a:pt x="11" y="5"/>
                      <a:pt x="11" y="4"/>
                      <a:pt x="11" y="4"/>
                    </a:cubicBezTo>
                    <a:cubicBezTo>
                      <a:pt x="9" y="2"/>
                      <a:pt x="5"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73" name="Freeform 245"/>
              <p:cNvSpPr>
                <a:spLocks noEditPoints="1"/>
              </p:cNvSpPr>
              <p:nvPr/>
            </p:nvSpPr>
            <p:spPr bwMode="auto">
              <a:xfrm>
                <a:off x="1394" y="724"/>
                <a:ext cx="23" cy="14"/>
              </a:xfrm>
              <a:custGeom>
                <a:avLst/>
                <a:gdLst>
                  <a:gd name="T0" fmla="*/ 10 w 15"/>
                  <a:gd name="T1" fmla="*/ 5 h 9"/>
                  <a:gd name="T2" fmla="*/ 10 w 15"/>
                  <a:gd name="T3" fmla="*/ 5 h 9"/>
                  <a:gd name="T4" fmla="*/ 11 w 15"/>
                  <a:gd name="T5" fmla="*/ 6 h 9"/>
                  <a:gd name="T6" fmla="*/ 10 w 15"/>
                  <a:gd name="T7" fmla="*/ 5 h 9"/>
                  <a:gd name="T8" fmla="*/ 5 w 15"/>
                  <a:gd name="T9" fmla="*/ 3 h 9"/>
                  <a:gd name="T10" fmla="*/ 6 w 15"/>
                  <a:gd name="T11" fmla="*/ 3 h 9"/>
                  <a:gd name="T12" fmla="*/ 6 w 15"/>
                  <a:gd name="T13" fmla="*/ 3 h 9"/>
                  <a:gd name="T14" fmla="*/ 5 w 15"/>
                  <a:gd name="T15" fmla="*/ 3 h 9"/>
                  <a:gd name="T16" fmla="*/ 4 w 15"/>
                  <a:gd name="T17" fmla="*/ 2 h 9"/>
                  <a:gd name="T18" fmla="*/ 4 w 15"/>
                  <a:gd name="T19" fmla="*/ 2 h 9"/>
                  <a:gd name="T20" fmla="*/ 5 w 15"/>
                  <a:gd name="T21" fmla="*/ 2 h 9"/>
                  <a:gd name="T22" fmla="*/ 4 w 15"/>
                  <a:gd name="T23" fmla="*/ 2 h 9"/>
                  <a:gd name="T24" fmla="*/ 4 w 15"/>
                  <a:gd name="T25" fmla="*/ 2 h 9"/>
                  <a:gd name="T26" fmla="*/ 4 w 15"/>
                  <a:gd name="T27" fmla="*/ 2 h 9"/>
                  <a:gd name="T28" fmla="*/ 1 w 15"/>
                  <a:gd name="T29" fmla="*/ 0 h 9"/>
                  <a:gd name="T30" fmla="*/ 15 w 15"/>
                  <a:gd name="T31" fmla="*/ 8 h 9"/>
                  <a:gd name="T32" fmla="*/ 15 w 15"/>
                  <a:gd name="T33" fmla="*/ 9 h 9"/>
                  <a:gd name="T34" fmla="*/ 15 w 15"/>
                  <a:gd name="T35" fmla="*/ 9 h 9"/>
                  <a:gd name="T36" fmla="*/ 13 w 15"/>
                  <a:gd name="T37" fmla="*/ 7 h 9"/>
                  <a:gd name="T38" fmla="*/ 11 w 15"/>
                  <a:gd name="T39" fmla="*/ 6 h 9"/>
                  <a:gd name="T40" fmla="*/ 11 w 15"/>
                  <a:gd name="T41" fmla="*/ 6 h 9"/>
                  <a:gd name="T42" fmla="*/ 11 w 15"/>
                  <a:gd name="T43" fmla="*/ 6 h 9"/>
                  <a:gd name="T44" fmla="*/ 11 w 15"/>
                  <a:gd name="T45" fmla="*/ 6 h 9"/>
                  <a:gd name="T46" fmla="*/ 11 w 15"/>
                  <a:gd name="T47" fmla="*/ 6 h 9"/>
                  <a:gd name="T48" fmla="*/ 11 w 15"/>
                  <a:gd name="T49" fmla="*/ 6 h 9"/>
                  <a:gd name="T50" fmla="*/ 9 w 15"/>
                  <a:gd name="T51" fmla="*/ 5 h 9"/>
                  <a:gd name="T52" fmla="*/ 5 w 15"/>
                  <a:gd name="T53" fmla="*/ 2 h 9"/>
                  <a:gd name="T54" fmla="*/ 1 w 15"/>
                  <a:gd name="T55" fmla="*/ 0 h 9"/>
                  <a:gd name="T56" fmla="*/ 1 w 15"/>
                  <a:gd name="T57" fmla="*/ 0 h 9"/>
                  <a:gd name="T58" fmla="*/ 1 w 15"/>
                  <a:gd name="T59" fmla="*/ 0 h 9"/>
                  <a:gd name="T60" fmla="*/ 1 w 15"/>
                  <a:gd name="T61" fmla="*/ 0 h 9"/>
                  <a:gd name="T62" fmla="*/ 1 w 15"/>
                  <a:gd name="T63" fmla="*/ 0 h 9"/>
                  <a:gd name="T64" fmla="*/ 1 w 15"/>
                  <a:gd name="T65" fmla="*/ 0 h 9"/>
                  <a:gd name="T66" fmla="*/ 1 w 15"/>
                  <a:gd name="T67" fmla="*/ 0 h 9"/>
                  <a:gd name="T68" fmla="*/ 0 w 15"/>
                  <a:gd name="T69" fmla="*/ 0 h 9"/>
                  <a:gd name="T70" fmla="*/ 0 w 15"/>
                  <a:gd name="T71" fmla="*/ 0 h 9"/>
                  <a:gd name="T72" fmla="*/ 0 w 15"/>
                  <a:gd name="T7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 h="9">
                    <a:moveTo>
                      <a:pt x="10" y="5"/>
                    </a:moveTo>
                    <a:cubicBezTo>
                      <a:pt x="10" y="5"/>
                      <a:pt x="10" y="5"/>
                      <a:pt x="10" y="5"/>
                    </a:cubicBezTo>
                    <a:cubicBezTo>
                      <a:pt x="10" y="5"/>
                      <a:pt x="10" y="6"/>
                      <a:pt x="11" y="6"/>
                    </a:cubicBezTo>
                    <a:cubicBezTo>
                      <a:pt x="10" y="6"/>
                      <a:pt x="10" y="5"/>
                      <a:pt x="10" y="5"/>
                    </a:cubicBezTo>
                    <a:moveTo>
                      <a:pt x="5" y="3"/>
                    </a:moveTo>
                    <a:cubicBezTo>
                      <a:pt x="5" y="3"/>
                      <a:pt x="6" y="3"/>
                      <a:pt x="6" y="3"/>
                    </a:cubicBezTo>
                    <a:cubicBezTo>
                      <a:pt x="6" y="3"/>
                      <a:pt x="6" y="3"/>
                      <a:pt x="6" y="3"/>
                    </a:cubicBezTo>
                    <a:cubicBezTo>
                      <a:pt x="6" y="3"/>
                      <a:pt x="5" y="3"/>
                      <a:pt x="5" y="3"/>
                    </a:cubicBezTo>
                    <a:moveTo>
                      <a:pt x="4" y="2"/>
                    </a:moveTo>
                    <a:cubicBezTo>
                      <a:pt x="4" y="2"/>
                      <a:pt x="4" y="2"/>
                      <a:pt x="4" y="2"/>
                    </a:cubicBezTo>
                    <a:cubicBezTo>
                      <a:pt x="4" y="2"/>
                      <a:pt x="4" y="2"/>
                      <a:pt x="5" y="2"/>
                    </a:cubicBezTo>
                    <a:cubicBezTo>
                      <a:pt x="4" y="2"/>
                      <a:pt x="4" y="2"/>
                      <a:pt x="4" y="2"/>
                    </a:cubicBezTo>
                    <a:cubicBezTo>
                      <a:pt x="4" y="2"/>
                      <a:pt x="4" y="2"/>
                      <a:pt x="4" y="2"/>
                    </a:cubicBezTo>
                    <a:cubicBezTo>
                      <a:pt x="4" y="2"/>
                      <a:pt x="4" y="2"/>
                      <a:pt x="4" y="2"/>
                    </a:cubicBezTo>
                    <a:moveTo>
                      <a:pt x="1" y="0"/>
                    </a:moveTo>
                    <a:cubicBezTo>
                      <a:pt x="11" y="6"/>
                      <a:pt x="14" y="8"/>
                      <a:pt x="15" y="8"/>
                    </a:cubicBezTo>
                    <a:cubicBezTo>
                      <a:pt x="15" y="8"/>
                      <a:pt x="15" y="8"/>
                      <a:pt x="15" y="9"/>
                    </a:cubicBezTo>
                    <a:cubicBezTo>
                      <a:pt x="15" y="9"/>
                      <a:pt x="15" y="9"/>
                      <a:pt x="15" y="9"/>
                    </a:cubicBezTo>
                    <a:cubicBezTo>
                      <a:pt x="15" y="8"/>
                      <a:pt x="15" y="8"/>
                      <a:pt x="13" y="7"/>
                    </a:cubicBezTo>
                    <a:cubicBezTo>
                      <a:pt x="13" y="7"/>
                      <a:pt x="12" y="7"/>
                      <a:pt x="11" y="6"/>
                    </a:cubicBezTo>
                    <a:cubicBezTo>
                      <a:pt x="11" y="6"/>
                      <a:pt x="11" y="6"/>
                      <a:pt x="11" y="6"/>
                    </a:cubicBezTo>
                    <a:cubicBezTo>
                      <a:pt x="11" y="6"/>
                      <a:pt x="11" y="6"/>
                      <a:pt x="11" y="6"/>
                    </a:cubicBezTo>
                    <a:cubicBezTo>
                      <a:pt x="11" y="6"/>
                      <a:pt x="11" y="6"/>
                      <a:pt x="11" y="6"/>
                    </a:cubicBezTo>
                    <a:cubicBezTo>
                      <a:pt x="11" y="6"/>
                      <a:pt x="11" y="6"/>
                      <a:pt x="11" y="6"/>
                    </a:cubicBezTo>
                    <a:cubicBezTo>
                      <a:pt x="11" y="6"/>
                      <a:pt x="11" y="6"/>
                      <a:pt x="11" y="6"/>
                    </a:cubicBezTo>
                    <a:cubicBezTo>
                      <a:pt x="10" y="6"/>
                      <a:pt x="10" y="5"/>
                      <a:pt x="9" y="5"/>
                    </a:cubicBezTo>
                    <a:cubicBezTo>
                      <a:pt x="8" y="4"/>
                      <a:pt x="6" y="3"/>
                      <a:pt x="5" y="2"/>
                    </a:cubicBezTo>
                    <a:cubicBezTo>
                      <a:pt x="4" y="2"/>
                      <a:pt x="2" y="1"/>
                      <a:pt x="1" y="0"/>
                    </a:cubicBezTo>
                    <a:moveTo>
                      <a:pt x="1" y="0"/>
                    </a:moveTo>
                    <a:cubicBezTo>
                      <a:pt x="1" y="0"/>
                      <a:pt x="1" y="0"/>
                      <a:pt x="1" y="0"/>
                    </a:cubicBezTo>
                    <a:cubicBezTo>
                      <a:pt x="1" y="0"/>
                      <a:pt x="1" y="0"/>
                      <a:pt x="1" y="0"/>
                    </a:cubicBezTo>
                    <a:cubicBezTo>
                      <a:pt x="1" y="0"/>
                      <a:pt x="1" y="0"/>
                      <a:pt x="1" y="0"/>
                    </a:cubicBezTo>
                    <a:cubicBezTo>
                      <a:pt x="1" y="0"/>
                      <a:pt x="1" y="0"/>
                      <a:pt x="1" y="0"/>
                    </a:cubicBezTo>
                    <a:cubicBezTo>
                      <a:pt x="1" y="0"/>
                      <a:pt x="1" y="0"/>
                      <a:pt x="1" y="0"/>
                    </a:cubicBezTo>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74" name="Freeform 246"/>
              <p:cNvSpPr>
                <a:spLocks noEditPoints="1"/>
              </p:cNvSpPr>
              <p:nvPr/>
            </p:nvSpPr>
            <p:spPr bwMode="auto">
              <a:xfrm>
                <a:off x="1393" y="722"/>
                <a:ext cx="26" cy="16"/>
              </a:xfrm>
              <a:custGeom>
                <a:avLst/>
                <a:gdLst>
                  <a:gd name="T0" fmla="*/ 12 w 17"/>
                  <a:gd name="T1" fmla="*/ 7 h 10"/>
                  <a:gd name="T2" fmla="*/ 12 w 17"/>
                  <a:gd name="T3" fmla="*/ 7 h 10"/>
                  <a:gd name="T4" fmla="*/ 14 w 17"/>
                  <a:gd name="T5" fmla="*/ 8 h 10"/>
                  <a:gd name="T6" fmla="*/ 15 w 17"/>
                  <a:gd name="T7" fmla="*/ 9 h 10"/>
                  <a:gd name="T8" fmla="*/ 14 w 17"/>
                  <a:gd name="T9" fmla="*/ 8 h 10"/>
                  <a:gd name="T10" fmla="*/ 12 w 17"/>
                  <a:gd name="T11" fmla="*/ 7 h 10"/>
                  <a:gd name="T12" fmla="*/ 7 w 17"/>
                  <a:gd name="T13" fmla="*/ 4 h 10"/>
                  <a:gd name="T14" fmla="*/ 7 w 17"/>
                  <a:gd name="T15" fmla="*/ 4 h 10"/>
                  <a:gd name="T16" fmla="*/ 7 w 17"/>
                  <a:gd name="T17" fmla="*/ 4 h 10"/>
                  <a:gd name="T18" fmla="*/ 7 w 17"/>
                  <a:gd name="T19" fmla="*/ 4 h 10"/>
                  <a:gd name="T20" fmla="*/ 1 w 17"/>
                  <a:gd name="T21" fmla="*/ 1 h 10"/>
                  <a:gd name="T22" fmla="*/ 1 w 17"/>
                  <a:gd name="T23" fmla="*/ 1 h 10"/>
                  <a:gd name="T24" fmla="*/ 2 w 17"/>
                  <a:gd name="T25" fmla="*/ 1 h 10"/>
                  <a:gd name="T26" fmla="*/ 2 w 17"/>
                  <a:gd name="T27" fmla="*/ 1 h 10"/>
                  <a:gd name="T28" fmla="*/ 6 w 17"/>
                  <a:gd name="T29" fmla="*/ 3 h 10"/>
                  <a:gd name="T30" fmla="*/ 6 w 17"/>
                  <a:gd name="T31" fmla="*/ 3 h 10"/>
                  <a:gd name="T32" fmla="*/ 1 w 17"/>
                  <a:gd name="T33" fmla="*/ 1 h 10"/>
                  <a:gd name="T34" fmla="*/ 0 w 17"/>
                  <a:gd name="T35" fmla="*/ 0 h 10"/>
                  <a:gd name="T36" fmla="*/ 1 w 17"/>
                  <a:gd name="T37" fmla="*/ 0 h 10"/>
                  <a:gd name="T38" fmla="*/ 14 w 17"/>
                  <a:gd name="T39" fmla="*/ 8 h 10"/>
                  <a:gd name="T40" fmla="*/ 17 w 17"/>
                  <a:gd name="T41" fmla="*/ 10 h 10"/>
                  <a:gd name="T42" fmla="*/ 17 w 17"/>
                  <a:gd name="T43" fmla="*/ 10 h 10"/>
                  <a:gd name="T44" fmla="*/ 15 w 17"/>
                  <a:gd name="T45" fmla="*/ 9 h 10"/>
                  <a:gd name="T46" fmla="*/ 16 w 17"/>
                  <a:gd name="T47" fmla="*/ 10 h 10"/>
                  <a:gd name="T48" fmla="*/ 16 w 17"/>
                  <a:gd name="T49" fmla="*/ 10 h 10"/>
                  <a:gd name="T50" fmla="*/ 16 w 17"/>
                  <a:gd name="T51" fmla="*/ 10 h 10"/>
                  <a:gd name="T52" fmla="*/ 16 w 17"/>
                  <a:gd name="T53" fmla="*/ 9 h 10"/>
                  <a:gd name="T54" fmla="*/ 2 w 17"/>
                  <a:gd name="T55" fmla="*/ 1 h 10"/>
                  <a:gd name="T56" fmla="*/ 2 w 17"/>
                  <a:gd name="T57" fmla="*/ 1 h 10"/>
                  <a:gd name="T58" fmla="*/ 0 w 17"/>
                  <a:gd name="T59" fmla="*/ 0 h 10"/>
                  <a:gd name="T60" fmla="*/ 0 w 17"/>
                  <a:gd name="T61" fmla="*/ 0 h 10"/>
                  <a:gd name="T62" fmla="*/ 0 w 17"/>
                  <a:gd name="T63" fmla="*/ 0 h 10"/>
                  <a:gd name="T64" fmla="*/ 0 w 17"/>
                  <a:gd name="T65" fmla="*/ 0 h 10"/>
                  <a:gd name="T66" fmla="*/ 0 w 17"/>
                  <a:gd name="T6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 h="10">
                    <a:moveTo>
                      <a:pt x="12" y="7"/>
                    </a:moveTo>
                    <a:cubicBezTo>
                      <a:pt x="12" y="7"/>
                      <a:pt x="12" y="7"/>
                      <a:pt x="12" y="7"/>
                    </a:cubicBezTo>
                    <a:cubicBezTo>
                      <a:pt x="13" y="8"/>
                      <a:pt x="14" y="8"/>
                      <a:pt x="14" y="8"/>
                    </a:cubicBezTo>
                    <a:cubicBezTo>
                      <a:pt x="15" y="9"/>
                      <a:pt x="15" y="9"/>
                      <a:pt x="15" y="9"/>
                    </a:cubicBezTo>
                    <a:cubicBezTo>
                      <a:pt x="15" y="9"/>
                      <a:pt x="15" y="9"/>
                      <a:pt x="14" y="8"/>
                    </a:cubicBezTo>
                    <a:cubicBezTo>
                      <a:pt x="12" y="7"/>
                      <a:pt x="12" y="7"/>
                      <a:pt x="12" y="7"/>
                    </a:cubicBezTo>
                    <a:moveTo>
                      <a:pt x="7" y="4"/>
                    </a:moveTo>
                    <a:cubicBezTo>
                      <a:pt x="7" y="4"/>
                      <a:pt x="7" y="4"/>
                      <a:pt x="7" y="4"/>
                    </a:cubicBezTo>
                    <a:cubicBezTo>
                      <a:pt x="7" y="4"/>
                      <a:pt x="7" y="4"/>
                      <a:pt x="7" y="4"/>
                    </a:cubicBezTo>
                    <a:cubicBezTo>
                      <a:pt x="7" y="4"/>
                      <a:pt x="7" y="4"/>
                      <a:pt x="7" y="4"/>
                    </a:cubicBezTo>
                    <a:moveTo>
                      <a:pt x="1" y="1"/>
                    </a:moveTo>
                    <a:cubicBezTo>
                      <a:pt x="1" y="1"/>
                      <a:pt x="1" y="1"/>
                      <a:pt x="1" y="1"/>
                    </a:cubicBezTo>
                    <a:cubicBezTo>
                      <a:pt x="2" y="1"/>
                      <a:pt x="2" y="1"/>
                      <a:pt x="2" y="1"/>
                    </a:cubicBezTo>
                    <a:cubicBezTo>
                      <a:pt x="2" y="1"/>
                      <a:pt x="2" y="1"/>
                      <a:pt x="2" y="1"/>
                    </a:cubicBezTo>
                    <a:cubicBezTo>
                      <a:pt x="3" y="2"/>
                      <a:pt x="5" y="3"/>
                      <a:pt x="6" y="3"/>
                    </a:cubicBezTo>
                    <a:cubicBezTo>
                      <a:pt x="6" y="3"/>
                      <a:pt x="6" y="3"/>
                      <a:pt x="6" y="3"/>
                    </a:cubicBezTo>
                    <a:cubicBezTo>
                      <a:pt x="1" y="1"/>
                      <a:pt x="1" y="1"/>
                      <a:pt x="1" y="1"/>
                    </a:cubicBezTo>
                    <a:moveTo>
                      <a:pt x="0" y="0"/>
                    </a:moveTo>
                    <a:cubicBezTo>
                      <a:pt x="1" y="0"/>
                      <a:pt x="1" y="0"/>
                      <a:pt x="1" y="0"/>
                    </a:cubicBezTo>
                    <a:cubicBezTo>
                      <a:pt x="5" y="3"/>
                      <a:pt x="9" y="6"/>
                      <a:pt x="14" y="8"/>
                    </a:cubicBezTo>
                    <a:cubicBezTo>
                      <a:pt x="17" y="10"/>
                      <a:pt x="17" y="10"/>
                      <a:pt x="17" y="10"/>
                    </a:cubicBezTo>
                    <a:cubicBezTo>
                      <a:pt x="17" y="10"/>
                      <a:pt x="17" y="10"/>
                      <a:pt x="17" y="10"/>
                    </a:cubicBezTo>
                    <a:cubicBezTo>
                      <a:pt x="17" y="10"/>
                      <a:pt x="17" y="10"/>
                      <a:pt x="15" y="9"/>
                    </a:cubicBezTo>
                    <a:cubicBezTo>
                      <a:pt x="16" y="9"/>
                      <a:pt x="16" y="10"/>
                      <a:pt x="16" y="10"/>
                    </a:cubicBezTo>
                    <a:cubicBezTo>
                      <a:pt x="16" y="10"/>
                      <a:pt x="16" y="10"/>
                      <a:pt x="16" y="10"/>
                    </a:cubicBezTo>
                    <a:cubicBezTo>
                      <a:pt x="16" y="10"/>
                      <a:pt x="16" y="10"/>
                      <a:pt x="16" y="10"/>
                    </a:cubicBezTo>
                    <a:cubicBezTo>
                      <a:pt x="16" y="9"/>
                      <a:pt x="16" y="9"/>
                      <a:pt x="16" y="9"/>
                    </a:cubicBezTo>
                    <a:cubicBezTo>
                      <a:pt x="15" y="9"/>
                      <a:pt x="12" y="7"/>
                      <a:pt x="2" y="1"/>
                    </a:cubicBezTo>
                    <a:cubicBezTo>
                      <a:pt x="2" y="1"/>
                      <a:pt x="2" y="1"/>
                      <a:pt x="2" y="1"/>
                    </a:cubicBezTo>
                    <a:cubicBezTo>
                      <a:pt x="1" y="1"/>
                      <a:pt x="1" y="0"/>
                      <a:pt x="0" y="0"/>
                    </a:cubicBezTo>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75" name="Freeform 247"/>
              <p:cNvSpPr>
                <a:spLocks noEditPoints="1"/>
              </p:cNvSpPr>
              <p:nvPr/>
            </p:nvSpPr>
            <p:spPr bwMode="auto">
              <a:xfrm>
                <a:off x="1402" y="727"/>
                <a:ext cx="8" cy="4"/>
              </a:xfrm>
              <a:custGeom>
                <a:avLst/>
                <a:gdLst>
                  <a:gd name="T0" fmla="*/ 0 w 5"/>
                  <a:gd name="T1" fmla="*/ 0 h 3"/>
                  <a:gd name="T2" fmla="*/ 0 w 5"/>
                  <a:gd name="T3" fmla="*/ 1 h 3"/>
                  <a:gd name="T4" fmla="*/ 0 w 5"/>
                  <a:gd name="T5" fmla="*/ 1 h 3"/>
                  <a:gd name="T6" fmla="*/ 1 w 5"/>
                  <a:gd name="T7" fmla="*/ 1 h 3"/>
                  <a:gd name="T8" fmla="*/ 1 w 5"/>
                  <a:gd name="T9" fmla="*/ 1 h 3"/>
                  <a:gd name="T10" fmla="*/ 4 w 5"/>
                  <a:gd name="T11" fmla="*/ 3 h 3"/>
                  <a:gd name="T12" fmla="*/ 4 w 5"/>
                  <a:gd name="T13" fmla="*/ 3 h 3"/>
                  <a:gd name="T14" fmla="*/ 4 w 5"/>
                  <a:gd name="T15" fmla="*/ 3 h 3"/>
                  <a:gd name="T16" fmla="*/ 4 w 5"/>
                  <a:gd name="T17" fmla="*/ 3 h 3"/>
                  <a:gd name="T18" fmla="*/ 5 w 5"/>
                  <a:gd name="T19" fmla="*/ 3 h 3"/>
                  <a:gd name="T20" fmla="*/ 5 w 5"/>
                  <a:gd name="T21" fmla="*/ 3 h 3"/>
                  <a:gd name="T22" fmla="*/ 0 w 5"/>
                  <a:gd name="T23" fmla="*/ 0 h 3"/>
                  <a:gd name="T24" fmla="*/ 0 w 5"/>
                  <a:gd name="T25" fmla="*/ 0 h 3"/>
                  <a:gd name="T26" fmla="*/ 0 w 5"/>
                  <a:gd name="T27" fmla="*/ 0 h 3"/>
                  <a:gd name="T28" fmla="*/ 0 w 5"/>
                  <a:gd name="T29" fmla="*/ 0 h 3"/>
                  <a:gd name="T30" fmla="*/ 0 w 5"/>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 h="3">
                    <a:moveTo>
                      <a:pt x="0" y="0"/>
                    </a:moveTo>
                    <a:cubicBezTo>
                      <a:pt x="0" y="1"/>
                      <a:pt x="0" y="1"/>
                      <a:pt x="0" y="1"/>
                    </a:cubicBezTo>
                    <a:cubicBezTo>
                      <a:pt x="0" y="1"/>
                      <a:pt x="0" y="1"/>
                      <a:pt x="0" y="1"/>
                    </a:cubicBezTo>
                    <a:cubicBezTo>
                      <a:pt x="0" y="1"/>
                      <a:pt x="1" y="1"/>
                      <a:pt x="1" y="1"/>
                    </a:cubicBezTo>
                    <a:cubicBezTo>
                      <a:pt x="1" y="1"/>
                      <a:pt x="1" y="1"/>
                      <a:pt x="1" y="1"/>
                    </a:cubicBezTo>
                    <a:cubicBezTo>
                      <a:pt x="2" y="2"/>
                      <a:pt x="3" y="2"/>
                      <a:pt x="4" y="3"/>
                    </a:cubicBezTo>
                    <a:cubicBezTo>
                      <a:pt x="4" y="3"/>
                      <a:pt x="4" y="3"/>
                      <a:pt x="4" y="3"/>
                    </a:cubicBezTo>
                    <a:cubicBezTo>
                      <a:pt x="4" y="3"/>
                      <a:pt x="4" y="3"/>
                      <a:pt x="4" y="3"/>
                    </a:cubicBezTo>
                    <a:cubicBezTo>
                      <a:pt x="4" y="3"/>
                      <a:pt x="4" y="3"/>
                      <a:pt x="4" y="3"/>
                    </a:cubicBezTo>
                    <a:cubicBezTo>
                      <a:pt x="5" y="3"/>
                      <a:pt x="5" y="3"/>
                      <a:pt x="5" y="3"/>
                    </a:cubicBezTo>
                    <a:cubicBezTo>
                      <a:pt x="5" y="3"/>
                      <a:pt x="5" y="3"/>
                      <a:pt x="5" y="3"/>
                    </a:cubicBezTo>
                    <a:cubicBezTo>
                      <a:pt x="4" y="3"/>
                      <a:pt x="2" y="2"/>
                      <a:pt x="0" y="0"/>
                    </a:cubicBezTo>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76" name="Freeform 248"/>
              <p:cNvSpPr>
                <a:spLocks noEditPoints="1"/>
              </p:cNvSpPr>
              <p:nvPr/>
            </p:nvSpPr>
            <p:spPr bwMode="auto">
              <a:xfrm>
                <a:off x="1400" y="727"/>
                <a:ext cx="11" cy="6"/>
              </a:xfrm>
              <a:custGeom>
                <a:avLst/>
                <a:gdLst>
                  <a:gd name="T0" fmla="*/ 1 w 7"/>
                  <a:gd name="T1" fmla="*/ 0 h 4"/>
                  <a:gd name="T2" fmla="*/ 1 w 7"/>
                  <a:gd name="T3" fmla="*/ 0 h 4"/>
                  <a:gd name="T4" fmla="*/ 1 w 7"/>
                  <a:gd name="T5" fmla="*/ 0 h 4"/>
                  <a:gd name="T6" fmla="*/ 6 w 7"/>
                  <a:gd name="T7" fmla="*/ 3 h 4"/>
                  <a:gd name="T8" fmla="*/ 6 w 7"/>
                  <a:gd name="T9" fmla="*/ 3 h 4"/>
                  <a:gd name="T10" fmla="*/ 6 w 7"/>
                  <a:gd name="T11" fmla="*/ 3 h 4"/>
                  <a:gd name="T12" fmla="*/ 4 w 7"/>
                  <a:gd name="T13" fmla="*/ 2 h 4"/>
                  <a:gd name="T14" fmla="*/ 1 w 7"/>
                  <a:gd name="T15" fmla="*/ 0 h 4"/>
                  <a:gd name="T16" fmla="*/ 1 w 7"/>
                  <a:gd name="T17" fmla="*/ 0 h 4"/>
                  <a:gd name="T18" fmla="*/ 0 w 7"/>
                  <a:gd name="T19" fmla="*/ 0 h 4"/>
                  <a:gd name="T20" fmla="*/ 0 w 7"/>
                  <a:gd name="T21" fmla="*/ 0 h 4"/>
                  <a:gd name="T22" fmla="*/ 0 w 7"/>
                  <a:gd name="T23" fmla="*/ 0 h 4"/>
                  <a:gd name="T24" fmla="*/ 1 w 7"/>
                  <a:gd name="T25" fmla="*/ 0 h 4"/>
                  <a:gd name="T26" fmla="*/ 1 w 7"/>
                  <a:gd name="T27" fmla="*/ 0 h 4"/>
                  <a:gd name="T28" fmla="*/ 1 w 7"/>
                  <a:gd name="T29" fmla="*/ 0 h 4"/>
                  <a:gd name="T30" fmla="*/ 5 w 7"/>
                  <a:gd name="T31" fmla="*/ 3 h 4"/>
                  <a:gd name="T32" fmla="*/ 6 w 7"/>
                  <a:gd name="T33" fmla="*/ 3 h 4"/>
                  <a:gd name="T34" fmla="*/ 7 w 7"/>
                  <a:gd name="T35" fmla="*/ 4 h 4"/>
                  <a:gd name="T36" fmla="*/ 7 w 7"/>
                  <a:gd name="T37" fmla="*/ 4 h 4"/>
                  <a:gd name="T38" fmla="*/ 7 w 7"/>
                  <a:gd name="T39" fmla="*/ 4 h 4"/>
                  <a:gd name="T40" fmla="*/ 7 w 7"/>
                  <a:gd name="T41" fmla="*/ 4 h 4"/>
                  <a:gd name="T42" fmla="*/ 7 w 7"/>
                  <a:gd name="T43" fmla="*/ 4 h 4"/>
                  <a:gd name="T44" fmla="*/ 7 w 7"/>
                  <a:gd name="T45" fmla="*/ 4 h 4"/>
                  <a:gd name="T46" fmla="*/ 7 w 7"/>
                  <a:gd name="T47" fmla="*/ 4 h 4"/>
                  <a:gd name="T48" fmla="*/ 6 w 7"/>
                  <a:gd name="T49" fmla="*/ 3 h 4"/>
                  <a:gd name="T50" fmla="*/ 6 w 7"/>
                  <a:gd name="T51" fmla="*/ 3 h 4"/>
                  <a:gd name="T52" fmla="*/ 6 w 7"/>
                  <a:gd name="T53" fmla="*/ 3 h 4"/>
                  <a:gd name="T54" fmla="*/ 5 w 7"/>
                  <a:gd name="T55" fmla="*/ 3 h 4"/>
                  <a:gd name="T56" fmla="*/ 5 w 7"/>
                  <a:gd name="T57" fmla="*/ 3 h 4"/>
                  <a:gd name="T58" fmla="*/ 5 w 7"/>
                  <a:gd name="T59" fmla="*/ 3 h 4"/>
                  <a:gd name="T60" fmla="*/ 5 w 7"/>
                  <a:gd name="T61" fmla="*/ 3 h 4"/>
                  <a:gd name="T62" fmla="*/ 2 w 7"/>
                  <a:gd name="T63" fmla="*/ 1 h 4"/>
                  <a:gd name="T64" fmla="*/ 2 w 7"/>
                  <a:gd name="T65" fmla="*/ 1 h 4"/>
                  <a:gd name="T66" fmla="*/ 1 w 7"/>
                  <a:gd name="T67" fmla="*/ 1 h 4"/>
                  <a:gd name="T68" fmla="*/ 1 w 7"/>
                  <a:gd name="T69" fmla="*/ 1 h 4"/>
                  <a:gd name="T70" fmla="*/ 1 w 7"/>
                  <a:gd name="T71" fmla="*/ 0 h 4"/>
                  <a:gd name="T72" fmla="*/ 1 w 7"/>
                  <a:gd name="T73" fmla="*/ 0 h 4"/>
                  <a:gd name="T74" fmla="*/ 0 w 7"/>
                  <a:gd name="T7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 h="4">
                    <a:moveTo>
                      <a:pt x="1" y="0"/>
                    </a:moveTo>
                    <a:cubicBezTo>
                      <a:pt x="1" y="0"/>
                      <a:pt x="1" y="0"/>
                      <a:pt x="1" y="0"/>
                    </a:cubicBezTo>
                    <a:cubicBezTo>
                      <a:pt x="1" y="0"/>
                      <a:pt x="1" y="0"/>
                      <a:pt x="1" y="0"/>
                    </a:cubicBezTo>
                    <a:cubicBezTo>
                      <a:pt x="3" y="2"/>
                      <a:pt x="5" y="3"/>
                      <a:pt x="6" y="3"/>
                    </a:cubicBezTo>
                    <a:cubicBezTo>
                      <a:pt x="6" y="3"/>
                      <a:pt x="6" y="3"/>
                      <a:pt x="6" y="3"/>
                    </a:cubicBezTo>
                    <a:cubicBezTo>
                      <a:pt x="6" y="3"/>
                      <a:pt x="6" y="3"/>
                      <a:pt x="6" y="3"/>
                    </a:cubicBezTo>
                    <a:cubicBezTo>
                      <a:pt x="5" y="3"/>
                      <a:pt x="5" y="3"/>
                      <a:pt x="4" y="2"/>
                    </a:cubicBezTo>
                    <a:cubicBezTo>
                      <a:pt x="1" y="0"/>
                      <a:pt x="1" y="0"/>
                      <a:pt x="1" y="0"/>
                    </a:cubicBezTo>
                    <a:cubicBezTo>
                      <a:pt x="1" y="0"/>
                      <a:pt x="1" y="0"/>
                      <a:pt x="1" y="0"/>
                    </a:cubicBezTo>
                    <a:moveTo>
                      <a:pt x="0" y="0"/>
                    </a:moveTo>
                    <a:cubicBezTo>
                      <a:pt x="0" y="0"/>
                      <a:pt x="0" y="0"/>
                      <a:pt x="0" y="0"/>
                    </a:cubicBezTo>
                    <a:cubicBezTo>
                      <a:pt x="0" y="0"/>
                      <a:pt x="0" y="0"/>
                      <a:pt x="0" y="0"/>
                    </a:cubicBezTo>
                    <a:cubicBezTo>
                      <a:pt x="0" y="0"/>
                      <a:pt x="0" y="0"/>
                      <a:pt x="1" y="0"/>
                    </a:cubicBezTo>
                    <a:cubicBezTo>
                      <a:pt x="1" y="0"/>
                      <a:pt x="1" y="0"/>
                      <a:pt x="1" y="0"/>
                    </a:cubicBezTo>
                    <a:cubicBezTo>
                      <a:pt x="1" y="0"/>
                      <a:pt x="1" y="0"/>
                      <a:pt x="1" y="0"/>
                    </a:cubicBezTo>
                    <a:cubicBezTo>
                      <a:pt x="2" y="1"/>
                      <a:pt x="4" y="2"/>
                      <a:pt x="5" y="3"/>
                    </a:cubicBezTo>
                    <a:cubicBezTo>
                      <a:pt x="5" y="3"/>
                      <a:pt x="5" y="3"/>
                      <a:pt x="6" y="3"/>
                    </a:cubicBezTo>
                    <a:cubicBezTo>
                      <a:pt x="6" y="4"/>
                      <a:pt x="7" y="4"/>
                      <a:pt x="7" y="4"/>
                    </a:cubicBezTo>
                    <a:cubicBezTo>
                      <a:pt x="7" y="4"/>
                      <a:pt x="7" y="4"/>
                      <a:pt x="7" y="4"/>
                    </a:cubicBezTo>
                    <a:cubicBezTo>
                      <a:pt x="7" y="4"/>
                      <a:pt x="7" y="4"/>
                      <a:pt x="7" y="4"/>
                    </a:cubicBezTo>
                    <a:cubicBezTo>
                      <a:pt x="7" y="4"/>
                      <a:pt x="7" y="4"/>
                      <a:pt x="7" y="4"/>
                    </a:cubicBezTo>
                    <a:cubicBezTo>
                      <a:pt x="7" y="4"/>
                      <a:pt x="7" y="4"/>
                      <a:pt x="7" y="4"/>
                    </a:cubicBezTo>
                    <a:cubicBezTo>
                      <a:pt x="7" y="4"/>
                      <a:pt x="7" y="4"/>
                      <a:pt x="7" y="4"/>
                    </a:cubicBezTo>
                    <a:cubicBezTo>
                      <a:pt x="7" y="4"/>
                      <a:pt x="7" y="4"/>
                      <a:pt x="7" y="4"/>
                    </a:cubicBezTo>
                    <a:cubicBezTo>
                      <a:pt x="6" y="4"/>
                      <a:pt x="6" y="3"/>
                      <a:pt x="6" y="3"/>
                    </a:cubicBezTo>
                    <a:cubicBezTo>
                      <a:pt x="6" y="3"/>
                      <a:pt x="6" y="3"/>
                      <a:pt x="6" y="3"/>
                    </a:cubicBezTo>
                    <a:cubicBezTo>
                      <a:pt x="6" y="3"/>
                      <a:pt x="6" y="3"/>
                      <a:pt x="6" y="3"/>
                    </a:cubicBezTo>
                    <a:cubicBezTo>
                      <a:pt x="6" y="3"/>
                      <a:pt x="6" y="3"/>
                      <a:pt x="5" y="3"/>
                    </a:cubicBezTo>
                    <a:cubicBezTo>
                      <a:pt x="5" y="3"/>
                      <a:pt x="5" y="3"/>
                      <a:pt x="5" y="3"/>
                    </a:cubicBezTo>
                    <a:cubicBezTo>
                      <a:pt x="5" y="3"/>
                      <a:pt x="5" y="3"/>
                      <a:pt x="5" y="3"/>
                    </a:cubicBezTo>
                    <a:cubicBezTo>
                      <a:pt x="5" y="3"/>
                      <a:pt x="5" y="3"/>
                      <a:pt x="5" y="3"/>
                    </a:cubicBezTo>
                    <a:cubicBezTo>
                      <a:pt x="4" y="2"/>
                      <a:pt x="3" y="2"/>
                      <a:pt x="2" y="1"/>
                    </a:cubicBezTo>
                    <a:cubicBezTo>
                      <a:pt x="2" y="1"/>
                      <a:pt x="2" y="1"/>
                      <a:pt x="2" y="1"/>
                    </a:cubicBezTo>
                    <a:cubicBezTo>
                      <a:pt x="2" y="1"/>
                      <a:pt x="1" y="1"/>
                      <a:pt x="1" y="1"/>
                    </a:cubicBezTo>
                    <a:cubicBezTo>
                      <a:pt x="1" y="1"/>
                      <a:pt x="1" y="1"/>
                      <a:pt x="1" y="1"/>
                    </a:cubicBezTo>
                    <a:cubicBezTo>
                      <a:pt x="1" y="0"/>
                      <a:pt x="1" y="0"/>
                      <a:pt x="1" y="0"/>
                    </a:cubicBezTo>
                    <a:cubicBezTo>
                      <a:pt x="1"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77" name="Freeform 249"/>
              <p:cNvSpPr>
                <a:spLocks noEditPoints="1"/>
              </p:cNvSpPr>
              <p:nvPr/>
            </p:nvSpPr>
            <p:spPr bwMode="auto">
              <a:xfrm>
                <a:off x="422" y="1402"/>
                <a:ext cx="1186" cy="2116"/>
              </a:xfrm>
              <a:custGeom>
                <a:avLst/>
                <a:gdLst>
                  <a:gd name="T0" fmla="*/ 1 w 764"/>
                  <a:gd name="T1" fmla="*/ 1363 h 1363"/>
                  <a:gd name="T2" fmla="*/ 2 w 764"/>
                  <a:gd name="T3" fmla="*/ 1363 h 1363"/>
                  <a:gd name="T4" fmla="*/ 270 w 764"/>
                  <a:gd name="T5" fmla="*/ 1191 h 1363"/>
                  <a:gd name="T6" fmla="*/ 158 w 764"/>
                  <a:gd name="T7" fmla="*/ 1274 h 1363"/>
                  <a:gd name="T8" fmla="*/ 272 w 764"/>
                  <a:gd name="T9" fmla="*/ 1192 h 1363"/>
                  <a:gd name="T10" fmla="*/ 273 w 764"/>
                  <a:gd name="T11" fmla="*/ 1188 h 1363"/>
                  <a:gd name="T12" fmla="*/ 275 w 764"/>
                  <a:gd name="T13" fmla="*/ 1190 h 1363"/>
                  <a:gd name="T14" fmla="*/ 402 w 764"/>
                  <a:gd name="T15" fmla="*/ 1079 h 1363"/>
                  <a:gd name="T16" fmla="*/ 524 w 764"/>
                  <a:gd name="T17" fmla="*/ 948 h 1363"/>
                  <a:gd name="T18" fmla="*/ 444 w 764"/>
                  <a:gd name="T19" fmla="*/ 1038 h 1363"/>
                  <a:gd name="T20" fmla="*/ 526 w 764"/>
                  <a:gd name="T21" fmla="*/ 950 h 1363"/>
                  <a:gd name="T22" fmla="*/ 543 w 764"/>
                  <a:gd name="T23" fmla="*/ 841 h 1363"/>
                  <a:gd name="T24" fmla="*/ 529 w 764"/>
                  <a:gd name="T25" fmla="*/ 947 h 1363"/>
                  <a:gd name="T26" fmla="*/ 545 w 764"/>
                  <a:gd name="T27" fmla="*/ 838 h 1363"/>
                  <a:gd name="T28" fmla="*/ 522 w 764"/>
                  <a:gd name="T29" fmla="*/ 825 h 1363"/>
                  <a:gd name="T30" fmla="*/ 524 w 764"/>
                  <a:gd name="T31" fmla="*/ 821 h 1363"/>
                  <a:gd name="T32" fmla="*/ 413 w 764"/>
                  <a:gd name="T33" fmla="*/ 746 h 1363"/>
                  <a:gd name="T34" fmla="*/ 469 w 764"/>
                  <a:gd name="T35" fmla="*/ 780 h 1363"/>
                  <a:gd name="T36" fmla="*/ 427 w 764"/>
                  <a:gd name="T37" fmla="*/ 727 h 1363"/>
                  <a:gd name="T38" fmla="*/ 426 w 764"/>
                  <a:gd name="T39" fmla="*/ 727 h 1363"/>
                  <a:gd name="T40" fmla="*/ 462 w 764"/>
                  <a:gd name="T41" fmla="*/ 679 h 1363"/>
                  <a:gd name="T42" fmla="*/ 524 w 764"/>
                  <a:gd name="T43" fmla="*/ 571 h 1363"/>
                  <a:gd name="T44" fmla="*/ 499 w 764"/>
                  <a:gd name="T45" fmla="*/ 619 h 1363"/>
                  <a:gd name="T46" fmla="*/ 606 w 764"/>
                  <a:gd name="T47" fmla="*/ 420 h 1363"/>
                  <a:gd name="T48" fmla="*/ 587 w 764"/>
                  <a:gd name="T49" fmla="*/ 456 h 1363"/>
                  <a:gd name="T50" fmla="*/ 547 w 764"/>
                  <a:gd name="T51" fmla="*/ 530 h 1363"/>
                  <a:gd name="T52" fmla="*/ 545 w 764"/>
                  <a:gd name="T53" fmla="*/ 533 h 1363"/>
                  <a:gd name="T54" fmla="*/ 529 w 764"/>
                  <a:gd name="T55" fmla="*/ 570 h 1363"/>
                  <a:gd name="T56" fmla="*/ 588 w 764"/>
                  <a:gd name="T57" fmla="*/ 462 h 1363"/>
                  <a:gd name="T58" fmla="*/ 609 w 764"/>
                  <a:gd name="T59" fmla="*/ 422 h 1363"/>
                  <a:gd name="T60" fmla="*/ 623 w 764"/>
                  <a:gd name="T61" fmla="*/ 385 h 1363"/>
                  <a:gd name="T62" fmla="*/ 621 w 764"/>
                  <a:gd name="T63" fmla="*/ 389 h 1363"/>
                  <a:gd name="T64" fmla="*/ 611 w 764"/>
                  <a:gd name="T65" fmla="*/ 419 h 1363"/>
                  <a:gd name="T66" fmla="*/ 640 w 764"/>
                  <a:gd name="T67" fmla="*/ 357 h 1363"/>
                  <a:gd name="T68" fmla="*/ 649 w 764"/>
                  <a:gd name="T69" fmla="*/ 328 h 1363"/>
                  <a:gd name="T70" fmla="*/ 676 w 764"/>
                  <a:gd name="T71" fmla="*/ 276 h 1363"/>
                  <a:gd name="T72" fmla="*/ 753 w 764"/>
                  <a:gd name="T73" fmla="*/ 36 h 1363"/>
                  <a:gd name="T74" fmla="*/ 752 w 764"/>
                  <a:gd name="T75" fmla="*/ 39 h 1363"/>
                  <a:gd name="T76" fmla="*/ 727 w 764"/>
                  <a:gd name="T77" fmla="*/ 128 h 1363"/>
                  <a:gd name="T78" fmla="*/ 687 w 764"/>
                  <a:gd name="T79" fmla="*/ 239 h 1363"/>
                  <a:gd name="T80" fmla="*/ 674 w 764"/>
                  <a:gd name="T81" fmla="*/ 271 h 1363"/>
                  <a:gd name="T82" fmla="*/ 689 w 764"/>
                  <a:gd name="T83" fmla="*/ 244 h 1363"/>
                  <a:gd name="T84" fmla="*/ 731 w 764"/>
                  <a:gd name="T85" fmla="*/ 127 h 1363"/>
                  <a:gd name="T86" fmla="*/ 764 w 764"/>
                  <a:gd name="T87" fmla="*/ 2 h 1363"/>
                  <a:gd name="T88" fmla="*/ 761 w 764"/>
                  <a:gd name="T89" fmla="*/ 0 h 1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4" h="1363">
                    <a:moveTo>
                      <a:pt x="153" y="1275"/>
                    </a:moveTo>
                    <a:cubicBezTo>
                      <a:pt x="102" y="1309"/>
                      <a:pt x="51" y="1338"/>
                      <a:pt x="0" y="1362"/>
                    </a:cubicBezTo>
                    <a:cubicBezTo>
                      <a:pt x="1" y="1363"/>
                      <a:pt x="1" y="1363"/>
                      <a:pt x="1" y="1363"/>
                    </a:cubicBezTo>
                    <a:cubicBezTo>
                      <a:pt x="1" y="1363"/>
                      <a:pt x="1" y="1363"/>
                      <a:pt x="1" y="1363"/>
                    </a:cubicBezTo>
                    <a:cubicBezTo>
                      <a:pt x="1" y="1363"/>
                      <a:pt x="2" y="1363"/>
                      <a:pt x="2" y="1363"/>
                    </a:cubicBezTo>
                    <a:cubicBezTo>
                      <a:pt x="2" y="1363"/>
                      <a:pt x="2" y="1363"/>
                      <a:pt x="2" y="1363"/>
                    </a:cubicBezTo>
                    <a:cubicBezTo>
                      <a:pt x="53" y="1339"/>
                      <a:pt x="104" y="1310"/>
                      <a:pt x="155" y="1276"/>
                    </a:cubicBezTo>
                    <a:cubicBezTo>
                      <a:pt x="155" y="1276"/>
                      <a:pt x="154" y="1275"/>
                      <a:pt x="153" y="1275"/>
                    </a:cubicBezTo>
                    <a:moveTo>
                      <a:pt x="270" y="1191"/>
                    </a:moveTo>
                    <a:cubicBezTo>
                      <a:pt x="258" y="1200"/>
                      <a:pt x="245" y="1210"/>
                      <a:pt x="233" y="1219"/>
                    </a:cubicBezTo>
                    <a:cubicBezTo>
                      <a:pt x="208" y="1238"/>
                      <a:pt x="182" y="1256"/>
                      <a:pt x="157" y="1273"/>
                    </a:cubicBezTo>
                    <a:cubicBezTo>
                      <a:pt x="157" y="1273"/>
                      <a:pt x="158" y="1274"/>
                      <a:pt x="158" y="1274"/>
                    </a:cubicBezTo>
                    <a:cubicBezTo>
                      <a:pt x="158" y="1274"/>
                      <a:pt x="158" y="1274"/>
                      <a:pt x="158" y="1274"/>
                    </a:cubicBezTo>
                    <a:cubicBezTo>
                      <a:pt x="184" y="1257"/>
                      <a:pt x="209" y="1240"/>
                      <a:pt x="235" y="1221"/>
                    </a:cubicBezTo>
                    <a:cubicBezTo>
                      <a:pt x="247" y="1211"/>
                      <a:pt x="260" y="1202"/>
                      <a:pt x="272" y="1192"/>
                    </a:cubicBezTo>
                    <a:cubicBezTo>
                      <a:pt x="271" y="1192"/>
                      <a:pt x="271" y="1191"/>
                      <a:pt x="270" y="1191"/>
                    </a:cubicBezTo>
                    <a:moveTo>
                      <a:pt x="400" y="1078"/>
                    </a:moveTo>
                    <a:cubicBezTo>
                      <a:pt x="359" y="1117"/>
                      <a:pt x="317" y="1154"/>
                      <a:pt x="273" y="1188"/>
                    </a:cubicBezTo>
                    <a:cubicBezTo>
                      <a:pt x="273" y="1188"/>
                      <a:pt x="273" y="1188"/>
                      <a:pt x="273" y="1188"/>
                    </a:cubicBezTo>
                    <a:cubicBezTo>
                      <a:pt x="274" y="1189"/>
                      <a:pt x="275" y="1189"/>
                      <a:pt x="275" y="1190"/>
                    </a:cubicBezTo>
                    <a:cubicBezTo>
                      <a:pt x="275" y="1190"/>
                      <a:pt x="275" y="1190"/>
                      <a:pt x="275" y="1190"/>
                    </a:cubicBezTo>
                    <a:cubicBezTo>
                      <a:pt x="275" y="1190"/>
                      <a:pt x="275" y="1190"/>
                      <a:pt x="275" y="1190"/>
                    </a:cubicBezTo>
                    <a:cubicBezTo>
                      <a:pt x="319" y="1155"/>
                      <a:pt x="362" y="1118"/>
                      <a:pt x="402" y="1080"/>
                    </a:cubicBezTo>
                    <a:cubicBezTo>
                      <a:pt x="402" y="1079"/>
                      <a:pt x="402" y="1079"/>
                      <a:pt x="402" y="1079"/>
                    </a:cubicBezTo>
                    <a:cubicBezTo>
                      <a:pt x="401" y="1079"/>
                      <a:pt x="401" y="1079"/>
                      <a:pt x="401" y="1078"/>
                    </a:cubicBezTo>
                    <a:cubicBezTo>
                      <a:pt x="400" y="1078"/>
                      <a:pt x="400" y="1078"/>
                      <a:pt x="400" y="1078"/>
                    </a:cubicBezTo>
                    <a:moveTo>
                      <a:pt x="524" y="948"/>
                    </a:moveTo>
                    <a:cubicBezTo>
                      <a:pt x="498" y="978"/>
                      <a:pt x="470" y="1008"/>
                      <a:pt x="442" y="1036"/>
                    </a:cubicBezTo>
                    <a:cubicBezTo>
                      <a:pt x="443" y="1037"/>
                      <a:pt x="443" y="1037"/>
                      <a:pt x="443" y="1037"/>
                    </a:cubicBezTo>
                    <a:cubicBezTo>
                      <a:pt x="443" y="1037"/>
                      <a:pt x="443" y="1037"/>
                      <a:pt x="444" y="1038"/>
                    </a:cubicBezTo>
                    <a:cubicBezTo>
                      <a:pt x="444" y="1038"/>
                      <a:pt x="444" y="1038"/>
                      <a:pt x="444" y="1038"/>
                    </a:cubicBezTo>
                    <a:cubicBezTo>
                      <a:pt x="444" y="1038"/>
                      <a:pt x="444" y="1038"/>
                      <a:pt x="444" y="1038"/>
                    </a:cubicBezTo>
                    <a:cubicBezTo>
                      <a:pt x="473" y="1010"/>
                      <a:pt x="500" y="980"/>
                      <a:pt x="526" y="950"/>
                    </a:cubicBezTo>
                    <a:cubicBezTo>
                      <a:pt x="526" y="949"/>
                      <a:pt x="525" y="949"/>
                      <a:pt x="524" y="948"/>
                    </a:cubicBezTo>
                    <a:moveTo>
                      <a:pt x="545" y="838"/>
                    </a:moveTo>
                    <a:cubicBezTo>
                      <a:pt x="545" y="839"/>
                      <a:pt x="544" y="840"/>
                      <a:pt x="543" y="841"/>
                    </a:cubicBezTo>
                    <a:cubicBezTo>
                      <a:pt x="557" y="852"/>
                      <a:pt x="571" y="864"/>
                      <a:pt x="584" y="875"/>
                    </a:cubicBezTo>
                    <a:cubicBezTo>
                      <a:pt x="566" y="899"/>
                      <a:pt x="546" y="922"/>
                      <a:pt x="527" y="945"/>
                    </a:cubicBezTo>
                    <a:cubicBezTo>
                      <a:pt x="527" y="946"/>
                      <a:pt x="528" y="946"/>
                      <a:pt x="529" y="947"/>
                    </a:cubicBezTo>
                    <a:cubicBezTo>
                      <a:pt x="529" y="947"/>
                      <a:pt x="529" y="947"/>
                      <a:pt x="529" y="947"/>
                    </a:cubicBezTo>
                    <a:cubicBezTo>
                      <a:pt x="550" y="923"/>
                      <a:pt x="570" y="899"/>
                      <a:pt x="589" y="874"/>
                    </a:cubicBezTo>
                    <a:cubicBezTo>
                      <a:pt x="575" y="862"/>
                      <a:pt x="560" y="850"/>
                      <a:pt x="545" y="838"/>
                    </a:cubicBezTo>
                    <a:moveTo>
                      <a:pt x="472" y="782"/>
                    </a:moveTo>
                    <a:cubicBezTo>
                      <a:pt x="471" y="783"/>
                      <a:pt x="470" y="784"/>
                      <a:pt x="469" y="785"/>
                    </a:cubicBezTo>
                    <a:cubicBezTo>
                      <a:pt x="487" y="798"/>
                      <a:pt x="505" y="811"/>
                      <a:pt x="522" y="825"/>
                    </a:cubicBezTo>
                    <a:cubicBezTo>
                      <a:pt x="522" y="824"/>
                      <a:pt x="522" y="824"/>
                      <a:pt x="523" y="823"/>
                    </a:cubicBezTo>
                    <a:cubicBezTo>
                      <a:pt x="523" y="823"/>
                      <a:pt x="523" y="823"/>
                      <a:pt x="523" y="823"/>
                    </a:cubicBezTo>
                    <a:cubicBezTo>
                      <a:pt x="523" y="822"/>
                      <a:pt x="524" y="822"/>
                      <a:pt x="524" y="821"/>
                    </a:cubicBezTo>
                    <a:cubicBezTo>
                      <a:pt x="507" y="808"/>
                      <a:pt x="489" y="795"/>
                      <a:pt x="472" y="782"/>
                    </a:cubicBezTo>
                    <a:moveTo>
                      <a:pt x="426" y="727"/>
                    </a:moveTo>
                    <a:cubicBezTo>
                      <a:pt x="422" y="733"/>
                      <a:pt x="418" y="739"/>
                      <a:pt x="413" y="746"/>
                    </a:cubicBezTo>
                    <a:cubicBezTo>
                      <a:pt x="431" y="758"/>
                      <a:pt x="449" y="771"/>
                      <a:pt x="466" y="783"/>
                    </a:cubicBezTo>
                    <a:cubicBezTo>
                      <a:pt x="466" y="783"/>
                      <a:pt x="466" y="783"/>
                      <a:pt x="466" y="783"/>
                    </a:cubicBezTo>
                    <a:cubicBezTo>
                      <a:pt x="467" y="782"/>
                      <a:pt x="468" y="781"/>
                      <a:pt x="469" y="780"/>
                    </a:cubicBezTo>
                    <a:cubicBezTo>
                      <a:pt x="452" y="768"/>
                      <a:pt x="436" y="756"/>
                      <a:pt x="419" y="744"/>
                    </a:cubicBezTo>
                    <a:cubicBezTo>
                      <a:pt x="422" y="739"/>
                      <a:pt x="426" y="734"/>
                      <a:pt x="429" y="729"/>
                    </a:cubicBezTo>
                    <a:cubicBezTo>
                      <a:pt x="428" y="728"/>
                      <a:pt x="428" y="728"/>
                      <a:pt x="427" y="727"/>
                    </a:cubicBezTo>
                    <a:cubicBezTo>
                      <a:pt x="427" y="727"/>
                      <a:pt x="427" y="727"/>
                      <a:pt x="427" y="727"/>
                    </a:cubicBezTo>
                    <a:cubicBezTo>
                      <a:pt x="426" y="727"/>
                      <a:pt x="426" y="727"/>
                      <a:pt x="426" y="727"/>
                    </a:cubicBezTo>
                    <a:cubicBezTo>
                      <a:pt x="426" y="727"/>
                      <a:pt x="426" y="727"/>
                      <a:pt x="426" y="727"/>
                    </a:cubicBezTo>
                    <a:moveTo>
                      <a:pt x="494" y="621"/>
                    </a:moveTo>
                    <a:cubicBezTo>
                      <a:pt x="483" y="640"/>
                      <a:pt x="471" y="658"/>
                      <a:pt x="459" y="677"/>
                    </a:cubicBezTo>
                    <a:cubicBezTo>
                      <a:pt x="460" y="678"/>
                      <a:pt x="461" y="678"/>
                      <a:pt x="462" y="679"/>
                    </a:cubicBezTo>
                    <a:cubicBezTo>
                      <a:pt x="474" y="661"/>
                      <a:pt x="486" y="642"/>
                      <a:pt x="497" y="623"/>
                    </a:cubicBezTo>
                    <a:cubicBezTo>
                      <a:pt x="496" y="622"/>
                      <a:pt x="495" y="621"/>
                      <a:pt x="494" y="621"/>
                    </a:cubicBezTo>
                    <a:moveTo>
                      <a:pt x="524" y="571"/>
                    </a:moveTo>
                    <a:cubicBezTo>
                      <a:pt x="515" y="587"/>
                      <a:pt x="506" y="602"/>
                      <a:pt x="496" y="617"/>
                    </a:cubicBezTo>
                    <a:cubicBezTo>
                      <a:pt x="497" y="618"/>
                      <a:pt x="498" y="619"/>
                      <a:pt x="499" y="619"/>
                    </a:cubicBezTo>
                    <a:cubicBezTo>
                      <a:pt x="499" y="619"/>
                      <a:pt x="499" y="619"/>
                      <a:pt x="499" y="619"/>
                    </a:cubicBezTo>
                    <a:cubicBezTo>
                      <a:pt x="509" y="604"/>
                      <a:pt x="518" y="589"/>
                      <a:pt x="527" y="573"/>
                    </a:cubicBezTo>
                    <a:cubicBezTo>
                      <a:pt x="526" y="573"/>
                      <a:pt x="525" y="572"/>
                      <a:pt x="524" y="571"/>
                    </a:cubicBezTo>
                    <a:moveTo>
                      <a:pt x="606" y="420"/>
                    </a:moveTo>
                    <a:cubicBezTo>
                      <a:pt x="603" y="424"/>
                      <a:pt x="601" y="429"/>
                      <a:pt x="599" y="433"/>
                    </a:cubicBezTo>
                    <a:cubicBezTo>
                      <a:pt x="595" y="441"/>
                      <a:pt x="591" y="449"/>
                      <a:pt x="587" y="456"/>
                    </a:cubicBezTo>
                    <a:cubicBezTo>
                      <a:pt x="587" y="456"/>
                      <a:pt x="587" y="456"/>
                      <a:pt x="587" y="456"/>
                    </a:cubicBezTo>
                    <a:cubicBezTo>
                      <a:pt x="586" y="457"/>
                      <a:pt x="586" y="459"/>
                      <a:pt x="585" y="460"/>
                    </a:cubicBezTo>
                    <a:cubicBezTo>
                      <a:pt x="585" y="460"/>
                      <a:pt x="585" y="460"/>
                      <a:pt x="585" y="460"/>
                    </a:cubicBezTo>
                    <a:cubicBezTo>
                      <a:pt x="573" y="483"/>
                      <a:pt x="560" y="507"/>
                      <a:pt x="547" y="530"/>
                    </a:cubicBezTo>
                    <a:cubicBezTo>
                      <a:pt x="547" y="530"/>
                      <a:pt x="547" y="530"/>
                      <a:pt x="547" y="530"/>
                    </a:cubicBezTo>
                    <a:cubicBezTo>
                      <a:pt x="547" y="531"/>
                      <a:pt x="546" y="532"/>
                      <a:pt x="545" y="533"/>
                    </a:cubicBezTo>
                    <a:cubicBezTo>
                      <a:pt x="545" y="533"/>
                      <a:pt x="545" y="533"/>
                      <a:pt x="545" y="533"/>
                    </a:cubicBezTo>
                    <a:cubicBezTo>
                      <a:pt x="539" y="545"/>
                      <a:pt x="532" y="556"/>
                      <a:pt x="526" y="568"/>
                    </a:cubicBezTo>
                    <a:cubicBezTo>
                      <a:pt x="527" y="568"/>
                      <a:pt x="528" y="569"/>
                      <a:pt x="529" y="570"/>
                    </a:cubicBezTo>
                    <a:cubicBezTo>
                      <a:pt x="529" y="570"/>
                      <a:pt x="529" y="570"/>
                      <a:pt x="529" y="570"/>
                    </a:cubicBezTo>
                    <a:cubicBezTo>
                      <a:pt x="536" y="558"/>
                      <a:pt x="542" y="547"/>
                      <a:pt x="549" y="535"/>
                    </a:cubicBezTo>
                    <a:cubicBezTo>
                      <a:pt x="549" y="534"/>
                      <a:pt x="550" y="533"/>
                      <a:pt x="550" y="532"/>
                    </a:cubicBezTo>
                    <a:cubicBezTo>
                      <a:pt x="563" y="509"/>
                      <a:pt x="576" y="485"/>
                      <a:pt x="588" y="462"/>
                    </a:cubicBezTo>
                    <a:cubicBezTo>
                      <a:pt x="589" y="461"/>
                      <a:pt x="590" y="460"/>
                      <a:pt x="590" y="459"/>
                    </a:cubicBezTo>
                    <a:cubicBezTo>
                      <a:pt x="594" y="451"/>
                      <a:pt x="598" y="443"/>
                      <a:pt x="602" y="435"/>
                    </a:cubicBezTo>
                    <a:cubicBezTo>
                      <a:pt x="604" y="431"/>
                      <a:pt x="607" y="427"/>
                      <a:pt x="609" y="422"/>
                    </a:cubicBezTo>
                    <a:cubicBezTo>
                      <a:pt x="608" y="421"/>
                      <a:pt x="607" y="421"/>
                      <a:pt x="606" y="420"/>
                    </a:cubicBezTo>
                    <a:moveTo>
                      <a:pt x="637" y="355"/>
                    </a:moveTo>
                    <a:cubicBezTo>
                      <a:pt x="632" y="365"/>
                      <a:pt x="627" y="375"/>
                      <a:pt x="623" y="385"/>
                    </a:cubicBezTo>
                    <a:cubicBezTo>
                      <a:pt x="623" y="385"/>
                      <a:pt x="623" y="385"/>
                      <a:pt x="623" y="385"/>
                    </a:cubicBezTo>
                    <a:cubicBezTo>
                      <a:pt x="622" y="387"/>
                      <a:pt x="622" y="388"/>
                      <a:pt x="621" y="389"/>
                    </a:cubicBezTo>
                    <a:cubicBezTo>
                      <a:pt x="621" y="389"/>
                      <a:pt x="621" y="389"/>
                      <a:pt x="621" y="389"/>
                    </a:cubicBezTo>
                    <a:cubicBezTo>
                      <a:pt x="617" y="398"/>
                      <a:pt x="612" y="407"/>
                      <a:pt x="607" y="416"/>
                    </a:cubicBezTo>
                    <a:cubicBezTo>
                      <a:pt x="608" y="417"/>
                      <a:pt x="610" y="418"/>
                      <a:pt x="611" y="419"/>
                    </a:cubicBezTo>
                    <a:cubicBezTo>
                      <a:pt x="611" y="419"/>
                      <a:pt x="611" y="419"/>
                      <a:pt x="611" y="419"/>
                    </a:cubicBezTo>
                    <a:cubicBezTo>
                      <a:pt x="615" y="409"/>
                      <a:pt x="620" y="400"/>
                      <a:pt x="624" y="391"/>
                    </a:cubicBezTo>
                    <a:cubicBezTo>
                      <a:pt x="625" y="390"/>
                      <a:pt x="625" y="389"/>
                      <a:pt x="626" y="388"/>
                    </a:cubicBezTo>
                    <a:cubicBezTo>
                      <a:pt x="631" y="377"/>
                      <a:pt x="636" y="367"/>
                      <a:pt x="640" y="357"/>
                    </a:cubicBezTo>
                    <a:cubicBezTo>
                      <a:pt x="639" y="357"/>
                      <a:pt x="638" y="356"/>
                      <a:pt x="637" y="355"/>
                    </a:cubicBezTo>
                    <a:moveTo>
                      <a:pt x="673" y="274"/>
                    </a:moveTo>
                    <a:cubicBezTo>
                      <a:pt x="665" y="292"/>
                      <a:pt x="658" y="310"/>
                      <a:pt x="649" y="328"/>
                    </a:cubicBezTo>
                    <a:cubicBezTo>
                      <a:pt x="649" y="328"/>
                      <a:pt x="649" y="328"/>
                      <a:pt x="649" y="328"/>
                    </a:cubicBezTo>
                    <a:cubicBezTo>
                      <a:pt x="651" y="329"/>
                      <a:pt x="651" y="329"/>
                      <a:pt x="652" y="330"/>
                    </a:cubicBezTo>
                    <a:cubicBezTo>
                      <a:pt x="661" y="312"/>
                      <a:pt x="668" y="294"/>
                      <a:pt x="676" y="276"/>
                    </a:cubicBezTo>
                    <a:cubicBezTo>
                      <a:pt x="675" y="276"/>
                      <a:pt x="674" y="275"/>
                      <a:pt x="673" y="274"/>
                    </a:cubicBezTo>
                    <a:moveTo>
                      <a:pt x="761" y="0"/>
                    </a:moveTo>
                    <a:cubicBezTo>
                      <a:pt x="759" y="12"/>
                      <a:pt x="756" y="24"/>
                      <a:pt x="753" y="36"/>
                    </a:cubicBezTo>
                    <a:cubicBezTo>
                      <a:pt x="753" y="37"/>
                      <a:pt x="753" y="37"/>
                      <a:pt x="753" y="38"/>
                    </a:cubicBezTo>
                    <a:cubicBezTo>
                      <a:pt x="753" y="38"/>
                      <a:pt x="752" y="39"/>
                      <a:pt x="752" y="39"/>
                    </a:cubicBezTo>
                    <a:cubicBezTo>
                      <a:pt x="752" y="39"/>
                      <a:pt x="752" y="39"/>
                      <a:pt x="752" y="39"/>
                    </a:cubicBezTo>
                    <a:cubicBezTo>
                      <a:pt x="745" y="67"/>
                      <a:pt x="737" y="95"/>
                      <a:pt x="728" y="125"/>
                    </a:cubicBezTo>
                    <a:cubicBezTo>
                      <a:pt x="728" y="125"/>
                      <a:pt x="728" y="125"/>
                      <a:pt x="728" y="125"/>
                    </a:cubicBezTo>
                    <a:cubicBezTo>
                      <a:pt x="728" y="126"/>
                      <a:pt x="727" y="127"/>
                      <a:pt x="727" y="128"/>
                    </a:cubicBezTo>
                    <a:cubicBezTo>
                      <a:pt x="727" y="128"/>
                      <a:pt x="727" y="128"/>
                      <a:pt x="727" y="128"/>
                    </a:cubicBezTo>
                    <a:cubicBezTo>
                      <a:pt x="715" y="164"/>
                      <a:pt x="702" y="201"/>
                      <a:pt x="687" y="239"/>
                    </a:cubicBezTo>
                    <a:cubicBezTo>
                      <a:pt x="687" y="239"/>
                      <a:pt x="687" y="239"/>
                      <a:pt x="687" y="239"/>
                    </a:cubicBezTo>
                    <a:cubicBezTo>
                      <a:pt x="687" y="240"/>
                      <a:pt x="686" y="241"/>
                      <a:pt x="686" y="242"/>
                    </a:cubicBezTo>
                    <a:cubicBezTo>
                      <a:pt x="686" y="242"/>
                      <a:pt x="686" y="242"/>
                      <a:pt x="686" y="242"/>
                    </a:cubicBezTo>
                    <a:cubicBezTo>
                      <a:pt x="682" y="252"/>
                      <a:pt x="678" y="261"/>
                      <a:pt x="674" y="271"/>
                    </a:cubicBezTo>
                    <a:cubicBezTo>
                      <a:pt x="675" y="272"/>
                      <a:pt x="676" y="272"/>
                      <a:pt x="677" y="273"/>
                    </a:cubicBezTo>
                    <a:cubicBezTo>
                      <a:pt x="677" y="273"/>
                      <a:pt x="677" y="273"/>
                      <a:pt x="677" y="273"/>
                    </a:cubicBezTo>
                    <a:cubicBezTo>
                      <a:pt x="681" y="263"/>
                      <a:pt x="685" y="254"/>
                      <a:pt x="689" y="244"/>
                    </a:cubicBezTo>
                    <a:cubicBezTo>
                      <a:pt x="689" y="243"/>
                      <a:pt x="690" y="242"/>
                      <a:pt x="690" y="241"/>
                    </a:cubicBezTo>
                    <a:cubicBezTo>
                      <a:pt x="705" y="203"/>
                      <a:pt x="718" y="166"/>
                      <a:pt x="730" y="130"/>
                    </a:cubicBezTo>
                    <a:cubicBezTo>
                      <a:pt x="730" y="129"/>
                      <a:pt x="731" y="128"/>
                      <a:pt x="731" y="127"/>
                    </a:cubicBezTo>
                    <a:cubicBezTo>
                      <a:pt x="740" y="98"/>
                      <a:pt x="748" y="69"/>
                      <a:pt x="755" y="41"/>
                    </a:cubicBezTo>
                    <a:cubicBezTo>
                      <a:pt x="755" y="40"/>
                      <a:pt x="756" y="39"/>
                      <a:pt x="756" y="38"/>
                    </a:cubicBezTo>
                    <a:cubicBezTo>
                      <a:pt x="759" y="26"/>
                      <a:pt x="762" y="14"/>
                      <a:pt x="764" y="2"/>
                    </a:cubicBezTo>
                    <a:cubicBezTo>
                      <a:pt x="764" y="1"/>
                      <a:pt x="764" y="1"/>
                      <a:pt x="764" y="1"/>
                    </a:cubicBezTo>
                    <a:cubicBezTo>
                      <a:pt x="763" y="1"/>
                      <a:pt x="762" y="1"/>
                      <a:pt x="761" y="0"/>
                    </a:cubicBezTo>
                    <a:cubicBezTo>
                      <a:pt x="761" y="0"/>
                      <a:pt x="761" y="0"/>
                      <a:pt x="76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586" name="Freeform 250"/>
              <p:cNvSpPr>
                <a:spLocks noEditPoints="1"/>
              </p:cNvSpPr>
              <p:nvPr/>
            </p:nvSpPr>
            <p:spPr bwMode="auto">
              <a:xfrm>
                <a:off x="616" y="1450"/>
                <a:ext cx="857" cy="2194"/>
              </a:xfrm>
              <a:custGeom>
                <a:avLst/>
                <a:gdLst>
                  <a:gd name="T0" fmla="*/ 0 w 552"/>
                  <a:gd name="T1" fmla="*/ 1413 h 1413"/>
                  <a:gd name="T2" fmla="*/ 344 w 552"/>
                  <a:gd name="T3" fmla="*/ 1262 h 1413"/>
                  <a:gd name="T4" fmla="*/ 344 w 552"/>
                  <a:gd name="T5" fmla="*/ 1262 h 1413"/>
                  <a:gd name="T6" fmla="*/ 343 w 552"/>
                  <a:gd name="T7" fmla="*/ 1260 h 1413"/>
                  <a:gd name="T8" fmla="*/ 427 w 552"/>
                  <a:gd name="T9" fmla="*/ 1158 h 1413"/>
                  <a:gd name="T10" fmla="*/ 371 w 552"/>
                  <a:gd name="T11" fmla="*/ 1244 h 1413"/>
                  <a:gd name="T12" fmla="*/ 371 w 552"/>
                  <a:gd name="T13" fmla="*/ 1244 h 1413"/>
                  <a:gd name="T14" fmla="*/ 430 w 552"/>
                  <a:gd name="T15" fmla="*/ 1155 h 1413"/>
                  <a:gd name="T16" fmla="*/ 414 w 552"/>
                  <a:gd name="T17" fmla="*/ 1144 h 1413"/>
                  <a:gd name="T18" fmla="*/ 393 w 552"/>
                  <a:gd name="T19" fmla="*/ 1116 h 1413"/>
                  <a:gd name="T20" fmla="*/ 387 w 552"/>
                  <a:gd name="T21" fmla="*/ 1116 h 1413"/>
                  <a:gd name="T22" fmla="*/ 392 w 552"/>
                  <a:gd name="T23" fmla="*/ 1114 h 1413"/>
                  <a:gd name="T24" fmla="*/ 314 w 552"/>
                  <a:gd name="T25" fmla="*/ 1042 h 1413"/>
                  <a:gd name="T26" fmla="*/ 339 w 552"/>
                  <a:gd name="T27" fmla="*/ 1069 h 1413"/>
                  <a:gd name="T28" fmla="*/ 314 w 552"/>
                  <a:gd name="T29" fmla="*/ 1042 h 1413"/>
                  <a:gd name="T30" fmla="*/ 279 w 552"/>
                  <a:gd name="T31" fmla="*/ 1018 h 1413"/>
                  <a:gd name="T32" fmla="*/ 193 w 552"/>
                  <a:gd name="T33" fmla="*/ 946 h 1413"/>
                  <a:gd name="T34" fmla="*/ 225 w 552"/>
                  <a:gd name="T35" fmla="*/ 975 h 1413"/>
                  <a:gd name="T36" fmla="*/ 96 w 552"/>
                  <a:gd name="T37" fmla="*/ 845 h 1413"/>
                  <a:gd name="T38" fmla="*/ 187 w 552"/>
                  <a:gd name="T39" fmla="*/ 947 h 1413"/>
                  <a:gd name="T40" fmla="*/ 99 w 552"/>
                  <a:gd name="T41" fmla="*/ 846 h 1413"/>
                  <a:gd name="T42" fmla="*/ 99 w 552"/>
                  <a:gd name="T43" fmla="*/ 841 h 1413"/>
                  <a:gd name="T44" fmla="*/ 249 w 552"/>
                  <a:gd name="T45" fmla="*/ 626 h 1413"/>
                  <a:gd name="T46" fmla="*/ 248 w 552"/>
                  <a:gd name="T47" fmla="*/ 620 h 1413"/>
                  <a:gd name="T48" fmla="*/ 299 w 552"/>
                  <a:gd name="T49" fmla="*/ 543 h 1413"/>
                  <a:gd name="T50" fmla="*/ 308 w 552"/>
                  <a:gd name="T51" fmla="*/ 521 h 1413"/>
                  <a:gd name="T52" fmla="*/ 306 w 552"/>
                  <a:gd name="T53" fmla="*/ 524 h 1413"/>
                  <a:gd name="T54" fmla="*/ 301 w 552"/>
                  <a:gd name="T55" fmla="*/ 540 h 1413"/>
                  <a:gd name="T56" fmla="*/ 323 w 552"/>
                  <a:gd name="T57" fmla="*/ 503 h 1413"/>
                  <a:gd name="T58" fmla="*/ 319 w 552"/>
                  <a:gd name="T59" fmla="*/ 501 h 1413"/>
                  <a:gd name="T60" fmla="*/ 388 w 552"/>
                  <a:gd name="T61" fmla="*/ 376 h 1413"/>
                  <a:gd name="T62" fmla="*/ 356 w 552"/>
                  <a:gd name="T63" fmla="*/ 436 h 1413"/>
                  <a:gd name="T64" fmla="*/ 351 w 552"/>
                  <a:gd name="T65" fmla="*/ 443 h 1413"/>
                  <a:gd name="T66" fmla="*/ 345 w 552"/>
                  <a:gd name="T67" fmla="*/ 456 h 1413"/>
                  <a:gd name="T68" fmla="*/ 335 w 552"/>
                  <a:gd name="T69" fmla="*/ 473 h 1413"/>
                  <a:gd name="T70" fmla="*/ 348 w 552"/>
                  <a:gd name="T71" fmla="*/ 457 h 1413"/>
                  <a:gd name="T72" fmla="*/ 391 w 552"/>
                  <a:gd name="T73" fmla="*/ 378 h 1413"/>
                  <a:gd name="T74" fmla="*/ 444 w 552"/>
                  <a:gd name="T75" fmla="*/ 261 h 1413"/>
                  <a:gd name="T76" fmla="*/ 422 w 552"/>
                  <a:gd name="T77" fmla="*/ 308 h 1413"/>
                  <a:gd name="T78" fmla="*/ 419 w 552"/>
                  <a:gd name="T79" fmla="*/ 314 h 1413"/>
                  <a:gd name="T80" fmla="*/ 419 w 552"/>
                  <a:gd name="T81" fmla="*/ 314 h 1413"/>
                  <a:gd name="T82" fmla="*/ 419 w 552"/>
                  <a:gd name="T83" fmla="*/ 314 h 1413"/>
                  <a:gd name="T84" fmla="*/ 422 w 552"/>
                  <a:gd name="T85" fmla="*/ 316 h 1413"/>
                  <a:gd name="T86" fmla="*/ 447 w 552"/>
                  <a:gd name="T87" fmla="*/ 263 h 1413"/>
                  <a:gd name="T88" fmla="*/ 446 w 552"/>
                  <a:gd name="T89" fmla="*/ 258 h 1413"/>
                  <a:gd name="T90" fmla="*/ 472 w 552"/>
                  <a:gd name="T91" fmla="*/ 208 h 1413"/>
                  <a:gd name="T92" fmla="*/ 533 w 552"/>
                  <a:gd name="T93" fmla="*/ 47 h 1413"/>
                  <a:gd name="T94" fmla="*/ 532 w 552"/>
                  <a:gd name="T95" fmla="*/ 50 h 1413"/>
                  <a:gd name="T96" fmla="*/ 509 w 552"/>
                  <a:gd name="T97" fmla="*/ 111 h 1413"/>
                  <a:gd name="T98" fmla="*/ 489 w 552"/>
                  <a:gd name="T99" fmla="*/ 159 h 1413"/>
                  <a:gd name="T100" fmla="*/ 480 w 552"/>
                  <a:gd name="T101" fmla="*/ 180 h 1413"/>
                  <a:gd name="T102" fmla="*/ 491 w 552"/>
                  <a:gd name="T103" fmla="*/ 165 h 1413"/>
                  <a:gd name="T104" fmla="*/ 513 w 552"/>
                  <a:gd name="T105" fmla="*/ 111 h 1413"/>
                  <a:gd name="T106" fmla="*/ 552 w 552"/>
                  <a:gd name="T107" fmla="*/ 2 h 1413"/>
                  <a:gd name="T108" fmla="*/ 548 w 552"/>
                  <a:gd name="T109" fmla="*/ 0 h 1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2" h="1413">
                    <a:moveTo>
                      <a:pt x="343" y="1260"/>
                    </a:moveTo>
                    <a:cubicBezTo>
                      <a:pt x="309" y="1281"/>
                      <a:pt x="275" y="1300"/>
                      <a:pt x="239" y="1319"/>
                    </a:cubicBezTo>
                    <a:cubicBezTo>
                      <a:pt x="161" y="1359"/>
                      <a:pt x="80" y="1391"/>
                      <a:pt x="0" y="1413"/>
                    </a:cubicBezTo>
                    <a:cubicBezTo>
                      <a:pt x="0" y="1413"/>
                      <a:pt x="0" y="1413"/>
                      <a:pt x="0" y="1413"/>
                    </a:cubicBezTo>
                    <a:cubicBezTo>
                      <a:pt x="82" y="1392"/>
                      <a:pt x="162" y="1360"/>
                      <a:pt x="241" y="1320"/>
                    </a:cubicBezTo>
                    <a:cubicBezTo>
                      <a:pt x="276" y="1302"/>
                      <a:pt x="310" y="1283"/>
                      <a:pt x="344" y="1262"/>
                    </a:cubicBezTo>
                    <a:cubicBezTo>
                      <a:pt x="344" y="1262"/>
                      <a:pt x="344" y="1262"/>
                      <a:pt x="344" y="1262"/>
                    </a:cubicBezTo>
                    <a:cubicBezTo>
                      <a:pt x="344" y="1262"/>
                      <a:pt x="344" y="1262"/>
                      <a:pt x="344" y="1262"/>
                    </a:cubicBezTo>
                    <a:cubicBezTo>
                      <a:pt x="344" y="1262"/>
                      <a:pt x="344" y="1262"/>
                      <a:pt x="344" y="1262"/>
                    </a:cubicBezTo>
                    <a:cubicBezTo>
                      <a:pt x="343" y="1262"/>
                      <a:pt x="343" y="1261"/>
                      <a:pt x="343" y="1261"/>
                    </a:cubicBezTo>
                    <a:cubicBezTo>
                      <a:pt x="343" y="1260"/>
                      <a:pt x="343" y="1260"/>
                      <a:pt x="343" y="1260"/>
                    </a:cubicBezTo>
                    <a:cubicBezTo>
                      <a:pt x="343" y="1260"/>
                      <a:pt x="343" y="1260"/>
                      <a:pt x="343" y="1260"/>
                    </a:cubicBezTo>
                    <a:moveTo>
                      <a:pt x="430" y="1155"/>
                    </a:moveTo>
                    <a:cubicBezTo>
                      <a:pt x="430" y="1156"/>
                      <a:pt x="429" y="1156"/>
                      <a:pt x="427" y="1157"/>
                    </a:cubicBezTo>
                    <a:cubicBezTo>
                      <a:pt x="427" y="1158"/>
                      <a:pt x="427" y="1158"/>
                      <a:pt x="427" y="1158"/>
                    </a:cubicBezTo>
                    <a:cubicBezTo>
                      <a:pt x="435" y="1167"/>
                      <a:pt x="443" y="1177"/>
                      <a:pt x="451" y="1186"/>
                    </a:cubicBezTo>
                    <a:cubicBezTo>
                      <a:pt x="424" y="1206"/>
                      <a:pt x="397" y="1225"/>
                      <a:pt x="370" y="1243"/>
                    </a:cubicBezTo>
                    <a:cubicBezTo>
                      <a:pt x="370" y="1243"/>
                      <a:pt x="370" y="1243"/>
                      <a:pt x="371" y="1244"/>
                    </a:cubicBezTo>
                    <a:cubicBezTo>
                      <a:pt x="371" y="1244"/>
                      <a:pt x="371" y="1244"/>
                      <a:pt x="371" y="1244"/>
                    </a:cubicBezTo>
                    <a:cubicBezTo>
                      <a:pt x="371" y="1244"/>
                      <a:pt x="371" y="1244"/>
                      <a:pt x="371" y="1244"/>
                    </a:cubicBezTo>
                    <a:cubicBezTo>
                      <a:pt x="371" y="1244"/>
                      <a:pt x="371" y="1244"/>
                      <a:pt x="371" y="1244"/>
                    </a:cubicBezTo>
                    <a:cubicBezTo>
                      <a:pt x="371" y="1244"/>
                      <a:pt x="371" y="1244"/>
                      <a:pt x="371" y="1244"/>
                    </a:cubicBezTo>
                    <a:cubicBezTo>
                      <a:pt x="400" y="1226"/>
                      <a:pt x="428" y="1206"/>
                      <a:pt x="455" y="1185"/>
                    </a:cubicBezTo>
                    <a:cubicBezTo>
                      <a:pt x="448" y="1175"/>
                      <a:pt x="439" y="1165"/>
                      <a:pt x="430" y="1155"/>
                    </a:cubicBezTo>
                    <a:moveTo>
                      <a:pt x="393" y="1116"/>
                    </a:moveTo>
                    <a:cubicBezTo>
                      <a:pt x="392" y="1117"/>
                      <a:pt x="391" y="1118"/>
                      <a:pt x="390" y="1119"/>
                    </a:cubicBezTo>
                    <a:cubicBezTo>
                      <a:pt x="399" y="1127"/>
                      <a:pt x="406" y="1135"/>
                      <a:pt x="414" y="1144"/>
                    </a:cubicBezTo>
                    <a:cubicBezTo>
                      <a:pt x="415" y="1143"/>
                      <a:pt x="416" y="1142"/>
                      <a:pt x="417" y="1141"/>
                    </a:cubicBezTo>
                    <a:cubicBezTo>
                      <a:pt x="417" y="1141"/>
                      <a:pt x="417" y="1141"/>
                      <a:pt x="417" y="1141"/>
                    </a:cubicBezTo>
                    <a:cubicBezTo>
                      <a:pt x="409" y="1133"/>
                      <a:pt x="402" y="1124"/>
                      <a:pt x="393" y="1116"/>
                    </a:cubicBezTo>
                    <a:moveTo>
                      <a:pt x="344" y="1068"/>
                    </a:moveTo>
                    <a:cubicBezTo>
                      <a:pt x="343" y="1069"/>
                      <a:pt x="342" y="1070"/>
                      <a:pt x="341" y="1071"/>
                    </a:cubicBezTo>
                    <a:cubicBezTo>
                      <a:pt x="357" y="1086"/>
                      <a:pt x="373" y="1101"/>
                      <a:pt x="387" y="1116"/>
                    </a:cubicBezTo>
                    <a:cubicBezTo>
                      <a:pt x="388" y="1117"/>
                      <a:pt x="388" y="1117"/>
                      <a:pt x="388" y="1117"/>
                    </a:cubicBezTo>
                    <a:cubicBezTo>
                      <a:pt x="388" y="1117"/>
                      <a:pt x="388" y="1117"/>
                      <a:pt x="388" y="1117"/>
                    </a:cubicBezTo>
                    <a:cubicBezTo>
                      <a:pt x="389" y="1116"/>
                      <a:pt x="390" y="1115"/>
                      <a:pt x="392" y="1114"/>
                    </a:cubicBezTo>
                    <a:cubicBezTo>
                      <a:pt x="391" y="1113"/>
                      <a:pt x="391" y="1113"/>
                      <a:pt x="391" y="1113"/>
                    </a:cubicBezTo>
                    <a:cubicBezTo>
                      <a:pt x="376" y="1098"/>
                      <a:pt x="360" y="1083"/>
                      <a:pt x="344" y="1068"/>
                    </a:cubicBezTo>
                    <a:moveTo>
                      <a:pt x="314" y="1042"/>
                    </a:moveTo>
                    <a:cubicBezTo>
                      <a:pt x="314" y="1043"/>
                      <a:pt x="313" y="1044"/>
                      <a:pt x="312" y="1045"/>
                    </a:cubicBezTo>
                    <a:cubicBezTo>
                      <a:pt x="311" y="1045"/>
                      <a:pt x="311" y="1045"/>
                      <a:pt x="311" y="1045"/>
                    </a:cubicBezTo>
                    <a:cubicBezTo>
                      <a:pt x="321" y="1053"/>
                      <a:pt x="330" y="1061"/>
                      <a:pt x="339" y="1069"/>
                    </a:cubicBezTo>
                    <a:cubicBezTo>
                      <a:pt x="339" y="1069"/>
                      <a:pt x="339" y="1069"/>
                      <a:pt x="339" y="1069"/>
                    </a:cubicBezTo>
                    <a:cubicBezTo>
                      <a:pt x="340" y="1068"/>
                      <a:pt x="341" y="1067"/>
                      <a:pt x="342" y="1066"/>
                    </a:cubicBezTo>
                    <a:cubicBezTo>
                      <a:pt x="333" y="1058"/>
                      <a:pt x="324" y="1050"/>
                      <a:pt x="314" y="1042"/>
                    </a:cubicBezTo>
                    <a:moveTo>
                      <a:pt x="230" y="974"/>
                    </a:moveTo>
                    <a:cubicBezTo>
                      <a:pt x="229" y="975"/>
                      <a:pt x="228" y="976"/>
                      <a:pt x="227" y="977"/>
                    </a:cubicBezTo>
                    <a:cubicBezTo>
                      <a:pt x="245" y="990"/>
                      <a:pt x="262" y="1004"/>
                      <a:pt x="279" y="1018"/>
                    </a:cubicBezTo>
                    <a:cubicBezTo>
                      <a:pt x="280" y="1017"/>
                      <a:pt x="281" y="1016"/>
                      <a:pt x="282" y="1015"/>
                    </a:cubicBezTo>
                    <a:cubicBezTo>
                      <a:pt x="265" y="1001"/>
                      <a:pt x="248" y="987"/>
                      <a:pt x="230" y="974"/>
                    </a:cubicBezTo>
                    <a:moveTo>
                      <a:pt x="193" y="946"/>
                    </a:moveTo>
                    <a:cubicBezTo>
                      <a:pt x="192" y="947"/>
                      <a:pt x="191" y="948"/>
                      <a:pt x="190" y="949"/>
                    </a:cubicBezTo>
                    <a:cubicBezTo>
                      <a:pt x="202" y="958"/>
                      <a:pt x="213" y="966"/>
                      <a:pt x="225" y="975"/>
                    </a:cubicBezTo>
                    <a:cubicBezTo>
                      <a:pt x="225" y="975"/>
                      <a:pt x="225" y="975"/>
                      <a:pt x="225" y="975"/>
                    </a:cubicBezTo>
                    <a:cubicBezTo>
                      <a:pt x="226" y="974"/>
                      <a:pt x="227" y="973"/>
                      <a:pt x="228" y="972"/>
                    </a:cubicBezTo>
                    <a:cubicBezTo>
                      <a:pt x="216" y="963"/>
                      <a:pt x="204" y="954"/>
                      <a:pt x="193" y="946"/>
                    </a:cubicBezTo>
                    <a:moveTo>
                      <a:pt x="96" y="845"/>
                    </a:moveTo>
                    <a:cubicBezTo>
                      <a:pt x="90" y="854"/>
                      <a:pt x="83" y="862"/>
                      <a:pt x="77" y="871"/>
                    </a:cubicBezTo>
                    <a:cubicBezTo>
                      <a:pt x="115" y="896"/>
                      <a:pt x="152" y="921"/>
                      <a:pt x="187" y="947"/>
                    </a:cubicBezTo>
                    <a:cubicBezTo>
                      <a:pt x="187" y="947"/>
                      <a:pt x="187" y="947"/>
                      <a:pt x="187" y="947"/>
                    </a:cubicBezTo>
                    <a:cubicBezTo>
                      <a:pt x="188" y="946"/>
                      <a:pt x="189" y="945"/>
                      <a:pt x="190" y="944"/>
                    </a:cubicBezTo>
                    <a:cubicBezTo>
                      <a:pt x="155" y="919"/>
                      <a:pt x="119" y="894"/>
                      <a:pt x="82" y="870"/>
                    </a:cubicBezTo>
                    <a:cubicBezTo>
                      <a:pt x="88" y="862"/>
                      <a:pt x="93" y="854"/>
                      <a:pt x="99" y="846"/>
                    </a:cubicBezTo>
                    <a:cubicBezTo>
                      <a:pt x="98" y="846"/>
                      <a:pt x="97" y="845"/>
                      <a:pt x="96" y="845"/>
                    </a:cubicBezTo>
                    <a:moveTo>
                      <a:pt x="246" y="624"/>
                    </a:moveTo>
                    <a:cubicBezTo>
                      <a:pt x="199" y="698"/>
                      <a:pt x="150" y="771"/>
                      <a:pt x="99" y="841"/>
                    </a:cubicBezTo>
                    <a:cubicBezTo>
                      <a:pt x="100" y="842"/>
                      <a:pt x="101" y="843"/>
                      <a:pt x="102" y="843"/>
                    </a:cubicBezTo>
                    <a:cubicBezTo>
                      <a:pt x="102" y="843"/>
                      <a:pt x="102" y="843"/>
                      <a:pt x="102" y="843"/>
                    </a:cubicBezTo>
                    <a:cubicBezTo>
                      <a:pt x="153" y="773"/>
                      <a:pt x="202" y="700"/>
                      <a:pt x="249" y="626"/>
                    </a:cubicBezTo>
                    <a:cubicBezTo>
                      <a:pt x="248" y="625"/>
                      <a:pt x="247" y="624"/>
                      <a:pt x="246" y="624"/>
                    </a:cubicBezTo>
                    <a:moveTo>
                      <a:pt x="296" y="541"/>
                    </a:moveTo>
                    <a:cubicBezTo>
                      <a:pt x="280" y="568"/>
                      <a:pt x="264" y="594"/>
                      <a:pt x="248" y="620"/>
                    </a:cubicBezTo>
                    <a:cubicBezTo>
                      <a:pt x="249" y="621"/>
                      <a:pt x="250" y="622"/>
                      <a:pt x="251" y="622"/>
                    </a:cubicBezTo>
                    <a:cubicBezTo>
                      <a:pt x="251" y="622"/>
                      <a:pt x="251" y="622"/>
                      <a:pt x="251" y="622"/>
                    </a:cubicBezTo>
                    <a:cubicBezTo>
                      <a:pt x="268" y="596"/>
                      <a:pt x="284" y="570"/>
                      <a:pt x="299" y="543"/>
                    </a:cubicBezTo>
                    <a:cubicBezTo>
                      <a:pt x="298" y="542"/>
                      <a:pt x="297" y="542"/>
                      <a:pt x="296" y="541"/>
                    </a:cubicBezTo>
                    <a:moveTo>
                      <a:pt x="319" y="501"/>
                    </a:moveTo>
                    <a:cubicBezTo>
                      <a:pt x="315" y="508"/>
                      <a:pt x="312" y="514"/>
                      <a:pt x="308" y="521"/>
                    </a:cubicBezTo>
                    <a:cubicBezTo>
                      <a:pt x="308" y="521"/>
                      <a:pt x="308" y="521"/>
                      <a:pt x="308" y="521"/>
                    </a:cubicBezTo>
                    <a:cubicBezTo>
                      <a:pt x="307" y="522"/>
                      <a:pt x="307" y="523"/>
                      <a:pt x="306" y="524"/>
                    </a:cubicBezTo>
                    <a:cubicBezTo>
                      <a:pt x="306" y="524"/>
                      <a:pt x="306" y="524"/>
                      <a:pt x="306" y="524"/>
                    </a:cubicBezTo>
                    <a:cubicBezTo>
                      <a:pt x="303" y="528"/>
                      <a:pt x="301" y="533"/>
                      <a:pt x="298" y="538"/>
                    </a:cubicBezTo>
                    <a:cubicBezTo>
                      <a:pt x="299" y="538"/>
                      <a:pt x="300" y="539"/>
                      <a:pt x="301" y="540"/>
                    </a:cubicBezTo>
                    <a:cubicBezTo>
                      <a:pt x="301" y="540"/>
                      <a:pt x="301" y="540"/>
                      <a:pt x="301" y="540"/>
                    </a:cubicBezTo>
                    <a:cubicBezTo>
                      <a:pt x="304" y="535"/>
                      <a:pt x="307" y="531"/>
                      <a:pt x="309" y="526"/>
                    </a:cubicBezTo>
                    <a:cubicBezTo>
                      <a:pt x="310" y="525"/>
                      <a:pt x="311" y="524"/>
                      <a:pt x="311" y="523"/>
                    </a:cubicBezTo>
                    <a:cubicBezTo>
                      <a:pt x="315" y="516"/>
                      <a:pt x="319" y="510"/>
                      <a:pt x="323" y="503"/>
                    </a:cubicBezTo>
                    <a:cubicBezTo>
                      <a:pt x="321" y="503"/>
                      <a:pt x="320" y="502"/>
                      <a:pt x="319" y="502"/>
                    </a:cubicBezTo>
                    <a:cubicBezTo>
                      <a:pt x="319" y="501"/>
                      <a:pt x="319" y="501"/>
                      <a:pt x="319" y="501"/>
                    </a:cubicBezTo>
                    <a:cubicBezTo>
                      <a:pt x="319" y="501"/>
                      <a:pt x="319" y="501"/>
                      <a:pt x="319" y="501"/>
                    </a:cubicBezTo>
                    <a:moveTo>
                      <a:pt x="393" y="366"/>
                    </a:moveTo>
                    <a:cubicBezTo>
                      <a:pt x="391" y="369"/>
                      <a:pt x="389" y="372"/>
                      <a:pt x="388" y="376"/>
                    </a:cubicBezTo>
                    <a:cubicBezTo>
                      <a:pt x="388" y="376"/>
                      <a:pt x="388" y="376"/>
                      <a:pt x="388" y="376"/>
                    </a:cubicBezTo>
                    <a:cubicBezTo>
                      <a:pt x="387" y="377"/>
                      <a:pt x="386" y="378"/>
                      <a:pt x="386" y="379"/>
                    </a:cubicBezTo>
                    <a:cubicBezTo>
                      <a:pt x="386" y="379"/>
                      <a:pt x="386" y="379"/>
                      <a:pt x="386" y="379"/>
                    </a:cubicBezTo>
                    <a:cubicBezTo>
                      <a:pt x="376" y="398"/>
                      <a:pt x="366" y="417"/>
                      <a:pt x="356" y="436"/>
                    </a:cubicBezTo>
                    <a:cubicBezTo>
                      <a:pt x="356" y="436"/>
                      <a:pt x="356" y="436"/>
                      <a:pt x="356" y="436"/>
                    </a:cubicBezTo>
                    <a:cubicBezTo>
                      <a:pt x="354" y="438"/>
                      <a:pt x="353" y="441"/>
                      <a:pt x="351" y="443"/>
                    </a:cubicBezTo>
                    <a:cubicBezTo>
                      <a:pt x="351" y="443"/>
                      <a:pt x="351" y="443"/>
                      <a:pt x="351" y="443"/>
                    </a:cubicBezTo>
                    <a:cubicBezTo>
                      <a:pt x="351" y="443"/>
                      <a:pt x="351" y="443"/>
                      <a:pt x="351" y="443"/>
                    </a:cubicBezTo>
                    <a:cubicBezTo>
                      <a:pt x="349" y="448"/>
                      <a:pt x="347" y="452"/>
                      <a:pt x="345" y="456"/>
                    </a:cubicBezTo>
                    <a:cubicBezTo>
                      <a:pt x="345" y="456"/>
                      <a:pt x="345" y="456"/>
                      <a:pt x="345" y="456"/>
                    </a:cubicBezTo>
                    <a:cubicBezTo>
                      <a:pt x="343" y="458"/>
                      <a:pt x="342" y="461"/>
                      <a:pt x="341" y="463"/>
                    </a:cubicBezTo>
                    <a:cubicBezTo>
                      <a:pt x="341" y="463"/>
                      <a:pt x="341" y="463"/>
                      <a:pt x="341" y="463"/>
                    </a:cubicBezTo>
                    <a:cubicBezTo>
                      <a:pt x="339" y="467"/>
                      <a:pt x="337" y="470"/>
                      <a:pt x="335" y="473"/>
                    </a:cubicBezTo>
                    <a:cubicBezTo>
                      <a:pt x="335" y="473"/>
                      <a:pt x="335" y="474"/>
                      <a:pt x="336" y="474"/>
                    </a:cubicBezTo>
                    <a:cubicBezTo>
                      <a:pt x="337" y="474"/>
                      <a:pt x="337" y="475"/>
                      <a:pt x="338" y="476"/>
                    </a:cubicBezTo>
                    <a:cubicBezTo>
                      <a:pt x="341" y="470"/>
                      <a:pt x="345" y="463"/>
                      <a:pt x="348" y="457"/>
                    </a:cubicBezTo>
                    <a:cubicBezTo>
                      <a:pt x="350" y="454"/>
                      <a:pt x="352" y="450"/>
                      <a:pt x="354" y="446"/>
                    </a:cubicBezTo>
                    <a:cubicBezTo>
                      <a:pt x="366" y="425"/>
                      <a:pt x="378" y="403"/>
                      <a:pt x="389" y="381"/>
                    </a:cubicBezTo>
                    <a:cubicBezTo>
                      <a:pt x="390" y="380"/>
                      <a:pt x="390" y="379"/>
                      <a:pt x="391" y="378"/>
                    </a:cubicBezTo>
                    <a:cubicBezTo>
                      <a:pt x="393" y="374"/>
                      <a:pt x="395" y="371"/>
                      <a:pt x="396" y="367"/>
                    </a:cubicBezTo>
                    <a:cubicBezTo>
                      <a:pt x="395" y="366"/>
                      <a:pt x="394" y="366"/>
                      <a:pt x="393" y="366"/>
                    </a:cubicBezTo>
                    <a:moveTo>
                      <a:pt x="444" y="261"/>
                    </a:moveTo>
                    <a:cubicBezTo>
                      <a:pt x="437" y="276"/>
                      <a:pt x="430" y="290"/>
                      <a:pt x="423" y="305"/>
                    </a:cubicBezTo>
                    <a:cubicBezTo>
                      <a:pt x="423" y="305"/>
                      <a:pt x="423" y="305"/>
                      <a:pt x="423" y="305"/>
                    </a:cubicBezTo>
                    <a:cubicBezTo>
                      <a:pt x="423" y="306"/>
                      <a:pt x="422" y="307"/>
                      <a:pt x="422" y="308"/>
                    </a:cubicBezTo>
                    <a:cubicBezTo>
                      <a:pt x="422" y="308"/>
                      <a:pt x="422" y="308"/>
                      <a:pt x="422" y="308"/>
                    </a:cubicBezTo>
                    <a:cubicBezTo>
                      <a:pt x="421" y="310"/>
                      <a:pt x="420" y="312"/>
                      <a:pt x="419" y="314"/>
                    </a:cubicBezTo>
                    <a:cubicBezTo>
                      <a:pt x="419" y="314"/>
                      <a:pt x="419" y="314"/>
                      <a:pt x="419" y="314"/>
                    </a:cubicBezTo>
                    <a:cubicBezTo>
                      <a:pt x="419" y="314"/>
                      <a:pt x="419" y="314"/>
                      <a:pt x="419" y="314"/>
                    </a:cubicBezTo>
                    <a:cubicBezTo>
                      <a:pt x="419" y="314"/>
                      <a:pt x="419" y="314"/>
                      <a:pt x="419" y="314"/>
                    </a:cubicBezTo>
                    <a:cubicBezTo>
                      <a:pt x="419" y="314"/>
                      <a:pt x="419" y="314"/>
                      <a:pt x="419" y="314"/>
                    </a:cubicBezTo>
                    <a:cubicBezTo>
                      <a:pt x="419" y="314"/>
                      <a:pt x="419" y="314"/>
                      <a:pt x="419" y="314"/>
                    </a:cubicBezTo>
                    <a:cubicBezTo>
                      <a:pt x="419" y="314"/>
                      <a:pt x="419" y="314"/>
                      <a:pt x="419" y="314"/>
                    </a:cubicBezTo>
                    <a:cubicBezTo>
                      <a:pt x="419" y="314"/>
                      <a:pt x="419" y="314"/>
                      <a:pt x="419" y="314"/>
                    </a:cubicBezTo>
                    <a:cubicBezTo>
                      <a:pt x="419" y="314"/>
                      <a:pt x="419" y="314"/>
                      <a:pt x="419" y="314"/>
                    </a:cubicBezTo>
                    <a:cubicBezTo>
                      <a:pt x="419" y="314"/>
                      <a:pt x="419" y="314"/>
                      <a:pt x="419" y="314"/>
                    </a:cubicBezTo>
                    <a:cubicBezTo>
                      <a:pt x="420" y="314"/>
                      <a:pt x="421" y="315"/>
                      <a:pt x="422" y="316"/>
                    </a:cubicBezTo>
                    <a:cubicBezTo>
                      <a:pt x="423" y="314"/>
                      <a:pt x="424" y="312"/>
                      <a:pt x="425" y="310"/>
                    </a:cubicBezTo>
                    <a:cubicBezTo>
                      <a:pt x="425" y="309"/>
                      <a:pt x="426" y="308"/>
                      <a:pt x="427" y="307"/>
                    </a:cubicBezTo>
                    <a:cubicBezTo>
                      <a:pt x="434" y="292"/>
                      <a:pt x="441" y="278"/>
                      <a:pt x="447" y="263"/>
                    </a:cubicBezTo>
                    <a:cubicBezTo>
                      <a:pt x="446" y="263"/>
                      <a:pt x="445" y="262"/>
                      <a:pt x="444" y="261"/>
                    </a:cubicBezTo>
                    <a:moveTo>
                      <a:pt x="469" y="207"/>
                    </a:moveTo>
                    <a:cubicBezTo>
                      <a:pt x="461" y="223"/>
                      <a:pt x="454" y="240"/>
                      <a:pt x="446" y="258"/>
                    </a:cubicBezTo>
                    <a:cubicBezTo>
                      <a:pt x="447" y="258"/>
                      <a:pt x="448" y="259"/>
                      <a:pt x="449" y="260"/>
                    </a:cubicBezTo>
                    <a:cubicBezTo>
                      <a:pt x="449" y="260"/>
                      <a:pt x="449" y="260"/>
                      <a:pt x="449" y="260"/>
                    </a:cubicBezTo>
                    <a:cubicBezTo>
                      <a:pt x="457" y="242"/>
                      <a:pt x="465" y="225"/>
                      <a:pt x="472" y="208"/>
                    </a:cubicBezTo>
                    <a:cubicBezTo>
                      <a:pt x="471" y="208"/>
                      <a:pt x="470" y="207"/>
                      <a:pt x="469" y="207"/>
                    </a:cubicBezTo>
                    <a:moveTo>
                      <a:pt x="548" y="0"/>
                    </a:moveTo>
                    <a:cubicBezTo>
                      <a:pt x="543" y="16"/>
                      <a:pt x="538" y="31"/>
                      <a:pt x="533" y="47"/>
                    </a:cubicBezTo>
                    <a:cubicBezTo>
                      <a:pt x="533" y="47"/>
                      <a:pt x="533" y="47"/>
                      <a:pt x="533" y="47"/>
                    </a:cubicBezTo>
                    <a:cubicBezTo>
                      <a:pt x="532" y="48"/>
                      <a:pt x="532" y="49"/>
                      <a:pt x="532" y="50"/>
                    </a:cubicBezTo>
                    <a:cubicBezTo>
                      <a:pt x="532" y="50"/>
                      <a:pt x="532" y="50"/>
                      <a:pt x="532" y="50"/>
                    </a:cubicBezTo>
                    <a:cubicBezTo>
                      <a:pt x="525" y="69"/>
                      <a:pt x="517" y="89"/>
                      <a:pt x="510" y="108"/>
                    </a:cubicBezTo>
                    <a:cubicBezTo>
                      <a:pt x="510" y="108"/>
                      <a:pt x="510" y="108"/>
                      <a:pt x="510" y="108"/>
                    </a:cubicBezTo>
                    <a:cubicBezTo>
                      <a:pt x="509" y="109"/>
                      <a:pt x="509" y="110"/>
                      <a:pt x="509" y="111"/>
                    </a:cubicBezTo>
                    <a:cubicBezTo>
                      <a:pt x="509" y="111"/>
                      <a:pt x="509" y="111"/>
                      <a:pt x="509" y="111"/>
                    </a:cubicBezTo>
                    <a:cubicBezTo>
                      <a:pt x="502" y="127"/>
                      <a:pt x="496" y="143"/>
                      <a:pt x="489" y="159"/>
                    </a:cubicBezTo>
                    <a:cubicBezTo>
                      <a:pt x="489" y="159"/>
                      <a:pt x="489" y="159"/>
                      <a:pt x="489" y="159"/>
                    </a:cubicBezTo>
                    <a:cubicBezTo>
                      <a:pt x="489" y="161"/>
                      <a:pt x="488" y="162"/>
                      <a:pt x="488" y="163"/>
                    </a:cubicBezTo>
                    <a:cubicBezTo>
                      <a:pt x="488" y="163"/>
                      <a:pt x="488" y="163"/>
                      <a:pt x="488" y="163"/>
                    </a:cubicBezTo>
                    <a:cubicBezTo>
                      <a:pt x="485" y="168"/>
                      <a:pt x="483" y="174"/>
                      <a:pt x="480" y="180"/>
                    </a:cubicBezTo>
                    <a:cubicBezTo>
                      <a:pt x="481" y="180"/>
                      <a:pt x="481" y="180"/>
                      <a:pt x="481" y="180"/>
                    </a:cubicBezTo>
                    <a:cubicBezTo>
                      <a:pt x="482" y="181"/>
                      <a:pt x="482" y="181"/>
                      <a:pt x="484" y="182"/>
                    </a:cubicBezTo>
                    <a:cubicBezTo>
                      <a:pt x="486" y="177"/>
                      <a:pt x="489" y="171"/>
                      <a:pt x="491" y="165"/>
                    </a:cubicBezTo>
                    <a:cubicBezTo>
                      <a:pt x="491" y="164"/>
                      <a:pt x="492" y="163"/>
                      <a:pt x="492" y="162"/>
                    </a:cubicBezTo>
                    <a:cubicBezTo>
                      <a:pt x="499" y="145"/>
                      <a:pt x="506" y="129"/>
                      <a:pt x="512" y="114"/>
                    </a:cubicBezTo>
                    <a:cubicBezTo>
                      <a:pt x="512" y="113"/>
                      <a:pt x="513" y="112"/>
                      <a:pt x="513" y="111"/>
                    </a:cubicBezTo>
                    <a:cubicBezTo>
                      <a:pt x="521" y="91"/>
                      <a:pt x="528" y="71"/>
                      <a:pt x="535" y="52"/>
                    </a:cubicBezTo>
                    <a:cubicBezTo>
                      <a:pt x="535" y="51"/>
                      <a:pt x="535" y="50"/>
                      <a:pt x="536" y="49"/>
                    </a:cubicBezTo>
                    <a:cubicBezTo>
                      <a:pt x="541" y="33"/>
                      <a:pt x="547" y="17"/>
                      <a:pt x="552" y="2"/>
                    </a:cubicBezTo>
                    <a:cubicBezTo>
                      <a:pt x="551" y="1"/>
                      <a:pt x="550" y="1"/>
                      <a:pt x="549" y="1"/>
                    </a:cubicBezTo>
                    <a:cubicBezTo>
                      <a:pt x="548" y="0"/>
                      <a:pt x="548" y="0"/>
                      <a:pt x="548" y="0"/>
                    </a:cubicBezTo>
                    <a:cubicBezTo>
                      <a:pt x="548" y="0"/>
                      <a:pt x="548" y="0"/>
                      <a:pt x="54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587" name="Freeform 251"/>
              <p:cNvSpPr>
                <a:spLocks noEditPoints="1"/>
              </p:cNvSpPr>
              <p:nvPr/>
            </p:nvSpPr>
            <p:spPr bwMode="auto">
              <a:xfrm>
                <a:off x="517" y="1629"/>
                <a:ext cx="1674" cy="1966"/>
              </a:xfrm>
              <a:custGeom>
                <a:avLst/>
                <a:gdLst>
                  <a:gd name="T0" fmla="*/ 0 w 1078"/>
                  <a:gd name="T1" fmla="*/ 1266 h 1266"/>
                  <a:gd name="T2" fmla="*/ 164 w 1078"/>
                  <a:gd name="T3" fmla="*/ 1195 h 1266"/>
                  <a:gd name="T4" fmla="*/ 168 w 1078"/>
                  <a:gd name="T5" fmla="*/ 1193 h 1266"/>
                  <a:gd name="T6" fmla="*/ 253 w 1078"/>
                  <a:gd name="T7" fmla="*/ 1147 h 1266"/>
                  <a:gd name="T8" fmla="*/ 638 w 1078"/>
                  <a:gd name="T9" fmla="*/ 818 h 1266"/>
                  <a:gd name="T10" fmla="*/ 452 w 1078"/>
                  <a:gd name="T11" fmla="*/ 1002 h 1266"/>
                  <a:gd name="T12" fmla="*/ 297 w 1078"/>
                  <a:gd name="T13" fmla="*/ 1120 h 1266"/>
                  <a:gd name="T14" fmla="*/ 457 w 1078"/>
                  <a:gd name="T15" fmla="*/ 1001 h 1266"/>
                  <a:gd name="T16" fmla="*/ 639 w 1078"/>
                  <a:gd name="T17" fmla="*/ 818 h 1266"/>
                  <a:gd name="T18" fmla="*/ 673 w 1078"/>
                  <a:gd name="T19" fmla="*/ 774 h 1266"/>
                  <a:gd name="T20" fmla="*/ 690 w 1078"/>
                  <a:gd name="T21" fmla="*/ 756 h 1266"/>
                  <a:gd name="T22" fmla="*/ 693 w 1078"/>
                  <a:gd name="T23" fmla="*/ 753 h 1266"/>
                  <a:gd name="T24" fmla="*/ 692 w 1078"/>
                  <a:gd name="T25" fmla="*/ 753 h 1266"/>
                  <a:gd name="T26" fmla="*/ 710 w 1078"/>
                  <a:gd name="T27" fmla="*/ 725 h 1266"/>
                  <a:gd name="T28" fmla="*/ 711 w 1078"/>
                  <a:gd name="T29" fmla="*/ 728 h 1266"/>
                  <a:gd name="T30" fmla="*/ 794 w 1078"/>
                  <a:gd name="T31" fmla="*/ 595 h 1266"/>
                  <a:gd name="T32" fmla="*/ 757 w 1078"/>
                  <a:gd name="T33" fmla="*/ 661 h 1266"/>
                  <a:gd name="T34" fmla="*/ 844 w 1078"/>
                  <a:gd name="T35" fmla="*/ 501 h 1266"/>
                  <a:gd name="T36" fmla="*/ 798 w 1078"/>
                  <a:gd name="T37" fmla="*/ 594 h 1266"/>
                  <a:gd name="T38" fmla="*/ 845 w 1078"/>
                  <a:gd name="T39" fmla="*/ 506 h 1266"/>
                  <a:gd name="T40" fmla="*/ 940 w 1078"/>
                  <a:gd name="T41" fmla="*/ 546 h 1266"/>
                  <a:gd name="T42" fmla="*/ 975 w 1078"/>
                  <a:gd name="T43" fmla="*/ 454 h 1266"/>
                  <a:gd name="T44" fmla="*/ 977 w 1078"/>
                  <a:gd name="T45" fmla="*/ 456 h 1266"/>
                  <a:gd name="T46" fmla="*/ 976 w 1078"/>
                  <a:gd name="T47" fmla="*/ 451 h 1266"/>
                  <a:gd name="T48" fmla="*/ 990 w 1078"/>
                  <a:gd name="T49" fmla="*/ 415 h 1266"/>
                  <a:gd name="T50" fmla="*/ 1050 w 1078"/>
                  <a:gd name="T51" fmla="*/ 463 h 1266"/>
                  <a:gd name="T52" fmla="*/ 1050 w 1078"/>
                  <a:gd name="T53" fmla="*/ 468 h 1266"/>
                  <a:gd name="T54" fmla="*/ 1066 w 1078"/>
                  <a:gd name="T55" fmla="*/ 389 h 1266"/>
                  <a:gd name="T56" fmla="*/ 996 w 1078"/>
                  <a:gd name="T57" fmla="*/ 385 h 1266"/>
                  <a:gd name="T58" fmla="*/ 991 w 1078"/>
                  <a:gd name="T59" fmla="*/ 411 h 1266"/>
                  <a:gd name="T60" fmla="*/ 1019 w 1078"/>
                  <a:gd name="T61" fmla="*/ 420 h 1266"/>
                  <a:gd name="T62" fmla="*/ 1074 w 1078"/>
                  <a:gd name="T63" fmla="*/ 313 h 1266"/>
                  <a:gd name="T64" fmla="*/ 1069 w 1078"/>
                  <a:gd name="T65" fmla="*/ 359 h 1266"/>
                  <a:gd name="T66" fmla="*/ 1070 w 1078"/>
                  <a:gd name="T67" fmla="*/ 360 h 1266"/>
                  <a:gd name="T68" fmla="*/ 1070 w 1078"/>
                  <a:gd name="T69" fmla="*/ 360 h 1266"/>
                  <a:gd name="T70" fmla="*/ 1074 w 1078"/>
                  <a:gd name="T71" fmla="*/ 313 h 1266"/>
                  <a:gd name="T72" fmla="*/ 1075 w 1078"/>
                  <a:gd name="T73" fmla="*/ 311 h 1266"/>
                  <a:gd name="T74" fmla="*/ 1076 w 1078"/>
                  <a:gd name="T75" fmla="*/ 262 h 1266"/>
                  <a:gd name="T76" fmla="*/ 1077 w 1078"/>
                  <a:gd name="T77" fmla="*/ 260 h 1266"/>
                  <a:gd name="T78" fmla="*/ 1076 w 1078"/>
                  <a:gd name="T79" fmla="*/ 208 h 1266"/>
                  <a:gd name="T80" fmla="*/ 1076 w 1078"/>
                  <a:gd name="T81" fmla="*/ 205 h 1266"/>
                  <a:gd name="T82" fmla="*/ 1054 w 1078"/>
                  <a:gd name="T83" fmla="*/ 48 h 1266"/>
                  <a:gd name="T84" fmla="*/ 1054 w 1078"/>
                  <a:gd name="T85" fmla="*/ 44 h 1266"/>
                  <a:gd name="T86" fmla="*/ 1043 w 1078"/>
                  <a:gd name="T87" fmla="*/ 2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78" h="1266">
                    <a:moveTo>
                      <a:pt x="164" y="1195"/>
                    </a:moveTo>
                    <a:cubicBezTo>
                      <a:pt x="109" y="1223"/>
                      <a:pt x="55" y="1246"/>
                      <a:pt x="0" y="1265"/>
                    </a:cubicBezTo>
                    <a:cubicBezTo>
                      <a:pt x="0" y="1265"/>
                      <a:pt x="0" y="1266"/>
                      <a:pt x="0" y="1266"/>
                    </a:cubicBezTo>
                    <a:cubicBezTo>
                      <a:pt x="0" y="1266"/>
                      <a:pt x="0" y="1266"/>
                      <a:pt x="0" y="1266"/>
                    </a:cubicBezTo>
                    <a:cubicBezTo>
                      <a:pt x="55" y="1248"/>
                      <a:pt x="111" y="1224"/>
                      <a:pt x="165" y="1196"/>
                    </a:cubicBezTo>
                    <a:cubicBezTo>
                      <a:pt x="165" y="1196"/>
                      <a:pt x="165" y="1195"/>
                      <a:pt x="164" y="1195"/>
                    </a:cubicBezTo>
                    <a:moveTo>
                      <a:pt x="292" y="1121"/>
                    </a:moveTo>
                    <a:cubicBezTo>
                      <a:pt x="279" y="1129"/>
                      <a:pt x="265" y="1138"/>
                      <a:pt x="252" y="1146"/>
                    </a:cubicBezTo>
                    <a:cubicBezTo>
                      <a:pt x="224" y="1163"/>
                      <a:pt x="196" y="1178"/>
                      <a:pt x="168" y="1193"/>
                    </a:cubicBezTo>
                    <a:cubicBezTo>
                      <a:pt x="168" y="1193"/>
                      <a:pt x="169" y="1194"/>
                      <a:pt x="169" y="1194"/>
                    </a:cubicBezTo>
                    <a:cubicBezTo>
                      <a:pt x="169" y="1194"/>
                      <a:pt x="169" y="1194"/>
                      <a:pt x="169" y="1194"/>
                    </a:cubicBezTo>
                    <a:cubicBezTo>
                      <a:pt x="197" y="1180"/>
                      <a:pt x="225" y="1164"/>
                      <a:pt x="253" y="1147"/>
                    </a:cubicBezTo>
                    <a:cubicBezTo>
                      <a:pt x="267" y="1139"/>
                      <a:pt x="280" y="1131"/>
                      <a:pt x="294" y="1122"/>
                    </a:cubicBezTo>
                    <a:cubicBezTo>
                      <a:pt x="293" y="1122"/>
                      <a:pt x="293" y="1121"/>
                      <a:pt x="292" y="1121"/>
                    </a:cubicBezTo>
                    <a:moveTo>
                      <a:pt x="638" y="818"/>
                    </a:moveTo>
                    <a:cubicBezTo>
                      <a:pt x="582" y="882"/>
                      <a:pt x="521" y="943"/>
                      <a:pt x="456" y="999"/>
                    </a:cubicBezTo>
                    <a:cubicBezTo>
                      <a:pt x="456" y="999"/>
                      <a:pt x="456" y="999"/>
                      <a:pt x="456" y="999"/>
                    </a:cubicBezTo>
                    <a:cubicBezTo>
                      <a:pt x="454" y="1000"/>
                      <a:pt x="453" y="1001"/>
                      <a:pt x="452" y="1002"/>
                    </a:cubicBezTo>
                    <a:cubicBezTo>
                      <a:pt x="452" y="1002"/>
                      <a:pt x="452" y="1002"/>
                      <a:pt x="452" y="1002"/>
                    </a:cubicBezTo>
                    <a:cubicBezTo>
                      <a:pt x="403" y="1044"/>
                      <a:pt x="350" y="1083"/>
                      <a:pt x="295" y="1118"/>
                    </a:cubicBezTo>
                    <a:cubicBezTo>
                      <a:pt x="296" y="1119"/>
                      <a:pt x="297" y="1119"/>
                      <a:pt x="297" y="1120"/>
                    </a:cubicBezTo>
                    <a:cubicBezTo>
                      <a:pt x="297" y="1120"/>
                      <a:pt x="297" y="1120"/>
                      <a:pt x="297" y="1120"/>
                    </a:cubicBezTo>
                    <a:cubicBezTo>
                      <a:pt x="352" y="1085"/>
                      <a:pt x="404" y="1046"/>
                      <a:pt x="454" y="1004"/>
                    </a:cubicBezTo>
                    <a:cubicBezTo>
                      <a:pt x="455" y="1003"/>
                      <a:pt x="456" y="1002"/>
                      <a:pt x="457" y="1001"/>
                    </a:cubicBezTo>
                    <a:cubicBezTo>
                      <a:pt x="523" y="945"/>
                      <a:pt x="584" y="885"/>
                      <a:pt x="639" y="820"/>
                    </a:cubicBezTo>
                    <a:cubicBezTo>
                      <a:pt x="639" y="819"/>
                      <a:pt x="639" y="819"/>
                      <a:pt x="639" y="819"/>
                    </a:cubicBezTo>
                    <a:cubicBezTo>
                      <a:pt x="639" y="819"/>
                      <a:pt x="639" y="819"/>
                      <a:pt x="639" y="818"/>
                    </a:cubicBezTo>
                    <a:cubicBezTo>
                      <a:pt x="639" y="818"/>
                      <a:pt x="638" y="818"/>
                      <a:pt x="638" y="818"/>
                    </a:cubicBezTo>
                    <a:moveTo>
                      <a:pt x="688" y="754"/>
                    </a:moveTo>
                    <a:cubicBezTo>
                      <a:pt x="683" y="761"/>
                      <a:pt x="678" y="767"/>
                      <a:pt x="673" y="774"/>
                    </a:cubicBezTo>
                    <a:cubicBezTo>
                      <a:pt x="673" y="774"/>
                      <a:pt x="673" y="774"/>
                      <a:pt x="673" y="774"/>
                    </a:cubicBezTo>
                    <a:cubicBezTo>
                      <a:pt x="674" y="774"/>
                      <a:pt x="675" y="774"/>
                      <a:pt x="676" y="775"/>
                    </a:cubicBezTo>
                    <a:cubicBezTo>
                      <a:pt x="681" y="769"/>
                      <a:pt x="686" y="762"/>
                      <a:pt x="690" y="756"/>
                    </a:cubicBezTo>
                    <a:cubicBezTo>
                      <a:pt x="690" y="756"/>
                      <a:pt x="689" y="755"/>
                      <a:pt x="688" y="754"/>
                    </a:cubicBezTo>
                    <a:moveTo>
                      <a:pt x="692" y="753"/>
                    </a:moveTo>
                    <a:cubicBezTo>
                      <a:pt x="693" y="753"/>
                      <a:pt x="693" y="753"/>
                      <a:pt x="693" y="753"/>
                    </a:cubicBezTo>
                    <a:cubicBezTo>
                      <a:pt x="693" y="753"/>
                      <a:pt x="693" y="753"/>
                      <a:pt x="693" y="753"/>
                    </a:cubicBezTo>
                    <a:cubicBezTo>
                      <a:pt x="693" y="753"/>
                      <a:pt x="693" y="753"/>
                      <a:pt x="693" y="753"/>
                    </a:cubicBezTo>
                    <a:cubicBezTo>
                      <a:pt x="692" y="753"/>
                      <a:pt x="692" y="753"/>
                      <a:pt x="692" y="753"/>
                    </a:cubicBezTo>
                    <a:cubicBezTo>
                      <a:pt x="692" y="753"/>
                      <a:pt x="692" y="753"/>
                      <a:pt x="692" y="753"/>
                    </a:cubicBezTo>
                    <a:moveTo>
                      <a:pt x="753" y="662"/>
                    </a:moveTo>
                    <a:cubicBezTo>
                      <a:pt x="739" y="684"/>
                      <a:pt x="725" y="705"/>
                      <a:pt x="710" y="725"/>
                    </a:cubicBezTo>
                    <a:cubicBezTo>
                      <a:pt x="710" y="725"/>
                      <a:pt x="710" y="725"/>
                      <a:pt x="710" y="725"/>
                    </a:cubicBezTo>
                    <a:cubicBezTo>
                      <a:pt x="710" y="725"/>
                      <a:pt x="710" y="725"/>
                      <a:pt x="710" y="725"/>
                    </a:cubicBezTo>
                    <a:cubicBezTo>
                      <a:pt x="710" y="726"/>
                      <a:pt x="711" y="727"/>
                      <a:pt x="711" y="728"/>
                    </a:cubicBezTo>
                    <a:cubicBezTo>
                      <a:pt x="727" y="707"/>
                      <a:pt x="741" y="686"/>
                      <a:pt x="755" y="665"/>
                    </a:cubicBezTo>
                    <a:cubicBezTo>
                      <a:pt x="754" y="664"/>
                      <a:pt x="754" y="663"/>
                      <a:pt x="753" y="662"/>
                    </a:cubicBezTo>
                    <a:moveTo>
                      <a:pt x="794" y="595"/>
                    </a:moveTo>
                    <a:cubicBezTo>
                      <a:pt x="782" y="617"/>
                      <a:pt x="769" y="638"/>
                      <a:pt x="755" y="659"/>
                    </a:cubicBezTo>
                    <a:cubicBezTo>
                      <a:pt x="756" y="660"/>
                      <a:pt x="757" y="660"/>
                      <a:pt x="757" y="661"/>
                    </a:cubicBezTo>
                    <a:cubicBezTo>
                      <a:pt x="757" y="661"/>
                      <a:pt x="757" y="661"/>
                      <a:pt x="757" y="661"/>
                    </a:cubicBezTo>
                    <a:cubicBezTo>
                      <a:pt x="771" y="640"/>
                      <a:pt x="784" y="619"/>
                      <a:pt x="796" y="597"/>
                    </a:cubicBezTo>
                    <a:cubicBezTo>
                      <a:pt x="796" y="597"/>
                      <a:pt x="795" y="596"/>
                      <a:pt x="794" y="595"/>
                    </a:cubicBezTo>
                    <a:moveTo>
                      <a:pt x="844" y="501"/>
                    </a:moveTo>
                    <a:cubicBezTo>
                      <a:pt x="840" y="509"/>
                      <a:pt x="836" y="518"/>
                      <a:pt x="831" y="527"/>
                    </a:cubicBezTo>
                    <a:cubicBezTo>
                      <a:pt x="820" y="549"/>
                      <a:pt x="808" y="570"/>
                      <a:pt x="796" y="592"/>
                    </a:cubicBezTo>
                    <a:cubicBezTo>
                      <a:pt x="797" y="592"/>
                      <a:pt x="798" y="593"/>
                      <a:pt x="798" y="594"/>
                    </a:cubicBezTo>
                    <a:cubicBezTo>
                      <a:pt x="798" y="594"/>
                      <a:pt x="798" y="594"/>
                      <a:pt x="798" y="594"/>
                    </a:cubicBezTo>
                    <a:cubicBezTo>
                      <a:pt x="811" y="572"/>
                      <a:pt x="822" y="551"/>
                      <a:pt x="833" y="529"/>
                    </a:cubicBezTo>
                    <a:cubicBezTo>
                      <a:pt x="837" y="522"/>
                      <a:pt x="841" y="514"/>
                      <a:pt x="845" y="506"/>
                    </a:cubicBezTo>
                    <a:cubicBezTo>
                      <a:pt x="874" y="536"/>
                      <a:pt x="900" y="565"/>
                      <a:pt x="921" y="592"/>
                    </a:cubicBezTo>
                    <a:cubicBezTo>
                      <a:pt x="928" y="578"/>
                      <a:pt x="935" y="563"/>
                      <a:pt x="942" y="548"/>
                    </a:cubicBezTo>
                    <a:cubicBezTo>
                      <a:pt x="941" y="547"/>
                      <a:pt x="941" y="547"/>
                      <a:pt x="940" y="546"/>
                    </a:cubicBezTo>
                    <a:cubicBezTo>
                      <a:pt x="934" y="559"/>
                      <a:pt x="928" y="573"/>
                      <a:pt x="921" y="587"/>
                    </a:cubicBezTo>
                    <a:cubicBezTo>
                      <a:pt x="900" y="559"/>
                      <a:pt x="874" y="530"/>
                      <a:pt x="844" y="501"/>
                    </a:cubicBezTo>
                    <a:moveTo>
                      <a:pt x="975" y="454"/>
                    </a:moveTo>
                    <a:cubicBezTo>
                      <a:pt x="971" y="468"/>
                      <a:pt x="966" y="481"/>
                      <a:pt x="961" y="494"/>
                    </a:cubicBezTo>
                    <a:cubicBezTo>
                      <a:pt x="962" y="495"/>
                      <a:pt x="962" y="495"/>
                      <a:pt x="963" y="496"/>
                    </a:cubicBezTo>
                    <a:cubicBezTo>
                      <a:pt x="968" y="483"/>
                      <a:pt x="972" y="470"/>
                      <a:pt x="977" y="456"/>
                    </a:cubicBezTo>
                    <a:cubicBezTo>
                      <a:pt x="976" y="456"/>
                      <a:pt x="976" y="455"/>
                      <a:pt x="975" y="454"/>
                    </a:cubicBezTo>
                    <a:moveTo>
                      <a:pt x="988" y="413"/>
                    </a:moveTo>
                    <a:cubicBezTo>
                      <a:pt x="984" y="426"/>
                      <a:pt x="981" y="438"/>
                      <a:pt x="976" y="451"/>
                    </a:cubicBezTo>
                    <a:cubicBezTo>
                      <a:pt x="977" y="451"/>
                      <a:pt x="977" y="452"/>
                      <a:pt x="978" y="453"/>
                    </a:cubicBezTo>
                    <a:cubicBezTo>
                      <a:pt x="978" y="453"/>
                      <a:pt x="978" y="453"/>
                      <a:pt x="978" y="453"/>
                    </a:cubicBezTo>
                    <a:cubicBezTo>
                      <a:pt x="982" y="440"/>
                      <a:pt x="986" y="428"/>
                      <a:pt x="990" y="415"/>
                    </a:cubicBezTo>
                    <a:cubicBezTo>
                      <a:pt x="989" y="414"/>
                      <a:pt x="989" y="414"/>
                      <a:pt x="988" y="413"/>
                    </a:cubicBezTo>
                    <a:moveTo>
                      <a:pt x="1065" y="387"/>
                    </a:moveTo>
                    <a:cubicBezTo>
                      <a:pt x="1061" y="412"/>
                      <a:pt x="1056" y="438"/>
                      <a:pt x="1050" y="463"/>
                    </a:cubicBezTo>
                    <a:cubicBezTo>
                      <a:pt x="1041" y="448"/>
                      <a:pt x="1032" y="433"/>
                      <a:pt x="1021" y="418"/>
                    </a:cubicBezTo>
                    <a:cubicBezTo>
                      <a:pt x="1021" y="419"/>
                      <a:pt x="1020" y="420"/>
                      <a:pt x="1020" y="422"/>
                    </a:cubicBezTo>
                    <a:cubicBezTo>
                      <a:pt x="1031" y="438"/>
                      <a:pt x="1041" y="453"/>
                      <a:pt x="1050" y="468"/>
                    </a:cubicBezTo>
                    <a:cubicBezTo>
                      <a:pt x="1056" y="442"/>
                      <a:pt x="1062" y="416"/>
                      <a:pt x="1066" y="389"/>
                    </a:cubicBezTo>
                    <a:cubicBezTo>
                      <a:pt x="1066" y="389"/>
                      <a:pt x="1066" y="389"/>
                      <a:pt x="1066" y="389"/>
                    </a:cubicBezTo>
                    <a:cubicBezTo>
                      <a:pt x="1066" y="389"/>
                      <a:pt x="1066" y="389"/>
                      <a:pt x="1066" y="389"/>
                    </a:cubicBezTo>
                    <a:cubicBezTo>
                      <a:pt x="1066" y="389"/>
                      <a:pt x="1066" y="389"/>
                      <a:pt x="1066" y="389"/>
                    </a:cubicBezTo>
                    <a:cubicBezTo>
                      <a:pt x="1065" y="388"/>
                      <a:pt x="1065" y="388"/>
                      <a:pt x="1065" y="387"/>
                    </a:cubicBezTo>
                    <a:moveTo>
                      <a:pt x="996" y="385"/>
                    </a:moveTo>
                    <a:cubicBezTo>
                      <a:pt x="994" y="393"/>
                      <a:pt x="991" y="401"/>
                      <a:pt x="989" y="409"/>
                    </a:cubicBezTo>
                    <a:cubicBezTo>
                      <a:pt x="990" y="410"/>
                      <a:pt x="990" y="411"/>
                      <a:pt x="991" y="411"/>
                    </a:cubicBezTo>
                    <a:cubicBezTo>
                      <a:pt x="991" y="411"/>
                      <a:pt x="991" y="411"/>
                      <a:pt x="991" y="411"/>
                    </a:cubicBezTo>
                    <a:cubicBezTo>
                      <a:pt x="993" y="404"/>
                      <a:pt x="995" y="397"/>
                      <a:pt x="997" y="390"/>
                    </a:cubicBezTo>
                    <a:cubicBezTo>
                      <a:pt x="1004" y="400"/>
                      <a:pt x="1012" y="410"/>
                      <a:pt x="1019" y="420"/>
                    </a:cubicBezTo>
                    <a:cubicBezTo>
                      <a:pt x="1019" y="420"/>
                      <a:pt x="1019" y="420"/>
                      <a:pt x="1019" y="420"/>
                    </a:cubicBezTo>
                    <a:cubicBezTo>
                      <a:pt x="1019" y="418"/>
                      <a:pt x="1019" y="417"/>
                      <a:pt x="1020" y="416"/>
                    </a:cubicBezTo>
                    <a:cubicBezTo>
                      <a:pt x="1012" y="406"/>
                      <a:pt x="1004" y="395"/>
                      <a:pt x="996" y="385"/>
                    </a:cubicBezTo>
                    <a:moveTo>
                      <a:pt x="1074" y="313"/>
                    </a:moveTo>
                    <a:cubicBezTo>
                      <a:pt x="1073" y="328"/>
                      <a:pt x="1071" y="344"/>
                      <a:pt x="1069" y="359"/>
                    </a:cubicBezTo>
                    <a:cubicBezTo>
                      <a:pt x="1069" y="359"/>
                      <a:pt x="1069" y="359"/>
                      <a:pt x="1069" y="359"/>
                    </a:cubicBezTo>
                    <a:cubicBezTo>
                      <a:pt x="1069" y="359"/>
                      <a:pt x="1069" y="359"/>
                      <a:pt x="1069" y="359"/>
                    </a:cubicBezTo>
                    <a:cubicBezTo>
                      <a:pt x="1069" y="359"/>
                      <a:pt x="1069" y="359"/>
                      <a:pt x="1070" y="359"/>
                    </a:cubicBezTo>
                    <a:cubicBezTo>
                      <a:pt x="1070" y="359"/>
                      <a:pt x="1070" y="360"/>
                      <a:pt x="1070" y="360"/>
                    </a:cubicBezTo>
                    <a:cubicBezTo>
                      <a:pt x="1070" y="360"/>
                      <a:pt x="1070" y="360"/>
                      <a:pt x="1070" y="360"/>
                    </a:cubicBezTo>
                    <a:cubicBezTo>
                      <a:pt x="1070" y="360"/>
                      <a:pt x="1070" y="360"/>
                      <a:pt x="1070" y="360"/>
                    </a:cubicBezTo>
                    <a:cubicBezTo>
                      <a:pt x="1070" y="360"/>
                      <a:pt x="1070" y="360"/>
                      <a:pt x="1070" y="360"/>
                    </a:cubicBezTo>
                    <a:cubicBezTo>
                      <a:pt x="1070" y="360"/>
                      <a:pt x="1070" y="360"/>
                      <a:pt x="1070" y="360"/>
                    </a:cubicBezTo>
                    <a:cubicBezTo>
                      <a:pt x="1070" y="360"/>
                      <a:pt x="1070" y="360"/>
                      <a:pt x="1070" y="360"/>
                    </a:cubicBezTo>
                    <a:cubicBezTo>
                      <a:pt x="1072" y="345"/>
                      <a:pt x="1074" y="330"/>
                      <a:pt x="1075" y="315"/>
                    </a:cubicBezTo>
                    <a:cubicBezTo>
                      <a:pt x="1074" y="314"/>
                      <a:pt x="1074" y="314"/>
                      <a:pt x="1074" y="313"/>
                    </a:cubicBezTo>
                    <a:moveTo>
                      <a:pt x="1076" y="262"/>
                    </a:moveTo>
                    <a:cubicBezTo>
                      <a:pt x="1076" y="277"/>
                      <a:pt x="1075" y="293"/>
                      <a:pt x="1074" y="309"/>
                    </a:cubicBezTo>
                    <a:cubicBezTo>
                      <a:pt x="1074" y="310"/>
                      <a:pt x="1075" y="311"/>
                      <a:pt x="1075" y="311"/>
                    </a:cubicBezTo>
                    <a:cubicBezTo>
                      <a:pt x="1075" y="311"/>
                      <a:pt x="1075" y="311"/>
                      <a:pt x="1075" y="311"/>
                    </a:cubicBezTo>
                    <a:cubicBezTo>
                      <a:pt x="1076" y="295"/>
                      <a:pt x="1077" y="279"/>
                      <a:pt x="1077" y="263"/>
                    </a:cubicBezTo>
                    <a:cubicBezTo>
                      <a:pt x="1077" y="263"/>
                      <a:pt x="1077" y="262"/>
                      <a:pt x="1076" y="262"/>
                    </a:cubicBezTo>
                    <a:moveTo>
                      <a:pt x="1076" y="208"/>
                    </a:moveTo>
                    <a:cubicBezTo>
                      <a:pt x="1076" y="225"/>
                      <a:pt x="1077" y="241"/>
                      <a:pt x="1076" y="258"/>
                    </a:cubicBezTo>
                    <a:cubicBezTo>
                      <a:pt x="1077" y="258"/>
                      <a:pt x="1077" y="259"/>
                      <a:pt x="1077" y="260"/>
                    </a:cubicBezTo>
                    <a:cubicBezTo>
                      <a:pt x="1077" y="260"/>
                      <a:pt x="1077" y="260"/>
                      <a:pt x="1077" y="260"/>
                    </a:cubicBezTo>
                    <a:cubicBezTo>
                      <a:pt x="1078" y="243"/>
                      <a:pt x="1077" y="227"/>
                      <a:pt x="1077" y="210"/>
                    </a:cubicBezTo>
                    <a:cubicBezTo>
                      <a:pt x="1076" y="210"/>
                      <a:pt x="1076" y="209"/>
                      <a:pt x="1076" y="208"/>
                    </a:cubicBezTo>
                    <a:moveTo>
                      <a:pt x="1054" y="48"/>
                    </a:moveTo>
                    <a:cubicBezTo>
                      <a:pt x="1066" y="99"/>
                      <a:pt x="1073" y="152"/>
                      <a:pt x="1076" y="205"/>
                    </a:cubicBezTo>
                    <a:cubicBezTo>
                      <a:pt x="1076" y="205"/>
                      <a:pt x="1076" y="205"/>
                      <a:pt x="1076" y="205"/>
                    </a:cubicBezTo>
                    <a:cubicBezTo>
                      <a:pt x="1076" y="205"/>
                      <a:pt x="1076" y="206"/>
                      <a:pt x="1077" y="206"/>
                    </a:cubicBezTo>
                    <a:cubicBezTo>
                      <a:pt x="1074" y="153"/>
                      <a:pt x="1067" y="101"/>
                      <a:pt x="1055" y="49"/>
                    </a:cubicBezTo>
                    <a:cubicBezTo>
                      <a:pt x="1055" y="49"/>
                      <a:pt x="1055" y="48"/>
                      <a:pt x="1054" y="48"/>
                    </a:cubicBezTo>
                    <a:moveTo>
                      <a:pt x="1042" y="0"/>
                    </a:moveTo>
                    <a:cubicBezTo>
                      <a:pt x="1046" y="15"/>
                      <a:pt x="1050" y="30"/>
                      <a:pt x="1054" y="44"/>
                    </a:cubicBezTo>
                    <a:cubicBezTo>
                      <a:pt x="1054" y="44"/>
                      <a:pt x="1054" y="44"/>
                      <a:pt x="1054" y="44"/>
                    </a:cubicBezTo>
                    <a:cubicBezTo>
                      <a:pt x="1054" y="45"/>
                      <a:pt x="1054" y="45"/>
                      <a:pt x="1054" y="46"/>
                    </a:cubicBezTo>
                    <a:cubicBezTo>
                      <a:pt x="1051" y="31"/>
                      <a:pt x="1047" y="17"/>
                      <a:pt x="1043" y="3"/>
                    </a:cubicBezTo>
                    <a:cubicBezTo>
                      <a:pt x="1043" y="2"/>
                      <a:pt x="1043" y="2"/>
                      <a:pt x="1043" y="2"/>
                    </a:cubicBezTo>
                    <a:cubicBezTo>
                      <a:pt x="1043" y="2"/>
                      <a:pt x="1042" y="1"/>
                      <a:pt x="104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588" name="Freeform 252"/>
              <p:cNvSpPr>
                <a:spLocks noEditPoints="1"/>
              </p:cNvSpPr>
              <p:nvPr/>
            </p:nvSpPr>
            <p:spPr bwMode="auto">
              <a:xfrm>
                <a:off x="657" y="1410"/>
                <a:ext cx="1271" cy="2284"/>
              </a:xfrm>
              <a:custGeom>
                <a:avLst/>
                <a:gdLst>
                  <a:gd name="T0" fmla="*/ 0 w 819"/>
                  <a:gd name="T1" fmla="*/ 1471 h 1471"/>
                  <a:gd name="T2" fmla="*/ 1 w 819"/>
                  <a:gd name="T3" fmla="*/ 1471 h 1471"/>
                  <a:gd name="T4" fmla="*/ 264 w 819"/>
                  <a:gd name="T5" fmla="*/ 1380 h 1471"/>
                  <a:gd name="T6" fmla="*/ 191 w 819"/>
                  <a:gd name="T7" fmla="*/ 1413 h 1471"/>
                  <a:gd name="T8" fmla="*/ 265 w 819"/>
                  <a:gd name="T9" fmla="*/ 1381 h 1471"/>
                  <a:gd name="T10" fmla="*/ 268 w 819"/>
                  <a:gd name="T11" fmla="*/ 1378 h 1471"/>
                  <a:gd name="T12" fmla="*/ 353 w 819"/>
                  <a:gd name="T13" fmla="*/ 1336 h 1471"/>
                  <a:gd name="T14" fmla="*/ 352 w 819"/>
                  <a:gd name="T15" fmla="*/ 1334 h 1471"/>
                  <a:gd name="T16" fmla="*/ 380 w 819"/>
                  <a:gd name="T17" fmla="*/ 1318 h 1471"/>
                  <a:gd name="T18" fmla="*/ 381 w 819"/>
                  <a:gd name="T19" fmla="*/ 1320 h 1471"/>
                  <a:gd name="T20" fmla="*/ 555 w 819"/>
                  <a:gd name="T21" fmla="*/ 1193 h 1471"/>
                  <a:gd name="T22" fmla="*/ 528 w 819"/>
                  <a:gd name="T23" fmla="*/ 1218 h 1471"/>
                  <a:gd name="T24" fmla="*/ 616 w 819"/>
                  <a:gd name="T25" fmla="*/ 1141 h 1471"/>
                  <a:gd name="T26" fmla="*/ 559 w 819"/>
                  <a:gd name="T27" fmla="*/ 1193 h 1471"/>
                  <a:gd name="T28" fmla="*/ 679 w 819"/>
                  <a:gd name="T29" fmla="*/ 1073 h 1471"/>
                  <a:gd name="T30" fmla="*/ 654 w 819"/>
                  <a:gd name="T31" fmla="*/ 1103 h 1471"/>
                  <a:gd name="T32" fmla="*/ 713 w 819"/>
                  <a:gd name="T33" fmla="*/ 1034 h 1471"/>
                  <a:gd name="T34" fmla="*/ 683 w 819"/>
                  <a:gd name="T35" fmla="*/ 1072 h 1471"/>
                  <a:gd name="T36" fmla="*/ 720 w 819"/>
                  <a:gd name="T37" fmla="*/ 1013 h 1471"/>
                  <a:gd name="T38" fmla="*/ 716 w 819"/>
                  <a:gd name="T39" fmla="*/ 1031 h 1471"/>
                  <a:gd name="T40" fmla="*/ 726 w 819"/>
                  <a:gd name="T41" fmla="*/ 1022 h 1471"/>
                  <a:gd name="T42" fmla="*/ 707 w 819"/>
                  <a:gd name="T43" fmla="*/ 1001 h 1471"/>
                  <a:gd name="T44" fmla="*/ 719 w 819"/>
                  <a:gd name="T45" fmla="*/ 1011 h 1471"/>
                  <a:gd name="T46" fmla="*/ 700 w 819"/>
                  <a:gd name="T47" fmla="*/ 992 h 1471"/>
                  <a:gd name="T48" fmla="*/ 708 w 819"/>
                  <a:gd name="T49" fmla="*/ 995 h 1471"/>
                  <a:gd name="T50" fmla="*/ 615 w 819"/>
                  <a:gd name="T51" fmla="*/ 891 h 1471"/>
                  <a:gd name="T52" fmla="*/ 702 w 819"/>
                  <a:gd name="T53" fmla="*/ 986 h 1471"/>
                  <a:gd name="T54" fmla="*/ 545 w 819"/>
                  <a:gd name="T55" fmla="*/ 825 h 1471"/>
                  <a:gd name="T56" fmla="*/ 550 w 819"/>
                  <a:gd name="T57" fmla="*/ 824 h 1471"/>
                  <a:gd name="T58" fmla="*/ 600 w 819"/>
                  <a:gd name="T59" fmla="*/ 743 h 1471"/>
                  <a:gd name="T60" fmla="*/ 602 w 819"/>
                  <a:gd name="T61" fmla="*/ 740 h 1471"/>
                  <a:gd name="T62" fmla="*/ 631 w 819"/>
                  <a:gd name="T63" fmla="*/ 699 h 1471"/>
                  <a:gd name="T64" fmla="*/ 628 w 819"/>
                  <a:gd name="T65" fmla="*/ 698 h 1471"/>
                  <a:gd name="T66" fmla="*/ 678 w 819"/>
                  <a:gd name="T67" fmla="*/ 607 h 1471"/>
                  <a:gd name="T68" fmla="*/ 680 w 819"/>
                  <a:gd name="T69" fmla="*/ 610 h 1471"/>
                  <a:gd name="T70" fmla="*/ 715 w 819"/>
                  <a:gd name="T71" fmla="*/ 529 h 1471"/>
                  <a:gd name="T72" fmla="*/ 727 w 819"/>
                  <a:gd name="T73" fmla="*/ 501 h 1471"/>
                  <a:gd name="T74" fmla="*/ 793 w 819"/>
                  <a:gd name="T75" fmla="*/ 305 h 1471"/>
                  <a:gd name="T76" fmla="*/ 791 w 819"/>
                  <a:gd name="T77" fmla="*/ 299 h 1471"/>
                  <a:gd name="T78" fmla="*/ 811 w 819"/>
                  <a:gd name="T79" fmla="*/ 199 h 1471"/>
                  <a:gd name="T80" fmla="*/ 809 w 819"/>
                  <a:gd name="T81" fmla="*/ 194 h 1471"/>
                  <a:gd name="T82" fmla="*/ 810 w 819"/>
                  <a:gd name="T83" fmla="*/ 2 h 1471"/>
                  <a:gd name="T84" fmla="*/ 809 w 819"/>
                  <a:gd name="T85" fmla="*/ 1 h 1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19" h="1471">
                    <a:moveTo>
                      <a:pt x="186" y="1413"/>
                    </a:moveTo>
                    <a:cubicBezTo>
                      <a:pt x="125" y="1438"/>
                      <a:pt x="62" y="1457"/>
                      <a:pt x="0" y="1471"/>
                    </a:cubicBezTo>
                    <a:cubicBezTo>
                      <a:pt x="0" y="1471"/>
                      <a:pt x="0" y="1471"/>
                      <a:pt x="0" y="1471"/>
                    </a:cubicBezTo>
                    <a:cubicBezTo>
                      <a:pt x="0" y="1471"/>
                      <a:pt x="0" y="1471"/>
                      <a:pt x="0" y="1471"/>
                    </a:cubicBezTo>
                    <a:cubicBezTo>
                      <a:pt x="1" y="1471"/>
                      <a:pt x="1" y="1471"/>
                      <a:pt x="1" y="1471"/>
                    </a:cubicBezTo>
                    <a:cubicBezTo>
                      <a:pt x="1" y="1471"/>
                      <a:pt x="1" y="1471"/>
                      <a:pt x="1" y="1471"/>
                    </a:cubicBezTo>
                    <a:cubicBezTo>
                      <a:pt x="64" y="1458"/>
                      <a:pt x="126" y="1439"/>
                      <a:pt x="187" y="1415"/>
                    </a:cubicBezTo>
                    <a:cubicBezTo>
                      <a:pt x="187" y="1414"/>
                      <a:pt x="187" y="1414"/>
                      <a:pt x="186" y="1413"/>
                    </a:cubicBezTo>
                    <a:moveTo>
                      <a:pt x="264" y="1380"/>
                    </a:moveTo>
                    <a:cubicBezTo>
                      <a:pt x="258" y="1383"/>
                      <a:pt x="252" y="1385"/>
                      <a:pt x="245" y="1388"/>
                    </a:cubicBezTo>
                    <a:cubicBezTo>
                      <a:pt x="227" y="1397"/>
                      <a:pt x="209" y="1404"/>
                      <a:pt x="190" y="1412"/>
                    </a:cubicBezTo>
                    <a:cubicBezTo>
                      <a:pt x="191" y="1412"/>
                      <a:pt x="191" y="1413"/>
                      <a:pt x="191" y="1413"/>
                    </a:cubicBezTo>
                    <a:cubicBezTo>
                      <a:pt x="191" y="1413"/>
                      <a:pt x="191" y="1413"/>
                      <a:pt x="191" y="1413"/>
                    </a:cubicBezTo>
                    <a:cubicBezTo>
                      <a:pt x="210" y="1406"/>
                      <a:pt x="228" y="1398"/>
                      <a:pt x="246" y="1390"/>
                    </a:cubicBezTo>
                    <a:cubicBezTo>
                      <a:pt x="253" y="1387"/>
                      <a:pt x="259" y="1384"/>
                      <a:pt x="265" y="1381"/>
                    </a:cubicBezTo>
                    <a:cubicBezTo>
                      <a:pt x="265" y="1381"/>
                      <a:pt x="265" y="1380"/>
                      <a:pt x="264" y="1380"/>
                    </a:cubicBezTo>
                    <a:moveTo>
                      <a:pt x="352" y="1334"/>
                    </a:moveTo>
                    <a:cubicBezTo>
                      <a:pt x="325" y="1350"/>
                      <a:pt x="297" y="1364"/>
                      <a:pt x="268" y="1378"/>
                    </a:cubicBezTo>
                    <a:cubicBezTo>
                      <a:pt x="268" y="1378"/>
                      <a:pt x="269" y="1379"/>
                      <a:pt x="269" y="1379"/>
                    </a:cubicBezTo>
                    <a:cubicBezTo>
                      <a:pt x="269" y="1379"/>
                      <a:pt x="269" y="1379"/>
                      <a:pt x="269" y="1379"/>
                    </a:cubicBezTo>
                    <a:cubicBezTo>
                      <a:pt x="297" y="1366"/>
                      <a:pt x="325" y="1351"/>
                      <a:pt x="353" y="1336"/>
                    </a:cubicBezTo>
                    <a:cubicBezTo>
                      <a:pt x="352" y="1336"/>
                      <a:pt x="352" y="1336"/>
                      <a:pt x="352" y="1336"/>
                    </a:cubicBezTo>
                    <a:cubicBezTo>
                      <a:pt x="352" y="1335"/>
                      <a:pt x="352" y="1335"/>
                      <a:pt x="352" y="1335"/>
                    </a:cubicBezTo>
                    <a:cubicBezTo>
                      <a:pt x="352" y="1334"/>
                      <a:pt x="352" y="1334"/>
                      <a:pt x="352" y="1334"/>
                    </a:cubicBezTo>
                    <a:moveTo>
                      <a:pt x="523" y="1219"/>
                    </a:moveTo>
                    <a:cubicBezTo>
                      <a:pt x="478" y="1255"/>
                      <a:pt x="430" y="1288"/>
                      <a:pt x="380" y="1318"/>
                    </a:cubicBezTo>
                    <a:cubicBezTo>
                      <a:pt x="380" y="1318"/>
                      <a:pt x="380" y="1318"/>
                      <a:pt x="380" y="1318"/>
                    </a:cubicBezTo>
                    <a:cubicBezTo>
                      <a:pt x="380" y="1319"/>
                      <a:pt x="380" y="1319"/>
                      <a:pt x="380" y="1319"/>
                    </a:cubicBezTo>
                    <a:cubicBezTo>
                      <a:pt x="380" y="1319"/>
                      <a:pt x="381" y="1319"/>
                      <a:pt x="381" y="1320"/>
                    </a:cubicBezTo>
                    <a:cubicBezTo>
                      <a:pt x="381" y="1320"/>
                      <a:pt x="381" y="1320"/>
                      <a:pt x="381" y="1320"/>
                    </a:cubicBezTo>
                    <a:cubicBezTo>
                      <a:pt x="431" y="1290"/>
                      <a:pt x="479" y="1257"/>
                      <a:pt x="525" y="1221"/>
                    </a:cubicBezTo>
                    <a:cubicBezTo>
                      <a:pt x="524" y="1220"/>
                      <a:pt x="524" y="1220"/>
                      <a:pt x="523" y="1219"/>
                    </a:cubicBezTo>
                    <a:moveTo>
                      <a:pt x="555" y="1193"/>
                    </a:moveTo>
                    <a:cubicBezTo>
                      <a:pt x="546" y="1201"/>
                      <a:pt x="536" y="1209"/>
                      <a:pt x="527" y="1217"/>
                    </a:cubicBezTo>
                    <a:cubicBezTo>
                      <a:pt x="527" y="1217"/>
                      <a:pt x="527" y="1218"/>
                      <a:pt x="528" y="1218"/>
                    </a:cubicBezTo>
                    <a:cubicBezTo>
                      <a:pt x="528" y="1218"/>
                      <a:pt x="528" y="1218"/>
                      <a:pt x="528" y="1218"/>
                    </a:cubicBezTo>
                    <a:cubicBezTo>
                      <a:pt x="537" y="1211"/>
                      <a:pt x="547" y="1203"/>
                      <a:pt x="556" y="1195"/>
                    </a:cubicBezTo>
                    <a:cubicBezTo>
                      <a:pt x="556" y="1195"/>
                      <a:pt x="555" y="1194"/>
                      <a:pt x="555" y="1193"/>
                    </a:cubicBezTo>
                    <a:moveTo>
                      <a:pt x="616" y="1141"/>
                    </a:moveTo>
                    <a:cubicBezTo>
                      <a:pt x="615" y="1142"/>
                      <a:pt x="613" y="1142"/>
                      <a:pt x="612" y="1142"/>
                    </a:cubicBezTo>
                    <a:cubicBezTo>
                      <a:pt x="594" y="1159"/>
                      <a:pt x="577" y="1175"/>
                      <a:pt x="558" y="1191"/>
                    </a:cubicBezTo>
                    <a:cubicBezTo>
                      <a:pt x="559" y="1191"/>
                      <a:pt x="559" y="1192"/>
                      <a:pt x="559" y="1193"/>
                    </a:cubicBezTo>
                    <a:cubicBezTo>
                      <a:pt x="559" y="1193"/>
                      <a:pt x="559" y="1193"/>
                      <a:pt x="559" y="1193"/>
                    </a:cubicBezTo>
                    <a:cubicBezTo>
                      <a:pt x="579" y="1176"/>
                      <a:pt x="598" y="1159"/>
                      <a:pt x="616" y="1141"/>
                    </a:cubicBezTo>
                    <a:moveTo>
                      <a:pt x="679" y="1073"/>
                    </a:moveTo>
                    <a:cubicBezTo>
                      <a:pt x="671" y="1083"/>
                      <a:pt x="662" y="1092"/>
                      <a:pt x="653" y="1102"/>
                    </a:cubicBezTo>
                    <a:cubicBezTo>
                      <a:pt x="653" y="1102"/>
                      <a:pt x="653" y="1102"/>
                      <a:pt x="653" y="1102"/>
                    </a:cubicBezTo>
                    <a:cubicBezTo>
                      <a:pt x="654" y="1102"/>
                      <a:pt x="654" y="1102"/>
                      <a:pt x="654" y="1103"/>
                    </a:cubicBezTo>
                    <a:cubicBezTo>
                      <a:pt x="663" y="1094"/>
                      <a:pt x="672" y="1085"/>
                      <a:pt x="680" y="1075"/>
                    </a:cubicBezTo>
                    <a:cubicBezTo>
                      <a:pt x="680" y="1075"/>
                      <a:pt x="680" y="1074"/>
                      <a:pt x="679" y="1073"/>
                    </a:cubicBezTo>
                    <a:moveTo>
                      <a:pt x="713" y="1034"/>
                    </a:moveTo>
                    <a:cubicBezTo>
                      <a:pt x="703" y="1046"/>
                      <a:pt x="693" y="1058"/>
                      <a:pt x="682" y="1070"/>
                    </a:cubicBezTo>
                    <a:cubicBezTo>
                      <a:pt x="682" y="1071"/>
                      <a:pt x="683" y="1072"/>
                      <a:pt x="683" y="1072"/>
                    </a:cubicBezTo>
                    <a:cubicBezTo>
                      <a:pt x="683" y="1072"/>
                      <a:pt x="683" y="1072"/>
                      <a:pt x="683" y="1072"/>
                    </a:cubicBezTo>
                    <a:cubicBezTo>
                      <a:pt x="694" y="1060"/>
                      <a:pt x="704" y="1048"/>
                      <a:pt x="714" y="1036"/>
                    </a:cubicBezTo>
                    <a:cubicBezTo>
                      <a:pt x="714" y="1035"/>
                      <a:pt x="714" y="1035"/>
                      <a:pt x="713" y="1034"/>
                    </a:cubicBezTo>
                    <a:moveTo>
                      <a:pt x="720" y="1013"/>
                    </a:moveTo>
                    <a:cubicBezTo>
                      <a:pt x="719" y="1014"/>
                      <a:pt x="718" y="1015"/>
                      <a:pt x="718" y="1016"/>
                    </a:cubicBezTo>
                    <a:cubicBezTo>
                      <a:pt x="719" y="1018"/>
                      <a:pt x="721" y="1021"/>
                      <a:pt x="722" y="1023"/>
                    </a:cubicBezTo>
                    <a:cubicBezTo>
                      <a:pt x="720" y="1026"/>
                      <a:pt x="718" y="1028"/>
                      <a:pt x="716" y="1031"/>
                    </a:cubicBezTo>
                    <a:cubicBezTo>
                      <a:pt x="716" y="1032"/>
                      <a:pt x="717" y="1032"/>
                      <a:pt x="717" y="1033"/>
                    </a:cubicBezTo>
                    <a:cubicBezTo>
                      <a:pt x="717" y="1033"/>
                      <a:pt x="717" y="1033"/>
                      <a:pt x="717" y="1033"/>
                    </a:cubicBezTo>
                    <a:cubicBezTo>
                      <a:pt x="720" y="1029"/>
                      <a:pt x="723" y="1026"/>
                      <a:pt x="726" y="1022"/>
                    </a:cubicBezTo>
                    <a:cubicBezTo>
                      <a:pt x="724" y="1019"/>
                      <a:pt x="722" y="1016"/>
                      <a:pt x="720" y="1013"/>
                    </a:cubicBezTo>
                    <a:moveTo>
                      <a:pt x="709" y="997"/>
                    </a:moveTo>
                    <a:cubicBezTo>
                      <a:pt x="709" y="998"/>
                      <a:pt x="708" y="1000"/>
                      <a:pt x="707" y="1001"/>
                    </a:cubicBezTo>
                    <a:cubicBezTo>
                      <a:pt x="710" y="1005"/>
                      <a:pt x="713" y="1010"/>
                      <a:pt x="716" y="1014"/>
                    </a:cubicBezTo>
                    <a:cubicBezTo>
                      <a:pt x="716" y="1014"/>
                      <a:pt x="716" y="1014"/>
                      <a:pt x="716" y="1014"/>
                    </a:cubicBezTo>
                    <a:cubicBezTo>
                      <a:pt x="717" y="1013"/>
                      <a:pt x="718" y="1012"/>
                      <a:pt x="719" y="1011"/>
                    </a:cubicBezTo>
                    <a:cubicBezTo>
                      <a:pt x="716" y="1007"/>
                      <a:pt x="713" y="1002"/>
                      <a:pt x="709" y="997"/>
                    </a:cubicBezTo>
                    <a:moveTo>
                      <a:pt x="703" y="988"/>
                    </a:moveTo>
                    <a:cubicBezTo>
                      <a:pt x="702" y="990"/>
                      <a:pt x="701" y="991"/>
                      <a:pt x="700" y="992"/>
                    </a:cubicBezTo>
                    <a:cubicBezTo>
                      <a:pt x="702" y="994"/>
                      <a:pt x="704" y="996"/>
                      <a:pt x="706" y="999"/>
                    </a:cubicBezTo>
                    <a:cubicBezTo>
                      <a:pt x="706" y="999"/>
                      <a:pt x="706" y="999"/>
                      <a:pt x="706" y="999"/>
                    </a:cubicBezTo>
                    <a:cubicBezTo>
                      <a:pt x="706" y="998"/>
                      <a:pt x="707" y="997"/>
                      <a:pt x="708" y="995"/>
                    </a:cubicBezTo>
                    <a:cubicBezTo>
                      <a:pt x="706" y="993"/>
                      <a:pt x="705" y="991"/>
                      <a:pt x="703" y="988"/>
                    </a:cubicBezTo>
                    <a:moveTo>
                      <a:pt x="618" y="889"/>
                    </a:moveTo>
                    <a:cubicBezTo>
                      <a:pt x="617" y="890"/>
                      <a:pt x="616" y="891"/>
                      <a:pt x="615" y="891"/>
                    </a:cubicBezTo>
                    <a:cubicBezTo>
                      <a:pt x="648" y="926"/>
                      <a:pt x="676" y="959"/>
                      <a:pt x="699" y="990"/>
                    </a:cubicBezTo>
                    <a:cubicBezTo>
                      <a:pt x="699" y="990"/>
                      <a:pt x="699" y="990"/>
                      <a:pt x="699" y="990"/>
                    </a:cubicBezTo>
                    <a:cubicBezTo>
                      <a:pt x="700" y="989"/>
                      <a:pt x="701" y="988"/>
                      <a:pt x="702" y="986"/>
                    </a:cubicBezTo>
                    <a:cubicBezTo>
                      <a:pt x="679" y="956"/>
                      <a:pt x="651" y="923"/>
                      <a:pt x="618" y="889"/>
                    </a:cubicBezTo>
                    <a:moveTo>
                      <a:pt x="600" y="743"/>
                    </a:moveTo>
                    <a:cubicBezTo>
                      <a:pt x="582" y="771"/>
                      <a:pt x="564" y="798"/>
                      <a:pt x="545" y="825"/>
                    </a:cubicBezTo>
                    <a:cubicBezTo>
                      <a:pt x="564" y="842"/>
                      <a:pt x="582" y="859"/>
                      <a:pt x="599" y="875"/>
                    </a:cubicBezTo>
                    <a:cubicBezTo>
                      <a:pt x="599" y="874"/>
                      <a:pt x="600" y="873"/>
                      <a:pt x="601" y="872"/>
                    </a:cubicBezTo>
                    <a:cubicBezTo>
                      <a:pt x="584" y="856"/>
                      <a:pt x="567" y="840"/>
                      <a:pt x="550" y="824"/>
                    </a:cubicBezTo>
                    <a:cubicBezTo>
                      <a:pt x="568" y="798"/>
                      <a:pt x="586" y="772"/>
                      <a:pt x="602" y="746"/>
                    </a:cubicBezTo>
                    <a:cubicBezTo>
                      <a:pt x="602" y="746"/>
                      <a:pt x="602" y="746"/>
                      <a:pt x="602" y="746"/>
                    </a:cubicBezTo>
                    <a:cubicBezTo>
                      <a:pt x="601" y="745"/>
                      <a:pt x="601" y="744"/>
                      <a:pt x="600" y="743"/>
                    </a:cubicBezTo>
                    <a:cubicBezTo>
                      <a:pt x="600" y="743"/>
                      <a:pt x="600" y="743"/>
                      <a:pt x="600" y="743"/>
                    </a:cubicBezTo>
                    <a:moveTo>
                      <a:pt x="628" y="697"/>
                    </a:moveTo>
                    <a:cubicBezTo>
                      <a:pt x="620" y="712"/>
                      <a:pt x="611" y="726"/>
                      <a:pt x="602" y="740"/>
                    </a:cubicBezTo>
                    <a:cubicBezTo>
                      <a:pt x="603" y="741"/>
                      <a:pt x="604" y="741"/>
                      <a:pt x="605" y="742"/>
                    </a:cubicBezTo>
                    <a:cubicBezTo>
                      <a:pt x="605" y="742"/>
                      <a:pt x="605" y="742"/>
                      <a:pt x="605" y="742"/>
                    </a:cubicBezTo>
                    <a:cubicBezTo>
                      <a:pt x="613" y="728"/>
                      <a:pt x="622" y="714"/>
                      <a:pt x="631" y="699"/>
                    </a:cubicBezTo>
                    <a:cubicBezTo>
                      <a:pt x="630" y="699"/>
                      <a:pt x="629" y="698"/>
                      <a:pt x="628" y="698"/>
                    </a:cubicBezTo>
                    <a:cubicBezTo>
                      <a:pt x="628" y="698"/>
                      <a:pt x="628" y="698"/>
                      <a:pt x="628" y="698"/>
                    </a:cubicBezTo>
                    <a:cubicBezTo>
                      <a:pt x="628" y="698"/>
                      <a:pt x="628" y="698"/>
                      <a:pt x="628" y="698"/>
                    </a:cubicBezTo>
                    <a:cubicBezTo>
                      <a:pt x="628" y="697"/>
                      <a:pt x="628" y="697"/>
                      <a:pt x="628" y="697"/>
                    </a:cubicBezTo>
                    <a:moveTo>
                      <a:pt x="715" y="529"/>
                    </a:moveTo>
                    <a:cubicBezTo>
                      <a:pt x="703" y="555"/>
                      <a:pt x="691" y="581"/>
                      <a:pt x="678" y="607"/>
                    </a:cubicBezTo>
                    <a:cubicBezTo>
                      <a:pt x="671" y="620"/>
                      <a:pt x="664" y="633"/>
                      <a:pt x="657" y="646"/>
                    </a:cubicBezTo>
                    <a:cubicBezTo>
                      <a:pt x="658" y="647"/>
                      <a:pt x="658" y="648"/>
                      <a:pt x="659" y="649"/>
                    </a:cubicBezTo>
                    <a:cubicBezTo>
                      <a:pt x="666" y="636"/>
                      <a:pt x="673" y="623"/>
                      <a:pt x="680" y="610"/>
                    </a:cubicBezTo>
                    <a:cubicBezTo>
                      <a:pt x="693" y="583"/>
                      <a:pt x="706" y="557"/>
                      <a:pt x="717" y="531"/>
                    </a:cubicBezTo>
                    <a:cubicBezTo>
                      <a:pt x="716" y="530"/>
                      <a:pt x="716" y="530"/>
                      <a:pt x="715" y="529"/>
                    </a:cubicBezTo>
                    <a:cubicBezTo>
                      <a:pt x="715" y="529"/>
                      <a:pt x="715" y="529"/>
                      <a:pt x="715" y="529"/>
                    </a:cubicBezTo>
                    <a:cubicBezTo>
                      <a:pt x="715" y="529"/>
                      <a:pt x="715" y="529"/>
                      <a:pt x="715" y="529"/>
                    </a:cubicBezTo>
                    <a:moveTo>
                      <a:pt x="790" y="302"/>
                    </a:moveTo>
                    <a:cubicBezTo>
                      <a:pt x="776" y="367"/>
                      <a:pt x="754" y="434"/>
                      <a:pt x="727" y="501"/>
                    </a:cubicBezTo>
                    <a:cubicBezTo>
                      <a:pt x="727" y="501"/>
                      <a:pt x="728" y="502"/>
                      <a:pt x="728" y="502"/>
                    </a:cubicBezTo>
                    <a:cubicBezTo>
                      <a:pt x="728" y="503"/>
                      <a:pt x="728" y="503"/>
                      <a:pt x="728" y="503"/>
                    </a:cubicBezTo>
                    <a:cubicBezTo>
                      <a:pt x="757" y="436"/>
                      <a:pt x="778" y="369"/>
                      <a:pt x="793" y="305"/>
                    </a:cubicBezTo>
                    <a:cubicBezTo>
                      <a:pt x="792" y="304"/>
                      <a:pt x="791" y="303"/>
                      <a:pt x="790" y="302"/>
                    </a:cubicBezTo>
                    <a:moveTo>
                      <a:pt x="809" y="197"/>
                    </a:moveTo>
                    <a:cubicBezTo>
                      <a:pt x="805" y="231"/>
                      <a:pt x="799" y="265"/>
                      <a:pt x="791" y="299"/>
                    </a:cubicBezTo>
                    <a:cubicBezTo>
                      <a:pt x="792" y="300"/>
                      <a:pt x="793" y="300"/>
                      <a:pt x="794" y="301"/>
                    </a:cubicBezTo>
                    <a:cubicBezTo>
                      <a:pt x="794" y="301"/>
                      <a:pt x="794" y="301"/>
                      <a:pt x="794" y="301"/>
                    </a:cubicBezTo>
                    <a:cubicBezTo>
                      <a:pt x="801" y="267"/>
                      <a:pt x="807" y="233"/>
                      <a:pt x="811" y="199"/>
                    </a:cubicBezTo>
                    <a:cubicBezTo>
                      <a:pt x="810" y="199"/>
                      <a:pt x="809" y="198"/>
                      <a:pt x="809" y="197"/>
                    </a:cubicBezTo>
                    <a:moveTo>
                      <a:pt x="808" y="0"/>
                    </a:moveTo>
                    <a:cubicBezTo>
                      <a:pt x="817" y="61"/>
                      <a:pt x="817" y="126"/>
                      <a:pt x="809" y="194"/>
                    </a:cubicBezTo>
                    <a:cubicBezTo>
                      <a:pt x="810" y="195"/>
                      <a:pt x="811" y="195"/>
                      <a:pt x="811" y="196"/>
                    </a:cubicBezTo>
                    <a:cubicBezTo>
                      <a:pt x="811" y="196"/>
                      <a:pt x="811" y="196"/>
                      <a:pt x="811" y="196"/>
                    </a:cubicBezTo>
                    <a:cubicBezTo>
                      <a:pt x="819" y="128"/>
                      <a:pt x="819" y="63"/>
                      <a:pt x="810" y="2"/>
                    </a:cubicBezTo>
                    <a:cubicBezTo>
                      <a:pt x="810" y="1"/>
                      <a:pt x="810" y="1"/>
                      <a:pt x="809" y="1"/>
                    </a:cubicBezTo>
                    <a:cubicBezTo>
                      <a:pt x="809" y="1"/>
                      <a:pt x="809" y="1"/>
                      <a:pt x="809" y="1"/>
                    </a:cubicBezTo>
                    <a:cubicBezTo>
                      <a:pt x="809" y="1"/>
                      <a:pt x="809" y="1"/>
                      <a:pt x="809" y="1"/>
                    </a:cubicBezTo>
                    <a:cubicBezTo>
                      <a:pt x="809" y="1"/>
                      <a:pt x="809" y="1"/>
                      <a:pt x="808" y="0"/>
                    </a:cubicBezTo>
                    <a:cubicBezTo>
                      <a:pt x="808" y="0"/>
                      <a:pt x="808" y="0"/>
                      <a:pt x="80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589" name="Freeform 253"/>
              <p:cNvSpPr>
                <a:spLocks noEditPoints="1"/>
              </p:cNvSpPr>
              <p:nvPr/>
            </p:nvSpPr>
            <p:spPr bwMode="auto">
              <a:xfrm>
                <a:off x="875" y="1211"/>
                <a:ext cx="904" cy="2115"/>
              </a:xfrm>
              <a:custGeom>
                <a:avLst/>
                <a:gdLst>
                  <a:gd name="T0" fmla="*/ 0 w 582"/>
                  <a:gd name="T1" fmla="*/ 1361 h 1362"/>
                  <a:gd name="T2" fmla="*/ 2 w 582"/>
                  <a:gd name="T3" fmla="*/ 1362 h 1362"/>
                  <a:gd name="T4" fmla="*/ 20 w 582"/>
                  <a:gd name="T5" fmla="*/ 1350 h 1362"/>
                  <a:gd name="T6" fmla="*/ 233 w 582"/>
                  <a:gd name="T7" fmla="*/ 968 h 1362"/>
                  <a:gd name="T8" fmla="*/ 232 w 582"/>
                  <a:gd name="T9" fmla="*/ 1071 h 1362"/>
                  <a:gd name="T10" fmla="*/ 281 w 582"/>
                  <a:gd name="T11" fmla="*/ 1114 h 1362"/>
                  <a:gd name="T12" fmla="*/ 175 w 582"/>
                  <a:gd name="T13" fmla="*/ 1220 h 1362"/>
                  <a:gd name="T14" fmla="*/ 172 w 582"/>
                  <a:gd name="T15" fmla="*/ 1223 h 1362"/>
                  <a:gd name="T16" fmla="*/ 23 w 582"/>
                  <a:gd name="T17" fmla="*/ 1348 h 1362"/>
                  <a:gd name="T18" fmla="*/ 174 w 582"/>
                  <a:gd name="T19" fmla="*/ 1225 h 1362"/>
                  <a:gd name="T20" fmla="*/ 286 w 582"/>
                  <a:gd name="T21" fmla="*/ 1113 h 1362"/>
                  <a:gd name="T22" fmla="*/ 237 w 582"/>
                  <a:gd name="T23" fmla="*/ 1070 h 1362"/>
                  <a:gd name="T24" fmla="*/ 235 w 582"/>
                  <a:gd name="T25" fmla="*/ 1068 h 1362"/>
                  <a:gd name="T26" fmla="*/ 236 w 582"/>
                  <a:gd name="T27" fmla="*/ 969 h 1362"/>
                  <a:gd name="T28" fmla="*/ 233 w 582"/>
                  <a:gd name="T29" fmla="*/ 968 h 1362"/>
                  <a:gd name="T30" fmla="*/ 253 w 582"/>
                  <a:gd name="T31" fmla="*/ 942 h 1362"/>
                  <a:gd name="T32" fmla="*/ 255 w 582"/>
                  <a:gd name="T33" fmla="*/ 945 h 1362"/>
                  <a:gd name="T34" fmla="*/ 352 w 582"/>
                  <a:gd name="T35" fmla="*/ 797 h 1362"/>
                  <a:gd name="T36" fmla="*/ 351 w 582"/>
                  <a:gd name="T37" fmla="*/ 797 h 1362"/>
                  <a:gd name="T38" fmla="*/ 368 w 582"/>
                  <a:gd name="T39" fmla="*/ 769 h 1362"/>
                  <a:gd name="T40" fmla="*/ 400 w 582"/>
                  <a:gd name="T41" fmla="*/ 720 h 1362"/>
                  <a:gd name="T42" fmla="*/ 478 w 582"/>
                  <a:gd name="T43" fmla="*/ 557 h 1362"/>
                  <a:gd name="T44" fmla="*/ 400 w 582"/>
                  <a:gd name="T45" fmla="*/ 714 h 1362"/>
                  <a:gd name="T46" fmla="*/ 402 w 582"/>
                  <a:gd name="T47" fmla="*/ 717 h 1362"/>
                  <a:gd name="T48" fmla="*/ 481 w 582"/>
                  <a:gd name="T49" fmla="*/ 560 h 1362"/>
                  <a:gd name="T50" fmla="*/ 506 w 582"/>
                  <a:gd name="T51" fmla="*/ 489 h 1362"/>
                  <a:gd name="T52" fmla="*/ 482 w 582"/>
                  <a:gd name="T53" fmla="*/ 556 h 1362"/>
                  <a:gd name="T54" fmla="*/ 509 w 582"/>
                  <a:gd name="T55" fmla="*/ 491 h 1362"/>
                  <a:gd name="T56" fmla="*/ 547 w 582"/>
                  <a:gd name="T57" fmla="*/ 369 h 1362"/>
                  <a:gd name="T58" fmla="*/ 507 w 582"/>
                  <a:gd name="T59" fmla="*/ 486 h 1362"/>
                  <a:gd name="T60" fmla="*/ 510 w 582"/>
                  <a:gd name="T61" fmla="*/ 488 h 1362"/>
                  <a:gd name="T62" fmla="*/ 549 w 582"/>
                  <a:gd name="T63" fmla="*/ 371 h 1362"/>
                  <a:gd name="T64" fmla="*/ 542 w 582"/>
                  <a:gd name="T65" fmla="*/ 0 h 1362"/>
                  <a:gd name="T66" fmla="*/ 579 w 582"/>
                  <a:gd name="T67" fmla="*/ 224 h 1362"/>
                  <a:gd name="T68" fmla="*/ 562 w 582"/>
                  <a:gd name="T69" fmla="*/ 325 h 1362"/>
                  <a:gd name="T70" fmla="*/ 531 w 582"/>
                  <a:gd name="T71" fmla="*/ 184 h 1362"/>
                  <a:gd name="T72" fmla="*/ 542 w 582"/>
                  <a:gd name="T73" fmla="*/ 1 h 1362"/>
                  <a:gd name="T74" fmla="*/ 542 w 582"/>
                  <a:gd name="T75" fmla="*/ 1 h 1362"/>
                  <a:gd name="T76" fmla="*/ 542 w 582"/>
                  <a:gd name="T77" fmla="*/ 0 h 1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1362">
                    <a:moveTo>
                      <a:pt x="18" y="1348"/>
                    </a:moveTo>
                    <a:cubicBezTo>
                      <a:pt x="12" y="1353"/>
                      <a:pt x="6" y="1357"/>
                      <a:pt x="0" y="1361"/>
                    </a:cubicBezTo>
                    <a:cubicBezTo>
                      <a:pt x="0" y="1361"/>
                      <a:pt x="0" y="1361"/>
                      <a:pt x="0" y="1361"/>
                    </a:cubicBezTo>
                    <a:cubicBezTo>
                      <a:pt x="1" y="1361"/>
                      <a:pt x="1" y="1362"/>
                      <a:pt x="2" y="1362"/>
                    </a:cubicBezTo>
                    <a:cubicBezTo>
                      <a:pt x="2" y="1362"/>
                      <a:pt x="2" y="1362"/>
                      <a:pt x="2" y="1362"/>
                    </a:cubicBezTo>
                    <a:cubicBezTo>
                      <a:pt x="8" y="1358"/>
                      <a:pt x="14" y="1354"/>
                      <a:pt x="20" y="1350"/>
                    </a:cubicBezTo>
                    <a:cubicBezTo>
                      <a:pt x="19" y="1349"/>
                      <a:pt x="18" y="1349"/>
                      <a:pt x="18" y="1348"/>
                    </a:cubicBezTo>
                    <a:moveTo>
                      <a:pt x="233" y="968"/>
                    </a:moveTo>
                    <a:cubicBezTo>
                      <a:pt x="217" y="989"/>
                      <a:pt x="200" y="1010"/>
                      <a:pt x="183" y="1031"/>
                    </a:cubicBezTo>
                    <a:cubicBezTo>
                      <a:pt x="200" y="1044"/>
                      <a:pt x="216" y="1058"/>
                      <a:pt x="232" y="1071"/>
                    </a:cubicBezTo>
                    <a:cubicBezTo>
                      <a:pt x="233" y="1072"/>
                      <a:pt x="234" y="1072"/>
                      <a:pt x="234" y="1073"/>
                    </a:cubicBezTo>
                    <a:cubicBezTo>
                      <a:pt x="250" y="1087"/>
                      <a:pt x="266" y="1100"/>
                      <a:pt x="281" y="1114"/>
                    </a:cubicBezTo>
                    <a:cubicBezTo>
                      <a:pt x="247" y="1151"/>
                      <a:pt x="212" y="1186"/>
                      <a:pt x="175" y="1220"/>
                    </a:cubicBezTo>
                    <a:cubicBezTo>
                      <a:pt x="175" y="1220"/>
                      <a:pt x="175" y="1220"/>
                      <a:pt x="175" y="1220"/>
                    </a:cubicBezTo>
                    <a:cubicBezTo>
                      <a:pt x="174" y="1221"/>
                      <a:pt x="173" y="1222"/>
                      <a:pt x="172" y="1223"/>
                    </a:cubicBezTo>
                    <a:cubicBezTo>
                      <a:pt x="172" y="1223"/>
                      <a:pt x="172" y="1223"/>
                      <a:pt x="172" y="1223"/>
                    </a:cubicBezTo>
                    <a:cubicBezTo>
                      <a:pt x="124" y="1267"/>
                      <a:pt x="73" y="1308"/>
                      <a:pt x="21" y="1346"/>
                    </a:cubicBezTo>
                    <a:cubicBezTo>
                      <a:pt x="22" y="1346"/>
                      <a:pt x="22" y="1347"/>
                      <a:pt x="23" y="1348"/>
                    </a:cubicBezTo>
                    <a:cubicBezTo>
                      <a:pt x="23" y="1348"/>
                      <a:pt x="23" y="1348"/>
                      <a:pt x="23" y="1348"/>
                    </a:cubicBezTo>
                    <a:cubicBezTo>
                      <a:pt x="75" y="1310"/>
                      <a:pt x="126" y="1269"/>
                      <a:pt x="174" y="1225"/>
                    </a:cubicBezTo>
                    <a:cubicBezTo>
                      <a:pt x="175" y="1224"/>
                      <a:pt x="176" y="1223"/>
                      <a:pt x="177" y="1222"/>
                    </a:cubicBezTo>
                    <a:cubicBezTo>
                      <a:pt x="215" y="1188"/>
                      <a:pt x="251" y="1151"/>
                      <a:pt x="286" y="1113"/>
                    </a:cubicBezTo>
                    <a:cubicBezTo>
                      <a:pt x="270" y="1099"/>
                      <a:pt x="254" y="1084"/>
                      <a:pt x="237" y="1070"/>
                    </a:cubicBezTo>
                    <a:cubicBezTo>
                      <a:pt x="237" y="1070"/>
                      <a:pt x="237" y="1070"/>
                      <a:pt x="237" y="1070"/>
                    </a:cubicBezTo>
                    <a:cubicBezTo>
                      <a:pt x="236" y="1069"/>
                      <a:pt x="235" y="1069"/>
                      <a:pt x="235" y="1068"/>
                    </a:cubicBezTo>
                    <a:cubicBezTo>
                      <a:pt x="235" y="1068"/>
                      <a:pt x="235" y="1068"/>
                      <a:pt x="235" y="1068"/>
                    </a:cubicBezTo>
                    <a:cubicBezTo>
                      <a:pt x="220" y="1055"/>
                      <a:pt x="204" y="1043"/>
                      <a:pt x="188" y="1030"/>
                    </a:cubicBezTo>
                    <a:cubicBezTo>
                      <a:pt x="205" y="1010"/>
                      <a:pt x="221" y="990"/>
                      <a:pt x="236" y="969"/>
                    </a:cubicBezTo>
                    <a:cubicBezTo>
                      <a:pt x="235" y="969"/>
                      <a:pt x="234" y="968"/>
                      <a:pt x="233" y="968"/>
                    </a:cubicBezTo>
                    <a:cubicBezTo>
                      <a:pt x="233" y="968"/>
                      <a:pt x="233" y="968"/>
                      <a:pt x="233" y="968"/>
                    </a:cubicBezTo>
                    <a:moveTo>
                      <a:pt x="351" y="797"/>
                    </a:moveTo>
                    <a:cubicBezTo>
                      <a:pt x="320" y="846"/>
                      <a:pt x="287" y="895"/>
                      <a:pt x="253" y="942"/>
                    </a:cubicBezTo>
                    <a:cubicBezTo>
                      <a:pt x="253" y="942"/>
                      <a:pt x="253" y="942"/>
                      <a:pt x="253" y="942"/>
                    </a:cubicBezTo>
                    <a:cubicBezTo>
                      <a:pt x="253" y="943"/>
                      <a:pt x="254" y="944"/>
                      <a:pt x="255" y="945"/>
                    </a:cubicBezTo>
                    <a:cubicBezTo>
                      <a:pt x="290" y="897"/>
                      <a:pt x="323" y="848"/>
                      <a:pt x="355" y="798"/>
                    </a:cubicBezTo>
                    <a:cubicBezTo>
                      <a:pt x="353" y="798"/>
                      <a:pt x="353" y="797"/>
                      <a:pt x="352" y="797"/>
                    </a:cubicBezTo>
                    <a:cubicBezTo>
                      <a:pt x="352" y="797"/>
                      <a:pt x="352" y="797"/>
                      <a:pt x="351" y="797"/>
                    </a:cubicBezTo>
                    <a:cubicBezTo>
                      <a:pt x="351" y="797"/>
                      <a:pt x="351" y="797"/>
                      <a:pt x="351" y="797"/>
                    </a:cubicBezTo>
                    <a:moveTo>
                      <a:pt x="398" y="718"/>
                    </a:moveTo>
                    <a:cubicBezTo>
                      <a:pt x="388" y="735"/>
                      <a:pt x="378" y="752"/>
                      <a:pt x="368" y="769"/>
                    </a:cubicBezTo>
                    <a:cubicBezTo>
                      <a:pt x="369" y="770"/>
                      <a:pt x="370" y="771"/>
                      <a:pt x="370" y="772"/>
                    </a:cubicBezTo>
                    <a:cubicBezTo>
                      <a:pt x="381" y="755"/>
                      <a:pt x="391" y="738"/>
                      <a:pt x="400" y="720"/>
                    </a:cubicBezTo>
                    <a:cubicBezTo>
                      <a:pt x="399" y="719"/>
                      <a:pt x="398" y="719"/>
                      <a:pt x="398" y="718"/>
                    </a:cubicBezTo>
                    <a:moveTo>
                      <a:pt x="478" y="557"/>
                    </a:moveTo>
                    <a:cubicBezTo>
                      <a:pt x="464" y="588"/>
                      <a:pt x="450" y="618"/>
                      <a:pt x="434" y="649"/>
                    </a:cubicBezTo>
                    <a:cubicBezTo>
                      <a:pt x="423" y="671"/>
                      <a:pt x="411" y="693"/>
                      <a:pt x="400" y="714"/>
                    </a:cubicBezTo>
                    <a:cubicBezTo>
                      <a:pt x="400" y="715"/>
                      <a:pt x="401" y="716"/>
                      <a:pt x="402" y="717"/>
                    </a:cubicBezTo>
                    <a:cubicBezTo>
                      <a:pt x="402" y="717"/>
                      <a:pt x="402" y="717"/>
                      <a:pt x="402" y="717"/>
                    </a:cubicBezTo>
                    <a:cubicBezTo>
                      <a:pt x="414" y="695"/>
                      <a:pt x="426" y="673"/>
                      <a:pt x="437" y="652"/>
                    </a:cubicBezTo>
                    <a:cubicBezTo>
                      <a:pt x="453" y="621"/>
                      <a:pt x="467" y="590"/>
                      <a:pt x="481" y="560"/>
                    </a:cubicBezTo>
                    <a:cubicBezTo>
                      <a:pt x="480" y="559"/>
                      <a:pt x="479" y="558"/>
                      <a:pt x="478" y="557"/>
                    </a:cubicBezTo>
                    <a:moveTo>
                      <a:pt x="506" y="489"/>
                    </a:moveTo>
                    <a:cubicBezTo>
                      <a:pt x="498" y="511"/>
                      <a:pt x="489" y="532"/>
                      <a:pt x="479" y="554"/>
                    </a:cubicBezTo>
                    <a:cubicBezTo>
                      <a:pt x="480" y="555"/>
                      <a:pt x="481" y="555"/>
                      <a:pt x="482" y="556"/>
                    </a:cubicBezTo>
                    <a:cubicBezTo>
                      <a:pt x="482" y="556"/>
                      <a:pt x="482" y="556"/>
                      <a:pt x="482" y="556"/>
                    </a:cubicBezTo>
                    <a:cubicBezTo>
                      <a:pt x="492" y="534"/>
                      <a:pt x="500" y="513"/>
                      <a:pt x="509" y="491"/>
                    </a:cubicBezTo>
                    <a:cubicBezTo>
                      <a:pt x="508" y="491"/>
                      <a:pt x="507" y="490"/>
                      <a:pt x="506" y="489"/>
                    </a:cubicBezTo>
                    <a:moveTo>
                      <a:pt x="547" y="369"/>
                    </a:moveTo>
                    <a:cubicBezTo>
                      <a:pt x="536" y="407"/>
                      <a:pt x="522" y="446"/>
                      <a:pt x="507" y="486"/>
                    </a:cubicBezTo>
                    <a:cubicBezTo>
                      <a:pt x="507" y="486"/>
                      <a:pt x="507" y="486"/>
                      <a:pt x="507" y="486"/>
                    </a:cubicBezTo>
                    <a:cubicBezTo>
                      <a:pt x="508" y="486"/>
                      <a:pt x="509" y="487"/>
                      <a:pt x="510" y="488"/>
                    </a:cubicBezTo>
                    <a:cubicBezTo>
                      <a:pt x="510" y="488"/>
                      <a:pt x="510" y="488"/>
                      <a:pt x="510" y="488"/>
                    </a:cubicBezTo>
                    <a:cubicBezTo>
                      <a:pt x="510" y="488"/>
                      <a:pt x="510" y="488"/>
                      <a:pt x="510" y="488"/>
                    </a:cubicBezTo>
                    <a:cubicBezTo>
                      <a:pt x="525" y="448"/>
                      <a:pt x="538" y="409"/>
                      <a:pt x="549" y="371"/>
                    </a:cubicBezTo>
                    <a:cubicBezTo>
                      <a:pt x="548" y="370"/>
                      <a:pt x="548" y="370"/>
                      <a:pt x="547" y="369"/>
                    </a:cubicBezTo>
                    <a:moveTo>
                      <a:pt x="542" y="0"/>
                    </a:moveTo>
                    <a:cubicBezTo>
                      <a:pt x="545" y="57"/>
                      <a:pt x="540" y="119"/>
                      <a:pt x="527" y="185"/>
                    </a:cubicBezTo>
                    <a:cubicBezTo>
                      <a:pt x="545" y="198"/>
                      <a:pt x="562" y="211"/>
                      <a:pt x="579" y="224"/>
                    </a:cubicBezTo>
                    <a:cubicBezTo>
                      <a:pt x="574" y="256"/>
                      <a:pt x="567" y="289"/>
                      <a:pt x="559" y="322"/>
                    </a:cubicBezTo>
                    <a:cubicBezTo>
                      <a:pt x="560" y="323"/>
                      <a:pt x="561" y="324"/>
                      <a:pt x="562" y="325"/>
                    </a:cubicBezTo>
                    <a:cubicBezTo>
                      <a:pt x="570" y="290"/>
                      <a:pt x="577" y="256"/>
                      <a:pt x="582" y="223"/>
                    </a:cubicBezTo>
                    <a:cubicBezTo>
                      <a:pt x="565" y="210"/>
                      <a:pt x="548" y="197"/>
                      <a:pt x="531" y="184"/>
                    </a:cubicBezTo>
                    <a:cubicBezTo>
                      <a:pt x="543" y="119"/>
                      <a:pt x="547" y="57"/>
                      <a:pt x="544" y="2"/>
                    </a:cubicBezTo>
                    <a:cubicBezTo>
                      <a:pt x="543" y="1"/>
                      <a:pt x="543" y="1"/>
                      <a:pt x="542" y="1"/>
                    </a:cubicBezTo>
                    <a:cubicBezTo>
                      <a:pt x="542" y="1"/>
                      <a:pt x="542" y="1"/>
                      <a:pt x="542" y="1"/>
                    </a:cubicBezTo>
                    <a:cubicBezTo>
                      <a:pt x="542" y="1"/>
                      <a:pt x="542" y="1"/>
                      <a:pt x="542" y="1"/>
                    </a:cubicBezTo>
                    <a:cubicBezTo>
                      <a:pt x="542" y="1"/>
                      <a:pt x="542" y="1"/>
                      <a:pt x="542" y="0"/>
                    </a:cubicBezTo>
                    <a:cubicBezTo>
                      <a:pt x="542" y="0"/>
                      <a:pt x="542" y="0"/>
                      <a:pt x="54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590" name="Freeform 254"/>
              <p:cNvSpPr>
                <a:spLocks noEditPoints="1"/>
              </p:cNvSpPr>
              <p:nvPr/>
            </p:nvSpPr>
            <p:spPr bwMode="auto">
              <a:xfrm>
                <a:off x="348" y="2175"/>
                <a:ext cx="1675" cy="902"/>
              </a:xfrm>
              <a:custGeom>
                <a:avLst/>
                <a:gdLst>
                  <a:gd name="T0" fmla="*/ 1069 w 1079"/>
                  <a:gd name="T1" fmla="*/ 581 h 581"/>
                  <a:gd name="T2" fmla="*/ 1072 w 1079"/>
                  <a:gd name="T3" fmla="*/ 576 h 581"/>
                  <a:gd name="T4" fmla="*/ 1070 w 1079"/>
                  <a:gd name="T5" fmla="*/ 578 h 581"/>
                  <a:gd name="T6" fmla="*/ 1077 w 1079"/>
                  <a:gd name="T7" fmla="*/ 554 h 581"/>
                  <a:gd name="T8" fmla="*/ 1075 w 1079"/>
                  <a:gd name="T9" fmla="*/ 556 h 581"/>
                  <a:gd name="T10" fmla="*/ 1078 w 1079"/>
                  <a:gd name="T11" fmla="*/ 522 h 581"/>
                  <a:gd name="T12" fmla="*/ 1069 w 1079"/>
                  <a:gd name="T13" fmla="*/ 484 h 581"/>
                  <a:gd name="T14" fmla="*/ 1078 w 1079"/>
                  <a:gd name="T15" fmla="*/ 520 h 581"/>
                  <a:gd name="T16" fmla="*/ 1055 w 1079"/>
                  <a:gd name="T17" fmla="*/ 447 h 581"/>
                  <a:gd name="T18" fmla="*/ 1066 w 1079"/>
                  <a:gd name="T19" fmla="*/ 468 h 581"/>
                  <a:gd name="T20" fmla="*/ 1019 w 1079"/>
                  <a:gd name="T21" fmla="*/ 375 h 581"/>
                  <a:gd name="T22" fmla="*/ 1054 w 1079"/>
                  <a:gd name="T23" fmla="*/ 445 h 581"/>
                  <a:gd name="T24" fmla="*/ 1008 w 1079"/>
                  <a:gd name="T25" fmla="*/ 359 h 581"/>
                  <a:gd name="T26" fmla="*/ 1016 w 1079"/>
                  <a:gd name="T27" fmla="*/ 377 h 581"/>
                  <a:gd name="T28" fmla="*/ 859 w 1079"/>
                  <a:gd name="T29" fmla="*/ 195 h 581"/>
                  <a:gd name="T30" fmla="*/ 902 w 1079"/>
                  <a:gd name="T31" fmla="*/ 242 h 581"/>
                  <a:gd name="T32" fmla="*/ 1005 w 1079"/>
                  <a:gd name="T33" fmla="*/ 361 h 581"/>
                  <a:gd name="T34" fmla="*/ 907 w 1079"/>
                  <a:gd name="T35" fmla="*/ 242 h 581"/>
                  <a:gd name="T36" fmla="*/ 905 w 1079"/>
                  <a:gd name="T37" fmla="*/ 240 h 581"/>
                  <a:gd name="T38" fmla="*/ 798 w 1079"/>
                  <a:gd name="T39" fmla="*/ 141 h 581"/>
                  <a:gd name="T40" fmla="*/ 823 w 1079"/>
                  <a:gd name="T41" fmla="*/ 163 h 581"/>
                  <a:gd name="T42" fmla="*/ 823 w 1079"/>
                  <a:gd name="T43" fmla="*/ 163 h 581"/>
                  <a:gd name="T44" fmla="*/ 261 w 1079"/>
                  <a:gd name="T45" fmla="*/ 165 h 581"/>
                  <a:gd name="T46" fmla="*/ 259 w 1079"/>
                  <a:gd name="T47" fmla="*/ 169 h 581"/>
                  <a:gd name="T48" fmla="*/ 120 w 1079"/>
                  <a:gd name="T49" fmla="*/ 125 h 581"/>
                  <a:gd name="T50" fmla="*/ 101 w 1079"/>
                  <a:gd name="T51" fmla="*/ 115 h 581"/>
                  <a:gd name="T52" fmla="*/ 118 w 1079"/>
                  <a:gd name="T53" fmla="*/ 128 h 581"/>
                  <a:gd name="T54" fmla="*/ 264 w 1079"/>
                  <a:gd name="T55" fmla="*/ 167 h 581"/>
                  <a:gd name="T56" fmla="*/ 1 w 1079"/>
                  <a:gd name="T57" fmla="*/ 65 h 581"/>
                  <a:gd name="T58" fmla="*/ 13 w 1079"/>
                  <a:gd name="T59" fmla="*/ 75 h 581"/>
                  <a:gd name="T60" fmla="*/ 52 w 1079"/>
                  <a:gd name="T61" fmla="*/ 92 h 581"/>
                  <a:gd name="T62" fmla="*/ 14 w 1079"/>
                  <a:gd name="T63" fmla="*/ 71 h 581"/>
                  <a:gd name="T64" fmla="*/ 11 w 1079"/>
                  <a:gd name="T65" fmla="*/ 70 h 581"/>
                  <a:gd name="T66" fmla="*/ 651 w 1079"/>
                  <a:gd name="T67" fmla="*/ 66 h 581"/>
                  <a:gd name="T68" fmla="*/ 647 w 1079"/>
                  <a:gd name="T69" fmla="*/ 74 h 581"/>
                  <a:gd name="T70" fmla="*/ 630 w 1079"/>
                  <a:gd name="T71" fmla="*/ 110 h 581"/>
                  <a:gd name="T72" fmla="*/ 668 w 1079"/>
                  <a:gd name="T73" fmla="*/ 44 h 581"/>
                  <a:gd name="T74" fmla="*/ 793 w 1079"/>
                  <a:gd name="T75" fmla="*/ 142 h 581"/>
                  <a:gd name="T76" fmla="*/ 742 w 1079"/>
                  <a:gd name="T77" fmla="*/ 96 h 581"/>
                  <a:gd name="T78" fmla="*/ 740 w 1079"/>
                  <a:gd name="T79" fmla="*/ 93 h 581"/>
                  <a:gd name="T80" fmla="*/ 323 w 1079"/>
                  <a:gd name="T81" fmla="*/ 59 h 581"/>
                  <a:gd name="T82" fmla="*/ 363 w 1079"/>
                  <a:gd name="T83" fmla="*/ 9 h 581"/>
                  <a:gd name="T84" fmla="*/ 454 w 1079"/>
                  <a:gd name="T85" fmla="*/ 64 h 581"/>
                  <a:gd name="T86" fmla="*/ 542 w 1079"/>
                  <a:gd name="T87" fmla="*/ 123 h 581"/>
                  <a:gd name="T88" fmla="*/ 628 w 1079"/>
                  <a:gd name="T89" fmla="*/ 113 h 581"/>
                  <a:gd name="T90" fmla="*/ 547 w 1079"/>
                  <a:gd name="T91" fmla="*/ 121 h 581"/>
                  <a:gd name="T92" fmla="*/ 544 w 1079"/>
                  <a:gd name="T93" fmla="*/ 119 h 581"/>
                  <a:gd name="T94" fmla="*/ 471 w 1079"/>
                  <a:gd name="T95" fmla="*/ 71 h 581"/>
                  <a:gd name="T96" fmla="*/ 456 w 1079"/>
                  <a:gd name="T97" fmla="*/ 61 h 581"/>
                  <a:gd name="T98" fmla="*/ 368 w 1079"/>
                  <a:gd name="T99" fmla="*/ 7 h 581"/>
                  <a:gd name="T100" fmla="*/ 365 w 1079"/>
                  <a:gd name="T101" fmla="*/ 5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9" h="581">
                    <a:moveTo>
                      <a:pt x="1072" y="576"/>
                    </a:moveTo>
                    <a:cubicBezTo>
                      <a:pt x="1071" y="577"/>
                      <a:pt x="1070" y="578"/>
                      <a:pt x="1069" y="579"/>
                    </a:cubicBezTo>
                    <a:cubicBezTo>
                      <a:pt x="1069" y="580"/>
                      <a:pt x="1069" y="581"/>
                      <a:pt x="1069" y="581"/>
                    </a:cubicBezTo>
                    <a:cubicBezTo>
                      <a:pt x="1069" y="580"/>
                      <a:pt x="1070" y="579"/>
                      <a:pt x="1071" y="578"/>
                    </a:cubicBezTo>
                    <a:cubicBezTo>
                      <a:pt x="1071" y="578"/>
                      <a:pt x="1071" y="578"/>
                      <a:pt x="1071" y="578"/>
                    </a:cubicBezTo>
                    <a:cubicBezTo>
                      <a:pt x="1071" y="577"/>
                      <a:pt x="1071" y="576"/>
                      <a:pt x="1072" y="576"/>
                    </a:cubicBezTo>
                    <a:moveTo>
                      <a:pt x="1077" y="554"/>
                    </a:moveTo>
                    <a:cubicBezTo>
                      <a:pt x="1076" y="555"/>
                      <a:pt x="1076" y="556"/>
                      <a:pt x="1075" y="557"/>
                    </a:cubicBezTo>
                    <a:cubicBezTo>
                      <a:pt x="1074" y="564"/>
                      <a:pt x="1072" y="571"/>
                      <a:pt x="1070" y="578"/>
                    </a:cubicBezTo>
                    <a:cubicBezTo>
                      <a:pt x="1071" y="577"/>
                      <a:pt x="1071" y="576"/>
                      <a:pt x="1072" y="574"/>
                    </a:cubicBezTo>
                    <a:cubicBezTo>
                      <a:pt x="1072" y="574"/>
                      <a:pt x="1072" y="574"/>
                      <a:pt x="1072" y="574"/>
                    </a:cubicBezTo>
                    <a:cubicBezTo>
                      <a:pt x="1074" y="568"/>
                      <a:pt x="1076" y="561"/>
                      <a:pt x="1077" y="554"/>
                    </a:cubicBezTo>
                    <a:moveTo>
                      <a:pt x="1078" y="522"/>
                    </a:moveTo>
                    <a:cubicBezTo>
                      <a:pt x="1078" y="523"/>
                      <a:pt x="1077" y="524"/>
                      <a:pt x="1076" y="525"/>
                    </a:cubicBezTo>
                    <a:cubicBezTo>
                      <a:pt x="1077" y="536"/>
                      <a:pt x="1077" y="546"/>
                      <a:pt x="1075" y="556"/>
                    </a:cubicBezTo>
                    <a:cubicBezTo>
                      <a:pt x="1076" y="555"/>
                      <a:pt x="1077" y="553"/>
                      <a:pt x="1077" y="552"/>
                    </a:cubicBezTo>
                    <a:cubicBezTo>
                      <a:pt x="1077" y="552"/>
                      <a:pt x="1077" y="552"/>
                      <a:pt x="1077" y="552"/>
                    </a:cubicBezTo>
                    <a:cubicBezTo>
                      <a:pt x="1079" y="543"/>
                      <a:pt x="1079" y="532"/>
                      <a:pt x="1078" y="522"/>
                    </a:cubicBezTo>
                    <a:moveTo>
                      <a:pt x="1071" y="481"/>
                    </a:moveTo>
                    <a:cubicBezTo>
                      <a:pt x="1070" y="481"/>
                      <a:pt x="1070" y="482"/>
                      <a:pt x="1069" y="484"/>
                    </a:cubicBezTo>
                    <a:cubicBezTo>
                      <a:pt x="1069" y="484"/>
                      <a:pt x="1069" y="484"/>
                      <a:pt x="1069" y="484"/>
                    </a:cubicBezTo>
                    <a:cubicBezTo>
                      <a:pt x="1073" y="498"/>
                      <a:pt x="1075" y="511"/>
                      <a:pt x="1076" y="524"/>
                    </a:cubicBezTo>
                    <a:cubicBezTo>
                      <a:pt x="1076" y="524"/>
                      <a:pt x="1076" y="524"/>
                      <a:pt x="1076" y="524"/>
                    </a:cubicBezTo>
                    <a:cubicBezTo>
                      <a:pt x="1077" y="522"/>
                      <a:pt x="1078" y="521"/>
                      <a:pt x="1078" y="520"/>
                    </a:cubicBezTo>
                    <a:cubicBezTo>
                      <a:pt x="1077" y="508"/>
                      <a:pt x="1075" y="494"/>
                      <a:pt x="1071" y="481"/>
                    </a:cubicBezTo>
                    <a:moveTo>
                      <a:pt x="1057" y="443"/>
                    </a:moveTo>
                    <a:cubicBezTo>
                      <a:pt x="1056" y="445"/>
                      <a:pt x="1056" y="446"/>
                      <a:pt x="1055" y="447"/>
                    </a:cubicBezTo>
                    <a:cubicBezTo>
                      <a:pt x="1059" y="455"/>
                      <a:pt x="1062" y="463"/>
                      <a:pt x="1065" y="471"/>
                    </a:cubicBezTo>
                    <a:cubicBezTo>
                      <a:pt x="1065" y="471"/>
                      <a:pt x="1065" y="471"/>
                      <a:pt x="1065" y="471"/>
                    </a:cubicBezTo>
                    <a:cubicBezTo>
                      <a:pt x="1065" y="470"/>
                      <a:pt x="1066" y="469"/>
                      <a:pt x="1066" y="468"/>
                    </a:cubicBezTo>
                    <a:cubicBezTo>
                      <a:pt x="1066" y="468"/>
                      <a:pt x="1067" y="468"/>
                      <a:pt x="1067" y="468"/>
                    </a:cubicBezTo>
                    <a:cubicBezTo>
                      <a:pt x="1064" y="460"/>
                      <a:pt x="1061" y="452"/>
                      <a:pt x="1057" y="443"/>
                    </a:cubicBezTo>
                    <a:moveTo>
                      <a:pt x="1019" y="375"/>
                    </a:moveTo>
                    <a:cubicBezTo>
                      <a:pt x="1018" y="377"/>
                      <a:pt x="1018" y="378"/>
                      <a:pt x="1017" y="379"/>
                    </a:cubicBezTo>
                    <a:cubicBezTo>
                      <a:pt x="1032" y="402"/>
                      <a:pt x="1045" y="424"/>
                      <a:pt x="1054" y="445"/>
                    </a:cubicBezTo>
                    <a:cubicBezTo>
                      <a:pt x="1054" y="445"/>
                      <a:pt x="1054" y="445"/>
                      <a:pt x="1054" y="445"/>
                    </a:cubicBezTo>
                    <a:cubicBezTo>
                      <a:pt x="1055" y="444"/>
                      <a:pt x="1056" y="443"/>
                      <a:pt x="1056" y="442"/>
                    </a:cubicBezTo>
                    <a:cubicBezTo>
                      <a:pt x="1047" y="421"/>
                      <a:pt x="1034" y="399"/>
                      <a:pt x="1019" y="375"/>
                    </a:cubicBezTo>
                    <a:moveTo>
                      <a:pt x="1008" y="359"/>
                    </a:moveTo>
                    <a:cubicBezTo>
                      <a:pt x="1007" y="361"/>
                      <a:pt x="1007" y="362"/>
                      <a:pt x="1006" y="363"/>
                    </a:cubicBezTo>
                    <a:cubicBezTo>
                      <a:pt x="1009" y="368"/>
                      <a:pt x="1012" y="372"/>
                      <a:pt x="1016" y="377"/>
                    </a:cubicBezTo>
                    <a:cubicBezTo>
                      <a:pt x="1016" y="377"/>
                      <a:pt x="1016" y="377"/>
                      <a:pt x="1016" y="377"/>
                    </a:cubicBezTo>
                    <a:cubicBezTo>
                      <a:pt x="1016" y="376"/>
                      <a:pt x="1017" y="375"/>
                      <a:pt x="1018" y="373"/>
                    </a:cubicBezTo>
                    <a:cubicBezTo>
                      <a:pt x="1015" y="369"/>
                      <a:pt x="1011" y="364"/>
                      <a:pt x="1008" y="359"/>
                    </a:cubicBezTo>
                    <a:moveTo>
                      <a:pt x="859" y="195"/>
                    </a:moveTo>
                    <a:cubicBezTo>
                      <a:pt x="859" y="196"/>
                      <a:pt x="859" y="196"/>
                      <a:pt x="859" y="196"/>
                    </a:cubicBezTo>
                    <a:cubicBezTo>
                      <a:pt x="859" y="196"/>
                      <a:pt x="858" y="197"/>
                      <a:pt x="858" y="198"/>
                    </a:cubicBezTo>
                    <a:cubicBezTo>
                      <a:pt x="873" y="213"/>
                      <a:pt x="888" y="228"/>
                      <a:pt x="902" y="242"/>
                    </a:cubicBezTo>
                    <a:cubicBezTo>
                      <a:pt x="903" y="243"/>
                      <a:pt x="903" y="243"/>
                      <a:pt x="903" y="243"/>
                    </a:cubicBezTo>
                    <a:cubicBezTo>
                      <a:pt x="904" y="244"/>
                      <a:pt x="905" y="245"/>
                      <a:pt x="905" y="245"/>
                    </a:cubicBezTo>
                    <a:cubicBezTo>
                      <a:pt x="946" y="286"/>
                      <a:pt x="979" y="325"/>
                      <a:pt x="1005" y="361"/>
                    </a:cubicBezTo>
                    <a:cubicBezTo>
                      <a:pt x="1005" y="361"/>
                      <a:pt x="1005" y="361"/>
                      <a:pt x="1005" y="361"/>
                    </a:cubicBezTo>
                    <a:cubicBezTo>
                      <a:pt x="1005" y="360"/>
                      <a:pt x="1006" y="359"/>
                      <a:pt x="1007" y="357"/>
                    </a:cubicBezTo>
                    <a:cubicBezTo>
                      <a:pt x="981" y="321"/>
                      <a:pt x="948" y="283"/>
                      <a:pt x="907" y="242"/>
                    </a:cubicBezTo>
                    <a:cubicBezTo>
                      <a:pt x="907" y="242"/>
                      <a:pt x="907" y="242"/>
                      <a:pt x="907" y="242"/>
                    </a:cubicBezTo>
                    <a:cubicBezTo>
                      <a:pt x="907" y="241"/>
                      <a:pt x="906" y="240"/>
                      <a:pt x="905" y="240"/>
                    </a:cubicBezTo>
                    <a:cubicBezTo>
                      <a:pt x="905" y="240"/>
                      <a:pt x="905" y="240"/>
                      <a:pt x="905" y="240"/>
                    </a:cubicBezTo>
                    <a:cubicBezTo>
                      <a:pt x="905" y="239"/>
                      <a:pt x="905" y="239"/>
                      <a:pt x="904" y="238"/>
                    </a:cubicBezTo>
                    <a:cubicBezTo>
                      <a:pt x="890" y="224"/>
                      <a:pt x="875" y="210"/>
                      <a:pt x="859" y="195"/>
                    </a:cubicBezTo>
                    <a:moveTo>
                      <a:pt x="798" y="141"/>
                    </a:moveTo>
                    <a:cubicBezTo>
                      <a:pt x="797" y="142"/>
                      <a:pt x="796" y="143"/>
                      <a:pt x="796" y="144"/>
                    </a:cubicBezTo>
                    <a:cubicBezTo>
                      <a:pt x="804" y="152"/>
                      <a:pt x="813" y="159"/>
                      <a:pt x="822" y="166"/>
                    </a:cubicBezTo>
                    <a:cubicBezTo>
                      <a:pt x="822" y="165"/>
                      <a:pt x="823" y="164"/>
                      <a:pt x="823" y="163"/>
                    </a:cubicBezTo>
                    <a:cubicBezTo>
                      <a:pt x="823" y="163"/>
                      <a:pt x="823" y="163"/>
                      <a:pt x="823" y="163"/>
                    </a:cubicBezTo>
                    <a:cubicBezTo>
                      <a:pt x="823" y="163"/>
                      <a:pt x="823" y="163"/>
                      <a:pt x="823" y="163"/>
                    </a:cubicBezTo>
                    <a:cubicBezTo>
                      <a:pt x="823" y="163"/>
                      <a:pt x="823" y="163"/>
                      <a:pt x="823" y="163"/>
                    </a:cubicBezTo>
                    <a:cubicBezTo>
                      <a:pt x="815" y="155"/>
                      <a:pt x="806" y="148"/>
                      <a:pt x="798" y="141"/>
                    </a:cubicBezTo>
                    <a:moveTo>
                      <a:pt x="295" y="110"/>
                    </a:moveTo>
                    <a:cubicBezTo>
                      <a:pt x="283" y="128"/>
                      <a:pt x="272" y="147"/>
                      <a:pt x="261" y="165"/>
                    </a:cubicBezTo>
                    <a:cubicBezTo>
                      <a:pt x="261" y="165"/>
                      <a:pt x="261" y="165"/>
                      <a:pt x="261" y="165"/>
                    </a:cubicBezTo>
                    <a:cubicBezTo>
                      <a:pt x="260" y="166"/>
                      <a:pt x="260" y="168"/>
                      <a:pt x="259" y="169"/>
                    </a:cubicBezTo>
                    <a:cubicBezTo>
                      <a:pt x="259" y="169"/>
                      <a:pt x="259" y="169"/>
                      <a:pt x="259" y="169"/>
                    </a:cubicBezTo>
                    <a:cubicBezTo>
                      <a:pt x="254" y="177"/>
                      <a:pt x="249" y="185"/>
                      <a:pt x="244" y="194"/>
                    </a:cubicBezTo>
                    <a:cubicBezTo>
                      <a:pt x="203" y="170"/>
                      <a:pt x="162" y="147"/>
                      <a:pt x="120" y="125"/>
                    </a:cubicBezTo>
                    <a:cubicBezTo>
                      <a:pt x="120" y="125"/>
                      <a:pt x="120" y="125"/>
                      <a:pt x="120" y="125"/>
                    </a:cubicBezTo>
                    <a:cubicBezTo>
                      <a:pt x="119" y="124"/>
                      <a:pt x="118" y="124"/>
                      <a:pt x="117" y="123"/>
                    </a:cubicBezTo>
                    <a:cubicBezTo>
                      <a:pt x="117" y="123"/>
                      <a:pt x="117" y="123"/>
                      <a:pt x="117" y="123"/>
                    </a:cubicBezTo>
                    <a:cubicBezTo>
                      <a:pt x="112" y="120"/>
                      <a:pt x="106" y="118"/>
                      <a:pt x="101" y="115"/>
                    </a:cubicBezTo>
                    <a:cubicBezTo>
                      <a:pt x="100" y="116"/>
                      <a:pt x="100" y="117"/>
                      <a:pt x="99" y="118"/>
                    </a:cubicBezTo>
                    <a:cubicBezTo>
                      <a:pt x="104" y="121"/>
                      <a:pt x="110" y="124"/>
                      <a:pt x="115" y="127"/>
                    </a:cubicBezTo>
                    <a:cubicBezTo>
                      <a:pt x="116" y="127"/>
                      <a:pt x="117" y="128"/>
                      <a:pt x="118" y="128"/>
                    </a:cubicBezTo>
                    <a:cubicBezTo>
                      <a:pt x="161" y="151"/>
                      <a:pt x="204" y="175"/>
                      <a:pt x="245" y="199"/>
                    </a:cubicBezTo>
                    <a:cubicBezTo>
                      <a:pt x="251" y="190"/>
                      <a:pt x="257" y="180"/>
                      <a:pt x="262" y="171"/>
                    </a:cubicBezTo>
                    <a:cubicBezTo>
                      <a:pt x="263" y="169"/>
                      <a:pt x="264" y="168"/>
                      <a:pt x="264" y="167"/>
                    </a:cubicBezTo>
                    <a:cubicBezTo>
                      <a:pt x="275" y="149"/>
                      <a:pt x="287" y="130"/>
                      <a:pt x="298" y="111"/>
                    </a:cubicBezTo>
                    <a:cubicBezTo>
                      <a:pt x="297" y="111"/>
                      <a:pt x="296" y="110"/>
                      <a:pt x="295" y="110"/>
                    </a:cubicBezTo>
                    <a:moveTo>
                      <a:pt x="1" y="65"/>
                    </a:moveTo>
                    <a:cubicBezTo>
                      <a:pt x="1" y="66"/>
                      <a:pt x="0" y="68"/>
                      <a:pt x="0" y="69"/>
                    </a:cubicBezTo>
                    <a:cubicBezTo>
                      <a:pt x="3" y="70"/>
                      <a:pt x="6" y="72"/>
                      <a:pt x="10" y="74"/>
                    </a:cubicBezTo>
                    <a:cubicBezTo>
                      <a:pt x="11" y="74"/>
                      <a:pt x="12" y="75"/>
                      <a:pt x="13" y="75"/>
                    </a:cubicBezTo>
                    <a:cubicBezTo>
                      <a:pt x="25" y="81"/>
                      <a:pt x="38" y="88"/>
                      <a:pt x="51" y="94"/>
                    </a:cubicBezTo>
                    <a:cubicBezTo>
                      <a:pt x="51" y="94"/>
                      <a:pt x="51" y="94"/>
                      <a:pt x="51" y="93"/>
                    </a:cubicBezTo>
                    <a:cubicBezTo>
                      <a:pt x="51" y="93"/>
                      <a:pt x="52" y="93"/>
                      <a:pt x="52" y="92"/>
                    </a:cubicBezTo>
                    <a:cubicBezTo>
                      <a:pt x="52" y="92"/>
                      <a:pt x="52" y="91"/>
                      <a:pt x="53" y="90"/>
                    </a:cubicBezTo>
                    <a:cubicBezTo>
                      <a:pt x="40" y="84"/>
                      <a:pt x="27" y="78"/>
                      <a:pt x="14" y="71"/>
                    </a:cubicBezTo>
                    <a:cubicBezTo>
                      <a:pt x="14" y="71"/>
                      <a:pt x="14" y="71"/>
                      <a:pt x="14" y="71"/>
                    </a:cubicBezTo>
                    <a:cubicBezTo>
                      <a:pt x="14" y="71"/>
                      <a:pt x="14" y="71"/>
                      <a:pt x="14" y="71"/>
                    </a:cubicBezTo>
                    <a:cubicBezTo>
                      <a:pt x="13" y="71"/>
                      <a:pt x="12" y="70"/>
                      <a:pt x="11" y="70"/>
                    </a:cubicBezTo>
                    <a:cubicBezTo>
                      <a:pt x="11" y="70"/>
                      <a:pt x="11" y="70"/>
                      <a:pt x="11" y="70"/>
                    </a:cubicBezTo>
                    <a:cubicBezTo>
                      <a:pt x="8" y="68"/>
                      <a:pt x="4" y="66"/>
                      <a:pt x="1" y="65"/>
                    </a:cubicBezTo>
                    <a:moveTo>
                      <a:pt x="667" y="38"/>
                    </a:moveTo>
                    <a:cubicBezTo>
                      <a:pt x="662" y="48"/>
                      <a:pt x="656" y="57"/>
                      <a:pt x="651" y="66"/>
                    </a:cubicBezTo>
                    <a:cubicBezTo>
                      <a:pt x="651" y="66"/>
                      <a:pt x="651" y="66"/>
                      <a:pt x="651" y="66"/>
                    </a:cubicBezTo>
                    <a:cubicBezTo>
                      <a:pt x="650" y="69"/>
                      <a:pt x="648" y="71"/>
                      <a:pt x="647" y="74"/>
                    </a:cubicBezTo>
                    <a:cubicBezTo>
                      <a:pt x="647" y="74"/>
                      <a:pt x="647" y="74"/>
                      <a:pt x="647" y="74"/>
                    </a:cubicBezTo>
                    <a:cubicBezTo>
                      <a:pt x="641" y="85"/>
                      <a:pt x="634" y="96"/>
                      <a:pt x="627" y="107"/>
                    </a:cubicBezTo>
                    <a:cubicBezTo>
                      <a:pt x="628" y="108"/>
                      <a:pt x="629" y="109"/>
                      <a:pt x="630" y="110"/>
                    </a:cubicBezTo>
                    <a:cubicBezTo>
                      <a:pt x="630" y="110"/>
                      <a:pt x="630" y="110"/>
                      <a:pt x="630" y="110"/>
                    </a:cubicBezTo>
                    <a:cubicBezTo>
                      <a:pt x="636" y="100"/>
                      <a:pt x="642" y="90"/>
                      <a:pt x="648" y="80"/>
                    </a:cubicBezTo>
                    <a:cubicBezTo>
                      <a:pt x="651" y="75"/>
                      <a:pt x="653" y="70"/>
                      <a:pt x="656" y="65"/>
                    </a:cubicBezTo>
                    <a:cubicBezTo>
                      <a:pt x="660" y="58"/>
                      <a:pt x="664" y="51"/>
                      <a:pt x="668" y="44"/>
                    </a:cubicBezTo>
                    <a:cubicBezTo>
                      <a:pt x="692" y="62"/>
                      <a:pt x="715" y="79"/>
                      <a:pt x="738" y="97"/>
                    </a:cubicBezTo>
                    <a:cubicBezTo>
                      <a:pt x="738" y="98"/>
                      <a:pt x="739" y="98"/>
                      <a:pt x="740" y="99"/>
                    </a:cubicBezTo>
                    <a:cubicBezTo>
                      <a:pt x="758" y="113"/>
                      <a:pt x="776" y="128"/>
                      <a:pt x="793" y="142"/>
                    </a:cubicBezTo>
                    <a:cubicBezTo>
                      <a:pt x="793" y="142"/>
                      <a:pt x="793" y="142"/>
                      <a:pt x="793" y="142"/>
                    </a:cubicBezTo>
                    <a:cubicBezTo>
                      <a:pt x="794" y="141"/>
                      <a:pt x="794" y="140"/>
                      <a:pt x="795" y="138"/>
                    </a:cubicBezTo>
                    <a:cubicBezTo>
                      <a:pt x="778" y="124"/>
                      <a:pt x="760" y="110"/>
                      <a:pt x="742" y="96"/>
                    </a:cubicBezTo>
                    <a:cubicBezTo>
                      <a:pt x="742" y="96"/>
                      <a:pt x="742" y="96"/>
                      <a:pt x="742" y="96"/>
                    </a:cubicBezTo>
                    <a:cubicBezTo>
                      <a:pt x="741" y="95"/>
                      <a:pt x="740" y="94"/>
                      <a:pt x="740" y="93"/>
                    </a:cubicBezTo>
                    <a:cubicBezTo>
                      <a:pt x="740" y="93"/>
                      <a:pt x="740" y="93"/>
                      <a:pt x="740" y="93"/>
                    </a:cubicBezTo>
                    <a:cubicBezTo>
                      <a:pt x="716" y="75"/>
                      <a:pt x="692" y="57"/>
                      <a:pt x="667" y="38"/>
                    </a:cubicBezTo>
                    <a:moveTo>
                      <a:pt x="356" y="0"/>
                    </a:moveTo>
                    <a:cubicBezTo>
                      <a:pt x="346" y="20"/>
                      <a:pt x="335" y="39"/>
                      <a:pt x="323" y="59"/>
                    </a:cubicBezTo>
                    <a:cubicBezTo>
                      <a:pt x="324" y="59"/>
                      <a:pt x="326" y="60"/>
                      <a:pt x="326" y="61"/>
                    </a:cubicBezTo>
                    <a:cubicBezTo>
                      <a:pt x="337" y="43"/>
                      <a:pt x="347" y="24"/>
                      <a:pt x="358" y="6"/>
                    </a:cubicBezTo>
                    <a:cubicBezTo>
                      <a:pt x="359" y="7"/>
                      <a:pt x="361" y="8"/>
                      <a:pt x="363" y="9"/>
                    </a:cubicBezTo>
                    <a:cubicBezTo>
                      <a:pt x="364" y="9"/>
                      <a:pt x="365" y="10"/>
                      <a:pt x="366" y="10"/>
                    </a:cubicBezTo>
                    <a:cubicBezTo>
                      <a:pt x="395" y="27"/>
                      <a:pt x="423" y="45"/>
                      <a:pt x="451" y="62"/>
                    </a:cubicBezTo>
                    <a:cubicBezTo>
                      <a:pt x="452" y="63"/>
                      <a:pt x="453" y="64"/>
                      <a:pt x="454" y="64"/>
                    </a:cubicBezTo>
                    <a:cubicBezTo>
                      <a:pt x="459" y="68"/>
                      <a:pt x="464" y="71"/>
                      <a:pt x="469" y="74"/>
                    </a:cubicBezTo>
                    <a:cubicBezTo>
                      <a:pt x="470" y="75"/>
                      <a:pt x="471" y="75"/>
                      <a:pt x="472" y="76"/>
                    </a:cubicBezTo>
                    <a:cubicBezTo>
                      <a:pt x="496" y="92"/>
                      <a:pt x="519" y="107"/>
                      <a:pt x="542" y="123"/>
                    </a:cubicBezTo>
                    <a:cubicBezTo>
                      <a:pt x="543" y="123"/>
                      <a:pt x="544" y="124"/>
                      <a:pt x="545" y="125"/>
                    </a:cubicBezTo>
                    <a:cubicBezTo>
                      <a:pt x="563" y="137"/>
                      <a:pt x="581" y="150"/>
                      <a:pt x="598" y="162"/>
                    </a:cubicBezTo>
                    <a:cubicBezTo>
                      <a:pt x="608" y="146"/>
                      <a:pt x="618" y="130"/>
                      <a:pt x="628" y="113"/>
                    </a:cubicBezTo>
                    <a:cubicBezTo>
                      <a:pt x="627" y="112"/>
                      <a:pt x="626" y="112"/>
                      <a:pt x="625" y="111"/>
                    </a:cubicBezTo>
                    <a:cubicBezTo>
                      <a:pt x="616" y="126"/>
                      <a:pt x="607" y="142"/>
                      <a:pt x="597" y="157"/>
                    </a:cubicBezTo>
                    <a:cubicBezTo>
                      <a:pt x="581" y="145"/>
                      <a:pt x="564" y="133"/>
                      <a:pt x="547" y="121"/>
                    </a:cubicBezTo>
                    <a:cubicBezTo>
                      <a:pt x="547" y="121"/>
                      <a:pt x="547" y="121"/>
                      <a:pt x="547" y="121"/>
                    </a:cubicBezTo>
                    <a:cubicBezTo>
                      <a:pt x="546" y="121"/>
                      <a:pt x="545" y="120"/>
                      <a:pt x="544" y="119"/>
                    </a:cubicBezTo>
                    <a:cubicBezTo>
                      <a:pt x="544" y="119"/>
                      <a:pt x="544" y="119"/>
                      <a:pt x="544" y="119"/>
                    </a:cubicBezTo>
                    <a:cubicBezTo>
                      <a:pt x="521" y="104"/>
                      <a:pt x="498" y="88"/>
                      <a:pt x="474" y="73"/>
                    </a:cubicBezTo>
                    <a:cubicBezTo>
                      <a:pt x="474" y="73"/>
                      <a:pt x="474" y="73"/>
                      <a:pt x="474" y="73"/>
                    </a:cubicBezTo>
                    <a:cubicBezTo>
                      <a:pt x="473" y="72"/>
                      <a:pt x="472" y="71"/>
                      <a:pt x="471" y="71"/>
                    </a:cubicBezTo>
                    <a:cubicBezTo>
                      <a:pt x="471" y="71"/>
                      <a:pt x="471" y="71"/>
                      <a:pt x="471" y="71"/>
                    </a:cubicBezTo>
                    <a:cubicBezTo>
                      <a:pt x="466" y="67"/>
                      <a:pt x="461" y="64"/>
                      <a:pt x="456" y="61"/>
                    </a:cubicBezTo>
                    <a:cubicBezTo>
                      <a:pt x="456" y="61"/>
                      <a:pt x="456" y="61"/>
                      <a:pt x="456" y="61"/>
                    </a:cubicBezTo>
                    <a:cubicBezTo>
                      <a:pt x="455" y="60"/>
                      <a:pt x="454" y="59"/>
                      <a:pt x="453" y="59"/>
                    </a:cubicBezTo>
                    <a:cubicBezTo>
                      <a:pt x="453" y="59"/>
                      <a:pt x="453" y="59"/>
                      <a:pt x="453" y="59"/>
                    </a:cubicBezTo>
                    <a:cubicBezTo>
                      <a:pt x="425" y="41"/>
                      <a:pt x="397" y="24"/>
                      <a:pt x="368" y="7"/>
                    </a:cubicBezTo>
                    <a:cubicBezTo>
                      <a:pt x="368" y="7"/>
                      <a:pt x="368" y="7"/>
                      <a:pt x="368" y="7"/>
                    </a:cubicBezTo>
                    <a:cubicBezTo>
                      <a:pt x="367" y="6"/>
                      <a:pt x="366" y="6"/>
                      <a:pt x="365" y="5"/>
                    </a:cubicBezTo>
                    <a:cubicBezTo>
                      <a:pt x="365" y="5"/>
                      <a:pt x="365" y="5"/>
                      <a:pt x="365" y="5"/>
                    </a:cubicBezTo>
                    <a:cubicBezTo>
                      <a:pt x="362" y="3"/>
                      <a:pt x="359" y="2"/>
                      <a:pt x="35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591" name="Freeform 255"/>
              <p:cNvSpPr>
                <a:spLocks noEditPoints="1"/>
              </p:cNvSpPr>
              <p:nvPr/>
            </p:nvSpPr>
            <p:spPr bwMode="auto">
              <a:xfrm>
                <a:off x="535" y="1882"/>
                <a:ext cx="1302" cy="1548"/>
              </a:xfrm>
              <a:custGeom>
                <a:avLst/>
                <a:gdLst>
                  <a:gd name="T0" fmla="*/ 760 w 838"/>
                  <a:gd name="T1" fmla="*/ 996 h 997"/>
                  <a:gd name="T2" fmla="*/ 760 w 838"/>
                  <a:gd name="T3" fmla="*/ 997 h 997"/>
                  <a:gd name="T4" fmla="*/ 763 w 838"/>
                  <a:gd name="T5" fmla="*/ 993 h 997"/>
                  <a:gd name="T6" fmla="*/ 761 w 838"/>
                  <a:gd name="T7" fmla="*/ 995 h 997"/>
                  <a:gd name="T8" fmla="*/ 770 w 838"/>
                  <a:gd name="T9" fmla="*/ 941 h 997"/>
                  <a:gd name="T10" fmla="*/ 767 w 838"/>
                  <a:gd name="T11" fmla="*/ 943 h 997"/>
                  <a:gd name="T12" fmla="*/ 761 w 838"/>
                  <a:gd name="T13" fmla="*/ 897 h 997"/>
                  <a:gd name="T14" fmla="*/ 758 w 838"/>
                  <a:gd name="T15" fmla="*/ 898 h 997"/>
                  <a:gd name="T16" fmla="*/ 759 w 838"/>
                  <a:gd name="T17" fmla="*/ 890 h 997"/>
                  <a:gd name="T18" fmla="*/ 721 w 838"/>
                  <a:gd name="T19" fmla="*/ 822 h 997"/>
                  <a:gd name="T20" fmla="*/ 759 w 838"/>
                  <a:gd name="T21" fmla="*/ 889 h 997"/>
                  <a:gd name="T22" fmla="*/ 701 w 838"/>
                  <a:gd name="T23" fmla="*/ 791 h 997"/>
                  <a:gd name="T24" fmla="*/ 704 w 838"/>
                  <a:gd name="T25" fmla="*/ 789 h 997"/>
                  <a:gd name="T26" fmla="*/ 700 w 838"/>
                  <a:gd name="T27" fmla="*/ 790 h 997"/>
                  <a:gd name="T28" fmla="*/ 698 w 838"/>
                  <a:gd name="T29" fmla="*/ 780 h 997"/>
                  <a:gd name="T30" fmla="*/ 768 w 838"/>
                  <a:gd name="T31" fmla="*/ 697 h 997"/>
                  <a:gd name="T32" fmla="*/ 739 w 838"/>
                  <a:gd name="T33" fmla="*/ 735 h 997"/>
                  <a:gd name="T34" fmla="*/ 636 w 838"/>
                  <a:gd name="T35" fmla="*/ 398 h 997"/>
                  <a:gd name="T36" fmla="*/ 678 w 838"/>
                  <a:gd name="T37" fmla="*/ 439 h 997"/>
                  <a:gd name="T38" fmla="*/ 740 w 838"/>
                  <a:gd name="T39" fmla="*/ 498 h 997"/>
                  <a:gd name="T40" fmla="*/ 835 w 838"/>
                  <a:gd name="T41" fmla="*/ 607 h 997"/>
                  <a:gd name="T42" fmla="*/ 777 w 838"/>
                  <a:gd name="T43" fmla="*/ 686 h 997"/>
                  <a:gd name="T44" fmla="*/ 772 w 838"/>
                  <a:gd name="T45" fmla="*/ 696 h 997"/>
                  <a:gd name="T46" fmla="*/ 781 w 838"/>
                  <a:gd name="T47" fmla="*/ 684 h 997"/>
                  <a:gd name="T48" fmla="*/ 745 w 838"/>
                  <a:gd name="T49" fmla="*/ 498 h 997"/>
                  <a:gd name="T50" fmla="*/ 742 w 838"/>
                  <a:gd name="T51" fmla="*/ 495 h 997"/>
                  <a:gd name="T52" fmla="*/ 680 w 838"/>
                  <a:gd name="T53" fmla="*/ 436 h 997"/>
                  <a:gd name="T54" fmla="*/ 588 w 838"/>
                  <a:gd name="T55" fmla="*/ 359 h 997"/>
                  <a:gd name="T56" fmla="*/ 586 w 838"/>
                  <a:gd name="T57" fmla="*/ 362 h 997"/>
                  <a:gd name="T58" fmla="*/ 634 w 838"/>
                  <a:gd name="T59" fmla="*/ 396 h 997"/>
                  <a:gd name="T60" fmla="*/ 392 w 838"/>
                  <a:gd name="T61" fmla="*/ 218 h 997"/>
                  <a:gd name="T62" fmla="*/ 420 w 838"/>
                  <a:gd name="T63" fmla="*/ 241 h 997"/>
                  <a:gd name="T64" fmla="*/ 504 w 838"/>
                  <a:gd name="T65" fmla="*/ 300 h 997"/>
                  <a:gd name="T66" fmla="*/ 566 w 838"/>
                  <a:gd name="T67" fmla="*/ 342 h 997"/>
                  <a:gd name="T68" fmla="*/ 509 w 838"/>
                  <a:gd name="T69" fmla="*/ 299 h 997"/>
                  <a:gd name="T70" fmla="*/ 456 w 838"/>
                  <a:gd name="T71" fmla="*/ 261 h 997"/>
                  <a:gd name="T72" fmla="*/ 453 w 838"/>
                  <a:gd name="T73" fmla="*/ 259 h 997"/>
                  <a:gd name="T74" fmla="*/ 419 w 838"/>
                  <a:gd name="T75" fmla="*/ 236 h 997"/>
                  <a:gd name="T76" fmla="*/ 98 w 838"/>
                  <a:gd name="T77" fmla="*/ 47 h 997"/>
                  <a:gd name="T78" fmla="*/ 125 w 838"/>
                  <a:gd name="T79" fmla="*/ 66 h 997"/>
                  <a:gd name="T80" fmla="*/ 155 w 838"/>
                  <a:gd name="T81" fmla="*/ 82 h 997"/>
                  <a:gd name="T82" fmla="*/ 365 w 838"/>
                  <a:gd name="T83" fmla="*/ 205 h 997"/>
                  <a:gd name="T84" fmla="*/ 366 w 838"/>
                  <a:gd name="T85" fmla="*/ 202 h 997"/>
                  <a:gd name="T86" fmla="*/ 361 w 838"/>
                  <a:gd name="T87" fmla="*/ 198 h 997"/>
                  <a:gd name="T88" fmla="*/ 157 w 838"/>
                  <a:gd name="T89" fmla="*/ 79 h 997"/>
                  <a:gd name="T90" fmla="*/ 130 w 838"/>
                  <a:gd name="T91" fmla="*/ 64 h 997"/>
                  <a:gd name="T92" fmla="*/ 127 w 838"/>
                  <a:gd name="T93" fmla="*/ 62 h 997"/>
                  <a:gd name="T94" fmla="*/ 0 w 838"/>
                  <a:gd name="T95" fmla="*/ 3 h 997"/>
                  <a:gd name="T96" fmla="*/ 70 w 838"/>
                  <a:gd name="T97" fmla="*/ 33 h 9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8" h="997">
                    <a:moveTo>
                      <a:pt x="763" y="993"/>
                    </a:moveTo>
                    <a:cubicBezTo>
                      <a:pt x="763" y="993"/>
                      <a:pt x="763" y="993"/>
                      <a:pt x="763" y="993"/>
                    </a:cubicBezTo>
                    <a:cubicBezTo>
                      <a:pt x="762" y="994"/>
                      <a:pt x="761" y="995"/>
                      <a:pt x="760" y="996"/>
                    </a:cubicBezTo>
                    <a:cubicBezTo>
                      <a:pt x="760" y="996"/>
                      <a:pt x="760" y="996"/>
                      <a:pt x="760" y="996"/>
                    </a:cubicBezTo>
                    <a:cubicBezTo>
                      <a:pt x="760" y="996"/>
                      <a:pt x="760" y="996"/>
                      <a:pt x="760" y="997"/>
                    </a:cubicBezTo>
                    <a:cubicBezTo>
                      <a:pt x="760" y="997"/>
                      <a:pt x="760" y="997"/>
                      <a:pt x="760" y="997"/>
                    </a:cubicBezTo>
                    <a:cubicBezTo>
                      <a:pt x="761" y="996"/>
                      <a:pt x="761" y="996"/>
                      <a:pt x="762" y="995"/>
                    </a:cubicBezTo>
                    <a:cubicBezTo>
                      <a:pt x="762" y="995"/>
                      <a:pt x="763" y="995"/>
                      <a:pt x="763" y="994"/>
                    </a:cubicBezTo>
                    <a:cubicBezTo>
                      <a:pt x="763" y="994"/>
                      <a:pt x="763" y="993"/>
                      <a:pt x="763" y="993"/>
                    </a:cubicBezTo>
                    <a:moveTo>
                      <a:pt x="770" y="941"/>
                    </a:moveTo>
                    <a:cubicBezTo>
                      <a:pt x="769" y="942"/>
                      <a:pt x="768" y="943"/>
                      <a:pt x="767" y="944"/>
                    </a:cubicBezTo>
                    <a:cubicBezTo>
                      <a:pt x="769" y="962"/>
                      <a:pt x="766" y="979"/>
                      <a:pt x="761" y="995"/>
                    </a:cubicBezTo>
                    <a:cubicBezTo>
                      <a:pt x="762" y="994"/>
                      <a:pt x="763" y="993"/>
                      <a:pt x="764" y="992"/>
                    </a:cubicBezTo>
                    <a:cubicBezTo>
                      <a:pt x="764" y="992"/>
                      <a:pt x="764" y="992"/>
                      <a:pt x="764" y="992"/>
                    </a:cubicBezTo>
                    <a:cubicBezTo>
                      <a:pt x="769" y="977"/>
                      <a:pt x="771" y="960"/>
                      <a:pt x="770" y="941"/>
                    </a:cubicBezTo>
                    <a:moveTo>
                      <a:pt x="761" y="897"/>
                    </a:moveTo>
                    <a:cubicBezTo>
                      <a:pt x="760" y="898"/>
                      <a:pt x="759" y="898"/>
                      <a:pt x="758" y="899"/>
                    </a:cubicBezTo>
                    <a:cubicBezTo>
                      <a:pt x="763" y="915"/>
                      <a:pt x="766" y="929"/>
                      <a:pt x="767" y="943"/>
                    </a:cubicBezTo>
                    <a:cubicBezTo>
                      <a:pt x="767" y="943"/>
                      <a:pt x="767" y="943"/>
                      <a:pt x="767" y="943"/>
                    </a:cubicBezTo>
                    <a:cubicBezTo>
                      <a:pt x="768" y="942"/>
                      <a:pt x="769" y="941"/>
                      <a:pt x="770" y="940"/>
                    </a:cubicBezTo>
                    <a:cubicBezTo>
                      <a:pt x="769" y="926"/>
                      <a:pt x="766" y="912"/>
                      <a:pt x="761" y="897"/>
                    </a:cubicBezTo>
                    <a:moveTo>
                      <a:pt x="759" y="890"/>
                    </a:moveTo>
                    <a:cubicBezTo>
                      <a:pt x="758" y="891"/>
                      <a:pt x="757" y="892"/>
                      <a:pt x="756" y="893"/>
                    </a:cubicBezTo>
                    <a:cubicBezTo>
                      <a:pt x="757" y="895"/>
                      <a:pt x="757" y="896"/>
                      <a:pt x="758" y="898"/>
                    </a:cubicBezTo>
                    <a:cubicBezTo>
                      <a:pt x="758" y="898"/>
                      <a:pt x="758" y="898"/>
                      <a:pt x="758" y="898"/>
                    </a:cubicBezTo>
                    <a:cubicBezTo>
                      <a:pt x="759" y="897"/>
                      <a:pt x="760" y="896"/>
                      <a:pt x="761" y="895"/>
                    </a:cubicBezTo>
                    <a:cubicBezTo>
                      <a:pt x="760" y="894"/>
                      <a:pt x="760" y="892"/>
                      <a:pt x="759" y="890"/>
                    </a:cubicBezTo>
                    <a:moveTo>
                      <a:pt x="724" y="819"/>
                    </a:moveTo>
                    <a:cubicBezTo>
                      <a:pt x="724" y="820"/>
                      <a:pt x="723" y="820"/>
                      <a:pt x="721" y="821"/>
                    </a:cubicBezTo>
                    <a:cubicBezTo>
                      <a:pt x="721" y="822"/>
                      <a:pt x="721" y="822"/>
                      <a:pt x="721" y="822"/>
                    </a:cubicBezTo>
                    <a:cubicBezTo>
                      <a:pt x="736" y="846"/>
                      <a:pt x="748" y="870"/>
                      <a:pt x="756" y="892"/>
                    </a:cubicBezTo>
                    <a:cubicBezTo>
                      <a:pt x="756" y="892"/>
                      <a:pt x="756" y="892"/>
                      <a:pt x="756" y="892"/>
                    </a:cubicBezTo>
                    <a:cubicBezTo>
                      <a:pt x="757" y="891"/>
                      <a:pt x="758" y="890"/>
                      <a:pt x="759" y="889"/>
                    </a:cubicBezTo>
                    <a:cubicBezTo>
                      <a:pt x="751" y="867"/>
                      <a:pt x="739" y="844"/>
                      <a:pt x="724" y="819"/>
                    </a:cubicBezTo>
                    <a:moveTo>
                      <a:pt x="704" y="789"/>
                    </a:moveTo>
                    <a:cubicBezTo>
                      <a:pt x="703" y="789"/>
                      <a:pt x="702" y="790"/>
                      <a:pt x="701" y="791"/>
                    </a:cubicBezTo>
                    <a:cubicBezTo>
                      <a:pt x="701" y="792"/>
                      <a:pt x="702" y="792"/>
                      <a:pt x="702" y="793"/>
                    </a:cubicBezTo>
                    <a:cubicBezTo>
                      <a:pt x="703" y="792"/>
                      <a:pt x="704" y="791"/>
                      <a:pt x="706" y="791"/>
                    </a:cubicBezTo>
                    <a:cubicBezTo>
                      <a:pt x="705" y="790"/>
                      <a:pt x="704" y="789"/>
                      <a:pt x="704" y="789"/>
                    </a:cubicBezTo>
                    <a:moveTo>
                      <a:pt x="734" y="736"/>
                    </a:moveTo>
                    <a:cubicBezTo>
                      <a:pt x="721" y="752"/>
                      <a:pt x="707" y="766"/>
                      <a:pt x="693" y="781"/>
                    </a:cubicBezTo>
                    <a:cubicBezTo>
                      <a:pt x="695" y="784"/>
                      <a:pt x="698" y="787"/>
                      <a:pt x="700" y="790"/>
                    </a:cubicBezTo>
                    <a:cubicBezTo>
                      <a:pt x="700" y="790"/>
                      <a:pt x="700" y="790"/>
                      <a:pt x="700" y="790"/>
                    </a:cubicBezTo>
                    <a:cubicBezTo>
                      <a:pt x="701" y="789"/>
                      <a:pt x="702" y="788"/>
                      <a:pt x="703" y="787"/>
                    </a:cubicBezTo>
                    <a:cubicBezTo>
                      <a:pt x="701" y="784"/>
                      <a:pt x="699" y="782"/>
                      <a:pt x="698" y="780"/>
                    </a:cubicBezTo>
                    <a:cubicBezTo>
                      <a:pt x="711" y="766"/>
                      <a:pt x="723" y="752"/>
                      <a:pt x="736" y="738"/>
                    </a:cubicBezTo>
                    <a:cubicBezTo>
                      <a:pt x="735" y="738"/>
                      <a:pt x="735" y="737"/>
                      <a:pt x="734" y="736"/>
                    </a:cubicBezTo>
                    <a:moveTo>
                      <a:pt x="768" y="697"/>
                    </a:moveTo>
                    <a:cubicBezTo>
                      <a:pt x="758" y="709"/>
                      <a:pt x="748" y="721"/>
                      <a:pt x="737" y="733"/>
                    </a:cubicBezTo>
                    <a:cubicBezTo>
                      <a:pt x="738" y="734"/>
                      <a:pt x="738" y="735"/>
                      <a:pt x="739" y="735"/>
                    </a:cubicBezTo>
                    <a:cubicBezTo>
                      <a:pt x="739" y="735"/>
                      <a:pt x="739" y="735"/>
                      <a:pt x="739" y="735"/>
                    </a:cubicBezTo>
                    <a:cubicBezTo>
                      <a:pt x="749" y="723"/>
                      <a:pt x="759" y="711"/>
                      <a:pt x="769" y="699"/>
                    </a:cubicBezTo>
                    <a:cubicBezTo>
                      <a:pt x="769" y="698"/>
                      <a:pt x="769" y="697"/>
                      <a:pt x="768" y="697"/>
                    </a:cubicBezTo>
                    <a:moveTo>
                      <a:pt x="636" y="398"/>
                    </a:moveTo>
                    <a:cubicBezTo>
                      <a:pt x="636" y="399"/>
                      <a:pt x="635" y="400"/>
                      <a:pt x="634" y="401"/>
                    </a:cubicBezTo>
                    <a:cubicBezTo>
                      <a:pt x="649" y="414"/>
                      <a:pt x="664" y="427"/>
                      <a:pt x="678" y="439"/>
                    </a:cubicBezTo>
                    <a:cubicBezTo>
                      <a:pt x="678" y="439"/>
                      <a:pt x="678" y="439"/>
                      <a:pt x="678" y="439"/>
                    </a:cubicBezTo>
                    <a:cubicBezTo>
                      <a:pt x="679" y="440"/>
                      <a:pt x="679" y="441"/>
                      <a:pt x="680" y="442"/>
                    </a:cubicBezTo>
                    <a:cubicBezTo>
                      <a:pt x="680" y="442"/>
                      <a:pt x="680" y="442"/>
                      <a:pt x="680" y="442"/>
                    </a:cubicBezTo>
                    <a:cubicBezTo>
                      <a:pt x="701" y="461"/>
                      <a:pt x="721" y="479"/>
                      <a:pt x="740" y="498"/>
                    </a:cubicBezTo>
                    <a:cubicBezTo>
                      <a:pt x="741" y="499"/>
                      <a:pt x="741" y="499"/>
                      <a:pt x="741" y="499"/>
                    </a:cubicBezTo>
                    <a:cubicBezTo>
                      <a:pt x="742" y="500"/>
                      <a:pt x="742" y="501"/>
                      <a:pt x="743" y="502"/>
                    </a:cubicBezTo>
                    <a:cubicBezTo>
                      <a:pt x="780" y="539"/>
                      <a:pt x="810" y="574"/>
                      <a:pt x="835" y="607"/>
                    </a:cubicBezTo>
                    <a:cubicBezTo>
                      <a:pt x="817" y="633"/>
                      <a:pt x="799" y="658"/>
                      <a:pt x="780" y="682"/>
                    </a:cubicBezTo>
                    <a:cubicBezTo>
                      <a:pt x="780" y="682"/>
                      <a:pt x="780" y="682"/>
                      <a:pt x="780" y="682"/>
                    </a:cubicBezTo>
                    <a:cubicBezTo>
                      <a:pt x="779" y="684"/>
                      <a:pt x="778" y="685"/>
                      <a:pt x="777" y="686"/>
                    </a:cubicBezTo>
                    <a:cubicBezTo>
                      <a:pt x="777" y="686"/>
                      <a:pt x="777" y="686"/>
                      <a:pt x="777" y="686"/>
                    </a:cubicBezTo>
                    <a:cubicBezTo>
                      <a:pt x="775" y="688"/>
                      <a:pt x="773" y="691"/>
                      <a:pt x="771" y="694"/>
                    </a:cubicBezTo>
                    <a:cubicBezTo>
                      <a:pt x="771" y="694"/>
                      <a:pt x="772" y="695"/>
                      <a:pt x="772" y="696"/>
                    </a:cubicBezTo>
                    <a:cubicBezTo>
                      <a:pt x="772" y="696"/>
                      <a:pt x="772" y="696"/>
                      <a:pt x="772" y="696"/>
                    </a:cubicBezTo>
                    <a:cubicBezTo>
                      <a:pt x="774" y="693"/>
                      <a:pt x="776" y="690"/>
                      <a:pt x="778" y="688"/>
                    </a:cubicBezTo>
                    <a:cubicBezTo>
                      <a:pt x="779" y="687"/>
                      <a:pt x="780" y="686"/>
                      <a:pt x="781" y="684"/>
                    </a:cubicBezTo>
                    <a:cubicBezTo>
                      <a:pt x="801" y="659"/>
                      <a:pt x="820" y="633"/>
                      <a:pt x="838" y="606"/>
                    </a:cubicBezTo>
                    <a:cubicBezTo>
                      <a:pt x="814" y="572"/>
                      <a:pt x="783" y="536"/>
                      <a:pt x="745" y="498"/>
                    </a:cubicBezTo>
                    <a:cubicBezTo>
                      <a:pt x="745" y="498"/>
                      <a:pt x="745" y="498"/>
                      <a:pt x="745" y="498"/>
                    </a:cubicBezTo>
                    <a:cubicBezTo>
                      <a:pt x="745" y="497"/>
                      <a:pt x="744" y="497"/>
                      <a:pt x="743" y="496"/>
                    </a:cubicBezTo>
                    <a:cubicBezTo>
                      <a:pt x="743" y="496"/>
                      <a:pt x="743" y="496"/>
                      <a:pt x="743" y="496"/>
                    </a:cubicBezTo>
                    <a:cubicBezTo>
                      <a:pt x="742" y="495"/>
                      <a:pt x="742" y="495"/>
                      <a:pt x="742" y="495"/>
                    </a:cubicBezTo>
                    <a:cubicBezTo>
                      <a:pt x="723" y="476"/>
                      <a:pt x="703" y="457"/>
                      <a:pt x="683" y="438"/>
                    </a:cubicBezTo>
                    <a:cubicBezTo>
                      <a:pt x="683" y="438"/>
                      <a:pt x="683" y="438"/>
                      <a:pt x="683" y="438"/>
                    </a:cubicBezTo>
                    <a:cubicBezTo>
                      <a:pt x="682" y="437"/>
                      <a:pt x="681" y="437"/>
                      <a:pt x="680" y="436"/>
                    </a:cubicBezTo>
                    <a:cubicBezTo>
                      <a:pt x="680" y="436"/>
                      <a:pt x="680" y="436"/>
                      <a:pt x="680" y="436"/>
                    </a:cubicBezTo>
                    <a:cubicBezTo>
                      <a:pt x="666" y="423"/>
                      <a:pt x="651" y="411"/>
                      <a:pt x="636" y="398"/>
                    </a:cubicBezTo>
                    <a:moveTo>
                      <a:pt x="588" y="359"/>
                    </a:moveTo>
                    <a:cubicBezTo>
                      <a:pt x="588" y="359"/>
                      <a:pt x="588" y="359"/>
                      <a:pt x="588" y="359"/>
                    </a:cubicBezTo>
                    <a:cubicBezTo>
                      <a:pt x="588" y="360"/>
                      <a:pt x="587" y="360"/>
                      <a:pt x="586" y="362"/>
                    </a:cubicBezTo>
                    <a:cubicBezTo>
                      <a:pt x="586" y="362"/>
                      <a:pt x="586" y="362"/>
                      <a:pt x="586" y="362"/>
                    </a:cubicBezTo>
                    <a:cubicBezTo>
                      <a:pt x="601" y="374"/>
                      <a:pt x="617" y="387"/>
                      <a:pt x="632" y="399"/>
                    </a:cubicBezTo>
                    <a:cubicBezTo>
                      <a:pt x="632" y="399"/>
                      <a:pt x="632" y="399"/>
                      <a:pt x="632" y="399"/>
                    </a:cubicBezTo>
                    <a:cubicBezTo>
                      <a:pt x="632" y="398"/>
                      <a:pt x="633" y="397"/>
                      <a:pt x="634" y="396"/>
                    </a:cubicBezTo>
                    <a:cubicBezTo>
                      <a:pt x="619" y="383"/>
                      <a:pt x="604" y="371"/>
                      <a:pt x="588" y="359"/>
                    </a:cubicBezTo>
                    <a:moveTo>
                      <a:pt x="392" y="218"/>
                    </a:moveTo>
                    <a:cubicBezTo>
                      <a:pt x="392" y="218"/>
                      <a:pt x="392" y="218"/>
                      <a:pt x="392" y="218"/>
                    </a:cubicBezTo>
                    <a:cubicBezTo>
                      <a:pt x="391" y="219"/>
                      <a:pt x="391" y="220"/>
                      <a:pt x="390" y="221"/>
                    </a:cubicBezTo>
                    <a:cubicBezTo>
                      <a:pt x="399" y="227"/>
                      <a:pt x="408" y="233"/>
                      <a:pt x="417" y="239"/>
                    </a:cubicBezTo>
                    <a:cubicBezTo>
                      <a:pt x="418" y="240"/>
                      <a:pt x="419" y="240"/>
                      <a:pt x="420" y="241"/>
                    </a:cubicBezTo>
                    <a:cubicBezTo>
                      <a:pt x="430" y="248"/>
                      <a:pt x="441" y="255"/>
                      <a:pt x="451" y="262"/>
                    </a:cubicBezTo>
                    <a:cubicBezTo>
                      <a:pt x="452" y="263"/>
                      <a:pt x="453" y="264"/>
                      <a:pt x="454" y="264"/>
                    </a:cubicBezTo>
                    <a:cubicBezTo>
                      <a:pt x="471" y="276"/>
                      <a:pt x="488" y="288"/>
                      <a:pt x="504" y="300"/>
                    </a:cubicBezTo>
                    <a:cubicBezTo>
                      <a:pt x="505" y="301"/>
                      <a:pt x="506" y="301"/>
                      <a:pt x="507" y="302"/>
                    </a:cubicBezTo>
                    <a:cubicBezTo>
                      <a:pt x="527" y="316"/>
                      <a:pt x="546" y="331"/>
                      <a:pt x="564" y="345"/>
                    </a:cubicBezTo>
                    <a:cubicBezTo>
                      <a:pt x="565" y="343"/>
                      <a:pt x="565" y="343"/>
                      <a:pt x="566" y="342"/>
                    </a:cubicBezTo>
                    <a:cubicBezTo>
                      <a:pt x="566" y="342"/>
                      <a:pt x="566" y="341"/>
                      <a:pt x="566" y="341"/>
                    </a:cubicBezTo>
                    <a:cubicBezTo>
                      <a:pt x="548" y="327"/>
                      <a:pt x="529" y="313"/>
                      <a:pt x="509" y="299"/>
                    </a:cubicBezTo>
                    <a:cubicBezTo>
                      <a:pt x="509" y="299"/>
                      <a:pt x="509" y="299"/>
                      <a:pt x="509" y="299"/>
                    </a:cubicBezTo>
                    <a:cubicBezTo>
                      <a:pt x="508" y="298"/>
                      <a:pt x="507" y="297"/>
                      <a:pt x="506" y="296"/>
                    </a:cubicBezTo>
                    <a:cubicBezTo>
                      <a:pt x="506" y="296"/>
                      <a:pt x="506" y="296"/>
                      <a:pt x="506" y="296"/>
                    </a:cubicBezTo>
                    <a:cubicBezTo>
                      <a:pt x="490" y="284"/>
                      <a:pt x="473" y="273"/>
                      <a:pt x="456" y="261"/>
                    </a:cubicBezTo>
                    <a:cubicBezTo>
                      <a:pt x="456" y="261"/>
                      <a:pt x="456" y="261"/>
                      <a:pt x="456" y="261"/>
                    </a:cubicBezTo>
                    <a:cubicBezTo>
                      <a:pt x="455" y="260"/>
                      <a:pt x="454" y="259"/>
                      <a:pt x="453" y="259"/>
                    </a:cubicBezTo>
                    <a:cubicBezTo>
                      <a:pt x="453" y="259"/>
                      <a:pt x="453" y="259"/>
                      <a:pt x="453" y="259"/>
                    </a:cubicBezTo>
                    <a:cubicBezTo>
                      <a:pt x="443" y="252"/>
                      <a:pt x="432" y="245"/>
                      <a:pt x="422" y="238"/>
                    </a:cubicBezTo>
                    <a:cubicBezTo>
                      <a:pt x="422" y="238"/>
                      <a:pt x="422" y="238"/>
                      <a:pt x="422" y="238"/>
                    </a:cubicBezTo>
                    <a:cubicBezTo>
                      <a:pt x="421" y="237"/>
                      <a:pt x="420" y="236"/>
                      <a:pt x="419" y="236"/>
                    </a:cubicBezTo>
                    <a:cubicBezTo>
                      <a:pt x="419" y="236"/>
                      <a:pt x="419" y="236"/>
                      <a:pt x="419" y="236"/>
                    </a:cubicBezTo>
                    <a:cubicBezTo>
                      <a:pt x="410" y="230"/>
                      <a:pt x="401" y="224"/>
                      <a:pt x="392" y="218"/>
                    </a:cubicBezTo>
                    <a:moveTo>
                      <a:pt x="98" y="47"/>
                    </a:moveTo>
                    <a:cubicBezTo>
                      <a:pt x="97" y="49"/>
                      <a:pt x="97" y="49"/>
                      <a:pt x="96" y="50"/>
                    </a:cubicBezTo>
                    <a:cubicBezTo>
                      <a:pt x="96" y="50"/>
                      <a:pt x="96" y="50"/>
                      <a:pt x="96" y="50"/>
                    </a:cubicBezTo>
                    <a:cubicBezTo>
                      <a:pt x="106" y="56"/>
                      <a:pt x="115" y="61"/>
                      <a:pt x="125" y="66"/>
                    </a:cubicBezTo>
                    <a:cubicBezTo>
                      <a:pt x="126" y="67"/>
                      <a:pt x="127" y="67"/>
                      <a:pt x="128" y="68"/>
                    </a:cubicBezTo>
                    <a:cubicBezTo>
                      <a:pt x="136" y="72"/>
                      <a:pt x="144" y="76"/>
                      <a:pt x="152" y="80"/>
                    </a:cubicBezTo>
                    <a:cubicBezTo>
                      <a:pt x="153" y="81"/>
                      <a:pt x="154" y="82"/>
                      <a:pt x="155" y="82"/>
                    </a:cubicBezTo>
                    <a:cubicBezTo>
                      <a:pt x="225" y="120"/>
                      <a:pt x="293" y="160"/>
                      <a:pt x="359" y="201"/>
                    </a:cubicBezTo>
                    <a:cubicBezTo>
                      <a:pt x="360" y="202"/>
                      <a:pt x="361" y="202"/>
                      <a:pt x="362" y="203"/>
                    </a:cubicBezTo>
                    <a:cubicBezTo>
                      <a:pt x="363" y="204"/>
                      <a:pt x="364" y="204"/>
                      <a:pt x="365" y="205"/>
                    </a:cubicBezTo>
                    <a:cubicBezTo>
                      <a:pt x="365" y="205"/>
                      <a:pt x="365" y="204"/>
                      <a:pt x="365" y="204"/>
                    </a:cubicBezTo>
                    <a:cubicBezTo>
                      <a:pt x="365" y="203"/>
                      <a:pt x="365" y="203"/>
                      <a:pt x="365" y="203"/>
                    </a:cubicBezTo>
                    <a:cubicBezTo>
                      <a:pt x="365" y="202"/>
                      <a:pt x="366" y="202"/>
                      <a:pt x="366" y="202"/>
                    </a:cubicBezTo>
                    <a:cubicBezTo>
                      <a:pt x="365" y="201"/>
                      <a:pt x="364" y="200"/>
                      <a:pt x="364" y="199"/>
                    </a:cubicBezTo>
                    <a:cubicBezTo>
                      <a:pt x="364" y="199"/>
                      <a:pt x="364" y="199"/>
                      <a:pt x="364" y="199"/>
                    </a:cubicBezTo>
                    <a:cubicBezTo>
                      <a:pt x="363" y="199"/>
                      <a:pt x="362" y="198"/>
                      <a:pt x="361" y="198"/>
                    </a:cubicBezTo>
                    <a:cubicBezTo>
                      <a:pt x="361" y="198"/>
                      <a:pt x="361" y="198"/>
                      <a:pt x="361" y="198"/>
                    </a:cubicBezTo>
                    <a:cubicBezTo>
                      <a:pt x="295" y="156"/>
                      <a:pt x="227" y="116"/>
                      <a:pt x="157" y="79"/>
                    </a:cubicBezTo>
                    <a:cubicBezTo>
                      <a:pt x="157" y="79"/>
                      <a:pt x="157" y="79"/>
                      <a:pt x="157" y="79"/>
                    </a:cubicBezTo>
                    <a:cubicBezTo>
                      <a:pt x="156" y="78"/>
                      <a:pt x="155" y="77"/>
                      <a:pt x="154" y="77"/>
                    </a:cubicBezTo>
                    <a:cubicBezTo>
                      <a:pt x="154" y="77"/>
                      <a:pt x="154" y="77"/>
                      <a:pt x="154" y="77"/>
                    </a:cubicBezTo>
                    <a:cubicBezTo>
                      <a:pt x="146" y="73"/>
                      <a:pt x="138" y="68"/>
                      <a:pt x="130" y="64"/>
                    </a:cubicBezTo>
                    <a:cubicBezTo>
                      <a:pt x="130" y="64"/>
                      <a:pt x="130" y="64"/>
                      <a:pt x="130" y="64"/>
                    </a:cubicBezTo>
                    <a:cubicBezTo>
                      <a:pt x="129" y="64"/>
                      <a:pt x="128" y="63"/>
                      <a:pt x="127" y="62"/>
                    </a:cubicBezTo>
                    <a:cubicBezTo>
                      <a:pt x="127" y="62"/>
                      <a:pt x="127" y="62"/>
                      <a:pt x="127" y="62"/>
                    </a:cubicBezTo>
                    <a:cubicBezTo>
                      <a:pt x="117" y="57"/>
                      <a:pt x="108" y="52"/>
                      <a:pt x="98" y="47"/>
                    </a:cubicBezTo>
                    <a:moveTo>
                      <a:pt x="3" y="0"/>
                    </a:moveTo>
                    <a:cubicBezTo>
                      <a:pt x="2" y="1"/>
                      <a:pt x="1" y="2"/>
                      <a:pt x="0" y="3"/>
                    </a:cubicBezTo>
                    <a:cubicBezTo>
                      <a:pt x="23" y="14"/>
                      <a:pt x="46" y="25"/>
                      <a:pt x="68" y="37"/>
                    </a:cubicBezTo>
                    <a:cubicBezTo>
                      <a:pt x="69" y="36"/>
                      <a:pt x="69" y="35"/>
                      <a:pt x="69" y="34"/>
                    </a:cubicBezTo>
                    <a:cubicBezTo>
                      <a:pt x="69" y="34"/>
                      <a:pt x="70" y="33"/>
                      <a:pt x="70" y="33"/>
                    </a:cubicBezTo>
                    <a:cubicBezTo>
                      <a:pt x="70" y="33"/>
                      <a:pt x="70" y="33"/>
                      <a:pt x="70" y="33"/>
                    </a:cubicBezTo>
                    <a:cubicBezTo>
                      <a:pt x="48" y="22"/>
                      <a:pt x="25" y="11"/>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592" name="Freeform 256"/>
              <p:cNvSpPr>
                <a:spLocks noEditPoints="1"/>
              </p:cNvSpPr>
              <p:nvPr/>
            </p:nvSpPr>
            <p:spPr bwMode="auto">
              <a:xfrm>
                <a:off x="366" y="1585"/>
                <a:ext cx="1826" cy="2036"/>
              </a:xfrm>
              <a:custGeom>
                <a:avLst/>
                <a:gdLst>
                  <a:gd name="T0" fmla="*/ 599 w 1176"/>
                  <a:gd name="T1" fmla="*/ 1308 h 1311"/>
                  <a:gd name="T2" fmla="*/ 603 w 1176"/>
                  <a:gd name="T3" fmla="*/ 1308 h 1311"/>
                  <a:gd name="T4" fmla="*/ 699 w 1176"/>
                  <a:gd name="T5" fmla="*/ 1254 h 1311"/>
                  <a:gd name="T6" fmla="*/ 589 w 1176"/>
                  <a:gd name="T7" fmla="*/ 1284 h 1311"/>
                  <a:gd name="T8" fmla="*/ 541 w 1176"/>
                  <a:gd name="T9" fmla="*/ 1195 h 1311"/>
                  <a:gd name="T10" fmla="*/ 528 w 1176"/>
                  <a:gd name="T11" fmla="*/ 1170 h 1311"/>
                  <a:gd name="T12" fmla="*/ 528 w 1176"/>
                  <a:gd name="T13" fmla="*/ 1170 h 1311"/>
                  <a:gd name="T14" fmla="*/ 434 w 1176"/>
                  <a:gd name="T15" fmla="*/ 1198 h 1311"/>
                  <a:gd name="T16" fmla="*/ 510 w 1176"/>
                  <a:gd name="T17" fmla="*/ 1149 h 1311"/>
                  <a:gd name="T18" fmla="*/ 389 w 1176"/>
                  <a:gd name="T19" fmla="*/ 885 h 1311"/>
                  <a:gd name="T20" fmla="*/ 308 w 1176"/>
                  <a:gd name="T21" fmla="*/ 1074 h 1311"/>
                  <a:gd name="T22" fmla="*/ 391 w 1176"/>
                  <a:gd name="T23" fmla="*/ 1150 h 1311"/>
                  <a:gd name="T24" fmla="*/ 410 w 1176"/>
                  <a:gd name="T25" fmla="*/ 1164 h 1311"/>
                  <a:gd name="T26" fmla="*/ 392 w 1176"/>
                  <a:gd name="T27" fmla="*/ 1146 h 1311"/>
                  <a:gd name="T28" fmla="*/ 311 w 1176"/>
                  <a:gd name="T29" fmla="*/ 1072 h 1311"/>
                  <a:gd name="T30" fmla="*/ 309 w 1176"/>
                  <a:gd name="T31" fmla="*/ 1070 h 1311"/>
                  <a:gd name="T32" fmla="*/ 381 w 1176"/>
                  <a:gd name="T33" fmla="*/ 838 h 1311"/>
                  <a:gd name="T34" fmla="*/ 1109 w 1176"/>
                  <a:gd name="T35" fmla="*/ 845 h 1311"/>
                  <a:gd name="T36" fmla="*/ 1100 w 1176"/>
                  <a:gd name="T37" fmla="*/ 775 h 1311"/>
                  <a:gd name="T38" fmla="*/ 1095 w 1176"/>
                  <a:gd name="T39" fmla="*/ 754 h 1311"/>
                  <a:gd name="T40" fmla="*/ 1095 w 1176"/>
                  <a:gd name="T41" fmla="*/ 754 h 1311"/>
                  <a:gd name="T42" fmla="*/ 1157 w 1176"/>
                  <a:gd name="T43" fmla="*/ 728 h 1311"/>
                  <a:gd name="T44" fmla="*/ 1175 w 1176"/>
                  <a:gd name="T45" fmla="*/ 670 h 1311"/>
                  <a:gd name="T46" fmla="*/ 1175 w 1176"/>
                  <a:gd name="T47" fmla="*/ 669 h 1311"/>
                  <a:gd name="T48" fmla="*/ 1058 w 1176"/>
                  <a:gd name="T49" fmla="*/ 688 h 1311"/>
                  <a:gd name="T50" fmla="*/ 1086 w 1176"/>
                  <a:gd name="T51" fmla="*/ 594 h 1311"/>
                  <a:gd name="T52" fmla="*/ 1085 w 1176"/>
                  <a:gd name="T53" fmla="*/ 592 h 1311"/>
                  <a:gd name="T54" fmla="*/ 1061 w 1176"/>
                  <a:gd name="T55" fmla="*/ 565 h 1311"/>
                  <a:gd name="T56" fmla="*/ 1063 w 1176"/>
                  <a:gd name="T57" fmla="*/ 561 h 1311"/>
                  <a:gd name="T58" fmla="*/ 241 w 1176"/>
                  <a:gd name="T59" fmla="*/ 747 h 1311"/>
                  <a:gd name="T60" fmla="*/ 362 w 1176"/>
                  <a:gd name="T61" fmla="*/ 824 h 1311"/>
                  <a:gd name="T62" fmla="*/ 246 w 1176"/>
                  <a:gd name="T63" fmla="*/ 746 h 1311"/>
                  <a:gd name="T64" fmla="*/ 42 w 1176"/>
                  <a:gd name="T65" fmla="*/ 627 h 1311"/>
                  <a:gd name="T66" fmla="*/ 51 w 1176"/>
                  <a:gd name="T67" fmla="*/ 513 h 1311"/>
                  <a:gd name="T68" fmla="*/ 919 w 1176"/>
                  <a:gd name="T69" fmla="*/ 407 h 1311"/>
                  <a:gd name="T70" fmla="*/ 1038 w 1176"/>
                  <a:gd name="T71" fmla="*/ 536 h 1311"/>
                  <a:gd name="T72" fmla="*/ 919 w 1176"/>
                  <a:gd name="T73" fmla="*/ 407 h 1311"/>
                  <a:gd name="T74" fmla="*/ 76 w 1176"/>
                  <a:gd name="T75" fmla="*/ 460 h 1311"/>
                  <a:gd name="T76" fmla="*/ 76 w 1176"/>
                  <a:gd name="T77" fmla="*/ 460 h 1311"/>
                  <a:gd name="T78" fmla="*/ 865 w 1176"/>
                  <a:gd name="T79" fmla="*/ 360 h 1311"/>
                  <a:gd name="T80" fmla="*/ 898 w 1176"/>
                  <a:gd name="T81" fmla="*/ 393 h 1311"/>
                  <a:gd name="T82" fmla="*/ 750 w 1176"/>
                  <a:gd name="T83" fmla="*/ 274 h 1311"/>
                  <a:gd name="T84" fmla="*/ 863 w 1176"/>
                  <a:gd name="T85" fmla="*/ 358 h 1311"/>
                  <a:gd name="T86" fmla="*/ 752 w 1176"/>
                  <a:gd name="T87" fmla="*/ 271 h 1311"/>
                  <a:gd name="T88" fmla="*/ 140 w 1176"/>
                  <a:gd name="T89" fmla="*/ 336 h 1311"/>
                  <a:gd name="T90" fmla="*/ 145 w 1176"/>
                  <a:gd name="T91" fmla="*/ 334 h 1311"/>
                  <a:gd name="T92" fmla="*/ 186 w 1176"/>
                  <a:gd name="T93" fmla="*/ 246 h 1311"/>
                  <a:gd name="T94" fmla="*/ 747 w 1176"/>
                  <a:gd name="T95" fmla="*/ 272 h 1311"/>
                  <a:gd name="T96" fmla="*/ 286 w 1176"/>
                  <a:gd name="T97" fmla="*/ 47 h 1311"/>
                  <a:gd name="T98" fmla="*/ 213 w 1176"/>
                  <a:gd name="T99" fmla="*/ 192 h 1311"/>
                  <a:gd name="T100" fmla="*/ 200 w 1176"/>
                  <a:gd name="T101" fmla="*/ 217 h 1311"/>
                  <a:gd name="T102" fmla="*/ 200 w 1176"/>
                  <a:gd name="T103" fmla="*/ 217 h 1311"/>
                  <a:gd name="T104" fmla="*/ 216 w 1176"/>
                  <a:gd name="T105" fmla="*/ 194 h 1311"/>
                  <a:gd name="T106" fmla="*/ 379 w 1176"/>
                  <a:gd name="T107" fmla="*/ 41 h 1311"/>
                  <a:gd name="T108" fmla="*/ 608 w 1176"/>
                  <a:gd name="T109" fmla="*/ 176 h 1311"/>
                  <a:gd name="T110" fmla="*/ 667 w 1176"/>
                  <a:gd name="T111" fmla="*/ 215 h 1311"/>
                  <a:gd name="T112" fmla="*/ 647 w 1176"/>
                  <a:gd name="T113" fmla="*/ 197 h 1311"/>
                  <a:gd name="T114" fmla="*/ 607 w 1176"/>
                  <a:gd name="T115" fmla="*/ 171 h 1311"/>
                  <a:gd name="T116" fmla="*/ 384 w 1176"/>
                  <a:gd name="T117" fmla="*/ 39 h 1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76" h="1311">
                    <a:moveTo>
                      <a:pt x="593" y="1284"/>
                    </a:moveTo>
                    <a:cubicBezTo>
                      <a:pt x="592" y="1284"/>
                      <a:pt x="590" y="1285"/>
                      <a:pt x="589" y="1285"/>
                    </a:cubicBezTo>
                    <a:cubicBezTo>
                      <a:pt x="592" y="1294"/>
                      <a:pt x="594" y="1303"/>
                      <a:pt x="595" y="1311"/>
                    </a:cubicBezTo>
                    <a:cubicBezTo>
                      <a:pt x="597" y="1311"/>
                      <a:pt x="598" y="1310"/>
                      <a:pt x="599" y="1310"/>
                    </a:cubicBezTo>
                    <a:cubicBezTo>
                      <a:pt x="599" y="1309"/>
                      <a:pt x="599" y="1309"/>
                      <a:pt x="599" y="1308"/>
                    </a:cubicBezTo>
                    <a:cubicBezTo>
                      <a:pt x="599" y="1308"/>
                      <a:pt x="599" y="1308"/>
                      <a:pt x="599" y="1308"/>
                    </a:cubicBezTo>
                    <a:cubicBezTo>
                      <a:pt x="598" y="1300"/>
                      <a:pt x="596" y="1292"/>
                      <a:pt x="593" y="1284"/>
                    </a:cubicBezTo>
                    <a:moveTo>
                      <a:pt x="699" y="1253"/>
                    </a:moveTo>
                    <a:cubicBezTo>
                      <a:pt x="668" y="1272"/>
                      <a:pt x="636" y="1290"/>
                      <a:pt x="603" y="1307"/>
                    </a:cubicBezTo>
                    <a:cubicBezTo>
                      <a:pt x="603" y="1307"/>
                      <a:pt x="603" y="1307"/>
                      <a:pt x="603" y="1308"/>
                    </a:cubicBezTo>
                    <a:cubicBezTo>
                      <a:pt x="603" y="1308"/>
                      <a:pt x="603" y="1308"/>
                      <a:pt x="603" y="1308"/>
                    </a:cubicBezTo>
                    <a:cubicBezTo>
                      <a:pt x="636" y="1291"/>
                      <a:pt x="668" y="1274"/>
                      <a:pt x="699" y="1255"/>
                    </a:cubicBezTo>
                    <a:cubicBezTo>
                      <a:pt x="699" y="1255"/>
                      <a:pt x="699" y="1254"/>
                      <a:pt x="699" y="1254"/>
                    </a:cubicBezTo>
                    <a:cubicBezTo>
                      <a:pt x="699" y="1254"/>
                      <a:pt x="699" y="1254"/>
                      <a:pt x="699" y="1254"/>
                    </a:cubicBezTo>
                    <a:cubicBezTo>
                      <a:pt x="699" y="1254"/>
                      <a:pt x="699" y="1254"/>
                      <a:pt x="699" y="1254"/>
                    </a:cubicBezTo>
                    <a:cubicBezTo>
                      <a:pt x="699" y="1254"/>
                      <a:pt x="699" y="1254"/>
                      <a:pt x="699" y="1254"/>
                    </a:cubicBezTo>
                    <a:cubicBezTo>
                      <a:pt x="699" y="1253"/>
                      <a:pt x="699" y="1253"/>
                      <a:pt x="699" y="1253"/>
                    </a:cubicBezTo>
                    <a:moveTo>
                      <a:pt x="562" y="1218"/>
                    </a:moveTo>
                    <a:cubicBezTo>
                      <a:pt x="561" y="1219"/>
                      <a:pt x="559" y="1220"/>
                      <a:pt x="558" y="1221"/>
                    </a:cubicBezTo>
                    <a:cubicBezTo>
                      <a:pt x="572" y="1243"/>
                      <a:pt x="582" y="1264"/>
                      <a:pt x="589" y="1284"/>
                    </a:cubicBezTo>
                    <a:cubicBezTo>
                      <a:pt x="589" y="1284"/>
                      <a:pt x="589" y="1284"/>
                      <a:pt x="589" y="1284"/>
                    </a:cubicBezTo>
                    <a:cubicBezTo>
                      <a:pt x="590" y="1284"/>
                      <a:pt x="591" y="1283"/>
                      <a:pt x="593" y="1282"/>
                    </a:cubicBezTo>
                    <a:cubicBezTo>
                      <a:pt x="586" y="1262"/>
                      <a:pt x="576" y="1241"/>
                      <a:pt x="562" y="1218"/>
                    </a:cubicBezTo>
                    <a:moveTo>
                      <a:pt x="545" y="1193"/>
                    </a:moveTo>
                    <a:cubicBezTo>
                      <a:pt x="544" y="1193"/>
                      <a:pt x="542" y="1194"/>
                      <a:pt x="541" y="1195"/>
                    </a:cubicBezTo>
                    <a:cubicBezTo>
                      <a:pt x="544" y="1199"/>
                      <a:pt x="548" y="1204"/>
                      <a:pt x="551" y="1209"/>
                    </a:cubicBezTo>
                    <a:cubicBezTo>
                      <a:pt x="551" y="1209"/>
                      <a:pt x="551" y="1208"/>
                      <a:pt x="551" y="1208"/>
                    </a:cubicBezTo>
                    <a:cubicBezTo>
                      <a:pt x="552" y="1208"/>
                      <a:pt x="553" y="1207"/>
                      <a:pt x="554" y="1207"/>
                    </a:cubicBezTo>
                    <a:cubicBezTo>
                      <a:pt x="551" y="1202"/>
                      <a:pt x="548" y="1197"/>
                      <a:pt x="545" y="1193"/>
                    </a:cubicBezTo>
                    <a:moveTo>
                      <a:pt x="528" y="1170"/>
                    </a:moveTo>
                    <a:cubicBezTo>
                      <a:pt x="527" y="1171"/>
                      <a:pt x="526" y="1172"/>
                      <a:pt x="524" y="1172"/>
                    </a:cubicBezTo>
                    <a:cubicBezTo>
                      <a:pt x="530" y="1179"/>
                      <a:pt x="535" y="1186"/>
                      <a:pt x="540" y="1193"/>
                    </a:cubicBezTo>
                    <a:cubicBezTo>
                      <a:pt x="540" y="1193"/>
                      <a:pt x="540" y="1193"/>
                      <a:pt x="540" y="1193"/>
                    </a:cubicBezTo>
                    <a:cubicBezTo>
                      <a:pt x="541" y="1193"/>
                      <a:pt x="542" y="1192"/>
                      <a:pt x="544" y="1191"/>
                    </a:cubicBezTo>
                    <a:cubicBezTo>
                      <a:pt x="539" y="1184"/>
                      <a:pt x="533" y="1177"/>
                      <a:pt x="528" y="1170"/>
                    </a:cubicBezTo>
                    <a:moveTo>
                      <a:pt x="510" y="1149"/>
                    </a:moveTo>
                    <a:cubicBezTo>
                      <a:pt x="486" y="1165"/>
                      <a:pt x="462" y="1180"/>
                      <a:pt x="437" y="1194"/>
                    </a:cubicBezTo>
                    <a:cubicBezTo>
                      <a:pt x="435" y="1192"/>
                      <a:pt x="433" y="1190"/>
                      <a:pt x="431" y="1187"/>
                    </a:cubicBezTo>
                    <a:cubicBezTo>
                      <a:pt x="429" y="1188"/>
                      <a:pt x="428" y="1189"/>
                      <a:pt x="427" y="1190"/>
                    </a:cubicBezTo>
                    <a:cubicBezTo>
                      <a:pt x="430" y="1192"/>
                      <a:pt x="432" y="1195"/>
                      <a:pt x="434" y="1198"/>
                    </a:cubicBezTo>
                    <a:cubicBezTo>
                      <a:pt x="459" y="1184"/>
                      <a:pt x="484" y="1168"/>
                      <a:pt x="508" y="1153"/>
                    </a:cubicBezTo>
                    <a:cubicBezTo>
                      <a:pt x="510" y="1155"/>
                      <a:pt x="512" y="1157"/>
                      <a:pt x="514" y="1159"/>
                    </a:cubicBezTo>
                    <a:cubicBezTo>
                      <a:pt x="514" y="1159"/>
                      <a:pt x="515" y="1159"/>
                      <a:pt x="515" y="1159"/>
                    </a:cubicBezTo>
                    <a:cubicBezTo>
                      <a:pt x="516" y="1158"/>
                      <a:pt x="517" y="1158"/>
                      <a:pt x="518" y="1157"/>
                    </a:cubicBezTo>
                    <a:cubicBezTo>
                      <a:pt x="515" y="1154"/>
                      <a:pt x="513" y="1152"/>
                      <a:pt x="510" y="1149"/>
                    </a:cubicBezTo>
                    <a:moveTo>
                      <a:pt x="381" y="838"/>
                    </a:moveTo>
                    <a:cubicBezTo>
                      <a:pt x="381" y="839"/>
                      <a:pt x="380" y="840"/>
                      <a:pt x="379" y="841"/>
                    </a:cubicBezTo>
                    <a:cubicBezTo>
                      <a:pt x="389" y="849"/>
                      <a:pt x="399" y="856"/>
                      <a:pt x="408" y="863"/>
                    </a:cubicBezTo>
                    <a:cubicBezTo>
                      <a:pt x="402" y="871"/>
                      <a:pt x="395" y="878"/>
                      <a:pt x="389" y="885"/>
                    </a:cubicBezTo>
                    <a:cubicBezTo>
                      <a:pt x="389" y="885"/>
                      <a:pt x="389" y="885"/>
                      <a:pt x="389" y="885"/>
                    </a:cubicBezTo>
                    <a:cubicBezTo>
                      <a:pt x="388" y="886"/>
                      <a:pt x="387" y="887"/>
                      <a:pt x="386" y="888"/>
                    </a:cubicBezTo>
                    <a:cubicBezTo>
                      <a:pt x="386" y="888"/>
                      <a:pt x="386" y="888"/>
                      <a:pt x="386" y="888"/>
                    </a:cubicBezTo>
                    <a:cubicBezTo>
                      <a:pt x="341" y="936"/>
                      <a:pt x="295" y="982"/>
                      <a:pt x="247" y="1025"/>
                    </a:cubicBezTo>
                    <a:cubicBezTo>
                      <a:pt x="267" y="1041"/>
                      <a:pt x="287" y="1057"/>
                      <a:pt x="306" y="1073"/>
                    </a:cubicBezTo>
                    <a:cubicBezTo>
                      <a:pt x="307" y="1073"/>
                      <a:pt x="307" y="1074"/>
                      <a:pt x="308" y="1074"/>
                    </a:cubicBezTo>
                    <a:cubicBezTo>
                      <a:pt x="321" y="1085"/>
                      <a:pt x="334" y="1096"/>
                      <a:pt x="346" y="1107"/>
                    </a:cubicBezTo>
                    <a:cubicBezTo>
                      <a:pt x="346" y="1108"/>
                      <a:pt x="347" y="1108"/>
                      <a:pt x="348" y="1109"/>
                    </a:cubicBezTo>
                    <a:cubicBezTo>
                      <a:pt x="362" y="1122"/>
                      <a:pt x="375" y="1135"/>
                      <a:pt x="388" y="1148"/>
                    </a:cubicBezTo>
                    <a:cubicBezTo>
                      <a:pt x="389" y="1149"/>
                      <a:pt x="389" y="1149"/>
                      <a:pt x="389" y="1149"/>
                    </a:cubicBezTo>
                    <a:cubicBezTo>
                      <a:pt x="390" y="1149"/>
                      <a:pt x="390" y="1150"/>
                      <a:pt x="391" y="1150"/>
                    </a:cubicBezTo>
                    <a:cubicBezTo>
                      <a:pt x="396" y="1156"/>
                      <a:pt x="401" y="1161"/>
                      <a:pt x="406" y="1166"/>
                    </a:cubicBezTo>
                    <a:cubicBezTo>
                      <a:pt x="406" y="1166"/>
                      <a:pt x="406" y="1166"/>
                      <a:pt x="406" y="1166"/>
                    </a:cubicBezTo>
                    <a:cubicBezTo>
                      <a:pt x="406" y="1166"/>
                      <a:pt x="407" y="1166"/>
                      <a:pt x="407" y="1166"/>
                    </a:cubicBezTo>
                    <a:cubicBezTo>
                      <a:pt x="408" y="1166"/>
                      <a:pt x="409" y="1165"/>
                      <a:pt x="410" y="1164"/>
                    </a:cubicBezTo>
                    <a:cubicBezTo>
                      <a:pt x="410" y="1164"/>
                      <a:pt x="410" y="1164"/>
                      <a:pt x="410" y="1164"/>
                    </a:cubicBezTo>
                    <a:cubicBezTo>
                      <a:pt x="405" y="1159"/>
                      <a:pt x="400" y="1154"/>
                      <a:pt x="394" y="1148"/>
                    </a:cubicBezTo>
                    <a:cubicBezTo>
                      <a:pt x="394" y="1148"/>
                      <a:pt x="394" y="1148"/>
                      <a:pt x="394" y="1148"/>
                    </a:cubicBezTo>
                    <a:cubicBezTo>
                      <a:pt x="394" y="1147"/>
                      <a:pt x="393" y="1147"/>
                      <a:pt x="392" y="1146"/>
                    </a:cubicBezTo>
                    <a:cubicBezTo>
                      <a:pt x="392" y="1146"/>
                      <a:pt x="392" y="1146"/>
                      <a:pt x="392" y="1146"/>
                    </a:cubicBezTo>
                    <a:cubicBezTo>
                      <a:pt x="392" y="1146"/>
                      <a:pt x="392" y="1146"/>
                      <a:pt x="392" y="1146"/>
                    </a:cubicBezTo>
                    <a:cubicBezTo>
                      <a:pt x="379" y="1133"/>
                      <a:pt x="365" y="1120"/>
                      <a:pt x="351" y="1107"/>
                    </a:cubicBezTo>
                    <a:cubicBezTo>
                      <a:pt x="351" y="1107"/>
                      <a:pt x="351" y="1107"/>
                      <a:pt x="351" y="1107"/>
                    </a:cubicBezTo>
                    <a:cubicBezTo>
                      <a:pt x="350" y="1106"/>
                      <a:pt x="350" y="1105"/>
                      <a:pt x="349" y="1105"/>
                    </a:cubicBezTo>
                    <a:cubicBezTo>
                      <a:pt x="349" y="1105"/>
                      <a:pt x="349" y="1105"/>
                      <a:pt x="349" y="1105"/>
                    </a:cubicBezTo>
                    <a:cubicBezTo>
                      <a:pt x="337" y="1094"/>
                      <a:pt x="324" y="1083"/>
                      <a:pt x="311" y="1072"/>
                    </a:cubicBezTo>
                    <a:cubicBezTo>
                      <a:pt x="311" y="1072"/>
                      <a:pt x="311" y="1072"/>
                      <a:pt x="311" y="1072"/>
                    </a:cubicBezTo>
                    <a:cubicBezTo>
                      <a:pt x="311" y="1072"/>
                      <a:pt x="311" y="1072"/>
                      <a:pt x="311" y="1072"/>
                    </a:cubicBezTo>
                    <a:cubicBezTo>
                      <a:pt x="311" y="1071"/>
                      <a:pt x="310" y="1071"/>
                      <a:pt x="309" y="1070"/>
                    </a:cubicBezTo>
                    <a:cubicBezTo>
                      <a:pt x="309" y="1070"/>
                      <a:pt x="309" y="1070"/>
                      <a:pt x="309" y="1070"/>
                    </a:cubicBezTo>
                    <a:cubicBezTo>
                      <a:pt x="309" y="1070"/>
                      <a:pt x="309" y="1070"/>
                      <a:pt x="309" y="1070"/>
                    </a:cubicBezTo>
                    <a:cubicBezTo>
                      <a:pt x="291" y="1055"/>
                      <a:pt x="272" y="1039"/>
                      <a:pt x="252" y="1024"/>
                    </a:cubicBezTo>
                    <a:cubicBezTo>
                      <a:pt x="299" y="982"/>
                      <a:pt x="345" y="937"/>
                      <a:pt x="388" y="890"/>
                    </a:cubicBezTo>
                    <a:cubicBezTo>
                      <a:pt x="389" y="889"/>
                      <a:pt x="390" y="888"/>
                      <a:pt x="391" y="887"/>
                    </a:cubicBezTo>
                    <a:cubicBezTo>
                      <a:pt x="399" y="879"/>
                      <a:pt x="406" y="870"/>
                      <a:pt x="414" y="862"/>
                    </a:cubicBezTo>
                    <a:cubicBezTo>
                      <a:pt x="403" y="854"/>
                      <a:pt x="392" y="846"/>
                      <a:pt x="381" y="838"/>
                    </a:cubicBezTo>
                    <a:moveTo>
                      <a:pt x="1125" y="809"/>
                    </a:moveTo>
                    <a:cubicBezTo>
                      <a:pt x="1121" y="819"/>
                      <a:pt x="1116" y="829"/>
                      <a:pt x="1111" y="840"/>
                    </a:cubicBezTo>
                    <a:cubicBezTo>
                      <a:pt x="1112" y="833"/>
                      <a:pt x="1112" y="826"/>
                      <a:pt x="1111" y="819"/>
                    </a:cubicBezTo>
                    <a:cubicBezTo>
                      <a:pt x="1111" y="820"/>
                      <a:pt x="1110" y="821"/>
                      <a:pt x="1109" y="822"/>
                    </a:cubicBezTo>
                    <a:cubicBezTo>
                      <a:pt x="1110" y="830"/>
                      <a:pt x="1110" y="837"/>
                      <a:pt x="1109" y="845"/>
                    </a:cubicBezTo>
                    <a:cubicBezTo>
                      <a:pt x="1115" y="833"/>
                      <a:pt x="1120" y="822"/>
                      <a:pt x="1125" y="810"/>
                    </a:cubicBezTo>
                    <a:cubicBezTo>
                      <a:pt x="1125" y="810"/>
                      <a:pt x="1125" y="810"/>
                      <a:pt x="1125" y="810"/>
                    </a:cubicBezTo>
                    <a:cubicBezTo>
                      <a:pt x="1125" y="810"/>
                      <a:pt x="1125" y="809"/>
                      <a:pt x="1125" y="809"/>
                    </a:cubicBezTo>
                    <a:moveTo>
                      <a:pt x="1102" y="771"/>
                    </a:moveTo>
                    <a:cubicBezTo>
                      <a:pt x="1101" y="772"/>
                      <a:pt x="1100" y="774"/>
                      <a:pt x="1100" y="775"/>
                    </a:cubicBezTo>
                    <a:cubicBezTo>
                      <a:pt x="1105" y="791"/>
                      <a:pt x="1108" y="806"/>
                      <a:pt x="1109" y="821"/>
                    </a:cubicBezTo>
                    <a:cubicBezTo>
                      <a:pt x="1109" y="821"/>
                      <a:pt x="1109" y="821"/>
                      <a:pt x="1109" y="821"/>
                    </a:cubicBezTo>
                    <a:cubicBezTo>
                      <a:pt x="1110" y="820"/>
                      <a:pt x="1110" y="818"/>
                      <a:pt x="1111" y="817"/>
                    </a:cubicBezTo>
                    <a:cubicBezTo>
                      <a:pt x="1110" y="803"/>
                      <a:pt x="1107" y="787"/>
                      <a:pt x="1102" y="771"/>
                    </a:cubicBezTo>
                    <a:moveTo>
                      <a:pt x="1095" y="754"/>
                    </a:moveTo>
                    <a:cubicBezTo>
                      <a:pt x="1095" y="755"/>
                      <a:pt x="1094" y="756"/>
                      <a:pt x="1094" y="758"/>
                    </a:cubicBezTo>
                    <a:cubicBezTo>
                      <a:pt x="1096" y="763"/>
                      <a:pt x="1098" y="768"/>
                      <a:pt x="1099" y="773"/>
                    </a:cubicBezTo>
                    <a:cubicBezTo>
                      <a:pt x="1099" y="773"/>
                      <a:pt x="1099" y="773"/>
                      <a:pt x="1099" y="773"/>
                    </a:cubicBezTo>
                    <a:cubicBezTo>
                      <a:pt x="1100" y="772"/>
                      <a:pt x="1100" y="771"/>
                      <a:pt x="1101" y="769"/>
                    </a:cubicBezTo>
                    <a:cubicBezTo>
                      <a:pt x="1099" y="764"/>
                      <a:pt x="1097" y="759"/>
                      <a:pt x="1095" y="754"/>
                    </a:cubicBezTo>
                    <a:moveTo>
                      <a:pt x="1157" y="727"/>
                    </a:moveTo>
                    <a:cubicBezTo>
                      <a:pt x="1148" y="753"/>
                      <a:pt x="1138" y="779"/>
                      <a:pt x="1127" y="805"/>
                    </a:cubicBezTo>
                    <a:cubicBezTo>
                      <a:pt x="1127" y="806"/>
                      <a:pt x="1127" y="806"/>
                      <a:pt x="1127" y="807"/>
                    </a:cubicBezTo>
                    <a:cubicBezTo>
                      <a:pt x="1138" y="781"/>
                      <a:pt x="1148" y="755"/>
                      <a:pt x="1157" y="728"/>
                    </a:cubicBezTo>
                    <a:cubicBezTo>
                      <a:pt x="1157" y="728"/>
                      <a:pt x="1157" y="728"/>
                      <a:pt x="1157" y="728"/>
                    </a:cubicBezTo>
                    <a:cubicBezTo>
                      <a:pt x="1157" y="728"/>
                      <a:pt x="1157" y="728"/>
                      <a:pt x="1157" y="727"/>
                    </a:cubicBezTo>
                    <a:moveTo>
                      <a:pt x="1176" y="668"/>
                    </a:moveTo>
                    <a:cubicBezTo>
                      <a:pt x="1170" y="687"/>
                      <a:pt x="1165" y="705"/>
                      <a:pt x="1159" y="723"/>
                    </a:cubicBezTo>
                    <a:cubicBezTo>
                      <a:pt x="1159" y="724"/>
                      <a:pt x="1159" y="724"/>
                      <a:pt x="1159" y="725"/>
                    </a:cubicBezTo>
                    <a:cubicBezTo>
                      <a:pt x="1165" y="707"/>
                      <a:pt x="1170" y="689"/>
                      <a:pt x="1175" y="670"/>
                    </a:cubicBezTo>
                    <a:cubicBezTo>
                      <a:pt x="1175" y="670"/>
                      <a:pt x="1175" y="670"/>
                      <a:pt x="1175" y="670"/>
                    </a:cubicBezTo>
                    <a:cubicBezTo>
                      <a:pt x="1175" y="670"/>
                      <a:pt x="1175" y="670"/>
                      <a:pt x="1175" y="670"/>
                    </a:cubicBezTo>
                    <a:cubicBezTo>
                      <a:pt x="1175" y="670"/>
                      <a:pt x="1175" y="670"/>
                      <a:pt x="1175" y="670"/>
                    </a:cubicBezTo>
                    <a:cubicBezTo>
                      <a:pt x="1175" y="670"/>
                      <a:pt x="1175" y="670"/>
                      <a:pt x="1175" y="670"/>
                    </a:cubicBezTo>
                    <a:cubicBezTo>
                      <a:pt x="1175" y="670"/>
                      <a:pt x="1175" y="669"/>
                      <a:pt x="1175" y="669"/>
                    </a:cubicBezTo>
                    <a:cubicBezTo>
                      <a:pt x="1175" y="669"/>
                      <a:pt x="1175" y="669"/>
                      <a:pt x="1176" y="668"/>
                    </a:cubicBezTo>
                    <a:moveTo>
                      <a:pt x="1086" y="594"/>
                    </a:moveTo>
                    <a:cubicBezTo>
                      <a:pt x="1085" y="595"/>
                      <a:pt x="1085" y="597"/>
                      <a:pt x="1084" y="598"/>
                    </a:cubicBezTo>
                    <a:cubicBezTo>
                      <a:pt x="1087" y="602"/>
                      <a:pt x="1090" y="606"/>
                      <a:pt x="1092" y="610"/>
                    </a:cubicBezTo>
                    <a:cubicBezTo>
                      <a:pt x="1082" y="636"/>
                      <a:pt x="1070" y="662"/>
                      <a:pt x="1058" y="688"/>
                    </a:cubicBezTo>
                    <a:cubicBezTo>
                      <a:pt x="1068" y="704"/>
                      <a:pt x="1076" y="718"/>
                      <a:pt x="1083" y="733"/>
                    </a:cubicBezTo>
                    <a:cubicBezTo>
                      <a:pt x="1084" y="731"/>
                      <a:pt x="1084" y="731"/>
                      <a:pt x="1085" y="729"/>
                    </a:cubicBezTo>
                    <a:cubicBezTo>
                      <a:pt x="1078" y="716"/>
                      <a:pt x="1070" y="701"/>
                      <a:pt x="1061" y="686"/>
                    </a:cubicBezTo>
                    <a:cubicBezTo>
                      <a:pt x="1073" y="661"/>
                      <a:pt x="1085" y="634"/>
                      <a:pt x="1095" y="608"/>
                    </a:cubicBezTo>
                    <a:cubicBezTo>
                      <a:pt x="1092" y="604"/>
                      <a:pt x="1089" y="599"/>
                      <a:pt x="1086" y="594"/>
                    </a:cubicBezTo>
                    <a:moveTo>
                      <a:pt x="1075" y="578"/>
                    </a:moveTo>
                    <a:cubicBezTo>
                      <a:pt x="1075" y="580"/>
                      <a:pt x="1074" y="581"/>
                      <a:pt x="1074" y="582"/>
                    </a:cubicBezTo>
                    <a:cubicBezTo>
                      <a:pt x="1077" y="587"/>
                      <a:pt x="1080" y="591"/>
                      <a:pt x="1083" y="596"/>
                    </a:cubicBezTo>
                    <a:cubicBezTo>
                      <a:pt x="1083" y="596"/>
                      <a:pt x="1083" y="596"/>
                      <a:pt x="1083" y="596"/>
                    </a:cubicBezTo>
                    <a:cubicBezTo>
                      <a:pt x="1084" y="595"/>
                      <a:pt x="1084" y="593"/>
                      <a:pt x="1085" y="592"/>
                    </a:cubicBezTo>
                    <a:cubicBezTo>
                      <a:pt x="1082" y="588"/>
                      <a:pt x="1078" y="583"/>
                      <a:pt x="1075" y="578"/>
                    </a:cubicBezTo>
                    <a:moveTo>
                      <a:pt x="1063" y="561"/>
                    </a:moveTo>
                    <a:cubicBezTo>
                      <a:pt x="1062" y="563"/>
                      <a:pt x="1062" y="563"/>
                      <a:pt x="1062" y="564"/>
                    </a:cubicBezTo>
                    <a:cubicBezTo>
                      <a:pt x="1062" y="564"/>
                      <a:pt x="1062" y="565"/>
                      <a:pt x="1061" y="565"/>
                    </a:cubicBezTo>
                    <a:cubicBezTo>
                      <a:pt x="1061" y="565"/>
                      <a:pt x="1061" y="565"/>
                      <a:pt x="1061" y="565"/>
                    </a:cubicBezTo>
                    <a:cubicBezTo>
                      <a:pt x="1061" y="565"/>
                      <a:pt x="1061" y="565"/>
                      <a:pt x="1061" y="565"/>
                    </a:cubicBezTo>
                    <a:cubicBezTo>
                      <a:pt x="1065" y="570"/>
                      <a:pt x="1069" y="575"/>
                      <a:pt x="1072" y="580"/>
                    </a:cubicBezTo>
                    <a:cubicBezTo>
                      <a:pt x="1072" y="580"/>
                      <a:pt x="1072" y="580"/>
                      <a:pt x="1072" y="580"/>
                    </a:cubicBezTo>
                    <a:cubicBezTo>
                      <a:pt x="1073" y="579"/>
                      <a:pt x="1073" y="578"/>
                      <a:pt x="1074" y="576"/>
                    </a:cubicBezTo>
                    <a:cubicBezTo>
                      <a:pt x="1070" y="571"/>
                      <a:pt x="1066" y="566"/>
                      <a:pt x="1063" y="561"/>
                    </a:cubicBezTo>
                    <a:moveTo>
                      <a:pt x="50" y="512"/>
                    </a:moveTo>
                    <a:cubicBezTo>
                      <a:pt x="33" y="545"/>
                      <a:pt x="16" y="578"/>
                      <a:pt x="0" y="610"/>
                    </a:cubicBezTo>
                    <a:cubicBezTo>
                      <a:pt x="12" y="616"/>
                      <a:pt x="25" y="623"/>
                      <a:pt x="37" y="629"/>
                    </a:cubicBezTo>
                    <a:cubicBezTo>
                      <a:pt x="38" y="630"/>
                      <a:pt x="39" y="630"/>
                      <a:pt x="40" y="631"/>
                    </a:cubicBezTo>
                    <a:cubicBezTo>
                      <a:pt x="110" y="667"/>
                      <a:pt x="177" y="707"/>
                      <a:pt x="241" y="747"/>
                    </a:cubicBezTo>
                    <a:cubicBezTo>
                      <a:pt x="242" y="748"/>
                      <a:pt x="243" y="748"/>
                      <a:pt x="244" y="749"/>
                    </a:cubicBezTo>
                    <a:cubicBezTo>
                      <a:pt x="248" y="752"/>
                      <a:pt x="253" y="755"/>
                      <a:pt x="257" y="758"/>
                    </a:cubicBezTo>
                    <a:cubicBezTo>
                      <a:pt x="258" y="758"/>
                      <a:pt x="259" y="759"/>
                      <a:pt x="260" y="759"/>
                    </a:cubicBezTo>
                    <a:cubicBezTo>
                      <a:pt x="294" y="781"/>
                      <a:pt x="327" y="804"/>
                      <a:pt x="358" y="826"/>
                    </a:cubicBezTo>
                    <a:cubicBezTo>
                      <a:pt x="359" y="825"/>
                      <a:pt x="360" y="824"/>
                      <a:pt x="362" y="824"/>
                    </a:cubicBezTo>
                    <a:cubicBezTo>
                      <a:pt x="330" y="801"/>
                      <a:pt x="297" y="778"/>
                      <a:pt x="263" y="756"/>
                    </a:cubicBezTo>
                    <a:cubicBezTo>
                      <a:pt x="263" y="756"/>
                      <a:pt x="263" y="756"/>
                      <a:pt x="263" y="756"/>
                    </a:cubicBezTo>
                    <a:cubicBezTo>
                      <a:pt x="262" y="756"/>
                      <a:pt x="261" y="755"/>
                      <a:pt x="260" y="754"/>
                    </a:cubicBezTo>
                    <a:cubicBezTo>
                      <a:pt x="260" y="754"/>
                      <a:pt x="260" y="754"/>
                      <a:pt x="260" y="754"/>
                    </a:cubicBezTo>
                    <a:cubicBezTo>
                      <a:pt x="255" y="751"/>
                      <a:pt x="251" y="749"/>
                      <a:pt x="246" y="746"/>
                    </a:cubicBezTo>
                    <a:cubicBezTo>
                      <a:pt x="246" y="746"/>
                      <a:pt x="246" y="746"/>
                      <a:pt x="246" y="746"/>
                    </a:cubicBezTo>
                    <a:cubicBezTo>
                      <a:pt x="245" y="745"/>
                      <a:pt x="244" y="744"/>
                      <a:pt x="244" y="744"/>
                    </a:cubicBezTo>
                    <a:cubicBezTo>
                      <a:pt x="244" y="744"/>
                      <a:pt x="244" y="744"/>
                      <a:pt x="244" y="744"/>
                    </a:cubicBezTo>
                    <a:cubicBezTo>
                      <a:pt x="179" y="703"/>
                      <a:pt x="112" y="664"/>
                      <a:pt x="42" y="627"/>
                    </a:cubicBezTo>
                    <a:cubicBezTo>
                      <a:pt x="42" y="627"/>
                      <a:pt x="42" y="627"/>
                      <a:pt x="42" y="627"/>
                    </a:cubicBezTo>
                    <a:cubicBezTo>
                      <a:pt x="41" y="627"/>
                      <a:pt x="40" y="626"/>
                      <a:pt x="39" y="626"/>
                    </a:cubicBezTo>
                    <a:cubicBezTo>
                      <a:pt x="39" y="626"/>
                      <a:pt x="39" y="626"/>
                      <a:pt x="39" y="626"/>
                    </a:cubicBezTo>
                    <a:cubicBezTo>
                      <a:pt x="28" y="620"/>
                      <a:pt x="16" y="614"/>
                      <a:pt x="5" y="608"/>
                    </a:cubicBezTo>
                    <a:cubicBezTo>
                      <a:pt x="21" y="577"/>
                      <a:pt x="37" y="545"/>
                      <a:pt x="53" y="514"/>
                    </a:cubicBezTo>
                    <a:cubicBezTo>
                      <a:pt x="52" y="514"/>
                      <a:pt x="52" y="513"/>
                      <a:pt x="51" y="513"/>
                    </a:cubicBezTo>
                    <a:cubicBezTo>
                      <a:pt x="51" y="513"/>
                      <a:pt x="51" y="513"/>
                      <a:pt x="51" y="513"/>
                    </a:cubicBezTo>
                    <a:cubicBezTo>
                      <a:pt x="51" y="513"/>
                      <a:pt x="51" y="513"/>
                      <a:pt x="51" y="513"/>
                    </a:cubicBezTo>
                    <a:cubicBezTo>
                      <a:pt x="51" y="513"/>
                      <a:pt x="50" y="513"/>
                      <a:pt x="50" y="512"/>
                    </a:cubicBezTo>
                    <a:cubicBezTo>
                      <a:pt x="50" y="512"/>
                      <a:pt x="50" y="512"/>
                      <a:pt x="50" y="512"/>
                    </a:cubicBezTo>
                    <a:moveTo>
                      <a:pt x="919" y="407"/>
                    </a:moveTo>
                    <a:cubicBezTo>
                      <a:pt x="918" y="408"/>
                      <a:pt x="918" y="409"/>
                      <a:pt x="918" y="410"/>
                    </a:cubicBezTo>
                    <a:cubicBezTo>
                      <a:pt x="918" y="410"/>
                      <a:pt x="917" y="411"/>
                      <a:pt x="917" y="411"/>
                    </a:cubicBezTo>
                    <a:cubicBezTo>
                      <a:pt x="917" y="411"/>
                      <a:pt x="917" y="411"/>
                      <a:pt x="917" y="411"/>
                    </a:cubicBezTo>
                    <a:cubicBezTo>
                      <a:pt x="936" y="428"/>
                      <a:pt x="953" y="444"/>
                      <a:pt x="970" y="461"/>
                    </a:cubicBezTo>
                    <a:cubicBezTo>
                      <a:pt x="995" y="487"/>
                      <a:pt x="1018" y="512"/>
                      <a:pt x="1038" y="536"/>
                    </a:cubicBezTo>
                    <a:cubicBezTo>
                      <a:pt x="1038" y="536"/>
                      <a:pt x="1038" y="536"/>
                      <a:pt x="1038" y="535"/>
                    </a:cubicBezTo>
                    <a:cubicBezTo>
                      <a:pt x="1038" y="535"/>
                      <a:pt x="1038" y="535"/>
                      <a:pt x="1038" y="535"/>
                    </a:cubicBezTo>
                    <a:cubicBezTo>
                      <a:pt x="1038" y="534"/>
                      <a:pt x="1039" y="533"/>
                      <a:pt x="1039" y="532"/>
                    </a:cubicBezTo>
                    <a:cubicBezTo>
                      <a:pt x="1020" y="508"/>
                      <a:pt x="997" y="483"/>
                      <a:pt x="971" y="458"/>
                    </a:cubicBezTo>
                    <a:cubicBezTo>
                      <a:pt x="955" y="441"/>
                      <a:pt x="937" y="424"/>
                      <a:pt x="919" y="407"/>
                    </a:cubicBezTo>
                    <a:moveTo>
                      <a:pt x="121" y="373"/>
                    </a:moveTo>
                    <a:cubicBezTo>
                      <a:pt x="106" y="402"/>
                      <a:pt x="91" y="431"/>
                      <a:pt x="76" y="460"/>
                    </a:cubicBezTo>
                    <a:cubicBezTo>
                      <a:pt x="76" y="460"/>
                      <a:pt x="76" y="460"/>
                      <a:pt x="76" y="460"/>
                    </a:cubicBezTo>
                    <a:cubicBezTo>
                      <a:pt x="76" y="460"/>
                      <a:pt x="76" y="460"/>
                      <a:pt x="76" y="460"/>
                    </a:cubicBezTo>
                    <a:cubicBezTo>
                      <a:pt x="76" y="460"/>
                      <a:pt x="76" y="460"/>
                      <a:pt x="76" y="460"/>
                    </a:cubicBezTo>
                    <a:cubicBezTo>
                      <a:pt x="76" y="460"/>
                      <a:pt x="76" y="460"/>
                      <a:pt x="76" y="460"/>
                    </a:cubicBezTo>
                    <a:cubicBezTo>
                      <a:pt x="76" y="460"/>
                      <a:pt x="76" y="460"/>
                      <a:pt x="76" y="460"/>
                    </a:cubicBezTo>
                    <a:cubicBezTo>
                      <a:pt x="76" y="460"/>
                      <a:pt x="76" y="460"/>
                      <a:pt x="76" y="460"/>
                    </a:cubicBezTo>
                    <a:cubicBezTo>
                      <a:pt x="76" y="460"/>
                      <a:pt x="76" y="460"/>
                      <a:pt x="76" y="460"/>
                    </a:cubicBezTo>
                    <a:cubicBezTo>
                      <a:pt x="76" y="460"/>
                      <a:pt x="76" y="460"/>
                      <a:pt x="76" y="460"/>
                    </a:cubicBezTo>
                    <a:cubicBezTo>
                      <a:pt x="76" y="460"/>
                      <a:pt x="76" y="460"/>
                      <a:pt x="76" y="460"/>
                    </a:cubicBezTo>
                    <a:cubicBezTo>
                      <a:pt x="78" y="460"/>
                      <a:pt x="79" y="461"/>
                      <a:pt x="80" y="462"/>
                    </a:cubicBezTo>
                    <a:cubicBezTo>
                      <a:pt x="95" y="433"/>
                      <a:pt x="109" y="404"/>
                      <a:pt x="124" y="374"/>
                    </a:cubicBezTo>
                    <a:cubicBezTo>
                      <a:pt x="123" y="374"/>
                      <a:pt x="122" y="373"/>
                      <a:pt x="121" y="373"/>
                    </a:cubicBezTo>
                    <a:moveTo>
                      <a:pt x="865" y="360"/>
                    </a:moveTo>
                    <a:cubicBezTo>
                      <a:pt x="865" y="361"/>
                      <a:pt x="864" y="362"/>
                      <a:pt x="864" y="364"/>
                    </a:cubicBezTo>
                    <a:cubicBezTo>
                      <a:pt x="875" y="373"/>
                      <a:pt x="887" y="383"/>
                      <a:pt x="898" y="393"/>
                    </a:cubicBezTo>
                    <a:cubicBezTo>
                      <a:pt x="898" y="393"/>
                      <a:pt x="898" y="393"/>
                      <a:pt x="898" y="393"/>
                    </a:cubicBezTo>
                    <a:cubicBezTo>
                      <a:pt x="898" y="393"/>
                      <a:pt x="898" y="393"/>
                      <a:pt x="898" y="393"/>
                    </a:cubicBezTo>
                    <a:cubicBezTo>
                      <a:pt x="898" y="393"/>
                      <a:pt x="898" y="393"/>
                      <a:pt x="898" y="393"/>
                    </a:cubicBezTo>
                    <a:cubicBezTo>
                      <a:pt x="898" y="392"/>
                      <a:pt x="898" y="392"/>
                      <a:pt x="898" y="392"/>
                    </a:cubicBezTo>
                    <a:cubicBezTo>
                      <a:pt x="899" y="391"/>
                      <a:pt x="899" y="391"/>
                      <a:pt x="900" y="390"/>
                    </a:cubicBezTo>
                    <a:cubicBezTo>
                      <a:pt x="888" y="380"/>
                      <a:pt x="877" y="370"/>
                      <a:pt x="865" y="360"/>
                    </a:cubicBezTo>
                    <a:moveTo>
                      <a:pt x="752" y="271"/>
                    </a:moveTo>
                    <a:cubicBezTo>
                      <a:pt x="751" y="272"/>
                      <a:pt x="751" y="273"/>
                      <a:pt x="750" y="274"/>
                    </a:cubicBezTo>
                    <a:cubicBezTo>
                      <a:pt x="769" y="288"/>
                      <a:pt x="788" y="302"/>
                      <a:pt x="806" y="316"/>
                    </a:cubicBezTo>
                    <a:cubicBezTo>
                      <a:pt x="807" y="317"/>
                      <a:pt x="808" y="318"/>
                      <a:pt x="809" y="319"/>
                    </a:cubicBezTo>
                    <a:cubicBezTo>
                      <a:pt x="827" y="333"/>
                      <a:pt x="844" y="347"/>
                      <a:pt x="861" y="361"/>
                    </a:cubicBezTo>
                    <a:cubicBezTo>
                      <a:pt x="861" y="361"/>
                      <a:pt x="861" y="361"/>
                      <a:pt x="861" y="361"/>
                    </a:cubicBezTo>
                    <a:cubicBezTo>
                      <a:pt x="862" y="360"/>
                      <a:pt x="862" y="359"/>
                      <a:pt x="863" y="358"/>
                    </a:cubicBezTo>
                    <a:cubicBezTo>
                      <a:pt x="846" y="344"/>
                      <a:pt x="828" y="329"/>
                      <a:pt x="810" y="315"/>
                    </a:cubicBezTo>
                    <a:cubicBezTo>
                      <a:pt x="810" y="315"/>
                      <a:pt x="810" y="315"/>
                      <a:pt x="810" y="315"/>
                    </a:cubicBezTo>
                    <a:cubicBezTo>
                      <a:pt x="809" y="314"/>
                      <a:pt x="808" y="314"/>
                      <a:pt x="807" y="313"/>
                    </a:cubicBezTo>
                    <a:cubicBezTo>
                      <a:pt x="807" y="313"/>
                      <a:pt x="807" y="313"/>
                      <a:pt x="807" y="313"/>
                    </a:cubicBezTo>
                    <a:cubicBezTo>
                      <a:pt x="789" y="299"/>
                      <a:pt x="771" y="285"/>
                      <a:pt x="752" y="271"/>
                    </a:cubicBezTo>
                    <a:moveTo>
                      <a:pt x="186" y="246"/>
                    </a:moveTo>
                    <a:cubicBezTo>
                      <a:pt x="171" y="274"/>
                      <a:pt x="156" y="303"/>
                      <a:pt x="141" y="332"/>
                    </a:cubicBezTo>
                    <a:cubicBezTo>
                      <a:pt x="141" y="332"/>
                      <a:pt x="141" y="332"/>
                      <a:pt x="141" y="332"/>
                    </a:cubicBezTo>
                    <a:cubicBezTo>
                      <a:pt x="141" y="334"/>
                      <a:pt x="140" y="335"/>
                      <a:pt x="140" y="336"/>
                    </a:cubicBezTo>
                    <a:cubicBezTo>
                      <a:pt x="140" y="336"/>
                      <a:pt x="140" y="336"/>
                      <a:pt x="140" y="336"/>
                    </a:cubicBezTo>
                    <a:cubicBezTo>
                      <a:pt x="134" y="347"/>
                      <a:pt x="128" y="358"/>
                      <a:pt x="123" y="369"/>
                    </a:cubicBezTo>
                    <a:cubicBezTo>
                      <a:pt x="124" y="370"/>
                      <a:pt x="125" y="370"/>
                      <a:pt x="126" y="371"/>
                    </a:cubicBezTo>
                    <a:cubicBezTo>
                      <a:pt x="126" y="371"/>
                      <a:pt x="126" y="371"/>
                      <a:pt x="126" y="371"/>
                    </a:cubicBezTo>
                    <a:cubicBezTo>
                      <a:pt x="132" y="360"/>
                      <a:pt x="137" y="349"/>
                      <a:pt x="143" y="338"/>
                    </a:cubicBezTo>
                    <a:cubicBezTo>
                      <a:pt x="144" y="337"/>
                      <a:pt x="144" y="335"/>
                      <a:pt x="145" y="334"/>
                    </a:cubicBezTo>
                    <a:cubicBezTo>
                      <a:pt x="160" y="305"/>
                      <a:pt x="175" y="276"/>
                      <a:pt x="189" y="247"/>
                    </a:cubicBezTo>
                    <a:cubicBezTo>
                      <a:pt x="189" y="247"/>
                      <a:pt x="189" y="247"/>
                      <a:pt x="189" y="247"/>
                    </a:cubicBezTo>
                    <a:cubicBezTo>
                      <a:pt x="189" y="247"/>
                      <a:pt x="189" y="247"/>
                      <a:pt x="189" y="247"/>
                    </a:cubicBezTo>
                    <a:cubicBezTo>
                      <a:pt x="188" y="246"/>
                      <a:pt x="187" y="246"/>
                      <a:pt x="187" y="246"/>
                    </a:cubicBezTo>
                    <a:cubicBezTo>
                      <a:pt x="186" y="246"/>
                      <a:pt x="186" y="246"/>
                      <a:pt x="186" y="246"/>
                    </a:cubicBezTo>
                    <a:cubicBezTo>
                      <a:pt x="186" y="246"/>
                      <a:pt x="186" y="246"/>
                      <a:pt x="186" y="246"/>
                    </a:cubicBezTo>
                    <a:moveTo>
                      <a:pt x="693" y="228"/>
                    </a:moveTo>
                    <a:cubicBezTo>
                      <a:pt x="692" y="230"/>
                      <a:pt x="692" y="231"/>
                      <a:pt x="692" y="232"/>
                    </a:cubicBezTo>
                    <a:cubicBezTo>
                      <a:pt x="710" y="245"/>
                      <a:pt x="729" y="259"/>
                      <a:pt x="747" y="272"/>
                    </a:cubicBezTo>
                    <a:cubicBezTo>
                      <a:pt x="747" y="272"/>
                      <a:pt x="747" y="272"/>
                      <a:pt x="747" y="272"/>
                    </a:cubicBezTo>
                    <a:cubicBezTo>
                      <a:pt x="748" y="271"/>
                      <a:pt x="748" y="270"/>
                      <a:pt x="749" y="268"/>
                    </a:cubicBezTo>
                    <a:cubicBezTo>
                      <a:pt x="730" y="255"/>
                      <a:pt x="712" y="242"/>
                      <a:pt x="693" y="228"/>
                    </a:cubicBezTo>
                    <a:moveTo>
                      <a:pt x="310" y="0"/>
                    </a:moveTo>
                    <a:cubicBezTo>
                      <a:pt x="302" y="16"/>
                      <a:pt x="294" y="31"/>
                      <a:pt x="286" y="47"/>
                    </a:cubicBezTo>
                    <a:cubicBezTo>
                      <a:pt x="286" y="47"/>
                      <a:pt x="286" y="47"/>
                      <a:pt x="286" y="47"/>
                    </a:cubicBezTo>
                    <a:cubicBezTo>
                      <a:pt x="286" y="48"/>
                      <a:pt x="285" y="49"/>
                      <a:pt x="285" y="50"/>
                    </a:cubicBezTo>
                    <a:cubicBezTo>
                      <a:pt x="285" y="50"/>
                      <a:pt x="285" y="50"/>
                      <a:pt x="285" y="50"/>
                    </a:cubicBezTo>
                    <a:cubicBezTo>
                      <a:pt x="277" y="65"/>
                      <a:pt x="270" y="80"/>
                      <a:pt x="262" y="94"/>
                    </a:cubicBezTo>
                    <a:cubicBezTo>
                      <a:pt x="246" y="127"/>
                      <a:pt x="229" y="160"/>
                      <a:pt x="213" y="192"/>
                    </a:cubicBezTo>
                    <a:cubicBezTo>
                      <a:pt x="213" y="192"/>
                      <a:pt x="213" y="192"/>
                      <a:pt x="213" y="192"/>
                    </a:cubicBezTo>
                    <a:cubicBezTo>
                      <a:pt x="212" y="194"/>
                      <a:pt x="211" y="195"/>
                      <a:pt x="211" y="196"/>
                    </a:cubicBezTo>
                    <a:cubicBezTo>
                      <a:pt x="211" y="196"/>
                      <a:pt x="211" y="196"/>
                      <a:pt x="211" y="196"/>
                    </a:cubicBezTo>
                    <a:cubicBezTo>
                      <a:pt x="207" y="203"/>
                      <a:pt x="204" y="210"/>
                      <a:pt x="200" y="217"/>
                    </a:cubicBezTo>
                    <a:cubicBezTo>
                      <a:pt x="200" y="217"/>
                      <a:pt x="200" y="217"/>
                      <a:pt x="200" y="217"/>
                    </a:cubicBezTo>
                    <a:cubicBezTo>
                      <a:pt x="200" y="217"/>
                      <a:pt x="200" y="217"/>
                      <a:pt x="200" y="217"/>
                    </a:cubicBezTo>
                    <a:cubicBezTo>
                      <a:pt x="200" y="217"/>
                      <a:pt x="200" y="217"/>
                      <a:pt x="200" y="217"/>
                    </a:cubicBezTo>
                    <a:cubicBezTo>
                      <a:pt x="200" y="217"/>
                      <a:pt x="200" y="217"/>
                      <a:pt x="200" y="217"/>
                    </a:cubicBezTo>
                    <a:cubicBezTo>
                      <a:pt x="200" y="217"/>
                      <a:pt x="200" y="217"/>
                      <a:pt x="200" y="217"/>
                    </a:cubicBezTo>
                    <a:cubicBezTo>
                      <a:pt x="200" y="217"/>
                      <a:pt x="200" y="217"/>
                      <a:pt x="200" y="217"/>
                    </a:cubicBezTo>
                    <a:cubicBezTo>
                      <a:pt x="200" y="217"/>
                      <a:pt x="200" y="217"/>
                      <a:pt x="200" y="217"/>
                    </a:cubicBezTo>
                    <a:cubicBezTo>
                      <a:pt x="200" y="217"/>
                      <a:pt x="200" y="217"/>
                      <a:pt x="200" y="217"/>
                    </a:cubicBezTo>
                    <a:cubicBezTo>
                      <a:pt x="201" y="217"/>
                      <a:pt x="202" y="217"/>
                      <a:pt x="202" y="218"/>
                    </a:cubicBezTo>
                    <a:cubicBezTo>
                      <a:pt x="202" y="218"/>
                      <a:pt x="202" y="218"/>
                      <a:pt x="202" y="218"/>
                    </a:cubicBezTo>
                    <a:cubicBezTo>
                      <a:pt x="207" y="212"/>
                      <a:pt x="211" y="205"/>
                      <a:pt x="214" y="198"/>
                    </a:cubicBezTo>
                    <a:cubicBezTo>
                      <a:pt x="215" y="197"/>
                      <a:pt x="216" y="195"/>
                      <a:pt x="216" y="194"/>
                    </a:cubicBezTo>
                    <a:cubicBezTo>
                      <a:pt x="233" y="161"/>
                      <a:pt x="250" y="129"/>
                      <a:pt x="266" y="96"/>
                    </a:cubicBezTo>
                    <a:cubicBezTo>
                      <a:pt x="274" y="81"/>
                      <a:pt x="281" y="67"/>
                      <a:pt x="288" y="52"/>
                    </a:cubicBezTo>
                    <a:cubicBezTo>
                      <a:pt x="289" y="51"/>
                      <a:pt x="290" y="50"/>
                      <a:pt x="290" y="49"/>
                    </a:cubicBezTo>
                    <a:cubicBezTo>
                      <a:pt x="298" y="34"/>
                      <a:pt x="305" y="20"/>
                      <a:pt x="312" y="6"/>
                    </a:cubicBezTo>
                    <a:cubicBezTo>
                      <a:pt x="334" y="17"/>
                      <a:pt x="357" y="29"/>
                      <a:pt x="379" y="41"/>
                    </a:cubicBezTo>
                    <a:cubicBezTo>
                      <a:pt x="380" y="41"/>
                      <a:pt x="381" y="42"/>
                      <a:pt x="382" y="43"/>
                    </a:cubicBezTo>
                    <a:cubicBezTo>
                      <a:pt x="434" y="71"/>
                      <a:pt x="485" y="100"/>
                      <a:pt x="535" y="130"/>
                    </a:cubicBezTo>
                    <a:cubicBezTo>
                      <a:pt x="536" y="131"/>
                      <a:pt x="537" y="131"/>
                      <a:pt x="538" y="132"/>
                    </a:cubicBezTo>
                    <a:cubicBezTo>
                      <a:pt x="561" y="146"/>
                      <a:pt x="583" y="160"/>
                      <a:pt x="605" y="174"/>
                    </a:cubicBezTo>
                    <a:cubicBezTo>
                      <a:pt x="606" y="175"/>
                      <a:pt x="607" y="176"/>
                      <a:pt x="608" y="176"/>
                    </a:cubicBezTo>
                    <a:cubicBezTo>
                      <a:pt x="621" y="184"/>
                      <a:pt x="633" y="192"/>
                      <a:pt x="645" y="200"/>
                    </a:cubicBezTo>
                    <a:cubicBezTo>
                      <a:pt x="646" y="201"/>
                      <a:pt x="647" y="202"/>
                      <a:pt x="648" y="202"/>
                    </a:cubicBezTo>
                    <a:cubicBezTo>
                      <a:pt x="654" y="207"/>
                      <a:pt x="661" y="211"/>
                      <a:pt x="667" y="215"/>
                    </a:cubicBezTo>
                    <a:cubicBezTo>
                      <a:pt x="667" y="215"/>
                      <a:pt x="667" y="215"/>
                      <a:pt x="667" y="215"/>
                    </a:cubicBezTo>
                    <a:cubicBezTo>
                      <a:pt x="667" y="215"/>
                      <a:pt x="667" y="215"/>
                      <a:pt x="667" y="215"/>
                    </a:cubicBezTo>
                    <a:cubicBezTo>
                      <a:pt x="667" y="214"/>
                      <a:pt x="668" y="214"/>
                      <a:pt x="668" y="213"/>
                    </a:cubicBezTo>
                    <a:cubicBezTo>
                      <a:pt x="668" y="213"/>
                      <a:pt x="668" y="213"/>
                      <a:pt x="668" y="213"/>
                    </a:cubicBezTo>
                    <a:cubicBezTo>
                      <a:pt x="663" y="208"/>
                      <a:pt x="656" y="203"/>
                      <a:pt x="650" y="199"/>
                    </a:cubicBezTo>
                    <a:cubicBezTo>
                      <a:pt x="650" y="199"/>
                      <a:pt x="650" y="199"/>
                      <a:pt x="650" y="199"/>
                    </a:cubicBezTo>
                    <a:cubicBezTo>
                      <a:pt x="649" y="198"/>
                      <a:pt x="648" y="198"/>
                      <a:pt x="647" y="197"/>
                    </a:cubicBezTo>
                    <a:cubicBezTo>
                      <a:pt x="647" y="197"/>
                      <a:pt x="647" y="197"/>
                      <a:pt x="647" y="197"/>
                    </a:cubicBezTo>
                    <a:cubicBezTo>
                      <a:pt x="635" y="189"/>
                      <a:pt x="622" y="181"/>
                      <a:pt x="610" y="173"/>
                    </a:cubicBezTo>
                    <a:cubicBezTo>
                      <a:pt x="610" y="173"/>
                      <a:pt x="610" y="173"/>
                      <a:pt x="610" y="173"/>
                    </a:cubicBezTo>
                    <a:cubicBezTo>
                      <a:pt x="609" y="172"/>
                      <a:pt x="608" y="171"/>
                      <a:pt x="607" y="171"/>
                    </a:cubicBezTo>
                    <a:cubicBezTo>
                      <a:pt x="607" y="171"/>
                      <a:pt x="607" y="171"/>
                      <a:pt x="607" y="171"/>
                    </a:cubicBezTo>
                    <a:cubicBezTo>
                      <a:pt x="585" y="156"/>
                      <a:pt x="562" y="142"/>
                      <a:pt x="539" y="128"/>
                    </a:cubicBezTo>
                    <a:cubicBezTo>
                      <a:pt x="539" y="128"/>
                      <a:pt x="539" y="128"/>
                      <a:pt x="539" y="128"/>
                    </a:cubicBezTo>
                    <a:cubicBezTo>
                      <a:pt x="538" y="128"/>
                      <a:pt x="537" y="127"/>
                      <a:pt x="536" y="127"/>
                    </a:cubicBezTo>
                    <a:cubicBezTo>
                      <a:pt x="536" y="127"/>
                      <a:pt x="536" y="127"/>
                      <a:pt x="536" y="127"/>
                    </a:cubicBezTo>
                    <a:cubicBezTo>
                      <a:pt x="487" y="96"/>
                      <a:pt x="436" y="67"/>
                      <a:pt x="384" y="39"/>
                    </a:cubicBezTo>
                    <a:cubicBezTo>
                      <a:pt x="384" y="39"/>
                      <a:pt x="384" y="39"/>
                      <a:pt x="384" y="39"/>
                    </a:cubicBezTo>
                    <a:cubicBezTo>
                      <a:pt x="383" y="39"/>
                      <a:pt x="382" y="38"/>
                      <a:pt x="380" y="37"/>
                    </a:cubicBezTo>
                    <a:cubicBezTo>
                      <a:pt x="380" y="37"/>
                      <a:pt x="380" y="37"/>
                      <a:pt x="380" y="37"/>
                    </a:cubicBezTo>
                    <a:cubicBezTo>
                      <a:pt x="357" y="25"/>
                      <a:pt x="334" y="13"/>
                      <a:pt x="3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593" name="Freeform 257"/>
              <p:cNvSpPr>
                <a:spLocks noEditPoints="1"/>
              </p:cNvSpPr>
              <p:nvPr/>
            </p:nvSpPr>
            <p:spPr bwMode="auto">
              <a:xfrm>
                <a:off x="736" y="1407"/>
                <a:ext cx="1062" cy="1953"/>
              </a:xfrm>
              <a:custGeom>
                <a:avLst/>
                <a:gdLst>
                  <a:gd name="T0" fmla="*/ 675 w 684"/>
                  <a:gd name="T1" fmla="*/ 1258 h 1258"/>
                  <a:gd name="T2" fmla="*/ 680 w 684"/>
                  <a:gd name="T3" fmla="*/ 1238 h 1258"/>
                  <a:gd name="T4" fmla="*/ 683 w 684"/>
                  <a:gd name="T5" fmla="*/ 1206 h 1258"/>
                  <a:gd name="T6" fmla="*/ 681 w 684"/>
                  <a:gd name="T7" fmla="*/ 1207 h 1258"/>
                  <a:gd name="T8" fmla="*/ 676 w 684"/>
                  <a:gd name="T9" fmla="*/ 1166 h 1258"/>
                  <a:gd name="T10" fmla="*/ 669 w 684"/>
                  <a:gd name="T11" fmla="*/ 1157 h 1258"/>
                  <a:gd name="T12" fmla="*/ 672 w 684"/>
                  <a:gd name="T13" fmla="*/ 1154 h 1258"/>
                  <a:gd name="T14" fmla="*/ 628 w 684"/>
                  <a:gd name="T15" fmla="*/ 1075 h 1258"/>
                  <a:gd name="T16" fmla="*/ 669 w 684"/>
                  <a:gd name="T17" fmla="*/ 1155 h 1258"/>
                  <a:gd name="T18" fmla="*/ 632 w 684"/>
                  <a:gd name="T19" fmla="*/ 1074 h 1258"/>
                  <a:gd name="T20" fmla="*/ 626 w 684"/>
                  <a:gd name="T21" fmla="*/ 1065 h 1258"/>
                  <a:gd name="T22" fmla="*/ 622 w 684"/>
                  <a:gd name="T23" fmla="*/ 1067 h 1258"/>
                  <a:gd name="T24" fmla="*/ 616 w 684"/>
                  <a:gd name="T25" fmla="*/ 1050 h 1258"/>
                  <a:gd name="T26" fmla="*/ 605 w 684"/>
                  <a:gd name="T27" fmla="*/ 1042 h 1258"/>
                  <a:gd name="T28" fmla="*/ 612 w 684"/>
                  <a:gd name="T29" fmla="*/ 1051 h 1258"/>
                  <a:gd name="T30" fmla="*/ 610 w 684"/>
                  <a:gd name="T31" fmla="*/ 1041 h 1258"/>
                  <a:gd name="T32" fmla="*/ 537 w 684"/>
                  <a:gd name="T33" fmla="*/ 956 h 1258"/>
                  <a:gd name="T34" fmla="*/ 596 w 684"/>
                  <a:gd name="T35" fmla="*/ 363 h 1258"/>
                  <a:gd name="T36" fmla="*/ 625 w 684"/>
                  <a:gd name="T37" fmla="*/ 473 h 1258"/>
                  <a:gd name="T38" fmla="*/ 623 w 684"/>
                  <a:gd name="T39" fmla="*/ 476 h 1258"/>
                  <a:gd name="T40" fmla="*/ 545 w 684"/>
                  <a:gd name="T41" fmla="*/ 633 h 1258"/>
                  <a:gd name="T42" fmla="*/ 505 w 684"/>
                  <a:gd name="T43" fmla="*/ 702 h 1258"/>
                  <a:gd name="T44" fmla="*/ 503 w 684"/>
                  <a:gd name="T45" fmla="*/ 705 h 1258"/>
                  <a:gd name="T46" fmla="*/ 505 w 684"/>
                  <a:gd name="T47" fmla="*/ 928 h 1258"/>
                  <a:gd name="T48" fmla="*/ 414 w 684"/>
                  <a:gd name="T49" fmla="*/ 840 h 1258"/>
                  <a:gd name="T50" fmla="*/ 546 w 684"/>
                  <a:gd name="T51" fmla="*/ 639 h 1258"/>
                  <a:gd name="T52" fmla="*/ 626 w 684"/>
                  <a:gd name="T53" fmla="*/ 479 h 1258"/>
                  <a:gd name="T54" fmla="*/ 600 w 684"/>
                  <a:gd name="T55" fmla="*/ 362 h 1258"/>
                  <a:gd name="T56" fmla="*/ 597 w 684"/>
                  <a:gd name="T57" fmla="*/ 360 h 1258"/>
                  <a:gd name="T58" fmla="*/ 542 w 684"/>
                  <a:gd name="T59" fmla="*/ 318 h 1258"/>
                  <a:gd name="T60" fmla="*/ 410 w 684"/>
                  <a:gd name="T61" fmla="*/ 230 h 1258"/>
                  <a:gd name="T62" fmla="*/ 471 w 684"/>
                  <a:gd name="T63" fmla="*/ 271 h 1258"/>
                  <a:gd name="T64" fmla="*/ 538 w 684"/>
                  <a:gd name="T65" fmla="*/ 319 h 1258"/>
                  <a:gd name="T66" fmla="*/ 475 w 684"/>
                  <a:gd name="T67" fmla="*/ 270 h 1258"/>
                  <a:gd name="T68" fmla="*/ 441 w 684"/>
                  <a:gd name="T69" fmla="*/ 247 h 1258"/>
                  <a:gd name="T70" fmla="*/ 438 w 684"/>
                  <a:gd name="T71" fmla="*/ 245 h 1258"/>
                  <a:gd name="T72" fmla="*/ 1 w 684"/>
                  <a:gd name="T73" fmla="*/ 3 h 1258"/>
                  <a:gd name="T74" fmla="*/ 176 w 684"/>
                  <a:gd name="T75" fmla="*/ 92 h 1258"/>
                  <a:gd name="T76" fmla="*/ 384 w 684"/>
                  <a:gd name="T77" fmla="*/ 214 h 1258"/>
                  <a:gd name="T78" fmla="*/ 385 w 684"/>
                  <a:gd name="T79" fmla="*/ 212 h 1258"/>
                  <a:gd name="T80" fmla="*/ 332 w 684"/>
                  <a:gd name="T81" fmla="*/ 177 h 1258"/>
                  <a:gd name="T82" fmla="*/ 178 w 684"/>
                  <a:gd name="T83" fmla="*/ 89 h 1258"/>
                  <a:gd name="T84" fmla="*/ 175 w 684"/>
                  <a:gd name="T85" fmla="*/ 87 h 1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84" h="1258">
                    <a:moveTo>
                      <a:pt x="683" y="1206"/>
                    </a:moveTo>
                    <a:cubicBezTo>
                      <a:pt x="683" y="1207"/>
                      <a:pt x="682" y="1208"/>
                      <a:pt x="681" y="1209"/>
                    </a:cubicBezTo>
                    <a:cubicBezTo>
                      <a:pt x="682" y="1227"/>
                      <a:pt x="680" y="1243"/>
                      <a:pt x="675" y="1258"/>
                    </a:cubicBezTo>
                    <a:cubicBezTo>
                      <a:pt x="675" y="1258"/>
                      <a:pt x="675" y="1258"/>
                      <a:pt x="675" y="1257"/>
                    </a:cubicBezTo>
                    <a:cubicBezTo>
                      <a:pt x="675" y="1257"/>
                      <a:pt x="675" y="1257"/>
                      <a:pt x="675" y="1257"/>
                    </a:cubicBezTo>
                    <a:cubicBezTo>
                      <a:pt x="678" y="1251"/>
                      <a:pt x="679" y="1245"/>
                      <a:pt x="680" y="1238"/>
                    </a:cubicBezTo>
                    <a:cubicBezTo>
                      <a:pt x="681" y="1237"/>
                      <a:pt x="682" y="1236"/>
                      <a:pt x="682" y="1235"/>
                    </a:cubicBezTo>
                    <a:cubicBezTo>
                      <a:pt x="682" y="1235"/>
                      <a:pt x="682" y="1235"/>
                      <a:pt x="682" y="1235"/>
                    </a:cubicBezTo>
                    <a:cubicBezTo>
                      <a:pt x="684" y="1226"/>
                      <a:pt x="684" y="1216"/>
                      <a:pt x="683" y="1206"/>
                    </a:cubicBezTo>
                    <a:moveTo>
                      <a:pt x="676" y="1166"/>
                    </a:moveTo>
                    <a:cubicBezTo>
                      <a:pt x="675" y="1167"/>
                      <a:pt x="674" y="1168"/>
                      <a:pt x="673" y="1169"/>
                    </a:cubicBezTo>
                    <a:cubicBezTo>
                      <a:pt x="677" y="1183"/>
                      <a:pt x="680" y="1195"/>
                      <a:pt x="681" y="1207"/>
                    </a:cubicBezTo>
                    <a:cubicBezTo>
                      <a:pt x="681" y="1207"/>
                      <a:pt x="681" y="1207"/>
                      <a:pt x="681" y="1207"/>
                    </a:cubicBezTo>
                    <a:cubicBezTo>
                      <a:pt x="681" y="1206"/>
                      <a:pt x="682" y="1205"/>
                      <a:pt x="683" y="1204"/>
                    </a:cubicBezTo>
                    <a:cubicBezTo>
                      <a:pt x="682" y="1192"/>
                      <a:pt x="680" y="1180"/>
                      <a:pt x="676" y="1166"/>
                    </a:cubicBezTo>
                    <a:moveTo>
                      <a:pt x="672" y="1154"/>
                    </a:moveTo>
                    <a:cubicBezTo>
                      <a:pt x="671" y="1155"/>
                      <a:pt x="670" y="1156"/>
                      <a:pt x="669" y="1157"/>
                    </a:cubicBezTo>
                    <a:cubicBezTo>
                      <a:pt x="669" y="1157"/>
                      <a:pt x="669" y="1157"/>
                      <a:pt x="669" y="1157"/>
                    </a:cubicBezTo>
                    <a:cubicBezTo>
                      <a:pt x="670" y="1156"/>
                      <a:pt x="671" y="1155"/>
                      <a:pt x="671" y="1155"/>
                    </a:cubicBezTo>
                    <a:cubicBezTo>
                      <a:pt x="672" y="1155"/>
                      <a:pt x="672" y="1154"/>
                      <a:pt x="672" y="1154"/>
                    </a:cubicBezTo>
                    <a:cubicBezTo>
                      <a:pt x="672" y="1154"/>
                      <a:pt x="672" y="1154"/>
                      <a:pt x="672" y="1154"/>
                    </a:cubicBezTo>
                    <a:moveTo>
                      <a:pt x="626" y="1065"/>
                    </a:moveTo>
                    <a:cubicBezTo>
                      <a:pt x="626" y="1066"/>
                      <a:pt x="625" y="1068"/>
                      <a:pt x="624" y="1069"/>
                    </a:cubicBezTo>
                    <a:cubicBezTo>
                      <a:pt x="625" y="1071"/>
                      <a:pt x="627" y="1073"/>
                      <a:pt x="628" y="1075"/>
                    </a:cubicBezTo>
                    <a:cubicBezTo>
                      <a:pt x="629" y="1076"/>
                      <a:pt x="629" y="1077"/>
                      <a:pt x="629" y="1077"/>
                    </a:cubicBezTo>
                    <a:cubicBezTo>
                      <a:pt x="647" y="1105"/>
                      <a:pt x="660" y="1131"/>
                      <a:pt x="669" y="1155"/>
                    </a:cubicBezTo>
                    <a:cubicBezTo>
                      <a:pt x="669" y="1155"/>
                      <a:pt x="669" y="1155"/>
                      <a:pt x="669" y="1155"/>
                    </a:cubicBezTo>
                    <a:cubicBezTo>
                      <a:pt x="670" y="1154"/>
                      <a:pt x="671" y="1153"/>
                      <a:pt x="672" y="1152"/>
                    </a:cubicBezTo>
                    <a:cubicBezTo>
                      <a:pt x="663" y="1128"/>
                      <a:pt x="650" y="1102"/>
                      <a:pt x="632" y="1074"/>
                    </a:cubicBezTo>
                    <a:cubicBezTo>
                      <a:pt x="632" y="1074"/>
                      <a:pt x="632" y="1074"/>
                      <a:pt x="632" y="1074"/>
                    </a:cubicBezTo>
                    <a:cubicBezTo>
                      <a:pt x="632" y="1074"/>
                      <a:pt x="631" y="1073"/>
                      <a:pt x="631" y="1072"/>
                    </a:cubicBezTo>
                    <a:cubicBezTo>
                      <a:pt x="631" y="1072"/>
                      <a:pt x="631" y="1072"/>
                      <a:pt x="631" y="1072"/>
                    </a:cubicBezTo>
                    <a:cubicBezTo>
                      <a:pt x="629" y="1070"/>
                      <a:pt x="628" y="1068"/>
                      <a:pt x="626" y="1065"/>
                    </a:cubicBezTo>
                    <a:moveTo>
                      <a:pt x="616" y="1050"/>
                    </a:moveTo>
                    <a:cubicBezTo>
                      <a:pt x="615" y="1051"/>
                      <a:pt x="614" y="1052"/>
                      <a:pt x="613" y="1053"/>
                    </a:cubicBezTo>
                    <a:cubicBezTo>
                      <a:pt x="616" y="1058"/>
                      <a:pt x="619" y="1062"/>
                      <a:pt x="622" y="1067"/>
                    </a:cubicBezTo>
                    <a:cubicBezTo>
                      <a:pt x="622" y="1067"/>
                      <a:pt x="622" y="1067"/>
                      <a:pt x="622" y="1067"/>
                    </a:cubicBezTo>
                    <a:cubicBezTo>
                      <a:pt x="623" y="1066"/>
                      <a:pt x="624" y="1065"/>
                      <a:pt x="625" y="1064"/>
                    </a:cubicBezTo>
                    <a:cubicBezTo>
                      <a:pt x="622" y="1059"/>
                      <a:pt x="619" y="1055"/>
                      <a:pt x="616" y="1050"/>
                    </a:cubicBezTo>
                    <a:moveTo>
                      <a:pt x="537" y="956"/>
                    </a:moveTo>
                    <a:cubicBezTo>
                      <a:pt x="537" y="957"/>
                      <a:pt x="536" y="958"/>
                      <a:pt x="535" y="959"/>
                    </a:cubicBezTo>
                    <a:cubicBezTo>
                      <a:pt x="562" y="988"/>
                      <a:pt x="586" y="1016"/>
                      <a:pt x="605" y="1042"/>
                    </a:cubicBezTo>
                    <a:cubicBezTo>
                      <a:pt x="606" y="1043"/>
                      <a:pt x="606" y="1044"/>
                      <a:pt x="607" y="1044"/>
                    </a:cubicBezTo>
                    <a:cubicBezTo>
                      <a:pt x="609" y="1047"/>
                      <a:pt x="610" y="1049"/>
                      <a:pt x="612" y="1051"/>
                    </a:cubicBezTo>
                    <a:cubicBezTo>
                      <a:pt x="612" y="1051"/>
                      <a:pt x="612" y="1051"/>
                      <a:pt x="612" y="1051"/>
                    </a:cubicBezTo>
                    <a:cubicBezTo>
                      <a:pt x="613" y="1050"/>
                      <a:pt x="614" y="1049"/>
                      <a:pt x="615" y="1048"/>
                    </a:cubicBezTo>
                    <a:cubicBezTo>
                      <a:pt x="613" y="1046"/>
                      <a:pt x="611" y="1044"/>
                      <a:pt x="610" y="1041"/>
                    </a:cubicBezTo>
                    <a:cubicBezTo>
                      <a:pt x="610" y="1041"/>
                      <a:pt x="610" y="1041"/>
                      <a:pt x="610" y="1041"/>
                    </a:cubicBezTo>
                    <a:cubicBezTo>
                      <a:pt x="609" y="1041"/>
                      <a:pt x="609" y="1040"/>
                      <a:pt x="608" y="1039"/>
                    </a:cubicBezTo>
                    <a:cubicBezTo>
                      <a:pt x="608" y="1039"/>
                      <a:pt x="608" y="1039"/>
                      <a:pt x="608" y="1039"/>
                    </a:cubicBezTo>
                    <a:cubicBezTo>
                      <a:pt x="588" y="1013"/>
                      <a:pt x="565" y="985"/>
                      <a:pt x="537" y="956"/>
                    </a:cubicBezTo>
                    <a:moveTo>
                      <a:pt x="542" y="318"/>
                    </a:moveTo>
                    <a:cubicBezTo>
                      <a:pt x="542" y="319"/>
                      <a:pt x="541" y="320"/>
                      <a:pt x="541" y="321"/>
                    </a:cubicBezTo>
                    <a:cubicBezTo>
                      <a:pt x="560" y="335"/>
                      <a:pt x="578" y="349"/>
                      <a:pt x="596" y="363"/>
                    </a:cubicBezTo>
                    <a:cubicBezTo>
                      <a:pt x="597" y="364"/>
                      <a:pt x="598" y="365"/>
                      <a:pt x="599" y="365"/>
                    </a:cubicBezTo>
                    <a:cubicBezTo>
                      <a:pt x="617" y="379"/>
                      <a:pt x="634" y="394"/>
                      <a:pt x="651" y="408"/>
                    </a:cubicBezTo>
                    <a:cubicBezTo>
                      <a:pt x="643" y="429"/>
                      <a:pt x="634" y="451"/>
                      <a:pt x="625" y="473"/>
                    </a:cubicBezTo>
                    <a:cubicBezTo>
                      <a:pt x="625" y="473"/>
                      <a:pt x="625" y="473"/>
                      <a:pt x="625" y="473"/>
                    </a:cubicBezTo>
                    <a:cubicBezTo>
                      <a:pt x="624" y="474"/>
                      <a:pt x="624" y="475"/>
                      <a:pt x="623" y="476"/>
                    </a:cubicBezTo>
                    <a:cubicBezTo>
                      <a:pt x="623" y="476"/>
                      <a:pt x="623" y="476"/>
                      <a:pt x="623" y="476"/>
                    </a:cubicBezTo>
                    <a:cubicBezTo>
                      <a:pt x="610" y="507"/>
                      <a:pt x="595" y="538"/>
                      <a:pt x="580" y="569"/>
                    </a:cubicBezTo>
                    <a:cubicBezTo>
                      <a:pt x="569" y="590"/>
                      <a:pt x="557" y="612"/>
                      <a:pt x="545" y="633"/>
                    </a:cubicBezTo>
                    <a:cubicBezTo>
                      <a:pt x="545" y="633"/>
                      <a:pt x="545" y="633"/>
                      <a:pt x="545" y="633"/>
                    </a:cubicBezTo>
                    <a:cubicBezTo>
                      <a:pt x="544" y="635"/>
                      <a:pt x="544" y="636"/>
                      <a:pt x="543" y="637"/>
                    </a:cubicBezTo>
                    <a:cubicBezTo>
                      <a:pt x="543" y="637"/>
                      <a:pt x="543" y="637"/>
                      <a:pt x="543" y="637"/>
                    </a:cubicBezTo>
                    <a:cubicBezTo>
                      <a:pt x="531" y="659"/>
                      <a:pt x="518" y="680"/>
                      <a:pt x="505" y="702"/>
                    </a:cubicBezTo>
                    <a:cubicBezTo>
                      <a:pt x="505" y="702"/>
                      <a:pt x="505" y="702"/>
                      <a:pt x="505" y="702"/>
                    </a:cubicBezTo>
                    <a:cubicBezTo>
                      <a:pt x="504" y="703"/>
                      <a:pt x="503" y="704"/>
                      <a:pt x="503" y="705"/>
                    </a:cubicBezTo>
                    <a:cubicBezTo>
                      <a:pt x="503" y="705"/>
                      <a:pt x="503" y="705"/>
                      <a:pt x="503" y="705"/>
                    </a:cubicBezTo>
                    <a:cubicBezTo>
                      <a:pt x="473" y="752"/>
                      <a:pt x="442" y="797"/>
                      <a:pt x="409" y="841"/>
                    </a:cubicBezTo>
                    <a:cubicBezTo>
                      <a:pt x="443" y="870"/>
                      <a:pt x="475" y="899"/>
                      <a:pt x="505" y="928"/>
                    </a:cubicBezTo>
                    <a:cubicBezTo>
                      <a:pt x="505" y="928"/>
                      <a:pt x="505" y="928"/>
                      <a:pt x="505" y="928"/>
                    </a:cubicBezTo>
                    <a:cubicBezTo>
                      <a:pt x="505" y="927"/>
                      <a:pt x="506" y="927"/>
                      <a:pt x="506" y="926"/>
                    </a:cubicBezTo>
                    <a:cubicBezTo>
                      <a:pt x="506" y="926"/>
                      <a:pt x="506" y="926"/>
                      <a:pt x="507" y="926"/>
                    </a:cubicBezTo>
                    <a:cubicBezTo>
                      <a:pt x="479" y="897"/>
                      <a:pt x="447" y="868"/>
                      <a:pt x="414" y="840"/>
                    </a:cubicBezTo>
                    <a:cubicBezTo>
                      <a:pt x="446" y="797"/>
                      <a:pt x="477" y="753"/>
                      <a:pt x="505" y="707"/>
                    </a:cubicBezTo>
                    <a:cubicBezTo>
                      <a:pt x="506" y="706"/>
                      <a:pt x="507" y="705"/>
                      <a:pt x="507" y="704"/>
                    </a:cubicBezTo>
                    <a:cubicBezTo>
                      <a:pt x="521" y="683"/>
                      <a:pt x="533" y="661"/>
                      <a:pt x="546" y="639"/>
                    </a:cubicBezTo>
                    <a:cubicBezTo>
                      <a:pt x="546" y="638"/>
                      <a:pt x="547" y="637"/>
                      <a:pt x="548" y="636"/>
                    </a:cubicBezTo>
                    <a:cubicBezTo>
                      <a:pt x="560" y="614"/>
                      <a:pt x="571" y="593"/>
                      <a:pt x="582" y="571"/>
                    </a:cubicBezTo>
                    <a:cubicBezTo>
                      <a:pt x="598" y="540"/>
                      <a:pt x="613" y="509"/>
                      <a:pt x="626" y="479"/>
                    </a:cubicBezTo>
                    <a:cubicBezTo>
                      <a:pt x="626" y="477"/>
                      <a:pt x="627" y="476"/>
                      <a:pt x="627" y="475"/>
                    </a:cubicBezTo>
                    <a:cubicBezTo>
                      <a:pt x="637" y="452"/>
                      <a:pt x="646" y="429"/>
                      <a:pt x="655" y="406"/>
                    </a:cubicBezTo>
                    <a:cubicBezTo>
                      <a:pt x="637" y="392"/>
                      <a:pt x="619" y="377"/>
                      <a:pt x="600" y="362"/>
                    </a:cubicBezTo>
                    <a:cubicBezTo>
                      <a:pt x="600" y="362"/>
                      <a:pt x="600" y="362"/>
                      <a:pt x="600" y="362"/>
                    </a:cubicBezTo>
                    <a:cubicBezTo>
                      <a:pt x="600" y="362"/>
                      <a:pt x="600" y="362"/>
                      <a:pt x="600" y="362"/>
                    </a:cubicBezTo>
                    <a:cubicBezTo>
                      <a:pt x="599" y="361"/>
                      <a:pt x="598" y="360"/>
                      <a:pt x="597" y="360"/>
                    </a:cubicBezTo>
                    <a:cubicBezTo>
                      <a:pt x="597" y="360"/>
                      <a:pt x="597" y="360"/>
                      <a:pt x="597" y="360"/>
                    </a:cubicBezTo>
                    <a:cubicBezTo>
                      <a:pt x="597" y="360"/>
                      <a:pt x="597" y="360"/>
                      <a:pt x="597" y="360"/>
                    </a:cubicBezTo>
                    <a:cubicBezTo>
                      <a:pt x="579" y="346"/>
                      <a:pt x="561" y="332"/>
                      <a:pt x="542" y="318"/>
                    </a:cubicBezTo>
                    <a:moveTo>
                      <a:pt x="411" y="227"/>
                    </a:moveTo>
                    <a:cubicBezTo>
                      <a:pt x="411" y="227"/>
                      <a:pt x="411" y="228"/>
                      <a:pt x="411" y="228"/>
                    </a:cubicBezTo>
                    <a:cubicBezTo>
                      <a:pt x="411" y="229"/>
                      <a:pt x="411" y="229"/>
                      <a:pt x="410" y="230"/>
                    </a:cubicBezTo>
                    <a:cubicBezTo>
                      <a:pt x="419" y="236"/>
                      <a:pt x="428" y="242"/>
                      <a:pt x="437" y="248"/>
                    </a:cubicBezTo>
                    <a:cubicBezTo>
                      <a:pt x="438" y="249"/>
                      <a:pt x="439" y="250"/>
                      <a:pt x="440" y="250"/>
                    </a:cubicBezTo>
                    <a:cubicBezTo>
                      <a:pt x="450" y="257"/>
                      <a:pt x="461" y="264"/>
                      <a:pt x="471" y="271"/>
                    </a:cubicBezTo>
                    <a:cubicBezTo>
                      <a:pt x="472" y="272"/>
                      <a:pt x="473" y="273"/>
                      <a:pt x="474" y="273"/>
                    </a:cubicBezTo>
                    <a:cubicBezTo>
                      <a:pt x="496" y="288"/>
                      <a:pt x="517" y="304"/>
                      <a:pt x="538" y="319"/>
                    </a:cubicBezTo>
                    <a:cubicBezTo>
                      <a:pt x="538" y="319"/>
                      <a:pt x="538" y="319"/>
                      <a:pt x="538" y="319"/>
                    </a:cubicBezTo>
                    <a:cubicBezTo>
                      <a:pt x="538" y="318"/>
                      <a:pt x="539" y="317"/>
                      <a:pt x="539" y="316"/>
                    </a:cubicBezTo>
                    <a:cubicBezTo>
                      <a:pt x="518" y="300"/>
                      <a:pt x="497" y="285"/>
                      <a:pt x="475" y="270"/>
                    </a:cubicBezTo>
                    <a:cubicBezTo>
                      <a:pt x="475" y="270"/>
                      <a:pt x="475" y="270"/>
                      <a:pt x="475" y="270"/>
                    </a:cubicBezTo>
                    <a:cubicBezTo>
                      <a:pt x="474" y="269"/>
                      <a:pt x="473" y="269"/>
                      <a:pt x="472" y="268"/>
                    </a:cubicBezTo>
                    <a:cubicBezTo>
                      <a:pt x="472" y="268"/>
                      <a:pt x="472" y="268"/>
                      <a:pt x="472" y="268"/>
                    </a:cubicBezTo>
                    <a:cubicBezTo>
                      <a:pt x="462" y="261"/>
                      <a:pt x="452" y="254"/>
                      <a:pt x="441" y="247"/>
                    </a:cubicBezTo>
                    <a:cubicBezTo>
                      <a:pt x="441" y="247"/>
                      <a:pt x="441" y="247"/>
                      <a:pt x="441" y="247"/>
                    </a:cubicBezTo>
                    <a:cubicBezTo>
                      <a:pt x="440" y="246"/>
                      <a:pt x="439" y="246"/>
                      <a:pt x="438" y="245"/>
                    </a:cubicBezTo>
                    <a:cubicBezTo>
                      <a:pt x="438" y="245"/>
                      <a:pt x="438" y="245"/>
                      <a:pt x="438" y="245"/>
                    </a:cubicBezTo>
                    <a:cubicBezTo>
                      <a:pt x="429" y="239"/>
                      <a:pt x="420" y="233"/>
                      <a:pt x="411" y="227"/>
                    </a:cubicBezTo>
                    <a:moveTo>
                      <a:pt x="3" y="0"/>
                    </a:moveTo>
                    <a:cubicBezTo>
                      <a:pt x="2" y="1"/>
                      <a:pt x="1" y="2"/>
                      <a:pt x="1" y="3"/>
                    </a:cubicBezTo>
                    <a:cubicBezTo>
                      <a:pt x="1" y="3"/>
                      <a:pt x="1" y="3"/>
                      <a:pt x="0" y="3"/>
                    </a:cubicBezTo>
                    <a:cubicBezTo>
                      <a:pt x="58" y="30"/>
                      <a:pt x="116" y="60"/>
                      <a:pt x="173" y="90"/>
                    </a:cubicBezTo>
                    <a:cubicBezTo>
                      <a:pt x="174" y="91"/>
                      <a:pt x="175" y="91"/>
                      <a:pt x="176" y="92"/>
                    </a:cubicBezTo>
                    <a:cubicBezTo>
                      <a:pt x="228" y="120"/>
                      <a:pt x="278" y="149"/>
                      <a:pt x="327" y="179"/>
                    </a:cubicBezTo>
                    <a:cubicBezTo>
                      <a:pt x="329" y="179"/>
                      <a:pt x="330" y="180"/>
                      <a:pt x="331" y="180"/>
                    </a:cubicBezTo>
                    <a:cubicBezTo>
                      <a:pt x="349" y="192"/>
                      <a:pt x="367" y="203"/>
                      <a:pt x="384" y="214"/>
                    </a:cubicBezTo>
                    <a:cubicBezTo>
                      <a:pt x="384" y="214"/>
                      <a:pt x="384" y="214"/>
                      <a:pt x="384" y="214"/>
                    </a:cubicBezTo>
                    <a:cubicBezTo>
                      <a:pt x="385" y="213"/>
                      <a:pt x="385" y="213"/>
                      <a:pt x="385" y="213"/>
                    </a:cubicBezTo>
                    <a:cubicBezTo>
                      <a:pt x="385" y="213"/>
                      <a:pt x="385" y="212"/>
                      <a:pt x="385" y="212"/>
                    </a:cubicBezTo>
                    <a:cubicBezTo>
                      <a:pt x="385" y="212"/>
                      <a:pt x="385" y="212"/>
                      <a:pt x="385" y="212"/>
                    </a:cubicBezTo>
                    <a:cubicBezTo>
                      <a:pt x="368" y="199"/>
                      <a:pt x="350" y="188"/>
                      <a:pt x="332" y="177"/>
                    </a:cubicBezTo>
                    <a:cubicBezTo>
                      <a:pt x="332" y="177"/>
                      <a:pt x="332" y="177"/>
                      <a:pt x="332" y="177"/>
                    </a:cubicBezTo>
                    <a:cubicBezTo>
                      <a:pt x="331" y="176"/>
                      <a:pt x="330" y="176"/>
                      <a:pt x="329" y="175"/>
                    </a:cubicBezTo>
                    <a:cubicBezTo>
                      <a:pt x="329" y="175"/>
                      <a:pt x="329" y="175"/>
                      <a:pt x="329" y="175"/>
                    </a:cubicBezTo>
                    <a:cubicBezTo>
                      <a:pt x="280" y="145"/>
                      <a:pt x="230" y="116"/>
                      <a:pt x="178" y="89"/>
                    </a:cubicBezTo>
                    <a:cubicBezTo>
                      <a:pt x="178" y="89"/>
                      <a:pt x="178" y="89"/>
                      <a:pt x="178" y="89"/>
                    </a:cubicBezTo>
                    <a:cubicBezTo>
                      <a:pt x="177" y="88"/>
                      <a:pt x="176" y="88"/>
                      <a:pt x="175" y="87"/>
                    </a:cubicBezTo>
                    <a:cubicBezTo>
                      <a:pt x="175" y="87"/>
                      <a:pt x="175" y="87"/>
                      <a:pt x="175" y="87"/>
                    </a:cubicBezTo>
                    <a:cubicBezTo>
                      <a:pt x="118" y="56"/>
                      <a:pt x="61" y="27"/>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594" name="Freeform 258"/>
              <p:cNvSpPr>
                <a:spLocks noEditPoints="1"/>
              </p:cNvSpPr>
              <p:nvPr/>
            </p:nvSpPr>
            <p:spPr bwMode="auto">
              <a:xfrm>
                <a:off x="453" y="2790"/>
                <a:ext cx="1120" cy="733"/>
              </a:xfrm>
              <a:custGeom>
                <a:avLst/>
                <a:gdLst>
                  <a:gd name="T0" fmla="*/ 97 w 721"/>
                  <a:gd name="T1" fmla="*/ 352 h 472"/>
                  <a:gd name="T2" fmla="*/ 135 w 721"/>
                  <a:gd name="T3" fmla="*/ 382 h 472"/>
                  <a:gd name="T4" fmla="*/ 205 w 721"/>
                  <a:gd name="T5" fmla="*/ 447 h 472"/>
                  <a:gd name="T6" fmla="*/ 229 w 721"/>
                  <a:gd name="T7" fmla="*/ 472 h 472"/>
                  <a:gd name="T8" fmla="*/ 335 w 721"/>
                  <a:gd name="T9" fmla="*/ 417 h 472"/>
                  <a:gd name="T10" fmla="*/ 317 w 721"/>
                  <a:gd name="T11" fmla="*/ 424 h 472"/>
                  <a:gd name="T12" fmla="*/ 210 w 721"/>
                  <a:gd name="T13" fmla="*/ 446 h 472"/>
                  <a:gd name="T14" fmla="*/ 209 w 721"/>
                  <a:gd name="T15" fmla="*/ 445 h 472"/>
                  <a:gd name="T16" fmla="*/ 208 w 721"/>
                  <a:gd name="T17" fmla="*/ 444 h 472"/>
                  <a:gd name="T18" fmla="*/ 138 w 721"/>
                  <a:gd name="T19" fmla="*/ 380 h 472"/>
                  <a:gd name="T20" fmla="*/ 137 w 721"/>
                  <a:gd name="T21" fmla="*/ 379 h 472"/>
                  <a:gd name="T22" fmla="*/ 59 w 721"/>
                  <a:gd name="T23" fmla="*/ 318 h 472"/>
                  <a:gd name="T24" fmla="*/ 96 w 721"/>
                  <a:gd name="T25" fmla="*/ 350 h 472"/>
                  <a:gd name="T26" fmla="*/ 99 w 721"/>
                  <a:gd name="T27" fmla="*/ 348 h 472"/>
                  <a:gd name="T28" fmla="*/ 685 w 721"/>
                  <a:gd name="T29" fmla="*/ 295 h 472"/>
                  <a:gd name="T30" fmla="*/ 686 w 721"/>
                  <a:gd name="T31" fmla="*/ 304 h 472"/>
                  <a:gd name="T32" fmla="*/ 718 w 721"/>
                  <a:gd name="T33" fmla="*/ 363 h 472"/>
                  <a:gd name="T34" fmla="*/ 721 w 721"/>
                  <a:gd name="T35" fmla="*/ 360 h 472"/>
                  <a:gd name="T36" fmla="*/ 690 w 721"/>
                  <a:gd name="T37" fmla="*/ 304 h 472"/>
                  <a:gd name="T38" fmla="*/ 689 w 721"/>
                  <a:gd name="T39" fmla="*/ 302 h 472"/>
                  <a:gd name="T40" fmla="*/ 683 w 721"/>
                  <a:gd name="T41" fmla="*/ 292 h 472"/>
                  <a:gd name="T42" fmla="*/ 680 w 721"/>
                  <a:gd name="T43" fmla="*/ 295 h 472"/>
                  <a:gd name="T44" fmla="*/ 681 w 721"/>
                  <a:gd name="T45" fmla="*/ 296 h 472"/>
                  <a:gd name="T46" fmla="*/ 684 w 721"/>
                  <a:gd name="T47" fmla="*/ 294 h 472"/>
                  <a:gd name="T48" fmla="*/ 515 w 721"/>
                  <a:gd name="T49" fmla="*/ 292 h 472"/>
                  <a:gd name="T50" fmla="*/ 386 w 721"/>
                  <a:gd name="T51" fmla="*/ 386 h 472"/>
                  <a:gd name="T52" fmla="*/ 516 w 721"/>
                  <a:gd name="T53" fmla="*/ 294 h 472"/>
                  <a:gd name="T54" fmla="*/ 515 w 721"/>
                  <a:gd name="T55" fmla="*/ 293 h 472"/>
                  <a:gd name="T56" fmla="*/ 64 w 721"/>
                  <a:gd name="T57" fmla="*/ 237 h 472"/>
                  <a:gd name="T58" fmla="*/ 54 w 721"/>
                  <a:gd name="T59" fmla="*/ 319 h 472"/>
                  <a:gd name="T60" fmla="*/ 57 w 721"/>
                  <a:gd name="T61" fmla="*/ 316 h 472"/>
                  <a:gd name="T62" fmla="*/ 66 w 721"/>
                  <a:gd name="T63" fmla="*/ 239 h 472"/>
                  <a:gd name="T64" fmla="*/ 614 w 721"/>
                  <a:gd name="T65" fmla="*/ 206 h 472"/>
                  <a:gd name="T66" fmla="*/ 541 w 721"/>
                  <a:gd name="T67" fmla="*/ 274 h 472"/>
                  <a:gd name="T68" fmla="*/ 661 w 721"/>
                  <a:gd name="T69" fmla="*/ 269 h 472"/>
                  <a:gd name="T70" fmla="*/ 664 w 721"/>
                  <a:gd name="T71" fmla="*/ 267 h 472"/>
                  <a:gd name="T72" fmla="*/ 664 w 721"/>
                  <a:gd name="T73" fmla="*/ 267 h 472"/>
                  <a:gd name="T74" fmla="*/ 45 w 721"/>
                  <a:gd name="T75" fmla="*/ 0 h 472"/>
                  <a:gd name="T76" fmla="*/ 0 w 721"/>
                  <a:gd name="T77" fmla="*/ 67 h 472"/>
                  <a:gd name="T78" fmla="*/ 78 w 721"/>
                  <a:gd name="T79" fmla="*/ 223 h 472"/>
                  <a:gd name="T80" fmla="*/ 69 w 721"/>
                  <a:gd name="T81" fmla="*/ 236 h 472"/>
                  <a:gd name="T82" fmla="*/ 80 w 721"/>
                  <a:gd name="T83" fmla="*/ 225 h 472"/>
                  <a:gd name="T84" fmla="*/ 5 w 721"/>
                  <a:gd name="T85" fmla="*/ 65 h 472"/>
                  <a:gd name="T86" fmla="*/ 48 w 721"/>
                  <a:gd name="T87" fmla="*/ 1 h 472"/>
                  <a:gd name="T88" fmla="*/ 45 w 721"/>
                  <a:gd name="T89" fmla="*/ 0 h 472"/>
                  <a:gd name="T90" fmla="*/ 45 w 721"/>
                  <a:gd name="T91" fmla="*/ 0 h 472"/>
                  <a:gd name="T92" fmla="*/ 45 w 721"/>
                  <a:gd name="T93" fmla="*/ 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21" h="472">
                    <a:moveTo>
                      <a:pt x="100" y="349"/>
                    </a:moveTo>
                    <a:cubicBezTo>
                      <a:pt x="99" y="350"/>
                      <a:pt x="98" y="351"/>
                      <a:pt x="97" y="352"/>
                    </a:cubicBezTo>
                    <a:cubicBezTo>
                      <a:pt x="110" y="361"/>
                      <a:pt x="122" y="371"/>
                      <a:pt x="133" y="381"/>
                    </a:cubicBezTo>
                    <a:cubicBezTo>
                      <a:pt x="134" y="381"/>
                      <a:pt x="135" y="382"/>
                      <a:pt x="135" y="382"/>
                    </a:cubicBezTo>
                    <a:cubicBezTo>
                      <a:pt x="160" y="403"/>
                      <a:pt x="183" y="425"/>
                      <a:pt x="204" y="446"/>
                    </a:cubicBezTo>
                    <a:cubicBezTo>
                      <a:pt x="205" y="447"/>
                      <a:pt x="205" y="447"/>
                      <a:pt x="205" y="447"/>
                    </a:cubicBezTo>
                    <a:cubicBezTo>
                      <a:pt x="206" y="447"/>
                      <a:pt x="206" y="448"/>
                      <a:pt x="206" y="448"/>
                    </a:cubicBezTo>
                    <a:cubicBezTo>
                      <a:pt x="214" y="456"/>
                      <a:pt x="222" y="464"/>
                      <a:pt x="229" y="472"/>
                    </a:cubicBezTo>
                    <a:cubicBezTo>
                      <a:pt x="259" y="458"/>
                      <a:pt x="289" y="442"/>
                      <a:pt x="319" y="426"/>
                    </a:cubicBezTo>
                    <a:cubicBezTo>
                      <a:pt x="324" y="423"/>
                      <a:pt x="329" y="420"/>
                      <a:pt x="335" y="417"/>
                    </a:cubicBezTo>
                    <a:cubicBezTo>
                      <a:pt x="334" y="416"/>
                      <a:pt x="334" y="416"/>
                      <a:pt x="334" y="416"/>
                    </a:cubicBezTo>
                    <a:cubicBezTo>
                      <a:pt x="328" y="418"/>
                      <a:pt x="323" y="421"/>
                      <a:pt x="317" y="424"/>
                    </a:cubicBezTo>
                    <a:cubicBezTo>
                      <a:pt x="289" y="440"/>
                      <a:pt x="260" y="455"/>
                      <a:pt x="231" y="469"/>
                    </a:cubicBezTo>
                    <a:cubicBezTo>
                      <a:pt x="225" y="461"/>
                      <a:pt x="218" y="454"/>
                      <a:pt x="210" y="446"/>
                    </a:cubicBezTo>
                    <a:cubicBezTo>
                      <a:pt x="210" y="446"/>
                      <a:pt x="210" y="446"/>
                      <a:pt x="210" y="446"/>
                    </a:cubicBezTo>
                    <a:cubicBezTo>
                      <a:pt x="210" y="446"/>
                      <a:pt x="209" y="445"/>
                      <a:pt x="209" y="445"/>
                    </a:cubicBezTo>
                    <a:cubicBezTo>
                      <a:pt x="209" y="445"/>
                      <a:pt x="209" y="445"/>
                      <a:pt x="209" y="445"/>
                    </a:cubicBezTo>
                    <a:cubicBezTo>
                      <a:pt x="208" y="444"/>
                      <a:pt x="208" y="444"/>
                      <a:pt x="208" y="444"/>
                    </a:cubicBezTo>
                    <a:cubicBezTo>
                      <a:pt x="187" y="423"/>
                      <a:pt x="164" y="401"/>
                      <a:pt x="138" y="380"/>
                    </a:cubicBezTo>
                    <a:cubicBezTo>
                      <a:pt x="138" y="380"/>
                      <a:pt x="138" y="380"/>
                      <a:pt x="138" y="380"/>
                    </a:cubicBezTo>
                    <a:cubicBezTo>
                      <a:pt x="138" y="380"/>
                      <a:pt x="137" y="379"/>
                      <a:pt x="137" y="379"/>
                    </a:cubicBezTo>
                    <a:cubicBezTo>
                      <a:pt x="137" y="379"/>
                      <a:pt x="137" y="379"/>
                      <a:pt x="137" y="379"/>
                    </a:cubicBezTo>
                    <a:cubicBezTo>
                      <a:pt x="125" y="369"/>
                      <a:pt x="113" y="359"/>
                      <a:pt x="100" y="349"/>
                    </a:cubicBezTo>
                    <a:moveTo>
                      <a:pt x="59" y="318"/>
                    </a:moveTo>
                    <a:cubicBezTo>
                      <a:pt x="58" y="319"/>
                      <a:pt x="57" y="320"/>
                      <a:pt x="56" y="320"/>
                    </a:cubicBezTo>
                    <a:cubicBezTo>
                      <a:pt x="69" y="330"/>
                      <a:pt x="83" y="340"/>
                      <a:pt x="96" y="350"/>
                    </a:cubicBezTo>
                    <a:cubicBezTo>
                      <a:pt x="96" y="350"/>
                      <a:pt x="96" y="350"/>
                      <a:pt x="96" y="350"/>
                    </a:cubicBezTo>
                    <a:cubicBezTo>
                      <a:pt x="97" y="350"/>
                      <a:pt x="98" y="349"/>
                      <a:pt x="99" y="348"/>
                    </a:cubicBezTo>
                    <a:cubicBezTo>
                      <a:pt x="86" y="338"/>
                      <a:pt x="72" y="328"/>
                      <a:pt x="59" y="318"/>
                    </a:cubicBezTo>
                    <a:moveTo>
                      <a:pt x="685" y="295"/>
                    </a:moveTo>
                    <a:cubicBezTo>
                      <a:pt x="684" y="296"/>
                      <a:pt x="683" y="297"/>
                      <a:pt x="682" y="298"/>
                    </a:cubicBezTo>
                    <a:cubicBezTo>
                      <a:pt x="683" y="300"/>
                      <a:pt x="685" y="302"/>
                      <a:pt x="686" y="304"/>
                    </a:cubicBezTo>
                    <a:cubicBezTo>
                      <a:pt x="686" y="305"/>
                      <a:pt x="687" y="306"/>
                      <a:pt x="687" y="306"/>
                    </a:cubicBezTo>
                    <a:cubicBezTo>
                      <a:pt x="700" y="326"/>
                      <a:pt x="710" y="345"/>
                      <a:pt x="718" y="363"/>
                    </a:cubicBezTo>
                    <a:cubicBezTo>
                      <a:pt x="719" y="362"/>
                      <a:pt x="720" y="362"/>
                      <a:pt x="721" y="360"/>
                    </a:cubicBezTo>
                    <a:cubicBezTo>
                      <a:pt x="721" y="360"/>
                      <a:pt x="721" y="360"/>
                      <a:pt x="721" y="360"/>
                    </a:cubicBezTo>
                    <a:cubicBezTo>
                      <a:pt x="713" y="342"/>
                      <a:pt x="703" y="323"/>
                      <a:pt x="690" y="304"/>
                    </a:cubicBezTo>
                    <a:cubicBezTo>
                      <a:pt x="690" y="304"/>
                      <a:pt x="690" y="304"/>
                      <a:pt x="690" y="304"/>
                    </a:cubicBezTo>
                    <a:cubicBezTo>
                      <a:pt x="690" y="303"/>
                      <a:pt x="690" y="302"/>
                      <a:pt x="689" y="302"/>
                    </a:cubicBezTo>
                    <a:cubicBezTo>
                      <a:pt x="689" y="302"/>
                      <a:pt x="689" y="302"/>
                      <a:pt x="689" y="302"/>
                    </a:cubicBezTo>
                    <a:cubicBezTo>
                      <a:pt x="688" y="300"/>
                      <a:pt x="686" y="298"/>
                      <a:pt x="685" y="295"/>
                    </a:cubicBezTo>
                    <a:moveTo>
                      <a:pt x="683" y="292"/>
                    </a:moveTo>
                    <a:cubicBezTo>
                      <a:pt x="683" y="293"/>
                      <a:pt x="683" y="293"/>
                      <a:pt x="683" y="293"/>
                    </a:cubicBezTo>
                    <a:cubicBezTo>
                      <a:pt x="682" y="293"/>
                      <a:pt x="681" y="294"/>
                      <a:pt x="680" y="295"/>
                    </a:cubicBezTo>
                    <a:cubicBezTo>
                      <a:pt x="680" y="295"/>
                      <a:pt x="680" y="295"/>
                      <a:pt x="680" y="295"/>
                    </a:cubicBezTo>
                    <a:cubicBezTo>
                      <a:pt x="680" y="295"/>
                      <a:pt x="680" y="296"/>
                      <a:pt x="681" y="296"/>
                    </a:cubicBezTo>
                    <a:cubicBezTo>
                      <a:pt x="681" y="296"/>
                      <a:pt x="681" y="296"/>
                      <a:pt x="681" y="296"/>
                    </a:cubicBezTo>
                    <a:cubicBezTo>
                      <a:pt x="682" y="295"/>
                      <a:pt x="683" y="294"/>
                      <a:pt x="684" y="294"/>
                    </a:cubicBezTo>
                    <a:cubicBezTo>
                      <a:pt x="683" y="293"/>
                      <a:pt x="683" y="293"/>
                      <a:pt x="683" y="292"/>
                    </a:cubicBezTo>
                    <a:moveTo>
                      <a:pt x="515" y="292"/>
                    </a:moveTo>
                    <a:cubicBezTo>
                      <a:pt x="473" y="325"/>
                      <a:pt x="429" y="356"/>
                      <a:pt x="384" y="385"/>
                    </a:cubicBezTo>
                    <a:cubicBezTo>
                      <a:pt x="385" y="385"/>
                      <a:pt x="385" y="385"/>
                      <a:pt x="386" y="386"/>
                    </a:cubicBezTo>
                    <a:cubicBezTo>
                      <a:pt x="431" y="358"/>
                      <a:pt x="474" y="327"/>
                      <a:pt x="516" y="294"/>
                    </a:cubicBezTo>
                    <a:cubicBezTo>
                      <a:pt x="516" y="294"/>
                      <a:pt x="516" y="294"/>
                      <a:pt x="516" y="294"/>
                    </a:cubicBezTo>
                    <a:cubicBezTo>
                      <a:pt x="516" y="294"/>
                      <a:pt x="515" y="293"/>
                      <a:pt x="515" y="293"/>
                    </a:cubicBezTo>
                    <a:cubicBezTo>
                      <a:pt x="515" y="293"/>
                      <a:pt x="515" y="293"/>
                      <a:pt x="515" y="293"/>
                    </a:cubicBezTo>
                    <a:cubicBezTo>
                      <a:pt x="515" y="292"/>
                      <a:pt x="515" y="292"/>
                      <a:pt x="515" y="292"/>
                    </a:cubicBezTo>
                    <a:moveTo>
                      <a:pt x="64" y="237"/>
                    </a:moveTo>
                    <a:cubicBezTo>
                      <a:pt x="46" y="255"/>
                      <a:pt x="29" y="272"/>
                      <a:pt x="11" y="289"/>
                    </a:cubicBezTo>
                    <a:cubicBezTo>
                      <a:pt x="26" y="299"/>
                      <a:pt x="40" y="309"/>
                      <a:pt x="54" y="319"/>
                    </a:cubicBezTo>
                    <a:cubicBezTo>
                      <a:pt x="54" y="319"/>
                      <a:pt x="54" y="319"/>
                      <a:pt x="54" y="319"/>
                    </a:cubicBezTo>
                    <a:cubicBezTo>
                      <a:pt x="55" y="318"/>
                      <a:pt x="56" y="317"/>
                      <a:pt x="57" y="316"/>
                    </a:cubicBezTo>
                    <a:cubicBezTo>
                      <a:pt x="43" y="307"/>
                      <a:pt x="30" y="297"/>
                      <a:pt x="16" y="288"/>
                    </a:cubicBezTo>
                    <a:cubicBezTo>
                      <a:pt x="33" y="272"/>
                      <a:pt x="49" y="256"/>
                      <a:pt x="66" y="239"/>
                    </a:cubicBezTo>
                    <a:cubicBezTo>
                      <a:pt x="65" y="238"/>
                      <a:pt x="64" y="238"/>
                      <a:pt x="64" y="237"/>
                    </a:cubicBezTo>
                    <a:moveTo>
                      <a:pt x="614" y="206"/>
                    </a:moveTo>
                    <a:cubicBezTo>
                      <a:pt x="590" y="229"/>
                      <a:pt x="565" y="251"/>
                      <a:pt x="539" y="272"/>
                    </a:cubicBezTo>
                    <a:cubicBezTo>
                      <a:pt x="540" y="273"/>
                      <a:pt x="541" y="273"/>
                      <a:pt x="541" y="274"/>
                    </a:cubicBezTo>
                    <a:cubicBezTo>
                      <a:pt x="566" y="254"/>
                      <a:pt x="590" y="233"/>
                      <a:pt x="613" y="211"/>
                    </a:cubicBezTo>
                    <a:cubicBezTo>
                      <a:pt x="631" y="231"/>
                      <a:pt x="647" y="251"/>
                      <a:pt x="661" y="269"/>
                    </a:cubicBezTo>
                    <a:cubicBezTo>
                      <a:pt x="663" y="268"/>
                      <a:pt x="663" y="268"/>
                      <a:pt x="664" y="267"/>
                    </a:cubicBezTo>
                    <a:cubicBezTo>
                      <a:pt x="664" y="267"/>
                      <a:pt x="664" y="267"/>
                      <a:pt x="664" y="267"/>
                    </a:cubicBezTo>
                    <a:cubicBezTo>
                      <a:pt x="664" y="267"/>
                      <a:pt x="664" y="267"/>
                      <a:pt x="664" y="267"/>
                    </a:cubicBezTo>
                    <a:cubicBezTo>
                      <a:pt x="664" y="267"/>
                      <a:pt x="664" y="267"/>
                      <a:pt x="664" y="267"/>
                    </a:cubicBezTo>
                    <a:cubicBezTo>
                      <a:pt x="650" y="247"/>
                      <a:pt x="633" y="227"/>
                      <a:pt x="614" y="206"/>
                    </a:cubicBezTo>
                    <a:moveTo>
                      <a:pt x="45" y="0"/>
                    </a:moveTo>
                    <a:cubicBezTo>
                      <a:pt x="45" y="0"/>
                      <a:pt x="45" y="0"/>
                      <a:pt x="45" y="0"/>
                    </a:cubicBezTo>
                    <a:cubicBezTo>
                      <a:pt x="30" y="23"/>
                      <a:pt x="15" y="45"/>
                      <a:pt x="0" y="67"/>
                    </a:cubicBezTo>
                    <a:cubicBezTo>
                      <a:pt x="48" y="96"/>
                      <a:pt x="96" y="125"/>
                      <a:pt x="140" y="156"/>
                    </a:cubicBezTo>
                    <a:cubicBezTo>
                      <a:pt x="120" y="179"/>
                      <a:pt x="99" y="201"/>
                      <a:pt x="78" y="223"/>
                    </a:cubicBezTo>
                    <a:cubicBezTo>
                      <a:pt x="74" y="227"/>
                      <a:pt x="70" y="231"/>
                      <a:pt x="66" y="235"/>
                    </a:cubicBezTo>
                    <a:cubicBezTo>
                      <a:pt x="67" y="235"/>
                      <a:pt x="68" y="236"/>
                      <a:pt x="69" y="236"/>
                    </a:cubicBezTo>
                    <a:cubicBezTo>
                      <a:pt x="69" y="236"/>
                      <a:pt x="69" y="236"/>
                      <a:pt x="69" y="236"/>
                    </a:cubicBezTo>
                    <a:cubicBezTo>
                      <a:pt x="72" y="232"/>
                      <a:pt x="76" y="229"/>
                      <a:pt x="80" y="225"/>
                    </a:cubicBezTo>
                    <a:cubicBezTo>
                      <a:pt x="102" y="202"/>
                      <a:pt x="124" y="179"/>
                      <a:pt x="146" y="155"/>
                    </a:cubicBezTo>
                    <a:cubicBezTo>
                      <a:pt x="101" y="124"/>
                      <a:pt x="53" y="94"/>
                      <a:pt x="5" y="65"/>
                    </a:cubicBezTo>
                    <a:cubicBezTo>
                      <a:pt x="19" y="44"/>
                      <a:pt x="34" y="23"/>
                      <a:pt x="48" y="1"/>
                    </a:cubicBezTo>
                    <a:cubicBezTo>
                      <a:pt x="48" y="1"/>
                      <a:pt x="48" y="1"/>
                      <a:pt x="48" y="1"/>
                    </a:cubicBezTo>
                    <a:cubicBezTo>
                      <a:pt x="47" y="1"/>
                      <a:pt x="46" y="1"/>
                      <a:pt x="45" y="0"/>
                    </a:cubicBezTo>
                    <a:cubicBezTo>
                      <a:pt x="45" y="0"/>
                      <a:pt x="45" y="0"/>
                      <a:pt x="45" y="0"/>
                    </a:cubicBezTo>
                    <a:cubicBezTo>
                      <a:pt x="45" y="0"/>
                      <a:pt x="45" y="0"/>
                      <a:pt x="45" y="0"/>
                    </a:cubicBezTo>
                    <a:cubicBezTo>
                      <a:pt x="45" y="0"/>
                      <a:pt x="45" y="0"/>
                      <a:pt x="45" y="0"/>
                    </a:cubicBezTo>
                    <a:cubicBezTo>
                      <a:pt x="45" y="0"/>
                      <a:pt x="45" y="0"/>
                      <a:pt x="45" y="0"/>
                    </a:cubicBezTo>
                    <a:cubicBezTo>
                      <a:pt x="45" y="0"/>
                      <a:pt x="45" y="0"/>
                      <a:pt x="4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595" name="Freeform 259"/>
              <p:cNvSpPr>
                <a:spLocks noEditPoints="1"/>
              </p:cNvSpPr>
              <p:nvPr/>
            </p:nvSpPr>
            <p:spPr bwMode="auto">
              <a:xfrm>
                <a:off x="980" y="1682"/>
                <a:ext cx="1254" cy="745"/>
              </a:xfrm>
              <a:custGeom>
                <a:avLst/>
                <a:gdLst>
                  <a:gd name="T0" fmla="*/ 807 w 808"/>
                  <a:gd name="T1" fmla="*/ 480 h 480"/>
                  <a:gd name="T2" fmla="*/ 807 w 808"/>
                  <a:gd name="T3" fmla="*/ 480 h 480"/>
                  <a:gd name="T4" fmla="*/ 808 w 808"/>
                  <a:gd name="T5" fmla="*/ 449 h 480"/>
                  <a:gd name="T6" fmla="*/ 808 w 808"/>
                  <a:gd name="T7" fmla="*/ 464 h 480"/>
                  <a:gd name="T8" fmla="*/ 806 w 808"/>
                  <a:gd name="T9" fmla="*/ 434 h 480"/>
                  <a:gd name="T10" fmla="*/ 807 w 808"/>
                  <a:gd name="T11" fmla="*/ 452 h 480"/>
                  <a:gd name="T12" fmla="*/ 799 w 808"/>
                  <a:gd name="T13" fmla="*/ 404 h 480"/>
                  <a:gd name="T14" fmla="*/ 805 w 808"/>
                  <a:gd name="T15" fmla="*/ 437 h 480"/>
                  <a:gd name="T16" fmla="*/ 798 w 808"/>
                  <a:gd name="T17" fmla="*/ 402 h 480"/>
                  <a:gd name="T18" fmla="*/ 798 w 808"/>
                  <a:gd name="T19" fmla="*/ 406 h 480"/>
                  <a:gd name="T20" fmla="*/ 774 w 808"/>
                  <a:gd name="T21" fmla="*/ 348 h 480"/>
                  <a:gd name="T22" fmla="*/ 773 w 808"/>
                  <a:gd name="T23" fmla="*/ 351 h 480"/>
                  <a:gd name="T24" fmla="*/ 797 w 808"/>
                  <a:gd name="T25" fmla="*/ 400 h 480"/>
                  <a:gd name="T26" fmla="*/ 740 w 808"/>
                  <a:gd name="T27" fmla="*/ 299 h 480"/>
                  <a:gd name="T28" fmla="*/ 766 w 808"/>
                  <a:gd name="T29" fmla="*/ 334 h 480"/>
                  <a:gd name="T30" fmla="*/ 652 w 808"/>
                  <a:gd name="T31" fmla="*/ 190 h 480"/>
                  <a:gd name="T32" fmla="*/ 651 w 808"/>
                  <a:gd name="T33" fmla="*/ 193 h 480"/>
                  <a:gd name="T34" fmla="*/ 740 w 808"/>
                  <a:gd name="T35" fmla="*/ 293 h 480"/>
                  <a:gd name="T36" fmla="*/ 1 w 808"/>
                  <a:gd name="T37" fmla="*/ 83 h 480"/>
                  <a:gd name="T38" fmla="*/ 0 w 808"/>
                  <a:gd name="T39" fmla="*/ 87 h 480"/>
                  <a:gd name="T40" fmla="*/ 104 w 808"/>
                  <a:gd name="T41" fmla="*/ 148 h 480"/>
                  <a:gd name="T42" fmla="*/ 149 w 808"/>
                  <a:gd name="T43" fmla="*/ 173 h 480"/>
                  <a:gd name="T44" fmla="*/ 150 w 808"/>
                  <a:gd name="T45" fmla="*/ 172 h 480"/>
                  <a:gd name="T46" fmla="*/ 103 w 808"/>
                  <a:gd name="T47" fmla="*/ 142 h 480"/>
                  <a:gd name="T48" fmla="*/ 503 w 808"/>
                  <a:gd name="T49" fmla="*/ 56 h 480"/>
                  <a:gd name="T50" fmla="*/ 582 w 808"/>
                  <a:gd name="T51" fmla="*/ 127 h 480"/>
                  <a:gd name="T52" fmla="*/ 635 w 808"/>
                  <a:gd name="T53" fmla="*/ 174 h 480"/>
                  <a:gd name="T54" fmla="*/ 586 w 808"/>
                  <a:gd name="T55" fmla="*/ 126 h 480"/>
                  <a:gd name="T56" fmla="*/ 503 w 808"/>
                  <a:gd name="T57" fmla="*/ 56 h 480"/>
                  <a:gd name="T58" fmla="*/ 395 w 808"/>
                  <a:gd name="T59" fmla="*/ 107 h 480"/>
                  <a:gd name="T60" fmla="*/ 382 w 808"/>
                  <a:gd name="T61" fmla="*/ 139 h 480"/>
                  <a:gd name="T62" fmla="*/ 381 w 808"/>
                  <a:gd name="T63" fmla="*/ 142 h 480"/>
                  <a:gd name="T64" fmla="*/ 352 w 808"/>
                  <a:gd name="T65" fmla="*/ 210 h 480"/>
                  <a:gd name="T66" fmla="*/ 332 w 808"/>
                  <a:gd name="T67" fmla="*/ 254 h 480"/>
                  <a:gd name="T68" fmla="*/ 317 w 808"/>
                  <a:gd name="T69" fmla="*/ 285 h 480"/>
                  <a:gd name="T70" fmla="*/ 248 w 808"/>
                  <a:gd name="T71" fmla="*/ 236 h 480"/>
                  <a:gd name="T72" fmla="*/ 217 w 808"/>
                  <a:gd name="T73" fmla="*/ 215 h 480"/>
                  <a:gd name="T74" fmla="*/ 197 w 808"/>
                  <a:gd name="T75" fmla="*/ 202 h 480"/>
                  <a:gd name="T76" fmla="*/ 215 w 808"/>
                  <a:gd name="T77" fmla="*/ 219 h 480"/>
                  <a:gd name="T78" fmla="*/ 318 w 808"/>
                  <a:gd name="T79" fmla="*/ 291 h 480"/>
                  <a:gd name="T80" fmla="*/ 355 w 808"/>
                  <a:gd name="T81" fmla="*/ 212 h 480"/>
                  <a:gd name="T82" fmla="*/ 385 w 808"/>
                  <a:gd name="T83" fmla="*/ 141 h 480"/>
                  <a:gd name="T84" fmla="*/ 432 w 808"/>
                  <a:gd name="T85" fmla="*/ 6 h 480"/>
                  <a:gd name="T86" fmla="*/ 464 w 808"/>
                  <a:gd name="T87" fmla="*/ 26 h 480"/>
                  <a:gd name="T88" fmla="*/ 430 w 808"/>
                  <a:gd name="T89"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08" h="480">
                    <a:moveTo>
                      <a:pt x="807" y="480"/>
                    </a:moveTo>
                    <a:cubicBezTo>
                      <a:pt x="807" y="480"/>
                      <a:pt x="807" y="480"/>
                      <a:pt x="807" y="480"/>
                    </a:cubicBezTo>
                    <a:cubicBezTo>
                      <a:pt x="807" y="480"/>
                      <a:pt x="807" y="480"/>
                      <a:pt x="807" y="480"/>
                    </a:cubicBezTo>
                    <a:moveTo>
                      <a:pt x="808" y="465"/>
                    </a:moveTo>
                    <a:cubicBezTo>
                      <a:pt x="808" y="466"/>
                      <a:pt x="808" y="468"/>
                      <a:pt x="808" y="469"/>
                    </a:cubicBezTo>
                    <a:cubicBezTo>
                      <a:pt x="807" y="473"/>
                      <a:pt x="807" y="476"/>
                      <a:pt x="807" y="480"/>
                    </a:cubicBezTo>
                    <a:cubicBezTo>
                      <a:pt x="807" y="476"/>
                      <a:pt x="807" y="476"/>
                      <a:pt x="807" y="476"/>
                    </a:cubicBezTo>
                    <a:cubicBezTo>
                      <a:pt x="808" y="472"/>
                      <a:pt x="808" y="469"/>
                      <a:pt x="808" y="465"/>
                    </a:cubicBezTo>
                    <a:moveTo>
                      <a:pt x="808" y="449"/>
                    </a:moveTo>
                    <a:cubicBezTo>
                      <a:pt x="808" y="450"/>
                      <a:pt x="807" y="452"/>
                      <a:pt x="807" y="453"/>
                    </a:cubicBezTo>
                    <a:cubicBezTo>
                      <a:pt x="808" y="458"/>
                      <a:pt x="808" y="463"/>
                      <a:pt x="808" y="468"/>
                    </a:cubicBezTo>
                    <a:cubicBezTo>
                      <a:pt x="808" y="466"/>
                      <a:pt x="808" y="465"/>
                      <a:pt x="808" y="464"/>
                    </a:cubicBezTo>
                    <a:cubicBezTo>
                      <a:pt x="808" y="464"/>
                      <a:pt x="808" y="464"/>
                      <a:pt x="808" y="464"/>
                    </a:cubicBezTo>
                    <a:cubicBezTo>
                      <a:pt x="808" y="459"/>
                      <a:pt x="808" y="454"/>
                      <a:pt x="808" y="449"/>
                    </a:cubicBezTo>
                    <a:moveTo>
                      <a:pt x="806" y="434"/>
                    </a:moveTo>
                    <a:cubicBezTo>
                      <a:pt x="806" y="436"/>
                      <a:pt x="806" y="437"/>
                      <a:pt x="806" y="438"/>
                    </a:cubicBezTo>
                    <a:cubicBezTo>
                      <a:pt x="806" y="443"/>
                      <a:pt x="807" y="447"/>
                      <a:pt x="807" y="452"/>
                    </a:cubicBezTo>
                    <a:cubicBezTo>
                      <a:pt x="807" y="452"/>
                      <a:pt x="807" y="452"/>
                      <a:pt x="807" y="452"/>
                    </a:cubicBezTo>
                    <a:cubicBezTo>
                      <a:pt x="807" y="450"/>
                      <a:pt x="807" y="449"/>
                      <a:pt x="808" y="448"/>
                    </a:cubicBezTo>
                    <a:cubicBezTo>
                      <a:pt x="807" y="443"/>
                      <a:pt x="807" y="439"/>
                      <a:pt x="806" y="434"/>
                    </a:cubicBezTo>
                    <a:moveTo>
                      <a:pt x="799" y="404"/>
                    </a:moveTo>
                    <a:cubicBezTo>
                      <a:pt x="799" y="405"/>
                      <a:pt x="798" y="407"/>
                      <a:pt x="798" y="408"/>
                    </a:cubicBezTo>
                    <a:cubicBezTo>
                      <a:pt x="801" y="418"/>
                      <a:pt x="804" y="427"/>
                      <a:pt x="805" y="437"/>
                    </a:cubicBezTo>
                    <a:cubicBezTo>
                      <a:pt x="805" y="437"/>
                      <a:pt x="805" y="437"/>
                      <a:pt x="805" y="437"/>
                    </a:cubicBezTo>
                    <a:cubicBezTo>
                      <a:pt x="805" y="435"/>
                      <a:pt x="806" y="434"/>
                      <a:pt x="806" y="433"/>
                    </a:cubicBezTo>
                    <a:cubicBezTo>
                      <a:pt x="804" y="424"/>
                      <a:pt x="802" y="414"/>
                      <a:pt x="799" y="404"/>
                    </a:cubicBezTo>
                    <a:moveTo>
                      <a:pt x="798" y="402"/>
                    </a:moveTo>
                    <a:cubicBezTo>
                      <a:pt x="798" y="403"/>
                      <a:pt x="798" y="405"/>
                      <a:pt x="797" y="406"/>
                    </a:cubicBezTo>
                    <a:cubicBezTo>
                      <a:pt x="798" y="406"/>
                      <a:pt x="798" y="406"/>
                      <a:pt x="798" y="406"/>
                    </a:cubicBezTo>
                    <a:cubicBezTo>
                      <a:pt x="798" y="406"/>
                      <a:pt x="798" y="406"/>
                      <a:pt x="798" y="406"/>
                    </a:cubicBezTo>
                    <a:cubicBezTo>
                      <a:pt x="798" y="405"/>
                      <a:pt x="798" y="404"/>
                      <a:pt x="798" y="403"/>
                    </a:cubicBezTo>
                    <a:cubicBezTo>
                      <a:pt x="798" y="402"/>
                      <a:pt x="798" y="402"/>
                      <a:pt x="798" y="402"/>
                    </a:cubicBezTo>
                    <a:moveTo>
                      <a:pt x="774" y="348"/>
                    </a:moveTo>
                    <a:cubicBezTo>
                      <a:pt x="774" y="348"/>
                      <a:pt x="774" y="348"/>
                      <a:pt x="774" y="348"/>
                    </a:cubicBezTo>
                    <a:cubicBezTo>
                      <a:pt x="774" y="349"/>
                      <a:pt x="774" y="350"/>
                      <a:pt x="773" y="351"/>
                    </a:cubicBezTo>
                    <a:cubicBezTo>
                      <a:pt x="773" y="351"/>
                      <a:pt x="773" y="351"/>
                      <a:pt x="773" y="351"/>
                    </a:cubicBezTo>
                    <a:cubicBezTo>
                      <a:pt x="783" y="370"/>
                      <a:pt x="791" y="387"/>
                      <a:pt x="797" y="404"/>
                    </a:cubicBezTo>
                    <a:cubicBezTo>
                      <a:pt x="797" y="404"/>
                      <a:pt x="797" y="404"/>
                      <a:pt x="797" y="404"/>
                    </a:cubicBezTo>
                    <a:cubicBezTo>
                      <a:pt x="797" y="403"/>
                      <a:pt x="797" y="402"/>
                      <a:pt x="797" y="400"/>
                    </a:cubicBezTo>
                    <a:cubicBezTo>
                      <a:pt x="792" y="384"/>
                      <a:pt x="784" y="366"/>
                      <a:pt x="774" y="348"/>
                    </a:cubicBezTo>
                    <a:moveTo>
                      <a:pt x="741" y="295"/>
                    </a:moveTo>
                    <a:cubicBezTo>
                      <a:pt x="741" y="296"/>
                      <a:pt x="741" y="298"/>
                      <a:pt x="740" y="299"/>
                    </a:cubicBezTo>
                    <a:cubicBezTo>
                      <a:pt x="750" y="312"/>
                      <a:pt x="758" y="325"/>
                      <a:pt x="766" y="338"/>
                    </a:cubicBezTo>
                    <a:cubicBezTo>
                      <a:pt x="766" y="336"/>
                      <a:pt x="766" y="335"/>
                      <a:pt x="766" y="334"/>
                    </a:cubicBezTo>
                    <a:cubicBezTo>
                      <a:pt x="766" y="334"/>
                      <a:pt x="766" y="334"/>
                      <a:pt x="766" y="334"/>
                    </a:cubicBezTo>
                    <a:cubicBezTo>
                      <a:pt x="759" y="321"/>
                      <a:pt x="750" y="308"/>
                      <a:pt x="741" y="295"/>
                    </a:cubicBezTo>
                    <a:moveTo>
                      <a:pt x="652" y="190"/>
                    </a:moveTo>
                    <a:cubicBezTo>
                      <a:pt x="652" y="190"/>
                      <a:pt x="652" y="190"/>
                      <a:pt x="652" y="190"/>
                    </a:cubicBezTo>
                    <a:cubicBezTo>
                      <a:pt x="652" y="190"/>
                      <a:pt x="652" y="190"/>
                      <a:pt x="652" y="190"/>
                    </a:cubicBezTo>
                    <a:cubicBezTo>
                      <a:pt x="652" y="190"/>
                      <a:pt x="652" y="190"/>
                      <a:pt x="652" y="190"/>
                    </a:cubicBezTo>
                    <a:cubicBezTo>
                      <a:pt x="651" y="191"/>
                      <a:pt x="651" y="192"/>
                      <a:pt x="651" y="193"/>
                    </a:cubicBezTo>
                    <a:cubicBezTo>
                      <a:pt x="686" y="230"/>
                      <a:pt x="716" y="264"/>
                      <a:pt x="739" y="297"/>
                    </a:cubicBezTo>
                    <a:cubicBezTo>
                      <a:pt x="739" y="297"/>
                      <a:pt x="739" y="297"/>
                      <a:pt x="739" y="297"/>
                    </a:cubicBezTo>
                    <a:cubicBezTo>
                      <a:pt x="739" y="296"/>
                      <a:pt x="739" y="295"/>
                      <a:pt x="740" y="293"/>
                    </a:cubicBezTo>
                    <a:cubicBezTo>
                      <a:pt x="716" y="261"/>
                      <a:pt x="687" y="226"/>
                      <a:pt x="652" y="190"/>
                    </a:cubicBezTo>
                    <a:moveTo>
                      <a:pt x="1" y="83"/>
                    </a:moveTo>
                    <a:cubicBezTo>
                      <a:pt x="1" y="83"/>
                      <a:pt x="1" y="83"/>
                      <a:pt x="1" y="83"/>
                    </a:cubicBezTo>
                    <a:cubicBezTo>
                      <a:pt x="1" y="83"/>
                      <a:pt x="1" y="84"/>
                      <a:pt x="1" y="84"/>
                    </a:cubicBezTo>
                    <a:cubicBezTo>
                      <a:pt x="1" y="85"/>
                      <a:pt x="1" y="85"/>
                      <a:pt x="1" y="86"/>
                    </a:cubicBezTo>
                    <a:cubicBezTo>
                      <a:pt x="0" y="86"/>
                      <a:pt x="0" y="87"/>
                      <a:pt x="0" y="87"/>
                    </a:cubicBezTo>
                    <a:cubicBezTo>
                      <a:pt x="0" y="87"/>
                      <a:pt x="0" y="87"/>
                      <a:pt x="0" y="87"/>
                    </a:cubicBezTo>
                    <a:cubicBezTo>
                      <a:pt x="34" y="106"/>
                      <a:pt x="68" y="126"/>
                      <a:pt x="101" y="146"/>
                    </a:cubicBezTo>
                    <a:cubicBezTo>
                      <a:pt x="102" y="147"/>
                      <a:pt x="103" y="147"/>
                      <a:pt x="104" y="148"/>
                    </a:cubicBezTo>
                    <a:cubicBezTo>
                      <a:pt x="119" y="157"/>
                      <a:pt x="134" y="166"/>
                      <a:pt x="148" y="175"/>
                    </a:cubicBezTo>
                    <a:cubicBezTo>
                      <a:pt x="148" y="175"/>
                      <a:pt x="148" y="175"/>
                      <a:pt x="148" y="175"/>
                    </a:cubicBezTo>
                    <a:cubicBezTo>
                      <a:pt x="149" y="174"/>
                      <a:pt x="149" y="174"/>
                      <a:pt x="149" y="173"/>
                    </a:cubicBezTo>
                    <a:cubicBezTo>
                      <a:pt x="149" y="173"/>
                      <a:pt x="149" y="173"/>
                      <a:pt x="149" y="173"/>
                    </a:cubicBezTo>
                    <a:cubicBezTo>
                      <a:pt x="150" y="173"/>
                      <a:pt x="150" y="172"/>
                      <a:pt x="150" y="172"/>
                    </a:cubicBezTo>
                    <a:cubicBezTo>
                      <a:pt x="150" y="172"/>
                      <a:pt x="150" y="172"/>
                      <a:pt x="150" y="172"/>
                    </a:cubicBezTo>
                    <a:cubicBezTo>
                      <a:pt x="136" y="162"/>
                      <a:pt x="121" y="153"/>
                      <a:pt x="106" y="144"/>
                    </a:cubicBezTo>
                    <a:cubicBezTo>
                      <a:pt x="106" y="144"/>
                      <a:pt x="106" y="144"/>
                      <a:pt x="106" y="144"/>
                    </a:cubicBezTo>
                    <a:cubicBezTo>
                      <a:pt x="105" y="144"/>
                      <a:pt x="104" y="143"/>
                      <a:pt x="103" y="142"/>
                    </a:cubicBezTo>
                    <a:cubicBezTo>
                      <a:pt x="103" y="142"/>
                      <a:pt x="103" y="142"/>
                      <a:pt x="103" y="142"/>
                    </a:cubicBezTo>
                    <a:cubicBezTo>
                      <a:pt x="70" y="122"/>
                      <a:pt x="36" y="102"/>
                      <a:pt x="1" y="83"/>
                    </a:cubicBezTo>
                    <a:moveTo>
                      <a:pt x="503" y="56"/>
                    </a:moveTo>
                    <a:cubicBezTo>
                      <a:pt x="503" y="56"/>
                      <a:pt x="503" y="56"/>
                      <a:pt x="503" y="56"/>
                    </a:cubicBezTo>
                    <a:cubicBezTo>
                      <a:pt x="503" y="57"/>
                      <a:pt x="502" y="58"/>
                      <a:pt x="502" y="59"/>
                    </a:cubicBezTo>
                    <a:cubicBezTo>
                      <a:pt x="530" y="82"/>
                      <a:pt x="557" y="105"/>
                      <a:pt x="582" y="127"/>
                    </a:cubicBezTo>
                    <a:cubicBezTo>
                      <a:pt x="583" y="128"/>
                      <a:pt x="584" y="129"/>
                      <a:pt x="585" y="130"/>
                    </a:cubicBezTo>
                    <a:cubicBezTo>
                      <a:pt x="602" y="145"/>
                      <a:pt x="619" y="161"/>
                      <a:pt x="635" y="177"/>
                    </a:cubicBezTo>
                    <a:cubicBezTo>
                      <a:pt x="635" y="175"/>
                      <a:pt x="635" y="175"/>
                      <a:pt x="635" y="174"/>
                    </a:cubicBezTo>
                    <a:cubicBezTo>
                      <a:pt x="635" y="173"/>
                      <a:pt x="635" y="173"/>
                      <a:pt x="635" y="173"/>
                    </a:cubicBezTo>
                    <a:cubicBezTo>
                      <a:pt x="619" y="157"/>
                      <a:pt x="603" y="142"/>
                      <a:pt x="586" y="126"/>
                    </a:cubicBezTo>
                    <a:cubicBezTo>
                      <a:pt x="586" y="126"/>
                      <a:pt x="586" y="126"/>
                      <a:pt x="586" y="126"/>
                    </a:cubicBezTo>
                    <a:cubicBezTo>
                      <a:pt x="585" y="125"/>
                      <a:pt x="584" y="125"/>
                      <a:pt x="583" y="124"/>
                    </a:cubicBezTo>
                    <a:cubicBezTo>
                      <a:pt x="583" y="124"/>
                      <a:pt x="583" y="124"/>
                      <a:pt x="583" y="124"/>
                    </a:cubicBezTo>
                    <a:cubicBezTo>
                      <a:pt x="558" y="101"/>
                      <a:pt x="531" y="78"/>
                      <a:pt x="503" y="56"/>
                    </a:cubicBezTo>
                    <a:moveTo>
                      <a:pt x="430" y="0"/>
                    </a:moveTo>
                    <a:cubicBezTo>
                      <a:pt x="420" y="35"/>
                      <a:pt x="408" y="70"/>
                      <a:pt x="395" y="107"/>
                    </a:cubicBezTo>
                    <a:cubicBezTo>
                      <a:pt x="395" y="107"/>
                      <a:pt x="395" y="107"/>
                      <a:pt x="395" y="107"/>
                    </a:cubicBezTo>
                    <a:cubicBezTo>
                      <a:pt x="394" y="108"/>
                      <a:pt x="394" y="109"/>
                      <a:pt x="394" y="110"/>
                    </a:cubicBezTo>
                    <a:cubicBezTo>
                      <a:pt x="394" y="110"/>
                      <a:pt x="394" y="110"/>
                      <a:pt x="394" y="110"/>
                    </a:cubicBezTo>
                    <a:cubicBezTo>
                      <a:pt x="390" y="119"/>
                      <a:pt x="386" y="129"/>
                      <a:pt x="382" y="139"/>
                    </a:cubicBezTo>
                    <a:cubicBezTo>
                      <a:pt x="382" y="139"/>
                      <a:pt x="382" y="139"/>
                      <a:pt x="382" y="139"/>
                    </a:cubicBezTo>
                    <a:cubicBezTo>
                      <a:pt x="382" y="140"/>
                      <a:pt x="381" y="141"/>
                      <a:pt x="381" y="142"/>
                    </a:cubicBezTo>
                    <a:cubicBezTo>
                      <a:pt x="381" y="142"/>
                      <a:pt x="381" y="142"/>
                      <a:pt x="381" y="142"/>
                    </a:cubicBezTo>
                    <a:cubicBezTo>
                      <a:pt x="372" y="163"/>
                      <a:pt x="363" y="185"/>
                      <a:pt x="354" y="206"/>
                    </a:cubicBezTo>
                    <a:cubicBezTo>
                      <a:pt x="354" y="206"/>
                      <a:pt x="354" y="206"/>
                      <a:pt x="354" y="206"/>
                    </a:cubicBezTo>
                    <a:cubicBezTo>
                      <a:pt x="353" y="208"/>
                      <a:pt x="353" y="209"/>
                      <a:pt x="352" y="210"/>
                    </a:cubicBezTo>
                    <a:cubicBezTo>
                      <a:pt x="352" y="210"/>
                      <a:pt x="352" y="210"/>
                      <a:pt x="352" y="210"/>
                    </a:cubicBezTo>
                    <a:cubicBezTo>
                      <a:pt x="346" y="224"/>
                      <a:pt x="339" y="239"/>
                      <a:pt x="332" y="254"/>
                    </a:cubicBezTo>
                    <a:cubicBezTo>
                      <a:pt x="332" y="254"/>
                      <a:pt x="332" y="254"/>
                      <a:pt x="332" y="254"/>
                    </a:cubicBezTo>
                    <a:cubicBezTo>
                      <a:pt x="331" y="255"/>
                      <a:pt x="331" y="256"/>
                      <a:pt x="330" y="257"/>
                    </a:cubicBezTo>
                    <a:cubicBezTo>
                      <a:pt x="330" y="257"/>
                      <a:pt x="330" y="257"/>
                      <a:pt x="330" y="257"/>
                    </a:cubicBezTo>
                    <a:cubicBezTo>
                      <a:pt x="326" y="266"/>
                      <a:pt x="321" y="276"/>
                      <a:pt x="317" y="285"/>
                    </a:cubicBezTo>
                    <a:cubicBezTo>
                      <a:pt x="295" y="269"/>
                      <a:pt x="274" y="254"/>
                      <a:pt x="252" y="239"/>
                    </a:cubicBezTo>
                    <a:cubicBezTo>
                      <a:pt x="252" y="239"/>
                      <a:pt x="252" y="239"/>
                      <a:pt x="252" y="239"/>
                    </a:cubicBezTo>
                    <a:cubicBezTo>
                      <a:pt x="251" y="238"/>
                      <a:pt x="249" y="237"/>
                      <a:pt x="248" y="236"/>
                    </a:cubicBezTo>
                    <a:cubicBezTo>
                      <a:pt x="248" y="236"/>
                      <a:pt x="248" y="236"/>
                      <a:pt x="248" y="236"/>
                    </a:cubicBezTo>
                    <a:cubicBezTo>
                      <a:pt x="238" y="229"/>
                      <a:pt x="228" y="222"/>
                      <a:pt x="217" y="215"/>
                    </a:cubicBezTo>
                    <a:cubicBezTo>
                      <a:pt x="217" y="215"/>
                      <a:pt x="217" y="215"/>
                      <a:pt x="217" y="215"/>
                    </a:cubicBezTo>
                    <a:cubicBezTo>
                      <a:pt x="216" y="215"/>
                      <a:pt x="215" y="214"/>
                      <a:pt x="214" y="213"/>
                    </a:cubicBezTo>
                    <a:cubicBezTo>
                      <a:pt x="214" y="213"/>
                      <a:pt x="214" y="213"/>
                      <a:pt x="214" y="213"/>
                    </a:cubicBezTo>
                    <a:cubicBezTo>
                      <a:pt x="209" y="209"/>
                      <a:pt x="203" y="206"/>
                      <a:pt x="197" y="202"/>
                    </a:cubicBezTo>
                    <a:cubicBezTo>
                      <a:pt x="197" y="203"/>
                      <a:pt x="196" y="204"/>
                      <a:pt x="196" y="205"/>
                    </a:cubicBezTo>
                    <a:cubicBezTo>
                      <a:pt x="201" y="209"/>
                      <a:pt x="207" y="213"/>
                      <a:pt x="212" y="217"/>
                    </a:cubicBezTo>
                    <a:cubicBezTo>
                      <a:pt x="213" y="217"/>
                      <a:pt x="214" y="218"/>
                      <a:pt x="215" y="219"/>
                    </a:cubicBezTo>
                    <a:cubicBezTo>
                      <a:pt x="226" y="226"/>
                      <a:pt x="236" y="233"/>
                      <a:pt x="247" y="240"/>
                    </a:cubicBezTo>
                    <a:cubicBezTo>
                      <a:pt x="248" y="241"/>
                      <a:pt x="249" y="241"/>
                      <a:pt x="250" y="242"/>
                    </a:cubicBezTo>
                    <a:cubicBezTo>
                      <a:pt x="273" y="258"/>
                      <a:pt x="296" y="274"/>
                      <a:pt x="318" y="291"/>
                    </a:cubicBezTo>
                    <a:cubicBezTo>
                      <a:pt x="323" y="280"/>
                      <a:pt x="328" y="270"/>
                      <a:pt x="333" y="259"/>
                    </a:cubicBezTo>
                    <a:cubicBezTo>
                      <a:pt x="334" y="258"/>
                      <a:pt x="334" y="257"/>
                      <a:pt x="335" y="256"/>
                    </a:cubicBezTo>
                    <a:cubicBezTo>
                      <a:pt x="342" y="241"/>
                      <a:pt x="349" y="227"/>
                      <a:pt x="355" y="212"/>
                    </a:cubicBezTo>
                    <a:cubicBezTo>
                      <a:pt x="356" y="211"/>
                      <a:pt x="356" y="210"/>
                      <a:pt x="357" y="209"/>
                    </a:cubicBezTo>
                    <a:cubicBezTo>
                      <a:pt x="366" y="187"/>
                      <a:pt x="375" y="165"/>
                      <a:pt x="384" y="144"/>
                    </a:cubicBezTo>
                    <a:cubicBezTo>
                      <a:pt x="384" y="143"/>
                      <a:pt x="385" y="142"/>
                      <a:pt x="385" y="141"/>
                    </a:cubicBezTo>
                    <a:cubicBezTo>
                      <a:pt x="389" y="131"/>
                      <a:pt x="393" y="121"/>
                      <a:pt x="396" y="112"/>
                    </a:cubicBezTo>
                    <a:cubicBezTo>
                      <a:pt x="397" y="111"/>
                      <a:pt x="397" y="110"/>
                      <a:pt x="398" y="109"/>
                    </a:cubicBezTo>
                    <a:cubicBezTo>
                      <a:pt x="411" y="74"/>
                      <a:pt x="422" y="39"/>
                      <a:pt x="432" y="6"/>
                    </a:cubicBezTo>
                    <a:cubicBezTo>
                      <a:pt x="443" y="13"/>
                      <a:pt x="453" y="21"/>
                      <a:pt x="463" y="29"/>
                    </a:cubicBezTo>
                    <a:cubicBezTo>
                      <a:pt x="463" y="29"/>
                      <a:pt x="463" y="28"/>
                      <a:pt x="463" y="28"/>
                    </a:cubicBezTo>
                    <a:cubicBezTo>
                      <a:pt x="463" y="27"/>
                      <a:pt x="464" y="27"/>
                      <a:pt x="464" y="26"/>
                    </a:cubicBezTo>
                    <a:cubicBezTo>
                      <a:pt x="464" y="26"/>
                      <a:pt x="464" y="26"/>
                      <a:pt x="464" y="26"/>
                    </a:cubicBezTo>
                    <a:cubicBezTo>
                      <a:pt x="464" y="25"/>
                      <a:pt x="464" y="25"/>
                      <a:pt x="464" y="25"/>
                    </a:cubicBezTo>
                    <a:cubicBezTo>
                      <a:pt x="453" y="17"/>
                      <a:pt x="442" y="9"/>
                      <a:pt x="43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596" name="Freeform 260"/>
              <p:cNvSpPr>
                <a:spLocks noEditPoints="1"/>
              </p:cNvSpPr>
              <p:nvPr/>
            </p:nvSpPr>
            <p:spPr bwMode="auto">
              <a:xfrm>
                <a:off x="928" y="1470"/>
                <a:ext cx="1219" cy="2194"/>
              </a:xfrm>
              <a:custGeom>
                <a:avLst/>
                <a:gdLst>
                  <a:gd name="T0" fmla="*/ 182 w 785"/>
                  <a:gd name="T1" fmla="*/ 1265 h 1413"/>
                  <a:gd name="T2" fmla="*/ 58 w 785"/>
                  <a:gd name="T3" fmla="*/ 1332 h 1413"/>
                  <a:gd name="T4" fmla="*/ 12 w 785"/>
                  <a:gd name="T5" fmla="*/ 1376 h 1413"/>
                  <a:gd name="T6" fmla="*/ 33 w 785"/>
                  <a:gd name="T7" fmla="*/ 1413 h 1413"/>
                  <a:gd name="T8" fmla="*/ 16 w 785"/>
                  <a:gd name="T9" fmla="*/ 1374 h 1413"/>
                  <a:gd name="T10" fmla="*/ 5 w 785"/>
                  <a:gd name="T11" fmla="*/ 1357 h 1413"/>
                  <a:gd name="T12" fmla="*/ 183 w 785"/>
                  <a:gd name="T13" fmla="*/ 1267 h 1413"/>
                  <a:gd name="T14" fmla="*/ 346 w 785"/>
                  <a:gd name="T15" fmla="*/ 1149 h 1413"/>
                  <a:gd name="T16" fmla="*/ 437 w 785"/>
                  <a:gd name="T17" fmla="*/ 1064 h 1413"/>
                  <a:gd name="T18" fmla="*/ 435 w 785"/>
                  <a:gd name="T19" fmla="*/ 1069 h 1413"/>
                  <a:gd name="T20" fmla="*/ 437 w 785"/>
                  <a:gd name="T21" fmla="*/ 1064 h 1413"/>
                  <a:gd name="T22" fmla="*/ 491 w 785"/>
                  <a:gd name="T23" fmla="*/ 1007 h 1413"/>
                  <a:gd name="T24" fmla="*/ 450 w 785"/>
                  <a:gd name="T25" fmla="*/ 1052 h 1413"/>
                  <a:gd name="T26" fmla="*/ 447 w 785"/>
                  <a:gd name="T27" fmla="*/ 1055 h 1413"/>
                  <a:gd name="T28" fmla="*/ 442 w 785"/>
                  <a:gd name="T29" fmla="*/ 1063 h 1413"/>
                  <a:gd name="T30" fmla="*/ 489 w 785"/>
                  <a:gd name="T31" fmla="*/ 1012 h 1413"/>
                  <a:gd name="T32" fmla="*/ 522 w 785"/>
                  <a:gd name="T33" fmla="*/ 971 h 1413"/>
                  <a:gd name="T34" fmla="*/ 533 w 785"/>
                  <a:gd name="T35" fmla="*/ 956 h 1413"/>
                  <a:gd name="T36" fmla="*/ 524 w 785"/>
                  <a:gd name="T37" fmla="*/ 968 h 1413"/>
                  <a:gd name="T38" fmla="*/ 532 w 785"/>
                  <a:gd name="T39" fmla="*/ 962 h 1413"/>
                  <a:gd name="T40" fmla="*/ 611 w 785"/>
                  <a:gd name="T41" fmla="*/ 847 h 1413"/>
                  <a:gd name="T42" fmla="*/ 712 w 785"/>
                  <a:gd name="T43" fmla="*/ 650 h 1413"/>
                  <a:gd name="T44" fmla="*/ 668 w 785"/>
                  <a:gd name="T45" fmla="*/ 747 h 1413"/>
                  <a:gd name="T46" fmla="*/ 631 w 785"/>
                  <a:gd name="T47" fmla="*/ 815 h 1413"/>
                  <a:gd name="T48" fmla="*/ 613 w 785"/>
                  <a:gd name="T49" fmla="*/ 844 h 1413"/>
                  <a:gd name="T50" fmla="*/ 632 w 785"/>
                  <a:gd name="T51" fmla="*/ 817 h 1413"/>
                  <a:gd name="T52" fmla="*/ 712 w 785"/>
                  <a:gd name="T53" fmla="*/ 656 h 1413"/>
                  <a:gd name="T54" fmla="*/ 734 w 785"/>
                  <a:gd name="T55" fmla="*/ 588 h 1413"/>
                  <a:gd name="T56" fmla="*/ 737 w 785"/>
                  <a:gd name="T57" fmla="*/ 586 h 1413"/>
                  <a:gd name="T58" fmla="*/ 747 w 785"/>
                  <a:gd name="T59" fmla="*/ 546 h 1413"/>
                  <a:gd name="T60" fmla="*/ 773 w 785"/>
                  <a:gd name="T61" fmla="*/ 429 h 1413"/>
                  <a:gd name="T62" fmla="*/ 755 w 785"/>
                  <a:gd name="T63" fmla="*/ 518 h 1413"/>
                  <a:gd name="T64" fmla="*/ 754 w 785"/>
                  <a:gd name="T65" fmla="*/ 522 h 1413"/>
                  <a:gd name="T66" fmla="*/ 749 w 785"/>
                  <a:gd name="T67" fmla="*/ 545 h 1413"/>
                  <a:gd name="T68" fmla="*/ 756 w 785"/>
                  <a:gd name="T69" fmla="*/ 520 h 1413"/>
                  <a:gd name="T70" fmla="*/ 781 w 785"/>
                  <a:gd name="T71" fmla="*/ 372 h 1413"/>
                  <a:gd name="T72" fmla="*/ 780 w 785"/>
                  <a:gd name="T73" fmla="*/ 367 h 1413"/>
                  <a:gd name="T74" fmla="*/ 784 w 785"/>
                  <a:gd name="T75" fmla="*/ 336 h 1413"/>
                  <a:gd name="T76" fmla="*/ 715 w 785"/>
                  <a:gd name="T77" fmla="*/ 50 h 1413"/>
                  <a:gd name="T78" fmla="*/ 784 w 785"/>
                  <a:gd name="T79" fmla="*/ 307 h 1413"/>
                  <a:gd name="T80" fmla="*/ 729 w 785"/>
                  <a:gd name="T81" fmla="*/ 208 h 1413"/>
                  <a:gd name="T82" fmla="*/ 703 w 785"/>
                  <a:gd name="T83" fmla="*/ 0 h 1413"/>
                  <a:gd name="T84" fmla="*/ 716 w 785"/>
                  <a:gd name="T85" fmla="*/ 49 h 1413"/>
                  <a:gd name="T86" fmla="*/ 704 w 785"/>
                  <a:gd name="T87" fmla="*/ 0 h 1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5" h="1413">
                    <a:moveTo>
                      <a:pt x="345" y="1149"/>
                    </a:moveTo>
                    <a:cubicBezTo>
                      <a:pt x="294" y="1191"/>
                      <a:pt x="239" y="1230"/>
                      <a:pt x="182" y="1265"/>
                    </a:cubicBezTo>
                    <a:cubicBezTo>
                      <a:pt x="182" y="1265"/>
                      <a:pt x="182" y="1265"/>
                      <a:pt x="182" y="1265"/>
                    </a:cubicBezTo>
                    <a:cubicBezTo>
                      <a:pt x="180" y="1266"/>
                      <a:pt x="179" y="1267"/>
                      <a:pt x="178" y="1267"/>
                    </a:cubicBezTo>
                    <a:cubicBezTo>
                      <a:pt x="178" y="1267"/>
                      <a:pt x="178" y="1267"/>
                      <a:pt x="178" y="1267"/>
                    </a:cubicBezTo>
                    <a:cubicBezTo>
                      <a:pt x="139" y="1291"/>
                      <a:pt x="99" y="1312"/>
                      <a:pt x="58" y="1332"/>
                    </a:cubicBezTo>
                    <a:cubicBezTo>
                      <a:pt x="39" y="1341"/>
                      <a:pt x="20" y="1349"/>
                      <a:pt x="0" y="1358"/>
                    </a:cubicBezTo>
                    <a:cubicBezTo>
                      <a:pt x="4" y="1363"/>
                      <a:pt x="8" y="1369"/>
                      <a:pt x="11" y="1374"/>
                    </a:cubicBezTo>
                    <a:cubicBezTo>
                      <a:pt x="12" y="1375"/>
                      <a:pt x="12" y="1375"/>
                      <a:pt x="12" y="1376"/>
                    </a:cubicBezTo>
                    <a:cubicBezTo>
                      <a:pt x="21" y="1389"/>
                      <a:pt x="27" y="1401"/>
                      <a:pt x="33" y="1413"/>
                    </a:cubicBezTo>
                    <a:cubicBezTo>
                      <a:pt x="33" y="1413"/>
                      <a:pt x="33" y="1413"/>
                      <a:pt x="33" y="1413"/>
                    </a:cubicBezTo>
                    <a:cubicBezTo>
                      <a:pt x="33" y="1413"/>
                      <a:pt x="33" y="1413"/>
                      <a:pt x="33" y="1413"/>
                    </a:cubicBezTo>
                    <a:cubicBezTo>
                      <a:pt x="35" y="1412"/>
                      <a:pt x="36" y="1412"/>
                      <a:pt x="37" y="1412"/>
                    </a:cubicBezTo>
                    <a:cubicBezTo>
                      <a:pt x="31" y="1400"/>
                      <a:pt x="25" y="1387"/>
                      <a:pt x="16" y="1374"/>
                    </a:cubicBezTo>
                    <a:cubicBezTo>
                      <a:pt x="16" y="1374"/>
                      <a:pt x="16" y="1374"/>
                      <a:pt x="16" y="1374"/>
                    </a:cubicBezTo>
                    <a:cubicBezTo>
                      <a:pt x="16" y="1374"/>
                      <a:pt x="16" y="1373"/>
                      <a:pt x="15" y="1373"/>
                    </a:cubicBezTo>
                    <a:cubicBezTo>
                      <a:pt x="15" y="1373"/>
                      <a:pt x="15" y="1373"/>
                      <a:pt x="15" y="1373"/>
                    </a:cubicBezTo>
                    <a:cubicBezTo>
                      <a:pt x="12" y="1368"/>
                      <a:pt x="9" y="1362"/>
                      <a:pt x="5" y="1357"/>
                    </a:cubicBezTo>
                    <a:cubicBezTo>
                      <a:pt x="23" y="1350"/>
                      <a:pt x="41" y="1341"/>
                      <a:pt x="59" y="1333"/>
                    </a:cubicBezTo>
                    <a:cubicBezTo>
                      <a:pt x="101" y="1313"/>
                      <a:pt x="141" y="1292"/>
                      <a:pt x="179" y="1269"/>
                    </a:cubicBezTo>
                    <a:cubicBezTo>
                      <a:pt x="180" y="1268"/>
                      <a:pt x="182" y="1267"/>
                      <a:pt x="183" y="1267"/>
                    </a:cubicBezTo>
                    <a:cubicBezTo>
                      <a:pt x="241" y="1232"/>
                      <a:pt x="295" y="1193"/>
                      <a:pt x="347" y="1150"/>
                    </a:cubicBezTo>
                    <a:cubicBezTo>
                      <a:pt x="346" y="1150"/>
                      <a:pt x="346" y="1150"/>
                      <a:pt x="346" y="1150"/>
                    </a:cubicBezTo>
                    <a:cubicBezTo>
                      <a:pt x="346" y="1150"/>
                      <a:pt x="346" y="1149"/>
                      <a:pt x="346" y="1149"/>
                    </a:cubicBezTo>
                    <a:cubicBezTo>
                      <a:pt x="345" y="1149"/>
                      <a:pt x="345" y="1149"/>
                      <a:pt x="345" y="1149"/>
                    </a:cubicBezTo>
                    <a:cubicBezTo>
                      <a:pt x="345" y="1149"/>
                      <a:pt x="345" y="1149"/>
                      <a:pt x="345" y="1149"/>
                    </a:cubicBezTo>
                    <a:moveTo>
                      <a:pt x="437" y="1064"/>
                    </a:moveTo>
                    <a:cubicBezTo>
                      <a:pt x="422" y="1080"/>
                      <a:pt x="406" y="1095"/>
                      <a:pt x="390" y="1109"/>
                    </a:cubicBezTo>
                    <a:cubicBezTo>
                      <a:pt x="390" y="1110"/>
                      <a:pt x="391" y="1111"/>
                      <a:pt x="391" y="1111"/>
                    </a:cubicBezTo>
                    <a:cubicBezTo>
                      <a:pt x="406" y="1098"/>
                      <a:pt x="421" y="1084"/>
                      <a:pt x="435" y="1069"/>
                    </a:cubicBezTo>
                    <a:cubicBezTo>
                      <a:pt x="436" y="1069"/>
                      <a:pt x="436" y="1068"/>
                      <a:pt x="437" y="1067"/>
                    </a:cubicBezTo>
                    <a:cubicBezTo>
                      <a:pt x="437" y="1067"/>
                      <a:pt x="438" y="1066"/>
                      <a:pt x="438" y="1066"/>
                    </a:cubicBezTo>
                    <a:cubicBezTo>
                      <a:pt x="438" y="1065"/>
                      <a:pt x="438" y="1065"/>
                      <a:pt x="437" y="1064"/>
                    </a:cubicBezTo>
                    <a:moveTo>
                      <a:pt x="522" y="971"/>
                    </a:moveTo>
                    <a:cubicBezTo>
                      <a:pt x="511" y="983"/>
                      <a:pt x="501" y="995"/>
                      <a:pt x="491" y="1007"/>
                    </a:cubicBezTo>
                    <a:cubicBezTo>
                      <a:pt x="491" y="1007"/>
                      <a:pt x="491" y="1007"/>
                      <a:pt x="491" y="1007"/>
                    </a:cubicBezTo>
                    <a:cubicBezTo>
                      <a:pt x="490" y="1008"/>
                      <a:pt x="489" y="1009"/>
                      <a:pt x="488" y="1010"/>
                    </a:cubicBezTo>
                    <a:cubicBezTo>
                      <a:pt x="488" y="1010"/>
                      <a:pt x="488" y="1010"/>
                      <a:pt x="488" y="1010"/>
                    </a:cubicBezTo>
                    <a:cubicBezTo>
                      <a:pt x="475" y="1024"/>
                      <a:pt x="463" y="1038"/>
                      <a:pt x="450" y="1052"/>
                    </a:cubicBezTo>
                    <a:cubicBezTo>
                      <a:pt x="450" y="1052"/>
                      <a:pt x="450" y="1052"/>
                      <a:pt x="450" y="1052"/>
                    </a:cubicBezTo>
                    <a:cubicBezTo>
                      <a:pt x="449" y="1053"/>
                      <a:pt x="448" y="1054"/>
                      <a:pt x="447" y="1055"/>
                    </a:cubicBezTo>
                    <a:cubicBezTo>
                      <a:pt x="447" y="1055"/>
                      <a:pt x="447" y="1055"/>
                      <a:pt x="447" y="1055"/>
                    </a:cubicBezTo>
                    <a:cubicBezTo>
                      <a:pt x="444" y="1057"/>
                      <a:pt x="442" y="1059"/>
                      <a:pt x="440" y="1061"/>
                    </a:cubicBezTo>
                    <a:cubicBezTo>
                      <a:pt x="440" y="1062"/>
                      <a:pt x="441" y="1063"/>
                      <a:pt x="441" y="1063"/>
                    </a:cubicBezTo>
                    <a:cubicBezTo>
                      <a:pt x="441" y="1063"/>
                      <a:pt x="442" y="1063"/>
                      <a:pt x="442" y="1063"/>
                    </a:cubicBezTo>
                    <a:cubicBezTo>
                      <a:pt x="444" y="1061"/>
                      <a:pt x="446" y="1059"/>
                      <a:pt x="448" y="1056"/>
                    </a:cubicBezTo>
                    <a:cubicBezTo>
                      <a:pt x="449" y="1055"/>
                      <a:pt x="450" y="1054"/>
                      <a:pt x="451" y="1054"/>
                    </a:cubicBezTo>
                    <a:cubicBezTo>
                      <a:pt x="464" y="1040"/>
                      <a:pt x="477" y="1026"/>
                      <a:pt x="489" y="1012"/>
                    </a:cubicBezTo>
                    <a:cubicBezTo>
                      <a:pt x="490" y="1011"/>
                      <a:pt x="491" y="1010"/>
                      <a:pt x="492" y="1009"/>
                    </a:cubicBezTo>
                    <a:cubicBezTo>
                      <a:pt x="502" y="997"/>
                      <a:pt x="513" y="985"/>
                      <a:pt x="523" y="973"/>
                    </a:cubicBezTo>
                    <a:cubicBezTo>
                      <a:pt x="522" y="972"/>
                      <a:pt x="522" y="971"/>
                      <a:pt x="522" y="971"/>
                    </a:cubicBezTo>
                    <a:moveTo>
                      <a:pt x="611" y="847"/>
                    </a:moveTo>
                    <a:cubicBezTo>
                      <a:pt x="587" y="885"/>
                      <a:pt x="561" y="921"/>
                      <a:pt x="533" y="956"/>
                    </a:cubicBezTo>
                    <a:cubicBezTo>
                      <a:pt x="533" y="956"/>
                      <a:pt x="533" y="956"/>
                      <a:pt x="533" y="956"/>
                    </a:cubicBezTo>
                    <a:cubicBezTo>
                      <a:pt x="532" y="958"/>
                      <a:pt x="531" y="959"/>
                      <a:pt x="531" y="960"/>
                    </a:cubicBezTo>
                    <a:cubicBezTo>
                      <a:pt x="531" y="960"/>
                      <a:pt x="531" y="960"/>
                      <a:pt x="531" y="960"/>
                    </a:cubicBezTo>
                    <a:cubicBezTo>
                      <a:pt x="528" y="962"/>
                      <a:pt x="526" y="965"/>
                      <a:pt x="524" y="968"/>
                    </a:cubicBezTo>
                    <a:cubicBezTo>
                      <a:pt x="525" y="968"/>
                      <a:pt x="525" y="969"/>
                      <a:pt x="525" y="970"/>
                    </a:cubicBezTo>
                    <a:cubicBezTo>
                      <a:pt x="525" y="970"/>
                      <a:pt x="525" y="970"/>
                      <a:pt x="525" y="970"/>
                    </a:cubicBezTo>
                    <a:cubicBezTo>
                      <a:pt x="528" y="967"/>
                      <a:pt x="530" y="964"/>
                      <a:pt x="532" y="962"/>
                    </a:cubicBezTo>
                    <a:cubicBezTo>
                      <a:pt x="533" y="961"/>
                      <a:pt x="534" y="959"/>
                      <a:pt x="534" y="958"/>
                    </a:cubicBezTo>
                    <a:cubicBezTo>
                      <a:pt x="562" y="923"/>
                      <a:pt x="588" y="887"/>
                      <a:pt x="612" y="849"/>
                    </a:cubicBezTo>
                    <a:cubicBezTo>
                      <a:pt x="612" y="849"/>
                      <a:pt x="611" y="848"/>
                      <a:pt x="611" y="847"/>
                    </a:cubicBezTo>
                    <a:moveTo>
                      <a:pt x="734" y="588"/>
                    </a:moveTo>
                    <a:cubicBezTo>
                      <a:pt x="727" y="609"/>
                      <a:pt x="720" y="630"/>
                      <a:pt x="712" y="650"/>
                    </a:cubicBezTo>
                    <a:cubicBezTo>
                      <a:pt x="712" y="650"/>
                      <a:pt x="712" y="650"/>
                      <a:pt x="712" y="650"/>
                    </a:cubicBezTo>
                    <a:cubicBezTo>
                      <a:pt x="711" y="652"/>
                      <a:pt x="711" y="653"/>
                      <a:pt x="710" y="654"/>
                    </a:cubicBezTo>
                    <a:cubicBezTo>
                      <a:pt x="710" y="654"/>
                      <a:pt x="710" y="654"/>
                      <a:pt x="710" y="654"/>
                    </a:cubicBezTo>
                    <a:cubicBezTo>
                      <a:pt x="698" y="685"/>
                      <a:pt x="683" y="716"/>
                      <a:pt x="668" y="747"/>
                    </a:cubicBezTo>
                    <a:cubicBezTo>
                      <a:pt x="657" y="769"/>
                      <a:pt x="645" y="790"/>
                      <a:pt x="633" y="811"/>
                    </a:cubicBezTo>
                    <a:cubicBezTo>
                      <a:pt x="633" y="811"/>
                      <a:pt x="633" y="811"/>
                      <a:pt x="633" y="811"/>
                    </a:cubicBezTo>
                    <a:cubicBezTo>
                      <a:pt x="632" y="813"/>
                      <a:pt x="631" y="814"/>
                      <a:pt x="631" y="815"/>
                    </a:cubicBezTo>
                    <a:cubicBezTo>
                      <a:pt x="631" y="815"/>
                      <a:pt x="631" y="815"/>
                      <a:pt x="631" y="815"/>
                    </a:cubicBezTo>
                    <a:cubicBezTo>
                      <a:pt x="631" y="815"/>
                      <a:pt x="631" y="815"/>
                      <a:pt x="631" y="815"/>
                    </a:cubicBezTo>
                    <a:cubicBezTo>
                      <a:pt x="625" y="825"/>
                      <a:pt x="619" y="834"/>
                      <a:pt x="613" y="844"/>
                    </a:cubicBezTo>
                    <a:cubicBezTo>
                      <a:pt x="613" y="845"/>
                      <a:pt x="614" y="845"/>
                      <a:pt x="614" y="846"/>
                    </a:cubicBezTo>
                    <a:cubicBezTo>
                      <a:pt x="614" y="846"/>
                      <a:pt x="614" y="846"/>
                      <a:pt x="614" y="846"/>
                    </a:cubicBezTo>
                    <a:cubicBezTo>
                      <a:pt x="620" y="836"/>
                      <a:pt x="626" y="827"/>
                      <a:pt x="632" y="817"/>
                    </a:cubicBezTo>
                    <a:cubicBezTo>
                      <a:pt x="633" y="816"/>
                      <a:pt x="633" y="815"/>
                      <a:pt x="634" y="813"/>
                    </a:cubicBezTo>
                    <a:cubicBezTo>
                      <a:pt x="646" y="792"/>
                      <a:pt x="658" y="771"/>
                      <a:pt x="669" y="749"/>
                    </a:cubicBezTo>
                    <a:cubicBezTo>
                      <a:pt x="685" y="718"/>
                      <a:pt x="699" y="687"/>
                      <a:pt x="712" y="656"/>
                    </a:cubicBezTo>
                    <a:cubicBezTo>
                      <a:pt x="712" y="655"/>
                      <a:pt x="713" y="654"/>
                      <a:pt x="713" y="652"/>
                    </a:cubicBezTo>
                    <a:cubicBezTo>
                      <a:pt x="721" y="632"/>
                      <a:pt x="729" y="611"/>
                      <a:pt x="736" y="590"/>
                    </a:cubicBezTo>
                    <a:cubicBezTo>
                      <a:pt x="735" y="589"/>
                      <a:pt x="735" y="589"/>
                      <a:pt x="734" y="588"/>
                    </a:cubicBezTo>
                    <a:moveTo>
                      <a:pt x="747" y="546"/>
                    </a:moveTo>
                    <a:cubicBezTo>
                      <a:pt x="743" y="559"/>
                      <a:pt x="739" y="572"/>
                      <a:pt x="735" y="584"/>
                    </a:cubicBezTo>
                    <a:cubicBezTo>
                      <a:pt x="736" y="585"/>
                      <a:pt x="736" y="586"/>
                      <a:pt x="737" y="586"/>
                    </a:cubicBezTo>
                    <a:cubicBezTo>
                      <a:pt x="737" y="586"/>
                      <a:pt x="737" y="586"/>
                      <a:pt x="737" y="586"/>
                    </a:cubicBezTo>
                    <a:cubicBezTo>
                      <a:pt x="741" y="574"/>
                      <a:pt x="745" y="561"/>
                      <a:pt x="748" y="548"/>
                    </a:cubicBezTo>
                    <a:cubicBezTo>
                      <a:pt x="748" y="548"/>
                      <a:pt x="747" y="547"/>
                      <a:pt x="747" y="546"/>
                    </a:cubicBezTo>
                    <a:moveTo>
                      <a:pt x="780" y="371"/>
                    </a:moveTo>
                    <a:cubicBezTo>
                      <a:pt x="778" y="390"/>
                      <a:pt x="776" y="410"/>
                      <a:pt x="773" y="429"/>
                    </a:cubicBezTo>
                    <a:cubicBezTo>
                      <a:pt x="773" y="429"/>
                      <a:pt x="773" y="429"/>
                      <a:pt x="773" y="429"/>
                    </a:cubicBezTo>
                    <a:cubicBezTo>
                      <a:pt x="772" y="431"/>
                      <a:pt x="772" y="432"/>
                      <a:pt x="772" y="433"/>
                    </a:cubicBezTo>
                    <a:cubicBezTo>
                      <a:pt x="772" y="433"/>
                      <a:pt x="772" y="433"/>
                      <a:pt x="772" y="433"/>
                    </a:cubicBezTo>
                    <a:cubicBezTo>
                      <a:pt x="768" y="461"/>
                      <a:pt x="762" y="490"/>
                      <a:pt x="755" y="518"/>
                    </a:cubicBezTo>
                    <a:cubicBezTo>
                      <a:pt x="755" y="518"/>
                      <a:pt x="755" y="518"/>
                      <a:pt x="755" y="518"/>
                    </a:cubicBezTo>
                    <a:cubicBezTo>
                      <a:pt x="754" y="519"/>
                      <a:pt x="754" y="520"/>
                      <a:pt x="754" y="522"/>
                    </a:cubicBezTo>
                    <a:cubicBezTo>
                      <a:pt x="754" y="522"/>
                      <a:pt x="754" y="522"/>
                      <a:pt x="754" y="522"/>
                    </a:cubicBezTo>
                    <a:cubicBezTo>
                      <a:pt x="754" y="522"/>
                      <a:pt x="754" y="522"/>
                      <a:pt x="754" y="522"/>
                    </a:cubicBezTo>
                    <a:cubicBezTo>
                      <a:pt x="752" y="529"/>
                      <a:pt x="750" y="536"/>
                      <a:pt x="748" y="543"/>
                    </a:cubicBezTo>
                    <a:cubicBezTo>
                      <a:pt x="748" y="543"/>
                      <a:pt x="749" y="544"/>
                      <a:pt x="749" y="545"/>
                    </a:cubicBezTo>
                    <a:cubicBezTo>
                      <a:pt x="749" y="545"/>
                      <a:pt x="749" y="545"/>
                      <a:pt x="749" y="545"/>
                    </a:cubicBezTo>
                    <a:cubicBezTo>
                      <a:pt x="751" y="538"/>
                      <a:pt x="753" y="531"/>
                      <a:pt x="755" y="524"/>
                    </a:cubicBezTo>
                    <a:cubicBezTo>
                      <a:pt x="755" y="522"/>
                      <a:pt x="756" y="521"/>
                      <a:pt x="756" y="520"/>
                    </a:cubicBezTo>
                    <a:cubicBezTo>
                      <a:pt x="763" y="492"/>
                      <a:pt x="769" y="463"/>
                      <a:pt x="773" y="435"/>
                    </a:cubicBezTo>
                    <a:cubicBezTo>
                      <a:pt x="774" y="434"/>
                      <a:pt x="774" y="432"/>
                      <a:pt x="774" y="431"/>
                    </a:cubicBezTo>
                    <a:cubicBezTo>
                      <a:pt x="777" y="412"/>
                      <a:pt x="779" y="392"/>
                      <a:pt x="781" y="372"/>
                    </a:cubicBezTo>
                    <a:cubicBezTo>
                      <a:pt x="781" y="372"/>
                      <a:pt x="780" y="371"/>
                      <a:pt x="780" y="371"/>
                    </a:cubicBezTo>
                    <a:moveTo>
                      <a:pt x="782" y="335"/>
                    </a:moveTo>
                    <a:cubicBezTo>
                      <a:pt x="782" y="345"/>
                      <a:pt x="781" y="356"/>
                      <a:pt x="780" y="367"/>
                    </a:cubicBezTo>
                    <a:cubicBezTo>
                      <a:pt x="781" y="368"/>
                      <a:pt x="781" y="368"/>
                      <a:pt x="782" y="369"/>
                    </a:cubicBezTo>
                    <a:cubicBezTo>
                      <a:pt x="782" y="369"/>
                      <a:pt x="782" y="369"/>
                      <a:pt x="782" y="369"/>
                    </a:cubicBezTo>
                    <a:cubicBezTo>
                      <a:pt x="783" y="358"/>
                      <a:pt x="783" y="347"/>
                      <a:pt x="784" y="336"/>
                    </a:cubicBezTo>
                    <a:cubicBezTo>
                      <a:pt x="783" y="336"/>
                      <a:pt x="783" y="336"/>
                      <a:pt x="783" y="335"/>
                    </a:cubicBezTo>
                    <a:cubicBezTo>
                      <a:pt x="782" y="335"/>
                      <a:pt x="782" y="335"/>
                      <a:pt x="782" y="335"/>
                    </a:cubicBezTo>
                    <a:moveTo>
                      <a:pt x="715" y="50"/>
                    </a:moveTo>
                    <a:cubicBezTo>
                      <a:pt x="724" y="102"/>
                      <a:pt x="728" y="155"/>
                      <a:pt x="727" y="210"/>
                    </a:cubicBezTo>
                    <a:cubicBezTo>
                      <a:pt x="749" y="234"/>
                      <a:pt x="768" y="257"/>
                      <a:pt x="784" y="279"/>
                    </a:cubicBezTo>
                    <a:cubicBezTo>
                      <a:pt x="784" y="288"/>
                      <a:pt x="784" y="297"/>
                      <a:pt x="784" y="307"/>
                    </a:cubicBezTo>
                    <a:cubicBezTo>
                      <a:pt x="784" y="307"/>
                      <a:pt x="784" y="307"/>
                      <a:pt x="784" y="308"/>
                    </a:cubicBezTo>
                    <a:cubicBezTo>
                      <a:pt x="785" y="298"/>
                      <a:pt x="785" y="288"/>
                      <a:pt x="785" y="277"/>
                    </a:cubicBezTo>
                    <a:cubicBezTo>
                      <a:pt x="769" y="255"/>
                      <a:pt x="751" y="232"/>
                      <a:pt x="729" y="208"/>
                    </a:cubicBezTo>
                    <a:cubicBezTo>
                      <a:pt x="730" y="155"/>
                      <a:pt x="726" y="102"/>
                      <a:pt x="716" y="52"/>
                    </a:cubicBezTo>
                    <a:cubicBezTo>
                      <a:pt x="716" y="51"/>
                      <a:pt x="715" y="51"/>
                      <a:pt x="715" y="50"/>
                    </a:cubicBezTo>
                    <a:moveTo>
                      <a:pt x="703" y="0"/>
                    </a:moveTo>
                    <a:cubicBezTo>
                      <a:pt x="707" y="15"/>
                      <a:pt x="711" y="31"/>
                      <a:pt x="714" y="47"/>
                    </a:cubicBezTo>
                    <a:cubicBezTo>
                      <a:pt x="714" y="47"/>
                      <a:pt x="714" y="47"/>
                      <a:pt x="714" y="47"/>
                    </a:cubicBezTo>
                    <a:cubicBezTo>
                      <a:pt x="715" y="47"/>
                      <a:pt x="715" y="48"/>
                      <a:pt x="716" y="49"/>
                    </a:cubicBezTo>
                    <a:cubicBezTo>
                      <a:pt x="712" y="32"/>
                      <a:pt x="709" y="16"/>
                      <a:pt x="705" y="0"/>
                    </a:cubicBezTo>
                    <a:cubicBezTo>
                      <a:pt x="705" y="0"/>
                      <a:pt x="704" y="0"/>
                      <a:pt x="704" y="0"/>
                    </a:cubicBezTo>
                    <a:cubicBezTo>
                      <a:pt x="704" y="0"/>
                      <a:pt x="704" y="0"/>
                      <a:pt x="704" y="0"/>
                    </a:cubicBezTo>
                    <a:cubicBezTo>
                      <a:pt x="704" y="0"/>
                      <a:pt x="704" y="0"/>
                      <a:pt x="703" y="0"/>
                    </a:cubicBezTo>
                    <a:cubicBezTo>
                      <a:pt x="703" y="0"/>
                      <a:pt x="703" y="0"/>
                      <a:pt x="70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597" name="Freeform 261"/>
              <p:cNvSpPr>
                <a:spLocks noEditPoints="1"/>
              </p:cNvSpPr>
              <p:nvPr/>
            </p:nvSpPr>
            <p:spPr bwMode="auto">
              <a:xfrm>
                <a:off x="1868" y="1764"/>
                <a:ext cx="279" cy="1522"/>
              </a:xfrm>
              <a:custGeom>
                <a:avLst/>
                <a:gdLst>
                  <a:gd name="T0" fmla="*/ 0 w 180"/>
                  <a:gd name="T1" fmla="*/ 980 h 980"/>
                  <a:gd name="T2" fmla="*/ 5 w 180"/>
                  <a:gd name="T3" fmla="*/ 973 h 980"/>
                  <a:gd name="T4" fmla="*/ 1 w 180"/>
                  <a:gd name="T5" fmla="*/ 979 h 980"/>
                  <a:gd name="T6" fmla="*/ 4 w 180"/>
                  <a:gd name="T7" fmla="*/ 975 h 980"/>
                  <a:gd name="T8" fmla="*/ 25 w 180"/>
                  <a:gd name="T9" fmla="*/ 924 h 980"/>
                  <a:gd name="T10" fmla="*/ 3 w 180"/>
                  <a:gd name="T11" fmla="*/ 975 h 980"/>
                  <a:gd name="T12" fmla="*/ 6 w 180"/>
                  <a:gd name="T13" fmla="*/ 972 h 980"/>
                  <a:gd name="T14" fmla="*/ 26 w 180"/>
                  <a:gd name="T15" fmla="*/ 893 h 980"/>
                  <a:gd name="T16" fmla="*/ 23 w 180"/>
                  <a:gd name="T17" fmla="*/ 926 h 980"/>
                  <a:gd name="T18" fmla="*/ 25 w 180"/>
                  <a:gd name="T19" fmla="*/ 923 h 980"/>
                  <a:gd name="T20" fmla="*/ 17 w 180"/>
                  <a:gd name="T21" fmla="*/ 846 h 980"/>
                  <a:gd name="T22" fmla="*/ 24 w 180"/>
                  <a:gd name="T23" fmla="*/ 895 h 980"/>
                  <a:gd name="T24" fmla="*/ 26 w 180"/>
                  <a:gd name="T25" fmla="*/ 891 h 980"/>
                  <a:gd name="T26" fmla="*/ 15 w 180"/>
                  <a:gd name="T27" fmla="*/ 840 h 980"/>
                  <a:gd name="T28" fmla="*/ 14 w 180"/>
                  <a:gd name="T29" fmla="*/ 848 h 980"/>
                  <a:gd name="T30" fmla="*/ 17 w 180"/>
                  <a:gd name="T31" fmla="*/ 844 h 980"/>
                  <a:gd name="T32" fmla="*/ 55 w 180"/>
                  <a:gd name="T33" fmla="*/ 742 h 980"/>
                  <a:gd name="T34" fmla="*/ 12 w 180"/>
                  <a:gd name="T35" fmla="*/ 841 h 980"/>
                  <a:gd name="T36" fmla="*/ 14 w 180"/>
                  <a:gd name="T37" fmla="*/ 838 h 980"/>
                  <a:gd name="T38" fmla="*/ 56 w 180"/>
                  <a:gd name="T39" fmla="*/ 744 h 980"/>
                  <a:gd name="T40" fmla="*/ 106 w 180"/>
                  <a:gd name="T41" fmla="*/ 655 h 980"/>
                  <a:gd name="T42" fmla="*/ 77 w 180"/>
                  <a:gd name="T43" fmla="*/ 707 h 980"/>
                  <a:gd name="T44" fmla="*/ 75 w 180"/>
                  <a:gd name="T45" fmla="*/ 710 h 980"/>
                  <a:gd name="T46" fmla="*/ 58 w 180"/>
                  <a:gd name="T47" fmla="*/ 741 h 980"/>
                  <a:gd name="T48" fmla="*/ 76 w 180"/>
                  <a:gd name="T49" fmla="*/ 712 h 980"/>
                  <a:gd name="T50" fmla="*/ 107 w 180"/>
                  <a:gd name="T51" fmla="*/ 657 h 980"/>
                  <a:gd name="T52" fmla="*/ 136 w 180"/>
                  <a:gd name="T53" fmla="*/ 593 h 980"/>
                  <a:gd name="T54" fmla="*/ 132 w 180"/>
                  <a:gd name="T55" fmla="*/ 605 h 980"/>
                  <a:gd name="T56" fmla="*/ 136 w 180"/>
                  <a:gd name="T57" fmla="*/ 593 h 980"/>
                  <a:gd name="T58" fmla="*/ 138 w 180"/>
                  <a:gd name="T59" fmla="*/ 589 h 980"/>
                  <a:gd name="T60" fmla="*/ 138 w 180"/>
                  <a:gd name="T61" fmla="*/ 589 h 980"/>
                  <a:gd name="T62" fmla="*/ 139 w 180"/>
                  <a:gd name="T63" fmla="*/ 591 h 980"/>
                  <a:gd name="T64" fmla="*/ 169 w 180"/>
                  <a:gd name="T65" fmla="*/ 514 h 980"/>
                  <a:gd name="T66" fmla="*/ 67 w 180"/>
                  <a:gd name="T67" fmla="*/ 140 h 980"/>
                  <a:gd name="T68" fmla="*/ 28 w 180"/>
                  <a:gd name="T69" fmla="*/ 281 h 980"/>
                  <a:gd name="T70" fmla="*/ 107 w 180"/>
                  <a:gd name="T71" fmla="*/ 369 h 980"/>
                  <a:gd name="T72" fmla="*/ 131 w 180"/>
                  <a:gd name="T73" fmla="*/ 401 h 980"/>
                  <a:gd name="T74" fmla="*/ 170 w 180"/>
                  <a:gd name="T75" fmla="*/ 508 h 980"/>
                  <a:gd name="T76" fmla="*/ 170 w 180"/>
                  <a:gd name="T77" fmla="*/ 510 h 980"/>
                  <a:gd name="T78" fmla="*/ 132 w 180"/>
                  <a:gd name="T79" fmla="*/ 397 h 980"/>
                  <a:gd name="T80" fmla="*/ 130 w 180"/>
                  <a:gd name="T81" fmla="*/ 395 h 980"/>
                  <a:gd name="T82" fmla="*/ 108 w 180"/>
                  <a:gd name="T83" fmla="*/ 366 h 980"/>
                  <a:gd name="T84" fmla="*/ 106 w 180"/>
                  <a:gd name="T85" fmla="*/ 364 h 980"/>
                  <a:gd name="T86" fmla="*/ 31 w 180"/>
                  <a:gd name="T87" fmla="*/ 279 h 980"/>
                  <a:gd name="T88" fmla="*/ 69 w 180"/>
                  <a:gd name="T89" fmla="*/ 143 h 980"/>
                  <a:gd name="T90" fmla="*/ 68 w 180"/>
                  <a:gd name="T91" fmla="*/ 141 h 980"/>
                  <a:gd name="T92" fmla="*/ 68 w 180"/>
                  <a:gd name="T93" fmla="*/ 141 h 980"/>
                  <a:gd name="T94" fmla="*/ 67 w 180"/>
                  <a:gd name="T95" fmla="*/ 140 h 980"/>
                  <a:gd name="T96" fmla="*/ 72 w 180"/>
                  <a:gd name="T97" fmla="*/ 113 h 980"/>
                  <a:gd name="T98" fmla="*/ 73 w 180"/>
                  <a:gd name="T99" fmla="*/ 114 h 980"/>
                  <a:gd name="T100" fmla="*/ 87 w 180"/>
                  <a:gd name="T101" fmla="*/ 25 h 980"/>
                  <a:gd name="T102" fmla="*/ 85 w 180"/>
                  <a:gd name="T103" fmla="*/ 23 h 980"/>
                  <a:gd name="T104" fmla="*/ 85 w 180"/>
                  <a:gd name="T105" fmla="*/ 19 h 980"/>
                  <a:gd name="T106" fmla="*/ 87 w 180"/>
                  <a:gd name="T107" fmla="*/ 21 h 980"/>
                  <a:gd name="T108" fmla="*/ 88 w 180"/>
                  <a:gd name="T109" fmla="*/ 3 h 980"/>
                  <a:gd name="T110" fmla="*/ 88 w 180"/>
                  <a:gd name="T111" fmla="*/ 2 h 980"/>
                  <a:gd name="T112" fmla="*/ 86 w 180"/>
                  <a:gd name="T113" fmla="*/ 0 h 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0" h="980">
                    <a:moveTo>
                      <a:pt x="1" y="979"/>
                    </a:moveTo>
                    <a:cubicBezTo>
                      <a:pt x="0" y="980"/>
                      <a:pt x="0" y="980"/>
                      <a:pt x="0" y="980"/>
                    </a:cubicBezTo>
                    <a:cubicBezTo>
                      <a:pt x="0" y="979"/>
                      <a:pt x="0" y="979"/>
                      <a:pt x="1" y="979"/>
                    </a:cubicBezTo>
                    <a:moveTo>
                      <a:pt x="5" y="973"/>
                    </a:moveTo>
                    <a:cubicBezTo>
                      <a:pt x="4" y="974"/>
                      <a:pt x="3" y="975"/>
                      <a:pt x="3" y="976"/>
                    </a:cubicBezTo>
                    <a:cubicBezTo>
                      <a:pt x="2" y="977"/>
                      <a:pt x="1" y="978"/>
                      <a:pt x="1" y="979"/>
                    </a:cubicBezTo>
                    <a:cubicBezTo>
                      <a:pt x="2" y="977"/>
                      <a:pt x="2" y="977"/>
                      <a:pt x="2" y="977"/>
                    </a:cubicBezTo>
                    <a:cubicBezTo>
                      <a:pt x="3" y="976"/>
                      <a:pt x="3" y="976"/>
                      <a:pt x="4" y="975"/>
                    </a:cubicBezTo>
                    <a:cubicBezTo>
                      <a:pt x="4" y="974"/>
                      <a:pt x="5" y="974"/>
                      <a:pt x="5" y="973"/>
                    </a:cubicBezTo>
                    <a:moveTo>
                      <a:pt x="25" y="924"/>
                    </a:moveTo>
                    <a:cubicBezTo>
                      <a:pt x="24" y="925"/>
                      <a:pt x="24" y="926"/>
                      <a:pt x="23" y="928"/>
                    </a:cubicBezTo>
                    <a:cubicBezTo>
                      <a:pt x="20" y="945"/>
                      <a:pt x="13" y="961"/>
                      <a:pt x="3" y="975"/>
                    </a:cubicBezTo>
                    <a:cubicBezTo>
                      <a:pt x="4" y="974"/>
                      <a:pt x="5" y="973"/>
                      <a:pt x="6" y="972"/>
                    </a:cubicBezTo>
                    <a:cubicBezTo>
                      <a:pt x="6" y="972"/>
                      <a:pt x="6" y="972"/>
                      <a:pt x="6" y="972"/>
                    </a:cubicBezTo>
                    <a:cubicBezTo>
                      <a:pt x="16" y="958"/>
                      <a:pt x="22" y="942"/>
                      <a:pt x="25" y="924"/>
                    </a:cubicBezTo>
                    <a:moveTo>
                      <a:pt x="26" y="893"/>
                    </a:moveTo>
                    <a:cubicBezTo>
                      <a:pt x="26" y="894"/>
                      <a:pt x="25" y="895"/>
                      <a:pt x="24" y="896"/>
                    </a:cubicBezTo>
                    <a:cubicBezTo>
                      <a:pt x="25" y="907"/>
                      <a:pt x="24" y="917"/>
                      <a:pt x="23" y="926"/>
                    </a:cubicBezTo>
                    <a:cubicBezTo>
                      <a:pt x="24" y="925"/>
                      <a:pt x="25" y="924"/>
                      <a:pt x="25" y="923"/>
                    </a:cubicBezTo>
                    <a:cubicBezTo>
                      <a:pt x="25" y="923"/>
                      <a:pt x="25" y="923"/>
                      <a:pt x="25" y="923"/>
                    </a:cubicBezTo>
                    <a:cubicBezTo>
                      <a:pt x="27" y="913"/>
                      <a:pt x="27" y="903"/>
                      <a:pt x="26" y="893"/>
                    </a:cubicBezTo>
                    <a:moveTo>
                      <a:pt x="17" y="846"/>
                    </a:moveTo>
                    <a:cubicBezTo>
                      <a:pt x="16" y="847"/>
                      <a:pt x="15" y="848"/>
                      <a:pt x="15" y="849"/>
                    </a:cubicBezTo>
                    <a:cubicBezTo>
                      <a:pt x="20" y="865"/>
                      <a:pt x="23" y="880"/>
                      <a:pt x="24" y="895"/>
                    </a:cubicBezTo>
                    <a:cubicBezTo>
                      <a:pt x="24" y="895"/>
                      <a:pt x="24" y="895"/>
                      <a:pt x="24" y="895"/>
                    </a:cubicBezTo>
                    <a:cubicBezTo>
                      <a:pt x="25" y="893"/>
                      <a:pt x="26" y="892"/>
                      <a:pt x="26" y="891"/>
                    </a:cubicBezTo>
                    <a:cubicBezTo>
                      <a:pt x="25" y="877"/>
                      <a:pt x="22" y="862"/>
                      <a:pt x="17" y="846"/>
                    </a:cubicBezTo>
                    <a:moveTo>
                      <a:pt x="15" y="840"/>
                    </a:moveTo>
                    <a:cubicBezTo>
                      <a:pt x="14" y="841"/>
                      <a:pt x="13" y="842"/>
                      <a:pt x="12" y="843"/>
                    </a:cubicBezTo>
                    <a:cubicBezTo>
                      <a:pt x="13" y="844"/>
                      <a:pt x="14" y="846"/>
                      <a:pt x="14" y="848"/>
                    </a:cubicBezTo>
                    <a:cubicBezTo>
                      <a:pt x="14" y="848"/>
                      <a:pt x="14" y="848"/>
                      <a:pt x="14" y="848"/>
                    </a:cubicBezTo>
                    <a:cubicBezTo>
                      <a:pt x="15" y="847"/>
                      <a:pt x="16" y="846"/>
                      <a:pt x="17" y="844"/>
                    </a:cubicBezTo>
                    <a:cubicBezTo>
                      <a:pt x="16" y="843"/>
                      <a:pt x="15" y="841"/>
                      <a:pt x="15" y="840"/>
                    </a:cubicBezTo>
                    <a:moveTo>
                      <a:pt x="55" y="742"/>
                    </a:moveTo>
                    <a:cubicBezTo>
                      <a:pt x="39" y="768"/>
                      <a:pt x="21" y="793"/>
                      <a:pt x="2" y="817"/>
                    </a:cubicBezTo>
                    <a:cubicBezTo>
                      <a:pt x="6" y="825"/>
                      <a:pt x="9" y="833"/>
                      <a:pt x="12" y="841"/>
                    </a:cubicBezTo>
                    <a:cubicBezTo>
                      <a:pt x="12" y="841"/>
                      <a:pt x="12" y="841"/>
                      <a:pt x="12" y="841"/>
                    </a:cubicBezTo>
                    <a:cubicBezTo>
                      <a:pt x="13" y="840"/>
                      <a:pt x="13" y="839"/>
                      <a:pt x="14" y="838"/>
                    </a:cubicBezTo>
                    <a:cubicBezTo>
                      <a:pt x="12" y="831"/>
                      <a:pt x="9" y="823"/>
                      <a:pt x="5" y="816"/>
                    </a:cubicBezTo>
                    <a:cubicBezTo>
                      <a:pt x="23" y="793"/>
                      <a:pt x="40" y="769"/>
                      <a:pt x="56" y="744"/>
                    </a:cubicBezTo>
                    <a:cubicBezTo>
                      <a:pt x="56" y="743"/>
                      <a:pt x="55" y="743"/>
                      <a:pt x="55" y="742"/>
                    </a:cubicBezTo>
                    <a:moveTo>
                      <a:pt x="106" y="655"/>
                    </a:moveTo>
                    <a:cubicBezTo>
                      <a:pt x="97" y="672"/>
                      <a:pt x="87" y="690"/>
                      <a:pt x="77" y="707"/>
                    </a:cubicBezTo>
                    <a:cubicBezTo>
                      <a:pt x="77" y="707"/>
                      <a:pt x="77" y="707"/>
                      <a:pt x="77" y="707"/>
                    </a:cubicBezTo>
                    <a:cubicBezTo>
                      <a:pt x="77" y="708"/>
                      <a:pt x="76" y="709"/>
                      <a:pt x="75" y="710"/>
                    </a:cubicBezTo>
                    <a:cubicBezTo>
                      <a:pt x="75" y="710"/>
                      <a:pt x="75" y="710"/>
                      <a:pt x="75" y="710"/>
                    </a:cubicBezTo>
                    <a:cubicBezTo>
                      <a:pt x="69" y="720"/>
                      <a:pt x="63" y="729"/>
                      <a:pt x="57" y="739"/>
                    </a:cubicBezTo>
                    <a:cubicBezTo>
                      <a:pt x="58" y="739"/>
                      <a:pt x="58" y="740"/>
                      <a:pt x="58" y="741"/>
                    </a:cubicBezTo>
                    <a:cubicBezTo>
                      <a:pt x="58" y="741"/>
                      <a:pt x="58" y="741"/>
                      <a:pt x="58" y="741"/>
                    </a:cubicBezTo>
                    <a:cubicBezTo>
                      <a:pt x="64" y="731"/>
                      <a:pt x="70" y="722"/>
                      <a:pt x="76" y="712"/>
                    </a:cubicBezTo>
                    <a:cubicBezTo>
                      <a:pt x="77" y="711"/>
                      <a:pt x="77" y="710"/>
                      <a:pt x="78" y="708"/>
                    </a:cubicBezTo>
                    <a:cubicBezTo>
                      <a:pt x="88" y="692"/>
                      <a:pt x="98" y="674"/>
                      <a:pt x="107" y="657"/>
                    </a:cubicBezTo>
                    <a:cubicBezTo>
                      <a:pt x="107" y="656"/>
                      <a:pt x="107" y="656"/>
                      <a:pt x="106" y="655"/>
                    </a:cubicBezTo>
                    <a:moveTo>
                      <a:pt x="136" y="593"/>
                    </a:moveTo>
                    <a:cubicBezTo>
                      <a:pt x="134" y="597"/>
                      <a:pt x="133" y="601"/>
                      <a:pt x="131" y="604"/>
                    </a:cubicBezTo>
                    <a:cubicBezTo>
                      <a:pt x="132" y="604"/>
                      <a:pt x="132" y="605"/>
                      <a:pt x="132" y="605"/>
                    </a:cubicBezTo>
                    <a:cubicBezTo>
                      <a:pt x="134" y="602"/>
                      <a:pt x="135" y="598"/>
                      <a:pt x="137" y="595"/>
                    </a:cubicBezTo>
                    <a:cubicBezTo>
                      <a:pt x="137" y="594"/>
                      <a:pt x="136" y="594"/>
                      <a:pt x="136" y="593"/>
                    </a:cubicBezTo>
                    <a:moveTo>
                      <a:pt x="168" y="512"/>
                    </a:moveTo>
                    <a:cubicBezTo>
                      <a:pt x="159" y="538"/>
                      <a:pt x="149" y="564"/>
                      <a:pt x="138" y="589"/>
                    </a:cubicBezTo>
                    <a:cubicBezTo>
                      <a:pt x="138" y="589"/>
                      <a:pt x="138" y="589"/>
                      <a:pt x="138" y="589"/>
                    </a:cubicBezTo>
                    <a:cubicBezTo>
                      <a:pt x="138" y="589"/>
                      <a:pt x="138" y="589"/>
                      <a:pt x="138" y="589"/>
                    </a:cubicBezTo>
                    <a:cubicBezTo>
                      <a:pt x="138" y="589"/>
                      <a:pt x="138" y="589"/>
                      <a:pt x="138" y="589"/>
                    </a:cubicBezTo>
                    <a:cubicBezTo>
                      <a:pt x="138" y="590"/>
                      <a:pt x="138" y="591"/>
                      <a:pt x="139" y="591"/>
                    </a:cubicBezTo>
                    <a:cubicBezTo>
                      <a:pt x="139" y="591"/>
                      <a:pt x="139" y="591"/>
                      <a:pt x="139" y="591"/>
                    </a:cubicBezTo>
                    <a:cubicBezTo>
                      <a:pt x="150" y="566"/>
                      <a:pt x="160" y="540"/>
                      <a:pt x="169" y="514"/>
                    </a:cubicBezTo>
                    <a:cubicBezTo>
                      <a:pt x="169" y="513"/>
                      <a:pt x="169" y="513"/>
                      <a:pt x="168" y="512"/>
                    </a:cubicBezTo>
                    <a:moveTo>
                      <a:pt x="67" y="140"/>
                    </a:moveTo>
                    <a:cubicBezTo>
                      <a:pt x="57" y="187"/>
                      <a:pt x="44" y="233"/>
                      <a:pt x="27" y="281"/>
                    </a:cubicBezTo>
                    <a:cubicBezTo>
                      <a:pt x="28" y="281"/>
                      <a:pt x="28" y="281"/>
                      <a:pt x="28" y="281"/>
                    </a:cubicBezTo>
                    <a:cubicBezTo>
                      <a:pt x="58" y="311"/>
                      <a:pt x="83" y="340"/>
                      <a:pt x="105" y="367"/>
                    </a:cubicBezTo>
                    <a:cubicBezTo>
                      <a:pt x="106" y="368"/>
                      <a:pt x="106" y="369"/>
                      <a:pt x="107" y="369"/>
                    </a:cubicBezTo>
                    <a:cubicBezTo>
                      <a:pt x="115" y="379"/>
                      <a:pt x="122" y="389"/>
                      <a:pt x="129" y="399"/>
                    </a:cubicBezTo>
                    <a:cubicBezTo>
                      <a:pt x="130" y="400"/>
                      <a:pt x="130" y="400"/>
                      <a:pt x="131" y="401"/>
                    </a:cubicBezTo>
                    <a:cubicBezTo>
                      <a:pt x="151" y="430"/>
                      <a:pt x="167" y="457"/>
                      <a:pt x="178" y="482"/>
                    </a:cubicBezTo>
                    <a:cubicBezTo>
                      <a:pt x="176" y="491"/>
                      <a:pt x="173" y="500"/>
                      <a:pt x="170" y="508"/>
                    </a:cubicBezTo>
                    <a:cubicBezTo>
                      <a:pt x="170" y="509"/>
                      <a:pt x="170" y="509"/>
                      <a:pt x="170" y="510"/>
                    </a:cubicBezTo>
                    <a:cubicBezTo>
                      <a:pt x="170" y="510"/>
                      <a:pt x="170" y="510"/>
                      <a:pt x="170" y="510"/>
                    </a:cubicBezTo>
                    <a:cubicBezTo>
                      <a:pt x="174" y="500"/>
                      <a:pt x="177" y="490"/>
                      <a:pt x="180" y="480"/>
                    </a:cubicBezTo>
                    <a:cubicBezTo>
                      <a:pt x="169" y="454"/>
                      <a:pt x="153" y="427"/>
                      <a:pt x="132" y="397"/>
                    </a:cubicBezTo>
                    <a:cubicBezTo>
                      <a:pt x="132" y="397"/>
                      <a:pt x="132" y="397"/>
                      <a:pt x="132" y="397"/>
                    </a:cubicBezTo>
                    <a:cubicBezTo>
                      <a:pt x="131" y="397"/>
                      <a:pt x="131" y="396"/>
                      <a:pt x="130" y="395"/>
                    </a:cubicBezTo>
                    <a:cubicBezTo>
                      <a:pt x="130" y="395"/>
                      <a:pt x="130" y="395"/>
                      <a:pt x="130" y="395"/>
                    </a:cubicBezTo>
                    <a:cubicBezTo>
                      <a:pt x="123" y="386"/>
                      <a:pt x="116" y="376"/>
                      <a:pt x="108" y="366"/>
                    </a:cubicBezTo>
                    <a:cubicBezTo>
                      <a:pt x="108" y="366"/>
                      <a:pt x="108" y="366"/>
                      <a:pt x="108" y="366"/>
                    </a:cubicBezTo>
                    <a:cubicBezTo>
                      <a:pt x="107" y="365"/>
                      <a:pt x="107" y="364"/>
                      <a:pt x="106" y="364"/>
                    </a:cubicBezTo>
                    <a:cubicBezTo>
                      <a:pt x="106" y="364"/>
                      <a:pt x="106" y="364"/>
                      <a:pt x="106" y="364"/>
                    </a:cubicBezTo>
                    <a:cubicBezTo>
                      <a:pt x="85" y="337"/>
                      <a:pt x="60" y="309"/>
                      <a:pt x="31" y="279"/>
                    </a:cubicBezTo>
                    <a:cubicBezTo>
                      <a:pt x="47" y="233"/>
                      <a:pt x="60" y="188"/>
                      <a:pt x="69" y="143"/>
                    </a:cubicBezTo>
                    <a:cubicBezTo>
                      <a:pt x="69" y="143"/>
                      <a:pt x="69" y="143"/>
                      <a:pt x="69" y="143"/>
                    </a:cubicBezTo>
                    <a:cubicBezTo>
                      <a:pt x="69" y="142"/>
                      <a:pt x="69" y="142"/>
                      <a:pt x="69" y="142"/>
                    </a:cubicBezTo>
                    <a:cubicBezTo>
                      <a:pt x="68" y="142"/>
                      <a:pt x="68" y="142"/>
                      <a:pt x="68" y="141"/>
                    </a:cubicBezTo>
                    <a:cubicBezTo>
                      <a:pt x="68" y="141"/>
                      <a:pt x="68" y="141"/>
                      <a:pt x="68" y="141"/>
                    </a:cubicBezTo>
                    <a:cubicBezTo>
                      <a:pt x="68" y="141"/>
                      <a:pt x="68" y="141"/>
                      <a:pt x="68" y="141"/>
                    </a:cubicBezTo>
                    <a:cubicBezTo>
                      <a:pt x="67" y="141"/>
                      <a:pt x="67" y="141"/>
                      <a:pt x="67" y="141"/>
                    </a:cubicBezTo>
                    <a:cubicBezTo>
                      <a:pt x="67" y="140"/>
                      <a:pt x="67" y="140"/>
                      <a:pt x="67" y="140"/>
                    </a:cubicBezTo>
                    <a:moveTo>
                      <a:pt x="85" y="23"/>
                    </a:moveTo>
                    <a:cubicBezTo>
                      <a:pt x="82" y="52"/>
                      <a:pt x="78" y="83"/>
                      <a:pt x="72" y="113"/>
                    </a:cubicBezTo>
                    <a:cubicBezTo>
                      <a:pt x="73" y="113"/>
                      <a:pt x="73" y="113"/>
                      <a:pt x="73" y="113"/>
                    </a:cubicBezTo>
                    <a:cubicBezTo>
                      <a:pt x="73" y="113"/>
                      <a:pt x="73" y="114"/>
                      <a:pt x="73" y="114"/>
                    </a:cubicBezTo>
                    <a:cubicBezTo>
                      <a:pt x="73" y="114"/>
                      <a:pt x="74" y="114"/>
                      <a:pt x="75" y="115"/>
                    </a:cubicBezTo>
                    <a:cubicBezTo>
                      <a:pt x="80" y="85"/>
                      <a:pt x="84" y="54"/>
                      <a:pt x="87" y="25"/>
                    </a:cubicBezTo>
                    <a:cubicBezTo>
                      <a:pt x="86" y="24"/>
                      <a:pt x="86" y="24"/>
                      <a:pt x="85" y="23"/>
                    </a:cubicBezTo>
                    <a:cubicBezTo>
                      <a:pt x="85" y="23"/>
                      <a:pt x="85" y="23"/>
                      <a:pt x="85" y="23"/>
                    </a:cubicBezTo>
                    <a:moveTo>
                      <a:pt x="86" y="0"/>
                    </a:moveTo>
                    <a:cubicBezTo>
                      <a:pt x="86" y="7"/>
                      <a:pt x="86" y="13"/>
                      <a:pt x="85" y="19"/>
                    </a:cubicBezTo>
                    <a:cubicBezTo>
                      <a:pt x="86" y="20"/>
                      <a:pt x="86" y="20"/>
                      <a:pt x="86" y="20"/>
                    </a:cubicBezTo>
                    <a:cubicBezTo>
                      <a:pt x="86" y="20"/>
                      <a:pt x="87" y="21"/>
                      <a:pt x="87" y="21"/>
                    </a:cubicBezTo>
                    <a:cubicBezTo>
                      <a:pt x="87" y="21"/>
                      <a:pt x="87" y="21"/>
                      <a:pt x="87" y="21"/>
                    </a:cubicBezTo>
                    <a:cubicBezTo>
                      <a:pt x="88" y="15"/>
                      <a:pt x="88" y="9"/>
                      <a:pt x="88" y="3"/>
                    </a:cubicBezTo>
                    <a:cubicBezTo>
                      <a:pt x="88" y="3"/>
                      <a:pt x="88" y="3"/>
                      <a:pt x="88" y="3"/>
                    </a:cubicBezTo>
                    <a:cubicBezTo>
                      <a:pt x="88" y="2"/>
                      <a:pt x="88" y="2"/>
                      <a:pt x="88" y="2"/>
                    </a:cubicBezTo>
                    <a:cubicBezTo>
                      <a:pt x="88" y="2"/>
                      <a:pt x="88" y="2"/>
                      <a:pt x="88" y="2"/>
                    </a:cubicBezTo>
                    <a:cubicBezTo>
                      <a:pt x="87" y="2"/>
                      <a:pt x="87" y="1"/>
                      <a:pt x="8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598" name="Freeform 262"/>
              <p:cNvSpPr>
                <a:spLocks noEditPoints="1"/>
              </p:cNvSpPr>
              <p:nvPr/>
            </p:nvSpPr>
            <p:spPr bwMode="auto">
              <a:xfrm>
                <a:off x="205" y="1995"/>
                <a:ext cx="995" cy="1393"/>
              </a:xfrm>
              <a:custGeom>
                <a:avLst/>
                <a:gdLst>
                  <a:gd name="T0" fmla="*/ 217 w 641"/>
                  <a:gd name="T1" fmla="*/ 828 h 897"/>
                  <a:gd name="T2" fmla="*/ 214 w 641"/>
                  <a:gd name="T3" fmla="*/ 831 h 897"/>
                  <a:gd name="T4" fmla="*/ 130 w 641"/>
                  <a:gd name="T5" fmla="*/ 897 h 897"/>
                  <a:gd name="T6" fmla="*/ 130 w 641"/>
                  <a:gd name="T7" fmla="*/ 897 h 897"/>
                  <a:gd name="T8" fmla="*/ 132 w 641"/>
                  <a:gd name="T9" fmla="*/ 897 h 897"/>
                  <a:gd name="T10" fmla="*/ 219 w 641"/>
                  <a:gd name="T11" fmla="*/ 830 h 897"/>
                  <a:gd name="T12" fmla="*/ 253 w 641"/>
                  <a:gd name="T13" fmla="*/ 800 h 897"/>
                  <a:gd name="T14" fmla="*/ 463 w 641"/>
                  <a:gd name="T15" fmla="*/ 584 h 897"/>
                  <a:gd name="T16" fmla="*/ 455 w 641"/>
                  <a:gd name="T17" fmla="*/ 593 h 897"/>
                  <a:gd name="T18" fmla="*/ 452 w 641"/>
                  <a:gd name="T19" fmla="*/ 596 h 897"/>
                  <a:gd name="T20" fmla="*/ 293 w 641"/>
                  <a:gd name="T21" fmla="*/ 761 h 897"/>
                  <a:gd name="T22" fmla="*/ 295 w 641"/>
                  <a:gd name="T23" fmla="*/ 762 h 897"/>
                  <a:gd name="T24" fmla="*/ 455 w 641"/>
                  <a:gd name="T25" fmla="*/ 598 h 897"/>
                  <a:gd name="T26" fmla="*/ 466 w 641"/>
                  <a:gd name="T27" fmla="*/ 585 h 897"/>
                  <a:gd name="T28" fmla="*/ 606 w 641"/>
                  <a:gd name="T29" fmla="*/ 332 h 897"/>
                  <a:gd name="T30" fmla="*/ 636 w 641"/>
                  <a:gd name="T31" fmla="*/ 358 h 897"/>
                  <a:gd name="T32" fmla="*/ 609 w 641"/>
                  <a:gd name="T33" fmla="*/ 398 h 897"/>
                  <a:gd name="T34" fmla="*/ 606 w 641"/>
                  <a:gd name="T35" fmla="*/ 401 h 897"/>
                  <a:gd name="T36" fmla="*/ 485 w 641"/>
                  <a:gd name="T37" fmla="*/ 561 h 897"/>
                  <a:gd name="T38" fmla="*/ 612 w 641"/>
                  <a:gd name="T39" fmla="*/ 400 h 897"/>
                  <a:gd name="T40" fmla="*/ 606 w 641"/>
                  <a:gd name="T41" fmla="*/ 332 h 897"/>
                  <a:gd name="T42" fmla="*/ 422 w 641"/>
                  <a:gd name="T43" fmla="*/ 213 h 897"/>
                  <a:gd name="T44" fmla="*/ 493 w 641"/>
                  <a:gd name="T45" fmla="*/ 261 h 897"/>
                  <a:gd name="T46" fmla="*/ 511 w 641"/>
                  <a:gd name="T47" fmla="*/ 273 h 897"/>
                  <a:gd name="T48" fmla="*/ 560 w 641"/>
                  <a:gd name="T49" fmla="*/ 305 h 897"/>
                  <a:gd name="T50" fmla="*/ 561 w 641"/>
                  <a:gd name="T51" fmla="*/ 304 h 897"/>
                  <a:gd name="T52" fmla="*/ 516 w 641"/>
                  <a:gd name="T53" fmla="*/ 271 h 897"/>
                  <a:gd name="T54" fmla="*/ 513 w 641"/>
                  <a:gd name="T55" fmla="*/ 269 h 897"/>
                  <a:gd name="T56" fmla="*/ 498 w 641"/>
                  <a:gd name="T57" fmla="*/ 260 h 897"/>
                  <a:gd name="T58" fmla="*/ 495 w 641"/>
                  <a:gd name="T59" fmla="*/ 258 h 897"/>
                  <a:gd name="T60" fmla="*/ 422 w 641"/>
                  <a:gd name="T61" fmla="*/ 213 h 897"/>
                  <a:gd name="T62" fmla="*/ 0 w 641"/>
                  <a:gd name="T63" fmla="*/ 4 h 897"/>
                  <a:gd name="T64" fmla="*/ 59 w 641"/>
                  <a:gd name="T65" fmla="*/ 30 h 897"/>
                  <a:gd name="T66" fmla="*/ 228 w 641"/>
                  <a:gd name="T67" fmla="*/ 110 h 897"/>
                  <a:gd name="T68" fmla="*/ 270 w 641"/>
                  <a:gd name="T69" fmla="*/ 132 h 897"/>
                  <a:gd name="T70" fmla="*/ 372 w 641"/>
                  <a:gd name="T71" fmla="*/ 188 h 897"/>
                  <a:gd name="T72" fmla="*/ 374 w 641"/>
                  <a:gd name="T73" fmla="*/ 185 h 897"/>
                  <a:gd name="T74" fmla="*/ 272 w 641"/>
                  <a:gd name="T75" fmla="*/ 128 h 897"/>
                  <a:gd name="T76" fmla="*/ 269 w 641"/>
                  <a:gd name="T77" fmla="*/ 127 h 897"/>
                  <a:gd name="T78" fmla="*/ 230 w 641"/>
                  <a:gd name="T79" fmla="*/ 107 h 897"/>
                  <a:gd name="T80" fmla="*/ 227 w 641"/>
                  <a:gd name="T81" fmla="*/ 105 h 897"/>
                  <a:gd name="T82" fmla="*/ 61 w 641"/>
                  <a:gd name="T83" fmla="*/ 26 h 897"/>
                  <a:gd name="T84" fmla="*/ 57 w 641"/>
                  <a:gd name="T85" fmla="*/ 24 h 897"/>
                  <a:gd name="T86" fmla="*/ 1 w 641"/>
                  <a:gd name="T87" fmla="*/ 0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1" h="897">
                    <a:moveTo>
                      <a:pt x="252" y="798"/>
                    </a:moveTo>
                    <a:cubicBezTo>
                      <a:pt x="240" y="809"/>
                      <a:pt x="228" y="819"/>
                      <a:pt x="217" y="828"/>
                    </a:cubicBezTo>
                    <a:cubicBezTo>
                      <a:pt x="217" y="828"/>
                      <a:pt x="217" y="828"/>
                      <a:pt x="217" y="828"/>
                    </a:cubicBezTo>
                    <a:cubicBezTo>
                      <a:pt x="216" y="829"/>
                      <a:pt x="215" y="830"/>
                      <a:pt x="214" y="831"/>
                    </a:cubicBezTo>
                    <a:cubicBezTo>
                      <a:pt x="214" y="831"/>
                      <a:pt x="214" y="831"/>
                      <a:pt x="214" y="831"/>
                    </a:cubicBezTo>
                    <a:cubicBezTo>
                      <a:pt x="186" y="855"/>
                      <a:pt x="158" y="877"/>
                      <a:pt x="130" y="897"/>
                    </a:cubicBezTo>
                    <a:cubicBezTo>
                      <a:pt x="130" y="897"/>
                      <a:pt x="130" y="897"/>
                      <a:pt x="130" y="897"/>
                    </a:cubicBezTo>
                    <a:cubicBezTo>
                      <a:pt x="130" y="897"/>
                      <a:pt x="130" y="897"/>
                      <a:pt x="130" y="897"/>
                    </a:cubicBezTo>
                    <a:cubicBezTo>
                      <a:pt x="131" y="897"/>
                      <a:pt x="131" y="897"/>
                      <a:pt x="132" y="897"/>
                    </a:cubicBezTo>
                    <a:cubicBezTo>
                      <a:pt x="132" y="897"/>
                      <a:pt x="132" y="897"/>
                      <a:pt x="132" y="897"/>
                    </a:cubicBezTo>
                    <a:cubicBezTo>
                      <a:pt x="160" y="878"/>
                      <a:pt x="188" y="856"/>
                      <a:pt x="216" y="832"/>
                    </a:cubicBezTo>
                    <a:cubicBezTo>
                      <a:pt x="217" y="832"/>
                      <a:pt x="218" y="831"/>
                      <a:pt x="219" y="830"/>
                    </a:cubicBezTo>
                    <a:cubicBezTo>
                      <a:pt x="230" y="820"/>
                      <a:pt x="242" y="810"/>
                      <a:pt x="254" y="800"/>
                    </a:cubicBezTo>
                    <a:cubicBezTo>
                      <a:pt x="253" y="800"/>
                      <a:pt x="253" y="800"/>
                      <a:pt x="253" y="800"/>
                    </a:cubicBezTo>
                    <a:cubicBezTo>
                      <a:pt x="253" y="799"/>
                      <a:pt x="253" y="799"/>
                      <a:pt x="252" y="798"/>
                    </a:cubicBezTo>
                    <a:moveTo>
                      <a:pt x="463" y="584"/>
                    </a:moveTo>
                    <a:cubicBezTo>
                      <a:pt x="460" y="587"/>
                      <a:pt x="458" y="590"/>
                      <a:pt x="455" y="593"/>
                    </a:cubicBezTo>
                    <a:cubicBezTo>
                      <a:pt x="455" y="593"/>
                      <a:pt x="455" y="593"/>
                      <a:pt x="455" y="593"/>
                    </a:cubicBezTo>
                    <a:cubicBezTo>
                      <a:pt x="454" y="594"/>
                      <a:pt x="453" y="595"/>
                      <a:pt x="452" y="596"/>
                    </a:cubicBezTo>
                    <a:cubicBezTo>
                      <a:pt x="452" y="596"/>
                      <a:pt x="452" y="596"/>
                      <a:pt x="452" y="596"/>
                    </a:cubicBezTo>
                    <a:cubicBezTo>
                      <a:pt x="401" y="654"/>
                      <a:pt x="348" y="710"/>
                      <a:pt x="293" y="761"/>
                    </a:cubicBezTo>
                    <a:cubicBezTo>
                      <a:pt x="293" y="761"/>
                      <a:pt x="293" y="761"/>
                      <a:pt x="293" y="761"/>
                    </a:cubicBezTo>
                    <a:cubicBezTo>
                      <a:pt x="293" y="761"/>
                      <a:pt x="294" y="761"/>
                      <a:pt x="294" y="761"/>
                    </a:cubicBezTo>
                    <a:cubicBezTo>
                      <a:pt x="294" y="761"/>
                      <a:pt x="295" y="762"/>
                      <a:pt x="295" y="762"/>
                    </a:cubicBezTo>
                    <a:cubicBezTo>
                      <a:pt x="295" y="762"/>
                      <a:pt x="295" y="762"/>
                      <a:pt x="295" y="762"/>
                    </a:cubicBezTo>
                    <a:cubicBezTo>
                      <a:pt x="350" y="711"/>
                      <a:pt x="404" y="656"/>
                      <a:pt x="455" y="598"/>
                    </a:cubicBezTo>
                    <a:cubicBezTo>
                      <a:pt x="456" y="597"/>
                      <a:pt x="457" y="596"/>
                      <a:pt x="458" y="595"/>
                    </a:cubicBezTo>
                    <a:cubicBezTo>
                      <a:pt x="460" y="592"/>
                      <a:pt x="463" y="588"/>
                      <a:pt x="466" y="585"/>
                    </a:cubicBezTo>
                    <a:cubicBezTo>
                      <a:pt x="465" y="585"/>
                      <a:pt x="464" y="584"/>
                      <a:pt x="463" y="584"/>
                    </a:cubicBezTo>
                    <a:moveTo>
                      <a:pt x="606" y="332"/>
                    </a:moveTo>
                    <a:cubicBezTo>
                      <a:pt x="606" y="333"/>
                      <a:pt x="605" y="334"/>
                      <a:pt x="604" y="335"/>
                    </a:cubicBezTo>
                    <a:cubicBezTo>
                      <a:pt x="615" y="343"/>
                      <a:pt x="626" y="351"/>
                      <a:pt x="636" y="358"/>
                    </a:cubicBezTo>
                    <a:cubicBezTo>
                      <a:pt x="627" y="372"/>
                      <a:pt x="618" y="385"/>
                      <a:pt x="609" y="398"/>
                    </a:cubicBezTo>
                    <a:cubicBezTo>
                      <a:pt x="609" y="398"/>
                      <a:pt x="609" y="398"/>
                      <a:pt x="609" y="398"/>
                    </a:cubicBezTo>
                    <a:cubicBezTo>
                      <a:pt x="608" y="399"/>
                      <a:pt x="607" y="400"/>
                      <a:pt x="606" y="401"/>
                    </a:cubicBezTo>
                    <a:cubicBezTo>
                      <a:pt x="606" y="401"/>
                      <a:pt x="606" y="401"/>
                      <a:pt x="606" y="401"/>
                    </a:cubicBezTo>
                    <a:cubicBezTo>
                      <a:pt x="567" y="456"/>
                      <a:pt x="526" y="509"/>
                      <a:pt x="484" y="559"/>
                    </a:cubicBezTo>
                    <a:cubicBezTo>
                      <a:pt x="484" y="560"/>
                      <a:pt x="485" y="561"/>
                      <a:pt x="485" y="561"/>
                    </a:cubicBezTo>
                    <a:cubicBezTo>
                      <a:pt x="529" y="511"/>
                      <a:pt x="570" y="458"/>
                      <a:pt x="609" y="403"/>
                    </a:cubicBezTo>
                    <a:cubicBezTo>
                      <a:pt x="610" y="402"/>
                      <a:pt x="611" y="401"/>
                      <a:pt x="612" y="400"/>
                    </a:cubicBezTo>
                    <a:cubicBezTo>
                      <a:pt x="622" y="386"/>
                      <a:pt x="632" y="372"/>
                      <a:pt x="641" y="357"/>
                    </a:cubicBezTo>
                    <a:cubicBezTo>
                      <a:pt x="630" y="349"/>
                      <a:pt x="618" y="340"/>
                      <a:pt x="606" y="332"/>
                    </a:cubicBezTo>
                    <a:moveTo>
                      <a:pt x="422" y="213"/>
                    </a:moveTo>
                    <a:cubicBezTo>
                      <a:pt x="422" y="213"/>
                      <a:pt x="422" y="213"/>
                      <a:pt x="422" y="213"/>
                    </a:cubicBezTo>
                    <a:cubicBezTo>
                      <a:pt x="421" y="214"/>
                      <a:pt x="421" y="215"/>
                      <a:pt x="420" y="216"/>
                    </a:cubicBezTo>
                    <a:cubicBezTo>
                      <a:pt x="444" y="231"/>
                      <a:pt x="469" y="246"/>
                      <a:pt x="493" y="261"/>
                    </a:cubicBezTo>
                    <a:cubicBezTo>
                      <a:pt x="494" y="262"/>
                      <a:pt x="495" y="263"/>
                      <a:pt x="496" y="263"/>
                    </a:cubicBezTo>
                    <a:cubicBezTo>
                      <a:pt x="501" y="266"/>
                      <a:pt x="506" y="270"/>
                      <a:pt x="511" y="273"/>
                    </a:cubicBezTo>
                    <a:cubicBezTo>
                      <a:pt x="512" y="273"/>
                      <a:pt x="513" y="274"/>
                      <a:pt x="514" y="275"/>
                    </a:cubicBezTo>
                    <a:cubicBezTo>
                      <a:pt x="530" y="285"/>
                      <a:pt x="545" y="295"/>
                      <a:pt x="560" y="305"/>
                    </a:cubicBezTo>
                    <a:cubicBezTo>
                      <a:pt x="561" y="305"/>
                      <a:pt x="561" y="305"/>
                      <a:pt x="561" y="305"/>
                    </a:cubicBezTo>
                    <a:cubicBezTo>
                      <a:pt x="561" y="304"/>
                      <a:pt x="561" y="304"/>
                      <a:pt x="561" y="304"/>
                    </a:cubicBezTo>
                    <a:cubicBezTo>
                      <a:pt x="562" y="304"/>
                      <a:pt x="562" y="303"/>
                      <a:pt x="562" y="302"/>
                    </a:cubicBezTo>
                    <a:cubicBezTo>
                      <a:pt x="547" y="292"/>
                      <a:pt x="532" y="281"/>
                      <a:pt x="516" y="271"/>
                    </a:cubicBezTo>
                    <a:cubicBezTo>
                      <a:pt x="516" y="271"/>
                      <a:pt x="516" y="271"/>
                      <a:pt x="516" y="271"/>
                    </a:cubicBezTo>
                    <a:cubicBezTo>
                      <a:pt x="515" y="271"/>
                      <a:pt x="514" y="270"/>
                      <a:pt x="513" y="269"/>
                    </a:cubicBezTo>
                    <a:cubicBezTo>
                      <a:pt x="513" y="269"/>
                      <a:pt x="513" y="269"/>
                      <a:pt x="513" y="269"/>
                    </a:cubicBezTo>
                    <a:cubicBezTo>
                      <a:pt x="508" y="266"/>
                      <a:pt x="503" y="263"/>
                      <a:pt x="498" y="260"/>
                    </a:cubicBezTo>
                    <a:cubicBezTo>
                      <a:pt x="498" y="260"/>
                      <a:pt x="498" y="260"/>
                      <a:pt x="498" y="260"/>
                    </a:cubicBezTo>
                    <a:cubicBezTo>
                      <a:pt x="497" y="259"/>
                      <a:pt x="496" y="258"/>
                      <a:pt x="495" y="258"/>
                    </a:cubicBezTo>
                    <a:cubicBezTo>
                      <a:pt x="495" y="258"/>
                      <a:pt x="495" y="258"/>
                      <a:pt x="495" y="258"/>
                    </a:cubicBezTo>
                    <a:cubicBezTo>
                      <a:pt x="471" y="243"/>
                      <a:pt x="447" y="228"/>
                      <a:pt x="422" y="213"/>
                    </a:cubicBezTo>
                    <a:moveTo>
                      <a:pt x="1" y="0"/>
                    </a:moveTo>
                    <a:cubicBezTo>
                      <a:pt x="1" y="2"/>
                      <a:pt x="0" y="3"/>
                      <a:pt x="0" y="4"/>
                    </a:cubicBezTo>
                    <a:cubicBezTo>
                      <a:pt x="18" y="12"/>
                      <a:pt x="37" y="20"/>
                      <a:pt x="56" y="28"/>
                    </a:cubicBezTo>
                    <a:cubicBezTo>
                      <a:pt x="57" y="29"/>
                      <a:pt x="58" y="29"/>
                      <a:pt x="59" y="30"/>
                    </a:cubicBezTo>
                    <a:cubicBezTo>
                      <a:pt x="115" y="54"/>
                      <a:pt x="170" y="81"/>
                      <a:pt x="225" y="109"/>
                    </a:cubicBezTo>
                    <a:cubicBezTo>
                      <a:pt x="226" y="109"/>
                      <a:pt x="227" y="110"/>
                      <a:pt x="228" y="110"/>
                    </a:cubicBezTo>
                    <a:cubicBezTo>
                      <a:pt x="241" y="117"/>
                      <a:pt x="254" y="124"/>
                      <a:pt x="267" y="130"/>
                    </a:cubicBezTo>
                    <a:cubicBezTo>
                      <a:pt x="268" y="131"/>
                      <a:pt x="269" y="131"/>
                      <a:pt x="270" y="132"/>
                    </a:cubicBezTo>
                    <a:cubicBezTo>
                      <a:pt x="304" y="150"/>
                      <a:pt x="339" y="169"/>
                      <a:pt x="372" y="188"/>
                    </a:cubicBezTo>
                    <a:cubicBezTo>
                      <a:pt x="372" y="188"/>
                      <a:pt x="372" y="188"/>
                      <a:pt x="372" y="188"/>
                    </a:cubicBezTo>
                    <a:cubicBezTo>
                      <a:pt x="373" y="187"/>
                      <a:pt x="373" y="186"/>
                      <a:pt x="374" y="185"/>
                    </a:cubicBezTo>
                    <a:cubicBezTo>
                      <a:pt x="374" y="185"/>
                      <a:pt x="374" y="185"/>
                      <a:pt x="374" y="185"/>
                    </a:cubicBezTo>
                    <a:cubicBezTo>
                      <a:pt x="374" y="185"/>
                      <a:pt x="374" y="185"/>
                      <a:pt x="374" y="185"/>
                    </a:cubicBezTo>
                    <a:cubicBezTo>
                      <a:pt x="340" y="165"/>
                      <a:pt x="306" y="147"/>
                      <a:pt x="272" y="128"/>
                    </a:cubicBezTo>
                    <a:cubicBezTo>
                      <a:pt x="272" y="128"/>
                      <a:pt x="272" y="128"/>
                      <a:pt x="272" y="128"/>
                    </a:cubicBezTo>
                    <a:cubicBezTo>
                      <a:pt x="271" y="128"/>
                      <a:pt x="270" y="127"/>
                      <a:pt x="269" y="127"/>
                    </a:cubicBezTo>
                    <a:cubicBezTo>
                      <a:pt x="269" y="127"/>
                      <a:pt x="269" y="127"/>
                      <a:pt x="269" y="127"/>
                    </a:cubicBezTo>
                    <a:cubicBezTo>
                      <a:pt x="256" y="120"/>
                      <a:pt x="243" y="113"/>
                      <a:pt x="230" y="107"/>
                    </a:cubicBezTo>
                    <a:cubicBezTo>
                      <a:pt x="230" y="107"/>
                      <a:pt x="230" y="107"/>
                      <a:pt x="230" y="107"/>
                    </a:cubicBezTo>
                    <a:cubicBezTo>
                      <a:pt x="229" y="106"/>
                      <a:pt x="228" y="106"/>
                      <a:pt x="227" y="105"/>
                    </a:cubicBezTo>
                    <a:cubicBezTo>
                      <a:pt x="227" y="105"/>
                      <a:pt x="227" y="105"/>
                      <a:pt x="227" y="105"/>
                    </a:cubicBezTo>
                    <a:cubicBezTo>
                      <a:pt x="172" y="77"/>
                      <a:pt x="116" y="51"/>
                      <a:pt x="61" y="26"/>
                    </a:cubicBezTo>
                    <a:cubicBezTo>
                      <a:pt x="61" y="26"/>
                      <a:pt x="61" y="26"/>
                      <a:pt x="61" y="26"/>
                    </a:cubicBezTo>
                    <a:cubicBezTo>
                      <a:pt x="60" y="25"/>
                      <a:pt x="59" y="25"/>
                      <a:pt x="57" y="24"/>
                    </a:cubicBezTo>
                    <a:cubicBezTo>
                      <a:pt x="57" y="24"/>
                      <a:pt x="57" y="24"/>
                      <a:pt x="57" y="24"/>
                    </a:cubicBezTo>
                    <a:cubicBezTo>
                      <a:pt x="39" y="16"/>
                      <a:pt x="20" y="8"/>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599" name="Freeform 263"/>
              <p:cNvSpPr>
                <a:spLocks noEditPoints="1"/>
              </p:cNvSpPr>
              <p:nvPr/>
            </p:nvSpPr>
            <p:spPr bwMode="auto">
              <a:xfrm>
                <a:off x="163" y="2924"/>
                <a:ext cx="539" cy="534"/>
              </a:xfrm>
              <a:custGeom>
                <a:avLst/>
                <a:gdLst>
                  <a:gd name="T0" fmla="*/ 317 w 347"/>
                  <a:gd name="T1" fmla="*/ 194 h 344"/>
                  <a:gd name="T2" fmla="*/ 314 w 347"/>
                  <a:gd name="T3" fmla="*/ 196 h 344"/>
                  <a:gd name="T4" fmla="*/ 342 w 347"/>
                  <a:gd name="T5" fmla="*/ 218 h 344"/>
                  <a:gd name="T6" fmla="*/ 286 w 347"/>
                  <a:gd name="T7" fmla="*/ 262 h 344"/>
                  <a:gd name="T8" fmla="*/ 286 w 347"/>
                  <a:gd name="T9" fmla="*/ 262 h 344"/>
                  <a:gd name="T10" fmla="*/ 283 w 347"/>
                  <a:gd name="T11" fmla="*/ 264 h 344"/>
                  <a:gd name="T12" fmla="*/ 283 w 347"/>
                  <a:gd name="T13" fmla="*/ 264 h 344"/>
                  <a:gd name="T14" fmla="*/ 164 w 347"/>
                  <a:gd name="T15" fmla="*/ 344 h 344"/>
                  <a:gd name="T16" fmla="*/ 165 w 347"/>
                  <a:gd name="T17" fmla="*/ 344 h 344"/>
                  <a:gd name="T18" fmla="*/ 165 w 347"/>
                  <a:gd name="T19" fmla="*/ 344 h 344"/>
                  <a:gd name="T20" fmla="*/ 166 w 347"/>
                  <a:gd name="T21" fmla="*/ 344 h 344"/>
                  <a:gd name="T22" fmla="*/ 166 w 347"/>
                  <a:gd name="T23" fmla="*/ 344 h 344"/>
                  <a:gd name="T24" fmla="*/ 284 w 347"/>
                  <a:gd name="T25" fmla="*/ 266 h 344"/>
                  <a:gd name="T26" fmla="*/ 287 w 347"/>
                  <a:gd name="T27" fmla="*/ 263 h 344"/>
                  <a:gd name="T28" fmla="*/ 347 w 347"/>
                  <a:gd name="T29" fmla="*/ 217 h 344"/>
                  <a:gd name="T30" fmla="*/ 317 w 347"/>
                  <a:gd name="T31" fmla="*/ 194 h 344"/>
                  <a:gd name="T32" fmla="*/ 2 w 347"/>
                  <a:gd name="T33" fmla="*/ 0 h 344"/>
                  <a:gd name="T34" fmla="*/ 1 w 347"/>
                  <a:gd name="T35" fmla="*/ 1 h 344"/>
                  <a:gd name="T36" fmla="*/ 1 w 347"/>
                  <a:gd name="T37" fmla="*/ 2 h 344"/>
                  <a:gd name="T38" fmla="*/ 0 w 347"/>
                  <a:gd name="T39" fmla="*/ 3 h 344"/>
                  <a:gd name="T40" fmla="*/ 251 w 347"/>
                  <a:gd name="T41" fmla="*/ 151 h 344"/>
                  <a:gd name="T42" fmla="*/ 253 w 347"/>
                  <a:gd name="T43" fmla="*/ 153 h 344"/>
                  <a:gd name="T44" fmla="*/ 284 w 347"/>
                  <a:gd name="T45" fmla="*/ 175 h 344"/>
                  <a:gd name="T46" fmla="*/ 285 w 347"/>
                  <a:gd name="T47" fmla="*/ 174 h 344"/>
                  <a:gd name="T48" fmla="*/ 286 w 347"/>
                  <a:gd name="T49" fmla="*/ 172 h 344"/>
                  <a:gd name="T50" fmla="*/ 256 w 347"/>
                  <a:gd name="T51" fmla="*/ 150 h 344"/>
                  <a:gd name="T52" fmla="*/ 256 w 347"/>
                  <a:gd name="T53" fmla="*/ 150 h 344"/>
                  <a:gd name="T54" fmla="*/ 253 w 347"/>
                  <a:gd name="T55" fmla="*/ 149 h 344"/>
                  <a:gd name="T56" fmla="*/ 253 w 347"/>
                  <a:gd name="T57" fmla="*/ 149 h 344"/>
                  <a:gd name="T58" fmla="*/ 2 w 347"/>
                  <a:gd name="T59"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7" h="344">
                    <a:moveTo>
                      <a:pt x="317" y="194"/>
                    </a:moveTo>
                    <a:cubicBezTo>
                      <a:pt x="316" y="195"/>
                      <a:pt x="315" y="196"/>
                      <a:pt x="314" y="196"/>
                    </a:cubicBezTo>
                    <a:cubicBezTo>
                      <a:pt x="324" y="204"/>
                      <a:pt x="333" y="211"/>
                      <a:pt x="342" y="218"/>
                    </a:cubicBezTo>
                    <a:cubicBezTo>
                      <a:pt x="323" y="233"/>
                      <a:pt x="304" y="248"/>
                      <a:pt x="286" y="262"/>
                    </a:cubicBezTo>
                    <a:cubicBezTo>
                      <a:pt x="286" y="262"/>
                      <a:pt x="286" y="262"/>
                      <a:pt x="286" y="262"/>
                    </a:cubicBezTo>
                    <a:cubicBezTo>
                      <a:pt x="285" y="263"/>
                      <a:pt x="284" y="264"/>
                      <a:pt x="283" y="264"/>
                    </a:cubicBezTo>
                    <a:cubicBezTo>
                      <a:pt x="283" y="264"/>
                      <a:pt x="283" y="264"/>
                      <a:pt x="283" y="264"/>
                    </a:cubicBezTo>
                    <a:cubicBezTo>
                      <a:pt x="243" y="294"/>
                      <a:pt x="203" y="320"/>
                      <a:pt x="164" y="344"/>
                    </a:cubicBezTo>
                    <a:cubicBezTo>
                      <a:pt x="165" y="344"/>
                      <a:pt x="165" y="344"/>
                      <a:pt x="165" y="344"/>
                    </a:cubicBezTo>
                    <a:cubicBezTo>
                      <a:pt x="165" y="344"/>
                      <a:pt x="165" y="344"/>
                      <a:pt x="165" y="344"/>
                    </a:cubicBezTo>
                    <a:cubicBezTo>
                      <a:pt x="165" y="344"/>
                      <a:pt x="165" y="344"/>
                      <a:pt x="166" y="344"/>
                    </a:cubicBezTo>
                    <a:cubicBezTo>
                      <a:pt x="166" y="344"/>
                      <a:pt x="166" y="344"/>
                      <a:pt x="166" y="344"/>
                    </a:cubicBezTo>
                    <a:cubicBezTo>
                      <a:pt x="205" y="321"/>
                      <a:pt x="245" y="295"/>
                      <a:pt x="284" y="266"/>
                    </a:cubicBezTo>
                    <a:cubicBezTo>
                      <a:pt x="285" y="265"/>
                      <a:pt x="286" y="264"/>
                      <a:pt x="287" y="263"/>
                    </a:cubicBezTo>
                    <a:cubicBezTo>
                      <a:pt x="307" y="249"/>
                      <a:pt x="327" y="233"/>
                      <a:pt x="347" y="217"/>
                    </a:cubicBezTo>
                    <a:cubicBezTo>
                      <a:pt x="337" y="209"/>
                      <a:pt x="327" y="202"/>
                      <a:pt x="317" y="194"/>
                    </a:cubicBezTo>
                    <a:moveTo>
                      <a:pt x="2" y="0"/>
                    </a:moveTo>
                    <a:cubicBezTo>
                      <a:pt x="2" y="0"/>
                      <a:pt x="1" y="0"/>
                      <a:pt x="1" y="1"/>
                    </a:cubicBezTo>
                    <a:cubicBezTo>
                      <a:pt x="1" y="1"/>
                      <a:pt x="1" y="1"/>
                      <a:pt x="1" y="2"/>
                    </a:cubicBezTo>
                    <a:cubicBezTo>
                      <a:pt x="0" y="2"/>
                      <a:pt x="0" y="3"/>
                      <a:pt x="0" y="3"/>
                    </a:cubicBezTo>
                    <a:cubicBezTo>
                      <a:pt x="88" y="48"/>
                      <a:pt x="173" y="99"/>
                      <a:pt x="251" y="151"/>
                    </a:cubicBezTo>
                    <a:cubicBezTo>
                      <a:pt x="251" y="152"/>
                      <a:pt x="252" y="152"/>
                      <a:pt x="253" y="153"/>
                    </a:cubicBezTo>
                    <a:cubicBezTo>
                      <a:pt x="263" y="160"/>
                      <a:pt x="274" y="167"/>
                      <a:pt x="284" y="175"/>
                    </a:cubicBezTo>
                    <a:cubicBezTo>
                      <a:pt x="284" y="174"/>
                      <a:pt x="284" y="174"/>
                      <a:pt x="285" y="174"/>
                    </a:cubicBezTo>
                    <a:cubicBezTo>
                      <a:pt x="285" y="173"/>
                      <a:pt x="286" y="173"/>
                      <a:pt x="286" y="172"/>
                    </a:cubicBezTo>
                    <a:cubicBezTo>
                      <a:pt x="276" y="165"/>
                      <a:pt x="266" y="157"/>
                      <a:pt x="256" y="150"/>
                    </a:cubicBezTo>
                    <a:cubicBezTo>
                      <a:pt x="256" y="150"/>
                      <a:pt x="256" y="150"/>
                      <a:pt x="256" y="150"/>
                    </a:cubicBezTo>
                    <a:cubicBezTo>
                      <a:pt x="255" y="150"/>
                      <a:pt x="254" y="149"/>
                      <a:pt x="253" y="149"/>
                    </a:cubicBezTo>
                    <a:cubicBezTo>
                      <a:pt x="253" y="149"/>
                      <a:pt x="253" y="149"/>
                      <a:pt x="253" y="149"/>
                    </a:cubicBezTo>
                    <a:cubicBezTo>
                      <a:pt x="176" y="96"/>
                      <a:pt x="90" y="45"/>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00" name="Freeform 264"/>
              <p:cNvSpPr>
                <a:spLocks noEditPoints="1"/>
              </p:cNvSpPr>
              <p:nvPr/>
            </p:nvSpPr>
            <p:spPr bwMode="auto">
              <a:xfrm>
                <a:off x="782" y="1595"/>
                <a:ext cx="1451" cy="2158"/>
              </a:xfrm>
              <a:custGeom>
                <a:avLst/>
                <a:gdLst>
                  <a:gd name="T0" fmla="*/ 0 w 934"/>
                  <a:gd name="T1" fmla="*/ 1389 h 1390"/>
                  <a:gd name="T2" fmla="*/ 1 w 934"/>
                  <a:gd name="T3" fmla="*/ 1390 h 1390"/>
                  <a:gd name="T4" fmla="*/ 216 w 934"/>
                  <a:gd name="T5" fmla="*/ 1327 h 1390"/>
                  <a:gd name="T6" fmla="*/ 325 w 934"/>
                  <a:gd name="T7" fmla="*/ 1276 h 1390"/>
                  <a:gd name="T8" fmla="*/ 321 w 934"/>
                  <a:gd name="T9" fmla="*/ 1278 h 1390"/>
                  <a:gd name="T10" fmla="*/ 220 w 934"/>
                  <a:gd name="T11" fmla="*/ 1325 h 1390"/>
                  <a:gd name="T12" fmla="*/ 325 w 934"/>
                  <a:gd name="T13" fmla="*/ 1278 h 1390"/>
                  <a:gd name="T14" fmla="*/ 328 w 934"/>
                  <a:gd name="T15" fmla="*/ 1274 h 1390"/>
                  <a:gd name="T16" fmla="*/ 329 w 934"/>
                  <a:gd name="T17" fmla="*/ 1276 h 1390"/>
                  <a:gd name="T18" fmla="*/ 482 w 934"/>
                  <a:gd name="T19" fmla="*/ 1180 h 1390"/>
                  <a:gd name="T20" fmla="*/ 602 w 934"/>
                  <a:gd name="T21" fmla="*/ 1080 h 1390"/>
                  <a:gd name="T22" fmla="*/ 485 w 934"/>
                  <a:gd name="T23" fmla="*/ 1177 h 1390"/>
                  <a:gd name="T24" fmla="*/ 599 w 934"/>
                  <a:gd name="T25" fmla="*/ 1084 h 1390"/>
                  <a:gd name="T26" fmla="*/ 631 w 934"/>
                  <a:gd name="T27" fmla="*/ 1053 h 1390"/>
                  <a:gd name="T28" fmla="*/ 631 w 934"/>
                  <a:gd name="T29" fmla="*/ 1051 h 1390"/>
                  <a:gd name="T30" fmla="*/ 664 w 934"/>
                  <a:gd name="T31" fmla="*/ 1016 h 1390"/>
                  <a:gd name="T32" fmla="*/ 653 w 934"/>
                  <a:gd name="T33" fmla="*/ 1029 h 1390"/>
                  <a:gd name="T34" fmla="*/ 653 w 934"/>
                  <a:gd name="T35" fmla="*/ 1030 h 1390"/>
                  <a:gd name="T36" fmla="*/ 716 w 934"/>
                  <a:gd name="T37" fmla="*/ 953 h 1390"/>
                  <a:gd name="T38" fmla="*/ 713 w 934"/>
                  <a:gd name="T39" fmla="*/ 957 h 1390"/>
                  <a:gd name="T40" fmla="*/ 690 w 934"/>
                  <a:gd name="T41" fmla="*/ 988 h 1390"/>
                  <a:gd name="T42" fmla="*/ 735 w 934"/>
                  <a:gd name="T43" fmla="*/ 930 h 1390"/>
                  <a:gd name="T44" fmla="*/ 736 w 934"/>
                  <a:gd name="T45" fmla="*/ 925 h 1390"/>
                  <a:gd name="T46" fmla="*/ 767 w 934"/>
                  <a:gd name="T47" fmla="*/ 884 h 1390"/>
                  <a:gd name="T48" fmla="*/ 768 w 934"/>
                  <a:gd name="T49" fmla="*/ 879 h 1390"/>
                  <a:gd name="T50" fmla="*/ 781 w 934"/>
                  <a:gd name="T51" fmla="*/ 862 h 1390"/>
                  <a:gd name="T52" fmla="*/ 781 w 934"/>
                  <a:gd name="T53" fmla="*/ 862 h 1390"/>
                  <a:gd name="T54" fmla="*/ 833 w 934"/>
                  <a:gd name="T55" fmla="*/ 763 h 1390"/>
                  <a:gd name="T56" fmla="*/ 831 w 934"/>
                  <a:gd name="T57" fmla="*/ 767 h 1390"/>
                  <a:gd name="T58" fmla="*/ 796 w 934"/>
                  <a:gd name="T59" fmla="*/ 833 h 1390"/>
                  <a:gd name="T60" fmla="*/ 797 w 934"/>
                  <a:gd name="T61" fmla="*/ 834 h 1390"/>
                  <a:gd name="T62" fmla="*/ 834 w 934"/>
                  <a:gd name="T63" fmla="*/ 765 h 1390"/>
                  <a:gd name="T64" fmla="*/ 879 w 934"/>
                  <a:gd name="T65" fmla="*/ 652 h 1390"/>
                  <a:gd name="T66" fmla="*/ 849 w 934"/>
                  <a:gd name="T67" fmla="*/ 731 h 1390"/>
                  <a:gd name="T68" fmla="*/ 901 w 934"/>
                  <a:gd name="T69" fmla="*/ 579 h 1390"/>
                  <a:gd name="T70" fmla="*/ 881 w 934"/>
                  <a:gd name="T71" fmla="*/ 650 h 1390"/>
                  <a:gd name="T72" fmla="*/ 901 w 934"/>
                  <a:gd name="T73" fmla="*/ 579 h 1390"/>
                  <a:gd name="T74" fmla="*/ 902 w 934"/>
                  <a:gd name="T75" fmla="*/ 576 h 1390"/>
                  <a:gd name="T76" fmla="*/ 924 w 934"/>
                  <a:gd name="T77" fmla="*/ 472 h 1390"/>
                  <a:gd name="T78" fmla="*/ 925 w 934"/>
                  <a:gd name="T79" fmla="*/ 459 h 1390"/>
                  <a:gd name="T80" fmla="*/ 925 w 934"/>
                  <a:gd name="T81" fmla="*/ 462 h 1390"/>
                  <a:gd name="T82" fmla="*/ 925 w 934"/>
                  <a:gd name="T83" fmla="*/ 468 h 1390"/>
                  <a:gd name="T84" fmla="*/ 932 w 934"/>
                  <a:gd name="T85" fmla="*/ 399 h 1390"/>
                  <a:gd name="T86" fmla="*/ 933 w 934"/>
                  <a:gd name="T87" fmla="*/ 344 h 1390"/>
                  <a:gd name="T88" fmla="*/ 932 w 934"/>
                  <a:gd name="T89" fmla="*/ 395 h 1390"/>
                  <a:gd name="T90" fmla="*/ 933 w 934"/>
                  <a:gd name="T91" fmla="*/ 340 h 1390"/>
                  <a:gd name="T92" fmla="*/ 882 w 934"/>
                  <a:gd name="T93" fmla="*/ 248 h 1390"/>
                  <a:gd name="T94" fmla="*/ 932 w 934"/>
                  <a:gd name="T95" fmla="*/ 342 h 1390"/>
                  <a:gd name="T96" fmla="*/ 906 w 934"/>
                  <a:gd name="T97" fmla="*/ 282 h 1390"/>
                  <a:gd name="T98" fmla="*/ 905 w 934"/>
                  <a:gd name="T99" fmla="*/ 280 h 1390"/>
                  <a:gd name="T100" fmla="*/ 703 w 934"/>
                  <a:gd name="T101" fmla="*/ 56 h 1390"/>
                  <a:gd name="T102" fmla="*/ 784 w 934"/>
                  <a:gd name="T103" fmla="*/ 132 h 1390"/>
                  <a:gd name="T104" fmla="*/ 872 w 934"/>
                  <a:gd name="T105" fmla="*/ 233 h 1390"/>
                  <a:gd name="T106" fmla="*/ 873 w 934"/>
                  <a:gd name="T107" fmla="*/ 231 h 1390"/>
                  <a:gd name="T108" fmla="*/ 785 w 934"/>
                  <a:gd name="T109" fmla="*/ 129 h 1390"/>
                  <a:gd name="T110" fmla="*/ 730 w 934"/>
                  <a:gd name="T111" fmla="*/ 77 h 1390"/>
                  <a:gd name="T112" fmla="*/ 705 w 934"/>
                  <a:gd name="T113" fmla="*/ 55 h 1390"/>
                  <a:gd name="T114" fmla="*/ 708 w 934"/>
                  <a:gd name="T115" fmla="*/ 0 h 1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34" h="1390">
                    <a:moveTo>
                      <a:pt x="215" y="1326"/>
                    </a:moveTo>
                    <a:cubicBezTo>
                      <a:pt x="209" y="1328"/>
                      <a:pt x="203" y="1331"/>
                      <a:pt x="196" y="1333"/>
                    </a:cubicBezTo>
                    <a:cubicBezTo>
                      <a:pt x="132" y="1357"/>
                      <a:pt x="66" y="1376"/>
                      <a:pt x="0" y="1389"/>
                    </a:cubicBezTo>
                    <a:cubicBezTo>
                      <a:pt x="0" y="1389"/>
                      <a:pt x="0" y="1389"/>
                      <a:pt x="0" y="1389"/>
                    </a:cubicBezTo>
                    <a:cubicBezTo>
                      <a:pt x="0" y="1389"/>
                      <a:pt x="0" y="1389"/>
                      <a:pt x="0" y="1389"/>
                    </a:cubicBezTo>
                    <a:cubicBezTo>
                      <a:pt x="0" y="1389"/>
                      <a:pt x="1" y="1389"/>
                      <a:pt x="1" y="1390"/>
                    </a:cubicBezTo>
                    <a:cubicBezTo>
                      <a:pt x="1" y="1390"/>
                      <a:pt x="1" y="1390"/>
                      <a:pt x="1" y="1390"/>
                    </a:cubicBezTo>
                    <a:cubicBezTo>
                      <a:pt x="67" y="1377"/>
                      <a:pt x="132" y="1358"/>
                      <a:pt x="196" y="1334"/>
                    </a:cubicBezTo>
                    <a:cubicBezTo>
                      <a:pt x="203" y="1332"/>
                      <a:pt x="209" y="1329"/>
                      <a:pt x="216" y="1327"/>
                    </a:cubicBezTo>
                    <a:cubicBezTo>
                      <a:pt x="216" y="1326"/>
                      <a:pt x="216" y="1326"/>
                      <a:pt x="215" y="1326"/>
                    </a:cubicBezTo>
                    <a:moveTo>
                      <a:pt x="325" y="1276"/>
                    </a:moveTo>
                    <a:cubicBezTo>
                      <a:pt x="325" y="1276"/>
                      <a:pt x="325" y="1276"/>
                      <a:pt x="325" y="1276"/>
                    </a:cubicBezTo>
                    <a:cubicBezTo>
                      <a:pt x="325" y="1276"/>
                      <a:pt x="325" y="1276"/>
                      <a:pt x="325" y="1276"/>
                    </a:cubicBezTo>
                    <a:cubicBezTo>
                      <a:pt x="323" y="1277"/>
                      <a:pt x="322" y="1278"/>
                      <a:pt x="321" y="1278"/>
                    </a:cubicBezTo>
                    <a:cubicBezTo>
                      <a:pt x="321" y="1278"/>
                      <a:pt x="321" y="1278"/>
                      <a:pt x="321" y="1278"/>
                    </a:cubicBezTo>
                    <a:cubicBezTo>
                      <a:pt x="288" y="1295"/>
                      <a:pt x="254" y="1310"/>
                      <a:pt x="219" y="1324"/>
                    </a:cubicBezTo>
                    <a:cubicBezTo>
                      <a:pt x="220" y="1324"/>
                      <a:pt x="220" y="1325"/>
                      <a:pt x="220" y="1325"/>
                    </a:cubicBezTo>
                    <a:cubicBezTo>
                      <a:pt x="220" y="1325"/>
                      <a:pt x="220" y="1325"/>
                      <a:pt x="220" y="1325"/>
                    </a:cubicBezTo>
                    <a:cubicBezTo>
                      <a:pt x="255" y="1311"/>
                      <a:pt x="288" y="1296"/>
                      <a:pt x="321" y="1279"/>
                    </a:cubicBezTo>
                    <a:cubicBezTo>
                      <a:pt x="322" y="1279"/>
                      <a:pt x="324" y="1278"/>
                      <a:pt x="325" y="1278"/>
                    </a:cubicBezTo>
                    <a:cubicBezTo>
                      <a:pt x="325" y="1278"/>
                      <a:pt x="325" y="1278"/>
                      <a:pt x="325" y="1278"/>
                    </a:cubicBezTo>
                    <a:cubicBezTo>
                      <a:pt x="325" y="1277"/>
                      <a:pt x="325" y="1277"/>
                      <a:pt x="325" y="1276"/>
                    </a:cubicBezTo>
                    <a:moveTo>
                      <a:pt x="482" y="1180"/>
                    </a:moveTo>
                    <a:cubicBezTo>
                      <a:pt x="434" y="1215"/>
                      <a:pt x="382" y="1246"/>
                      <a:pt x="328" y="1274"/>
                    </a:cubicBezTo>
                    <a:cubicBezTo>
                      <a:pt x="328" y="1274"/>
                      <a:pt x="328" y="1274"/>
                      <a:pt x="328" y="1274"/>
                    </a:cubicBezTo>
                    <a:cubicBezTo>
                      <a:pt x="329" y="1275"/>
                      <a:pt x="329" y="1275"/>
                      <a:pt x="329" y="1276"/>
                    </a:cubicBezTo>
                    <a:cubicBezTo>
                      <a:pt x="329" y="1276"/>
                      <a:pt x="329" y="1276"/>
                      <a:pt x="329" y="1276"/>
                    </a:cubicBezTo>
                    <a:cubicBezTo>
                      <a:pt x="329" y="1276"/>
                      <a:pt x="329" y="1276"/>
                      <a:pt x="329" y="1276"/>
                    </a:cubicBezTo>
                    <a:cubicBezTo>
                      <a:pt x="383" y="1248"/>
                      <a:pt x="434" y="1216"/>
                      <a:pt x="482" y="1181"/>
                    </a:cubicBezTo>
                    <a:cubicBezTo>
                      <a:pt x="482" y="1181"/>
                      <a:pt x="482" y="1180"/>
                      <a:pt x="482" y="1180"/>
                    </a:cubicBezTo>
                    <a:moveTo>
                      <a:pt x="631" y="1051"/>
                    </a:moveTo>
                    <a:cubicBezTo>
                      <a:pt x="622" y="1061"/>
                      <a:pt x="612" y="1070"/>
                      <a:pt x="602" y="1080"/>
                    </a:cubicBezTo>
                    <a:cubicBezTo>
                      <a:pt x="602" y="1080"/>
                      <a:pt x="602" y="1080"/>
                      <a:pt x="602" y="1080"/>
                    </a:cubicBezTo>
                    <a:cubicBezTo>
                      <a:pt x="601" y="1081"/>
                      <a:pt x="600" y="1082"/>
                      <a:pt x="599" y="1083"/>
                    </a:cubicBezTo>
                    <a:cubicBezTo>
                      <a:pt x="599" y="1083"/>
                      <a:pt x="599" y="1083"/>
                      <a:pt x="599" y="1083"/>
                    </a:cubicBezTo>
                    <a:cubicBezTo>
                      <a:pt x="563" y="1117"/>
                      <a:pt x="525" y="1148"/>
                      <a:pt x="485" y="1177"/>
                    </a:cubicBezTo>
                    <a:cubicBezTo>
                      <a:pt x="485" y="1178"/>
                      <a:pt x="486" y="1178"/>
                      <a:pt x="486" y="1179"/>
                    </a:cubicBezTo>
                    <a:cubicBezTo>
                      <a:pt x="486" y="1179"/>
                      <a:pt x="486" y="1179"/>
                      <a:pt x="486" y="1179"/>
                    </a:cubicBezTo>
                    <a:cubicBezTo>
                      <a:pt x="526" y="1150"/>
                      <a:pt x="564" y="1118"/>
                      <a:pt x="599" y="1084"/>
                    </a:cubicBezTo>
                    <a:cubicBezTo>
                      <a:pt x="600" y="1083"/>
                      <a:pt x="601" y="1083"/>
                      <a:pt x="602" y="1082"/>
                    </a:cubicBezTo>
                    <a:cubicBezTo>
                      <a:pt x="612" y="1072"/>
                      <a:pt x="622" y="1063"/>
                      <a:pt x="631" y="1053"/>
                    </a:cubicBezTo>
                    <a:cubicBezTo>
                      <a:pt x="631" y="1053"/>
                      <a:pt x="631" y="1053"/>
                      <a:pt x="631" y="1053"/>
                    </a:cubicBezTo>
                    <a:cubicBezTo>
                      <a:pt x="631" y="1053"/>
                      <a:pt x="631" y="1052"/>
                      <a:pt x="631" y="1052"/>
                    </a:cubicBezTo>
                    <a:cubicBezTo>
                      <a:pt x="631" y="1052"/>
                      <a:pt x="631" y="1051"/>
                      <a:pt x="631" y="1051"/>
                    </a:cubicBezTo>
                    <a:cubicBezTo>
                      <a:pt x="631" y="1051"/>
                      <a:pt x="631" y="1051"/>
                      <a:pt x="631" y="1051"/>
                    </a:cubicBezTo>
                    <a:moveTo>
                      <a:pt x="667" y="1014"/>
                    </a:moveTo>
                    <a:cubicBezTo>
                      <a:pt x="667" y="1014"/>
                      <a:pt x="667" y="1014"/>
                      <a:pt x="667" y="1014"/>
                    </a:cubicBezTo>
                    <a:cubicBezTo>
                      <a:pt x="666" y="1015"/>
                      <a:pt x="665" y="1015"/>
                      <a:pt x="664" y="1016"/>
                    </a:cubicBezTo>
                    <a:cubicBezTo>
                      <a:pt x="664" y="1016"/>
                      <a:pt x="664" y="1016"/>
                      <a:pt x="664" y="1016"/>
                    </a:cubicBezTo>
                    <a:cubicBezTo>
                      <a:pt x="660" y="1020"/>
                      <a:pt x="656" y="1024"/>
                      <a:pt x="652" y="1028"/>
                    </a:cubicBezTo>
                    <a:cubicBezTo>
                      <a:pt x="653" y="1029"/>
                      <a:pt x="653" y="1029"/>
                      <a:pt x="653" y="1029"/>
                    </a:cubicBezTo>
                    <a:cubicBezTo>
                      <a:pt x="653" y="1029"/>
                      <a:pt x="653" y="1029"/>
                      <a:pt x="653" y="1030"/>
                    </a:cubicBezTo>
                    <a:cubicBezTo>
                      <a:pt x="653" y="1030"/>
                      <a:pt x="653" y="1030"/>
                      <a:pt x="653" y="1030"/>
                    </a:cubicBezTo>
                    <a:cubicBezTo>
                      <a:pt x="653" y="1030"/>
                      <a:pt x="653" y="1030"/>
                      <a:pt x="653" y="1030"/>
                    </a:cubicBezTo>
                    <a:cubicBezTo>
                      <a:pt x="658" y="1024"/>
                      <a:pt x="663" y="1019"/>
                      <a:pt x="667" y="1014"/>
                    </a:cubicBezTo>
                    <a:moveTo>
                      <a:pt x="734" y="929"/>
                    </a:moveTo>
                    <a:cubicBezTo>
                      <a:pt x="728" y="937"/>
                      <a:pt x="722" y="945"/>
                      <a:pt x="716" y="953"/>
                    </a:cubicBezTo>
                    <a:cubicBezTo>
                      <a:pt x="716" y="953"/>
                      <a:pt x="716" y="953"/>
                      <a:pt x="716" y="953"/>
                    </a:cubicBezTo>
                    <a:cubicBezTo>
                      <a:pt x="715" y="955"/>
                      <a:pt x="714" y="956"/>
                      <a:pt x="713" y="957"/>
                    </a:cubicBezTo>
                    <a:cubicBezTo>
                      <a:pt x="713" y="957"/>
                      <a:pt x="713" y="957"/>
                      <a:pt x="713" y="957"/>
                    </a:cubicBezTo>
                    <a:cubicBezTo>
                      <a:pt x="706" y="966"/>
                      <a:pt x="699" y="974"/>
                      <a:pt x="692" y="983"/>
                    </a:cubicBezTo>
                    <a:cubicBezTo>
                      <a:pt x="692" y="984"/>
                      <a:pt x="691" y="985"/>
                      <a:pt x="690" y="986"/>
                    </a:cubicBezTo>
                    <a:cubicBezTo>
                      <a:pt x="690" y="987"/>
                      <a:pt x="690" y="987"/>
                      <a:pt x="690" y="988"/>
                    </a:cubicBezTo>
                    <a:cubicBezTo>
                      <a:pt x="698" y="978"/>
                      <a:pt x="706" y="968"/>
                      <a:pt x="714" y="958"/>
                    </a:cubicBezTo>
                    <a:cubicBezTo>
                      <a:pt x="714" y="957"/>
                      <a:pt x="715" y="956"/>
                      <a:pt x="716" y="955"/>
                    </a:cubicBezTo>
                    <a:cubicBezTo>
                      <a:pt x="722" y="947"/>
                      <a:pt x="729" y="939"/>
                      <a:pt x="735" y="930"/>
                    </a:cubicBezTo>
                    <a:cubicBezTo>
                      <a:pt x="734" y="930"/>
                      <a:pt x="734" y="929"/>
                      <a:pt x="734" y="929"/>
                    </a:cubicBezTo>
                    <a:moveTo>
                      <a:pt x="766" y="882"/>
                    </a:moveTo>
                    <a:cubicBezTo>
                      <a:pt x="757" y="897"/>
                      <a:pt x="747" y="911"/>
                      <a:pt x="736" y="925"/>
                    </a:cubicBezTo>
                    <a:cubicBezTo>
                      <a:pt x="737" y="926"/>
                      <a:pt x="737" y="926"/>
                      <a:pt x="737" y="927"/>
                    </a:cubicBezTo>
                    <a:cubicBezTo>
                      <a:pt x="737" y="927"/>
                      <a:pt x="737" y="927"/>
                      <a:pt x="737" y="927"/>
                    </a:cubicBezTo>
                    <a:cubicBezTo>
                      <a:pt x="747" y="913"/>
                      <a:pt x="757" y="898"/>
                      <a:pt x="767" y="884"/>
                    </a:cubicBezTo>
                    <a:cubicBezTo>
                      <a:pt x="767" y="883"/>
                      <a:pt x="766" y="883"/>
                      <a:pt x="766" y="882"/>
                    </a:cubicBezTo>
                    <a:moveTo>
                      <a:pt x="780" y="860"/>
                    </a:moveTo>
                    <a:cubicBezTo>
                      <a:pt x="776" y="866"/>
                      <a:pt x="772" y="872"/>
                      <a:pt x="768" y="879"/>
                    </a:cubicBezTo>
                    <a:cubicBezTo>
                      <a:pt x="769" y="879"/>
                      <a:pt x="769" y="880"/>
                      <a:pt x="769" y="880"/>
                    </a:cubicBezTo>
                    <a:cubicBezTo>
                      <a:pt x="769" y="880"/>
                      <a:pt x="769" y="880"/>
                      <a:pt x="769" y="880"/>
                    </a:cubicBezTo>
                    <a:cubicBezTo>
                      <a:pt x="773" y="874"/>
                      <a:pt x="777" y="868"/>
                      <a:pt x="781" y="862"/>
                    </a:cubicBezTo>
                    <a:cubicBezTo>
                      <a:pt x="781" y="862"/>
                      <a:pt x="781" y="862"/>
                      <a:pt x="781" y="862"/>
                    </a:cubicBezTo>
                    <a:cubicBezTo>
                      <a:pt x="781" y="862"/>
                      <a:pt x="781" y="862"/>
                      <a:pt x="781" y="862"/>
                    </a:cubicBezTo>
                    <a:cubicBezTo>
                      <a:pt x="781" y="862"/>
                      <a:pt x="781" y="862"/>
                      <a:pt x="781" y="862"/>
                    </a:cubicBezTo>
                    <a:cubicBezTo>
                      <a:pt x="780" y="861"/>
                      <a:pt x="780" y="861"/>
                      <a:pt x="780" y="860"/>
                    </a:cubicBezTo>
                    <a:moveTo>
                      <a:pt x="847" y="733"/>
                    </a:moveTo>
                    <a:cubicBezTo>
                      <a:pt x="843" y="743"/>
                      <a:pt x="838" y="753"/>
                      <a:pt x="833" y="763"/>
                    </a:cubicBezTo>
                    <a:cubicBezTo>
                      <a:pt x="833" y="763"/>
                      <a:pt x="833" y="763"/>
                      <a:pt x="833" y="763"/>
                    </a:cubicBezTo>
                    <a:cubicBezTo>
                      <a:pt x="832" y="765"/>
                      <a:pt x="832" y="766"/>
                      <a:pt x="831" y="767"/>
                    </a:cubicBezTo>
                    <a:cubicBezTo>
                      <a:pt x="831" y="767"/>
                      <a:pt x="831" y="767"/>
                      <a:pt x="831" y="767"/>
                    </a:cubicBezTo>
                    <a:cubicBezTo>
                      <a:pt x="829" y="772"/>
                      <a:pt x="826" y="777"/>
                      <a:pt x="824" y="782"/>
                    </a:cubicBezTo>
                    <a:cubicBezTo>
                      <a:pt x="815" y="800"/>
                      <a:pt x="806" y="817"/>
                      <a:pt x="796" y="833"/>
                    </a:cubicBezTo>
                    <a:cubicBezTo>
                      <a:pt x="796" y="833"/>
                      <a:pt x="796" y="833"/>
                      <a:pt x="796" y="833"/>
                    </a:cubicBezTo>
                    <a:cubicBezTo>
                      <a:pt x="796" y="833"/>
                      <a:pt x="796" y="833"/>
                      <a:pt x="796" y="833"/>
                    </a:cubicBezTo>
                    <a:cubicBezTo>
                      <a:pt x="796" y="834"/>
                      <a:pt x="797" y="834"/>
                      <a:pt x="797" y="834"/>
                    </a:cubicBezTo>
                    <a:cubicBezTo>
                      <a:pt x="797" y="834"/>
                      <a:pt x="797" y="834"/>
                      <a:pt x="797" y="834"/>
                    </a:cubicBezTo>
                    <a:cubicBezTo>
                      <a:pt x="806" y="818"/>
                      <a:pt x="815" y="801"/>
                      <a:pt x="824" y="784"/>
                    </a:cubicBezTo>
                    <a:cubicBezTo>
                      <a:pt x="827" y="779"/>
                      <a:pt x="829" y="774"/>
                      <a:pt x="832" y="769"/>
                    </a:cubicBezTo>
                    <a:cubicBezTo>
                      <a:pt x="832" y="768"/>
                      <a:pt x="833" y="766"/>
                      <a:pt x="834" y="765"/>
                    </a:cubicBezTo>
                    <a:cubicBezTo>
                      <a:pt x="838" y="755"/>
                      <a:pt x="843" y="745"/>
                      <a:pt x="848" y="735"/>
                    </a:cubicBezTo>
                    <a:cubicBezTo>
                      <a:pt x="848" y="734"/>
                      <a:pt x="847" y="733"/>
                      <a:pt x="847" y="733"/>
                    </a:cubicBezTo>
                    <a:moveTo>
                      <a:pt x="879" y="652"/>
                    </a:moveTo>
                    <a:cubicBezTo>
                      <a:pt x="870" y="678"/>
                      <a:pt x="860" y="704"/>
                      <a:pt x="849" y="729"/>
                    </a:cubicBezTo>
                    <a:cubicBezTo>
                      <a:pt x="849" y="730"/>
                      <a:pt x="849" y="730"/>
                      <a:pt x="849" y="731"/>
                    </a:cubicBezTo>
                    <a:cubicBezTo>
                      <a:pt x="849" y="731"/>
                      <a:pt x="849" y="731"/>
                      <a:pt x="849" y="731"/>
                    </a:cubicBezTo>
                    <a:cubicBezTo>
                      <a:pt x="861" y="705"/>
                      <a:pt x="871" y="679"/>
                      <a:pt x="880" y="653"/>
                    </a:cubicBezTo>
                    <a:cubicBezTo>
                      <a:pt x="880" y="653"/>
                      <a:pt x="880" y="652"/>
                      <a:pt x="879" y="652"/>
                    </a:cubicBezTo>
                    <a:moveTo>
                      <a:pt x="901" y="579"/>
                    </a:moveTo>
                    <a:cubicBezTo>
                      <a:pt x="895" y="602"/>
                      <a:pt x="888" y="625"/>
                      <a:pt x="881" y="648"/>
                    </a:cubicBezTo>
                    <a:cubicBezTo>
                      <a:pt x="881" y="648"/>
                      <a:pt x="881" y="649"/>
                      <a:pt x="881" y="650"/>
                    </a:cubicBezTo>
                    <a:cubicBezTo>
                      <a:pt x="881" y="650"/>
                      <a:pt x="881" y="650"/>
                      <a:pt x="881" y="650"/>
                    </a:cubicBezTo>
                    <a:cubicBezTo>
                      <a:pt x="889" y="627"/>
                      <a:pt x="896" y="604"/>
                      <a:pt x="902" y="581"/>
                    </a:cubicBezTo>
                    <a:cubicBezTo>
                      <a:pt x="902" y="581"/>
                      <a:pt x="902" y="581"/>
                      <a:pt x="902" y="581"/>
                    </a:cubicBezTo>
                    <a:cubicBezTo>
                      <a:pt x="902" y="580"/>
                      <a:pt x="902" y="580"/>
                      <a:pt x="901" y="579"/>
                    </a:cubicBezTo>
                    <a:cubicBezTo>
                      <a:pt x="901" y="579"/>
                      <a:pt x="901" y="579"/>
                      <a:pt x="901" y="579"/>
                    </a:cubicBezTo>
                    <a:moveTo>
                      <a:pt x="924" y="471"/>
                    </a:moveTo>
                    <a:cubicBezTo>
                      <a:pt x="918" y="506"/>
                      <a:pt x="911" y="541"/>
                      <a:pt x="902" y="576"/>
                    </a:cubicBezTo>
                    <a:cubicBezTo>
                      <a:pt x="903" y="576"/>
                      <a:pt x="903" y="577"/>
                      <a:pt x="903" y="577"/>
                    </a:cubicBezTo>
                    <a:cubicBezTo>
                      <a:pt x="903" y="577"/>
                      <a:pt x="903" y="577"/>
                      <a:pt x="903" y="577"/>
                    </a:cubicBezTo>
                    <a:cubicBezTo>
                      <a:pt x="912" y="542"/>
                      <a:pt x="919" y="507"/>
                      <a:pt x="924" y="472"/>
                    </a:cubicBezTo>
                    <a:cubicBezTo>
                      <a:pt x="924" y="472"/>
                      <a:pt x="924" y="471"/>
                      <a:pt x="924" y="471"/>
                    </a:cubicBezTo>
                    <a:moveTo>
                      <a:pt x="931" y="397"/>
                    </a:moveTo>
                    <a:cubicBezTo>
                      <a:pt x="930" y="418"/>
                      <a:pt x="928" y="438"/>
                      <a:pt x="925" y="459"/>
                    </a:cubicBezTo>
                    <a:cubicBezTo>
                      <a:pt x="925" y="459"/>
                      <a:pt x="925" y="459"/>
                      <a:pt x="925" y="459"/>
                    </a:cubicBezTo>
                    <a:cubicBezTo>
                      <a:pt x="925" y="460"/>
                      <a:pt x="925" y="461"/>
                      <a:pt x="925" y="462"/>
                    </a:cubicBezTo>
                    <a:cubicBezTo>
                      <a:pt x="925" y="462"/>
                      <a:pt x="925" y="462"/>
                      <a:pt x="925" y="462"/>
                    </a:cubicBezTo>
                    <a:cubicBezTo>
                      <a:pt x="924" y="464"/>
                      <a:pt x="924" y="465"/>
                      <a:pt x="924" y="467"/>
                    </a:cubicBezTo>
                    <a:cubicBezTo>
                      <a:pt x="924" y="467"/>
                      <a:pt x="924" y="468"/>
                      <a:pt x="925" y="468"/>
                    </a:cubicBezTo>
                    <a:cubicBezTo>
                      <a:pt x="925" y="468"/>
                      <a:pt x="925" y="468"/>
                      <a:pt x="925" y="468"/>
                    </a:cubicBezTo>
                    <a:cubicBezTo>
                      <a:pt x="925" y="467"/>
                      <a:pt x="925" y="465"/>
                      <a:pt x="925" y="464"/>
                    </a:cubicBezTo>
                    <a:cubicBezTo>
                      <a:pt x="925" y="463"/>
                      <a:pt x="926" y="461"/>
                      <a:pt x="926" y="460"/>
                    </a:cubicBezTo>
                    <a:cubicBezTo>
                      <a:pt x="928" y="440"/>
                      <a:pt x="930" y="419"/>
                      <a:pt x="932" y="399"/>
                    </a:cubicBezTo>
                    <a:cubicBezTo>
                      <a:pt x="931" y="398"/>
                      <a:pt x="931" y="398"/>
                      <a:pt x="931" y="397"/>
                    </a:cubicBezTo>
                    <a:moveTo>
                      <a:pt x="933" y="340"/>
                    </a:moveTo>
                    <a:cubicBezTo>
                      <a:pt x="933" y="341"/>
                      <a:pt x="933" y="343"/>
                      <a:pt x="933" y="344"/>
                    </a:cubicBezTo>
                    <a:cubicBezTo>
                      <a:pt x="933" y="344"/>
                      <a:pt x="933" y="344"/>
                      <a:pt x="933" y="344"/>
                    </a:cubicBezTo>
                    <a:cubicBezTo>
                      <a:pt x="933" y="361"/>
                      <a:pt x="932" y="377"/>
                      <a:pt x="931" y="393"/>
                    </a:cubicBezTo>
                    <a:cubicBezTo>
                      <a:pt x="932" y="394"/>
                      <a:pt x="932" y="394"/>
                      <a:pt x="932" y="395"/>
                    </a:cubicBezTo>
                    <a:cubicBezTo>
                      <a:pt x="932" y="395"/>
                      <a:pt x="932" y="395"/>
                      <a:pt x="932" y="395"/>
                    </a:cubicBezTo>
                    <a:cubicBezTo>
                      <a:pt x="933" y="377"/>
                      <a:pt x="934" y="360"/>
                      <a:pt x="934" y="342"/>
                    </a:cubicBezTo>
                    <a:cubicBezTo>
                      <a:pt x="933" y="341"/>
                      <a:pt x="933" y="341"/>
                      <a:pt x="933" y="340"/>
                    </a:cubicBezTo>
                    <a:moveTo>
                      <a:pt x="882" y="244"/>
                    </a:moveTo>
                    <a:cubicBezTo>
                      <a:pt x="882" y="244"/>
                      <a:pt x="882" y="244"/>
                      <a:pt x="882" y="245"/>
                    </a:cubicBezTo>
                    <a:cubicBezTo>
                      <a:pt x="882" y="245"/>
                      <a:pt x="882" y="246"/>
                      <a:pt x="882" y="248"/>
                    </a:cubicBezTo>
                    <a:cubicBezTo>
                      <a:pt x="891" y="260"/>
                      <a:pt x="899" y="272"/>
                      <a:pt x="905" y="284"/>
                    </a:cubicBezTo>
                    <a:cubicBezTo>
                      <a:pt x="906" y="284"/>
                      <a:pt x="906" y="285"/>
                      <a:pt x="906" y="285"/>
                    </a:cubicBezTo>
                    <a:cubicBezTo>
                      <a:pt x="918" y="305"/>
                      <a:pt x="926" y="324"/>
                      <a:pt x="932" y="342"/>
                    </a:cubicBezTo>
                    <a:cubicBezTo>
                      <a:pt x="932" y="342"/>
                      <a:pt x="932" y="342"/>
                      <a:pt x="932" y="342"/>
                    </a:cubicBezTo>
                    <a:cubicBezTo>
                      <a:pt x="932" y="341"/>
                      <a:pt x="932" y="340"/>
                      <a:pt x="932" y="339"/>
                    </a:cubicBezTo>
                    <a:cubicBezTo>
                      <a:pt x="926" y="321"/>
                      <a:pt x="918" y="302"/>
                      <a:pt x="906" y="282"/>
                    </a:cubicBezTo>
                    <a:cubicBezTo>
                      <a:pt x="906" y="282"/>
                      <a:pt x="906" y="282"/>
                      <a:pt x="906" y="282"/>
                    </a:cubicBezTo>
                    <a:cubicBezTo>
                      <a:pt x="906" y="281"/>
                      <a:pt x="906" y="280"/>
                      <a:pt x="905" y="280"/>
                    </a:cubicBezTo>
                    <a:cubicBezTo>
                      <a:pt x="905" y="280"/>
                      <a:pt x="905" y="280"/>
                      <a:pt x="905" y="280"/>
                    </a:cubicBezTo>
                    <a:cubicBezTo>
                      <a:pt x="899" y="268"/>
                      <a:pt x="891" y="256"/>
                      <a:pt x="882" y="244"/>
                    </a:cubicBezTo>
                    <a:moveTo>
                      <a:pt x="708" y="0"/>
                    </a:moveTo>
                    <a:cubicBezTo>
                      <a:pt x="707" y="18"/>
                      <a:pt x="705" y="37"/>
                      <a:pt x="703" y="56"/>
                    </a:cubicBezTo>
                    <a:cubicBezTo>
                      <a:pt x="711" y="63"/>
                      <a:pt x="719" y="71"/>
                      <a:pt x="728" y="78"/>
                    </a:cubicBezTo>
                    <a:cubicBezTo>
                      <a:pt x="728" y="79"/>
                      <a:pt x="729" y="80"/>
                      <a:pt x="730" y="80"/>
                    </a:cubicBezTo>
                    <a:cubicBezTo>
                      <a:pt x="749" y="97"/>
                      <a:pt x="767" y="114"/>
                      <a:pt x="784" y="132"/>
                    </a:cubicBezTo>
                    <a:cubicBezTo>
                      <a:pt x="784" y="132"/>
                      <a:pt x="784" y="132"/>
                      <a:pt x="784" y="132"/>
                    </a:cubicBezTo>
                    <a:cubicBezTo>
                      <a:pt x="785" y="133"/>
                      <a:pt x="785" y="133"/>
                      <a:pt x="786" y="134"/>
                    </a:cubicBezTo>
                    <a:cubicBezTo>
                      <a:pt x="820" y="169"/>
                      <a:pt x="849" y="202"/>
                      <a:pt x="872" y="233"/>
                    </a:cubicBezTo>
                    <a:cubicBezTo>
                      <a:pt x="872" y="233"/>
                      <a:pt x="872" y="233"/>
                      <a:pt x="872" y="233"/>
                    </a:cubicBezTo>
                    <a:cubicBezTo>
                      <a:pt x="872" y="232"/>
                      <a:pt x="872" y="232"/>
                      <a:pt x="872" y="231"/>
                    </a:cubicBezTo>
                    <a:cubicBezTo>
                      <a:pt x="872" y="231"/>
                      <a:pt x="873" y="231"/>
                      <a:pt x="873" y="231"/>
                    </a:cubicBezTo>
                    <a:cubicBezTo>
                      <a:pt x="850" y="199"/>
                      <a:pt x="821" y="165"/>
                      <a:pt x="786" y="130"/>
                    </a:cubicBezTo>
                    <a:cubicBezTo>
                      <a:pt x="786" y="130"/>
                      <a:pt x="786" y="130"/>
                      <a:pt x="786" y="130"/>
                    </a:cubicBezTo>
                    <a:cubicBezTo>
                      <a:pt x="786" y="130"/>
                      <a:pt x="785" y="129"/>
                      <a:pt x="785" y="129"/>
                    </a:cubicBezTo>
                    <a:cubicBezTo>
                      <a:pt x="784" y="128"/>
                      <a:pt x="784" y="128"/>
                      <a:pt x="784" y="128"/>
                    </a:cubicBezTo>
                    <a:cubicBezTo>
                      <a:pt x="767" y="111"/>
                      <a:pt x="749" y="94"/>
                      <a:pt x="730" y="77"/>
                    </a:cubicBezTo>
                    <a:cubicBezTo>
                      <a:pt x="730" y="77"/>
                      <a:pt x="730" y="77"/>
                      <a:pt x="730" y="77"/>
                    </a:cubicBezTo>
                    <a:cubicBezTo>
                      <a:pt x="730" y="76"/>
                      <a:pt x="729" y="76"/>
                      <a:pt x="728" y="75"/>
                    </a:cubicBezTo>
                    <a:cubicBezTo>
                      <a:pt x="728" y="75"/>
                      <a:pt x="728" y="75"/>
                      <a:pt x="728" y="75"/>
                    </a:cubicBezTo>
                    <a:cubicBezTo>
                      <a:pt x="721" y="68"/>
                      <a:pt x="713" y="62"/>
                      <a:pt x="705" y="55"/>
                    </a:cubicBezTo>
                    <a:cubicBezTo>
                      <a:pt x="708" y="37"/>
                      <a:pt x="709" y="19"/>
                      <a:pt x="711" y="1"/>
                    </a:cubicBezTo>
                    <a:cubicBezTo>
                      <a:pt x="710" y="1"/>
                      <a:pt x="709" y="0"/>
                      <a:pt x="708" y="0"/>
                    </a:cubicBezTo>
                    <a:cubicBezTo>
                      <a:pt x="708" y="0"/>
                      <a:pt x="708" y="0"/>
                      <a:pt x="70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01" name="Freeform 265"/>
              <p:cNvSpPr>
                <a:spLocks/>
              </p:cNvSpPr>
              <p:nvPr/>
            </p:nvSpPr>
            <p:spPr bwMode="auto">
              <a:xfrm>
                <a:off x="1147" y="3379"/>
                <a:ext cx="50" cy="34"/>
              </a:xfrm>
              <a:custGeom>
                <a:avLst/>
                <a:gdLst>
                  <a:gd name="T0" fmla="*/ 24 w 32"/>
                  <a:gd name="T1" fmla="*/ 0 h 22"/>
                  <a:gd name="T2" fmla="*/ 12 w 32"/>
                  <a:gd name="T3" fmla="*/ 4 h 22"/>
                  <a:gd name="T4" fmla="*/ 11 w 32"/>
                  <a:gd name="T5" fmla="*/ 4 h 22"/>
                  <a:gd name="T6" fmla="*/ 11 w 32"/>
                  <a:gd name="T7" fmla="*/ 4 h 22"/>
                  <a:gd name="T8" fmla="*/ 1 w 32"/>
                  <a:gd name="T9" fmla="*/ 19 h 22"/>
                  <a:gd name="T10" fmla="*/ 2 w 32"/>
                  <a:gd name="T11" fmla="*/ 20 h 22"/>
                  <a:gd name="T12" fmla="*/ 2 w 32"/>
                  <a:gd name="T13" fmla="*/ 20 h 22"/>
                  <a:gd name="T14" fmla="*/ 2 w 32"/>
                  <a:gd name="T15" fmla="*/ 20 h 22"/>
                  <a:gd name="T16" fmla="*/ 4 w 32"/>
                  <a:gd name="T17" fmla="*/ 22 h 22"/>
                  <a:gd name="T18" fmla="*/ 7 w 32"/>
                  <a:gd name="T19" fmla="*/ 22 h 22"/>
                  <a:gd name="T20" fmla="*/ 21 w 32"/>
                  <a:gd name="T21" fmla="*/ 17 h 22"/>
                  <a:gd name="T22" fmla="*/ 25 w 32"/>
                  <a:gd name="T23" fmla="*/ 15 h 22"/>
                  <a:gd name="T24" fmla="*/ 29 w 32"/>
                  <a:gd name="T25" fmla="*/ 2 h 22"/>
                  <a:gd name="T26" fmla="*/ 29 w 32"/>
                  <a:gd name="T27" fmla="*/ 2 h 22"/>
                  <a:gd name="T28" fmla="*/ 29 w 32"/>
                  <a:gd name="T29" fmla="*/ 2 h 22"/>
                  <a:gd name="T30" fmla="*/ 29 w 32"/>
                  <a:gd name="T31" fmla="*/ 2 h 22"/>
                  <a:gd name="T32" fmla="*/ 29 w 32"/>
                  <a:gd name="T33" fmla="*/ 2 h 22"/>
                  <a:gd name="T34" fmla="*/ 28 w 32"/>
                  <a:gd name="T35" fmla="*/ 1 h 22"/>
                  <a:gd name="T36" fmla="*/ 24 w 32"/>
                  <a:gd name="T3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2">
                    <a:moveTo>
                      <a:pt x="24" y="0"/>
                    </a:moveTo>
                    <a:cubicBezTo>
                      <a:pt x="20" y="0"/>
                      <a:pt x="16" y="2"/>
                      <a:pt x="12" y="4"/>
                    </a:cubicBezTo>
                    <a:cubicBezTo>
                      <a:pt x="12" y="4"/>
                      <a:pt x="11" y="4"/>
                      <a:pt x="11" y="4"/>
                    </a:cubicBezTo>
                    <a:cubicBezTo>
                      <a:pt x="11" y="4"/>
                      <a:pt x="11" y="4"/>
                      <a:pt x="11" y="4"/>
                    </a:cubicBezTo>
                    <a:cubicBezTo>
                      <a:pt x="4" y="9"/>
                      <a:pt x="0" y="15"/>
                      <a:pt x="1" y="19"/>
                    </a:cubicBezTo>
                    <a:cubicBezTo>
                      <a:pt x="1" y="19"/>
                      <a:pt x="1" y="20"/>
                      <a:pt x="2" y="20"/>
                    </a:cubicBezTo>
                    <a:cubicBezTo>
                      <a:pt x="2" y="20"/>
                      <a:pt x="2" y="20"/>
                      <a:pt x="2" y="20"/>
                    </a:cubicBezTo>
                    <a:cubicBezTo>
                      <a:pt x="2" y="20"/>
                      <a:pt x="2" y="20"/>
                      <a:pt x="2" y="20"/>
                    </a:cubicBezTo>
                    <a:cubicBezTo>
                      <a:pt x="2" y="20"/>
                      <a:pt x="3" y="21"/>
                      <a:pt x="4" y="22"/>
                    </a:cubicBezTo>
                    <a:cubicBezTo>
                      <a:pt x="5" y="22"/>
                      <a:pt x="6" y="22"/>
                      <a:pt x="7" y="22"/>
                    </a:cubicBezTo>
                    <a:cubicBezTo>
                      <a:pt x="11" y="22"/>
                      <a:pt x="17" y="20"/>
                      <a:pt x="21" y="17"/>
                    </a:cubicBezTo>
                    <a:cubicBezTo>
                      <a:pt x="23" y="17"/>
                      <a:pt x="24" y="16"/>
                      <a:pt x="25" y="15"/>
                    </a:cubicBezTo>
                    <a:cubicBezTo>
                      <a:pt x="29" y="11"/>
                      <a:pt x="32" y="7"/>
                      <a:pt x="29" y="2"/>
                    </a:cubicBezTo>
                    <a:cubicBezTo>
                      <a:pt x="29" y="2"/>
                      <a:pt x="29" y="2"/>
                      <a:pt x="29" y="2"/>
                    </a:cubicBezTo>
                    <a:cubicBezTo>
                      <a:pt x="29" y="2"/>
                      <a:pt x="29" y="2"/>
                      <a:pt x="29" y="2"/>
                    </a:cubicBezTo>
                    <a:cubicBezTo>
                      <a:pt x="29" y="2"/>
                      <a:pt x="29" y="2"/>
                      <a:pt x="29" y="2"/>
                    </a:cubicBezTo>
                    <a:cubicBezTo>
                      <a:pt x="29" y="2"/>
                      <a:pt x="29" y="2"/>
                      <a:pt x="29" y="2"/>
                    </a:cubicBezTo>
                    <a:cubicBezTo>
                      <a:pt x="28" y="1"/>
                      <a:pt x="28" y="1"/>
                      <a:pt x="28" y="1"/>
                    </a:cubicBezTo>
                    <a:cubicBezTo>
                      <a:pt x="27" y="0"/>
                      <a:pt x="25"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04" name="Freeform 266"/>
              <p:cNvSpPr>
                <a:spLocks/>
              </p:cNvSpPr>
              <p:nvPr/>
            </p:nvSpPr>
            <p:spPr bwMode="auto">
              <a:xfrm>
                <a:off x="911" y="2859"/>
                <a:ext cx="50" cy="45"/>
              </a:xfrm>
              <a:custGeom>
                <a:avLst/>
                <a:gdLst>
                  <a:gd name="T0" fmla="*/ 20 w 32"/>
                  <a:gd name="T1" fmla="*/ 0 h 29"/>
                  <a:gd name="T2" fmla="*/ 11 w 32"/>
                  <a:gd name="T3" fmla="*/ 4 h 29"/>
                  <a:gd name="T4" fmla="*/ 7 w 32"/>
                  <a:gd name="T5" fmla="*/ 6 h 29"/>
                  <a:gd name="T6" fmla="*/ 7 w 32"/>
                  <a:gd name="T7" fmla="*/ 7 h 29"/>
                  <a:gd name="T8" fmla="*/ 6 w 32"/>
                  <a:gd name="T9" fmla="*/ 27 h 29"/>
                  <a:gd name="T10" fmla="*/ 8 w 32"/>
                  <a:gd name="T11" fmla="*/ 28 h 29"/>
                  <a:gd name="T12" fmla="*/ 11 w 32"/>
                  <a:gd name="T13" fmla="*/ 29 h 29"/>
                  <a:gd name="T14" fmla="*/ 13 w 32"/>
                  <a:gd name="T15" fmla="*/ 29 h 29"/>
                  <a:gd name="T16" fmla="*/ 28 w 32"/>
                  <a:gd name="T17" fmla="*/ 21 h 29"/>
                  <a:gd name="T18" fmla="*/ 30 w 32"/>
                  <a:gd name="T19" fmla="*/ 18 h 29"/>
                  <a:gd name="T20" fmla="*/ 32 w 32"/>
                  <a:gd name="T21" fmla="*/ 10 h 29"/>
                  <a:gd name="T22" fmla="*/ 30 w 32"/>
                  <a:gd name="T23" fmla="*/ 5 h 29"/>
                  <a:gd name="T24" fmla="*/ 29 w 32"/>
                  <a:gd name="T25" fmla="*/ 3 h 29"/>
                  <a:gd name="T26" fmla="*/ 20 w 32"/>
                  <a:gd name="T2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29">
                    <a:moveTo>
                      <a:pt x="20" y="0"/>
                    </a:moveTo>
                    <a:cubicBezTo>
                      <a:pt x="17" y="0"/>
                      <a:pt x="14" y="1"/>
                      <a:pt x="11" y="4"/>
                    </a:cubicBezTo>
                    <a:cubicBezTo>
                      <a:pt x="9" y="4"/>
                      <a:pt x="8" y="5"/>
                      <a:pt x="7" y="6"/>
                    </a:cubicBezTo>
                    <a:cubicBezTo>
                      <a:pt x="7" y="6"/>
                      <a:pt x="7" y="7"/>
                      <a:pt x="7" y="7"/>
                    </a:cubicBezTo>
                    <a:cubicBezTo>
                      <a:pt x="2" y="13"/>
                      <a:pt x="0" y="22"/>
                      <a:pt x="6" y="27"/>
                    </a:cubicBezTo>
                    <a:cubicBezTo>
                      <a:pt x="7" y="27"/>
                      <a:pt x="7" y="28"/>
                      <a:pt x="8" y="28"/>
                    </a:cubicBezTo>
                    <a:cubicBezTo>
                      <a:pt x="9" y="28"/>
                      <a:pt x="10" y="29"/>
                      <a:pt x="11" y="29"/>
                    </a:cubicBezTo>
                    <a:cubicBezTo>
                      <a:pt x="12" y="29"/>
                      <a:pt x="13" y="29"/>
                      <a:pt x="13" y="29"/>
                    </a:cubicBezTo>
                    <a:cubicBezTo>
                      <a:pt x="19" y="29"/>
                      <a:pt x="25" y="26"/>
                      <a:pt x="28" y="21"/>
                    </a:cubicBezTo>
                    <a:cubicBezTo>
                      <a:pt x="29" y="20"/>
                      <a:pt x="30" y="19"/>
                      <a:pt x="30" y="18"/>
                    </a:cubicBezTo>
                    <a:cubicBezTo>
                      <a:pt x="31" y="15"/>
                      <a:pt x="32" y="13"/>
                      <a:pt x="32" y="10"/>
                    </a:cubicBezTo>
                    <a:cubicBezTo>
                      <a:pt x="31" y="8"/>
                      <a:pt x="31" y="7"/>
                      <a:pt x="30" y="5"/>
                    </a:cubicBezTo>
                    <a:cubicBezTo>
                      <a:pt x="30" y="5"/>
                      <a:pt x="29" y="4"/>
                      <a:pt x="29" y="3"/>
                    </a:cubicBezTo>
                    <a:cubicBezTo>
                      <a:pt x="27" y="1"/>
                      <a:pt x="24" y="0"/>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05" name="Freeform 267"/>
              <p:cNvSpPr>
                <a:spLocks/>
              </p:cNvSpPr>
              <p:nvPr/>
            </p:nvSpPr>
            <p:spPr bwMode="auto">
              <a:xfrm>
                <a:off x="1641" y="3119"/>
                <a:ext cx="39" cy="42"/>
              </a:xfrm>
              <a:custGeom>
                <a:avLst/>
                <a:gdLst>
                  <a:gd name="T0" fmla="*/ 16 w 25"/>
                  <a:gd name="T1" fmla="*/ 0 h 27"/>
                  <a:gd name="T2" fmla="*/ 12 w 25"/>
                  <a:gd name="T3" fmla="*/ 1 h 27"/>
                  <a:gd name="T4" fmla="*/ 11 w 25"/>
                  <a:gd name="T5" fmla="*/ 2 h 27"/>
                  <a:gd name="T6" fmla="*/ 11 w 25"/>
                  <a:gd name="T7" fmla="*/ 2 h 27"/>
                  <a:gd name="T8" fmla="*/ 11 w 25"/>
                  <a:gd name="T9" fmla="*/ 7 h 27"/>
                  <a:gd name="T10" fmla="*/ 0 w 25"/>
                  <a:gd name="T11" fmla="*/ 27 h 27"/>
                  <a:gd name="T12" fmla="*/ 2 w 25"/>
                  <a:gd name="T13" fmla="*/ 27 h 27"/>
                  <a:gd name="T14" fmla="*/ 20 w 25"/>
                  <a:gd name="T15" fmla="*/ 2 h 27"/>
                  <a:gd name="T16" fmla="*/ 20 w 25"/>
                  <a:gd name="T17" fmla="*/ 2 h 27"/>
                  <a:gd name="T18" fmla="*/ 20 w 25"/>
                  <a:gd name="T19" fmla="*/ 2 h 27"/>
                  <a:gd name="T20" fmla="*/ 16 w 25"/>
                  <a:gd name="T2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7">
                    <a:moveTo>
                      <a:pt x="16" y="0"/>
                    </a:moveTo>
                    <a:cubicBezTo>
                      <a:pt x="15" y="0"/>
                      <a:pt x="14" y="0"/>
                      <a:pt x="12" y="1"/>
                    </a:cubicBezTo>
                    <a:cubicBezTo>
                      <a:pt x="11" y="2"/>
                      <a:pt x="11" y="2"/>
                      <a:pt x="11" y="2"/>
                    </a:cubicBezTo>
                    <a:cubicBezTo>
                      <a:pt x="11" y="2"/>
                      <a:pt x="11" y="2"/>
                      <a:pt x="11" y="2"/>
                    </a:cubicBezTo>
                    <a:cubicBezTo>
                      <a:pt x="11" y="3"/>
                      <a:pt x="11" y="5"/>
                      <a:pt x="11" y="7"/>
                    </a:cubicBezTo>
                    <a:cubicBezTo>
                      <a:pt x="9" y="14"/>
                      <a:pt x="5" y="21"/>
                      <a:pt x="0" y="27"/>
                    </a:cubicBezTo>
                    <a:cubicBezTo>
                      <a:pt x="1" y="27"/>
                      <a:pt x="1" y="27"/>
                      <a:pt x="2" y="27"/>
                    </a:cubicBezTo>
                    <a:cubicBezTo>
                      <a:pt x="12" y="27"/>
                      <a:pt x="25" y="10"/>
                      <a:pt x="20" y="2"/>
                    </a:cubicBezTo>
                    <a:cubicBezTo>
                      <a:pt x="20" y="2"/>
                      <a:pt x="20" y="2"/>
                      <a:pt x="20" y="2"/>
                    </a:cubicBezTo>
                    <a:cubicBezTo>
                      <a:pt x="20" y="2"/>
                      <a:pt x="20" y="2"/>
                      <a:pt x="20" y="2"/>
                    </a:cubicBezTo>
                    <a:cubicBezTo>
                      <a:pt x="20" y="1"/>
                      <a:pt x="18"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06" name="Freeform 268"/>
              <p:cNvSpPr>
                <a:spLocks/>
              </p:cNvSpPr>
              <p:nvPr/>
            </p:nvSpPr>
            <p:spPr bwMode="auto">
              <a:xfrm>
                <a:off x="1993" y="2888"/>
                <a:ext cx="30" cy="47"/>
              </a:xfrm>
              <a:custGeom>
                <a:avLst/>
                <a:gdLst>
                  <a:gd name="T0" fmla="*/ 15 w 19"/>
                  <a:gd name="T1" fmla="*/ 0 h 30"/>
                  <a:gd name="T2" fmla="*/ 7 w 19"/>
                  <a:gd name="T3" fmla="*/ 8 h 30"/>
                  <a:gd name="T4" fmla="*/ 6 w 19"/>
                  <a:gd name="T5" fmla="*/ 9 h 30"/>
                  <a:gd name="T6" fmla="*/ 5 w 19"/>
                  <a:gd name="T7" fmla="*/ 12 h 30"/>
                  <a:gd name="T8" fmla="*/ 1 w 19"/>
                  <a:gd name="T9" fmla="*/ 29 h 30"/>
                  <a:gd name="T10" fmla="*/ 1 w 19"/>
                  <a:gd name="T11" fmla="*/ 29 h 30"/>
                  <a:gd name="T12" fmla="*/ 1 w 19"/>
                  <a:gd name="T13" fmla="*/ 29 h 30"/>
                  <a:gd name="T14" fmla="*/ 1 w 19"/>
                  <a:gd name="T15" fmla="*/ 29 h 30"/>
                  <a:gd name="T16" fmla="*/ 1 w 19"/>
                  <a:gd name="T17" fmla="*/ 30 h 30"/>
                  <a:gd name="T18" fmla="*/ 2 w 19"/>
                  <a:gd name="T19" fmla="*/ 30 h 30"/>
                  <a:gd name="T20" fmla="*/ 17 w 19"/>
                  <a:gd name="T21" fmla="*/ 1 h 30"/>
                  <a:gd name="T22" fmla="*/ 17 w 19"/>
                  <a:gd name="T23" fmla="*/ 1 h 30"/>
                  <a:gd name="T24" fmla="*/ 16 w 19"/>
                  <a:gd name="T25" fmla="*/ 0 h 30"/>
                  <a:gd name="T26" fmla="*/ 15 w 19"/>
                  <a:gd name="T2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30">
                    <a:moveTo>
                      <a:pt x="15" y="0"/>
                    </a:moveTo>
                    <a:cubicBezTo>
                      <a:pt x="13" y="0"/>
                      <a:pt x="10" y="3"/>
                      <a:pt x="7" y="8"/>
                    </a:cubicBezTo>
                    <a:cubicBezTo>
                      <a:pt x="7" y="8"/>
                      <a:pt x="7" y="9"/>
                      <a:pt x="6" y="9"/>
                    </a:cubicBezTo>
                    <a:cubicBezTo>
                      <a:pt x="6" y="10"/>
                      <a:pt x="5" y="11"/>
                      <a:pt x="5" y="12"/>
                    </a:cubicBezTo>
                    <a:cubicBezTo>
                      <a:pt x="2" y="18"/>
                      <a:pt x="0" y="26"/>
                      <a:pt x="1" y="29"/>
                    </a:cubicBezTo>
                    <a:cubicBezTo>
                      <a:pt x="1" y="29"/>
                      <a:pt x="1" y="29"/>
                      <a:pt x="1" y="29"/>
                    </a:cubicBezTo>
                    <a:cubicBezTo>
                      <a:pt x="1" y="29"/>
                      <a:pt x="1" y="29"/>
                      <a:pt x="1" y="29"/>
                    </a:cubicBezTo>
                    <a:cubicBezTo>
                      <a:pt x="1" y="29"/>
                      <a:pt x="1" y="29"/>
                      <a:pt x="1" y="29"/>
                    </a:cubicBezTo>
                    <a:cubicBezTo>
                      <a:pt x="1" y="29"/>
                      <a:pt x="1" y="30"/>
                      <a:pt x="1" y="30"/>
                    </a:cubicBezTo>
                    <a:cubicBezTo>
                      <a:pt x="2" y="30"/>
                      <a:pt x="2" y="30"/>
                      <a:pt x="2" y="30"/>
                    </a:cubicBezTo>
                    <a:cubicBezTo>
                      <a:pt x="7" y="30"/>
                      <a:pt x="19" y="10"/>
                      <a:pt x="17" y="1"/>
                    </a:cubicBezTo>
                    <a:cubicBezTo>
                      <a:pt x="17" y="1"/>
                      <a:pt x="17" y="1"/>
                      <a:pt x="17" y="1"/>
                    </a:cubicBezTo>
                    <a:cubicBezTo>
                      <a:pt x="17" y="1"/>
                      <a:pt x="16" y="1"/>
                      <a:pt x="16" y="0"/>
                    </a:cubicBezTo>
                    <a:cubicBezTo>
                      <a:pt x="16" y="0"/>
                      <a:pt x="16"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07" name="Freeform 269"/>
              <p:cNvSpPr>
                <a:spLocks/>
              </p:cNvSpPr>
              <p:nvPr/>
            </p:nvSpPr>
            <p:spPr bwMode="auto">
              <a:xfrm>
                <a:off x="1579" y="2751"/>
                <a:ext cx="48" cy="49"/>
              </a:xfrm>
              <a:custGeom>
                <a:avLst/>
                <a:gdLst>
                  <a:gd name="T0" fmla="*/ 19 w 31"/>
                  <a:gd name="T1" fmla="*/ 0 h 31"/>
                  <a:gd name="T2" fmla="*/ 8 w 31"/>
                  <a:gd name="T3" fmla="*/ 5 h 31"/>
                  <a:gd name="T4" fmla="*/ 6 w 31"/>
                  <a:gd name="T5" fmla="*/ 28 h 31"/>
                  <a:gd name="T6" fmla="*/ 6 w 31"/>
                  <a:gd name="T7" fmla="*/ 28 h 31"/>
                  <a:gd name="T8" fmla="*/ 6 w 31"/>
                  <a:gd name="T9" fmla="*/ 27 h 31"/>
                  <a:gd name="T10" fmla="*/ 8 w 31"/>
                  <a:gd name="T11" fmla="*/ 30 h 31"/>
                  <a:gd name="T12" fmla="*/ 8 w 31"/>
                  <a:gd name="T13" fmla="*/ 30 h 31"/>
                  <a:gd name="T14" fmla="*/ 13 w 31"/>
                  <a:gd name="T15" fmla="*/ 31 h 31"/>
                  <a:gd name="T16" fmla="*/ 13 w 31"/>
                  <a:gd name="T17" fmla="*/ 31 h 31"/>
                  <a:gd name="T18" fmla="*/ 21 w 31"/>
                  <a:gd name="T19" fmla="*/ 27 h 31"/>
                  <a:gd name="T20" fmla="*/ 24 w 31"/>
                  <a:gd name="T21" fmla="*/ 25 h 31"/>
                  <a:gd name="T22" fmla="*/ 26 w 31"/>
                  <a:gd name="T23" fmla="*/ 2 h 31"/>
                  <a:gd name="T24" fmla="*/ 26 w 31"/>
                  <a:gd name="T25" fmla="*/ 2 h 31"/>
                  <a:gd name="T26" fmla="*/ 26 w 31"/>
                  <a:gd name="T27" fmla="*/ 2 h 31"/>
                  <a:gd name="T28" fmla="*/ 19 w 31"/>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1">
                    <a:moveTo>
                      <a:pt x="19" y="0"/>
                    </a:moveTo>
                    <a:cubicBezTo>
                      <a:pt x="15" y="0"/>
                      <a:pt x="11" y="2"/>
                      <a:pt x="8" y="5"/>
                    </a:cubicBezTo>
                    <a:cubicBezTo>
                      <a:pt x="6" y="8"/>
                      <a:pt x="0" y="19"/>
                      <a:pt x="6" y="28"/>
                    </a:cubicBezTo>
                    <a:cubicBezTo>
                      <a:pt x="6" y="28"/>
                      <a:pt x="6" y="28"/>
                      <a:pt x="6" y="28"/>
                    </a:cubicBezTo>
                    <a:cubicBezTo>
                      <a:pt x="6" y="27"/>
                      <a:pt x="6" y="27"/>
                      <a:pt x="6" y="27"/>
                    </a:cubicBezTo>
                    <a:cubicBezTo>
                      <a:pt x="7" y="28"/>
                      <a:pt x="8" y="29"/>
                      <a:pt x="8" y="30"/>
                    </a:cubicBezTo>
                    <a:cubicBezTo>
                      <a:pt x="8" y="30"/>
                      <a:pt x="8" y="30"/>
                      <a:pt x="8" y="30"/>
                    </a:cubicBezTo>
                    <a:cubicBezTo>
                      <a:pt x="10" y="30"/>
                      <a:pt x="11" y="31"/>
                      <a:pt x="13" y="31"/>
                    </a:cubicBezTo>
                    <a:cubicBezTo>
                      <a:pt x="13" y="31"/>
                      <a:pt x="13" y="31"/>
                      <a:pt x="13" y="31"/>
                    </a:cubicBezTo>
                    <a:cubicBezTo>
                      <a:pt x="16" y="31"/>
                      <a:pt x="19" y="29"/>
                      <a:pt x="21" y="27"/>
                    </a:cubicBezTo>
                    <a:cubicBezTo>
                      <a:pt x="22" y="27"/>
                      <a:pt x="23" y="26"/>
                      <a:pt x="24" y="25"/>
                    </a:cubicBezTo>
                    <a:cubicBezTo>
                      <a:pt x="29" y="18"/>
                      <a:pt x="31" y="8"/>
                      <a:pt x="26" y="2"/>
                    </a:cubicBezTo>
                    <a:cubicBezTo>
                      <a:pt x="26" y="2"/>
                      <a:pt x="26" y="2"/>
                      <a:pt x="26" y="2"/>
                    </a:cubicBezTo>
                    <a:cubicBezTo>
                      <a:pt x="26" y="2"/>
                      <a:pt x="26" y="2"/>
                      <a:pt x="26" y="2"/>
                    </a:cubicBezTo>
                    <a:cubicBezTo>
                      <a:pt x="24" y="0"/>
                      <a:pt x="22" y="0"/>
                      <a:pt x="1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08" name="Freeform 270"/>
              <p:cNvSpPr>
                <a:spLocks/>
              </p:cNvSpPr>
              <p:nvPr/>
            </p:nvSpPr>
            <p:spPr bwMode="auto">
              <a:xfrm>
                <a:off x="830" y="3323"/>
                <a:ext cx="59" cy="34"/>
              </a:xfrm>
              <a:custGeom>
                <a:avLst/>
                <a:gdLst>
                  <a:gd name="T0" fmla="*/ 25 w 38"/>
                  <a:gd name="T1" fmla="*/ 0 h 22"/>
                  <a:gd name="T2" fmla="*/ 12 w 38"/>
                  <a:gd name="T3" fmla="*/ 5 h 22"/>
                  <a:gd name="T4" fmla="*/ 5 w 38"/>
                  <a:gd name="T5" fmla="*/ 20 h 22"/>
                  <a:gd name="T6" fmla="*/ 10 w 38"/>
                  <a:gd name="T7" fmla="*/ 22 h 22"/>
                  <a:gd name="T8" fmla="*/ 11 w 38"/>
                  <a:gd name="T9" fmla="*/ 22 h 22"/>
                  <a:gd name="T10" fmla="*/ 31 w 38"/>
                  <a:gd name="T11" fmla="*/ 2 h 22"/>
                  <a:gd name="T12" fmla="*/ 31 w 38"/>
                  <a:gd name="T13" fmla="*/ 2 h 22"/>
                  <a:gd name="T14" fmla="*/ 31 w 38"/>
                  <a:gd name="T15" fmla="*/ 2 h 22"/>
                  <a:gd name="T16" fmla="*/ 31 w 38"/>
                  <a:gd name="T17" fmla="*/ 2 h 22"/>
                  <a:gd name="T18" fmla="*/ 31 w 38"/>
                  <a:gd name="T19" fmla="*/ 2 h 22"/>
                  <a:gd name="T20" fmla="*/ 31 w 38"/>
                  <a:gd name="T21" fmla="*/ 2 h 22"/>
                  <a:gd name="T22" fmla="*/ 31 w 38"/>
                  <a:gd name="T23" fmla="*/ 2 h 22"/>
                  <a:gd name="T24" fmla="*/ 25 w 38"/>
                  <a:gd name="T2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2">
                    <a:moveTo>
                      <a:pt x="25" y="0"/>
                    </a:moveTo>
                    <a:cubicBezTo>
                      <a:pt x="21" y="0"/>
                      <a:pt x="16" y="2"/>
                      <a:pt x="12" y="5"/>
                    </a:cubicBezTo>
                    <a:cubicBezTo>
                      <a:pt x="5" y="9"/>
                      <a:pt x="0" y="16"/>
                      <a:pt x="5" y="20"/>
                    </a:cubicBezTo>
                    <a:cubicBezTo>
                      <a:pt x="5" y="21"/>
                      <a:pt x="7" y="22"/>
                      <a:pt x="10" y="22"/>
                    </a:cubicBezTo>
                    <a:cubicBezTo>
                      <a:pt x="10" y="22"/>
                      <a:pt x="11" y="22"/>
                      <a:pt x="11" y="22"/>
                    </a:cubicBezTo>
                    <a:cubicBezTo>
                      <a:pt x="23" y="22"/>
                      <a:pt x="38" y="10"/>
                      <a:pt x="31" y="2"/>
                    </a:cubicBezTo>
                    <a:cubicBezTo>
                      <a:pt x="31" y="2"/>
                      <a:pt x="31" y="2"/>
                      <a:pt x="31" y="2"/>
                    </a:cubicBezTo>
                    <a:cubicBezTo>
                      <a:pt x="31" y="2"/>
                      <a:pt x="31" y="2"/>
                      <a:pt x="31" y="2"/>
                    </a:cubicBezTo>
                    <a:cubicBezTo>
                      <a:pt x="31" y="2"/>
                      <a:pt x="31" y="2"/>
                      <a:pt x="31" y="2"/>
                    </a:cubicBezTo>
                    <a:cubicBezTo>
                      <a:pt x="31" y="2"/>
                      <a:pt x="31" y="2"/>
                      <a:pt x="31" y="2"/>
                    </a:cubicBezTo>
                    <a:cubicBezTo>
                      <a:pt x="31" y="2"/>
                      <a:pt x="31" y="2"/>
                      <a:pt x="31" y="2"/>
                    </a:cubicBezTo>
                    <a:cubicBezTo>
                      <a:pt x="31" y="2"/>
                      <a:pt x="31" y="2"/>
                      <a:pt x="31" y="2"/>
                    </a:cubicBezTo>
                    <a:cubicBezTo>
                      <a:pt x="30" y="1"/>
                      <a:pt x="27" y="0"/>
                      <a:pt x="2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09" name="Freeform 271"/>
              <p:cNvSpPr>
                <a:spLocks/>
              </p:cNvSpPr>
              <p:nvPr/>
            </p:nvSpPr>
            <p:spPr bwMode="auto">
              <a:xfrm>
                <a:off x="638" y="1919"/>
                <a:ext cx="56" cy="50"/>
              </a:xfrm>
              <a:custGeom>
                <a:avLst/>
                <a:gdLst>
                  <a:gd name="T0" fmla="*/ 18 w 36"/>
                  <a:gd name="T1" fmla="*/ 0 h 32"/>
                  <a:gd name="T2" fmla="*/ 4 w 36"/>
                  <a:gd name="T3" fmla="*/ 8 h 32"/>
                  <a:gd name="T4" fmla="*/ 4 w 36"/>
                  <a:gd name="T5" fmla="*/ 9 h 32"/>
                  <a:gd name="T6" fmla="*/ 3 w 36"/>
                  <a:gd name="T7" fmla="*/ 10 h 32"/>
                  <a:gd name="T8" fmla="*/ 11 w 36"/>
                  <a:gd name="T9" fmla="*/ 30 h 32"/>
                  <a:gd name="T10" fmla="*/ 11 w 36"/>
                  <a:gd name="T11" fmla="*/ 30 h 32"/>
                  <a:gd name="T12" fmla="*/ 11 w 36"/>
                  <a:gd name="T13" fmla="*/ 30 h 32"/>
                  <a:gd name="T14" fmla="*/ 11 w 36"/>
                  <a:gd name="T15" fmla="*/ 30 h 32"/>
                  <a:gd name="T16" fmla="*/ 11 w 36"/>
                  <a:gd name="T17" fmla="*/ 30 h 32"/>
                  <a:gd name="T18" fmla="*/ 11 w 36"/>
                  <a:gd name="T19" fmla="*/ 31 h 32"/>
                  <a:gd name="T20" fmla="*/ 12 w 36"/>
                  <a:gd name="T21" fmla="*/ 31 h 32"/>
                  <a:gd name="T22" fmla="*/ 14 w 36"/>
                  <a:gd name="T23" fmla="*/ 32 h 32"/>
                  <a:gd name="T24" fmla="*/ 14 w 36"/>
                  <a:gd name="T25" fmla="*/ 32 h 32"/>
                  <a:gd name="T26" fmla="*/ 18 w 36"/>
                  <a:gd name="T27" fmla="*/ 32 h 32"/>
                  <a:gd name="T28" fmla="*/ 23 w 36"/>
                  <a:gd name="T29" fmla="*/ 31 h 32"/>
                  <a:gd name="T30" fmla="*/ 30 w 36"/>
                  <a:gd name="T31" fmla="*/ 26 h 32"/>
                  <a:gd name="T32" fmla="*/ 30 w 36"/>
                  <a:gd name="T33" fmla="*/ 26 h 32"/>
                  <a:gd name="T34" fmla="*/ 27 w 36"/>
                  <a:gd name="T35" fmla="*/ 3 h 32"/>
                  <a:gd name="T36" fmla="*/ 25 w 36"/>
                  <a:gd name="T37" fmla="*/ 2 h 32"/>
                  <a:gd name="T38" fmla="*/ 25 w 36"/>
                  <a:gd name="T39" fmla="*/ 2 h 32"/>
                  <a:gd name="T40" fmla="*/ 25 w 36"/>
                  <a:gd name="T41" fmla="*/ 2 h 32"/>
                  <a:gd name="T42" fmla="*/ 25 w 36"/>
                  <a:gd name="T43" fmla="*/ 2 h 32"/>
                  <a:gd name="T44" fmla="*/ 25 w 36"/>
                  <a:gd name="T45" fmla="*/ 2 h 32"/>
                  <a:gd name="T46" fmla="*/ 25 w 36"/>
                  <a:gd name="T47" fmla="*/ 2 h 32"/>
                  <a:gd name="T48" fmla="*/ 25 w 36"/>
                  <a:gd name="T49" fmla="*/ 2 h 32"/>
                  <a:gd name="T50" fmla="*/ 25 w 36"/>
                  <a:gd name="T51" fmla="*/ 2 h 32"/>
                  <a:gd name="T52" fmla="*/ 25 w 36"/>
                  <a:gd name="T53" fmla="*/ 2 h 32"/>
                  <a:gd name="T54" fmla="*/ 18 w 36"/>
                  <a:gd name="T5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 h="32">
                    <a:moveTo>
                      <a:pt x="18" y="0"/>
                    </a:moveTo>
                    <a:cubicBezTo>
                      <a:pt x="13" y="0"/>
                      <a:pt x="8" y="3"/>
                      <a:pt x="4" y="8"/>
                    </a:cubicBezTo>
                    <a:cubicBezTo>
                      <a:pt x="4" y="8"/>
                      <a:pt x="4" y="8"/>
                      <a:pt x="4" y="9"/>
                    </a:cubicBezTo>
                    <a:cubicBezTo>
                      <a:pt x="4" y="9"/>
                      <a:pt x="3" y="10"/>
                      <a:pt x="3" y="10"/>
                    </a:cubicBezTo>
                    <a:cubicBezTo>
                      <a:pt x="0" y="17"/>
                      <a:pt x="2" y="26"/>
                      <a:pt x="11" y="30"/>
                    </a:cubicBezTo>
                    <a:cubicBezTo>
                      <a:pt x="11" y="30"/>
                      <a:pt x="11" y="30"/>
                      <a:pt x="11" y="30"/>
                    </a:cubicBezTo>
                    <a:cubicBezTo>
                      <a:pt x="11" y="30"/>
                      <a:pt x="11" y="30"/>
                      <a:pt x="11" y="30"/>
                    </a:cubicBezTo>
                    <a:cubicBezTo>
                      <a:pt x="11" y="30"/>
                      <a:pt x="11" y="30"/>
                      <a:pt x="11" y="30"/>
                    </a:cubicBezTo>
                    <a:cubicBezTo>
                      <a:pt x="11" y="30"/>
                      <a:pt x="11" y="30"/>
                      <a:pt x="11" y="30"/>
                    </a:cubicBezTo>
                    <a:cubicBezTo>
                      <a:pt x="11" y="31"/>
                      <a:pt x="11" y="31"/>
                      <a:pt x="11" y="31"/>
                    </a:cubicBezTo>
                    <a:cubicBezTo>
                      <a:pt x="11" y="31"/>
                      <a:pt x="11" y="31"/>
                      <a:pt x="12" y="31"/>
                    </a:cubicBezTo>
                    <a:cubicBezTo>
                      <a:pt x="12" y="31"/>
                      <a:pt x="13" y="31"/>
                      <a:pt x="14" y="32"/>
                    </a:cubicBezTo>
                    <a:cubicBezTo>
                      <a:pt x="14" y="32"/>
                      <a:pt x="14" y="32"/>
                      <a:pt x="14" y="32"/>
                    </a:cubicBezTo>
                    <a:cubicBezTo>
                      <a:pt x="15" y="32"/>
                      <a:pt x="17" y="32"/>
                      <a:pt x="18" y="32"/>
                    </a:cubicBezTo>
                    <a:cubicBezTo>
                      <a:pt x="20" y="32"/>
                      <a:pt x="22" y="32"/>
                      <a:pt x="23" y="31"/>
                    </a:cubicBezTo>
                    <a:cubicBezTo>
                      <a:pt x="26" y="30"/>
                      <a:pt x="28" y="29"/>
                      <a:pt x="30" y="26"/>
                    </a:cubicBezTo>
                    <a:cubicBezTo>
                      <a:pt x="30" y="26"/>
                      <a:pt x="30" y="26"/>
                      <a:pt x="30" y="26"/>
                    </a:cubicBezTo>
                    <a:cubicBezTo>
                      <a:pt x="36" y="19"/>
                      <a:pt x="35" y="8"/>
                      <a:pt x="27" y="3"/>
                    </a:cubicBezTo>
                    <a:cubicBezTo>
                      <a:pt x="27" y="2"/>
                      <a:pt x="26" y="2"/>
                      <a:pt x="25" y="2"/>
                    </a:cubicBezTo>
                    <a:cubicBezTo>
                      <a:pt x="25" y="2"/>
                      <a:pt x="25" y="2"/>
                      <a:pt x="25" y="2"/>
                    </a:cubicBezTo>
                    <a:cubicBezTo>
                      <a:pt x="25" y="2"/>
                      <a:pt x="25" y="2"/>
                      <a:pt x="25" y="2"/>
                    </a:cubicBezTo>
                    <a:cubicBezTo>
                      <a:pt x="25" y="2"/>
                      <a:pt x="25" y="2"/>
                      <a:pt x="25" y="2"/>
                    </a:cubicBezTo>
                    <a:cubicBezTo>
                      <a:pt x="25" y="2"/>
                      <a:pt x="25" y="2"/>
                      <a:pt x="25" y="2"/>
                    </a:cubicBezTo>
                    <a:cubicBezTo>
                      <a:pt x="25" y="2"/>
                      <a:pt x="25" y="2"/>
                      <a:pt x="25" y="2"/>
                    </a:cubicBezTo>
                    <a:cubicBezTo>
                      <a:pt x="25" y="2"/>
                      <a:pt x="25" y="2"/>
                      <a:pt x="25" y="2"/>
                    </a:cubicBezTo>
                    <a:cubicBezTo>
                      <a:pt x="25" y="2"/>
                      <a:pt x="25" y="2"/>
                      <a:pt x="25" y="2"/>
                    </a:cubicBezTo>
                    <a:cubicBezTo>
                      <a:pt x="25" y="2"/>
                      <a:pt x="25" y="2"/>
                      <a:pt x="25" y="2"/>
                    </a:cubicBezTo>
                    <a:cubicBezTo>
                      <a:pt x="23" y="0"/>
                      <a:pt x="21" y="0"/>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10" name="Freeform 272"/>
              <p:cNvSpPr>
                <a:spLocks/>
              </p:cNvSpPr>
              <p:nvPr/>
            </p:nvSpPr>
            <p:spPr bwMode="auto">
              <a:xfrm>
                <a:off x="2167" y="2186"/>
                <a:ext cx="16" cy="50"/>
              </a:xfrm>
              <a:custGeom>
                <a:avLst/>
                <a:gdLst>
                  <a:gd name="T0" fmla="*/ 5 w 10"/>
                  <a:gd name="T1" fmla="*/ 0 h 32"/>
                  <a:gd name="T2" fmla="*/ 1 w 10"/>
                  <a:gd name="T3" fmla="*/ 7 h 32"/>
                  <a:gd name="T4" fmla="*/ 1 w 10"/>
                  <a:gd name="T5" fmla="*/ 9 h 32"/>
                  <a:gd name="T6" fmla="*/ 1 w 10"/>
                  <a:gd name="T7" fmla="*/ 9 h 32"/>
                  <a:gd name="T8" fmla="*/ 1 w 10"/>
                  <a:gd name="T9" fmla="*/ 9 h 32"/>
                  <a:gd name="T10" fmla="*/ 3 w 10"/>
                  <a:gd name="T11" fmla="*/ 30 h 32"/>
                  <a:gd name="T12" fmla="*/ 3 w 10"/>
                  <a:gd name="T13" fmla="*/ 30 h 32"/>
                  <a:gd name="T14" fmla="*/ 3 w 10"/>
                  <a:gd name="T15" fmla="*/ 30 h 32"/>
                  <a:gd name="T16" fmla="*/ 3 w 10"/>
                  <a:gd name="T17" fmla="*/ 31 h 32"/>
                  <a:gd name="T18" fmla="*/ 5 w 10"/>
                  <a:gd name="T19" fmla="*/ 32 h 32"/>
                  <a:gd name="T20" fmla="*/ 9 w 10"/>
                  <a:gd name="T21" fmla="*/ 23 h 32"/>
                  <a:gd name="T22" fmla="*/ 7 w 10"/>
                  <a:gd name="T23" fmla="*/ 1 h 32"/>
                  <a:gd name="T24" fmla="*/ 7 w 10"/>
                  <a:gd name="T25" fmla="*/ 1 h 32"/>
                  <a:gd name="T26" fmla="*/ 7 w 10"/>
                  <a:gd name="T27" fmla="*/ 1 h 32"/>
                  <a:gd name="T28" fmla="*/ 7 w 10"/>
                  <a:gd name="T29" fmla="*/ 1 h 32"/>
                  <a:gd name="T30" fmla="*/ 7 w 10"/>
                  <a:gd name="T31" fmla="*/ 1 h 32"/>
                  <a:gd name="T32" fmla="*/ 7 w 10"/>
                  <a:gd name="T33" fmla="*/ 0 h 32"/>
                  <a:gd name="T34" fmla="*/ 6 w 10"/>
                  <a:gd name="T35" fmla="*/ 0 h 32"/>
                  <a:gd name="T36" fmla="*/ 5 w 10"/>
                  <a:gd name="T3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32">
                    <a:moveTo>
                      <a:pt x="5" y="0"/>
                    </a:moveTo>
                    <a:cubicBezTo>
                      <a:pt x="4" y="0"/>
                      <a:pt x="2" y="2"/>
                      <a:pt x="1" y="7"/>
                    </a:cubicBezTo>
                    <a:cubicBezTo>
                      <a:pt x="1" y="8"/>
                      <a:pt x="1" y="8"/>
                      <a:pt x="1" y="9"/>
                    </a:cubicBezTo>
                    <a:cubicBezTo>
                      <a:pt x="1" y="9"/>
                      <a:pt x="1" y="9"/>
                      <a:pt x="1" y="9"/>
                    </a:cubicBezTo>
                    <a:cubicBezTo>
                      <a:pt x="1" y="9"/>
                      <a:pt x="1" y="9"/>
                      <a:pt x="1" y="9"/>
                    </a:cubicBezTo>
                    <a:cubicBezTo>
                      <a:pt x="0" y="17"/>
                      <a:pt x="1" y="26"/>
                      <a:pt x="3" y="30"/>
                    </a:cubicBezTo>
                    <a:cubicBezTo>
                      <a:pt x="3" y="30"/>
                      <a:pt x="3" y="30"/>
                      <a:pt x="3" y="30"/>
                    </a:cubicBezTo>
                    <a:cubicBezTo>
                      <a:pt x="3" y="30"/>
                      <a:pt x="3" y="30"/>
                      <a:pt x="3" y="30"/>
                    </a:cubicBezTo>
                    <a:cubicBezTo>
                      <a:pt x="3" y="31"/>
                      <a:pt x="3" y="31"/>
                      <a:pt x="3" y="31"/>
                    </a:cubicBezTo>
                    <a:cubicBezTo>
                      <a:pt x="4" y="31"/>
                      <a:pt x="4" y="32"/>
                      <a:pt x="5" y="32"/>
                    </a:cubicBezTo>
                    <a:cubicBezTo>
                      <a:pt x="6" y="32"/>
                      <a:pt x="8" y="29"/>
                      <a:pt x="9" y="23"/>
                    </a:cubicBezTo>
                    <a:cubicBezTo>
                      <a:pt x="10" y="14"/>
                      <a:pt x="9" y="6"/>
                      <a:pt x="7" y="1"/>
                    </a:cubicBezTo>
                    <a:cubicBezTo>
                      <a:pt x="7" y="1"/>
                      <a:pt x="7" y="1"/>
                      <a:pt x="7" y="1"/>
                    </a:cubicBezTo>
                    <a:cubicBezTo>
                      <a:pt x="7" y="1"/>
                      <a:pt x="7" y="1"/>
                      <a:pt x="7" y="1"/>
                    </a:cubicBezTo>
                    <a:cubicBezTo>
                      <a:pt x="7" y="1"/>
                      <a:pt x="7" y="1"/>
                      <a:pt x="7" y="1"/>
                    </a:cubicBezTo>
                    <a:cubicBezTo>
                      <a:pt x="7" y="1"/>
                      <a:pt x="7" y="1"/>
                      <a:pt x="7" y="1"/>
                    </a:cubicBezTo>
                    <a:cubicBezTo>
                      <a:pt x="7" y="1"/>
                      <a:pt x="7" y="0"/>
                      <a:pt x="7" y="0"/>
                    </a:cubicBezTo>
                    <a:cubicBezTo>
                      <a:pt x="6" y="0"/>
                      <a:pt x="6" y="0"/>
                      <a:pt x="6" y="0"/>
                    </a:cubicBezTo>
                    <a:cubicBezTo>
                      <a:pt x="6" y="0"/>
                      <a:pt x="6"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11" name="Freeform 273"/>
              <p:cNvSpPr>
                <a:spLocks/>
              </p:cNvSpPr>
              <p:nvPr/>
            </p:nvSpPr>
            <p:spPr bwMode="auto">
              <a:xfrm>
                <a:off x="1225" y="2669"/>
                <a:ext cx="50" cy="48"/>
              </a:xfrm>
              <a:custGeom>
                <a:avLst/>
                <a:gdLst>
                  <a:gd name="T0" fmla="*/ 19 w 32"/>
                  <a:gd name="T1" fmla="*/ 0 h 31"/>
                  <a:gd name="T2" fmla="*/ 7 w 32"/>
                  <a:gd name="T3" fmla="*/ 5 h 31"/>
                  <a:gd name="T4" fmla="*/ 6 w 32"/>
                  <a:gd name="T5" fmla="*/ 7 h 31"/>
                  <a:gd name="T6" fmla="*/ 6 w 32"/>
                  <a:gd name="T7" fmla="*/ 7 h 31"/>
                  <a:gd name="T8" fmla="*/ 7 w 32"/>
                  <a:gd name="T9" fmla="*/ 28 h 31"/>
                  <a:gd name="T10" fmla="*/ 7 w 32"/>
                  <a:gd name="T11" fmla="*/ 28 h 31"/>
                  <a:gd name="T12" fmla="*/ 8 w 32"/>
                  <a:gd name="T13" fmla="*/ 29 h 31"/>
                  <a:gd name="T14" fmla="*/ 11 w 32"/>
                  <a:gd name="T15" fmla="*/ 30 h 31"/>
                  <a:gd name="T16" fmla="*/ 14 w 32"/>
                  <a:gd name="T17" fmla="*/ 31 h 31"/>
                  <a:gd name="T18" fmla="*/ 26 w 32"/>
                  <a:gd name="T19" fmla="*/ 25 h 31"/>
                  <a:gd name="T20" fmla="*/ 28 w 32"/>
                  <a:gd name="T21" fmla="*/ 22 h 31"/>
                  <a:gd name="T22" fmla="*/ 31 w 32"/>
                  <a:gd name="T23" fmla="*/ 10 h 31"/>
                  <a:gd name="T24" fmla="*/ 30 w 32"/>
                  <a:gd name="T25" fmla="*/ 6 h 31"/>
                  <a:gd name="T26" fmla="*/ 28 w 32"/>
                  <a:gd name="T27" fmla="*/ 3 h 31"/>
                  <a:gd name="T28" fmla="*/ 19 w 32"/>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31">
                    <a:moveTo>
                      <a:pt x="19" y="0"/>
                    </a:moveTo>
                    <a:cubicBezTo>
                      <a:pt x="15" y="0"/>
                      <a:pt x="11" y="1"/>
                      <a:pt x="7" y="5"/>
                    </a:cubicBezTo>
                    <a:cubicBezTo>
                      <a:pt x="7" y="6"/>
                      <a:pt x="6" y="6"/>
                      <a:pt x="6" y="7"/>
                    </a:cubicBezTo>
                    <a:cubicBezTo>
                      <a:pt x="6" y="7"/>
                      <a:pt x="6" y="7"/>
                      <a:pt x="6" y="7"/>
                    </a:cubicBezTo>
                    <a:cubicBezTo>
                      <a:pt x="2" y="12"/>
                      <a:pt x="0" y="22"/>
                      <a:pt x="7" y="28"/>
                    </a:cubicBezTo>
                    <a:cubicBezTo>
                      <a:pt x="7" y="28"/>
                      <a:pt x="7" y="28"/>
                      <a:pt x="7" y="28"/>
                    </a:cubicBezTo>
                    <a:cubicBezTo>
                      <a:pt x="8" y="29"/>
                      <a:pt x="8" y="29"/>
                      <a:pt x="8" y="29"/>
                    </a:cubicBezTo>
                    <a:cubicBezTo>
                      <a:pt x="9" y="29"/>
                      <a:pt x="10" y="30"/>
                      <a:pt x="11" y="30"/>
                    </a:cubicBezTo>
                    <a:cubicBezTo>
                      <a:pt x="12" y="30"/>
                      <a:pt x="13" y="31"/>
                      <a:pt x="14" y="31"/>
                    </a:cubicBezTo>
                    <a:cubicBezTo>
                      <a:pt x="18" y="31"/>
                      <a:pt x="23" y="28"/>
                      <a:pt x="26" y="25"/>
                    </a:cubicBezTo>
                    <a:cubicBezTo>
                      <a:pt x="27" y="24"/>
                      <a:pt x="28" y="23"/>
                      <a:pt x="28" y="22"/>
                    </a:cubicBezTo>
                    <a:cubicBezTo>
                      <a:pt x="31" y="18"/>
                      <a:pt x="32" y="14"/>
                      <a:pt x="31" y="10"/>
                    </a:cubicBezTo>
                    <a:cubicBezTo>
                      <a:pt x="31" y="8"/>
                      <a:pt x="30" y="7"/>
                      <a:pt x="30" y="6"/>
                    </a:cubicBezTo>
                    <a:cubicBezTo>
                      <a:pt x="29" y="5"/>
                      <a:pt x="28" y="4"/>
                      <a:pt x="28" y="3"/>
                    </a:cubicBezTo>
                    <a:cubicBezTo>
                      <a:pt x="25" y="1"/>
                      <a:pt x="22" y="0"/>
                      <a:pt x="1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12" name="Freeform 274"/>
              <p:cNvSpPr>
                <a:spLocks/>
              </p:cNvSpPr>
              <p:nvPr/>
            </p:nvSpPr>
            <p:spPr bwMode="auto">
              <a:xfrm>
                <a:off x="1964" y="1938"/>
                <a:ext cx="29" cy="51"/>
              </a:xfrm>
              <a:custGeom>
                <a:avLst/>
                <a:gdLst>
                  <a:gd name="T0" fmla="*/ 7 w 19"/>
                  <a:gd name="T1" fmla="*/ 0 h 33"/>
                  <a:gd name="T2" fmla="*/ 1 w 19"/>
                  <a:gd name="T3" fmla="*/ 7 h 33"/>
                  <a:gd name="T4" fmla="*/ 1 w 19"/>
                  <a:gd name="T5" fmla="*/ 8 h 33"/>
                  <a:gd name="T6" fmla="*/ 1 w 19"/>
                  <a:gd name="T7" fmla="*/ 8 h 33"/>
                  <a:gd name="T8" fmla="*/ 1 w 19"/>
                  <a:gd name="T9" fmla="*/ 9 h 33"/>
                  <a:gd name="T10" fmla="*/ 5 w 19"/>
                  <a:gd name="T11" fmla="*/ 29 h 33"/>
                  <a:gd name="T12" fmla="*/ 6 w 19"/>
                  <a:gd name="T13" fmla="*/ 29 h 33"/>
                  <a:gd name="T14" fmla="*/ 6 w 19"/>
                  <a:gd name="T15" fmla="*/ 29 h 33"/>
                  <a:gd name="T16" fmla="*/ 7 w 19"/>
                  <a:gd name="T17" fmla="*/ 30 h 33"/>
                  <a:gd name="T18" fmla="*/ 7 w 19"/>
                  <a:gd name="T19" fmla="*/ 31 h 33"/>
                  <a:gd name="T20" fmla="*/ 11 w 19"/>
                  <a:gd name="T21" fmla="*/ 33 h 33"/>
                  <a:gd name="T22" fmla="*/ 18 w 19"/>
                  <a:gd name="T23" fmla="*/ 25 h 33"/>
                  <a:gd name="T24" fmla="*/ 18 w 19"/>
                  <a:gd name="T25" fmla="*/ 25 h 33"/>
                  <a:gd name="T26" fmla="*/ 18 w 19"/>
                  <a:gd name="T27" fmla="*/ 25 h 33"/>
                  <a:gd name="T28" fmla="*/ 15 w 19"/>
                  <a:gd name="T29" fmla="*/ 6 h 33"/>
                  <a:gd name="T30" fmla="*/ 13 w 19"/>
                  <a:gd name="T31" fmla="*/ 3 h 33"/>
                  <a:gd name="T32" fmla="*/ 11 w 19"/>
                  <a:gd name="T33" fmla="*/ 2 h 33"/>
                  <a:gd name="T34" fmla="*/ 7 w 19"/>
                  <a:gd name="T35"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 h="33">
                    <a:moveTo>
                      <a:pt x="7" y="0"/>
                    </a:moveTo>
                    <a:cubicBezTo>
                      <a:pt x="5" y="0"/>
                      <a:pt x="2" y="2"/>
                      <a:pt x="1" y="7"/>
                    </a:cubicBezTo>
                    <a:cubicBezTo>
                      <a:pt x="1" y="8"/>
                      <a:pt x="1" y="8"/>
                      <a:pt x="1" y="8"/>
                    </a:cubicBezTo>
                    <a:cubicBezTo>
                      <a:pt x="1" y="8"/>
                      <a:pt x="1" y="8"/>
                      <a:pt x="1" y="8"/>
                    </a:cubicBezTo>
                    <a:cubicBezTo>
                      <a:pt x="1" y="8"/>
                      <a:pt x="1" y="8"/>
                      <a:pt x="1" y="9"/>
                    </a:cubicBezTo>
                    <a:cubicBezTo>
                      <a:pt x="0" y="16"/>
                      <a:pt x="2" y="24"/>
                      <a:pt x="5" y="29"/>
                    </a:cubicBezTo>
                    <a:cubicBezTo>
                      <a:pt x="5" y="29"/>
                      <a:pt x="5" y="29"/>
                      <a:pt x="6" y="29"/>
                    </a:cubicBezTo>
                    <a:cubicBezTo>
                      <a:pt x="6" y="29"/>
                      <a:pt x="6" y="29"/>
                      <a:pt x="6" y="29"/>
                    </a:cubicBezTo>
                    <a:cubicBezTo>
                      <a:pt x="6" y="30"/>
                      <a:pt x="6" y="30"/>
                      <a:pt x="7" y="30"/>
                    </a:cubicBezTo>
                    <a:cubicBezTo>
                      <a:pt x="7" y="30"/>
                      <a:pt x="7" y="30"/>
                      <a:pt x="7" y="31"/>
                    </a:cubicBezTo>
                    <a:cubicBezTo>
                      <a:pt x="9" y="32"/>
                      <a:pt x="10" y="33"/>
                      <a:pt x="11" y="33"/>
                    </a:cubicBezTo>
                    <a:cubicBezTo>
                      <a:pt x="14" y="33"/>
                      <a:pt x="17" y="30"/>
                      <a:pt x="18" y="25"/>
                    </a:cubicBezTo>
                    <a:cubicBezTo>
                      <a:pt x="18" y="25"/>
                      <a:pt x="18" y="25"/>
                      <a:pt x="18" y="25"/>
                    </a:cubicBezTo>
                    <a:cubicBezTo>
                      <a:pt x="18" y="25"/>
                      <a:pt x="18" y="25"/>
                      <a:pt x="18" y="25"/>
                    </a:cubicBezTo>
                    <a:cubicBezTo>
                      <a:pt x="19" y="16"/>
                      <a:pt x="16" y="9"/>
                      <a:pt x="15" y="6"/>
                    </a:cubicBezTo>
                    <a:cubicBezTo>
                      <a:pt x="14" y="5"/>
                      <a:pt x="13" y="4"/>
                      <a:pt x="13" y="3"/>
                    </a:cubicBezTo>
                    <a:cubicBezTo>
                      <a:pt x="12" y="2"/>
                      <a:pt x="11" y="2"/>
                      <a:pt x="11" y="2"/>
                    </a:cubicBezTo>
                    <a:cubicBezTo>
                      <a:pt x="10" y="1"/>
                      <a:pt x="8"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13" name="Freeform 275"/>
              <p:cNvSpPr>
                <a:spLocks/>
              </p:cNvSpPr>
              <p:nvPr/>
            </p:nvSpPr>
            <p:spPr bwMode="auto">
              <a:xfrm>
                <a:off x="2136" y="1944"/>
                <a:ext cx="17" cy="50"/>
              </a:xfrm>
              <a:custGeom>
                <a:avLst/>
                <a:gdLst>
                  <a:gd name="T0" fmla="*/ 3 w 11"/>
                  <a:gd name="T1" fmla="*/ 0 h 32"/>
                  <a:gd name="T2" fmla="*/ 0 w 11"/>
                  <a:gd name="T3" fmla="*/ 6 h 32"/>
                  <a:gd name="T4" fmla="*/ 0 w 11"/>
                  <a:gd name="T5" fmla="*/ 8 h 32"/>
                  <a:gd name="T6" fmla="*/ 0 w 11"/>
                  <a:gd name="T7" fmla="*/ 9 h 32"/>
                  <a:gd name="T8" fmla="*/ 5 w 11"/>
                  <a:gd name="T9" fmla="*/ 30 h 32"/>
                  <a:gd name="T10" fmla="*/ 7 w 11"/>
                  <a:gd name="T11" fmla="*/ 32 h 32"/>
                  <a:gd name="T12" fmla="*/ 7 w 11"/>
                  <a:gd name="T13" fmla="*/ 32 h 32"/>
                  <a:gd name="T14" fmla="*/ 10 w 11"/>
                  <a:gd name="T15" fmla="*/ 20 h 32"/>
                  <a:gd name="T16" fmla="*/ 10 w 11"/>
                  <a:gd name="T17" fmla="*/ 19 h 32"/>
                  <a:gd name="T18" fmla="*/ 6 w 11"/>
                  <a:gd name="T19" fmla="*/ 3 h 32"/>
                  <a:gd name="T20" fmla="*/ 6 w 11"/>
                  <a:gd name="T21" fmla="*/ 2 h 32"/>
                  <a:gd name="T22" fmla="*/ 6 w 11"/>
                  <a:gd name="T23" fmla="*/ 2 h 32"/>
                  <a:gd name="T24" fmla="*/ 3 w 11"/>
                  <a:gd name="T2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32">
                    <a:moveTo>
                      <a:pt x="3" y="0"/>
                    </a:moveTo>
                    <a:cubicBezTo>
                      <a:pt x="2" y="0"/>
                      <a:pt x="1" y="3"/>
                      <a:pt x="0" y="6"/>
                    </a:cubicBezTo>
                    <a:cubicBezTo>
                      <a:pt x="0" y="7"/>
                      <a:pt x="0" y="7"/>
                      <a:pt x="0" y="8"/>
                    </a:cubicBezTo>
                    <a:cubicBezTo>
                      <a:pt x="0" y="8"/>
                      <a:pt x="0" y="9"/>
                      <a:pt x="0" y="9"/>
                    </a:cubicBezTo>
                    <a:cubicBezTo>
                      <a:pt x="0" y="17"/>
                      <a:pt x="2" y="26"/>
                      <a:pt x="5" y="30"/>
                    </a:cubicBezTo>
                    <a:cubicBezTo>
                      <a:pt x="6" y="31"/>
                      <a:pt x="6" y="32"/>
                      <a:pt x="7" y="32"/>
                    </a:cubicBezTo>
                    <a:cubicBezTo>
                      <a:pt x="7" y="32"/>
                      <a:pt x="7" y="32"/>
                      <a:pt x="7" y="32"/>
                    </a:cubicBezTo>
                    <a:cubicBezTo>
                      <a:pt x="10" y="32"/>
                      <a:pt x="11" y="26"/>
                      <a:pt x="10" y="20"/>
                    </a:cubicBezTo>
                    <a:cubicBezTo>
                      <a:pt x="10" y="19"/>
                      <a:pt x="10" y="19"/>
                      <a:pt x="10" y="19"/>
                    </a:cubicBezTo>
                    <a:cubicBezTo>
                      <a:pt x="10" y="13"/>
                      <a:pt x="9" y="6"/>
                      <a:pt x="6" y="3"/>
                    </a:cubicBezTo>
                    <a:cubicBezTo>
                      <a:pt x="6" y="2"/>
                      <a:pt x="6" y="2"/>
                      <a:pt x="6" y="2"/>
                    </a:cubicBezTo>
                    <a:cubicBezTo>
                      <a:pt x="6" y="2"/>
                      <a:pt x="6" y="2"/>
                      <a:pt x="6"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14" name="Freeform 276"/>
              <p:cNvSpPr>
                <a:spLocks/>
              </p:cNvSpPr>
              <p:nvPr/>
            </p:nvSpPr>
            <p:spPr bwMode="auto">
              <a:xfrm>
                <a:off x="1330" y="1727"/>
                <a:ext cx="47" cy="48"/>
              </a:xfrm>
              <a:custGeom>
                <a:avLst/>
                <a:gdLst>
                  <a:gd name="T0" fmla="*/ 13 w 30"/>
                  <a:gd name="T1" fmla="*/ 0 h 31"/>
                  <a:gd name="T2" fmla="*/ 2 w 30"/>
                  <a:gd name="T3" fmla="*/ 6 h 31"/>
                  <a:gd name="T4" fmla="*/ 2 w 30"/>
                  <a:gd name="T5" fmla="*/ 7 h 31"/>
                  <a:gd name="T6" fmla="*/ 1 w 30"/>
                  <a:gd name="T7" fmla="*/ 8 h 31"/>
                  <a:gd name="T8" fmla="*/ 9 w 30"/>
                  <a:gd name="T9" fmla="*/ 29 h 31"/>
                  <a:gd name="T10" fmla="*/ 16 w 30"/>
                  <a:gd name="T11" fmla="*/ 31 h 31"/>
                  <a:gd name="T12" fmla="*/ 19 w 30"/>
                  <a:gd name="T13" fmla="*/ 31 h 31"/>
                  <a:gd name="T14" fmla="*/ 27 w 30"/>
                  <a:gd name="T15" fmla="*/ 24 h 31"/>
                  <a:gd name="T16" fmla="*/ 28 w 30"/>
                  <a:gd name="T17" fmla="*/ 22 h 31"/>
                  <a:gd name="T18" fmla="*/ 21 w 30"/>
                  <a:gd name="T19" fmla="*/ 2 h 31"/>
                  <a:gd name="T20" fmla="*/ 20 w 30"/>
                  <a:gd name="T21" fmla="*/ 2 h 31"/>
                  <a:gd name="T22" fmla="*/ 20 w 30"/>
                  <a:gd name="T23" fmla="*/ 2 h 31"/>
                  <a:gd name="T24" fmla="*/ 13 w 30"/>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1">
                    <a:moveTo>
                      <a:pt x="13" y="0"/>
                    </a:moveTo>
                    <a:cubicBezTo>
                      <a:pt x="8" y="0"/>
                      <a:pt x="4" y="3"/>
                      <a:pt x="2" y="6"/>
                    </a:cubicBezTo>
                    <a:cubicBezTo>
                      <a:pt x="2" y="6"/>
                      <a:pt x="2" y="7"/>
                      <a:pt x="2" y="7"/>
                    </a:cubicBezTo>
                    <a:cubicBezTo>
                      <a:pt x="2" y="7"/>
                      <a:pt x="2" y="7"/>
                      <a:pt x="1" y="8"/>
                    </a:cubicBezTo>
                    <a:cubicBezTo>
                      <a:pt x="0" y="13"/>
                      <a:pt x="0" y="22"/>
                      <a:pt x="9" y="29"/>
                    </a:cubicBezTo>
                    <a:cubicBezTo>
                      <a:pt x="11" y="30"/>
                      <a:pt x="14" y="31"/>
                      <a:pt x="16" y="31"/>
                    </a:cubicBezTo>
                    <a:cubicBezTo>
                      <a:pt x="17" y="31"/>
                      <a:pt x="18" y="31"/>
                      <a:pt x="19" y="31"/>
                    </a:cubicBezTo>
                    <a:cubicBezTo>
                      <a:pt x="23" y="30"/>
                      <a:pt x="26" y="27"/>
                      <a:pt x="27" y="24"/>
                    </a:cubicBezTo>
                    <a:cubicBezTo>
                      <a:pt x="28" y="23"/>
                      <a:pt x="28" y="23"/>
                      <a:pt x="28" y="22"/>
                    </a:cubicBezTo>
                    <a:cubicBezTo>
                      <a:pt x="30" y="15"/>
                      <a:pt x="28" y="7"/>
                      <a:pt x="21" y="2"/>
                    </a:cubicBezTo>
                    <a:cubicBezTo>
                      <a:pt x="21" y="2"/>
                      <a:pt x="21" y="2"/>
                      <a:pt x="20" y="2"/>
                    </a:cubicBezTo>
                    <a:cubicBezTo>
                      <a:pt x="20" y="2"/>
                      <a:pt x="20" y="2"/>
                      <a:pt x="20" y="2"/>
                    </a:cubicBezTo>
                    <a:cubicBezTo>
                      <a:pt x="18" y="0"/>
                      <a:pt x="15"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15" name="Freeform 277"/>
              <p:cNvSpPr>
                <a:spLocks/>
              </p:cNvSpPr>
              <p:nvPr/>
            </p:nvSpPr>
            <p:spPr bwMode="auto">
              <a:xfrm>
                <a:off x="1099" y="2182"/>
                <a:ext cx="53" cy="51"/>
              </a:xfrm>
              <a:custGeom>
                <a:avLst/>
                <a:gdLst>
                  <a:gd name="T0" fmla="*/ 16 w 34"/>
                  <a:gd name="T1" fmla="*/ 0 h 33"/>
                  <a:gd name="T2" fmla="*/ 4 w 34"/>
                  <a:gd name="T3" fmla="*/ 7 h 33"/>
                  <a:gd name="T4" fmla="*/ 3 w 34"/>
                  <a:gd name="T5" fmla="*/ 8 h 33"/>
                  <a:gd name="T6" fmla="*/ 2 w 34"/>
                  <a:gd name="T7" fmla="*/ 10 h 33"/>
                  <a:gd name="T8" fmla="*/ 2 w 34"/>
                  <a:gd name="T9" fmla="*/ 11 h 33"/>
                  <a:gd name="T10" fmla="*/ 8 w 34"/>
                  <a:gd name="T11" fmla="*/ 30 h 33"/>
                  <a:gd name="T12" fmla="*/ 8 w 34"/>
                  <a:gd name="T13" fmla="*/ 30 h 33"/>
                  <a:gd name="T14" fmla="*/ 8 w 34"/>
                  <a:gd name="T15" fmla="*/ 31 h 33"/>
                  <a:gd name="T16" fmla="*/ 16 w 34"/>
                  <a:gd name="T17" fmla="*/ 33 h 33"/>
                  <a:gd name="T18" fmla="*/ 29 w 34"/>
                  <a:gd name="T19" fmla="*/ 25 h 33"/>
                  <a:gd name="T20" fmla="*/ 25 w 34"/>
                  <a:gd name="T21" fmla="*/ 3 h 33"/>
                  <a:gd name="T22" fmla="*/ 24 w 34"/>
                  <a:gd name="T23" fmla="*/ 2 h 33"/>
                  <a:gd name="T24" fmla="*/ 24 w 34"/>
                  <a:gd name="T25" fmla="*/ 2 h 33"/>
                  <a:gd name="T26" fmla="*/ 16 w 34"/>
                  <a:gd name="T2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33">
                    <a:moveTo>
                      <a:pt x="16" y="0"/>
                    </a:moveTo>
                    <a:cubicBezTo>
                      <a:pt x="10" y="0"/>
                      <a:pt x="6" y="4"/>
                      <a:pt x="4" y="7"/>
                    </a:cubicBezTo>
                    <a:cubicBezTo>
                      <a:pt x="4" y="7"/>
                      <a:pt x="3" y="8"/>
                      <a:pt x="3" y="8"/>
                    </a:cubicBezTo>
                    <a:cubicBezTo>
                      <a:pt x="3" y="9"/>
                      <a:pt x="3" y="9"/>
                      <a:pt x="2" y="10"/>
                    </a:cubicBezTo>
                    <a:cubicBezTo>
                      <a:pt x="2" y="10"/>
                      <a:pt x="2" y="10"/>
                      <a:pt x="2" y="11"/>
                    </a:cubicBezTo>
                    <a:cubicBezTo>
                      <a:pt x="0" y="17"/>
                      <a:pt x="1" y="25"/>
                      <a:pt x="8" y="30"/>
                    </a:cubicBezTo>
                    <a:cubicBezTo>
                      <a:pt x="8" y="30"/>
                      <a:pt x="8" y="30"/>
                      <a:pt x="8" y="30"/>
                    </a:cubicBezTo>
                    <a:cubicBezTo>
                      <a:pt x="8" y="30"/>
                      <a:pt x="8" y="30"/>
                      <a:pt x="8" y="31"/>
                    </a:cubicBezTo>
                    <a:cubicBezTo>
                      <a:pt x="11" y="32"/>
                      <a:pt x="13" y="33"/>
                      <a:pt x="16" y="33"/>
                    </a:cubicBezTo>
                    <a:cubicBezTo>
                      <a:pt x="21" y="33"/>
                      <a:pt x="26" y="30"/>
                      <a:pt x="29" y="25"/>
                    </a:cubicBezTo>
                    <a:cubicBezTo>
                      <a:pt x="34" y="15"/>
                      <a:pt x="30" y="7"/>
                      <a:pt x="25" y="3"/>
                    </a:cubicBezTo>
                    <a:cubicBezTo>
                      <a:pt x="24" y="3"/>
                      <a:pt x="24" y="2"/>
                      <a:pt x="24" y="2"/>
                    </a:cubicBezTo>
                    <a:cubicBezTo>
                      <a:pt x="24" y="2"/>
                      <a:pt x="24" y="2"/>
                      <a:pt x="24" y="2"/>
                    </a:cubicBezTo>
                    <a:cubicBezTo>
                      <a:pt x="21" y="1"/>
                      <a:pt x="19"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16" name="Freeform 278"/>
              <p:cNvSpPr>
                <a:spLocks/>
              </p:cNvSpPr>
              <p:nvPr/>
            </p:nvSpPr>
            <p:spPr bwMode="auto">
              <a:xfrm>
                <a:off x="1396" y="1907"/>
                <a:ext cx="49" cy="51"/>
              </a:xfrm>
              <a:custGeom>
                <a:avLst/>
                <a:gdLst>
                  <a:gd name="T0" fmla="*/ 15 w 32"/>
                  <a:gd name="T1" fmla="*/ 0 h 33"/>
                  <a:gd name="T2" fmla="*/ 5 w 32"/>
                  <a:gd name="T3" fmla="*/ 6 h 33"/>
                  <a:gd name="T4" fmla="*/ 4 w 32"/>
                  <a:gd name="T5" fmla="*/ 8 h 33"/>
                  <a:gd name="T6" fmla="*/ 4 w 32"/>
                  <a:gd name="T7" fmla="*/ 8 h 33"/>
                  <a:gd name="T8" fmla="*/ 4 w 32"/>
                  <a:gd name="T9" fmla="*/ 8 h 33"/>
                  <a:gd name="T10" fmla="*/ 10 w 32"/>
                  <a:gd name="T11" fmla="*/ 30 h 33"/>
                  <a:gd name="T12" fmla="*/ 17 w 32"/>
                  <a:gd name="T13" fmla="*/ 33 h 33"/>
                  <a:gd name="T14" fmla="*/ 29 w 32"/>
                  <a:gd name="T15" fmla="*/ 25 h 33"/>
                  <a:gd name="T16" fmla="*/ 22 w 32"/>
                  <a:gd name="T17" fmla="*/ 3 h 33"/>
                  <a:gd name="T18" fmla="*/ 22 w 32"/>
                  <a:gd name="T19" fmla="*/ 3 h 33"/>
                  <a:gd name="T20" fmla="*/ 22 w 32"/>
                  <a:gd name="T21" fmla="*/ 3 h 33"/>
                  <a:gd name="T22" fmla="*/ 15 w 32"/>
                  <a:gd name="T2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33">
                    <a:moveTo>
                      <a:pt x="15" y="0"/>
                    </a:moveTo>
                    <a:cubicBezTo>
                      <a:pt x="10" y="0"/>
                      <a:pt x="7" y="3"/>
                      <a:pt x="5" y="6"/>
                    </a:cubicBezTo>
                    <a:cubicBezTo>
                      <a:pt x="5" y="7"/>
                      <a:pt x="4" y="7"/>
                      <a:pt x="4" y="8"/>
                    </a:cubicBezTo>
                    <a:cubicBezTo>
                      <a:pt x="4" y="8"/>
                      <a:pt x="4" y="8"/>
                      <a:pt x="4" y="8"/>
                    </a:cubicBezTo>
                    <a:cubicBezTo>
                      <a:pt x="4" y="8"/>
                      <a:pt x="4" y="8"/>
                      <a:pt x="4" y="8"/>
                    </a:cubicBezTo>
                    <a:cubicBezTo>
                      <a:pt x="0" y="16"/>
                      <a:pt x="3" y="25"/>
                      <a:pt x="10" y="30"/>
                    </a:cubicBezTo>
                    <a:cubicBezTo>
                      <a:pt x="12" y="32"/>
                      <a:pt x="15" y="33"/>
                      <a:pt x="17" y="33"/>
                    </a:cubicBezTo>
                    <a:cubicBezTo>
                      <a:pt x="22" y="33"/>
                      <a:pt x="26" y="31"/>
                      <a:pt x="29" y="25"/>
                    </a:cubicBezTo>
                    <a:cubicBezTo>
                      <a:pt x="32" y="17"/>
                      <a:pt x="29" y="8"/>
                      <a:pt x="22" y="3"/>
                    </a:cubicBezTo>
                    <a:cubicBezTo>
                      <a:pt x="22" y="3"/>
                      <a:pt x="22" y="3"/>
                      <a:pt x="22" y="3"/>
                    </a:cubicBezTo>
                    <a:cubicBezTo>
                      <a:pt x="22" y="3"/>
                      <a:pt x="22" y="3"/>
                      <a:pt x="22" y="3"/>
                    </a:cubicBezTo>
                    <a:cubicBezTo>
                      <a:pt x="20" y="1"/>
                      <a:pt x="17"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17" name="Freeform 279"/>
              <p:cNvSpPr>
                <a:spLocks/>
              </p:cNvSpPr>
              <p:nvPr/>
            </p:nvSpPr>
            <p:spPr bwMode="auto">
              <a:xfrm>
                <a:off x="1756" y="2183"/>
                <a:ext cx="39" cy="53"/>
              </a:xfrm>
              <a:custGeom>
                <a:avLst/>
                <a:gdLst>
                  <a:gd name="T0" fmla="*/ 12 w 25"/>
                  <a:gd name="T1" fmla="*/ 0 h 34"/>
                  <a:gd name="T2" fmla="*/ 3 w 25"/>
                  <a:gd name="T3" fmla="*/ 7 h 34"/>
                  <a:gd name="T4" fmla="*/ 3 w 25"/>
                  <a:gd name="T5" fmla="*/ 8 h 34"/>
                  <a:gd name="T6" fmla="*/ 3 w 25"/>
                  <a:gd name="T7" fmla="*/ 8 h 34"/>
                  <a:gd name="T8" fmla="*/ 3 w 25"/>
                  <a:gd name="T9" fmla="*/ 8 h 34"/>
                  <a:gd name="T10" fmla="*/ 3 w 25"/>
                  <a:gd name="T11" fmla="*/ 8 h 34"/>
                  <a:gd name="T12" fmla="*/ 7 w 25"/>
                  <a:gd name="T13" fmla="*/ 31 h 34"/>
                  <a:gd name="T14" fmla="*/ 7 w 25"/>
                  <a:gd name="T15" fmla="*/ 31 h 34"/>
                  <a:gd name="T16" fmla="*/ 7 w 25"/>
                  <a:gd name="T17" fmla="*/ 31 h 34"/>
                  <a:gd name="T18" fmla="*/ 7 w 25"/>
                  <a:gd name="T19" fmla="*/ 31 h 34"/>
                  <a:gd name="T20" fmla="*/ 7 w 25"/>
                  <a:gd name="T21" fmla="*/ 31 h 34"/>
                  <a:gd name="T22" fmla="*/ 7 w 25"/>
                  <a:gd name="T23" fmla="*/ 31 h 34"/>
                  <a:gd name="T24" fmla="*/ 7 w 25"/>
                  <a:gd name="T25" fmla="*/ 31 h 34"/>
                  <a:gd name="T26" fmla="*/ 7 w 25"/>
                  <a:gd name="T27" fmla="*/ 31 h 34"/>
                  <a:gd name="T28" fmla="*/ 7 w 25"/>
                  <a:gd name="T29" fmla="*/ 31 h 34"/>
                  <a:gd name="T30" fmla="*/ 7 w 25"/>
                  <a:gd name="T31" fmla="*/ 31 h 34"/>
                  <a:gd name="T32" fmla="*/ 13 w 25"/>
                  <a:gd name="T33" fmla="*/ 34 h 34"/>
                  <a:gd name="T34" fmla="*/ 22 w 25"/>
                  <a:gd name="T35" fmla="*/ 26 h 34"/>
                  <a:gd name="T36" fmla="*/ 22 w 25"/>
                  <a:gd name="T37" fmla="*/ 26 h 34"/>
                  <a:gd name="T38" fmla="*/ 23 w 25"/>
                  <a:gd name="T39" fmla="*/ 25 h 34"/>
                  <a:gd name="T40" fmla="*/ 20 w 25"/>
                  <a:gd name="T41" fmla="*/ 4 h 34"/>
                  <a:gd name="T42" fmla="*/ 19 w 25"/>
                  <a:gd name="T43" fmla="*/ 3 h 34"/>
                  <a:gd name="T44" fmla="*/ 19 w 25"/>
                  <a:gd name="T45" fmla="*/ 3 h 34"/>
                  <a:gd name="T46" fmla="*/ 19 w 25"/>
                  <a:gd name="T47" fmla="*/ 3 h 34"/>
                  <a:gd name="T48" fmla="*/ 19 w 25"/>
                  <a:gd name="T49" fmla="*/ 3 h 34"/>
                  <a:gd name="T50" fmla="*/ 19 w 25"/>
                  <a:gd name="T51" fmla="*/ 3 h 34"/>
                  <a:gd name="T52" fmla="*/ 19 w 25"/>
                  <a:gd name="T53" fmla="*/ 3 h 34"/>
                  <a:gd name="T54" fmla="*/ 19 w 25"/>
                  <a:gd name="T55" fmla="*/ 3 h 34"/>
                  <a:gd name="T56" fmla="*/ 19 w 25"/>
                  <a:gd name="T57" fmla="*/ 3 h 34"/>
                  <a:gd name="T58" fmla="*/ 12 w 25"/>
                  <a:gd name="T5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 h="34">
                    <a:moveTo>
                      <a:pt x="12" y="0"/>
                    </a:moveTo>
                    <a:cubicBezTo>
                      <a:pt x="8" y="0"/>
                      <a:pt x="5" y="4"/>
                      <a:pt x="3" y="7"/>
                    </a:cubicBezTo>
                    <a:cubicBezTo>
                      <a:pt x="3" y="7"/>
                      <a:pt x="3" y="7"/>
                      <a:pt x="3" y="8"/>
                    </a:cubicBezTo>
                    <a:cubicBezTo>
                      <a:pt x="3" y="8"/>
                      <a:pt x="3" y="8"/>
                      <a:pt x="3" y="8"/>
                    </a:cubicBezTo>
                    <a:cubicBezTo>
                      <a:pt x="3" y="8"/>
                      <a:pt x="3" y="8"/>
                      <a:pt x="3" y="8"/>
                    </a:cubicBezTo>
                    <a:cubicBezTo>
                      <a:pt x="3" y="8"/>
                      <a:pt x="3" y="8"/>
                      <a:pt x="3" y="8"/>
                    </a:cubicBezTo>
                    <a:cubicBezTo>
                      <a:pt x="0" y="16"/>
                      <a:pt x="1" y="25"/>
                      <a:pt x="7" y="31"/>
                    </a:cubicBezTo>
                    <a:cubicBezTo>
                      <a:pt x="7" y="31"/>
                      <a:pt x="7" y="31"/>
                      <a:pt x="7" y="31"/>
                    </a:cubicBezTo>
                    <a:cubicBezTo>
                      <a:pt x="7" y="31"/>
                      <a:pt x="7" y="31"/>
                      <a:pt x="7" y="31"/>
                    </a:cubicBezTo>
                    <a:cubicBezTo>
                      <a:pt x="7" y="31"/>
                      <a:pt x="7" y="31"/>
                      <a:pt x="7" y="31"/>
                    </a:cubicBezTo>
                    <a:cubicBezTo>
                      <a:pt x="7" y="31"/>
                      <a:pt x="7" y="31"/>
                      <a:pt x="7" y="31"/>
                    </a:cubicBezTo>
                    <a:cubicBezTo>
                      <a:pt x="7" y="31"/>
                      <a:pt x="7" y="31"/>
                      <a:pt x="7" y="31"/>
                    </a:cubicBezTo>
                    <a:cubicBezTo>
                      <a:pt x="7" y="31"/>
                      <a:pt x="7" y="31"/>
                      <a:pt x="7" y="31"/>
                    </a:cubicBezTo>
                    <a:cubicBezTo>
                      <a:pt x="7" y="31"/>
                      <a:pt x="7" y="31"/>
                      <a:pt x="7" y="31"/>
                    </a:cubicBezTo>
                    <a:cubicBezTo>
                      <a:pt x="7" y="31"/>
                      <a:pt x="7" y="31"/>
                      <a:pt x="7" y="31"/>
                    </a:cubicBezTo>
                    <a:cubicBezTo>
                      <a:pt x="7" y="31"/>
                      <a:pt x="7" y="31"/>
                      <a:pt x="7" y="31"/>
                    </a:cubicBezTo>
                    <a:cubicBezTo>
                      <a:pt x="9" y="33"/>
                      <a:pt x="11" y="34"/>
                      <a:pt x="13" y="34"/>
                    </a:cubicBezTo>
                    <a:cubicBezTo>
                      <a:pt x="16" y="34"/>
                      <a:pt x="20" y="31"/>
                      <a:pt x="22" y="26"/>
                    </a:cubicBezTo>
                    <a:cubicBezTo>
                      <a:pt x="22" y="26"/>
                      <a:pt x="22" y="26"/>
                      <a:pt x="22" y="26"/>
                    </a:cubicBezTo>
                    <a:cubicBezTo>
                      <a:pt x="22" y="26"/>
                      <a:pt x="23" y="25"/>
                      <a:pt x="23" y="25"/>
                    </a:cubicBezTo>
                    <a:cubicBezTo>
                      <a:pt x="25" y="18"/>
                      <a:pt x="24" y="10"/>
                      <a:pt x="20" y="4"/>
                    </a:cubicBezTo>
                    <a:cubicBezTo>
                      <a:pt x="20" y="4"/>
                      <a:pt x="19" y="3"/>
                      <a:pt x="19" y="3"/>
                    </a:cubicBezTo>
                    <a:cubicBezTo>
                      <a:pt x="19" y="3"/>
                      <a:pt x="19" y="3"/>
                      <a:pt x="19" y="3"/>
                    </a:cubicBezTo>
                    <a:cubicBezTo>
                      <a:pt x="19" y="3"/>
                      <a:pt x="19" y="3"/>
                      <a:pt x="19" y="3"/>
                    </a:cubicBezTo>
                    <a:cubicBezTo>
                      <a:pt x="19" y="3"/>
                      <a:pt x="19" y="3"/>
                      <a:pt x="19" y="3"/>
                    </a:cubicBezTo>
                    <a:cubicBezTo>
                      <a:pt x="19" y="3"/>
                      <a:pt x="19" y="3"/>
                      <a:pt x="19" y="3"/>
                    </a:cubicBezTo>
                    <a:cubicBezTo>
                      <a:pt x="19" y="3"/>
                      <a:pt x="19" y="3"/>
                      <a:pt x="19" y="3"/>
                    </a:cubicBezTo>
                    <a:cubicBezTo>
                      <a:pt x="19" y="3"/>
                      <a:pt x="19" y="3"/>
                      <a:pt x="19" y="3"/>
                    </a:cubicBezTo>
                    <a:cubicBezTo>
                      <a:pt x="19" y="3"/>
                      <a:pt x="19" y="3"/>
                      <a:pt x="19" y="3"/>
                    </a:cubicBezTo>
                    <a:cubicBezTo>
                      <a:pt x="16" y="1"/>
                      <a:pt x="14"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18" name="Freeform 280"/>
              <p:cNvSpPr>
                <a:spLocks/>
              </p:cNvSpPr>
              <p:nvPr/>
            </p:nvSpPr>
            <p:spPr bwMode="auto">
              <a:xfrm>
                <a:off x="1762" y="3191"/>
                <a:ext cx="36" cy="40"/>
              </a:xfrm>
              <a:custGeom>
                <a:avLst/>
                <a:gdLst>
                  <a:gd name="T0" fmla="*/ 20 w 23"/>
                  <a:gd name="T1" fmla="*/ 0 h 26"/>
                  <a:gd name="T2" fmla="*/ 11 w 23"/>
                  <a:gd name="T3" fmla="*/ 5 h 26"/>
                  <a:gd name="T4" fmla="*/ 10 w 23"/>
                  <a:gd name="T5" fmla="*/ 6 h 26"/>
                  <a:gd name="T6" fmla="*/ 10 w 23"/>
                  <a:gd name="T7" fmla="*/ 7 h 26"/>
                  <a:gd name="T8" fmla="*/ 0 w 23"/>
                  <a:gd name="T9" fmla="*/ 23 h 26"/>
                  <a:gd name="T10" fmla="*/ 0 w 23"/>
                  <a:gd name="T11" fmla="*/ 24 h 26"/>
                  <a:gd name="T12" fmla="*/ 0 w 23"/>
                  <a:gd name="T13" fmla="*/ 25 h 26"/>
                  <a:gd name="T14" fmla="*/ 1 w 23"/>
                  <a:gd name="T15" fmla="*/ 26 h 26"/>
                  <a:gd name="T16" fmla="*/ 3 w 23"/>
                  <a:gd name="T17" fmla="*/ 26 h 26"/>
                  <a:gd name="T18" fmla="*/ 12 w 23"/>
                  <a:gd name="T19" fmla="*/ 20 h 26"/>
                  <a:gd name="T20" fmla="*/ 15 w 23"/>
                  <a:gd name="T21" fmla="*/ 17 h 26"/>
                  <a:gd name="T22" fmla="*/ 22 w 23"/>
                  <a:gd name="T23" fmla="*/ 2 h 26"/>
                  <a:gd name="T24" fmla="*/ 22 w 23"/>
                  <a:gd name="T25" fmla="*/ 2 h 26"/>
                  <a:gd name="T26" fmla="*/ 22 w 23"/>
                  <a:gd name="T27" fmla="*/ 2 h 26"/>
                  <a:gd name="T28" fmla="*/ 20 w 23"/>
                  <a:gd name="T2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26">
                    <a:moveTo>
                      <a:pt x="20" y="0"/>
                    </a:moveTo>
                    <a:cubicBezTo>
                      <a:pt x="18" y="0"/>
                      <a:pt x="15" y="2"/>
                      <a:pt x="11" y="5"/>
                    </a:cubicBezTo>
                    <a:cubicBezTo>
                      <a:pt x="11" y="5"/>
                      <a:pt x="11" y="6"/>
                      <a:pt x="10" y="6"/>
                    </a:cubicBezTo>
                    <a:cubicBezTo>
                      <a:pt x="10" y="6"/>
                      <a:pt x="10" y="6"/>
                      <a:pt x="10" y="7"/>
                    </a:cubicBezTo>
                    <a:cubicBezTo>
                      <a:pt x="5" y="12"/>
                      <a:pt x="1" y="19"/>
                      <a:pt x="0" y="23"/>
                    </a:cubicBezTo>
                    <a:cubicBezTo>
                      <a:pt x="0" y="23"/>
                      <a:pt x="0" y="24"/>
                      <a:pt x="0" y="24"/>
                    </a:cubicBezTo>
                    <a:cubicBezTo>
                      <a:pt x="0" y="25"/>
                      <a:pt x="0" y="25"/>
                      <a:pt x="0" y="25"/>
                    </a:cubicBezTo>
                    <a:cubicBezTo>
                      <a:pt x="1" y="25"/>
                      <a:pt x="1" y="26"/>
                      <a:pt x="1" y="26"/>
                    </a:cubicBezTo>
                    <a:cubicBezTo>
                      <a:pt x="2" y="26"/>
                      <a:pt x="2" y="26"/>
                      <a:pt x="3" y="26"/>
                    </a:cubicBezTo>
                    <a:cubicBezTo>
                      <a:pt x="5" y="26"/>
                      <a:pt x="9" y="24"/>
                      <a:pt x="12" y="20"/>
                    </a:cubicBezTo>
                    <a:cubicBezTo>
                      <a:pt x="13" y="19"/>
                      <a:pt x="14" y="18"/>
                      <a:pt x="15" y="17"/>
                    </a:cubicBezTo>
                    <a:cubicBezTo>
                      <a:pt x="20" y="12"/>
                      <a:pt x="23" y="6"/>
                      <a:pt x="22" y="2"/>
                    </a:cubicBezTo>
                    <a:cubicBezTo>
                      <a:pt x="22" y="2"/>
                      <a:pt x="22" y="2"/>
                      <a:pt x="22" y="2"/>
                    </a:cubicBezTo>
                    <a:cubicBezTo>
                      <a:pt x="22" y="2"/>
                      <a:pt x="22" y="2"/>
                      <a:pt x="22" y="2"/>
                    </a:cubicBezTo>
                    <a:cubicBezTo>
                      <a:pt x="22" y="1"/>
                      <a:pt x="21" y="0"/>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19" name="Freeform 281"/>
              <p:cNvSpPr>
                <a:spLocks/>
              </p:cNvSpPr>
              <p:nvPr/>
            </p:nvSpPr>
            <p:spPr bwMode="auto">
              <a:xfrm>
                <a:off x="1200" y="3456"/>
                <a:ext cx="51" cy="31"/>
              </a:xfrm>
              <a:custGeom>
                <a:avLst/>
                <a:gdLst>
                  <a:gd name="T0" fmla="*/ 26 w 33"/>
                  <a:gd name="T1" fmla="*/ 0 h 20"/>
                  <a:gd name="T2" fmla="*/ 17 w 33"/>
                  <a:gd name="T3" fmla="*/ 2 h 20"/>
                  <a:gd name="T4" fmla="*/ 14 w 33"/>
                  <a:gd name="T5" fmla="*/ 3 h 20"/>
                  <a:gd name="T6" fmla="*/ 13 w 33"/>
                  <a:gd name="T7" fmla="*/ 4 h 20"/>
                  <a:gd name="T8" fmla="*/ 3 w 33"/>
                  <a:gd name="T9" fmla="*/ 18 h 20"/>
                  <a:gd name="T10" fmla="*/ 4 w 33"/>
                  <a:gd name="T11" fmla="*/ 20 h 20"/>
                  <a:gd name="T12" fmla="*/ 8 w 33"/>
                  <a:gd name="T13" fmla="*/ 20 h 20"/>
                  <a:gd name="T14" fmla="*/ 21 w 33"/>
                  <a:gd name="T15" fmla="*/ 16 h 20"/>
                  <a:gd name="T16" fmla="*/ 25 w 33"/>
                  <a:gd name="T17" fmla="*/ 13 h 20"/>
                  <a:gd name="T18" fmla="*/ 31 w 33"/>
                  <a:gd name="T19" fmla="*/ 2 h 20"/>
                  <a:gd name="T20" fmla="*/ 31 w 33"/>
                  <a:gd name="T21" fmla="*/ 2 h 20"/>
                  <a:gd name="T22" fmla="*/ 30 w 33"/>
                  <a:gd name="T23" fmla="*/ 1 h 20"/>
                  <a:gd name="T24" fmla="*/ 26 w 33"/>
                  <a:gd name="T2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0">
                    <a:moveTo>
                      <a:pt x="26" y="0"/>
                    </a:moveTo>
                    <a:cubicBezTo>
                      <a:pt x="24" y="0"/>
                      <a:pt x="21" y="0"/>
                      <a:pt x="17" y="2"/>
                    </a:cubicBezTo>
                    <a:cubicBezTo>
                      <a:pt x="16" y="2"/>
                      <a:pt x="15" y="3"/>
                      <a:pt x="14" y="3"/>
                    </a:cubicBezTo>
                    <a:cubicBezTo>
                      <a:pt x="14" y="4"/>
                      <a:pt x="13" y="4"/>
                      <a:pt x="13" y="4"/>
                    </a:cubicBezTo>
                    <a:cubicBezTo>
                      <a:pt x="6" y="8"/>
                      <a:pt x="0" y="14"/>
                      <a:pt x="3" y="18"/>
                    </a:cubicBezTo>
                    <a:cubicBezTo>
                      <a:pt x="3" y="19"/>
                      <a:pt x="3" y="19"/>
                      <a:pt x="4" y="20"/>
                    </a:cubicBezTo>
                    <a:cubicBezTo>
                      <a:pt x="5" y="20"/>
                      <a:pt x="6" y="20"/>
                      <a:pt x="8" y="20"/>
                    </a:cubicBezTo>
                    <a:cubicBezTo>
                      <a:pt x="11" y="20"/>
                      <a:pt x="17" y="18"/>
                      <a:pt x="21" y="16"/>
                    </a:cubicBezTo>
                    <a:cubicBezTo>
                      <a:pt x="22" y="15"/>
                      <a:pt x="24" y="14"/>
                      <a:pt x="25" y="13"/>
                    </a:cubicBezTo>
                    <a:cubicBezTo>
                      <a:pt x="29" y="10"/>
                      <a:pt x="33" y="5"/>
                      <a:pt x="31" y="2"/>
                    </a:cubicBezTo>
                    <a:cubicBezTo>
                      <a:pt x="31" y="2"/>
                      <a:pt x="31" y="2"/>
                      <a:pt x="31" y="2"/>
                    </a:cubicBezTo>
                    <a:cubicBezTo>
                      <a:pt x="31" y="1"/>
                      <a:pt x="30" y="1"/>
                      <a:pt x="30" y="1"/>
                    </a:cubicBezTo>
                    <a:cubicBezTo>
                      <a:pt x="29" y="0"/>
                      <a:pt x="28" y="0"/>
                      <a:pt x="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20" name="Freeform 282"/>
              <p:cNvSpPr>
                <a:spLocks/>
              </p:cNvSpPr>
              <p:nvPr/>
            </p:nvSpPr>
            <p:spPr bwMode="auto">
              <a:xfrm>
                <a:off x="1408" y="2401"/>
                <a:ext cx="47" cy="49"/>
              </a:xfrm>
              <a:custGeom>
                <a:avLst/>
                <a:gdLst>
                  <a:gd name="T0" fmla="*/ 16 w 30"/>
                  <a:gd name="T1" fmla="*/ 0 h 32"/>
                  <a:gd name="T2" fmla="*/ 5 w 30"/>
                  <a:gd name="T3" fmla="*/ 6 h 32"/>
                  <a:gd name="T4" fmla="*/ 4 w 30"/>
                  <a:gd name="T5" fmla="*/ 7 h 32"/>
                  <a:gd name="T6" fmla="*/ 4 w 30"/>
                  <a:gd name="T7" fmla="*/ 7 h 32"/>
                  <a:gd name="T8" fmla="*/ 4 w 30"/>
                  <a:gd name="T9" fmla="*/ 8 h 32"/>
                  <a:gd name="T10" fmla="*/ 7 w 30"/>
                  <a:gd name="T11" fmla="*/ 30 h 32"/>
                  <a:gd name="T12" fmla="*/ 8 w 30"/>
                  <a:gd name="T13" fmla="*/ 31 h 32"/>
                  <a:gd name="T14" fmla="*/ 9 w 30"/>
                  <a:gd name="T15" fmla="*/ 31 h 32"/>
                  <a:gd name="T16" fmla="*/ 14 w 30"/>
                  <a:gd name="T17" fmla="*/ 32 h 32"/>
                  <a:gd name="T18" fmla="*/ 26 w 30"/>
                  <a:gd name="T19" fmla="*/ 25 h 32"/>
                  <a:gd name="T20" fmla="*/ 29 w 30"/>
                  <a:gd name="T21" fmla="*/ 12 h 32"/>
                  <a:gd name="T22" fmla="*/ 27 w 30"/>
                  <a:gd name="T23" fmla="*/ 6 h 32"/>
                  <a:gd name="T24" fmla="*/ 25 w 30"/>
                  <a:gd name="T25" fmla="*/ 3 h 32"/>
                  <a:gd name="T26" fmla="*/ 16 w 30"/>
                  <a:gd name="T2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2">
                    <a:moveTo>
                      <a:pt x="16" y="0"/>
                    </a:moveTo>
                    <a:cubicBezTo>
                      <a:pt x="12" y="0"/>
                      <a:pt x="8" y="2"/>
                      <a:pt x="5" y="6"/>
                    </a:cubicBezTo>
                    <a:cubicBezTo>
                      <a:pt x="5" y="6"/>
                      <a:pt x="4" y="7"/>
                      <a:pt x="4" y="7"/>
                    </a:cubicBezTo>
                    <a:cubicBezTo>
                      <a:pt x="4" y="7"/>
                      <a:pt x="4" y="7"/>
                      <a:pt x="4" y="7"/>
                    </a:cubicBezTo>
                    <a:cubicBezTo>
                      <a:pt x="4" y="7"/>
                      <a:pt x="4" y="8"/>
                      <a:pt x="4" y="8"/>
                    </a:cubicBezTo>
                    <a:cubicBezTo>
                      <a:pt x="0" y="14"/>
                      <a:pt x="0" y="24"/>
                      <a:pt x="7" y="30"/>
                    </a:cubicBezTo>
                    <a:cubicBezTo>
                      <a:pt x="7" y="30"/>
                      <a:pt x="8" y="30"/>
                      <a:pt x="8" y="31"/>
                    </a:cubicBezTo>
                    <a:cubicBezTo>
                      <a:pt x="9" y="31"/>
                      <a:pt x="9" y="31"/>
                      <a:pt x="9" y="31"/>
                    </a:cubicBezTo>
                    <a:cubicBezTo>
                      <a:pt x="11" y="32"/>
                      <a:pt x="12" y="32"/>
                      <a:pt x="14" y="32"/>
                    </a:cubicBezTo>
                    <a:cubicBezTo>
                      <a:pt x="19" y="32"/>
                      <a:pt x="23" y="30"/>
                      <a:pt x="26" y="25"/>
                    </a:cubicBezTo>
                    <a:cubicBezTo>
                      <a:pt x="27" y="23"/>
                      <a:pt x="30" y="18"/>
                      <a:pt x="29" y="12"/>
                    </a:cubicBezTo>
                    <a:cubicBezTo>
                      <a:pt x="29" y="10"/>
                      <a:pt x="28" y="8"/>
                      <a:pt x="27" y="6"/>
                    </a:cubicBezTo>
                    <a:cubicBezTo>
                      <a:pt x="27" y="5"/>
                      <a:pt x="26" y="4"/>
                      <a:pt x="25" y="3"/>
                    </a:cubicBezTo>
                    <a:cubicBezTo>
                      <a:pt x="23" y="1"/>
                      <a:pt x="20"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21" name="Freeform 283"/>
              <p:cNvSpPr>
                <a:spLocks/>
              </p:cNvSpPr>
              <p:nvPr/>
            </p:nvSpPr>
            <p:spPr bwMode="auto">
              <a:xfrm>
                <a:off x="1251" y="3213"/>
                <a:ext cx="47" cy="38"/>
              </a:xfrm>
              <a:custGeom>
                <a:avLst/>
                <a:gdLst>
                  <a:gd name="T0" fmla="*/ 22 w 30"/>
                  <a:gd name="T1" fmla="*/ 0 h 25"/>
                  <a:gd name="T2" fmla="*/ 10 w 30"/>
                  <a:gd name="T3" fmla="*/ 4 h 25"/>
                  <a:gd name="T4" fmla="*/ 8 w 30"/>
                  <a:gd name="T5" fmla="*/ 6 h 25"/>
                  <a:gd name="T6" fmla="*/ 5 w 30"/>
                  <a:gd name="T7" fmla="*/ 9 h 25"/>
                  <a:gd name="T8" fmla="*/ 1 w 30"/>
                  <a:gd name="T9" fmla="*/ 21 h 25"/>
                  <a:gd name="T10" fmla="*/ 2 w 30"/>
                  <a:gd name="T11" fmla="*/ 22 h 25"/>
                  <a:gd name="T12" fmla="*/ 2 w 30"/>
                  <a:gd name="T13" fmla="*/ 23 h 25"/>
                  <a:gd name="T14" fmla="*/ 9 w 30"/>
                  <a:gd name="T15" fmla="*/ 25 h 25"/>
                  <a:gd name="T16" fmla="*/ 29 w 30"/>
                  <a:gd name="T17" fmla="*/ 8 h 25"/>
                  <a:gd name="T18" fmla="*/ 27 w 30"/>
                  <a:gd name="T19" fmla="*/ 2 h 25"/>
                  <a:gd name="T20" fmla="*/ 25 w 30"/>
                  <a:gd name="T21" fmla="*/ 0 h 25"/>
                  <a:gd name="T22" fmla="*/ 22 w 30"/>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5">
                    <a:moveTo>
                      <a:pt x="22" y="0"/>
                    </a:moveTo>
                    <a:cubicBezTo>
                      <a:pt x="18" y="0"/>
                      <a:pt x="14" y="1"/>
                      <a:pt x="10" y="4"/>
                    </a:cubicBezTo>
                    <a:cubicBezTo>
                      <a:pt x="9" y="5"/>
                      <a:pt x="8" y="5"/>
                      <a:pt x="8" y="6"/>
                    </a:cubicBezTo>
                    <a:cubicBezTo>
                      <a:pt x="7" y="7"/>
                      <a:pt x="6" y="8"/>
                      <a:pt x="5" y="9"/>
                    </a:cubicBezTo>
                    <a:cubicBezTo>
                      <a:pt x="1" y="13"/>
                      <a:pt x="0" y="17"/>
                      <a:pt x="1" y="21"/>
                    </a:cubicBezTo>
                    <a:cubicBezTo>
                      <a:pt x="1" y="21"/>
                      <a:pt x="2" y="22"/>
                      <a:pt x="2" y="22"/>
                    </a:cubicBezTo>
                    <a:cubicBezTo>
                      <a:pt x="2" y="22"/>
                      <a:pt x="2" y="23"/>
                      <a:pt x="2" y="23"/>
                    </a:cubicBezTo>
                    <a:cubicBezTo>
                      <a:pt x="4" y="24"/>
                      <a:pt x="7" y="25"/>
                      <a:pt x="9" y="25"/>
                    </a:cubicBezTo>
                    <a:cubicBezTo>
                      <a:pt x="18" y="25"/>
                      <a:pt x="28" y="16"/>
                      <a:pt x="29" y="8"/>
                    </a:cubicBezTo>
                    <a:cubicBezTo>
                      <a:pt x="30" y="5"/>
                      <a:pt x="29" y="3"/>
                      <a:pt x="27" y="2"/>
                    </a:cubicBezTo>
                    <a:cubicBezTo>
                      <a:pt x="27" y="1"/>
                      <a:pt x="26" y="1"/>
                      <a:pt x="25" y="0"/>
                    </a:cubicBezTo>
                    <a:cubicBezTo>
                      <a:pt x="24" y="0"/>
                      <a:pt x="23" y="0"/>
                      <a:pt x="2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22" name="Freeform 284"/>
              <p:cNvSpPr>
                <a:spLocks/>
              </p:cNvSpPr>
              <p:nvPr/>
            </p:nvSpPr>
            <p:spPr bwMode="auto">
              <a:xfrm>
                <a:off x="1997" y="1739"/>
                <a:ext cx="18" cy="31"/>
              </a:xfrm>
              <a:custGeom>
                <a:avLst/>
                <a:gdLst>
                  <a:gd name="T0" fmla="*/ 3 w 12"/>
                  <a:gd name="T1" fmla="*/ 0 h 20"/>
                  <a:gd name="T2" fmla="*/ 0 w 12"/>
                  <a:gd name="T3" fmla="*/ 4 h 20"/>
                  <a:gd name="T4" fmla="*/ 5 w 12"/>
                  <a:gd name="T5" fmla="*/ 18 h 20"/>
                  <a:gd name="T6" fmla="*/ 5 w 12"/>
                  <a:gd name="T7" fmla="*/ 18 h 20"/>
                  <a:gd name="T8" fmla="*/ 5 w 12"/>
                  <a:gd name="T9" fmla="*/ 19 h 20"/>
                  <a:gd name="T10" fmla="*/ 7 w 12"/>
                  <a:gd name="T11" fmla="*/ 20 h 20"/>
                  <a:gd name="T12" fmla="*/ 7 w 12"/>
                  <a:gd name="T13" fmla="*/ 20 h 20"/>
                  <a:gd name="T14" fmla="*/ 6 w 12"/>
                  <a:gd name="T15" fmla="*/ 2 h 20"/>
                  <a:gd name="T16" fmla="*/ 3 w 12"/>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0">
                    <a:moveTo>
                      <a:pt x="3" y="0"/>
                    </a:moveTo>
                    <a:cubicBezTo>
                      <a:pt x="2" y="0"/>
                      <a:pt x="1" y="1"/>
                      <a:pt x="0" y="4"/>
                    </a:cubicBezTo>
                    <a:cubicBezTo>
                      <a:pt x="0" y="9"/>
                      <a:pt x="2" y="15"/>
                      <a:pt x="5" y="18"/>
                    </a:cubicBezTo>
                    <a:cubicBezTo>
                      <a:pt x="5" y="18"/>
                      <a:pt x="5" y="18"/>
                      <a:pt x="5" y="18"/>
                    </a:cubicBezTo>
                    <a:cubicBezTo>
                      <a:pt x="5" y="18"/>
                      <a:pt x="5" y="18"/>
                      <a:pt x="5" y="19"/>
                    </a:cubicBezTo>
                    <a:cubicBezTo>
                      <a:pt x="6" y="19"/>
                      <a:pt x="7" y="20"/>
                      <a:pt x="7" y="20"/>
                    </a:cubicBezTo>
                    <a:cubicBezTo>
                      <a:pt x="7" y="20"/>
                      <a:pt x="7" y="20"/>
                      <a:pt x="7" y="20"/>
                    </a:cubicBezTo>
                    <a:cubicBezTo>
                      <a:pt x="12" y="20"/>
                      <a:pt x="11" y="7"/>
                      <a:pt x="6"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23" name="Freeform 285"/>
              <p:cNvSpPr>
                <a:spLocks/>
              </p:cNvSpPr>
              <p:nvPr/>
            </p:nvSpPr>
            <p:spPr bwMode="auto">
              <a:xfrm>
                <a:off x="515" y="2762"/>
                <a:ext cx="31" cy="30"/>
              </a:xfrm>
              <a:custGeom>
                <a:avLst/>
                <a:gdLst>
                  <a:gd name="T0" fmla="*/ 12 w 20"/>
                  <a:gd name="T1" fmla="*/ 0 h 19"/>
                  <a:gd name="T2" fmla="*/ 3 w 20"/>
                  <a:gd name="T3" fmla="*/ 5 h 19"/>
                  <a:gd name="T4" fmla="*/ 5 w 20"/>
                  <a:gd name="T5" fmla="*/ 18 h 19"/>
                  <a:gd name="T6" fmla="*/ 5 w 20"/>
                  <a:gd name="T7" fmla="*/ 18 h 19"/>
                  <a:gd name="T8" fmla="*/ 5 w 20"/>
                  <a:gd name="T9" fmla="*/ 18 h 19"/>
                  <a:gd name="T10" fmla="*/ 5 w 20"/>
                  <a:gd name="T11" fmla="*/ 18 h 19"/>
                  <a:gd name="T12" fmla="*/ 5 w 20"/>
                  <a:gd name="T13" fmla="*/ 18 h 19"/>
                  <a:gd name="T14" fmla="*/ 5 w 20"/>
                  <a:gd name="T15" fmla="*/ 18 h 19"/>
                  <a:gd name="T16" fmla="*/ 5 w 20"/>
                  <a:gd name="T17" fmla="*/ 18 h 19"/>
                  <a:gd name="T18" fmla="*/ 8 w 20"/>
                  <a:gd name="T19" fmla="*/ 19 h 19"/>
                  <a:gd name="T20" fmla="*/ 8 w 20"/>
                  <a:gd name="T21" fmla="*/ 19 h 19"/>
                  <a:gd name="T22" fmla="*/ 19 w 20"/>
                  <a:gd name="T23" fmla="*/ 7 h 19"/>
                  <a:gd name="T24" fmla="*/ 12 w 20"/>
                  <a:gd name="T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19">
                    <a:moveTo>
                      <a:pt x="12" y="0"/>
                    </a:moveTo>
                    <a:cubicBezTo>
                      <a:pt x="9" y="0"/>
                      <a:pt x="6" y="2"/>
                      <a:pt x="3" y="5"/>
                    </a:cubicBezTo>
                    <a:cubicBezTo>
                      <a:pt x="0" y="9"/>
                      <a:pt x="0" y="15"/>
                      <a:pt x="5" y="18"/>
                    </a:cubicBezTo>
                    <a:cubicBezTo>
                      <a:pt x="5" y="18"/>
                      <a:pt x="5" y="18"/>
                      <a:pt x="5" y="18"/>
                    </a:cubicBezTo>
                    <a:cubicBezTo>
                      <a:pt x="5" y="18"/>
                      <a:pt x="5" y="18"/>
                      <a:pt x="5" y="18"/>
                    </a:cubicBezTo>
                    <a:cubicBezTo>
                      <a:pt x="5" y="18"/>
                      <a:pt x="5" y="18"/>
                      <a:pt x="5" y="18"/>
                    </a:cubicBezTo>
                    <a:cubicBezTo>
                      <a:pt x="5" y="18"/>
                      <a:pt x="5" y="18"/>
                      <a:pt x="5" y="18"/>
                    </a:cubicBezTo>
                    <a:cubicBezTo>
                      <a:pt x="5" y="18"/>
                      <a:pt x="5" y="18"/>
                      <a:pt x="5" y="18"/>
                    </a:cubicBezTo>
                    <a:cubicBezTo>
                      <a:pt x="5" y="18"/>
                      <a:pt x="5" y="18"/>
                      <a:pt x="5" y="18"/>
                    </a:cubicBezTo>
                    <a:cubicBezTo>
                      <a:pt x="6" y="19"/>
                      <a:pt x="7" y="19"/>
                      <a:pt x="8" y="19"/>
                    </a:cubicBezTo>
                    <a:cubicBezTo>
                      <a:pt x="8" y="19"/>
                      <a:pt x="8" y="19"/>
                      <a:pt x="8" y="19"/>
                    </a:cubicBezTo>
                    <a:cubicBezTo>
                      <a:pt x="14" y="19"/>
                      <a:pt x="20" y="13"/>
                      <a:pt x="19" y="7"/>
                    </a:cubicBezTo>
                    <a:cubicBezTo>
                      <a:pt x="19" y="3"/>
                      <a:pt x="16"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24" name="Freeform 286"/>
              <p:cNvSpPr>
                <a:spLocks/>
              </p:cNvSpPr>
              <p:nvPr/>
            </p:nvSpPr>
            <p:spPr bwMode="auto">
              <a:xfrm>
                <a:off x="141" y="2907"/>
                <a:ext cx="26" cy="28"/>
              </a:xfrm>
              <a:custGeom>
                <a:avLst/>
                <a:gdLst>
                  <a:gd name="T0" fmla="*/ 11 w 17"/>
                  <a:gd name="T1" fmla="*/ 0 h 18"/>
                  <a:gd name="T2" fmla="*/ 3 w 17"/>
                  <a:gd name="T3" fmla="*/ 5 h 18"/>
                  <a:gd name="T4" fmla="*/ 5 w 17"/>
                  <a:gd name="T5" fmla="*/ 17 h 18"/>
                  <a:gd name="T6" fmla="*/ 7 w 17"/>
                  <a:gd name="T7" fmla="*/ 18 h 18"/>
                  <a:gd name="T8" fmla="*/ 15 w 17"/>
                  <a:gd name="T9" fmla="*/ 13 h 18"/>
                  <a:gd name="T10" fmla="*/ 15 w 17"/>
                  <a:gd name="T11" fmla="*/ 12 h 18"/>
                  <a:gd name="T12" fmla="*/ 16 w 17"/>
                  <a:gd name="T13" fmla="*/ 4 h 18"/>
                  <a:gd name="T14" fmla="*/ 11 w 17"/>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8">
                    <a:moveTo>
                      <a:pt x="11" y="0"/>
                    </a:moveTo>
                    <a:cubicBezTo>
                      <a:pt x="8" y="0"/>
                      <a:pt x="5" y="1"/>
                      <a:pt x="3" y="5"/>
                    </a:cubicBezTo>
                    <a:cubicBezTo>
                      <a:pt x="1" y="9"/>
                      <a:pt x="0" y="15"/>
                      <a:pt x="5" y="17"/>
                    </a:cubicBezTo>
                    <a:cubicBezTo>
                      <a:pt x="6" y="17"/>
                      <a:pt x="6" y="18"/>
                      <a:pt x="7" y="18"/>
                    </a:cubicBezTo>
                    <a:cubicBezTo>
                      <a:pt x="10" y="18"/>
                      <a:pt x="13" y="16"/>
                      <a:pt x="15" y="13"/>
                    </a:cubicBezTo>
                    <a:cubicBezTo>
                      <a:pt x="15" y="12"/>
                      <a:pt x="15" y="12"/>
                      <a:pt x="15" y="12"/>
                    </a:cubicBezTo>
                    <a:cubicBezTo>
                      <a:pt x="17" y="9"/>
                      <a:pt x="17" y="7"/>
                      <a:pt x="16" y="4"/>
                    </a:cubicBezTo>
                    <a:cubicBezTo>
                      <a:pt x="16" y="1"/>
                      <a:pt x="13"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25" name="Freeform 287"/>
              <p:cNvSpPr>
                <a:spLocks/>
              </p:cNvSpPr>
              <p:nvPr/>
            </p:nvSpPr>
            <p:spPr bwMode="auto">
              <a:xfrm>
                <a:off x="317" y="2259"/>
                <a:ext cx="32" cy="33"/>
              </a:xfrm>
              <a:custGeom>
                <a:avLst/>
                <a:gdLst>
                  <a:gd name="T0" fmla="*/ 12 w 21"/>
                  <a:gd name="T1" fmla="*/ 0 h 21"/>
                  <a:gd name="T2" fmla="*/ 3 w 21"/>
                  <a:gd name="T3" fmla="*/ 6 h 21"/>
                  <a:gd name="T4" fmla="*/ 7 w 21"/>
                  <a:gd name="T5" fmla="*/ 20 h 21"/>
                  <a:gd name="T6" fmla="*/ 7 w 21"/>
                  <a:gd name="T7" fmla="*/ 20 h 21"/>
                  <a:gd name="T8" fmla="*/ 10 w 21"/>
                  <a:gd name="T9" fmla="*/ 21 h 21"/>
                  <a:gd name="T10" fmla="*/ 20 w 21"/>
                  <a:gd name="T11" fmla="*/ 15 h 21"/>
                  <a:gd name="T12" fmla="*/ 21 w 21"/>
                  <a:gd name="T13" fmla="*/ 11 h 21"/>
                  <a:gd name="T14" fmla="*/ 20 w 21"/>
                  <a:gd name="T15" fmla="*/ 6 h 21"/>
                  <a:gd name="T16" fmla="*/ 12 w 21"/>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1">
                    <a:moveTo>
                      <a:pt x="12" y="0"/>
                    </a:moveTo>
                    <a:cubicBezTo>
                      <a:pt x="8" y="0"/>
                      <a:pt x="5" y="2"/>
                      <a:pt x="3" y="6"/>
                    </a:cubicBezTo>
                    <a:cubicBezTo>
                      <a:pt x="0" y="11"/>
                      <a:pt x="1" y="17"/>
                      <a:pt x="7" y="20"/>
                    </a:cubicBezTo>
                    <a:cubicBezTo>
                      <a:pt x="7" y="20"/>
                      <a:pt x="7" y="20"/>
                      <a:pt x="7" y="20"/>
                    </a:cubicBezTo>
                    <a:cubicBezTo>
                      <a:pt x="8" y="21"/>
                      <a:pt x="9" y="21"/>
                      <a:pt x="10" y="21"/>
                    </a:cubicBezTo>
                    <a:cubicBezTo>
                      <a:pt x="14" y="21"/>
                      <a:pt x="18" y="18"/>
                      <a:pt x="20" y="15"/>
                    </a:cubicBezTo>
                    <a:cubicBezTo>
                      <a:pt x="20" y="14"/>
                      <a:pt x="21" y="12"/>
                      <a:pt x="21" y="11"/>
                    </a:cubicBezTo>
                    <a:cubicBezTo>
                      <a:pt x="21" y="9"/>
                      <a:pt x="20" y="8"/>
                      <a:pt x="20" y="6"/>
                    </a:cubicBezTo>
                    <a:cubicBezTo>
                      <a:pt x="18" y="2"/>
                      <a:pt x="15"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26" name="Freeform 288"/>
              <p:cNvSpPr>
                <a:spLocks/>
              </p:cNvSpPr>
              <p:nvPr/>
            </p:nvSpPr>
            <p:spPr bwMode="auto">
              <a:xfrm>
                <a:off x="508" y="1859"/>
                <a:ext cx="34" cy="32"/>
              </a:xfrm>
              <a:custGeom>
                <a:avLst/>
                <a:gdLst>
                  <a:gd name="T0" fmla="*/ 12 w 22"/>
                  <a:gd name="T1" fmla="*/ 0 h 21"/>
                  <a:gd name="T2" fmla="*/ 3 w 22"/>
                  <a:gd name="T3" fmla="*/ 6 h 21"/>
                  <a:gd name="T4" fmla="*/ 7 w 22"/>
                  <a:gd name="T5" fmla="*/ 20 h 21"/>
                  <a:gd name="T6" fmla="*/ 12 w 22"/>
                  <a:gd name="T7" fmla="*/ 21 h 21"/>
                  <a:gd name="T8" fmla="*/ 18 w 22"/>
                  <a:gd name="T9" fmla="*/ 18 h 21"/>
                  <a:gd name="T10" fmla="*/ 21 w 22"/>
                  <a:gd name="T11" fmla="*/ 15 h 21"/>
                  <a:gd name="T12" fmla="*/ 21 w 22"/>
                  <a:gd name="T13" fmla="*/ 7 h 21"/>
                  <a:gd name="T14" fmla="*/ 12 w 22"/>
                  <a:gd name="T15" fmla="*/ 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1">
                    <a:moveTo>
                      <a:pt x="12" y="0"/>
                    </a:moveTo>
                    <a:cubicBezTo>
                      <a:pt x="8" y="0"/>
                      <a:pt x="5" y="2"/>
                      <a:pt x="3" y="6"/>
                    </a:cubicBezTo>
                    <a:cubicBezTo>
                      <a:pt x="0" y="10"/>
                      <a:pt x="1" y="17"/>
                      <a:pt x="7" y="20"/>
                    </a:cubicBezTo>
                    <a:cubicBezTo>
                      <a:pt x="9" y="21"/>
                      <a:pt x="10" y="21"/>
                      <a:pt x="12" y="21"/>
                    </a:cubicBezTo>
                    <a:cubicBezTo>
                      <a:pt x="14" y="21"/>
                      <a:pt x="16" y="20"/>
                      <a:pt x="18" y="18"/>
                    </a:cubicBezTo>
                    <a:cubicBezTo>
                      <a:pt x="19" y="17"/>
                      <a:pt x="20" y="16"/>
                      <a:pt x="21" y="15"/>
                    </a:cubicBezTo>
                    <a:cubicBezTo>
                      <a:pt x="22" y="13"/>
                      <a:pt x="22" y="10"/>
                      <a:pt x="21" y="7"/>
                    </a:cubicBezTo>
                    <a:cubicBezTo>
                      <a:pt x="20" y="3"/>
                      <a:pt x="16"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27" name="Freeform 289"/>
              <p:cNvSpPr>
                <a:spLocks/>
              </p:cNvSpPr>
              <p:nvPr/>
            </p:nvSpPr>
            <p:spPr bwMode="auto">
              <a:xfrm>
                <a:off x="708" y="1387"/>
                <a:ext cx="34" cy="28"/>
              </a:xfrm>
              <a:custGeom>
                <a:avLst/>
                <a:gdLst>
                  <a:gd name="T0" fmla="*/ 11 w 22"/>
                  <a:gd name="T1" fmla="*/ 0 h 18"/>
                  <a:gd name="T2" fmla="*/ 3 w 22"/>
                  <a:gd name="T3" fmla="*/ 4 h 18"/>
                  <a:gd name="T4" fmla="*/ 7 w 22"/>
                  <a:gd name="T5" fmla="*/ 17 h 18"/>
                  <a:gd name="T6" fmla="*/ 12 w 22"/>
                  <a:gd name="T7" fmla="*/ 18 h 18"/>
                  <a:gd name="T8" fmla="*/ 19 w 22"/>
                  <a:gd name="T9" fmla="*/ 16 h 18"/>
                  <a:gd name="T10" fmla="*/ 21 w 22"/>
                  <a:gd name="T11" fmla="*/ 13 h 18"/>
                  <a:gd name="T12" fmla="*/ 21 w 22"/>
                  <a:gd name="T13" fmla="*/ 7 h 18"/>
                  <a:gd name="T14" fmla="*/ 11 w 22"/>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8">
                    <a:moveTo>
                      <a:pt x="11" y="0"/>
                    </a:moveTo>
                    <a:cubicBezTo>
                      <a:pt x="8" y="0"/>
                      <a:pt x="5" y="1"/>
                      <a:pt x="3" y="4"/>
                    </a:cubicBezTo>
                    <a:cubicBezTo>
                      <a:pt x="0" y="8"/>
                      <a:pt x="1" y="14"/>
                      <a:pt x="7" y="17"/>
                    </a:cubicBezTo>
                    <a:cubicBezTo>
                      <a:pt x="9" y="18"/>
                      <a:pt x="10" y="18"/>
                      <a:pt x="12" y="18"/>
                    </a:cubicBezTo>
                    <a:cubicBezTo>
                      <a:pt x="14" y="18"/>
                      <a:pt x="17" y="17"/>
                      <a:pt x="19" y="16"/>
                    </a:cubicBezTo>
                    <a:cubicBezTo>
                      <a:pt x="19" y="15"/>
                      <a:pt x="20" y="14"/>
                      <a:pt x="21" y="13"/>
                    </a:cubicBezTo>
                    <a:cubicBezTo>
                      <a:pt x="22" y="11"/>
                      <a:pt x="22" y="9"/>
                      <a:pt x="21" y="7"/>
                    </a:cubicBezTo>
                    <a:cubicBezTo>
                      <a:pt x="20" y="2"/>
                      <a:pt x="16"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28" name="Freeform 290"/>
              <p:cNvSpPr>
                <a:spLocks/>
              </p:cNvSpPr>
              <p:nvPr/>
            </p:nvSpPr>
            <p:spPr bwMode="auto">
              <a:xfrm>
                <a:off x="948" y="1793"/>
                <a:ext cx="33" cy="31"/>
              </a:xfrm>
              <a:custGeom>
                <a:avLst/>
                <a:gdLst>
                  <a:gd name="T0" fmla="*/ 11 w 21"/>
                  <a:gd name="T1" fmla="*/ 0 h 20"/>
                  <a:gd name="T2" fmla="*/ 3 w 21"/>
                  <a:gd name="T3" fmla="*/ 4 h 20"/>
                  <a:gd name="T4" fmla="*/ 7 w 21"/>
                  <a:gd name="T5" fmla="*/ 19 h 20"/>
                  <a:gd name="T6" fmla="*/ 12 w 21"/>
                  <a:gd name="T7" fmla="*/ 20 h 20"/>
                  <a:gd name="T8" fmla="*/ 20 w 21"/>
                  <a:gd name="T9" fmla="*/ 15 h 20"/>
                  <a:gd name="T10" fmla="*/ 20 w 21"/>
                  <a:gd name="T11" fmla="*/ 15 h 20"/>
                  <a:gd name="T12" fmla="*/ 21 w 21"/>
                  <a:gd name="T13" fmla="*/ 14 h 20"/>
                  <a:gd name="T14" fmla="*/ 21 w 21"/>
                  <a:gd name="T15" fmla="*/ 12 h 20"/>
                  <a:gd name="T16" fmla="*/ 21 w 21"/>
                  <a:gd name="T17" fmla="*/ 11 h 20"/>
                  <a:gd name="T18" fmla="*/ 21 w 21"/>
                  <a:gd name="T19" fmla="*/ 8 h 20"/>
                  <a:gd name="T20" fmla="*/ 11 w 21"/>
                  <a:gd name="T2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0">
                    <a:moveTo>
                      <a:pt x="11" y="0"/>
                    </a:moveTo>
                    <a:cubicBezTo>
                      <a:pt x="8" y="0"/>
                      <a:pt x="5" y="1"/>
                      <a:pt x="3" y="4"/>
                    </a:cubicBezTo>
                    <a:cubicBezTo>
                      <a:pt x="0" y="8"/>
                      <a:pt x="0" y="15"/>
                      <a:pt x="7" y="19"/>
                    </a:cubicBezTo>
                    <a:cubicBezTo>
                      <a:pt x="8" y="20"/>
                      <a:pt x="10" y="20"/>
                      <a:pt x="12" y="20"/>
                    </a:cubicBezTo>
                    <a:cubicBezTo>
                      <a:pt x="15" y="20"/>
                      <a:pt x="18" y="18"/>
                      <a:pt x="20" y="15"/>
                    </a:cubicBezTo>
                    <a:cubicBezTo>
                      <a:pt x="20" y="15"/>
                      <a:pt x="20" y="15"/>
                      <a:pt x="20" y="15"/>
                    </a:cubicBezTo>
                    <a:cubicBezTo>
                      <a:pt x="20" y="15"/>
                      <a:pt x="20" y="14"/>
                      <a:pt x="21" y="14"/>
                    </a:cubicBezTo>
                    <a:cubicBezTo>
                      <a:pt x="21" y="13"/>
                      <a:pt x="21" y="13"/>
                      <a:pt x="21" y="12"/>
                    </a:cubicBezTo>
                    <a:cubicBezTo>
                      <a:pt x="21" y="12"/>
                      <a:pt x="21" y="11"/>
                      <a:pt x="21" y="11"/>
                    </a:cubicBezTo>
                    <a:cubicBezTo>
                      <a:pt x="21" y="10"/>
                      <a:pt x="21" y="9"/>
                      <a:pt x="21" y="8"/>
                    </a:cubicBezTo>
                    <a:cubicBezTo>
                      <a:pt x="20" y="3"/>
                      <a:pt x="15"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29" name="Freeform 291"/>
              <p:cNvSpPr>
                <a:spLocks/>
              </p:cNvSpPr>
              <p:nvPr/>
            </p:nvSpPr>
            <p:spPr bwMode="auto">
              <a:xfrm>
                <a:off x="1459" y="1425"/>
                <a:ext cx="27" cy="28"/>
              </a:xfrm>
              <a:custGeom>
                <a:avLst/>
                <a:gdLst>
                  <a:gd name="T0" fmla="*/ 6 w 17"/>
                  <a:gd name="T1" fmla="*/ 0 h 18"/>
                  <a:gd name="T2" fmla="*/ 1 w 17"/>
                  <a:gd name="T3" fmla="*/ 3 h 18"/>
                  <a:gd name="T4" fmla="*/ 0 w 17"/>
                  <a:gd name="T5" fmla="*/ 8 h 18"/>
                  <a:gd name="T6" fmla="*/ 1 w 17"/>
                  <a:gd name="T7" fmla="*/ 11 h 18"/>
                  <a:gd name="T8" fmla="*/ 5 w 17"/>
                  <a:gd name="T9" fmla="*/ 16 h 18"/>
                  <a:gd name="T10" fmla="*/ 5 w 17"/>
                  <a:gd name="T11" fmla="*/ 16 h 18"/>
                  <a:gd name="T12" fmla="*/ 6 w 17"/>
                  <a:gd name="T13" fmla="*/ 17 h 18"/>
                  <a:gd name="T14" fmla="*/ 9 w 17"/>
                  <a:gd name="T15" fmla="*/ 18 h 18"/>
                  <a:gd name="T16" fmla="*/ 10 w 17"/>
                  <a:gd name="T17" fmla="*/ 18 h 18"/>
                  <a:gd name="T18" fmla="*/ 11 w 17"/>
                  <a:gd name="T19" fmla="*/ 18 h 18"/>
                  <a:gd name="T20" fmla="*/ 14 w 17"/>
                  <a:gd name="T21" fmla="*/ 16 h 18"/>
                  <a:gd name="T22" fmla="*/ 15 w 17"/>
                  <a:gd name="T23" fmla="*/ 8 h 18"/>
                  <a:gd name="T24" fmla="*/ 6 w 17"/>
                  <a:gd name="T25"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8">
                    <a:moveTo>
                      <a:pt x="6" y="0"/>
                    </a:moveTo>
                    <a:cubicBezTo>
                      <a:pt x="4" y="0"/>
                      <a:pt x="2" y="1"/>
                      <a:pt x="1" y="3"/>
                    </a:cubicBezTo>
                    <a:cubicBezTo>
                      <a:pt x="0" y="4"/>
                      <a:pt x="0" y="6"/>
                      <a:pt x="0" y="8"/>
                    </a:cubicBezTo>
                    <a:cubicBezTo>
                      <a:pt x="0" y="9"/>
                      <a:pt x="1" y="10"/>
                      <a:pt x="1" y="11"/>
                    </a:cubicBezTo>
                    <a:cubicBezTo>
                      <a:pt x="2" y="13"/>
                      <a:pt x="3" y="15"/>
                      <a:pt x="5" y="16"/>
                    </a:cubicBezTo>
                    <a:cubicBezTo>
                      <a:pt x="5" y="16"/>
                      <a:pt x="5" y="16"/>
                      <a:pt x="5" y="16"/>
                    </a:cubicBezTo>
                    <a:cubicBezTo>
                      <a:pt x="6" y="17"/>
                      <a:pt x="6" y="17"/>
                      <a:pt x="6" y="17"/>
                    </a:cubicBezTo>
                    <a:cubicBezTo>
                      <a:pt x="7" y="17"/>
                      <a:pt x="8" y="17"/>
                      <a:pt x="9" y="18"/>
                    </a:cubicBezTo>
                    <a:cubicBezTo>
                      <a:pt x="9" y="18"/>
                      <a:pt x="10" y="18"/>
                      <a:pt x="10" y="18"/>
                    </a:cubicBezTo>
                    <a:cubicBezTo>
                      <a:pt x="10" y="18"/>
                      <a:pt x="11" y="18"/>
                      <a:pt x="11" y="18"/>
                    </a:cubicBezTo>
                    <a:cubicBezTo>
                      <a:pt x="12" y="17"/>
                      <a:pt x="13" y="17"/>
                      <a:pt x="14" y="16"/>
                    </a:cubicBezTo>
                    <a:cubicBezTo>
                      <a:pt x="16" y="14"/>
                      <a:pt x="17" y="11"/>
                      <a:pt x="15" y="8"/>
                    </a:cubicBezTo>
                    <a:cubicBezTo>
                      <a:pt x="14" y="3"/>
                      <a:pt x="9"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30" name="Freeform 292"/>
              <p:cNvSpPr>
                <a:spLocks/>
              </p:cNvSpPr>
              <p:nvPr/>
            </p:nvSpPr>
            <p:spPr bwMode="auto">
              <a:xfrm>
                <a:off x="1594" y="1377"/>
                <a:ext cx="25" cy="28"/>
              </a:xfrm>
              <a:custGeom>
                <a:avLst/>
                <a:gdLst>
                  <a:gd name="T0" fmla="*/ 5 w 16"/>
                  <a:gd name="T1" fmla="*/ 0 h 18"/>
                  <a:gd name="T2" fmla="*/ 1 w 16"/>
                  <a:gd name="T3" fmla="*/ 3 h 18"/>
                  <a:gd name="T4" fmla="*/ 6 w 16"/>
                  <a:gd name="T5" fmla="*/ 16 h 18"/>
                  <a:gd name="T6" fmla="*/ 6 w 16"/>
                  <a:gd name="T7" fmla="*/ 16 h 18"/>
                  <a:gd name="T8" fmla="*/ 9 w 16"/>
                  <a:gd name="T9" fmla="*/ 17 h 18"/>
                  <a:gd name="T10" fmla="*/ 9 w 16"/>
                  <a:gd name="T11" fmla="*/ 18 h 18"/>
                  <a:gd name="T12" fmla="*/ 10 w 16"/>
                  <a:gd name="T13" fmla="*/ 18 h 18"/>
                  <a:gd name="T14" fmla="*/ 13 w 16"/>
                  <a:gd name="T15" fmla="*/ 6 h 18"/>
                  <a:gd name="T16" fmla="*/ 5 w 16"/>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8">
                    <a:moveTo>
                      <a:pt x="5" y="0"/>
                    </a:moveTo>
                    <a:cubicBezTo>
                      <a:pt x="3" y="0"/>
                      <a:pt x="2" y="1"/>
                      <a:pt x="1" y="3"/>
                    </a:cubicBezTo>
                    <a:cubicBezTo>
                      <a:pt x="0" y="6"/>
                      <a:pt x="1" y="12"/>
                      <a:pt x="6" y="16"/>
                    </a:cubicBezTo>
                    <a:cubicBezTo>
                      <a:pt x="6" y="16"/>
                      <a:pt x="6" y="16"/>
                      <a:pt x="6" y="16"/>
                    </a:cubicBezTo>
                    <a:cubicBezTo>
                      <a:pt x="7" y="17"/>
                      <a:pt x="8" y="17"/>
                      <a:pt x="9" y="17"/>
                    </a:cubicBezTo>
                    <a:cubicBezTo>
                      <a:pt x="9" y="17"/>
                      <a:pt x="9" y="17"/>
                      <a:pt x="9" y="18"/>
                    </a:cubicBezTo>
                    <a:cubicBezTo>
                      <a:pt x="10" y="18"/>
                      <a:pt x="10" y="18"/>
                      <a:pt x="10" y="18"/>
                    </a:cubicBezTo>
                    <a:cubicBezTo>
                      <a:pt x="15" y="18"/>
                      <a:pt x="16" y="12"/>
                      <a:pt x="13" y="6"/>
                    </a:cubicBezTo>
                    <a:cubicBezTo>
                      <a:pt x="11" y="2"/>
                      <a:pt x="8"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31" name="Freeform 293"/>
              <p:cNvSpPr>
                <a:spLocks/>
              </p:cNvSpPr>
              <p:nvPr/>
            </p:nvSpPr>
            <p:spPr bwMode="auto">
              <a:xfrm>
                <a:off x="1708" y="1189"/>
                <a:ext cx="20" cy="25"/>
              </a:xfrm>
              <a:custGeom>
                <a:avLst/>
                <a:gdLst>
                  <a:gd name="T0" fmla="*/ 2 w 13"/>
                  <a:gd name="T1" fmla="*/ 0 h 16"/>
                  <a:gd name="T2" fmla="*/ 0 w 13"/>
                  <a:gd name="T3" fmla="*/ 3 h 16"/>
                  <a:gd name="T4" fmla="*/ 6 w 13"/>
                  <a:gd name="T5" fmla="*/ 14 h 16"/>
                  <a:gd name="T6" fmla="*/ 6 w 13"/>
                  <a:gd name="T7" fmla="*/ 14 h 16"/>
                  <a:gd name="T8" fmla="*/ 6 w 13"/>
                  <a:gd name="T9" fmla="*/ 15 h 16"/>
                  <a:gd name="T10" fmla="*/ 6 w 13"/>
                  <a:gd name="T11" fmla="*/ 15 h 16"/>
                  <a:gd name="T12" fmla="*/ 8 w 13"/>
                  <a:gd name="T13" fmla="*/ 16 h 16"/>
                  <a:gd name="T14" fmla="*/ 9 w 13"/>
                  <a:gd name="T15" fmla="*/ 16 h 16"/>
                  <a:gd name="T16" fmla="*/ 9 w 13"/>
                  <a:gd name="T17" fmla="*/ 16 h 16"/>
                  <a:gd name="T18" fmla="*/ 7 w 13"/>
                  <a:gd name="T19" fmla="*/ 3 h 16"/>
                  <a:gd name="T20" fmla="*/ 2 w 13"/>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6">
                    <a:moveTo>
                      <a:pt x="2" y="0"/>
                    </a:moveTo>
                    <a:cubicBezTo>
                      <a:pt x="1" y="0"/>
                      <a:pt x="0" y="1"/>
                      <a:pt x="0" y="3"/>
                    </a:cubicBezTo>
                    <a:cubicBezTo>
                      <a:pt x="0" y="6"/>
                      <a:pt x="1" y="11"/>
                      <a:pt x="6" y="14"/>
                    </a:cubicBezTo>
                    <a:cubicBezTo>
                      <a:pt x="6" y="14"/>
                      <a:pt x="6" y="14"/>
                      <a:pt x="6" y="14"/>
                    </a:cubicBezTo>
                    <a:cubicBezTo>
                      <a:pt x="6" y="15"/>
                      <a:pt x="6" y="15"/>
                      <a:pt x="6" y="15"/>
                    </a:cubicBezTo>
                    <a:cubicBezTo>
                      <a:pt x="6" y="15"/>
                      <a:pt x="6" y="15"/>
                      <a:pt x="6" y="15"/>
                    </a:cubicBezTo>
                    <a:cubicBezTo>
                      <a:pt x="7" y="15"/>
                      <a:pt x="7" y="15"/>
                      <a:pt x="8" y="16"/>
                    </a:cubicBezTo>
                    <a:cubicBezTo>
                      <a:pt x="8" y="16"/>
                      <a:pt x="8" y="16"/>
                      <a:pt x="9" y="16"/>
                    </a:cubicBezTo>
                    <a:cubicBezTo>
                      <a:pt x="9" y="16"/>
                      <a:pt x="9" y="16"/>
                      <a:pt x="9" y="16"/>
                    </a:cubicBezTo>
                    <a:cubicBezTo>
                      <a:pt x="13" y="16"/>
                      <a:pt x="11" y="8"/>
                      <a:pt x="7" y="3"/>
                    </a:cubicBezTo>
                    <a:cubicBezTo>
                      <a:pt x="5"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32" name="Freeform 294"/>
              <p:cNvSpPr>
                <a:spLocks/>
              </p:cNvSpPr>
              <p:nvPr/>
            </p:nvSpPr>
            <p:spPr bwMode="auto">
              <a:xfrm>
                <a:off x="2191" y="2599"/>
                <a:ext cx="6" cy="28"/>
              </a:xfrm>
              <a:custGeom>
                <a:avLst/>
                <a:gdLst>
                  <a:gd name="T0" fmla="*/ 4 w 4"/>
                  <a:gd name="T1" fmla="*/ 0 h 18"/>
                  <a:gd name="T2" fmla="*/ 3 w 4"/>
                  <a:gd name="T3" fmla="*/ 4 h 18"/>
                  <a:gd name="T4" fmla="*/ 0 w 4"/>
                  <a:gd name="T5" fmla="*/ 16 h 18"/>
                  <a:gd name="T6" fmla="*/ 0 w 4"/>
                  <a:gd name="T7" fmla="*/ 17 h 18"/>
                  <a:gd name="T8" fmla="*/ 0 w 4"/>
                  <a:gd name="T9" fmla="*/ 17 h 18"/>
                  <a:gd name="T10" fmla="*/ 0 w 4"/>
                  <a:gd name="T11" fmla="*/ 17 h 18"/>
                  <a:gd name="T12" fmla="*/ 0 w 4"/>
                  <a:gd name="T13" fmla="*/ 17 h 18"/>
                  <a:gd name="T14" fmla="*/ 0 w 4"/>
                  <a:gd name="T15" fmla="*/ 18 h 18"/>
                  <a:gd name="T16" fmla="*/ 0 w 4"/>
                  <a:gd name="T17" fmla="*/ 18 h 18"/>
                  <a:gd name="T18" fmla="*/ 4 w 4"/>
                  <a:gd name="T19" fmla="*/ 5 h 18"/>
                  <a:gd name="T20" fmla="*/ 4 w 4"/>
                  <a:gd name="T21" fmla="*/ 5 h 18"/>
                  <a:gd name="T22" fmla="*/ 4 w 4"/>
                  <a:gd name="T2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18">
                    <a:moveTo>
                      <a:pt x="4" y="0"/>
                    </a:moveTo>
                    <a:cubicBezTo>
                      <a:pt x="4" y="0"/>
                      <a:pt x="4" y="1"/>
                      <a:pt x="3" y="4"/>
                    </a:cubicBezTo>
                    <a:cubicBezTo>
                      <a:pt x="2" y="8"/>
                      <a:pt x="1" y="13"/>
                      <a:pt x="0" y="16"/>
                    </a:cubicBezTo>
                    <a:cubicBezTo>
                      <a:pt x="0" y="16"/>
                      <a:pt x="0" y="17"/>
                      <a:pt x="0" y="17"/>
                    </a:cubicBezTo>
                    <a:cubicBezTo>
                      <a:pt x="0" y="17"/>
                      <a:pt x="0" y="17"/>
                      <a:pt x="0" y="17"/>
                    </a:cubicBezTo>
                    <a:cubicBezTo>
                      <a:pt x="0" y="17"/>
                      <a:pt x="0" y="17"/>
                      <a:pt x="0" y="17"/>
                    </a:cubicBezTo>
                    <a:cubicBezTo>
                      <a:pt x="0" y="17"/>
                      <a:pt x="0" y="17"/>
                      <a:pt x="0" y="17"/>
                    </a:cubicBezTo>
                    <a:cubicBezTo>
                      <a:pt x="0" y="18"/>
                      <a:pt x="0" y="18"/>
                      <a:pt x="0" y="18"/>
                    </a:cubicBezTo>
                    <a:cubicBezTo>
                      <a:pt x="0" y="18"/>
                      <a:pt x="0" y="18"/>
                      <a:pt x="0" y="18"/>
                    </a:cubicBezTo>
                    <a:cubicBezTo>
                      <a:pt x="1" y="17"/>
                      <a:pt x="3" y="11"/>
                      <a:pt x="4" y="5"/>
                    </a:cubicBezTo>
                    <a:cubicBezTo>
                      <a:pt x="4" y="5"/>
                      <a:pt x="4" y="5"/>
                      <a:pt x="4" y="5"/>
                    </a:cubicBezTo>
                    <a:cubicBezTo>
                      <a:pt x="4" y="3"/>
                      <a:pt x="4" y="1"/>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33" name="Freeform 295"/>
              <p:cNvSpPr>
                <a:spLocks/>
              </p:cNvSpPr>
              <p:nvPr/>
            </p:nvSpPr>
            <p:spPr bwMode="auto">
              <a:xfrm>
                <a:off x="1902" y="1385"/>
                <a:ext cx="18" cy="28"/>
              </a:xfrm>
              <a:custGeom>
                <a:avLst/>
                <a:gdLst>
                  <a:gd name="T0" fmla="*/ 2 w 12"/>
                  <a:gd name="T1" fmla="*/ 0 h 18"/>
                  <a:gd name="T2" fmla="*/ 0 w 12"/>
                  <a:gd name="T3" fmla="*/ 4 h 18"/>
                  <a:gd name="T4" fmla="*/ 6 w 12"/>
                  <a:gd name="T5" fmla="*/ 16 h 18"/>
                  <a:gd name="T6" fmla="*/ 6 w 12"/>
                  <a:gd name="T7" fmla="*/ 16 h 18"/>
                  <a:gd name="T8" fmla="*/ 7 w 12"/>
                  <a:gd name="T9" fmla="*/ 17 h 18"/>
                  <a:gd name="T10" fmla="*/ 7 w 12"/>
                  <a:gd name="T11" fmla="*/ 17 h 18"/>
                  <a:gd name="T12" fmla="*/ 8 w 12"/>
                  <a:gd name="T13" fmla="*/ 18 h 18"/>
                  <a:gd name="T14" fmla="*/ 9 w 12"/>
                  <a:gd name="T15" fmla="*/ 18 h 18"/>
                  <a:gd name="T16" fmla="*/ 9 w 12"/>
                  <a:gd name="T17" fmla="*/ 18 h 18"/>
                  <a:gd name="T18" fmla="*/ 4 w 12"/>
                  <a:gd name="T19" fmla="*/ 1 h 18"/>
                  <a:gd name="T20" fmla="*/ 2 w 12"/>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18">
                    <a:moveTo>
                      <a:pt x="2" y="0"/>
                    </a:moveTo>
                    <a:cubicBezTo>
                      <a:pt x="1" y="0"/>
                      <a:pt x="0" y="2"/>
                      <a:pt x="0" y="4"/>
                    </a:cubicBezTo>
                    <a:cubicBezTo>
                      <a:pt x="1" y="7"/>
                      <a:pt x="3" y="13"/>
                      <a:pt x="6" y="16"/>
                    </a:cubicBezTo>
                    <a:cubicBezTo>
                      <a:pt x="6" y="16"/>
                      <a:pt x="6" y="16"/>
                      <a:pt x="6" y="16"/>
                    </a:cubicBezTo>
                    <a:cubicBezTo>
                      <a:pt x="7" y="17"/>
                      <a:pt x="7" y="17"/>
                      <a:pt x="7" y="17"/>
                    </a:cubicBezTo>
                    <a:cubicBezTo>
                      <a:pt x="7" y="17"/>
                      <a:pt x="7" y="17"/>
                      <a:pt x="7" y="17"/>
                    </a:cubicBezTo>
                    <a:cubicBezTo>
                      <a:pt x="8" y="17"/>
                      <a:pt x="8" y="17"/>
                      <a:pt x="8" y="18"/>
                    </a:cubicBezTo>
                    <a:cubicBezTo>
                      <a:pt x="8" y="18"/>
                      <a:pt x="9" y="18"/>
                      <a:pt x="9" y="18"/>
                    </a:cubicBezTo>
                    <a:cubicBezTo>
                      <a:pt x="9" y="18"/>
                      <a:pt x="9" y="18"/>
                      <a:pt x="9" y="18"/>
                    </a:cubicBezTo>
                    <a:cubicBezTo>
                      <a:pt x="12" y="17"/>
                      <a:pt x="9" y="6"/>
                      <a:pt x="4" y="1"/>
                    </a:cubicBezTo>
                    <a:cubicBezTo>
                      <a:pt x="3"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34" name="Freeform 296"/>
              <p:cNvSpPr>
                <a:spLocks/>
              </p:cNvSpPr>
              <p:nvPr/>
            </p:nvSpPr>
            <p:spPr bwMode="auto">
              <a:xfrm>
                <a:off x="2011" y="1444"/>
                <a:ext cx="15" cy="28"/>
              </a:xfrm>
              <a:custGeom>
                <a:avLst/>
                <a:gdLst>
                  <a:gd name="T0" fmla="*/ 1 w 10"/>
                  <a:gd name="T1" fmla="*/ 0 h 18"/>
                  <a:gd name="T2" fmla="*/ 0 w 10"/>
                  <a:gd name="T3" fmla="*/ 4 h 18"/>
                  <a:gd name="T4" fmla="*/ 6 w 10"/>
                  <a:gd name="T5" fmla="*/ 17 h 18"/>
                  <a:gd name="T6" fmla="*/ 6 w 10"/>
                  <a:gd name="T7" fmla="*/ 17 h 18"/>
                  <a:gd name="T8" fmla="*/ 7 w 10"/>
                  <a:gd name="T9" fmla="*/ 17 h 18"/>
                  <a:gd name="T10" fmla="*/ 7 w 10"/>
                  <a:gd name="T11" fmla="*/ 17 h 18"/>
                  <a:gd name="T12" fmla="*/ 8 w 10"/>
                  <a:gd name="T13" fmla="*/ 17 h 18"/>
                  <a:gd name="T14" fmla="*/ 8 w 10"/>
                  <a:gd name="T15" fmla="*/ 18 h 18"/>
                  <a:gd name="T16" fmla="*/ 8 w 10"/>
                  <a:gd name="T17" fmla="*/ 17 h 18"/>
                  <a:gd name="T18" fmla="*/ 1 w 10"/>
                  <a:gd name="T19" fmla="*/ 0 h 18"/>
                  <a:gd name="T20" fmla="*/ 1 w 10"/>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8">
                    <a:moveTo>
                      <a:pt x="1" y="0"/>
                    </a:moveTo>
                    <a:cubicBezTo>
                      <a:pt x="0" y="0"/>
                      <a:pt x="0" y="1"/>
                      <a:pt x="0" y="4"/>
                    </a:cubicBezTo>
                    <a:cubicBezTo>
                      <a:pt x="1" y="7"/>
                      <a:pt x="4" y="13"/>
                      <a:pt x="6" y="17"/>
                    </a:cubicBezTo>
                    <a:cubicBezTo>
                      <a:pt x="6" y="17"/>
                      <a:pt x="6" y="17"/>
                      <a:pt x="6" y="17"/>
                    </a:cubicBezTo>
                    <a:cubicBezTo>
                      <a:pt x="7" y="17"/>
                      <a:pt x="7" y="17"/>
                      <a:pt x="7" y="17"/>
                    </a:cubicBezTo>
                    <a:cubicBezTo>
                      <a:pt x="7" y="17"/>
                      <a:pt x="7" y="17"/>
                      <a:pt x="7" y="17"/>
                    </a:cubicBezTo>
                    <a:cubicBezTo>
                      <a:pt x="7" y="17"/>
                      <a:pt x="8" y="17"/>
                      <a:pt x="8" y="17"/>
                    </a:cubicBezTo>
                    <a:cubicBezTo>
                      <a:pt x="8" y="18"/>
                      <a:pt x="8" y="18"/>
                      <a:pt x="8" y="18"/>
                    </a:cubicBezTo>
                    <a:cubicBezTo>
                      <a:pt x="8" y="18"/>
                      <a:pt x="8" y="18"/>
                      <a:pt x="8" y="17"/>
                    </a:cubicBezTo>
                    <a:cubicBezTo>
                      <a:pt x="10" y="17"/>
                      <a:pt x="5" y="2"/>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35" name="Freeform 297"/>
              <p:cNvSpPr>
                <a:spLocks/>
              </p:cNvSpPr>
              <p:nvPr/>
            </p:nvSpPr>
            <p:spPr bwMode="auto">
              <a:xfrm>
                <a:off x="2127" y="1604"/>
                <a:ext cx="11" cy="29"/>
              </a:xfrm>
              <a:custGeom>
                <a:avLst/>
                <a:gdLst>
                  <a:gd name="T0" fmla="*/ 0 w 7"/>
                  <a:gd name="T1" fmla="*/ 0 h 19"/>
                  <a:gd name="T2" fmla="*/ 0 w 7"/>
                  <a:gd name="T3" fmla="*/ 0 h 19"/>
                  <a:gd name="T4" fmla="*/ 1 w 7"/>
                  <a:gd name="T5" fmla="*/ 5 h 19"/>
                  <a:gd name="T6" fmla="*/ 6 w 7"/>
                  <a:gd name="T7" fmla="*/ 19 h 19"/>
                  <a:gd name="T8" fmla="*/ 7 w 7"/>
                  <a:gd name="T9" fmla="*/ 19 h 19"/>
                  <a:gd name="T10" fmla="*/ 7 w 7"/>
                  <a:gd name="T11" fmla="*/ 19 h 19"/>
                  <a:gd name="T12" fmla="*/ 0 w 7"/>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7" h="19">
                    <a:moveTo>
                      <a:pt x="0" y="0"/>
                    </a:moveTo>
                    <a:cubicBezTo>
                      <a:pt x="0" y="0"/>
                      <a:pt x="0" y="0"/>
                      <a:pt x="0" y="0"/>
                    </a:cubicBezTo>
                    <a:cubicBezTo>
                      <a:pt x="0" y="1"/>
                      <a:pt x="0" y="3"/>
                      <a:pt x="1" y="5"/>
                    </a:cubicBezTo>
                    <a:cubicBezTo>
                      <a:pt x="2" y="10"/>
                      <a:pt x="5" y="16"/>
                      <a:pt x="6" y="19"/>
                    </a:cubicBezTo>
                    <a:cubicBezTo>
                      <a:pt x="6" y="19"/>
                      <a:pt x="6" y="19"/>
                      <a:pt x="7" y="19"/>
                    </a:cubicBezTo>
                    <a:cubicBezTo>
                      <a:pt x="7" y="19"/>
                      <a:pt x="7" y="19"/>
                      <a:pt x="7" y="19"/>
                    </a:cubicBezTo>
                    <a:cubicBezTo>
                      <a:pt x="7" y="17"/>
                      <a:pt x="2"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36" name="Freeform 298"/>
              <p:cNvSpPr>
                <a:spLocks/>
              </p:cNvSpPr>
              <p:nvPr/>
            </p:nvSpPr>
            <p:spPr bwMode="auto">
              <a:xfrm>
                <a:off x="383" y="3388"/>
                <a:ext cx="33" cy="19"/>
              </a:xfrm>
              <a:custGeom>
                <a:avLst/>
                <a:gdLst>
                  <a:gd name="T0" fmla="*/ 14 w 21"/>
                  <a:gd name="T1" fmla="*/ 0 h 12"/>
                  <a:gd name="T2" fmla="*/ 6 w 21"/>
                  <a:gd name="T3" fmla="*/ 2 h 12"/>
                  <a:gd name="T4" fmla="*/ 3 w 21"/>
                  <a:gd name="T5" fmla="*/ 11 h 12"/>
                  <a:gd name="T6" fmla="*/ 6 w 21"/>
                  <a:gd name="T7" fmla="*/ 12 h 12"/>
                  <a:gd name="T8" fmla="*/ 6 w 21"/>
                  <a:gd name="T9" fmla="*/ 12 h 12"/>
                  <a:gd name="T10" fmla="*/ 17 w 21"/>
                  <a:gd name="T11" fmla="*/ 1 h 12"/>
                  <a:gd name="T12" fmla="*/ 17 w 21"/>
                  <a:gd name="T13" fmla="*/ 0 h 12"/>
                  <a:gd name="T14" fmla="*/ 15 w 21"/>
                  <a:gd name="T15" fmla="*/ 0 h 12"/>
                  <a:gd name="T16" fmla="*/ 14 w 21"/>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2">
                    <a:moveTo>
                      <a:pt x="14" y="0"/>
                    </a:moveTo>
                    <a:cubicBezTo>
                      <a:pt x="12" y="0"/>
                      <a:pt x="9" y="1"/>
                      <a:pt x="6" y="2"/>
                    </a:cubicBezTo>
                    <a:cubicBezTo>
                      <a:pt x="4" y="4"/>
                      <a:pt x="0" y="8"/>
                      <a:pt x="3" y="11"/>
                    </a:cubicBezTo>
                    <a:cubicBezTo>
                      <a:pt x="3" y="11"/>
                      <a:pt x="4" y="12"/>
                      <a:pt x="6" y="12"/>
                    </a:cubicBezTo>
                    <a:cubicBezTo>
                      <a:pt x="6" y="12"/>
                      <a:pt x="6" y="12"/>
                      <a:pt x="6" y="12"/>
                    </a:cubicBezTo>
                    <a:cubicBezTo>
                      <a:pt x="13" y="11"/>
                      <a:pt x="21" y="4"/>
                      <a:pt x="17" y="1"/>
                    </a:cubicBezTo>
                    <a:cubicBezTo>
                      <a:pt x="17" y="1"/>
                      <a:pt x="17" y="0"/>
                      <a:pt x="17" y="0"/>
                    </a:cubicBezTo>
                    <a:cubicBezTo>
                      <a:pt x="16" y="0"/>
                      <a:pt x="16" y="0"/>
                      <a:pt x="15" y="0"/>
                    </a:cubicBezTo>
                    <a:cubicBezTo>
                      <a:pt x="15" y="0"/>
                      <a:pt x="15"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37" name="Freeform 299"/>
              <p:cNvSpPr>
                <a:spLocks/>
              </p:cNvSpPr>
              <p:nvPr/>
            </p:nvSpPr>
            <p:spPr bwMode="auto">
              <a:xfrm>
                <a:off x="394" y="3458"/>
                <a:ext cx="33" cy="15"/>
              </a:xfrm>
              <a:custGeom>
                <a:avLst/>
                <a:gdLst>
                  <a:gd name="T0" fmla="*/ 14 w 21"/>
                  <a:gd name="T1" fmla="*/ 0 h 10"/>
                  <a:gd name="T2" fmla="*/ 7 w 21"/>
                  <a:gd name="T3" fmla="*/ 2 h 10"/>
                  <a:gd name="T4" fmla="*/ 2 w 21"/>
                  <a:gd name="T5" fmla="*/ 9 h 10"/>
                  <a:gd name="T6" fmla="*/ 5 w 21"/>
                  <a:gd name="T7" fmla="*/ 10 h 10"/>
                  <a:gd name="T8" fmla="*/ 6 w 21"/>
                  <a:gd name="T9" fmla="*/ 10 h 10"/>
                  <a:gd name="T10" fmla="*/ 18 w 21"/>
                  <a:gd name="T11" fmla="*/ 0 h 10"/>
                  <a:gd name="T12" fmla="*/ 17 w 21"/>
                  <a:gd name="T13" fmla="*/ 0 h 10"/>
                  <a:gd name="T14" fmla="*/ 16 w 21"/>
                  <a:gd name="T15" fmla="*/ 0 h 10"/>
                  <a:gd name="T16" fmla="*/ 14 w 21"/>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14" y="0"/>
                    </a:moveTo>
                    <a:cubicBezTo>
                      <a:pt x="12" y="0"/>
                      <a:pt x="9" y="0"/>
                      <a:pt x="7" y="2"/>
                    </a:cubicBezTo>
                    <a:cubicBezTo>
                      <a:pt x="4" y="3"/>
                      <a:pt x="0" y="7"/>
                      <a:pt x="2" y="9"/>
                    </a:cubicBezTo>
                    <a:cubicBezTo>
                      <a:pt x="3" y="10"/>
                      <a:pt x="4" y="10"/>
                      <a:pt x="5" y="10"/>
                    </a:cubicBezTo>
                    <a:cubicBezTo>
                      <a:pt x="6" y="10"/>
                      <a:pt x="6" y="10"/>
                      <a:pt x="6" y="10"/>
                    </a:cubicBezTo>
                    <a:cubicBezTo>
                      <a:pt x="12" y="10"/>
                      <a:pt x="21" y="4"/>
                      <a:pt x="18" y="0"/>
                    </a:cubicBezTo>
                    <a:cubicBezTo>
                      <a:pt x="17" y="0"/>
                      <a:pt x="17" y="0"/>
                      <a:pt x="17" y="0"/>
                    </a:cubicBezTo>
                    <a:cubicBezTo>
                      <a:pt x="16" y="0"/>
                      <a:pt x="16" y="0"/>
                      <a:pt x="16" y="0"/>
                    </a:cubicBezTo>
                    <a:cubicBezTo>
                      <a:pt x="15" y="0"/>
                      <a:pt x="15"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38" name="Freeform 300"/>
              <p:cNvSpPr>
                <a:spLocks/>
              </p:cNvSpPr>
              <p:nvPr/>
            </p:nvSpPr>
            <p:spPr bwMode="auto">
              <a:xfrm>
                <a:off x="397" y="3517"/>
                <a:ext cx="33" cy="15"/>
              </a:xfrm>
              <a:custGeom>
                <a:avLst/>
                <a:gdLst>
                  <a:gd name="T0" fmla="*/ 15 w 21"/>
                  <a:gd name="T1" fmla="*/ 0 h 10"/>
                  <a:gd name="T2" fmla="*/ 8 w 21"/>
                  <a:gd name="T3" fmla="*/ 2 h 10"/>
                  <a:gd name="T4" fmla="*/ 2 w 21"/>
                  <a:gd name="T5" fmla="*/ 9 h 10"/>
                  <a:gd name="T6" fmla="*/ 5 w 21"/>
                  <a:gd name="T7" fmla="*/ 10 h 10"/>
                  <a:gd name="T8" fmla="*/ 6 w 21"/>
                  <a:gd name="T9" fmla="*/ 10 h 10"/>
                  <a:gd name="T10" fmla="*/ 18 w 21"/>
                  <a:gd name="T11" fmla="*/ 1 h 10"/>
                  <a:gd name="T12" fmla="*/ 18 w 21"/>
                  <a:gd name="T13" fmla="*/ 1 h 10"/>
                  <a:gd name="T14" fmla="*/ 17 w 21"/>
                  <a:gd name="T15" fmla="*/ 1 h 10"/>
                  <a:gd name="T16" fmla="*/ 15 w 21"/>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15" y="0"/>
                    </a:moveTo>
                    <a:cubicBezTo>
                      <a:pt x="13" y="0"/>
                      <a:pt x="10" y="1"/>
                      <a:pt x="8" y="2"/>
                    </a:cubicBezTo>
                    <a:cubicBezTo>
                      <a:pt x="4" y="4"/>
                      <a:pt x="0" y="7"/>
                      <a:pt x="2" y="9"/>
                    </a:cubicBezTo>
                    <a:cubicBezTo>
                      <a:pt x="3" y="9"/>
                      <a:pt x="3" y="10"/>
                      <a:pt x="5" y="10"/>
                    </a:cubicBezTo>
                    <a:cubicBezTo>
                      <a:pt x="5" y="10"/>
                      <a:pt x="6" y="10"/>
                      <a:pt x="6" y="10"/>
                    </a:cubicBezTo>
                    <a:cubicBezTo>
                      <a:pt x="12" y="10"/>
                      <a:pt x="21" y="4"/>
                      <a:pt x="18" y="1"/>
                    </a:cubicBezTo>
                    <a:cubicBezTo>
                      <a:pt x="18" y="1"/>
                      <a:pt x="18" y="1"/>
                      <a:pt x="18" y="1"/>
                    </a:cubicBezTo>
                    <a:cubicBezTo>
                      <a:pt x="18" y="1"/>
                      <a:pt x="17" y="1"/>
                      <a:pt x="17" y="1"/>
                    </a:cubicBezTo>
                    <a:cubicBezTo>
                      <a:pt x="16" y="0"/>
                      <a:pt x="16"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39" name="Freeform 301"/>
              <p:cNvSpPr>
                <a:spLocks/>
              </p:cNvSpPr>
              <p:nvPr/>
            </p:nvSpPr>
            <p:spPr bwMode="auto">
              <a:xfrm>
                <a:off x="486" y="3591"/>
                <a:ext cx="32" cy="13"/>
              </a:xfrm>
              <a:custGeom>
                <a:avLst/>
                <a:gdLst>
                  <a:gd name="T0" fmla="*/ 16 w 21"/>
                  <a:gd name="T1" fmla="*/ 0 h 8"/>
                  <a:gd name="T2" fmla="*/ 9 w 21"/>
                  <a:gd name="T3" fmla="*/ 1 h 8"/>
                  <a:gd name="T4" fmla="*/ 2 w 21"/>
                  <a:gd name="T5" fmla="*/ 7 h 8"/>
                  <a:gd name="T6" fmla="*/ 5 w 21"/>
                  <a:gd name="T7" fmla="*/ 8 h 8"/>
                  <a:gd name="T8" fmla="*/ 6 w 21"/>
                  <a:gd name="T9" fmla="*/ 8 h 8"/>
                  <a:gd name="T10" fmla="*/ 20 w 21"/>
                  <a:gd name="T11" fmla="*/ 2 h 8"/>
                  <a:gd name="T12" fmla="*/ 20 w 21"/>
                  <a:gd name="T13" fmla="*/ 1 h 8"/>
                  <a:gd name="T14" fmla="*/ 20 w 21"/>
                  <a:gd name="T15" fmla="*/ 1 h 8"/>
                  <a:gd name="T16" fmla="*/ 16 w 21"/>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8">
                    <a:moveTo>
                      <a:pt x="16" y="0"/>
                    </a:moveTo>
                    <a:cubicBezTo>
                      <a:pt x="14" y="0"/>
                      <a:pt x="11" y="1"/>
                      <a:pt x="9" y="1"/>
                    </a:cubicBezTo>
                    <a:cubicBezTo>
                      <a:pt x="5" y="2"/>
                      <a:pt x="0" y="5"/>
                      <a:pt x="2" y="7"/>
                    </a:cubicBezTo>
                    <a:cubicBezTo>
                      <a:pt x="3" y="8"/>
                      <a:pt x="3" y="8"/>
                      <a:pt x="5" y="8"/>
                    </a:cubicBezTo>
                    <a:cubicBezTo>
                      <a:pt x="6" y="8"/>
                      <a:pt x="6" y="8"/>
                      <a:pt x="6" y="8"/>
                    </a:cubicBezTo>
                    <a:cubicBezTo>
                      <a:pt x="12" y="8"/>
                      <a:pt x="21" y="5"/>
                      <a:pt x="20" y="2"/>
                    </a:cubicBezTo>
                    <a:cubicBezTo>
                      <a:pt x="20" y="2"/>
                      <a:pt x="20" y="1"/>
                      <a:pt x="20" y="1"/>
                    </a:cubicBezTo>
                    <a:cubicBezTo>
                      <a:pt x="20" y="1"/>
                      <a:pt x="20" y="1"/>
                      <a:pt x="20" y="1"/>
                    </a:cubicBezTo>
                    <a:cubicBezTo>
                      <a:pt x="19" y="0"/>
                      <a:pt x="18"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40" name="Freeform 302"/>
              <p:cNvSpPr>
                <a:spLocks/>
              </p:cNvSpPr>
              <p:nvPr/>
            </p:nvSpPr>
            <p:spPr bwMode="auto">
              <a:xfrm>
                <a:off x="587" y="3644"/>
                <a:ext cx="34" cy="11"/>
              </a:xfrm>
              <a:custGeom>
                <a:avLst/>
                <a:gdLst>
                  <a:gd name="T0" fmla="*/ 16 w 22"/>
                  <a:gd name="T1" fmla="*/ 0 h 7"/>
                  <a:gd name="T2" fmla="*/ 9 w 22"/>
                  <a:gd name="T3" fmla="*/ 1 h 7"/>
                  <a:gd name="T4" fmla="*/ 1 w 22"/>
                  <a:gd name="T5" fmla="*/ 6 h 7"/>
                  <a:gd name="T6" fmla="*/ 3 w 22"/>
                  <a:gd name="T7" fmla="*/ 7 h 7"/>
                  <a:gd name="T8" fmla="*/ 6 w 22"/>
                  <a:gd name="T9" fmla="*/ 7 h 7"/>
                  <a:gd name="T10" fmla="*/ 20 w 22"/>
                  <a:gd name="T11" fmla="*/ 1 h 7"/>
                  <a:gd name="T12" fmla="*/ 16 w 2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2" h="7">
                    <a:moveTo>
                      <a:pt x="16" y="0"/>
                    </a:moveTo>
                    <a:cubicBezTo>
                      <a:pt x="14" y="0"/>
                      <a:pt x="12" y="0"/>
                      <a:pt x="9" y="1"/>
                    </a:cubicBezTo>
                    <a:cubicBezTo>
                      <a:pt x="6" y="2"/>
                      <a:pt x="0" y="4"/>
                      <a:pt x="1" y="6"/>
                    </a:cubicBezTo>
                    <a:cubicBezTo>
                      <a:pt x="2" y="7"/>
                      <a:pt x="2" y="7"/>
                      <a:pt x="3" y="7"/>
                    </a:cubicBezTo>
                    <a:cubicBezTo>
                      <a:pt x="4" y="7"/>
                      <a:pt x="5" y="7"/>
                      <a:pt x="6" y="7"/>
                    </a:cubicBezTo>
                    <a:cubicBezTo>
                      <a:pt x="12" y="7"/>
                      <a:pt x="22" y="4"/>
                      <a:pt x="20" y="1"/>
                    </a:cubicBezTo>
                    <a:cubicBezTo>
                      <a:pt x="20" y="0"/>
                      <a:pt x="18"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41" name="Freeform 303"/>
              <p:cNvSpPr>
                <a:spLocks/>
              </p:cNvSpPr>
              <p:nvPr/>
            </p:nvSpPr>
            <p:spPr bwMode="auto">
              <a:xfrm>
                <a:off x="627" y="3692"/>
                <a:ext cx="34" cy="11"/>
              </a:xfrm>
              <a:custGeom>
                <a:avLst/>
                <a:gdLst>
                  <a:gd name="T0" fmla="*/ 16 w 22"/>
                  <a:gd name="T1" fmla="*/ 0 h 7"/>
                  <a:gd name="T2" fmla="*/ 10 w 22"/>
                  <a:gd name="T3" fmla="*/ 1 h 7"/>
                  <a:gd name="T4" fmla="*/ 0 w 22"/>
                  <a:gd name="T5" fmla="*/ 6 h 7"/>
                  <a:gd name="T6" fmla="*/ 1 w 22"/>
                  <a:gd name="T7" fmla="*/ 7 h 7"/>
                  <a:gd name="T8" fmla="*/ 5 w 22"/>
                  <a:gd name="T9" fmla="*/ 7 h 7"/>
                  <a:gd name="T10" fmla="*/ 20 w 22"/>
                  <a:gd name="T11" fmla="*/ 2 h 7"/>
                  <a:gd name="T12" fmla="*/ 20 w 22"/>
                  <a:gd name="T13" fmla="*/ 1 h 7"/>
                  <a:gd name="T14" fmla="*/ 19 w 22"/>
                  <a:gd name="T15" fmla="*/ 1 h 7"/>
                  <a:gd name="T16" fmla="*/ 16 w 22"/>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7">
                    <a:moveTo>
                      <a:pt x="16" y="0"/>
                    </a:moveTo>
                    <a:cubicBezTo>
                      <a:pt x="14" y="0"/>
                      <a:pt x="12" y="1"/>
                      <a:pt x="10" y="1"/>
                    </a:cubicBezTo>
                    <a:cubicBezTo>
                      <a:pt x="6" y="2"/>
                      <a:pt x="0" y="4"/>
                      <a:pt x="0" y="6"/>
                    </a:cubicBezTo>
                    <a:cubicBezTo>
                      <a:pt x="1" y="6"/>
                      <a:pt x="1" y="6"/>
                      <a:pt x="1" y="7"/>
                    </a:cubicBezTo>
                    <a:cubicBezTo>
                      <a:pt x="2" y="7"/>
                      <a:pt x="4" y="7"/>
                      <a:pt x="5" y="7"/>
                    </a:cubicBezTo>
                    <a:cubicBezTo>
                      <a:pt x="11" y="7"/>
                      <a:pt x="22" y="4"/>
                      <a:pt x="20" y="2"/>
                    </a:cubicBezTo>
                    <a:cubicBezTo>
                      <a:pt x="20" y="2"/>
                      <a:pt x="20" y="1"/>
                      <a:pt x="20" y="1"/>
                    </a:cubicBezTo>
                    <a:cubicBezTo>
                      <a:pt x="20" y="1"/>
                      <a:pt x="20" y="1"/>
                      <a:pt x="19" y="1"/>
                    </a:cubicBezTo>
                    <a:cubicBezTo>
                      <a:pt x="18" y="1"/>
                      <a:pt x="17"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42" name="Freeform 304"/>
              <p:cNvSpPr>
                <a:spLocks/>
              </p:cNvSpPr>
              <p:nvPr/>
            </p:nvSpPr>
            <p:spPr bwMode="auto">
              <a:xfrm>
                <a:off x="2000" y="3064"/>
                <a:ext cx="17" cy="27"/>
              </a:xfrm>
              <a:custGeom>
                <a:avLst/>
                <a:gdLst>
                  <a:gd name="T0" fmla="*/ 11 w 11"/>
                  <a:gd name="T1" fmla="*/ 0 h 18"/>
                  <a:gd name="T2" fmla="*/ 7 w 11"/>
                  <a:gd name="T3" fmla="*/ 5 h 18"/>
                  <a:gd name="T4" fmla="*/ 7 w 11"/>
                  <a:gd name="T5" fmla="*/ 6 h 18"/>
                  <a:gd name="T6" fmla="*/ 7 w 11"/>
                  <a:gd name="T7" fmla="*/ 6 h 18"/>
                  <a:gd name="T8" fmla="*/ 0 w 11"/>
                  <a:gd name="T9" fmla="*/ 17 h 18"/>
                  <a:gd name="T10" fmla="*/ 0 w 11"/>
                  <a:gd name="T11" fmla="*/ 18 h 18"/>
                  <a:gd name="T12" fmla="*/ 11 w 11"/>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11" h="18">
                    <a:moveTo>
                      <a:pt x="11" y="0"/>
                    </a:moveTo>
                    <a:cubicBezTo>
                      <a:pt x="10" y="0"/>
                      <a:pt x="9" y="3"/>
                      <a:pt x="7" y="5"/>
                    </a:cubicBezTo>
                    <a:cubicBezTo>
                      <a:pt x="7" y="6"/>
                      <a:pt x="7" y="6"/>
                      <a:pt x="7" y="6"/>
                    </a:cubicBezTo>
                    <a:cubicBezTo>
                      <a:pt x="7" y="6"/>
                      <a:pt x="7" y="6"/>
                      <a:pt x="7" y="6"/>
                    </a:cubicBezTo>
                    <a:cubicBezTo>
                      <a:pt x="6" y="6"/>
                      <a:pt x="2" y="14"/>
                      <a:pt x="0" y="17"/>
                    </a:cubicBezTo>
                    <a:cubicBezTo>
                      <a:pt x="0" y="18"/>
                      <a:pt x="0" y="18"/>
                      <a:pt x="0" y="18"/>
                    </a:cubicBezTo>
                    <a:cubicBezTo>
                      <a:pt x="1" y="17"/>
                      <a:pt x="11" y="1"/>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43" name="Freeform 305"/>
              <p:cNvSpPr>
                <a:spLocks noEditPoints="1"/>
              </p:cNvSpPr>
              <p:nvPr/>
            </p:nvSpPr>
            <p:spPr bwMode="auto">
              <a:xfrm>
                <a:off x="1773" y="3351"/>
                <a:ext cx="22" cy="23"/>
              </a:xfrm>
              <a:custGeom>
                <a:avLst/>
                <a:gdLst>
                  <a:gd name="T0" fmla="*/ 6 w 14"/>
                  <a:gd name="T1" fmla="*/ 9 h 15"/>
                  <a:gd name="T2" fmla="*/ 0 w 14"/>
                  <a:gd name="T3" fmla="*/ 15 h 15"/>
                  <a:gd name="T4" fmla="*/ 0 w 14"/>
                  <a:gd name="T5" fmla="*/ 15 h 15"/>
                  <a:gd name="T6" fmla="*/ 0 w 14"/>
                  <a:gd name="T7" fmla="*/ 15 h 15"/>
                  <a:gd name="T8" fmla="*/ 5 w 14"/>
                  <a:gd name="T9" fmla="*/ 11 h 15"/>
                  <a:gd name="T10" fmla="*/ 5 w 14"/>
                  <a:gd name="T11" fmla="*/ 11 h 15"/>
                  <a:gd name="T12" fmla="*/ 6 w 14"/>
                  <a:gd name="T13" fmla="*/ 9 h 15"/>
                  <a:gd name="T14" fmla="*/ 7 w 14"/>
                  <a:gd name="T15" fmla="*/ 5 h 15"/>
                  <a:gd name="T16" fmla="*/ 7 w 14"/>
                  <a:gd name="T17" fmla="*/ 6 h 15"/>
                  <a:gd name="T18" fmla="*/ 0 w 14"/>
                  <a:gd name="T19" fmla="*/ 14 h 15"/>
                  <a:gd name="T20" fmla="*/ 7 w 14"/>
                  <a:gd name="T21" fmla="*/ 8 h 15"/>
                  <a:gd name="T22" fmla="*/ 7 w 14"/>
                  <a:gd name="T23" fmla="*/ 8 h 15"/>
                  <a:gd name="T24" fmla="*/ 7 w 14"/>
                  <a:gd name="T25" fmla="*/ 5 h 15"/>
                  <a:gd name="T26" fmla="*/ 14 w 14"/>
                  <a:gd name="T27" fmla="*/ 1 h 15"/>
                  <a:gd name="T28" fmla="*/ 9 w 14"/>
                  <a:gd name="T29" fmla="*/ 6 h 15"/>
                  <a:gd name="T30" fmla="*/ 8 w 14"/>
                  <a:gd name="T31" fmla="*/ 8 h 15"/>
                  <a:gd name="T32" fmla="*/ 14 w 14"/>
                  <a:gd name="T33" fmla="*/ 1 h 15"/>
                  <a:gd name="T34" fmla="*/ 14 w 14"/>
                  <a:gd name="T35" fmla="*/ 0 h 15"/>
                  <a:gd name="T36" fmla="*/ 10 w 14"/>
                  <a:gd name="T37" fmla="*/ 3 h 15"/>
                  <a:gd name="T38" fmla="*/ 10 w 14"/>
                  <a:gd name="T39" fmla="*/ 3 h 15"/>
                  <a:gd name="T40" fmla="*/ 9 w 14"/>
                  <a:gd name="T41" fmla="*/ 5 h 15"/>
                  <a:gd name="T42" fmla="*/ 14 w 14"/>
                  <a:gd name="T43" fmla="*/ 0 h 15"/>
                  <a:gd name="T44" fmla="*/ 14 w 14"/>
                  <a:gd name="T4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6" y="9"/>
                    </a:moveTo>
                    <a:cubicBezTo>
                      <a:pt x="4" y="11"/>
                      <a:pt x="2" y="13"/>
                      <a:pt x="0" y="15"/>
                    </a:cubicBezTo>
                    <a:cubicBezTo>
                      <a:pt x="0" y="15"/>
                      <a:pt x="0" y="15"/>
                      <a:pt x="0" y="15"/>
                    </a:cubicBezTo>
                    <a:cubicBezTo>
                      <a:pt x="0" y="15"/>
                      <a:pt x="0" y="15"/>
                      <a:pt x="0" y="15"/>
                    </a:cubicBezTo>
                    <a:cubicBezTo>
                      <a:pt x="1" y="15"/>
                      <a:pt x="3" y="14"/>
                      <a:pt x="5" y="11"/>
                    </a:cubicBezTo>
                    <a:cubicBezTo>
                      <a:pt x="5" y="11"/>
                      <a:pt x="5" y="11"/>
                      <a:pt x="5" y="11"/>
                    </a:cubicBezTo>
                    <a:cubicBezTo>
                      <a:pt x="6" y="10"/>
                      <a:pt x="6" y="10"/>
                      <a:pt x="6" y="9"/>
                    </a:cubicBezTo>
                    <a:moveTo>
                      <a:pt x="7" y="5"/>
                    </a:moveTo>
                    <a:cubicBezTo>
                      <a:pt x="7" y="6"/>
                      <a:pt x="7" y="6"/>
                      <a:pt x="7" y="6"/>
                    </a:cubicBezTo>
                    <a:cubicBezTo>
                      <a:pt x="4" y="9"/>
                      <a:pt x="1" y="12"/>
                      <a:pt x="0" y="14"/>
                    </a:cubicBezTo>
                    <a:cubicBezTo>
                      <a:pt x="2" y="12"/>
                      <a:pt x="4" y="10"/>
                      <a:pt x="7" y="8"/>
                    </a:cubicBezTo>
                    <a:cubicBezTo>
                      <a:pt x="7" y="8"/>
                      <a:pt x="7" y="8"/>
                      <a:pt x="7" y="8"/>
                    </a:cubicBezTo>
                    <a:cubicBezTo>
                      <a:pt x="7" y="7"/>
                      <a:pt x="7" y="6"/>
                      <a:pt x="7" y="5"/>
                    </a:cubicBezTo>
                    <a:moveTo>
                      <a:pt x="14" y="1"/>
                    </a:moveTo>
                    <a:cubicBezTo>
                      <a:pt x="12" y="3"/>
                      <a:pt x="10" y="4"/>
                      <a:pt x="9" y="6"/>
                    </a:cubicBezTo>
                    <a:cubicBezTo>
                      <a:pt x="9" y="7"/>
                      <a:pt x="8" y="7"/>
                      <a:pt x="8" y="8"/>
                    </a:cubicBezTo>
                    <a:cubicBezTo>
                      <a:pt x="11" y="5"/>
                      <a:pt x="13" y="3"/>
                      <a:pt x="14" y="1"/>
                    </a:cubicBezTo>
                    <a:moveTo>
                      <a:pt x="14" y="0"/>
                    </a:moveTo>
                    <a:cubicBezTo>
                      <a:pt x="13" y="0"/>
                      <a:pt x="11" y="2"/>
                      <a:pt x="10" y="3"/>
                    </a:cubicBezTo>
                    <a:cubicBezTo>
                      <a:pt x="10" y="3"/>
                      <a:pt x="10" y="3"/>
                      <a:pt x="10" y="3"/>
                    </a:cubicBezTo>
                    <a:cubicBezTo>
                      <a:pt x="10" y="3"/>
                      <a:pt x="10" y="4"/>
                      <a:pt x="9" y="5"/>
                    </a:cubicBezTo>
                    <a:cubicBezTo>
                      <a:pt x="11" y="3"/>
                      <a:pt x="12" y="2"/>
                      <a:pt x="14" y="0"/>
                    </a:cubicBezTo>
                    <a:cubicBezTo>
                      <a:pt x="14" y="0"/>
                      <a:pt x="14"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44" name="Freeform 306"/>
              <p:cNvSpPr>
                <a:spLocks/>
              </p:cNvSpPr>
              <p:nvPr/>
            </p:nvSpPr>
            <p:spPr bwMode="auto">
              <a:xfrm>
                <a:off x="1702" y="3422"/>
                <a:ext cx="24" cy="23"/>
              </a:xfrm>
              <a:custGeom>
                <a:avLst/>
                <a:gdLst>
                  <a:gd name="T0" fmla="*/ 15 w 16"/>
                  <a:gd name="T1" fmla="*/ 0 h 15"/>
                  <a:gd name="T2" fmla="*/ 12 w 16"/>
                  <a:gd name="T3" fmla="*/ 2 h 15"/>
                  <a:gd name="T4" fmla="*/ 11 w 16"/>
                  <a:gd name="T5" fmla="*/ 3 h 15"/>
                  <a:gd name="T6" fmla="*/ 9 w 16"/>
                  <a:gd name="T7" fmla="*/ 4 h 15"/>
                  <a:gd name="T8" fmla="*/ 9 w 16"/>
                  <a:gd name="T9" fmla="*/ 5 h 15"/>
                  <a:gd name="T10" fmla="*/ 0 w 16"/>
                  <a:gd name="T11" fmla="*/ 14 h 15"/>
                  <a:gd name="T12" fmla="*/ 0 w 16"/>
                  <a:gd name="T13" fmla="*/ 15 h 15"/>
                  <a:gd name="T14" fmla="*/ 1 w 16"/>
                  <a:gd name="T15" fmla="*/ 15 h 15"/>
                  <a:gd name="T16" fmla="*/ 9 w 16"/>
                  <a:gd name="T17" fmla="*/ 8 h 15"/>
                  <a:gd name="T18" fmla="*/ 15 w 16"/>
                  <a:gd name="T19" fmla="*/ 0 h 15"/>
                  <a:gd name="T20" fmla="*/ 15 w 16"/>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5">
                    <a:moveTo>
                      <a:pt x="15" y="0"/>
                    </a:moveTo>
                    <a:cubicBezTo>
                      <a:pt x="15" y="0"/>
                      <a:pt x="13" y="1"/>
                      <a:pt x="12" y="2"/>
                    </a:cubicBezTo>
                    <a:cubicBezTo>
                      <a:pt x="12" y="3"/>
                      <a:pt x="11" y="3"/>
                      <a:pt x="11" y="3"/>
                    </a:cubicBezTo>
                    <a:cubicBezTo>
                      <a:pt x="10" y="4"/>
                      <a:pt x="10" y="4"/>
                      <a:pt x="9" y="4"/>
                    </a:cubicBezTo>
                    <a:cubicBezTo>
                      <a:pt x="9" y="5"/>
                      <a:pt x="9" y="5"/>
                      <a:pt x="9" y="5"/>
                    </a:cubicBezTo>
                    <a:cubicBezTo>
                      <a:pt x="5" y="9"/>
                      <a:pt x="1" y="12"/>
                      <a:pt x="0" y="14"/>
                    </a:cubicBezTo>
                    <a:cubicBezTo>
                      <a:pt x="0" y="15"/>
                      <a:pt x="0" y="15"/>
                      <a:pt x="0" y="15"/>
                    </a:cubicBezTo>
                    <a:cubicBezTo>
                      <a:pt x="1" y="15"/>
                      <a:pt x="1" y="15"/>
                      <a:pt x="1" y="15"/>
                    </a:cubicBezTo>
                    <a:cubicBezTo>
                      <a:pt x="2" y="15"/>
                      <a:pt x="5" y="12"/>
                      <a:pt x="9" y="8"/>
                    </a:cubicBezTo>
                    <a:cubicBezTo>
                      <a:pt x="9" y="8"/>
                      <a:pt x="16" y="2"/>
                      <a:pt x="15" y="0"/>
                    </a:cubicBezTo>
                    <a:cubicBezTo>
                      <a:pt x="15" y="0"/>
                      <a:pt x="15"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45" name="Freeform 307"/>
              <p:cNvSpPr>
                <a:spLocks/>
              </p:cNvSpPr>
              <p:nvPr/>
            </p:nvSpPr>
            <p:spPr bwMode="auto">
              <a:xfrm>
                <a:off x="1562" y="3345"/>
                <a:ext cx="26" cy="23"/>
              </a:xfrm>
              <a:custGeom>
                <a:avLst/>
                <a:gdLst>
                  <a:gd name="T0" fmla="*/ 15 w 17"/>
                  <a:gd name="T1" fmla="*/ 0 h 15"/>
                  <a:gd name="T2" fmla="*/ 8 w 17"/>
                  <a:gd name="T3" fmla="*/ 3 h 15"/>
                  <a:gd name="T4" fmla="*/ 7 w 17"/>
                  <a:gd name="T5" fmla="*/ 3 h 15"/>
                  <a:gd name="T6" fmla="*/ 7 w 17"/>
                  <a:gd name="T7" fmla="*/ 3 h 15"/>
                  <a:gd name="T8" fmla="*/ 7 w 17"/>
                  <a:gd name="T9" fmla="*/ 3 h 15"/>
                  <a:gd name="T10" fmla="*/ 1 w 17"/>
                  <a:gd name="T11" fmla="*/ 14 h 15"/>
                  <a:gd name="T12" fmla="*/ 1 w 17"/>
                  <a:gd name="T13" fmla="*/ 14 h 15"/>
                  <a:gd name="T14" fmla="*/ 3 w 17"/>
                  <a:gd name="T15" fmla="*/ 15 h 15"/>
                  <a:gd name="T16" fmla="*/ 17 w 17"/>
                  <a:gd name="T17" fmla="*/ 2 h 15"/>
                  <a:gd name="T18" fmla="*/ 15 w 17"/>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5">
                    <a:moveTo>
                      <a:pt x="15" y="0"/>
                    </a:moveTo>
                    <a:cubicBezTo>
                      <a:pt x="13" y="0"/>
                      <a:pt x="10" y="1"/>
                      <a:pt x="8" y="3"/>
                    </a:cubicBezTo>
                    <a:cubicBezTo>
                      <a:pt x="7" y="3"/>
                      <a:pt x="7" y="3"/>
                      <a:pt x="7" y="3"/>
                    </a:cubicBezTo>
                    <a:cubicBezTo>
                      <a:pt x="7" y="3"/>
                      <a:pt x="7" y="3"/>
                      <a:pt x="7" y="3"/>
                    </a:cubicBezTo>
                    <a:cubicBezTo>
                      <a:pt x="7" y="3"/>
                      <a:pt x="7" y="3"/>
                      <a:pt x="7" y="3"/>
                    </a:cubicBezTo>
                    <a:cubicBezTo>
                      <a:pt x="6" y="4"/>
                      <a:pt x="0" y="10"/>
                      <a:pt x="1" y="14"/>
                    </a:cubicBezTo>
                    <a:cubicBezTo>
                      <a:pt x="1" y="14"/>
                      <a:pt x="1" y="14"/>
                      <a:pt x="1" y="14"/>
                    </a:cubicBezTo>
                    <a:cubicBezTo>
                      <a:pt x="1" y="15"/>
                      <a:pt x="2" y="15"/>
                      <a:pt x="3" y="15"/>
                    </a:cubicBezTo>
                    <a:cubicBezTo>
                      <a:pt x="7" y="15"/>
                      <a:pt x="16" y="8"/>
                      <a:pt x="17" y="2"/>
                    </a:cubicBezTo>
                    <a:cubicBezTo>
                      <a:pt x="17" y="1"/>
                      <a:pt x="16"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46" name="Freeform 308"/>
              <p:cNvSpPr>
                <a:spLocks/>
              </p:cNvSpPr>
              <p:nvPr/>
            </p:nvSpPr>
            <p:spPr bwMode="auto">
              <a:xfrm>
                <a:off x="966" y="3661"/>
                <a:ext cx="32" cy="14"/>
              </a:xfrm>
              <a:custGeom>
                <a:avLst/>
                <a:gdLst>
                  <a:gd name="T0" fmla="*/ 17 w 21"/>
                  <a:gd name="T1" fmla="*/ 0 h 9"/>
                  <a:gd name="T2" fmla="*/ 13 w 21"/>
                  <a:gd name="T3" fmla="*/ 1 h 9"/>
                  <a:gd name="T4" fmla="*/ 9 w 21"/>
                  <a:gd name="T5" fmla="*/ 2 h 9"/>
                  <a:gd name="T6" fmla="*/ 9 w 21"/>
                  <a:gd name="T7" fmla="*/ 2 h 9"/>
                  <a:gd name="T8" fmla="*/ 9 w 21"/>
                  <a:gd name="T9" fmla="*/ 2 h 9"/>
                  <a:gd name="T10" fmla="*/ 0 w 21"/>
                  <a:gd name="T11" fmla="*/ 8 h 9"/>
                  <a:gd name="T12" fmla="*/ 3 w 21"/>
                  <a:gd name="T13" fmla="*/ 9 h 9"/>
                  <a:gd name="T14" fmla="*/ 20 w 21"/>
                  <a:gd name="T15" fmla="*/ 2 h 9"/>
                  <a:gd name="T16" fmla="*/ 17 w 2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9">
                    <a:moveTo>
                      <a:pt x="17" y="0"/>
                    </a:moveTo>
                    <a:cubicBezTo>
                      <a:pt x="16" y="0"/>
                      <a:pt x="14" y="0"/>
                      <a:pt x="13" y="1"/>
                    </a:cubicBezTo>
                    <a:cubicBezTo>
                      <a:pt x="12" y="1"/>
                      <a:pt x="11" y="1"/>
                      <a:pt x="9" y="2"/>
                    </a:cubicBezTo>
                    <a:cubicBezTo>
                      <a:pt x="9" y="2"/>
                      <a:pt x="9" y="2"/>
                      <a:pt x="9" y="2"/>
                    </a:cubicBezTo>
                    <a:cubicBezTo>
                      <a:pt x="9" y="2"/>
                      <a:pt x="9" y="2"/>
                      <a:pt x="9" y="2"/>
                    </a:cubicBezTo>
                    <a:cubicBezTo>
                      <a:pt x="3" y="4"/>
                      <a:pt x="0" y="6"/>
                      <a:pt x="0" y="8"/>
                    </a:cubicBezTo>
                    <a:cubicBezTo>
                      <a:pt x="1" y="9"/>
                      <a:pt x="2" y="9"/>
                      <a:pt x="3" y="9"/>
                    </a:cubicBezTo>
                    <a:cubicBezTo>
                      <a:pt x="9" y="9"/>
                      <a:pt x="19" y="5"/>
                      <a:pt x="20" y="2"/>
                    </a:cubicBezTo>
                    <a:cubicBezTo>
                      <a:pt x="21" y="1"/>
                      <a:pt x="19"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47" name="Freeform 309"/>
              <p:cNvSpPr>
                <a:spLocks/>
              </p:cNvSpPr>
              <p:nvPr/>
            </p:nvSpPr>
            <p:spPr bwMode="auto">
              <a:xfrm>
                <a:off x="1452" y="3514"/>
                <a:ext cx="27" cy="20"/>
              </a:xfrm>
              <a:custGeom>
                <a:avLst/>
                <a:gdLst>
                  <a:gd name="T0" fmla="*/ 16 w 18"/>
                  <a:gd name="T1" fmla="*/ 0 h 13"/>
                  <a:gd name="T2" fmla="*/ 9 w 18"/>
                  <a:gd name="T3" fmla="*/ 3 h 13"/>
                  <a:gd name="T4" fmla="*/ 0 w 18"/>
                  <a:gd name="T5" fmla="*/ 12 h 13"/>
                  <a:gd name="T6" fmla="*/ 0 w 18"/>
                  <a:gd name="T7" fmla="*/ 12 h 13"/>
                  <a:gd name="T8" fmla="*/ 0 w 18"/>
                  <a:gd name="T9" fmla="*/ 12 h 13"/>
                  <a:gd name="T10" fmla="*/ 0 w 18"/>
                  <a:gd name="T11" fmla="*/ 13 h 13"/>
                  <a:gd name="T12" fmla="*/ 2 w 18"/>
                  <a:gd name="T13" fmla="*/ 13 h 13"/>
                  <a:gd name="T14" fmla="*/ 17 w 18"/>
                  <a:gd name="T15" fmla="*/ 2 h 13"/>
                  <a:gd name="T16" fmla="*/ 16 w 18"/>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3">
                    <a:moveTo>
                      <a:pt x="16" y="0"/>
                    </a:moveTo>
                    <a:cubicBezTo>
                      <a:pt x="14" y="0"/>
                      <a:pt x="12" y="1"/>
                      <a:pt x="9" y="3"/>
                    </a:cubicBezTo>
                    <a:cubicBezTo>
                      <a:pt x="5" y="5"/>
                      <a:pt x="0" y="9"/>
                      <a:pt x="0" y="12"/>
                    </a:cubicBezTo>
                    <a:cubicBezTo>
                      <a:pt x="0" y="12"/>
                      <a:pt x="0" y="12"/>
                      <a:pt x="0" y="12"/>
                    </a:cubicBezTo>
                    <a:cubicBezTo>
                      <a:pt x="0" y="12"/>
                      <a:pt x="0" y="12"/>
                      <a:pt x="0" y="12"/>
                    </a:cubicBezTo>
                    <a:cubicBezTo>
                      <a:pt x="0" y="12"/>
                      <a:pt x="0" y="13"/>
                      <a:pt x="0" y="13"/>
                    </a:cubicBezTo>
                    <a:cubicBezTo>
                      <a:pt x="1" y="13"/>
                      <a:pt x="1" y="13"/>
                      <a:pt x="2" y="13"/>
                    </a:cubicBezTo>
                    <a:cubicBezTo>
                      <a:pt x="6" y="13"/>
                      <a:pt x="16" y="6"/>
                      <a:pt x="17" y="2"/>
                    </a:cubicBezTo>
                    <a:cubicBezTo>
                      <a:pt x="18" y="1"/>
                      <a:pt x="17"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48" name="Freeform 310"/>
              <p:cNvSpPr>
                <a:spLocks/>
              </p:cNvSpPr>
              <p:nvPr/>
            </p:nvSpPr>
            <p:spPr bwMode="auto">
              <a:xfrm>
                <a:off x="751" y="3751"/>
                <a:ext cx="33" cy="10"/>
              </a:xfrm>
              <a:custGeom>
                <a:avLst/>
                <a:gdLst>
                  <a:gd name="T0" fmla="*/ 17 w 21"/>
                  <a:gd name="T1" fmla="*/ 0 h 6"/>
                  <a:gd name="T2" fmla="*/ 11 w 21"/>
                  <a:gd name="T3" fmla="*/ 0 h 6"/>
                  <a:gd name="T4" fmla="*/ 0 w 21"/>
                  <a:gd name="T5" fmla="*/ 5 h 6"/>
                  <a:gd name="T6" fmla="*/ 1 w 21"/>
                  <a:gd name="T7" fmla="*/ 5 h 6"/>
                  <a:gd name="T8" fmla="*/ 4 w 21"/>
                  <a:gd name="T9" fmla="*/ 6 h 6"/>
                  <a:gd name="T10" fmla="*/ 21 w 21"/>
                  <a:gd name="T11" fmla="*/ 1 h 6"/>
                  <a:gd name="T12" fmla="*/ 21 w 21"/>
                  <a:gd name="T13" fmla="*/ 1 h 6"/>
                  <a:gd name="T14" fmla="*/ 20 w 21"/>
                  <a:gd name="T15" fmla="*/ 0 h 6"/>
                  <a:gd name="T16" fmla="*/ 17 w 21"/>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6">
                    <a:moveTo>
                      <a:pt x="17" y="0"/>
                    </a:moveTo>
                    <a:cubicBezTo>
                      <a:pt x="15" y="0"/>
                      <a:pt x="13" y="0"/>
                      <a:pt x="11" y="0"/>
                    </a:cubicBezTo>
                    <a:cubicBezTo>
                      <a:pt x="7" y="1"/>
                      <a:pt x="0" y="3"/>
                      <a:pt x="0" y="5"/>
                    </a:cubicBezTo>
                    <a:cubicBezTo>
                      <a:pt x="1" y="5"/>
                      <a:pt x="1" y="5"/>
                      <a:pt x="1" y="5"/>
                    </a:cubicBezTo>
                    <a:cubicBezTo>
                      <a:pt x="1" y="5"/>
                      <a:pt x="3" y="6"/>
                      <a:pt x="4" y="6"/>
                    </a:cubicBezTo>
                    <a:cubicBezTo>
                      <a:pt x="10" y="6"/>
                      <a:pt x="21" y="3"/>
                      <a:pt x="21" y="1"/>
                    </a:cubicBezTo>
                    <a:cubicBezTo>
                      <a:pt x="21" y="1"/>
                      <a:pt x="21" y="1"/>
                      <a:pt x="21" y="1"/>
                    </a:cubicBezTo>
                    <a:cubicBezTo>
                      <a:pt x="21" y="0"/>
                      <a:pt x="20" y="0"/>
                      <a:pt x="20" y="0"/>
                    </a:cubicBezTo>
                    <a:cubicBezTo>
                      <a:pt x="19" y="0"/>
                      <a:pt x="18"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49" name="Freeform 311"/>
              <p:cNvSpPr>
                <a:spLocks/>
              </p:cNvSpPr>
              <p:nvPr/>
            </p:nvSpPr>
            <p:spPr bwMode="auto">
              <a:xfrm>
                <a:off x="1874" y="1567"/>
                <a:ext cx="20" cy="29"/>
              </a:xfrm>
              <a:custGeom>
                <a:avLst/>
                <a:gdLst>
                  <a:gd name="T0" fmla="*/ 3 w 13"/>
                  <a:gd name="T1" fmla="*/ 0 h 19"/>
                  <a:gd name="T2" fmla="*/ 0 w 13"/>
                  <a:gd name="T3" fmla="*/ 4 h 19"/>
                  <a:gd name="T4" fmla="*/ 5 w 13"/>
                  <a:gd name="T5" fmla="*/ 18 h 19"/>
                  <a:gd name="T6" fmla="*/ 5 w 13"/>
                  <a:gd name="T7" fmla="*/ 18 h 19"/>
                  <a:gd name="T8" fmla="*/ 8 w 13"/>
                  <a:gd name="T9" fmla="*/ 19 h 19"/>
                  <a:gd name="T10" fmla="*/ 8 w 13"/>
                  <a:gd name="T11" fmla="*/ 19 h 19"/>
                  <a:gd name="T12" fmla="*/ 8 w 13"/>
                  <a:gd name="T13" fmla="*/ 19 h 19"/>
                  <a:gd name="T14" fmla="*/ 8 w 13"/>
                  <a:gd name="T15" fmla="*/ 4 h 19"/>
                  <a:gd name="T16" fmla="*/ 3 w 1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9">
                    <a:moveTo>
                      <a:pt x="3" y="0"/>
                    </a:moveTo>
                    <a:cubicBezTo>
                      <a:pt x="2" y="0"/>
                      <a:pt x="1" y="2"/>
                      <a:pt x="0" y="4"/>
                    </a:cubicBezTo>
                    <a:cubicBezTo>
                      <a:pt x="0" y="7"/>
                      <a:pt x="1" y="14"/>
                      <a:pt x="5" y="18"/>
                    </a:cubicBezTo>
                    <a:cubicBezTo>
                      <a:pt x="5" y="18"/>
                      <a:pt x="5" y="18"/>
                      <a:pt x="5" y="18"/>
                    </a:cubicBezTo>
                    <a:cubicBezTo>
                      <a:pt x="6" y="18"/>
                      <a:pt x="7" y="19"/>
                      <a:pt x="8" y="19"/>
                    </a:cubicBezTo>
                    <a:cubicBezTo>
                      <a:pt x="8" y="19"/>
                      <a:pt x="8" y="19"/>
                      <a:pt x="8" y="19"/>
                    </a:cubicBezTo>
                    <a:cubicBezTo>
                      <a:pt x="8" y="19"/>
                      <a:pt x="8" y="19"/>
                      <a:pt x="8" y="19"/>
                    </a:cubicBezTo>
                    <a:cubicBezTo>
                      <a:pt x="13" y="19"/>
                      <a:pt x="13" y="10"/>
                      <a:pt x="8" y="4"/>
                    </a:cubicBezTo>
                    <a:cubicBezTo>
                      <a:pt x="6" y="1"/>
                      <a:pt x="5"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50" name="Freeform 312"/>
              <p:cNvSpPr>
                <a:spLocks noEditPoints="1"/>
              </p:cNvSpPr>
              <p:nvPr/>
            </p:nvSpPr>
            <p:spPr bwMode="auto">
              <a:xfrm>
                <a:off x="1209" y="1938"/>
                <a:ext cx="86" cy="79"/>
              </a:xfrm>
              <a:custGeom>
                <a:avLst/>
                <a:gdLst>
                  <a:gd name="T0" fmla="*/ 21 w 55"/>
                  <a:gd name="T1" fmla="*/ 13 h 51"/>
                  <a:gd name="T2" fmla="*/ 24 w 55"/>
                  <a:gd name="T3" fmla="*/ 13 h 51"/>
                  <a:gd name="T4" fmla="*/ 29 w 55"/>
                  <a:gd name="T5" fmla="*/ 14 h 51"/>
                  <a:gd name="T6" fmla="*/ 34 w 55"/>
                  <a:gd name="T7" fmla="*/ 20 h 51"/>
                  <a:gd name="T8" fmla="*/ 35 w 55"/>
                  <a:gd name="T9" fmla="*/ 26 h 51"/>
                  <a:gd name="T10" fmla="*/ 33 w 55"/>
                  <a:gd name="T11" fmla="*/ 33 h 51"/>
                  <a:gd name="T12" fmla="*/ 27 w 55"/>
                  <a:gd name="T13" fmla="*/ 38 h 51"/>
                  <a:gd name="T14" fmla="*/ 24 w 55"/>
                  <a:gd name="T15" fmla="*/ 38 h 51"/>
                  <a:gd name="T16" fmla="*/ 19 w 55"/>
                  <a:gd name="T17" fmla="*/ 37 h 51"/>
                  <a:gd name="T18" fmla="*/ 19 w 55"/>
                  <a:gd name="T19" fmla="*/ 36 h 51"/>
                  <a:gd name="T20" fmla="*/ 13 w 55"/>
                  <a:gd name="T21" fmla="*/ 25 h 51"/>
                  <a:gd name="T22" fmla="*/ 14 w 55"/>
                  <a:gd name="T23" fmla="*/ 18 h 51"/>
                  <a:gd name="T24" fmla="*/ 14 w 55"/>
                  <a:gd name="T25" fmla="*/ 18 h 51"/>
                  <a:gd name="T26" fmla="*/ 15 w 55"/>
                  <a:gd name="T27" fmla="*/ 18 h 51"/>
                  <a:gd name="T28" fmla="*/ 15 w 55"/>
                  <a:gd name="T29" fmla="*/ 18 h 51"/>
                  <a:gd name="T30" fmla="*/ 15 w 55"/>
                  <a:gd name="T31" fmla="*/ 18 h 51"/>
                  <a:gd name="T32" fmla="*/ 15 w 55"/>
                  <a:gd name="T33" fmla="*/ 18 h 51"/>
                  <a:gd name="T34" fmla="*/ 21 w 55"/>
                  <a:gd name="T35" fmla="*/ 13 h 51"/>
                  <a:gd name="T36" fmla="*/ 23 w 55"/>
                  <a:gd name="T37" fmla="*/ 0 h 51"/>
                  <a:gd name="T38" fmla="*/ 16 w 55"/>
                  <a:gd name="T39" fmla="*/ 1 h 51"/>
                  <a:gd name="T40" fmla="*/ 4 w 55"/>
                  <a:gd name="T41" fmla="*/ 11 h 51"/>
                  <a:gd name="T42" fmla="*/ 4 w 55"/>
                  <a:gd name="T43" fmla="*/ 11 h 51"/>
                  <a:gd name="T44" fmla="*/ 4 w 55"/>
                  <a:gd name="T45" fmla="*/ 11 h 51"/>
                  <a:gd name="T46" fmla="*/ 4 w 55"/>
                  <a:gd name="T47" fmla="*/ 11 h 51"/>
                  <a:gd name="T48" fmla="*/ 4 w 55"/>
                  <a:gd name="T49" fmla="*/ 11 h 51"/>
                  <a:gd name="T50" fmla="*/ 4 w 55"/>
                  <a:gd name="T51" fmla="*/ 11 h 51"/>
                  <a:gd name="T52" fmla="*/ 4 w 55"/>
                  <a:gd name="T53" fmla="*/ 11 h 51"/>
                  <a:gd name="T54" fmla="*/ 4 w 55"/>
                  <a:gd name="T55" fmla="*/ 11 h 51"/>
                  <a:gd name="T56" fmla="*/ 2 w 55"/>
                  <a:gd name="T57" fmla="*/ 32 h 51"/>
                  <a:gd name="T58" fmla="*/ 10 w 55"/>
                  <a:gd name="T59" fmla="*/ 46 h 51"/>
                  <a:gd name="T60" fmla="*/ 13 w 55"/>
                  <a:gd name="T61" fmla="*/ 48 h 51"/>
                  <a:gd name="T62" fmla="*/ 24 w 55"/>
                  <a:gd name="T63" fmla="*/ 51 h 51"/>
                  <a:gd name="T64" fmla="*/ 25 w 55"/>
                  <a:gd name="T65" fmla="*/ 51 h 51"/>
                  <a:gd name="T66" fmla="*/ 29 w 55"/>
                  <a:gd name="T67" fmla="*/ 51 h 51"/>
                  <a:gd name="T68" fmla="*/ 36 w 55"/>
                  <a:gd name="T69" fmla="*/ 4 h 51"/>
                  <a:gd name="T70" fmla="*/ 23 w 55"/>
                  <a:gd name="T7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51">
                    <a:moveTo>
                      <a:pt x="21" y="13"/>
                    </a:moveTo>
                    <a:cubicBezTo>
                      <a:pt x="22" y="13"/>
                      <a:pt x="23" y="13"/>
                      <a:pt x="24" y="13"/>
                    </a:cubicBezTo>
                    <a:cubicBezTo>
                      <a:pt x="25" y="13"/>
                      <a:pt x="27" y="13"/>
                      <a:pt x="29" y="14"/>
                    </a:cubicBezTo>
                    <a:cubicBezTo>
                      <a:pt x="31" y="16"/>
                      <a:pt x="33" y="18"/>
                      <a:pt x="34" y="20"/>
                    </a:cubicBezTo>
                    <a:cubicBezTo>
                      <a:pt x="35" y="22"/>
                      <a:pt x="35" y="24"/>
                      <a:pt x="35" y="26"/>
                    </a:cubicBezTo>
                    <a:cubicBezTo>
                      <a:pt x="35" y="29"/>
                      <a:pt x="35" y="31"/>
                      <a:pt x="33" y="33"/>
                    </a:cubicBezTo>
                    <a:cubicBezTo>
                      <a:pt x="32" y="35"/>
                      <a:pt x="30" y="37"/>
                      <a:pt x="27" y="38"/>
                    </a:cubicBezTo>
                    <a:cubicBezTo>
                      <a:pt x="26" y="38"/>
                      <a:pt x="25" y="38"/>
                      <a:pt x="24" y="38"/>
                    </a:cubicBezTo>
                    <a:cubicBezTo>
                      <a:pt x="23" y="38"/>
                      <a:pt x="21" y="37"/>
                      <a:pt x="19" y="37"/>
                    </a:cubicBezTo>
                    <a:cubicBezTo>
                      <a:pt x="19" y="37"/>
                      <a:pt x="19" y="36"/>
                      <a:pt x="19" y="36"/>
                    </a:cubicBezTo>
                    <a:cubicBezTo>
                      <a:pt x="15" y="34"/>
                      <a:pt x="13" y="30"/>
                      <a:pt x="13" y="25"/>
                    </a:cubicBezTo>
                    <a:cubicBezTo>
                      <a:pt x="13" y="23"/>
                      <a:pt x="13" y="21"/>
                      <a:pt x="14" y="18"/>
                    </a:cubicBezTo>
                    <a:cubicBezTo>
                      <a:pt x="14" y="18"/>
                      <a:pt x="14" y="18"/>
                      <a:pt x="14" y="18"/>
                    </a:cubicBezTo>
                    <a:cubicBezTo>
                      <a:pt x="14" y="18"/>
                      <a:pt x="15" y="18"/>
                      <a:pt x="15" y="18"/>
                    </a:cubicBezTo>
                    <a:cubicBezTo>
                      <a:pt x="15" y="18"/>
                      <a:pt x="15" y="18"/>
                      <a:pt x="15" y="18"/>
                    </a:cubicBezTo>
                    <a:cubicBezTo>
                      <a:pt x="15" y="18"/>
                      <a:pt x="15" y="18"/>
                      <a:pt x="15" y="18"/>
                    </a:cubicBezTo>
                    <a:cubicBezTo>
                      <a:pt x="15" y="18"/>
                      <a:pt x="15" y="18"/>
                      <a:pt x="15" y="18"/>
                    </a:cubicBezTo>
                    <a:cubicBezTo>
                      <a:pt x="16" y="15"/>
                      <a:pt x="19" y="14"/>
                      <a:pt x="21" y="13"/>
                    </a:cubicBezTo>
                    <a:moveTo>
                      <a:pt x="23" y="0"/>
                    </a:moveTo>
                    <a:cubicBezTo>
                      <a:pt x="21" y="0"/>
                      <a:pt x="18" y="0"/>
                      <a:pt x="16" y="1"/>
                    </a:cubicBezTo>
                    <a:cubicBezTo>
                      <a:pt x="11" y="3"/>
                      <a:pt x="7" y="6"/>
                      <a:pt x="4" y="11"/>
                    </a:cubicBezTo>
                    <a:cubicBezTo>
                      <a:pt x="4" y="11"/>
                      <a:pt x="4" y="11"/>
                      <a:pt x="4" y="11"/>
                    </a:cubicBezTo>
                    <a:cubicBezTo>
                      <a:pt x="4" y="11"/>
                      <a:pt x="4" y="11"/>
                      <a:pt x="4" y="11"/>
                    </a:cubicBezTo>
                    <a:cubicBezTo>
                      <a:pt x="4" y="11"/>
                      <a:pt x="4" y="11"/>
                      <a:pt x="4" y="11"/>
                    </a:cubicBezTo>
                    <a:cubicBezTo>
                      <a:pt x="4" y="11"/>
                      <a:pt x="4" y="11"/>
                      <a:pt x="4" y="11"/>
                    </a:cubicBezTo>
                    <a:cubicBezTo>
                      <a:pt x="4" y="11"/>
                      <a:pt x="4" y="11"/>
                      <a:pt x="4" y="11"/>
                    </a:cubicBezTo>
                    <a:cubicBezTo>
                      <a:pt x="4" y="11"/>
                      <a:pt x="4" y="11"/>
                      <a:pt x="4" y="11"/>
                    </a:cubicBezTo>
                    <a:cubicBezTo>
                      <a:pt x="4" y="11"/>
                      <a:pt x="4" y="11"/>
                      <a:pt x="4" y="11"/>
                    </a:cubicBezTo>
                    <a:cubicBezTo>
                      <a:pt x="1" y="17"/>
                      <a:pt x="0" y="25"/>
                      <a:pt x="2" y="32"/>
                    </a:cubicBezTo>
                    <a:cubicBezTo>
                      <a:pt x="3" y="37"/>
                      <a:pt x="6" y="42"/>
                      <a:pt x="10" y="46"/>
                    </a:cubicBezTo>
                    <a:cubicBezTo>
                      <a:pt x="11" y="46"/>
                      <a:pt x="12" y="47"/>
                      <a:pt x="13" y="48"/>
                    </a:cubicBezTo>
                    <a:cubicBezTo>
                      <a:pt x="17" y="50"/>
                      <a:pt x="20" y="51"/>
                      <a:pt x="24" y="51"/>
                    </a:cubicBezTo>
                    <a:cubicBezTo>
                      <a:pt x="24" y="51"/>
                      <a:pt x="24" y="51"/>
                      <a:pt x="25" y="51"/>
                    </a:cubicBezTo>
                    <a:cubicBezTo>
                      <a:pt x="26" y="51"/>
                      <a:pt x="28" y="51"/>
                      <a:pt x="29" y="51"/>
                    </a:cubicBezTo>
                    <a:cubicBezTo>
                      <a:pt x="48" y="47"/>
                      <a:pt x="55" y="18"/>
                      <a:pt x="36" y="4"/>
                    </a:cubicBezTo>
                    <a:cubicBezTo>
                      <a:pt x="32" y="1"/>
                      <a:pt x="27"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51" name="Freeform 313"/>
              <p:cNvSpPr>
                <a:spLocks noEditPoints="1"/>
              </p:cNvSpPr>
              <p:nvPr/>
            </p:nvSpPr>
            <p:spPr bwMode="auto">
              <a:xfrm>
                <a:off x="1200" y="1930"/>
                <a:ext cx="95" cy="93"/>
              </a:xfrm>
              <a:custGeom>
                <a:avLst/>
                <a:gdLst>
                  <a:gd name="T0" fmla="*/ 22 w 61"/>
                  <a:gd name="T1" fmla="*/ 6 h 60"/>
                  <a:gd name="T2" fmla="*/ 29 w 61"/>
                  <a:gd name="T3" fmla="*/ 5 h 60"/>
                  <a:gd name="T4" fmla="*/ 41 w 61"/>
                  <a:gd name="T5" fmla="*/ 8 h 60"/>
                  <a:gd name="T6" fmla="*/ 42 w 61"/>
                  <a:gd name="T7" fmla="*/ 9 h 60"/>
                  <a:gd name="T8" fmla="*/ 35 w 61"/>
                  <a:gd name="T9" fmla="*/ 56 h 60"/>
                  <a:gd name="T10" fmla="*/ 31 w 61"/>
                  <a:gd name="T11" fmla="*/ 56 h 60"/>
                  <a:gd name="T12" fmla="*/ 30 w 61"/>
                  <a:gd name="T13" fmla="*/ 56 h 60"/>
                  <a:gd name="T14" fmla="*/ 16 w 61"/>
                  <a:gd name="T15" fmla="*/ 51 h 60"/>
                  <a:gd name="T16" fmla="*/ 8 w 61"/>
                  <a:gd name="T17" fmla="*/ 37 h 60"/>
                  <a:gd name="T18" fmla="*/ 10 w 61"/>
                  <a:gd name="T19" fmla="*/ 16 h 60"/>
                  <a:gd name="T20" fmla="*/ 10 w 61"/>
                  <a:gd name="T21" fmla="*/ 16 h 60"/>
                  <a:gd name="T22" fmla="*/ 10 w 61"/>
                  <a:gd name="T23" fmla="*/ 16 h 60"/>
                  <a:gd name="T24" fmla="*/ 10 w 61"/>
                  <a:gd name="T25" fmla="*/ 16 h 60"/>
                  <a:gd name="T26" fmla="*/ 10 w 61"/>
                  <a:gd name="T27" fmla="*/ 16 h 60"/>
                  <a:gd name="T28" fmla="*/ 10 w 61"/>
                  <a:gd name="T29" fmla="*/ 16 h 60"/>
                  <a:gd name="T30" fmla="*/ 10 w 61"/>
                  <a:gd name="T31" fmla="*/ 16 h 60"/>
                  <a:gd name="T32" fmla="*/ 10 w 61"/>
                  <a:gd name="T33" fmla="*/ 16 h 60"/>
                  <a:gd name="T34" fmla="*/ 22 w 61"/>
                  <a:gd name="T35" fmla="*/ 6 h 60"/>
                  <a:gd name="T36" fmla="*/ 29 w 61"/>
                  <a:gd name="T37" fmla="*/ 0 h 60"/>
                  <a:gd name="T38" fmla="*/ 8 w 61"/>
                  <a:gd name="T39" fmla="*/ 12 h 60"/>
                  <a:gd name="T40" fmla="*/ 7 w 61"/>
                  <a:gd name="T41" fmla="*/ 13 h 60"/>
                  <a:gd name="T42" fmla="*/ 7 w 61"/>
                  <a:gd name="T43" fmla="*/ 13 h 60"/>
                  <a:gd name="T44" fmla="*/ 6 w 61"/>
                  <a:gd name="T45" fmla="*/ 15 h 60"/>
                  <a:gd name="T46" fmla="*/ 6 w 61"/>
                  <a:gd name="T47" fmla="*/ 15 h 60"/>
                  <a:gd name="T48" fmla="*/ 17 w 61"/>
                  <a:gd name="T49" fmla="*/ 56 h 60"/>
                  <a:gd name="T50" fmla="*/ 17 w 61"/>
                  <a:gd name="T51" fmla="*/ 56 h 60"/>
                  <a:gd name="T52" fmla="*/ 17 w 61"/>
                  <a:gd name="T53" fmla="*/ 56 h 60"/>
                  <a:gd name="T54" fmla="*/ 17 w 61"/>
                  <a:gd name="T55" fmla="*/ 56 h 60"/>
                  <a:gd name="T56" fmla="*/ 17 w 61"/>
                  <a:gd name="T57" fmla="*/ 56 h 60"/>
                  <a:gd name="T58" fmla="*/ 17 w 61"/>
                  <a:gd name="T59" fmla="*/ 56 h 60"/>
                  <a:gd name="T60" fmla="*/ 17 w 61"/>
                  <a:gd name="T61" fmla="*/ 56 h 60"/>
                  <a:gd name="T62" fmla="*/ 17 w 61"/>
                  <a:gd name="T63" fmla="*/ 56 h 60"/>
                  <a:gd name="T64" fmla="*/ 31 w 61"/>
                  <a:gd name="T65" fmla="*/ 60 h 60"/>
                  <a:gd name="T66" fmla="*/ 56 w 61"/>
                  <a:gd name="T67" fmla="*/ 25 h 60"/>
                  <a:gd name="T68" fmla="*/ 43 w 61"/>
                  <a:gd name="T69" fmla="*/ 5 h 60"/>
                  <a:gd name="T70" fmla="*/ 43 w 61"/>
                  <a:gd name="T71" fmla="*/ 5 h 60"/>
                  <a:gd name="T72" fmla="*/ 43 w 61"/>
                  <a:gd name="T73" fmla="*/ 5 h 60"/>
                  <a:gd name="T74" fmla="*/ 43 w 61"/>
                  <a:gd name="T75" fmla="*/ 5 h 60"/>
                  <a:gd name="T76" fmla="*/ 43 w 61"/>
                  <a:gd name="T77" fmla="*/ 5 h 60"/>
                  <a:gd name="T78" fmla="*/ 43 w 61"/>
                  <a:gd name="T79" fmla="*/ 5 h 60"/>
                  <a:gd name="T80" fmla="*/ 43 w 61"/>
                  <a:gd name="T81" fmla="*/ 5 h 60"/>
                  <a:gd name="T82" fmla="*/ 43 w 61"/>
                  <a:gd name="T83" fmla="*/ 5 h 60"/>
                  <a:gd name="T84" fmla="*/ 43 w 61"/>
                  <a:gd name="T85" fmla="*/ 5 h 60"/>
                  <a:gd name="T86" fmla="*/ 43 w 61"/>
                  <a:gd name="T87" fmla="*/ 5 h 60"/>
                  <a:gd name="T88" fmla="*/ 29 w 61"/>
                  <a:gd name="T8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1" h="60">
                    <a:moveTo>
                      <a:pt x="22" y="6"/>
                    </a:moveTo>
                    <a:cubicBezTo>
                      <a:pt x="24" y="5"/>
                      <a:pt x="27" y="5"/>
                      <a:pt x="29" y="5"/>
                    </a:cubicBezTo>
                    <a:cubicBezTo>
                      <a:pt x="33" y="5"/>
                      <a:pt x="37" y="6"/>
                      <a:pt x="41" y="8"/>
                    </a:cubicBezTo>
                    <a:cubicBezTo>
                      <a:pt x="41" y="8"/>
                      <a:pt x="42" y="9"/>
                      <a:pt x="42" y="9"/>
                    </a:cubicBezTo>
                    <a:cubicBezTo>
                      <a:pt x="61" y="23"/>
                      <a:pt x="54" y="52"/>
                      <a:pt x="35" y="56"/>
                    </a:cubicBezTo>
                    <a:cubicBezTo>
                      <a:pt x="34" y="56"/>
                      <a:pt x="32" y="56"/>
                      <a:pt x="31" y="56"/>
                    </a:cubicBezTo>
                    <a:cubicBezTo>
                      <a:pt x="30" y="56"/>
                      <a:pt x="30" y="56"/>
                      <a:pt x="30" y="56"/>
                    </a:cubicBezTo>
                    <a:cubicBezTo>
                      <a:pt x="25" y="56"/>
                      <a:pt x="20" y="54"/>
                      <a:pt x="16" y="51"/>
                    </a:cubicBezTo>
                    <a:cubicBezTo>
                      <a:pt x="12" y="47"/>
                      <a:pt x="9" y="42"/>
                      <a:pt x="8" y="37"/>
                    </a:cubicBezTo>
                    <a:cubicBezTo>
                      <a:pt x="6" y="30"/>
                      <a:pt x="6" y="23"/>
                      <a:pt x="10" y="16"/>
                    </a:cubicBezTo>
                    <a:cubicBezTo>
                      <a:pt x="10" y="16"/>
                      <a:pt x="10" y="16"/>
                      <a:pt x="10" y="16"/>
                    </a:cubicBezTo>
                    <a:cubicBezTo>
                      <a:pt x="10" y="16"/>
                      <a:pt x="10" y="16"/>
                      <a:pt x="10" y="16"/>
                    </a:cubicBezTo>
                    <a:cubicBezTo>
                      <a:pt x="10" y="16"/>
                      <a:pt x="10" y="16"/>
                      <a:pt x="10" y="16"/>
                    </a:cubicBezTo>
                    <a:cubicBezTo>
                      <a:pt x="10" y="16"/>
                      <a:pt x="10" y="16"/>
                      <a:pt x="10" y="16"/>
                    </a:cubicBezTo>
                    <a:cubicBezTo>
                      <a:pt x="10" y="16"/>
                      <a:pt x="10" y="16"/>
                      <a:pt x="10" y="16"/>
                    </a:cubicBezTo>
                    <a:cubicBezTo>
                      <a:pt x="10" y="16"/>
                      <a:pt x="10" y="16"/>
                      <a:pt x="10" y="16"/>
                    </a:cubicBezTo>
                    <a:cubicBezTo>
                      <a:pt x="10" y="16"/>
                      <a:pt x="10" y="16"/>
                      <a:pt x="10" y="16"/>
                    </a:cubicBezTo>
                    <a:cubicBezTo>
                      <a:pt x="13" y="11"/>
                      <a:pt x="17" y="8"/>
                      <a:pt x="22" y="6"/>
                    </a:cubicBezTo>
                    <a:moveTo>
                      <a:pt x="29" y="0"/>
                    </a:moveTo>
                    <a:cubicBezTo>
                      <a:pt x="20" y="0"/>
                      <a:pt x="13" y="5"/>
                      <a:pt x="8" y="12"/>
                    </a:cubicBezTo>
                    <a:cubicBezTo>
                      <a:pt x="8" y="12"/>
                      <a:pt x="8" y="13"/>
                      <a:pt x="7" y="13"/>
                    </a:cubicBezTo>
                    <a:cubicBezTo>
                      <a:pt x="7" y="13"/>
                      <a:pt x="7" y="13"/>
                      <a:pt x="7" y="13"/>
                    </a:cubicBezTo>
                    <a:cubicBezTo>
                      <a:pt x="7" y="14"/>
                      <a:pt x="7" y="14"/>
                      <a:pt x="6" y="15"/>
                    </a:cubicBezTo>
                    <a:cubicBezTo>
                      <a:pt x="6" y="15"/>
                      <a:pt x="6" y="15"/>
                      <a:pt x="6" y="15"/>
                    </a:cubicBezTo>
                    <a:cubicBezTo>
                      <a:pt x="1" y="25"/>
                      <a:pt x="0" y="44"/>
                      <a:pt x="17" y="56"/>
                    </a:cubicBezTo>
                    <a:cubicBezTo>
                      <a:pt x="17" y="56"/>
                      <a:pt x="17" y="56"/>
                      <a:pt x="17" y="56"/>
                    </a:cubicBezTo>
                    <a:cubicBezTo>
                      <a:pt x="17" y="56"/>
                      <a:pt x="17" y="56"/>
                      <a:pt x="17" y="56"/>
                    </a:cubicBezTo>
                    <a:cubicBezTo>
                      <a:pt x="17" y="56"/>
                      <a:pt x="17" y="56"/>
                      <a:pt x="17" y="56"/>
                    </a:cubicBezTo>
                    <a:cubicBezTo>
                      <a:pt x="17" y="56"/>
                      <a:pt x="17" y="56"/>
                      <a:pt x="17" y="56"/>
                    </a:cubicBezTo>
                    <a:cubicBezTo>
                      <a:pt x="17" y="56"/>
                      <a:pt x="17" y="56"/>
                      <a:pt x="17" y="56"/>
                    </a:cubicBezTo>
                    <a:cubicBezTo>
                      <a:pt x="17" y="56"/>
                      <a:pt x="17" y="56"/>
                      <a:pt x="17" y="56"/>
                    </a:cubicBezTo>
                    <a:cubicBezTo>
                      <a:pt x="17" y="56"/>
                      <a:pt x="17" y="56"/>
                      <a:pt x="17" y="56"/>
                    </a:cubicBezTo>
                    <a:cubicBezTo>
                      <a:pt x="21" y="59"/>
                      <a:pt x="26" y="60"/>
                      <a:pt x="31" y="60"/>
                    </a:cubicBezTo>
                    <a:cubicBezTo>
                      <a:pt x="46" y="60"/>
                      <a:pt x="60" y="45"/>
                      <a:pt x="56" y="25"/>
                    </a:cubicBezTo>
                    <a:cubicBezTo>
                      <a:pt x="56" y="21"/>
                      <a:pt x="53" y="11"/>
                      <a:pt x="43" y="5"/>
                    </a:cubicBezTo>
                    <a:cubicBezTo>
                      <a:pt x="43" y="5"/>
                      <a:pt x="43" y="5"/>
                      <a:pt x="43" y="5"/>
                    </a:cubicBezTo>
                    <a:cubicBezTo>
                      <a:pt x="43" y="5"/>
                      <a:pt x="43" y="5"/>
                      <a:pt x="43" y="5"/>
                    </a:cubicBezTo>
                    <a:cubicBezTo>
                      <a:pt x="43" y="5"/>
                      <a:pt x="43" y="5"/>
                      <a:pt x="43" y="5"/>
                    </a:cubicBezTo>
                    <a:cubicBezTo>
                      <a:pt x="43" y="5"/>
                      <a:pt x="43" y="5"/>
                      <a:pt x="43" y="5"/>
                    </a:cubicBezTo>
                    <a:cubicBezTo>
                      <a:pt x="43" y="5"/>
                      <a:pt x="43" y="5"/>
                      <a:pt x="43" y="5"/>
                    </a:cubicBezTo>
                    <a:cubicBezTo>
                      <a:pt x="43" y="5"/>
                      <a:pt x="43" y="5"/>
                      <a:pt x="43" y="5"/>
                    </a:cubicBezTo>
                    <a:cubicBezTo>
                      <a:pt x="43" y="5"/>
                      <a:pt x="43" y="5"/>
                      <a:pt x="43" y="5"/>
                    </a:cubicBezTo>
                    <a:cubicBezTo>
                      <a:pt x="43" y="5"/>
                      <a:pt x="43" y="5"/>
                      <a:pt x="43" y="5"/>
                    </a:cubicBezTo>
                    <a:cubicBezTo>
                      <a:pt x="43" y="5"/>
                      <a:pt x="43" y="5"/>
                      <a:pt x="43" y="5"/>
                    </a:cubicBezTo>
                    <a:cubicBezTo>
                      <a:pt x="38" y="2"/>
                      <a:pt x="33" y="0"/>
                      <a:pt x="2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52" name="Freeform 314"/>
              <p:cNvSpPr>
                <a:spLocks/>
              </p:cNvSpPr>
              <p:nvPr/>
            </p:nvSpPr>
            <p:spPr bwMode="auto">
              <a:xfrm>
                <a:off x="1234" y="1964"/>
                <a:ext cx="25" cy="27"/>
              </a:xfrm>
              <a:custGeom>
                <a:avLst/>
                <a:gdLst>
                  <a:gd name="T0" fmla="*/ 8 w 16"/>
                  <a:gd name="T1" fmla="*/ 0 h 17"/>
                  <a:gd name="T2" fmla="*/ 6 w 16"/>
                  <a:gd name="T3" fmla="*/ 0 h 17"/>
                  <a:gd name="T4" fmla="*/ 2 w 16"/>
                  <a:gd name="T5" fmla="*/ 4 h 17"/>
                  <a:gd name="T6" fmla="*/ 2 w 16"/>
                  <a:gd name="T7" fmla="*/ 4 h 17"/>
                  <a:gd name="T8" fmla="*/ 2 w 16"/>
                  <a:gd name="T9" fmla="*/ 4 h 17"/>
                  <a:gd name="T10" fmla="*/ 2 w 16"/>
                  <a:gd name="T11" fmla="*/ 4 h 17"/>
                  <a:gd name="T12" fmla="*/ 2 w 16"/>
                  <a:gd name="T13" fmla="*/ 4 h 17"/>
                  <a:gd name="T14" fmla="*/ 2 w 16"/>
                  <a:gd name="T15" fmla="*/ 4 h 17"/>
                  <a:gd name="T16" fmla="*/ 2 w 16"/>
                  <a:gd name="T17" fmla="*/ 4 h 17"/>
                  <a:gd name="T18" fmla="*/ 2 w 16"/>
                  <a:gd name="T19" fmla="*/ 4 h 17"/>
                  <a:gd name="T20" fmla="*/ 1 w 16"/>
                  <a:gd name="T21" fmla="*/ 7 h 17"/>
                  <a:gd name="T22" fmla="*/ 8 w 16"/>
                  <a:gd name="T23" fmla="*/ 17 h 17"/>
                  <a:gd name="T24" fmla="*/ 10 w 16"/>
                  <a:gd name="T25" fmla="*/ 17 h 17"/>
                  <a:gd name="T26" fmla="*/ 10 w 16"/>
                  <a:gd name="T27" fmla="*/ 16 h 17"/>
                  <a:gd name="T28" fmla="*/ 14 w 16"/>
                  <a:gd name="T29" fmla="*/ 13 h 17"/>
                  <a:gd name="T30" fmla="*/ 16 w 16"/>
                  <a:gd name="T31" fmla="*/ 10 h 17"/>
                  <a:gd name="T32" fmla="*/ 15 w 16"/>
                  <a:gd name="T33" fmla="*/ 6 h 17"/>
                  <a:gd name="T34" fmla="*/ 15 w 16"/>
                  <a:gd name="T35" fmla="*/ 5 h 17"/>
                  <a:gd name="T36" fmla="*/ 12 w 16"/>
                  <a:gd name="T37" fmla="*/ 1 h 17"/>
                  <a:gd name="T38" fmla="*/ 8 w 16"/>
                  <a:gd name="T3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17">
                    <a:moveTo>
                      <a:pt x="8" y="0"/>
                    </a:moveTo>
                    <a:cubicBezTo>
                      <a:pt x="7" y="0"/>
                      <a:pt x="7" y="0"/>
                      <a:pt x="6" y="0"/>
                    </a:cubicBezTo>
                    <a:cubicBezTo>
                      <a:pt x="4" y="1"/>
                      <a:pt x="3" y="2"/>
                      <a:pt x="2" y="4"/>
                    </a:cubicBezTo>
                    <a:cubicBezTo>
                      <a:pt x="2" y="4"/>
                      <a:pt x="2" y="4"/>
                      <a:pt x="2" y="4"/>
                    </a:cubicBezTo>
                    <a:cubicBezTo>
                      <a:pt x="2" y="4"/>
                      <a:pt x="2" y="4"/>
                      <a:pt x="2" y="4"/>
                    </a:cubicBezTo>
                    <a:cubicBezTo>
                      <a:pt x="2" y="4"/>
                      <a:pt x="2" y="4"/>
                      <a:pt x="2" y="4"/>
                    </a:cubicBezTo>
                    <a:cubicBezTo>
                      <a:pt x="2" y="4"/>
                      <a:pt x="2" y="4"/>
                      <a:pt x="2" y="4"/>
                    </a:cubicBezTo>
                    <a:cubicBezTo>
                      <a:pt x="2" y="4"/>
                      <a:pt x="2" y="4"/>
                      <a:pt x="2" y="4"/>
                    </a:cubicBezTo>
                    <a:cubicBezTo>
                      <a:pt x="2" y="4"/>
                      <a:pt x="2" y="4"/>
                      <a:pt x="2" y="4"/>
                    </a:cubicBezTo>
                    <a:cubicBezTo>
                      <a:pt x="2" y="4"/>
                      <a:pt x="2" y="4"/>
                      <a:pt x="2" y="4"/>
                    </a:cubicBezTo>
                    <a:cubicBezTo>
                      <a:pt x="1" y="5"/>
                      <a:pt x="1" y="6"/>
                      <a:pt x="1" y="7"/>
                    </a:cubicBezTo>
                    <a:cubicBezTo>
                      <a:pt x="0" y="12"/>
                      <a:pt x="4" y="17"/>
                      <a:pt x="8" y="17"/>
                    </a:cubicBezTo>
                    <a:cubicBezTo>
                      <a:pt x="9" y="17"/>
                      <a:pt x="9" y="17"/>
                      <a:pt x="10" y="17"/>
                    </a:cubicBezTo>
                    <a:cubicBezTo>
                      <a:pt x="10" y="17"/>
                      <a:pt x="10" y="17"/>
                      <a:pt x="10" y="16"/>
                    </a:cubicBezTo>
                    <a:cubicBezTo>
                      <a:pt x="12" y="16"/>
                      <a:pt x="13" y="15"/>
                      <a:pt x="14" y="13"/>
                    </a:cubicBezTo>
                    <a:cubicBezTo>
                      <a:pt x="15" y="12"/>
                      <a:pt x="15" y="11"/>
                      <a:pt x="16" y="10"/>
                    </a:cubicBezTo>
                    <a:cubicBezTo>
                      <a:pt x="16" y="9"/>
                      <a:pt x="16" y="8"/>
                      <a:pt x="15" y="6"/>
                    </a:cubicBezTo>
                    <a:cubicBezTo>
                      <a:pt x="15" y="6"/>
                      <a:pt x="15" y="5"/>
                      <a:pt x="15" y="5"/>
                    </a:cubicBezTo>
                    <a:cubicBezTo>
                      <a:pt x="14" y="3"/>
                      <a:pt x="13" y="2"/>
                      <a:pt x="12" y="1"/>
                    </a:cubicBezTo>
                    <a:cubicBezTo>
                      <a:pt x="11" y="0"/>
                      <a:pt x="9"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53" name="Freeform 315"/>
              <p:cNvSpPr>
                <a:spLocks noEditPoints="1"/>
              </p:cNvSpPr>
              <p:nvPr/>
            </p:nvSpPr>
            <p:spPr bwMode="auto">
              <a:xfrm>
                <a:off x="1230" y="1958"/>
                <a:ext cx="34" cy="39"/>
              </a:xfrm>
              <a:custGeom>
                <a:avLst/>
                <a:gdLst>
                  <a:gd name="T0" fmla="*/ 9 w 22"/>
                  <a:gd name="T1" fmla="*/ 4 h 25"/>
                  <a:gd name="T2" fmla="*/ 11 w 22"/>
                  <a:gd name="T3" fmla="*/ 4 h 25"/>
                  <a:gd name="T4" fmla="*/ 15 w 22"/>
                  <a:gd name="T5" fmla="*/ 5 h 25"/>
                  <a:gd name="T6" fmla="*/ 15 w 22"/>
                  <a:gd name="T7" fmla="*/ 5 h 25"/>
                  <a:gd name="T8" fmla="*/ 18 w 22"/>
                  <a:gd name="T9" fmla="*/ 9 h 25"/>
                  <a:gd name="T10" fmla="*/ 19 w 22"/>
                  <a:gd name="T11" fmla="*/ 14 h 25"/>
                  <a:gd name="T12" fmla="*/ 17 w 22"/>
                  <a:gd name="T13" fmla="*/ 17 h 25"/>
                  <a:gd name="T14" fmla="*/ 13 w 22"/>
                  <a:gd name="T15" fmla="*/ 20 h 25"/>
                  <a:gd name="T16" fmla="*/ 13 w 22"/>
                  <a:gd name="T17" fmla="*/ 21 h 25"/>
                  <a:gd name="T18" fmla="*/ 11 w 22"/>
                  <a:gd name="T19" fmla="*/ 21 h 25"/>
                  <a:gd name="T20" fmla="*/ 4 w 22"/>
                  <a:gd name="T21" fmla="*/ 11 h 25"/>
                  <a:gd name="T22" fmla="*/ 5 w 22"/>
                  <a:gd name="T23" fmla="*/ 8 h 25"/>
                  <a:gd name="T24" fmla="*/ 5 w 22"/>
                  <a:gd name="T25" fmla="*/ 8 h 25"/>
                  <a:gd name="T26" fmla="*/ 5 w 22"/>
                  <a:gd name="T27" fmla="*/ 8 h 25"/>
                  <a:gd name="T28" fmla="*/ 5 w 22"/>
                  <a:gd name="T29" fmla="*/ 8 h 25"/>
                  <a:gd name="T30" fmla="*/ 5 w 22"/>
                  <a:gd name="T31" fmla="*/ 8 h 25"/>
                  <a:gd name="T32" fmla="*/ 5 w 22"/>
                  <a:gd name="T33" fmla="*/ 8 h 25"/>
                  <a:gd name="T34" fmla="*/ 5 w 22"/>
                  <a:gd name="T35" fmla="*/ 8 h 25"/>
                  <a:gd name="T36" fmla="*/ 5 w 22"/>
                  <a:gd name="T37" fmla="*/ 8 h 25"/>
                  <a:gd name="T38" fmla="*/ 9 w 22"/>
                  <a:gd name="T39" fmla="*/ 4 h 25"/>
                  <a:gd name="T40" fmla="*/ 11 w 22"/>
                  <a:gd name="T41" fmla="*/ 0 h 25"/>
                  <a:gd name="T42" fmla="*/ 8 w 22"/>
                  <a:gd name="T43" fmla="*/ 0 h 25"/>
                  <a:gd name="T44" fmla="*/ 2 w 22"/>
                  <a:gd name="T45" fmla="*/ 5 h 25"/>
                  <a:gd name="T46" fmla="*/ 2 w 22"/>
                  <a:gd name="T47" fmla="*/ 5 h 25"/>
                  <a:gd name="T48" fmla="*/ 2 w 22"/>
                  <a:gd name="T49" fmla="*/ 5 h 25"/>
                  <a:gd name="T50" fmla="*/ 2 w 22"/>
                  <a:gd name="T51" fmla="*/ 5 h 25"/>
                  <a:gd name="T52" fmla="*/ 1 w 22"/>
                  <a:gd name="T53" fmla="*/ 5 h 25"/>
                  <a:gd name="T54" fmla="*/ 1 w 22"/>
                  <a:gd name="T55" fmla="*/ 5 h 25"/>
                  <a:gd name="T56" fmla="*/ 0 w 22"/>
                  <a:gd name="T57" fmla="*/ 12 h 25"/>
                  <a:gd name="T58" fmla="*/ 6 w 22"/>
                  <a:gd name="T59" fmla="*/ 23 h 25"/>
                  <a:gd name="T60" fmla="*/ 6 w 22"/>
                  <a:gd name="T61" fmla="*/ 24 h 25"/>
                  <a:gd name="T62" fmla="*/ 11 w 22"/>
                  <a:gd name="T63" fmla="*/ 25 h 25"/>
                  <a:gd name="T64" fmla="*/ 20 w 22"/>
                  <a:gd name="T65" fmla="*/ 20 h 25"/>
                  <a:gd name="T66" fmla="*/ 22 w 22"/>
                  <a:gd name="T67" fmla="*/ 13 h 25"/>
                  <a:gd name="T68" fmla="*/ 22 w 22"/>
                  <a:gd name="T69" fmla="*/ 10 h 25"/>
                  <a:gd name="T70" fmla="*/ 21 w 22"/>
                  <a:gd name="T71" fmla="*/ 7 h 25"/>
                  <a:gd name="T72" fmla="*/ 16 w 22"/>
                  <a:gd name="T73" fmla="*/ 1 h 25"/>
                  <a:gd name="T74" fmla="*/ 11 w 22"/>
                  <a:gd name="T7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 h="25">
                    <a:moveTo>
                      <a:pt x="9" y="4"/>
                    </a:moveTo>
                    <a:cubicBezTo>
                      <a:pt x="10" y="4"/>
                      <a:pt x="10" y="4"/>
                      <a:pt x="11" y="4"/>
                    </a:cubicBezTo>
                    <a:cubicBezTo>
                      <a:pt x="12" y="4"/>
                      <a:pt x="13" y="4"/>
                      <a:pt x="15" y="5"/>
                    </a:cubicBezTo>
                    <a:cubicBezTo>
                      <a:pt x="15" y="5"/>
                      <a:pt x="15" y="5"/>
                      <a:pt x="15" y="5"/>
                    </a:cubicBezTo>
                    <a:cubicBezTo>
                      <a:pt x="16" y="6"/>
                      <a:pt x="17" y="7"/>
                      <a:pt x="18" y="9"/>
                    </a:cubicBezTo>
                    <a:cubicBezTo>
                      <a:pt x="19" y="10"/>
                      <a:pt x="19" y="12"/>
                      <a:pt x="19" y="14"/>
                    </a:cubicBezTo>
                    <a:cubicBezTo>
                      <a:pt x="18" y="15"/>
                      <a:pt x="18" y="16"/>
                      <a:pt x="17" y="17"/>
                    </a:cubicBezTo>
                    <a:cubicBezTo>
                      <a:pt x="17" y="19"/>
                      <a:pt x="15" y="20"/>
                      <a:pt x="13" y="20"/>
                    </a:cubicBezTo>
                    <a:cubicBezTo>
                      <a:pt x="13" y="21"/>
                      <a:pt x="13" y="21"/>
                      <a:pt x="13" y="21"/>
                    </a:cubicBezTo>
                    <a:cubicBezTo>
                      <a:pt x="12" y="21"/>
                      <a:pt x="12" y="21"/>
                      <a:pt x="11" y="21"/>
                    </a:cubicBezTo>
                    <a:cubicBezTo>
                      <a:pt x="7" y="21"/>
                      <a:pt x="3" y="16"/>
                      <a:pt x="4" y="11"/>
                    </a:cubicBezTo>
                    <a:cubicBezTo>
                      <a:pt x="4" y="10"/>
                      <a:pt x="4" y="9"/>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6" y="6"/>
                      <a:pt x="7" y="5"/>
                      <a:pt x="9" y="4"/>
                    </a:cubicBezTo>
                    <a:moveTo>
                      <a:pt x="11" y="0"/>
                    </a:moveTo>
                    <a:cubicBezTo>
                      <a:pt x="10" y="0"/>
                      <a:pt x="9" y="0"/>
                      <a:pt x="8" y="0"/>
                    </a:cubicBezTo>
                    <a:cubicBezTo>
                      <a:pt x="6" y="1"/>
                      <a:pt x="3" y="2"/>
                      <a:pt x="2" y="5"/>
                    </a:cubicBezTo>
                    <a:cubicBezTo>
                      <a:pt x="2" y="5"/>
                      <a:pt x="2" y="5"/>
                      <a:pt x="2" y="5"/>
                    </a:cubicBezTo>
                    <a:cubicBezTo>
                      <a:pt x="2" y="5"/>
                      <a:pt x="2" y="5"/>
                      <a:pt x="2" y="5"/>
                    </a:cubicBezTo>
                    <a:cubicBezTo>
                      <a:pt x="2" y="5"/>
                      <a:pt x="2" y="5"/>
                      <a:pt x="2" y="5"/>
                    </a:cubicBezTo>
                    <a:cubicBezTo>
                      <a:pt x="2" y="5"/>
                      <a:pt x="1" y="5"/>
                      <a:pt x="1" y="5"/>
                    </a:cubicBezTo>
                    <a:cubicBezTo>
                      <a:pt x="1" y="5"/>
                      <a:pt x="1" y="5"/>
                      <a:pt x="1" y="5"/>
                    </a:cubicBezTo>
                    <a:cubicBezTo>
                      <a:pt x="0" y="7"/>
                      <a:pt x="0" y="10"/>
                      <a:pt x="0" y="12"/>
                    </a:cubicBezTo>
                    <a:cubicBezTo>
                      <a:pt x="0" y="17"/>
                      <a:pt x="2" y="21"/>
                      <a:pt x="6" y="23"/>
                    </a:cubicBezTo>
                    <a:cubicBezTo>
                      <a:pt x="6" y="23"/>
                      <a:pt x="6" y="24"/>
                      <a:pt x="6" y="24"/>
                    </a:cubicBezTo>
                    <a:cubicBezTo>
                      <a:pt x="8" y="25"/>
                      <a:pt x="10" y="25"/>
                      <a:pt x="11" y="25"/>
                    </a:cubicBezTo>
                    <a:cubicBezTo>
                      <a:pt x="15" y="25"/>
                      <a:pt x="18" y="23"/>
                      <a:pt x="20" y="20"/>
                    </a:cubicBezTo>
                    <a:cubicBezTo>
                      <a:pt x="22" y="18"/>
                      <a:pt x="22" y="16"/>
                      <a:pt x="22" y="13"/>
                    </a:cubicBezTo>
                    <a:cubicBezTo>
                      <a:pt x="22" y="12"/>
                      <a:pt x="22" y="11"/>
                      <a:pt x="22" y="10"/>
                    </a:cubicBezTo>
                    <a:cubicBezTo>
                      <a:pt x="22" y="9"/>
                      <a:pt x="22" y="8"/>
                      <a:pt x="21" y="7"/>
                    </a:cubicBezTo>
                    <a:cubicBezTo>
                      <a:pt x="20" y="5"/>
                      <a:pt x="18" y="3"/>
                      <a:pt x="16" y="1"/>
                    </a:cubicBezTo>
                    <a:cubicBezTo>
                      <a:pt x="14" y="0"/>
                      <a:pt x="12"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54" name="Freeform 316"/>
              <p:cNvSpPr>
                <a:spLocks noEditPoints="1"/>
              </p:cNvSpPr>
              <p:nvPr/>
            </p:nvSpPr>
            <p:spPr bwMode="auto">
              <a:xfrm>
                <a:off x="1506" y="2835"/>
                <a:ext cx="70" cy="73"/>
              </a:xfrm>
              <a:custGeom>
                <a:avLst/>
                <a:gdLst>
                  <a:gd name="T0" fmla="*/ 18 w 45"/>
                  <a:gd name="T1" fmla="*/ 17 h 47"/>
                  <a:gd name="T2" fmla="*/ 18 w 45"/>
                  <a:gd name="T3" fmla="*/ 17 h 47"/>
                  <a:gd name="T4" fmla="*/ 27 w 45"/>
                  <a:gd name="T5" fmla="*/ 12 h 47"/>
                  <a:gd name="T6" fmla="*/ 34 w 45"/>
                  <a:gd name="T7" fmla="*/ 18 h 47"/>
                  <a:gd name="T8" fmla="*/ 34 w 45"/>
                  <a:gd name="T9" fmla="*/ 23 h 47"/>
                  <a:gd name="T10" fmla="*/ 21 w 45"/>
                  <a:gd name="T11" fmla="*/ 35 h 47"/>
                  <a:gd name="T12" fmla="*/ 18 w 45"/>
                  <a:gd name="T13" fmla="*/ 35 h 47"/>
                  <a:gd name="T14" fmla="*/ 18 w 45"/>
                  <a:gd name="T15" fmla="*/ 17 h 47"/>
                  <a:gd name="T16" fmla="*/ 18 w 45"/>
                  <a:gd name="T17" fmla="*/ 17 h 47"/>
                  <a:gd name="T18" fmla="*/ 18 w 45"/>
                  <a:gd name="T19" fmla="*/ 17 h 47"/>
                  <a:gd name="T20" fmla="*/ 30 w 45"/>
                  <a:gd name="T21" fmla="*/ 0 h 47"/>
                  <a:gd name="T22" fmla="*/ 15 w 45"/>
                  <a:gd name="T23" fmla="*/ 5 h 47"/>
                  <a:gd name="T24" fmla="*/ 15 w 45"/>
                  <a:gd name="T25" fmla="*/ 6 h 47"/>
                  <a:gd name="T26" fmla="*/ 15 w 45"/>
                  <a:gd name="T27" fmla="*/ 6 h 47"/>
                  <a:gd name="T28" fmla="*/ 13 w 45"/>
                  <a:gd name="T29" fmla="*/ 7 h 47"/>
                  <a:gd name="T30" fmla="*/ 13 w 45"/>
                  <a:gd name="T31" fmla="*/ 7 h 47"/>
                  <a:gd name="T32" fmla="*/ 13 w 45"/>
                  <a:gd name="T33" fmla="*/ 7 h 47"/>
                  <a:gd name="T34" fmla="*/ 13 w 45"/>
                  <a:gd name="T35" fmla="*/ 7 h 47"/>
                  <a:gd name="T36" fmla="*/ 13 w 45"/>
                  <a:gd name="T37" fmla="*/ 7 h 47"/>
                  <a:gd name="T38" fmla="*/ 13 w 45"/>
                  <a:gd name="T39" fmla="*/ 7 h 47"/>
                  <a:gd name="T40" fmla="*/ 13 w 45"/>
                  <a:gd name="T41" fmla="*/ 7 h 47"/>
                  <a:gd name="T42" fmla="*/ 13 w 45"/>
                  <a:gd name="T43" fmla="*/ 7 h 47"/>
                  <a:gd name="T44" fmla="*/ 13 w 45"/>
                  <a:gd name="T45" fmla="*/ 7 h 47"/>
                  <a:gd name="T46" fmla="*/ 12 w 45"/>
                  <a:gd name="T47" fmla="*/ 9 h 47"/>
                  <a:gd name="T48" fmla="*/ 12 w 45"/>
                  <a:gd name="T49" fmla="*/ 9 h 47"/>
                  <a:gd name="T50" fmla="*/ 12 w 45"/>
                  <a:gd name="T51" fmla="*/ 9 h 47"/>
                  <a:gd name="T52" fmla="*/ 12 w 45"/>
                  <a:gd name="T53" fmla="*/ 9 h 47"/>
                  <a:gd name="T54" fmla="*/ 12 w 45"/>
                  <a:gd name="T55" fmla="*/ 9 h 47"/>
                  <a:gd name="T56" fmla="*/ 8 w 45"/>
                  <a:gd name="T57" fmla="*/ 43 h 47"/>
                  <a:gd name="T58" fmla="*/ 13 w 45"/>
                  <a:gd name="T59" fmla="*/ 46 h 47"/>
                  <a:gd name="T60" fmla="*/ 16 w 45"/>
                  <a:gd name="T61" fmla="*/ 47 h 47"/>
                  <a:gd name="T62" fmla="*/ 18 w 45"/>
                  <a:gd name="T63" fmla="*/ 47 h 47"/>
                  <a:gd name="T64" fmla="*/ 44 w 45"/>
                  <a:gd name="T65" fmla="*/ 22 h 47"/>
                  <a:gd name="T66" fmla="*/ 45 w 45"/>
                  <a:gd name="T67" fmla="*/ 15 h 47"/>
                  <a:gd name="T68" fmla="*/ 44 w 45"/>
                  <a:gd name="T69" fmla="*/ 13 h 47"/>
                  <a:gd name="T70" fmla="*/ 40 w 45"/>
                  <a:gd name="T71" fmla="*/ 4 h 47"/>
                  <a:gd name="T72" fmla="*/ 30 w 45"/>
                  <a:gd name="T7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 h="47">
                    <a:moveTo>
                      <a:pt x="18" y="17"/>
                    </a:moveTo>
                    <a:cubicBezTo>
                      <a:pt x="18" y="17"/>
                      <a:pt x="18" y="17"/>
                      <a:pt x="18" y="17"/>
                    </a:cubicBezTo>
                    <a:cubicBezTo>
                      <a:pt x="21" y="13"/>
                      <a:pt x="24" y="12"/>
                      <a:pt x="27" y="12"/>
                    </a:cubicBezTo>
                    <a:cubicBezTo>
                      <a:pt x="30" y="12"/>
                      <a:pt x="33" y="14"/>
                      <a:pt x="34" y="18"/>
                    </a:cubicBezTo>
                    <a:cubicBezTo>
                      <a:pt x="34" y="20"/>
                      <a:pt x="34" y="21"/>
                      <a:pt x="34" y="23"/>
                    </a:cubicBezTo>
                    <a:cubicBezTo>
                      <a:pt x="32" y="30"/>
                      <a:pt x="26" y="35"/>
                      <a:pt x="21" y="35"/>
                    </a:cubicBezTo>
                    <a:cubicBezTo>
                      <a:pt x="20" y="35"/>
                      <a:pt x="19" y="35"/>
                      <a:pt x="18" y="35"/>
                    </a:cubicBezTo>
                    <a:cubicBezTo>
                      <a:pt x="13" y="33"/>
                      <a:pt x="12" y="23"/>
                      <a:pt x="18" y="17"/>
                    </a:cubicBezTo>
                    <a:cubicBezTo>
                      <a:pt x="18" y="17"/>
                      <a:pt x="18" y="17"/>
                      <a:pt x="18" y="17"/>
                    </a:cubicBezTo>
                    <a:cubicBezTo>
                      <a:pt x="18" y="17"/>
                      <a:pt x="18" y="17"/>
                      <a:pt x="18" y="17"/>
                    </a:cubicBezTo>
                    <a:moveTo>
                      <a:pt x="30" y="0"/>
                    </a:moveTo>
                    <a:cubicBezTo>
                      <a:pt x="25" y="0"/>
                      <a:pt x="20" y="2"/>
                      <a:pt x="15" y="5"/>
                    </a:cubicBezTo>
                    <a:cubicBezTo>
                      <a:pt x="15" y="5"/>
                      <a:pt x="15" y="6"/>
                      <a:pt x="15" y="6"/>
                    </a:cubicBezTo>
                    <a:cubicBezTo>
                      <a:pt x="15" y="6"/>
                      <a:pt x="15" y="6"/>
                      <a:pt x="15" y="6"/>
                    </a:cubicBezTo>
                    <a:cubicBezTo>
                      <a:pt x="15" y="6"/>
                      <a:pt x="14"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8"/>
                      <a:pt x="12" y="8"/>
                      <a:pt x="12" y="9"/>
                    </a:cubicBezTo>
                    <a:cubicBezTo>
                      <a:pt x="12" y="9"/>
                      <a:pt x="12" y="9"/>
                      <a:pt x="12" y="9"/>
                    </a:cubicBezTo>
                    <a:cubicBezTo>
                      <a:pt x="12" y="9"/>
                      <a:pt x="12" y="9"/>
                      <a:pt x="12" y="9"/>
                    </a:cubicBezTo>
                    <a:cubicBezTo>
                      <a:pt x="12" y="9"/>
                      <a:pt x="12" y="9"/>
                      <a:pt x="12" y="9"/>
                    </a:cubicBezTo>
                    <a:cubicBezTo>
                      <a:pt x="12" y="9"/>
                      <a:pt x="12" y="9"/>
                      <a:pt x="12" y="9"/>
                    </a:cubicBezTo>
                    <a:cubicBezTo>
                      <a:pt x="2" y="20"/>
                      <a:pt x="0" y="36"/>
                      <a:pt x="8" y="43"/>
                    </a:cubicBezTo>
                    <a:cubicBezTo>
                      <a:pt x="9" y="45"/>
                      <a:pt x="11" y="46"/>
                      <a:pt x="13" y="46"/>
                    </a:cubicBezTo>
                    <a:cubicBezTo>
                      <a:pt x="14" y="47"/>
                      <a:pt x="15" y="47"/>
                      <a:pt x="16" y="47"/>
                    </a:cubicBezTo>
                    <a:cubicBezTo>
                      <a:pt x="17" y="47"/>
                      <a:pt x="17" y="47"/>
                      <a:pt x="18" y="47"/>
                    </a:cubicBezTo>
                    <a:cubicBezTo>
                      <a:pt x="29" y="47"/>
                      <a:pt x="41" y="35"/>
                      <a:pt x="44" y="22"/>
                    </a:cubicBezTo>
                    <a:cubicBezTo>
                      <a:pt x="44" y="20"/>
                      <a:pt x="45" y="18"/>
                      <a:pt x="45" y="15"/>
                    </a:cubicBezTo>
                    <a:cubicBezTo>
                      <a:pt x="44" y="14"/>
                      <a:pt x="44" y="14"/>
                      <a:pt x="44" y="13"/>
                    </a:cubicBezTo>
                    <a:cubicBezTo>
                      <a:pt x="44" y="9"/>
                      <a:pt x="42" y="6"/>
                      <a:pt x="40" y="4"/>
                    </a:cubicBezTo>
                    <a:cubicBezTo>
                      <a:pt x="37" y="1"/>
                      <a:pt x="34" y="0"/>
                      <a:pt x="3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55" name="Freeform 317"/>
              <p:cNvSpPr>
                <a:spLocks noEditPoints="1"/>
              </p:cNvSpPr>
              <p:nvPr/>
            </p:nvSpPr>
            <p:spPr bwMode="auto">
              <a:xfrm>
                <a:off x="1501" y="2829"/>
                <a:ext cx="79" cy="85"/>
              </a:xfrm>
              <a:custGeom>
                <a:avLst/>
                <a:gdLst>
                  <a:gd name="T0" fmla="*/ 18 w 51"/>
                  <a:gd name="T1" fmla="*/ 9 h 55"/>
                  <a:gd name="T2" fmla="*/ 33 w 51"/>
                  <a:gd name="T3" fmla="*/ 4 h 55"/>
                  <a:gd name="T4" fmla="*/ 43 w 51"/>
                  <a:gd name="T5" fmla="*/ 8 h 55"/>
                  <a:gd name="T6" fmla="*/ 43 w 51"/>
                  <a:gd name="T7" fmla="*/ 8 h 55"/>
                  <a:gd name="T8" fmla="*/ 47 w 51"/>
                  <a:gd name="T9" fmla="*/ 17 h 55"/>
                  <a:gd name="T10" fmla="*/ 47 w 51"/>
                  <a:gd name="T11" fmla="*/ 26 h 55"/>
                  <a:gd name="T12" fmla="*/ 21 w 51"/>
                  <a:gd name="T13" fmla="*/ 51 h 55"/>
                  <a:gd name="T14" fmla="*/ 19 w 51"/>
                  <a:gd name="T15" fmla="*/ 51 h 55"/>
                  <a:gd name="T16" fmla="*/ 16 w 51"/>
                  <a:gd name="T17" fmla="*/ 50 h 55"/>
                  <a:gd name="T18" fmla="*/ 15 w 51"/>
                  <a:gd name="T19" fmla="*/ 13 h 55"/>
                  <a:gd name="T20" fmla="*/ 15 w 51"/>
                  <a:gd name="T21" fmla="*/ 13 h 55"/>
                  <a:gd name="T22" fmla="*/ 15 w 51"/>
                  <a:gd name="T23" fmla="*/ 13 h 55"/>
                  <a:gd name="T24" fmla="*/ 15 w 51"/>
                  <a:gd name="T25" fmla="*/ 13 h 55"/>
                  <a:gd name="T26" fmla="*/ 15 w 51"/>
                  <a:gd name="T27" fmla="*/ 13 h 55"/>
                  <a:gd name="T28" fmla="*/ 16 w 51"/>
                  <a:gd name="T29" fmla="*/ 11 h 55"/>
                  <a:gd name="T30" fmla="*/ 16 w 51"/>
                  <a:gd name="T31" fmla="*/ 11 h 55"/>
                  <a:gd name="T32" fmla="*/ 16 w 51"/>
                  <a:gd name="T33" fmla="*/ 11 h 55"/>
                  <a:gd name="T34" fmla="*/ 16 w 51"/>
                  <a:gd name="T35" fmla="*/ 11 h 55"/>
                  <a:gd name="T36" fmla="*/ 16 w 51"/>
                  <a:gd name="T37" fmla="*/ 11 h 55"/>
                  <a:gd name="T38" fmla="*/ 16 w 51"/>
                  <a:gd name="T39" fmla="*/ 11 h 55"/>
                  <a:gd name="T40" fmla="*/ 16 w 51"/>
                  <a:gd name="T41" fmla="*/ 11 h 55"/>
                  <a:gd name="T42" fmla="*/ 16 w 51"/>
                  <a:gd name="T43" fmla="*/ 11 h 55"/>
                  <a:gd name="T44" fmla="*/ 16 w 51"/>
                  <a:gd name="T45" fmla="*/ 11 h 55"/>
                  <a:gd name="T46" fmla="*/ 18 w 51"/>
                  <a:gd name="T47" fmla="*/ 10 h 55"/>
                  <a:gd name="T48" fmla="*/ 18 w 51"/>
                  <a:gd name="T49" fmla="*/ 10 h 55"/>
                  <a:gd name="T50" fmla="*/ 18 w 51"/>
                  <a:gd name="T51" fmla="*/ 9 h 55"/>
                  <a:gd name="T52" fmla="*/ 34 w 51"/>
                  <a:gd name="T53" fmla="*/ 0 h 55"/>
                  <a:gd name="T54" fmla="*/ 14 w 51"/>
                  <a:gd name="T55" fmla="*/ 10 h 55"/>
                  <a:gd name="T56" fmla="*/ 13 w 51"/>
                  <a:gd name="T57" fmla="*/ 10 h 55"/>
                  <a:gd name="T58" fmla="*/ 12 w 51"/>
                  <a:gd name="T59" fmla="*/ 12 h 55"/>
                  <a:gd name="T60" fmla="*/ 11 w 51"/>
                  <a:gd name="T61" fmla="*/ 12 h 55"/>
                  <a:gd name="T62" fmla="*/ 5 w 51"/>
                  <a:gd name="T63" fmla="*/ 45 h 55"/>
                  <a:gd name="T64" fmla="*/ 5 w 51"/>
                  <a:gd name="T65" fmla="*/ 46 h 55"/>
                  <a:gd name="T66" fmla="*/ 8 w 51"/>
                  <a:gd name="T67" fmla="*/ 51 h 55"/>
                  <a:gd name="T68" fmla="*/ 20 w 51"/>
                  <a:gd name="T69" fmla="*/ 55 h 55"/>
                  <a:gd name="T70" fmla="*/ 42 w 51"/>
                  <a:gd name="T71" fmla="*/ 43 h 55"/>
                  <a:gd name="T72" fmla="*/ 44 w 51"/>
                  <a:gd name="T73" fmla="*/ 40 h 55"/>
                  <a:gd name="T74" fmla="*/ 51 w 51"/>
                  <a:gd name="T75" fmla="*/ 18 h 55"/>
                  <a:gd name="T76" fmla="*/ 34 w 51"/>
                  <a:gd name="T7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55">
                    <a:moveTo>
                      <a:pt x="18" y="9"/>
                    </a:moveTo>
                    <a:cubicBezTo>
                      <a:pt x="23" y="6"/>
                      <a:pt x="28" y="4"/>
                      <a:pt x="33" y="4"/>
                    </a:cubicBezTo>
                    <a:cubicBezTo>
                      <a:pt x="37" y="4"/>
                      <a:pt x="40" y="5"/>
                      <a:pt x="43" y="8"/>
                    </a:cubicBezTo>
                    <a:cubicBezTo>
                      <a:pt x="43" y="8"/>
                      <a:pt x="43" y="8"/>
                      <a:pt x="43" y="8"/>
                    </a:cubicBezTo>
                    <a:cubicBezTo>
                      <a:pt x="45" y="10"/>
                      <a:pt x="47" y="13"/>
                      <a:pt x="47" y="17"/>
                    </a:cubicBezTo>
                    <a:cubicBezTo>
                      <a:pt x="48" y="20"/>
                      <a:pt x="48" y="23"/>
                      <a:pt x="47" y="26"/>
                    </a:cubicBezTo>
                    <a:cubicBezTo>
                      <a:pt x="44" y="39"/>
                      <a:pt x="32" y="51"/>
                      <a:pt x="21" y="51"/>
                    </a:cubicBezTo>
                    <a:cubicBezTo>
                      <a:pt x="20" y="51"/>
                      <a:pt x="20" y="51"/>
                      <a:pt x="19" y="51"/>
                    </a:cubicBezTo>
                    <a:cubicBezTo>
                      <a:pt x="18" y="51"/>
                      <a:pt x="17" y="51"/>
                      <a:pt x="16" y="50"/>
                    </a:cubicBezTo>
                    <a:cubicBezTo>
                      <a:pt x="3" y="46"/>
                      <a:pt x="2" y="27"/>
                      <a:pt x="15" y="13"/>
                    </a:cubicBezTo>
                    <a:cubicBezTo>
                      <a:pt x="15" y="13"/>
                      <a:pt x="15" y="13"/>
                      <a:pt x="15" y="13"/>
                    </a:cubicBezTo>
                    <a:cubicBezTo>
                      <a:pt x="15" y="13"/>
                      <a:pt x="15" y="13"/>
                      <a:pt x="15" y="13"/>
                    </a:cubicBezTo>
                    <a:cubicBezTo>
                      <a:pt x="15" y="13"/>
                      <a:pt x="15" y="13"/>
                      <a:pt x="15" y="13"/>
                    </a:cubicBezTo>
                    <a:cubicBezTo>
                      <a:pt x="15" y="13"/>
                      <a:pt x="15" y="13"/>
                      <a:pt x="15" y="13"/>
                    </a:cubicBezTo>
                    <a:cubicBezTo>
                      <a:pt x="15" y="12"/>
                      <a:pt x="16" y="12"/>
                      <a:pt x="16" y="11"/>
                    </a:cubicBezTo>
                    <a:cubicBezTo>
                      <a:pt x="16" y="11"/>
                      <a:pt x="16" y="11"/>
                      <a:pt x="16" y="11"/>
                    </a:cubicBezTo>
                    <a:cubicBezTo>
                      <a:pt x="16" y="11"/>
                      <a:pt x="16" y="11"/>
                      <a:pt x="16" y="11"/>
                    </a:cubicBezTo>
                    <a:cubicBezTo>
                      <a:pt x="16" y="11"/>
                      <a:pt x="16" y="11"/>
                      <a:pt x="16" y="11"/>
                    </a:cubicBezTo>
                    <a:cubicBezTo>
                      <a:pt x="16" y="11"/>
                      <a:pt x="16" y="11"/>
                      <a:pt x="16" y="11"/>
                    </a:cubicBezTo>
                    <a:cubicBezTo>
                      <a:pt x="16" y="11"/>
                      <a:pt x="16" y="11"/>
                      <a:pt x="16" y="11"/>
                    </a:cubicBezTo>
                    <a:cubicBezTo>
                      <a:pt x="16" y="11"/>
                      <a:pt x="16" y="11"/>
                      <a:pt x="16" y="11"/>
                    </a:cubicBezTo>
                    <a:cubicBezTo>
                      <a:pt x="16" y="11"/>
                      <a:pt x="16" y="11"/>
                      <a:pt x="16" y="11"/>
                    </a:cubicBezTo>
                    <a:cubicBezTo>
                      <a:pt x="16" y="11"/>
                      <a:pt x="16" y="11"/>
                      <a:pt x="16" y="11"/>
                    </a:cubicBezTo>
                    <a:cubicBezTo>
                      <a:pt x="17" y="11"/>
                      <a:pt x="18" y="10"/>
                      <a:pt x="18" y="10"/>
                    </a:cubicBezTo>
                    <a:cubicBezTo>
                      <a:pt x="18" y="10"/>
                      <a:pt x="18" y="10"/>
                      <a:pt x="18" y="10"/>
                    </a:cubicBezTo>
                    <a:cubicBezTo>
                      <a:pt x="18" y="10"/>
                      <a:pt x="18" y="9"/>
                      <a:pt x="18" y="9"/>
                    </a:cubicBezTo>
                    <a:moveTo>
                      <a:pt x="34" y="0"/>
                    </a:moveTo>
                    <a:cubicBezTo>
                      <a:pt x="27" y="0"/>
                      <a:pt x="20" y="3"/>
                      <a:pt x="14" y="10"/>
                    </a:cubicBezTo>
                    <a:cubicBezTo>
                      <a:pt x="13" y="10"/>
                      <a:pt x="13" y="10"/>
                      <a:pt x="13" y="10"/>
                    </a:cubicBezTo>
                    <a:cubicBezTo>
                      <a:pt x="13" y="11"/>
                      <a:pt x="12" y="11"/>
                      <a:pt x="12" y="12"/>
                    </a:cubicBezTo>
                    <a:cubicBezTo>
                      <a:pt x="12" y="12"/>
                      <a:pt x="12" y="12"/>
                      <a:pt x="11" y="12"/>
                    </a:cubicBezTo>
                    <a:cubicBezTo>
                      <a:pt x="3" y="23"/>
                      <a:pt x="0" y="36"/>
                      <a:pt x="5" y="45"/>
                    </a:cubicBezTo>
                    <a:cubicBezTo>
                      <a:pt x="5" y="46"/>
                      <a:pt x="5" y="46"/>
                      <a:pt x="5" y="46"/>
                    </a:cubicBezTo>
                    <a:cubicBezTo>
                      <a:pt x="6" y="48"/>
                      <a:pt x="7" y="49"/>
                      <a:pt x="8" y="51"/>
                    </a:cubicBezTo>
                    <a:cubicBezTo>
                      <a:pt x="12" y="54"/>
                      <a:pt x="16" y="55"/>
                      <a:pt x="20" y="55"/>
                    </a:cubicBezTo>
                    <a:cubicBezTo>
                      <a:pt x="27" y="55"/>
                      <a:pt x="36" y="50"/>
                      <a:pt x="42" y="43"/>
                    </a:cubicBezTo>
                    <a:cubicBezTo>
                      <a:pt x="43" y="42"/>
                      <a:pt x="44" y="41"/>
                      <a:pt x="44" y="40"/>
                    </a:cubicBezTo>
                    <a:cubicBezTo>
                      <a:pt x="49" y="34"/>
                      <a:pt x="51" y="26"/>
                      <a:pt x="51" y="18"/>
                    </a:cubicBezTo>
                    <a:cubicBezTo>
                      <a:pt x="50" y="6"/>
                      <a:pt x="43" y="0"/>
                      <a:pt x="3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56" name="Freeform 318"/>
              <p:cNvSpPr>
                <a:spLocks/>
              </p:cNvSpPr>
              <p:nvPr/>
            </p:nvSpPr>
            <p:spPr bwMode="auto">
              <a:xfrm>
                <a:off x="1532" y="2860"/>
                <a:ext cx="22" cy="23"/>
              </a:xfrm>
              <a:custGeom>
                <a:avLst/>
                <a:gdLst>
                  <a:gd name="T0" fmla="*/ 9 w 14"/>
                  <a:gd name="T1" fmla="*/ 0 h 15"/>
                  <a:gd name="T2" fmla="*/ 7 w 14"/>
                  <a:gd name="T3" fmla="*/ 0 h 15"/>
                  <a:gd name="T4" fmla="*/ 3 w 14"/>
                  <a:gd name="T5" fmla="*/ 3 h 15"/>
                  <a:gd name="T6" fmla="*/ 3 w 14"/>
                  <a:gd name="T7" fmla="*/ 3 h 15"/>
                  <a:gd name="T8" fmla="*/ 3 w 14"/>
                  <a:gd name="T9" fmla="*/ 3 h 15"/>
                  <a:gd name="T10" fmla="*/ 3 w 14"/>
                  <a:gd name="T11" fmla="*/ 3 h 15"/>
                  <a:gd name="T12" fmla="*/ 0 w 14"/>
                  <a:gd name="T13" fmla="*/ 10 h 15"/>
                  <a:gd name="T14" fmla="*/ 2 w 14"/>
                  <a:gd name="T15" fmla="*/ 14 h 15"/>
                  <a:gd name="T16" fmla="*/ 2 w 14"/>
                  <a:gd name="T17" fmla="*/ 14 h 15"/>
                  <a:gd name="T18" fmla="*/ 2 w 14"/>
                  <a:gd name="T19" fmla="*/ 14 h 15"/>
                  <a:gd name="T20" fmla="*/ 2 w 14"/>
                  <a:gd name="T21" fmla="*/ 14 h 15"/>
                  <a:gd name="T22" fmla="*/ 5 w 14"/>
                  <a:gd name="T23" fmla="*/ 15 h 15"/>
                  <a:gd name="T24" fmla="*/ 5 w 14"/>
                  <a:gd name="T25" fmla="*/ 15 h 15"/>
                  <a:gd name="T26" fmla="*/ 8 w 14"/>
                  <a:gd name="T27" fmla="*/ 14 h 15"/>
                  <a:gd name="T28" fmla="*/ 11 w 14"/>
                  <a:gd name="T29" fmla="*/ 12 h 15"/>
                  <a:gd name="T30" fmla="*/ 12 w 14"/>
                  <a:gd name="T31" fmla="*/ 10 h 15"/>
                  <a:gd name="T32" fmla="*/ 14 w 14"/>
                  <a:gd name="T33" fmla="*/ 5 h 15"/>
                  <a:gd name="T34" fmla="*/ 14 w 14"/>
                  <a:gd name="T35" fmla="*/ 4 h 15"/>
                  <a:gd name="T36" fmla="*/ 12 w 14"/>
                  <a:gd name="T37" fmla="*/ 1 h 15"/>
                  <a:gd name="T38" fmla="*/ 11 w 14"/>
                  <a:gd name="T39" fmla="*/ 1 h 15"/>
                  <a:gd name="T40" fmla="*/ 9 w 14"/>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15">
                    <a:moveTo>
                      <a:pt x="9" y="0"/>
                    </a:moveTo>
                    <a:cubicBezTo>
                      <a:pt x="8" y="0"/>
                      <a:pt x="8" y="0"/>
                      <a:pt x="7" y="0"/>
                    </a:cubicBezTo>
                    <a:cubicBezTo>
                      <a:pt x="6" y="1"/>
                      <a:pt x="4" y="2"/>
                      <a:pt x="3" y="3"/>
                    </a:cubicBezTo>
                    <a:cubicBezTo>
                      <a:pt x="3" y="3"/>
                      <a:pt x="3" y="3"/>
                      <a:pt x="3" y="3"/>
                    </a:cubicBezTo>
                    <a:cubicBezTo>
                      <a:pt x="3" y="3"/>
                      <a:pt x="3" y="3"/>
                      <a:pt x="3" y="3"/>
                    </a:cubicBezTo>
                    <a:cubicBezTo>
                      <a:pt x="3" y="3"/>
                      <a:pt x="3" y="3"/>
                      <a:pt x="3" y="3"/>
                    </a:cubicBezTo>
                    <a:cubicBezTo>
                      <a:pt x="1" y="5"/>
                      <a:pt x="0" y="7"/>
                      <a:pt x="0" y="10"/>
                    </a:cubicBezTo>
                    <a:cubicBezTo>
                      <a:pt x="0" y="11"/>
                      <a:pt x="1" y="13"/>
                      <a:pt x="2" y="14"/>
                    </a:cubicBezTo>
                    <a:cubicBezTo>
                      <a:pt x="2" y="14"/>
                      <a:pt x="2" y="14"/>
                      <a:pt x="2" y="14"/>
                    </a:cubicBezTo>
                    <a:cubicBezTo>
                      <a:pt x="2" y="14"/>
                      <a:pt x="2" y="14"/>
                      <a:pt x="2" y="14"/>
                    </a:cubicBezTo>
                    <a:cubicBezTo>
                      <a:pt x="2" y="14"/>
                      <a:pt x="2" y="14"/>
                      <a:pt x="2" y="14"/>
                    </a:cubicBezTo>
                    <a:cubicBezTo>
                      <a:pt x="2" y="15"/>
                      <a:pt x="3" y="15"/>
                      <a:pt x="5" y="15"/>
                    </a:cubicBezTo>
                    <a:cubicBezTo>
                      <a:pt x="5" y="15"/>
                      <a:pt x="5" y="15"/>
                      <a:pt x="5" y="15"/>
                    </a:cubicBezTo>
                    <a:cubicBezTo>
                      <a:pt x="6" y="15"/>
                      <a:pt x="7" y="15"/>
                      <a:pt x="8" y="14"/>
                    </a:cubicBezTo>
                    <a:cubicBezTo>
                      <a:pt x="9" y="14"/>
                      <a:pt x="10" y="13"/>
                      <a:pt x="11" y="12"/>
                    </a:cubicBezTo>
                    <a:cubicBezTo>
                      <a:pt x="12" y="11"/>
                      <a:pt x="12" y="11"/>
                      <a:pt x="12" y="10"/>
                    </a:cubicBezTo>
                    <a:cubicBezTo>
                      <a:pt x="13" y="9"/>
                      <a:pt x="14" y="7"/>
                      <a:pt x="14" y="5"/>
                    </a:cubicBezTo>
                    <a:cubicBezTo>
                      <a:pt x="14" y="5"/>
                      <a:pt x="14" y="4"/>
                      <a:pt x="14" y="4"/>
                    </a:cubicBezTo>
                    <a:cubicBezTo>
                      <a:pt x="13" y="3"/>
                      <a:pt x="13" y="2"/>
                      <a:pt x="12" y="1"/>
                    </a:cubicBezTo>
                    <a:cubicBezTo>
                      <a:pt x="12" y="1"/>
                      <a:pt x="12" y="1"/>
                      <a:pt x="11" y="1"/>
                    </a:cubicBezTo>
                    <a:cubicBezTo>
                      <a:pt x="11" y="0"/>
                      <a:pt x="10"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57" name="Freeform 319"/>
              <p:cNvSpPr>
                <a:spLocks noEditPoints="1"/>
              </p:cNvSpPr>
              <p:nvPr/>
            </p:nvSpPr>
            <p:spPr bwMode="auto">
              <a:xfrm>
                <a:off x="1525" y="2854"/>
                <a:ext cx="34" cy="36"/>
              </a:xfrm>
              <a:custGeom>
                <a:avLst/>
                <a:gdLst>
                  <a:gd name="T0" fmla="*/ 12 w 22"/>
                  <a:gd name="T1" fmla="*/ 4 h 23"/>
                  <a:gd name="T2" fmla="*/ 14 w 22"/>
                  <a:gd name="T3" fmla="*/ 4 h 23"/>
                  <a:gd name="T4" fmla="*/ 16 w 22"/>
                  <a:gd name="T5" fmla="*/ 5 h 23"/>
                  <a:gd name="T6" fmla="*/ 17 w 22"/>
                  <a:gd name="T7" fmla="*/ 5 h 23"/>
                  <a:gd name="T8" fmla="*/ 19 w 22"/>
                  <a:gd name="T9" fmla="*/ 8 h 23"/>
                  <a:gd name="T10" fmla="*/ 17 w 22"/>
                  <a:gd name="T11" fmla="*/ 14 h 23"/>
                  <a:gd name="T12" fmla="*/ 16 w 22"/>
                  <a:gd name="T13" fmla="*/ 16 h 23"/>
                  <a:gd name="T14" fmla="*/ 13 w 22"/>
                  <a:gd name="T15" fmla="*/ 18 h 23"/>
                  <a:gd name="T16" fmla="*/ 10 w 22"/>
                  <a:gd name="T17" fmla="*/ 19 h 23"/>
                  <a:gd name="T18" fmla="*/ 10 w 22"/>
                  <a:gd name="T19" fmla="*/ 19 h 23"/>
                  <a:gd name="T20" fmla="*/ 7 w 22"/>
                  <a:gd name="T21" fmla="*/ 18 h 23"/>
                  <a:gd name="T22" fmla="*/ 7 w 22"/>
                  <a:gd name="T23" fmla="*/ 18 h 23"/>
                  <a:gd name="T24" fmla="*/ 7 w 22"/>
                  <a:gd name="T25" fmla="*/ 18 h 23"/>
                  <a:gd name="T26" fmla="*/ 7 w 22"/>
                  <a:gd name="T27" fmla="*/ 18 h 23"/>
                  <a:gd name="T28" fmla="*/ 5 w 22"/>
                  <a:gd name="T29" fmla="*/ 14 h 23"/>
                  <a:gd name="T30" fmla="*/ 8 w 22"/>
                  <a:gd name="T31" fmla="*/ 7 h 23"/>
                  <a:gd name="T32" fmla="*/ 8 w 22"/>
                  <a:gd name="T33" fmla="*/ 7 h 23"/>
                  <a:gd name="T34" fmla="*/ 8 w 22"/>
                  <a:gd name="T35" fmla="*/ 7 h 23"/>
                  <a:gd name="T36" fmla="*/ 8 w 22"/>
                  <a:gd name="T37" fmla="*/ 7 h 23"/>
                  <a:gd name="T38" fmla="*/ 12 w 22"/>
                  <a:gd name="T39" fmla="*/ 4 h 23"/>
                  <a:gd name="T40" fmla="*/ 15 w 22"/>
                  <a:gd name="T41" fmla="*/ 0 h 23"/>
                  <a:gd name="T42" fmla="*/ 6 w 22"/>
                  <a:gd name="T43" fmla="*/ 5 h 23"/>
                  <a:gd name="T44" fmla="*/ 6 w 22"/>
                  <a:gd name="T45" fmla="*/ 5 h 23"/>
                  <a:gd name="T46" fmla="*/ 6 w 22"/>
                  <a:gd name="T47" fmla="*/ 5 h 23"/>
                  <a:gd name="T48" fmla="*/ 6 w 22"/>
                  <a:gd name="T49" fmla="*/ 5 h 23"/>
                  <a:gd name="T50" fmla="*/ 4 w 22"/>
                  <a:gd name="T51" fmla="*/ 21 h 23"/>
                  <a:gd name="T52" fmla="*/ 6 w 22"/>
                  <a:gd name="T53" fmla="*/ 23 h 23"/>
                  <a:gd name="T54" fmla="*/ 9 w 22"/>
                  <a:gd name="T55" fmla="*/ 23 h 23"/>
                  <a:gd name="T56" fmla="*/ 22 w 22"/>
                  <a:gd name="T57" fmla="*/ 11 h 23"/>
                  <a:gd name="T58" fmla="*/ 22 w 22"/>
                  <a:gd name="T59" fmla="*/ 8 h 23"/>
                  <a:gd name="T60" fmla="*/ 22 w 22"/>
                  <a:gd name="T61" fmla="*/ 6 h 23"/>
                  <a:gd name="T62" fmla="*/ 15 w 22"/>
                  <a:gd name="T6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 h="23">
                    <a:moveTo>
                      <a:pt x="12" y="4"/>
                    </a:moveTo>
                    <a:cubicBezTo>
                      <a:pt x="13" y="4"/>
                      <a:pt x="13" y="4"/>
                      <a:pt x="14" y="4"/>
                    </a:cubicBezTo>
                    <a:cubicBezTo>
                      <a:pt x="15" y="4"/>
                      <a:pt x="16" y="4"/>
                      <a:pt x="16" y="5"/>
                    </a:cubicBezTo>
                    <a:cubicBezTo>
                      <a:pt x="17" y="5"/>
                      <a:pt x="17" y="5"/>
                      <a:pt x="17" y="5"/>
                    </a:cubicBezTo>
                    <a:cubicBezTo>
                      <a:pt x="18" y="6"/>
                      <a:pt x="18" y="7"/>
                      <a:pt x="19" y="8"/>
                    </a:cubicBezTo>
                    <a:cubicBezTo>
                      <a:pt x="19" y="10"/>
                      <a:pt x="18" y="12"/>
                      <a:pt x="17" y="14"/>
                    </a:cubicBezTo>
                    <a:cubicBezTo>
                      <a:pt x="17" y="15"/>
                      <a:pt x="17" y="15"/>
                      <a:pt x="16" y="16"/>
                    </a:cubicBezTo>
                    <a:cubicBezTo>
                      <a:pt x="15" y="17"/>
                      <a:pt x="14" y="18"/>
                      <a:pt x="13" y="18"/>
                    </a:cubicBezTo>
                    <a:cubicBezTo>
                      <a:pt x="12" y="19"/>
                      <a:pt x="11" y="19"/>
                      <a:pt x="10" y="19"/>
                    </a:cubicBezTo>
                    <a:cubicBezTo>
                      <a:pt x="10" y="19"/>
                      <a:pt x="10" y="19"/>
                      <a:pt x="10" y="19"/>
                    </a:cubicBezTo>
                    <a:cubicBezTo>
                      <a:pt x="8" y="19"/>
                      <a:pt x="7" y="19"/>
                      <a:pt x="7" y="18"/>
                    </a:cubicBezTo>
                    <a:cubicBezTo>
                      <a:pt x="7" y="18"/>
                      <a:pt x="7" y="18"/>
                      <a:pt x="7" y="18"/>
                    </a:cubicBezTo>
                    <a:cubicBezTo>
                      <a:pt x="7" y="18"/>
                      <a:pt x="7" y="18"/>
                      <a:pt x="7" y="18"/>
                    </a:cubicBezTo>
                    <a:cubicBezTo>
                      <a:pt x="7" y="18"/>
                      <a:pt x="7" y="18"/>
                      <a:pt x="7" y="18"/>
                    </a:cubicBezTo>
                    <a:cubicBezTo>
                      <a:pt x="6" y="17"/>
                      <a:pt x="5" y="15"/>
                      <a:pt x="5" y="14"/>
                    </a:cubicBezTo>
                    <a:cubicBezTo>
                      <a:pt x="5" y="11"/>
                      <a:pt x="6" y="9"/>
                      <a:pt x="8" y="7"/>
                    </a:cubicBezTo>
                    <a:cubicBezTo>
                      <a:pt x="8" y="7"/>
                      <a:pt x="8" y="7"/>
                      <a:pt x="8" y="7"/>
                    </a:cubicBezTo>
                    <a:cubicBezTo>
                      <a:pt x="8" y="7"/>
                      <a:pt x="8" y="7"/>
                      <a:pt x="8" y="7"/>
                    </a:cubicBezTo>
                    <a:cubicBezTo>
                      <a:pt x="8" y="7"/>
                      <a:pt x="8" y="7"/>
                      <a:pt x="8" y="7"/>
                    </a:cubicBezTo>
                    <a:cubicBezTo>
                      <a:pt x="9" y="6"/>
                      <a:pt x="11" y="5"/>
                      <a:pt x="12" y="4"/>
                    </a:cubicBezTo>
                    <a:moveTo>
                      <a:pt x="15" y="0"/>
                    </a:moveTo>
                    <a:cubicBezTo>
                      <a:pt x="12" y="0"/>
                      <a:pt x="9" y="1"/>
                      <a:pt x="6" y="5"/>
                    </a:cubicBezTo>
                    <a:cubicBezTo>
                      <a:pt x="6" y="5"/>
                      <a:pt x="6" y="5"/>
                      <a:pt x="6" y="5"/>
                    </a:cubicBezTo>
                    <a:cubicBezTo>
                      <a:pt x="6" y="5"/>
                      <a:pt x="6" y="5"/>
                      <a:pt x="6" y="5"/>
                    </a:cubicBezTo>
                    <a:cubicBezTo>
                      <a:pt x="6" y="5"/>
                      <a:pt x="6" y="5"/>
                      <a:pt x="6" y="5"/>
                    </a:cubicBezTo>
                    <a:cubicBezTo>
                      <a:pt x="1" y="10"/>
                      <a:pt x="0" y="18"/>
                      <a:pt x="4" y="21"/>
                    </a:cubicBezTo>
                    <a:cubicBezTo>
                      <a:pt x="5" y="22"/>
                      <a:pt x="6" y="22"/>
                      <a:pt x="6" y="23"/>
                    </a:cubicBezTo>
                    <a:cubicBezTo>
                      <a:pt x="7" y="23"/>
                      <a:pt x="8" y="23"/>
                      <a:pt x="9" y="23"/>
                    </a:cubicBezTo>
                    <a:cubicBezTo>
                      <a:pt x="14" y="23"/>
                      <a:pt x="20" y="18"/>
                      <a:pt x="22" y="11"/>
                    </a:cubicBezTo>
                    <a:cubicBezTo>
                      <a:pt x="22" y="10"/>
                      <a:pt x="22" y="9"/>
                      <a:pt x="22" y="8"/>
                    </a:cubicBezTo>
                    <a:cubicBezTo>
                      <a:pt x="22" y="7"/>
                      <a:pt x="22" y="7"/>
                      <a:pt x="22" y="6"/>
                    </a:cubicBezTo>
                    <a:cubicBezTo>
                      <a:pt x="21" y="2"/>
                      <a:pt x="18"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58" name="Freeform 320"/>
              <p:cNvSpPr>
                <a:spLocks noEditPoints="1"/>
              </p:cNvSpPr>
              <p:nvPr/>
            </p:nvSpPr>
            <p:spPr bwMode="auto">
              <a:xfrm>
                <a:off x="425" y="2301"/>
                <a:ext cx="87" cy="78"/>
              </a:xfrm>
              <a:custGeom>
                <a:avLst/>
                <a:gdLst>
                  <a:gd name="T0" fmla="*/ 15 w 56"/>
                  <a:gd name="T1" fmla="*/ 20 h 50"/>
                  <a:gd name="T2" fmla="*/ 15 w 56"/>
                  <a:gd name="T3" fmla="*/ 19 h 50"/>
                  <a:gd name="T4" fmla="*/ 26 w 56"/>
                  <a:gd name="T5" fmla="*/ 13 h 50"/>
                  <a:gd name="T6" fmla="*/ 36 w 56"/>
                  <a:gd name="T7" fmla="*/ 20 h 50"/>
                  <a:gd name="T8" fmla="*/ 31 w 56"/>
                  <a:gd name="T9" fmla="*/ 35 h 50"/>
                  <a:gd name="T10" fmla="*/ 29 w 56"/>
                  <a:gd name="T11" fmla="*/ 36 h 50"/>
                  <a:gd name="T12" fmla="*/ 29 w 56"/>
                  <a:gd name="T13" fmla="*/ 36 h 50"/>
                  <a:gd name="T14" fmla="*/ 29 w 56"/>
                  <a:gd name="T15" fmla="*/ 36 h 50"/>
                  <a:gd name="T16" fmla="*/ 26 w 56"/>
                  <a:gd name="T17" fmla="*/ 37 h 50"/>
                  <a:gd name="T18" fmla="*/ 24 w 56"/>
                  <a:gd name="T19" fmla="*/ 37 h 50"/>
                  <a:gd name="T20" fmla="*/ 21 w 56"/>
                  <a:gd name="T21" fmla="*/ 37 h 50"/>
                  <a:gd name="T22" fmla="*/ 19 w 56"/>
                  <a:gd name="T23" fmla="*/ 36 h 50"/>
                  <a:gd name="T24" fmla="*/ 14 w 56"/>
                  <a:gd name="T25" fmla="*/ 24 h 50"/>
                  <a:gd name="T26" fmla="*/ 14 w 56"/>
                  <a:gd name="T27" fmla="*/ 21 h 50"/>
                  <a:gd name="T28" fmla="*/ 14 w 56"/>
                  <a:gd name="T29" fmla="*/ 21 h 50"/>
                  <a:gd name="T30" fmla="*/ 14 w 56"/>
                  <a:gd name="T31" fmla="*/ 21 h 50"/>
                  <a:gd name="T32" fmla="*/ 14 w 56"/>
                  <a:gd name="T33" fmla="*/ 21 h 50"/>
                  <a:gd name="T34" fmla="*/ 14 w 56"/>
                  <a:gd name="T35" fmla="*/ 21 h 50"/>
                  <a:gd name="T36" fmla="*/ 14 w 56"/>
                  <a:gd name="T37" fmla="*/ 21 h 50"/>
                  <a:gd name="T38" fmla="*/ 15 w 56"/>
                  <a:gd name="T39" fmla="*/ 20 h 50"/>
                  <a:gd name="T40" fmla="*/ 15 w 56"/>
                  <a:gd name="T41" fmla="*/ 20 h 50"/>
                  <a:gd name="T42" fmla="*/ 27 w 56"/>
                  <a:gd name="T43" fmla="*/ 0 h 50"/>
                  <a:gd name="T44" fmla="*/ 19 w 56"/>
                  <a:gd name="T45" fmla="*/ 1 h 50"/>
                  <a:gd name="T46" fmla="*/ 5 w 56"/>
                  <a:gd name="T47" fmla="*/ 13 h 50"/>
                  <a:gd name="T48" fmla="*/ 5 w 56"/>
                  <a:gd name="T49" fmla="*/ 13 h 50"/>
                  <a:gd name="T50" fmla="*/ 5 w 56"/>
                  <a:gd name="T51" fmla="*/ 13 h 50"/>
                  <a:gd name="T52" fmla="*/ 5 w 56"/>
                  <a:gd name="T53" fmla="*/ 13 h 50"/>
                  <a:gd name="T54" fmla="*/ 5 w 56"/>
                  <a:gd name="T55" fmla="*/ 13 h 50"/>
                  <a:gd name="T56" fmla="*/ 5 w 56"/>
                  <a:gd name="T57" fmla="*/ 13 h 50"/>
                  <a:gd name="T58" fmla="*/ 1 w 56"/>
                  <a:gd name="T59" fmla="*/ 24 h 50"/>
                  <a:gd name="T60" fmla="*/ 23 w 56"/>
                  <a:gd name="T61" fmla="*/ 50 h 50"/>
                  <a:gd name="T62" fmla="*/ 30 w 56"/>
                  <a:gd name="T63" fmla="*/ 49 h 50"/>
                  <a:gd name="T64" fmla="*/ 38 w 56"/>
                  <a:gd name="T65" fmla="*/ 3 h 50"/>
                  <a:gd name="T66" fmla="*/ 27 w 56"/>
                  <a:gd name="T6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 h="50">
                    <a:moveTo>
                      <a:pt x="15" y="20"/>
                    </a:moveTo>
                    <a:cubicBezTo>
                      <a:pt x="15" y="20"/>
                      <a:pt x="15" y="20"/>
                      <a:pt x="15" y="19"/>
                    </a:cubicBezTo>
                    <a:cubicBezTo>
                      <a:pt x="18" y="15"/>
                      <a:pt x="22" y="13"/>
                      <a:pt x="26" y="13"/>
                    </a:cubicBezTo>
                    <a:cubicBezTo>
                      <a:pt x="30" y="13"/>
                      <a:pt x="34" y="15"/>
                      <a:pt x="36" y="20"/>
                    </a:cubicBezTo>
                    <a:cubicBezTo>
                      <a:pt x="38" y="26"/>
                      <a:pt x="35" y="32"/>
                      <a:pt x="31" y="35"/>
                    </a:cubicBezTo>
                    <a:cubicBezTo>
                      <a:pt x="30" y="35"/>
                      <a:pt x="30" y="36"/>
                      <a:pt x="29" y="36"/>
                    </a:cubicBezTo>
                    <a:cubicBezTo>
                      <a:pt x="29" y="36"/>
                      <a:pt x="29" y="36"/>
                      <a:pt x="29" y="36"/>
                    </a:cubicBezTo>
                    <a:cubicBezTo>
                      <a:pt x="29" y="36"/>
                      <a:pt x="29" y="36"/>
                      <a:pt x="29" y="36"/>
                    </a:cubicBezTo>
                    <a:cubicBezTo>
                      <a:pt x="28" y="37"/>
                      <a:pt x="27" y="37"/>
                      <a:pt x="26" y="37"/>
                    </a:cubicBezTo>
                    <a:cubicBezTo>
                      <a:pt x="25" y="37"/>
                      <a:pt x="25" y="37"/>
                      <a:pt x="24" y="37"/>
                    </a:cubicBezTo>
                    <a:cubicBezTo>
                      <a:pt x="23" y="37"/>
                      <a:pt x="22" y="37"/>
                      <a:pt x="21" y="37"/>
                    </a:cubicBezTo>
                    <a:cubicBezTo>
                      <a:pt x="20" y="37"/>
                      <a:pt x="20" y="36"/>
                      <a:pt x="19" y="36"/>
                    </a:cubicBezTo>
                    <a:cubicBezTo>
                      <a:pt x="15" y="34"/>
                      <a:pt x="13" y="29"/>
                      <a:pt x="14" y="24"/>
                    </a:cubicBezTo>
                    <a:cubicBezTo>
                      <a:pt x="14" y="23"/>
                      <a:pt x="14" y="22"/>
                      <a:pt x="14" y="21"/>
                    </a:cubicBezTo>
                    <a:cubicBezTo>
                      <a:pt x="14" y="21"/>
                      <a:pt x="14" y="21"/>
                      <a:pt x="14" y="21"/>
                    </a:cubicBezTo>
                    <a:cubicBezTo>
                      <a:pt x="14" y="21"/>
                      <a:pt x="14" y="21"/>
                      <a:pt x="14" y="21"/>
                    </a:cubicBezTo>
                    <a:cubicBezTo>
                      <a:pt x="14" y="21"/>
                      <a:pt x="14" y="21"/>
                      <a:pt x="14" y="21"/>
                    </a:cubicBezTo>
                    <a:cubicBezTo>
                      <a:pt x="14" y="21"/>
                      <a:pt x="14" y="21"/>
                      <a:pt x="14" y="21"/>
                    </a:cubicBezTo>
                    <a:cubicBezTo>
                      <a:pt x="14" y="21"/>
                      <a:pt x="14" y="21"/>
                      <a:pt x="14" y="21"/>
                    </a:cubicBezTo>
                    <a:cubicBezTo>
                      <a:pt x="15" y="21"/>
                      <a:pt x="15" y="20"/>
                      <a:pt x="15" y="20"/>
                    </a:cubicBezTo>
                    <a:cubicBezTo>
                      <a:pt x="15" y="20"/>
                      <a:pt x="15" y="20"/>
                      <a:pt x="15" y="20"/>
                    </a:cubicBezTo>
                    <a:moveTo>
                      <a:pt x="27" y="0"/>
                    </a:moveTo>
                    <a:cubicBezTo>
                      <a:pt x="24" y="0"/>
                      <a:pt x="21" y="1"/>
                      <a:pt x="19" y="1"/>
                    </a:cubicBezTo>
                    <a:cubicBezTo>
                      <a:pt x="13" y="4"/>
                      <a:pt x="8" y="8"/>
                      <a:pt x="5" y="13"/>
                    </a:cubicBezTo>
                    <a:cubicBezTo>
                      <a:pt x="5" y="13"/>
                      <a:pt x="5" y="13"/>
                      <a:pt x="5" y="13"/>
                    </a:cubicBezTo>
                    <a:cubicBezTo>
                      <a:pt x="5" y="13"/>
                      <a:pt x="5" y="13"/>
                      <a:pt x="5" y="13"/>
                    </a:cubicBezTo>
                    <a:cubicBezTo>
                      <a:pt x="5" y="13"/>
                      <a:pt x="5" y="13"/>
                      <a:pt x="5" y="13"/>
                    </a:cubicBezTo>
                    <a:cubicBezTo>
                      <a:pt x="5" y="13"/>
                      <a:pt x="5" y="13"/>
                      <a:pt x="5" y="13"/>
                    </a:cubicBezTo>
                    <a:cubicBezTo>
                      <a:pt x="5" y="13"/>
                      <a:pt x="5" y="13"/>
                      <a:pt x="5" y="13"/>
                    </a:cubicBezTo>
                    <a:cubicBezTo>
                      <a:pt x="3" y="17"/>
                      <a:pt x="2" y="20"/>
                      <a:pt x="1" y="24"/>
                    </a:cubicBezTo>
                    <a:cubicBezTo>
                      <a:pt x="0" y="38"/>
                      <a:pt x="10" y="50"/>
                      <a:pt x="23" y="50"/>
                    </a:cubicBezTo>
                    <a:cubicBezTo>
                      <a:pt x="25" y="50"/>
                      <a:pt x="28" y="50"/>
                      <a:pt x="30" y="49"/>
                    </a:cubicBezTo>
                    <a:cubicBezTo>
                      <a:pt x="49" y="43"/>
                      <a:pt x="56" y="15"/>
                      <a:pt x="38" y="3"/>
                    </a:cubicBezTo>
                    <a:cubicBezTo>
                      <a:pt x="34" y="1"/>
                      <a:pt x="31" y="0"/>
                      <a:pt x="2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59" name="Freeform 321"/>
              <p:cNvSpPr>
                <a:spLocks noEditPoints="1"/>
              </p:cNvSpPr>
              <p:nvPr/>
            </p:nvSpPr>
            <p:spPr bwMode="auto">
              <a:xfrm>
                <a:off x="417" y="2295"/>
                <a:ext cx="95" cy="90"/>
              </a:xfrm>
              <a:custGeom>
                <a:avLst/>
                <a:gdLst>
                  <a:gd name="T0" fmla="*/ 24 w 61"/>
                  <a:gd name="T1" fmla="*/ 5 h 58"/>
                  <a:gd name="T2" fmla="*/ 32 w 61"/>
                  <a:gd name="T3" fmla="*/ 4 h 58"/>
                  <a:gd name="T4" fmla="*/ 42 w 61"/>
                  <a:gd name="T5" fmla="*/ 6 h 58"/>
                  <a:gd name="T6" fmla="*/ 43 w 61"/>
                  <a:gd name="T7" fmla="*/ 7 h 58"/>
                  <a:gd name="T8" fmla="*/ 35 w 61"/>
                  <a:gd name="T9" fmla="*/ 53 h 58"/>
                  <a:gd name="T10" fmla="*/ 28 w 61"/>
                  <a:gd name="T11" fmla="*/ 54 h 58"/>
                  <a:gd name="T12" fmla="*/ 6 w 61"/>
                  <a:gd name="T13" fmla="*/ 28 h 58"/>
                  <a:gd name="T14" fmla="*/ 10 w 61"/>
                  <a:gd name="T15" fmla="*/ 17 h 58"/>
                  <a:gd name="T16" fmla="*/ 10 w 61"/>
                  <a:gd name="T17" fmla="*/ 17 h 58"/>
                  <a:gd name="T18" fmla="*/ 10 w 61"/>
                  <a:gd name="T19" fmla="*/ 17 h 58"/>
                  <a:gd name="T20" fmla="*/ 10 w 61"/>
                  <a:gd name="T21" fmla="*/ 17 h 58"/>
                  <a:gd name="T22" fmla="*/ 10 w 61"/>
                  <a:gd name="T23" fmla="*/ 17 h 58"/>
                  <a:gd name="T24" fmla="*/ 10 w 61"/>
                  <a:gd name="T25" fmla="*/ 17 h 58"/>
                  <a:gd name="T26" fmla="*/ 24 w 61"/>
                  <a:gd name="T27" fmla="*/ 5 h 58"/>
                  <a:gd name="T28" fmla="*/ 32 w 61"/>
                  <a:gd name="T29" fmla="*/ 0 h 58"/>
                  <a:gd name="T30" fmla="*/ 7 w 61"/>
                  <a:gd name="T31" fmla="*/ 15 h 58"/>
                  <a:gd name="T32" fmla="*/ 6 w 61"/>
                  <a:gd name="T33" fmla="*/ 16 h 58"/>
                  <a:gd name="T34" fmla="*/ 6 w 61"/>
                  <a:gd name="T35" fmla="*/ 17 h 58"/>
                  <a:gd name="T36" fmla="*/ 16 w 61"/>
                  <a:gd name="T37" fmla="*/ 55 h 58"/>
                  <a:gd name="T38" fmla="*/ 16 w 61"/>
                  <a:gd name="T39" fmla="*/ 55 h 58"/>
                  <a:gd name="T40" fmla="*/ 16 w 61"/>
                  <a:gd name="T41" fmla="*/ 55 h 58"/>
                  <a:gd name="T42" fmla="*/ 16 w 61"/>
                  <a:gd name="T43" fmla="*/ 55 h 58"/>
                  <a:gd name="T44" fmla="*/ 16 w 61"/>
                  <a:gd name="T45" fmla="*/ 55 h 58"/>
                  <a:gd name="T46" fmla="*/ 17 w 61"/>
                  <a:gd name="T47" fmla="*/ 55 h 58"/>
                  <a:gd name="T48" fmla="*/ 17 w 61"/>
                  <a:gd name="T49" fmla="*/ 55 h 58"/>
                  <a:gd name="T50" fmla="*/ 17 w 61"/>
                  <a:gd name="T51" fmla="*/ 55 h 58"/>
                  <a:gd name="T52" fmla="*/ 17 w 61"/>
                  <a:gd name="T53" fmla="*/ 55 h 58"/>
                  <a:gd name="T54" fmla="*/ 17 w 61"/>
                  <a:gd name="T55" fmla="*/ 55 h 58"/>
                  <a:gd name="T56" fmla="*/ 17 w 61"/>
                  <a:gd name="T57" fmla="*/ 55 h 58"/>
                  <a:gd name="T58" fmla="*/ 18 w 61"/>
                  <a:gd name="T59" fmla="*/ 56 h 58"/>
                  <a:gd name="T60" fmla="*/ 20 w 61"/>
                  <a:gd name="T61" fmla="*/ 57 h 58"/>
                  <a:gd name="T62" fmla="*/ 28 w 61"/>
                  <a:gd name="T63" fmla="*/ 58 h 58"/>
                  <a:gd name="T64" fmla="*/ 54 w 61"/>
                  <a:gd name="T65" fmla="*/ 41 h 58"/>
                  <a:gd name="T66" fmla="*/ 56 w 61"/>
                  <a:gd name="T67" fmla="*/ 38 h 58"/>
                  <a:gd name="T68" fmla="*/ 56 w 61"/>
                  <a:gd name="T69" fmla="*/ 17 h 58"/>
                  <a:gd name="T70" fmla="*/ 43 w 61"/>
                  <a:gd name="T71" fmla="*/ 3 h 58"/>
                  <a:gd name="T72" fmla="*/ 43 w 61"/>
                  <a:gd name="T73" fmla="*/ 3 h 58"/>
                  <a:gd name="T74" fmla="*/ 43 w 61"/>
                  <a:gd name="T75" fmla="*/ 3 h 58"/>
                  <a:gd name="T76" fmla="*/ 43 w 61"/>
                  <a:gd name="T77" fmla="*/ 3 h 58"/>
                  <a:gd name="T78" fmla="*/ 43 w 61"/>
                  <a:gd name="T79" fmla="*/ 3 h 58"/>
                  <a:gd name="T80" fmla="*/ 43 w 61"/>
                  <a:gd name="T81" fmla="*/ 3 h 58"/>
                  <a:gd name="T82" fmla="*/ 43 w 61"/>
                  <a:gd name="T83" fmla="*/ 3 h 58"/>
                  <a:gd name="T84" fmla="*/ 43 w 61"/>
                  <a:gd name="T85" fmla="*/ 3 h 58"/>
                  <a:gd name="T86" fmla="*/ 43 w 61"/>
                  <a:gd name="T87" fmla="*/ 3 h 58"/>
                  <a:gd name="T88" fmla="*/ 43 w 61"/>
                  <a:gd name="T89" fmla="*/ 3 h 58"/>
                  <a:gd name="T90" fmla="*/ 32 w 61"/>
                  <a:gd name="T9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1" h="58">
                    <a:moveTo>
                      <a:pt x="24" y="5"/>
                    </a:moveTo>
                    <a:cubicBezTo>
                      <a:pt x="26" y="5"/>
                      <a:pt x="29" y="4"/>
                      <a:pt x="32" y="4"/>
                    </a:cubicBezTo>
                    <a:cubicBezTo>
                      <a:pt x="35" y="4"/>
                      <a:pt x="38" y="5"/>
                      <a:pt x="42" y="6"/>
                    </a:cubicBezTo>
                    <a:cubicBezTo>
                      <a:pt x="42" y="7"/>
                      <a:pt x="42" y="7"/>
                      <a:pt x="43" y="7"/>
                    </a:cubicBezTo>
                    <a:cubicBezTo>
                      <a:pt x="61" y="19"/>
                      <a:pt x="54" y="47"/>
                      <a:pt x="35" y="53"/>
                    </a:cubicBezTo>
                    <a:cubicBezTo>
                      <a:pt x="33" y="54"/>
                      <a:pt x="30" y="54"/>
                      <a:pt x="28" y="54"/>
                    </a:cubicBezTo>
                    <a:cubicBezTo>
                      <a:pt x="15" y="54"/>
                      <a:pt x="5" y="42"/>
                      <a:pt x="6" y="28"/>
                    </a:cubicBezTo>
                    <a:cubicBezTo>
                      <a:pt x="7" y="25"/>
                      <a:pt x="8" y="21"/>
                      <a:pt x="10" y="17"/>
                    </a:cubicBezTo>
                    <a:cubicBezTo>
                      <a:pt x="10" y="17"/>
                      <a:pt x="10" y="17"/>
                      <a:pt x="10" y="17"/>
                    </a:cubicBezTo>
                    <a:cubicBezTo>
                      <a:pt x="10" y="17"/>
                      <a:pt x="10" y="17"/>
                      <a:pt x="10" y="17"/>
                    </a:cubicBezTo>
                    <a:cubicBezTo>
                      <a:pt x="10" y="17"/>
                      <a:pt x="10" y="17"/>
                      <a:pt x="10" y="17"/>
                    </a:cubicBezTo>
                    <a:cubicBezTo>
                      <a:pt x="10" y="17"/>
                      <a:pt x="10" y="17"/>
                      <a:pt x="10" y="17"/>
                    </a:cubicBezTo>
                    <a:cubicBezTo>
                      <a:pt x="10" y="17"/>
                      <a:pt x="10" y="17"/>
                      <a:pt x="10" y="17"/>
                    </a:cubicBezTo>
                    <a:cubicBezTo>
                      <a:pt x="13" y="12"/>
                      <a:pt x="18" y="8"/>
                      <a:pt x="24" y="5"/>
                    </a:cubicBezTo>
                    <a:moveTo>
                      <a:pt x="32" y="0"/>
                    </a:moveTo>
                    <a:cubicBezTo>
                      <a:pt x="21" y="0"/>
                      <a:pt x="12" y="6"/>
                      <a:pt x="7" y="15"/>
                    </a:cubicBezTo>
                    <a:cubicBezTo>
                      <a:pt x="7" y="16"/>
                      <a:pt x="6" y="16"/>
                      <a:pt x="6" y="16"/>
                    </a:cubicBezTo>
                    <a:cubicBezTo>
                      <a:pt x="6" y="17"/>
                      <a:pt x="6" y="17"/>
                      <a:pt x="6" y="17"/>
                    </a:cubicBezTo>
                    <a:cubicBezTo>
                      <a:pt x="1" y="27"/>
                      <a:pt x="0" y="46"/>
                      <a:pt x="16" y="55"/>
                    </a:cubicBezTo>
                    <a:cubicBezTo>
                      <a:pt x="16" y="55"/>
                      <a:pt x="16" y="55"/>
                      <a:pt x="16" y="55"/>
                    </a:cubicBezTo>
                    <a:cubicBezTo>
                      <a:pt x="16" y="55"/>
                      <a:pt x="16" y="55"/>
                      <a:pt x="16" y="55"/>
                    </a:cubicBezTo>
                    <a:cubicBezTo>
                      <a:pt x="16" y="55"/>
                      <a:pt x="16" y="55"/>
                      <a:pt x="16" y="55"/>
                    </a:cubicBezTo>
                    <a:cubicBezTo>
                      <a:pt x="16" y="55"/>
                      <a:pt x="16" y="55"/>
                      <a:pt x="16" y="55"/>
                    </a:cubicBezTo>
                    <a:cubicBezTo>
                      <a:pt x="17" y="55"/>
                      <a:pt x="17" y="55"/>
                      <a:pt x="17" y="55"/>
                    </a:cubicBezTo>
                    <a:cubicBezTo>
                      <a:pt x="17" y="55"/>
                      <a:pt x="17" y="55"/>
                      <a:pt x="17" y="55"/>
                    </a:cubicBezTo>
                    <a:cubicBezTo>
                      <a:pt x="17" y="55"/>
                      <a:pt x="17" y="55"/>
                      <a:pt x="17" y="55"/>
                    </a:cubicBezTo>
                    <a:cubicBezTo>
                      <a:pt x="17" y="55"/>
                      <a:pt x="17" y="55"/>
                      <a:pt x="17" y="55"/>
                    </a:cubicBezTo>
                    <a:cubicBezTo>
                      <a:pt x="17" y="55"/>
                      <a:pt x="17" y="55"/>
                      <a:pt x="17" y="55"/>
                    </a:cubicBezTo>
                    <a:cubicBezTo>
                      <a:pt x="17" y="55"/>
                      <a:pt x="17" y="55"/>
                      <a:pt x="17" y="55"/>
                    </a:cubicBezTo>
                    <a:cubicBezTo>
                      <a:pt x="17" y="56"/>
                      <a:pt x="18" y="56"/>
                      <a:pt x="18" y="56"/>
                    </a:cubicBezTo>
                    <a:cubicBezTo>
                      <a:pt x="19" y="56"/>
                      <a:pt x="19" y="57"/>
                      <a:pt x="20" y="57"/>
                    </a:cubicBezTo>
                    <a:cubicBezTo>
                      <a:pt x="23" y="58"/>
                      <a:pt x="25" y="58"/>
                      <a:pt x="28" y="58"/>
                    </a:cubicBezTo>
                    <a:cubicBezTo>
                      <a:pt x="39" y="58"/>
                      <a:pt x="49" y="51"/>
                      <a:pt x="54" y="41"/>
                    </a:cubicBezTo>
                    <a:cubicBezTo>
                      <a:pt x="55" y="40"/>
                      <a:pt x="55" y="39"/>
                      <a:pt x="56" y="38"/>
                    </a:cubicBezTo>
                    <a:cubicBezTo>
                      <a:pt x="58" y="31"/>
                      <a:pt x="58" y="24"/>
                      <a:pt x="56" y="17"/>
                    </a:cubicBezTo>
                    <a:cubicBezTo>
                      <a:pt x="54" y="13"/>
                      <a:pt x="51" y="7"/>
                      <a:pt x="43" y="3"/>
                    </a:cubicBezTo>
                    <a:cubicBezTo>
                      <a:pt x="43" y="3"/>
                      <a:pt x="43" y="3"/>
                      <a:pt x="43" y="3"/>
                    </a:cubicBezTo>
                    <a:cubicBezTo>
                      <a:pt x="43" y="3"/>
                      <a:pt x="43" y="3"/>
                      <a:pt x="43" y="3"/>
                    </a:cubicBezTo>
                    <a:cubicBezTo>
                      <a:pt x="43" y="3"/>
                      <a:pt x="43" y="3"/>
                      <a:pt x="43" y="3"/>
                    </a:cubicBezTo>
                    <a:cubicBezTo>
                      <a:pt x="43" y="3"/>
                      <a:pt x="43" y="3"/>
                      <a:pt x="43" y="3"/>
                    </a:cubicBezTo>
                    <a:cubicBezTo>
                      <a:pt x="43" y="3"/>
                      <a:pt x="43" y="3"/>
                      <a:pt x="43" y="3"/>
                    </a:cubicBezTo>
                    <a:cubicBezTo>
                      <a:pt x="43" y="3"/>
                      <a:pt x="43" y="3"/>
                      <a:pt x="43" y="3"/>
                    </a:cubicBezTo>
                    <a:cubicBezTo>
                      <a:pt x="43" y="3"/>
                      <a:pt x="43" y="3"/>
                      <a:pt x="43" y="3"/>
                    </a:cubicBezTo>
                    <a:cubicBezTo>
                      <a:pt x="43" y="3"/>
                      <a:pt x="43" y="3"/>
                      <a:pt x="43" y="3"/>
                    </a:cubicBezTo>
                    <a:cubicBezTo>
                      <a:pt x="43" y="3"/>
                      <a:pt x="43" y="3"/>
                      <a:pt x="43" y="3"/>
                    </a:cubicBezTo>
                    <a:cubicBezTo>
                      <a:pt x="40" y="1"/>
                      <a:pt x="36" y="0"/>
                      <a:pt x="3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60" name="Freeform 322"/>
              <p:cNvSpPr>
                <a:spLocks/>
              </p:cNvSpPr>
              <p:nvPr/>
            </p:nvSpPr>
            <p:spPr bwMode="auto">
              <a:xfrm>
                <a:off x="452" y="2328"/>
                <a:ext cx="26" cy="24"/>
              </a:xfrm>
              <a:custGeom>
                <a:avLst/>
                <a:gdLst>
                  <a:gd name="T0" fmla="*/ 8 w 17"/>
                  <a:gd name="T1" fmla="*/ 0 h 16"/>
                  <a:gd name="T2" fmla="*/ 6 w 17"/>
                  <a:gd name="T3" fmla="*/ 0 h 16"/>
                  <a:gd name="T4" fmla="*/ 2 w 17"/>
                  <a:gd name="T5" fmla="*/ 4 h 16"/>
                  <a:gd name="T6" fmla="*/ 2 w 17"/>
                  <a:gd name="T7" fmla="*/ 4 h 16"/>
                  <a:gd name="T8" fmla="*/ 0 w 17"/>
                  <a:gd name="T9" fmla="*/ 9 h 16"/>
                  <a:gd name="T10" fmla="*/ 4 w 17"/>
                  <a:gd name="T11" fmla="*/ 15 h 16"/>
                  <a:gd name="T12" fmla="*/ 4 w 17"/>
                  <a:gd name="T13" fmla="*/ 15 h 16"/>
                  <a:gd name="T14" fmla="*/ 7 w 17"/>
                  <a:gd name="T15" fmla="*/ 16 h 16"/>
                  <a:gd name="T16" fmla="*/ 10 w 17"/>
                  <a:gd name="T17" fmla="*/ 16 h 16"/>
                  <a:gd name="T18" fmla="*/ 10 w 17"/>
                  <a:gd name="T19" fmla="*/ 16 h 16"/>
                  <a:gd name="T20" fmla="*/ 15 w 17"/>
                  <a:gd name="T21" fmla="*/ 5 h 16"/>
                  <a:gd name="T22" fmla="*/ 15 w 17"/>
                  <a:gd name="T23" fmla="*/ 4 h 16"/>
                  <a:gd name="T24" fmla="*/ 12 w 17"/>
                  <a:gd name="T25" fmla="*/ 1 h 16"/>
                  <a:gd name="T26" fmla="*/ 8 w 17"/>
                  <a:gd name="T2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6">
                    <a:moveTo>
                      <a:pt x="8" y="0"/>
                    </a:moveTo>
                    <a:cubicBezTo>
                      <a:pt x="8" y="0"/>
                      <a:pt x="7" y="0"/>
                      <a:pt x="6" y="0"/>
                    </a:cubicBezTo>
                    <a:cubicBezTo>
                      <a:pt x="4" y="1"/>
                      <a:pt x="3" y="2"/>
                      <a:pt x="2" y="4"/>
                    </a:cubicBezTo>
                    <a:cubicBezTo>
                      <a:pt x="2" y="4"/>
                      <a:pt x="2" y="4"/>
                      <a:pt x="2" y="4"/>
                    </a:cubicBezTo>
                    <a:cubicBezTo>
                      <a:pt x="1" y="5"/>
                      <a:pt x="0" y="7"/>
                      <a:pt x="0" y="9"/>
                    </a:cubicBezTo>
                    <a:cubicBezTo>
                      <a:pt x="0" y="11"/>
                      <a:pt x="1" y="14"/>
                      <a:pt x="4" y="15"/>
                    </a:cubicBezTo>
                    <a:cubicBezTo>
                      <a:pt x="4" y="15"/>
                      <a:pt x="4" y="15"/>
                      <a:pt x="4" y="15"/>
                    </a:cubicBezTo>
                    <a:cubicBezTo>
                      <a:pt x="5" y="16"/>
                      <a:pt x="6" y="16"/>
                      <a:pt x="7" y="16"/>
                    </a:cubicBezTo>
                    <a:cubicBezTo>
                      <a:pt x="8" y="16"/>
                      <a:pt x="9" y="16"/>
                      <a:pt x="10" y="16"/>
                    </a:cubicBezTo>
                    <a:cubicBezTo>
                      <a:pt x="10" y="16"/>
                      <a:pt x="10" y="16"/>
                      <a:pt x="10" y="16"/>
                    </a:cubicBezTo>
                    <a:cubicBezTo>
                      <a:pt x="14" y="14"/>
                      <a:pt x="17" y="10"/>
                      <a:pt x="15" y="5"/>
                    </a:cubicBezTo>
                    <a:cubicBezTo>
                      <a:pt x="15" y="5"/>
                      <a:pt x="15" y="4"/>
                      <a:pt x="15" y="4"/>
                    </a:cubicBezTo>
                    <a:cubicBezTo>
                      <a:pt x="14" y="3"/>
                      <a:pt x="13" y="2"/>
                      <a:pt x="12" y="1"/>
                    </a:cubicBezTo>
                    <a:cubicBezTo>
                      <a:pt x="11" y="0"/>
                      <a:pt x="10"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61" name="Freeform 323"/>
              <p:cNvSpPr>
                <a:spLocks noEditPoints="1"/>
              </p:cNvSpPr>
              <p:nvPr/>
            </p:nvSpPr>
            <p:spPr bwMode="auto">
              <a:xfrm>
                <a:off x="445" y="2321"/>
                <a:ext cx="39" cy="38"/>
              </a:xfrm>
              <a:custGeom>
                <a:avLst/>
                <a:gdLst>
                  <a:gd name="T0" fmla="*/ 10 w 25"/>
                  <a:gd name="T1" fmla="*/ 4 h 24"/>
                  <a:gd name="T2" fmla="*/ 13 w 25"/>
                  <a:gd name="T3" fmla="*/ 4 h 24"/>
                  <a:gd name="T4" fmla="*/ 16 w 25"/>
                  <a:gd name="T5" fmla="*/ 5 h 24"/>
                  <a:gd name="T6" fmla="*/ 16 w 25"/>
                  <a:gd name="T7" fmla="*/ 5 h 24"/>
                  <a:gd name="T8" fmla="*/ 19 w 25"/>
                  <a:gd name="T9" fmla="*/ 8 h 24"/>
                  <a:gd name="T10" fmla="*/ 14 w 25"/>
                  <a:gd name="T11" fmla="*/ 20 h 24"/>
                  <a:gd name="T12" fmla="*/ 14 w 25"/>
                  <a:gd name="T13" fmla="*/ 20 h 24"/>
                  <a:gd name="T14" fmla="*/ 11 w 25"/>
                  <a:gd name="T15" fmla="*/ 20 h 24"/>
                  <a:gd name="T16" fmla="*/ 8 w 25"/>
                  <a:gd name="T17" fmla="*/ 19 h 24"/>
                  <a:gd name="T18" fmla="*/ 8 w 25"/>
                  <a:gd name="T19" fmla="*/ 19 h 24"/>
                  <a:gd name="T20" fmla="*/ 4 w 25"/>
                  <a:gd name="T21" fmla="*/ 13 h 24"/>
                  <a:gd name="T22" fmla="*/ 6 w 25"/>
                  <a:gd name="T23" fmla="*/ 8 h 24"/>
                  <a:gd name="T24" fmla="*/ 6 w 25"/>
                  <a:gd name="T25" fmla="*/ 8 h 24"/>
                  <a:gd name="T26" fmla="*/ 10 w 25"/>
                  <a:gd name="T27" fmla="*/ 4 h 24"/>
                  <a:gd name="T28" fmla="*/ 13 w 25"/>
                  <a:gd name="T29" fmla="*/ 0 h 24"/>
                  <a:gd name="T30" fmla="*/ 2 w 25"/>
                  <a:gd name="T31" fmla="*/ 6 h 24"/>
                  <a:gd name="T32" fmla="*/ 2 w 25"/>
                  <a:gd name="T33" fmla="*/ 7 h 24"/>
                  <a:gd name="T34" fmla="*/ 1 w 25"/>
                  <a:gd name="T35" fmla="*/ 8 h 24"/>
                  <a:gd name="T36" fmla="*/ 1 w 25"/>
                  <a:gd name="T37" fmla="*/ 8 h 24"/>
                  <a:gd name="T38" fmla="*/ 1 w 25"/>
                  <a:gd name="T39" fmla="*/ 8 h 24"/>
                  <a:gd name="T40" fmla="*/ 1 w 25"/>
                  <a:gd name="T41" fmla="*/ 8 h 24"/>
                  <a:gd name="T42" fmla="*/ 1 w 25"/>
                  <a:gd name="T43" fmla="*/ 8 h 24"/>
                  <a:gd name="T44" fmla="*/ 1 w 25"/>
                  <a:gd name="T45" fmla="*/ 8 h 24"/>
                  <a:gd name="T46" fmla="*/ 1 w 25"/>
                  <a:gd name="T47" fmla="*/ 11 h 24"/>
                  <a:gd name="T48" fmla="*/ 6 w 25"/>
                  <a:gd name="T49" fmla="*/ 23 h 24"/>
                  <a:gd name="T50" fmla="*/ 8 w 25"/>
                  <a:gd name="T51" fmla="*/ 24 h 24"/>
                  <a:gd name="T52" fmla="*/ 11 w 25"/>
                  <a:gd name="T53" fmla="*/ 24 h 24"/>
                  <a:gd name="T54" fmla="*/ 13 w 25"/>
                  <a:gd name="T55" fmla="*/ 24 h 24"/>
                  <a:gd name="T56" fmla="*/ 16 w 25"/>
                  <a:gd name="T57" fmla="*/ 23 h 24"/>
                  <a:gd name="T58" fmla="*/ 16 w 25"/>
                  <a:gd name="T59" fmla="*/ 23 h 24"/>
                  <a:gd name="T60" fmla="*/ 16 w 25"/>
                  <a:gd name="T61" fmla="*/ 23 h 24"/>
                  <a:gd name="T62" fmla="*/ 18 w 25"/>
                  <a:gd name="T63" fmla="*/ 22 h 24"/>
                  <a:gd name="T64" fmla="*/ 23 w 25"/>
                  <a:gd name="T65" fmla="*/ 7 h 24"/>
                  <a:gd name="T66" fmla="*/ 13 w 25"/>
                  <a:gd name="T6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 h="24">
                    <a:moveTo>
                      <a:pt x="10" y="4"/>
                    </a:moveTo>
                    <a:cubicBezTo>
                      <a:pt x="11" y="4"/>
                      <a:pt x="12" y="4"/>
                      <a:pt x="13" y="4"/>
                    </a:cubicBezTo>
                    <a:cubicBezTo>
                      <a:pt x="14" y="4"/>
                      <a:pt x="15" y="4"/>
                      <a:pt x="16" y="5"/>
                    </a:cubicBezTo>
                    <a:cubicBezTo>
                      <a:pt x="16" y="5"/>
                      <a:pt x="16" y="5"/>
                      <a:pt x="16" y="5"/>
                    </a:cubicBezTo>
                    <a:cubicBezTo>
                      <a:pt x="17" y="6"/>
                      <a:pt x="18" y="7"/>
                      <a:pt x="19" y="8"/>
                    </a:cubicBezTo>
                    <a:cubicBezTo>
                      <a:pt x="21" y="12"/>
                      <a:pt x="19" y="18"/>
                      <a:pt x="14" y="20"/>
                    </a:cubicBezTo>
                    <a:cubicBezTo>
                      <a:pt x="14" y="20"/>
                      <a:pt x="14" y="20"/>
                      <a:pt x="14" y="20"/>
                    </a:cubicBezTo>
                    <a:cubicBezTo>
                      <a:pt x="13" y="20"/>
                      <a:pt x="12" y="20"/>
                      <a:pt x="11" y="20"/>
                    </a:cubicBezTo>
                    <a:cubicBezTo>
                      <a:pt x="10" y="20"/>
                      <a:pt x="9" y="20"/>
                      <a:pt x="8" y="19"/>
                    </a:cubicBezTo>
                    <a:cubicBezTo>
                      <a:pt x="8" y="19"/>
                      <a:pt x="8" y="19"/>
                      <a:pt x="8" y="19"/>
                    </a:cubicBezTo>
                    <a:cubicBezTo>
                      <a:pt x="5" y="18"/>
                      <a:pt x="4" y="15"/>
                      <a:pt x="4" y="13"/>
                    </a:cubicBezTo>
                    <a:cubicBezTo>
                      <a:pt x="4" y="11"/>
                      <a:pt x="5" y="9"/>
                      <a:pt x="6" y="8"/>
                    </a:cubicBezTo>
                    <a:cubicBezTo>
                      <a:pt x="6" y="8"/>
                      <a:pt x="6" y="8"/>
                      <a:pt x="6" y="8"/>
                    </a:cubicBezTo>
                    <a:cubicBezTo>
                      <a:pt x="7" y="6"/>
                      <a:pt x="8" y="5"/>
                      <a:pt x="10" y="4"/>
                    </a:cubicBezTo>
                    <a:moveTo>
                      <a:pt x="13" y="0"/>
                    </a:moveTo>
                    <a:cubicBezTo>
                      <a:pt x="9" y="0"/>
                      <a:pt x="5" y="2"/>
                      <a:pt x="2" y="6"/>
                    </a:cubicBezTo>
                    <a:cubicBezTo>
                      <a:pt x="2" y="7"/>
                      <a:pt x="2" y="7"/>
                      <a:pt x="2" y="7"/>
                    </a:cubicBezTo>
                    <a:cubicBezTo>
                      <a:pt x="2" y="7"/>
                      <a:pt x="2" y="8"/>
                      <a:pt x="1" y="8"/>
                    </a:cubicBezTo>
                    <a:cubicBezTo>
                      <a:pt x="1" y="8"/>
                      <a:pt x="1" y="8"/>
                      <a:pt x="1" y="8"/>
                    </a:cubicBezTo>
                    <a:cubicBezTo>
                      <a:pt x="1" y="8"/>
                      <a:pt x="1" y="8"/>
                      <a:pt x="1" y="8"/>
                    </a:cubicBezTo>
                    <a:cubicBezTo>
                      <a:pt x="1" y="8"/>
                      <a:pt x="1" y="8"/>
                      <a:pt x="1" y="8"/>
                    </a:cubicBezTo>
                    <a:cubicBezTo>
                      <a:pt x="1" y="8"/>
                      <a:pt x="1" y="8"/>
                      <a:pt x="1" y="8"/>
                    </a:cubicBezTo>
                    <a:cubicBezTo>
                      <a:pt x="1" y="8"/>
                      <a:pt x="1" y="8"/>
                      <a:pt x="1" y="8"/>
                    </a:cubicBezTo>
                    <a:cubicBezTo>
                      <a:pt x="1" y="9"/>
                      <a:pt x="1" y="10"/>
                      <a:pt x="1" y="11"/>
                    </a:cubicBezTo>
                    <a:cubicBezTo>
                      <a:pt x="0" y="16"/>
                      <a:pt x="2" y="21"/>
                      <a:pt x="6" y="23"/>
                    </a:cubicBezTo>
                    <a:cubicBezTo>
                      <a:pt x="7" y="23"/>
                      <a:pt x="7" y="24"/>
                      <a:pt x="8" y="24"/>
                    </a:cubicBezTo>
                    <a:cubicBezTo>
                      <a:pt x="9" y="24"/>
                      <a:pt x="10" y="24"/>
                      <a:pt x="11" y="24"/>
                    </a:cubicBezTo>
                    <a:cubicBezTo>
                      <a:pt x="12" y="24"/>
                      <a:pt x="12" y="24"/>
                      <a:pt x="13" y="24"/>
                    </a:cubicBezTo>
                    <a:cubicBezTo>
                      <a:pt x="14" y="24"/>
                      <a:pt x="15" y="24"/>
                      <a:pt x="16" y="23"/>
                    </a:cubicBezTo>
                    <a:cubicBezTo>
                      <a:pt x="16" y="23"/>
                      <a:pt x="16" y="23"/>
                      <a:pt x="16" y="23"/>
                    </a:cubicBezTo>
                    <a:cubicBezTo>
                      <a:pt x="16" y="23"/>
                      <a:pt x="16" y="23"/>
                      <a:pt x="16" y="23"/>
                    </a:cubicBezTo>
                    <a:cubicBezTo>
                      <a:pt x="17" y="23"/>
                      <a:pt x="17" y="22"/>
                      <a:pt x="18" y="22"/>
                    </a:cubicBezTo>
                    <a:cubicBezTo>
                      <a:pt x="22" y="19"/>
                      <a:pt x="25" y="13"/>
                      <a:pt x="23" y="7"/>
                    </a:cubicBezTo>
                    <a:cubicBezTo>
                      <a:pt x="21" y="2"/>
                      <a:pt x="17"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62" name="Freeform 324"/>
              <p:cNvSpPr>
                <a:spLocks noEditPoints="1"/>
              </p:cNvSpPr>
              <p:nvPr/>
            </p:nvSpPr>
            <p:spPr bwMode="auto">
              <a:xfrm>
                <a:off x="2032" y="2708"/>
                <a:ext cx="41" cy="76"/>
              </a:xfrm>
              <a:custGeom>
                <a:avLst/>
                <a:gdLst>
                  <a:gd name="T0" fmla="*/ 18 w 26"/>
                  <a:gd name="T1" fmla="*/ 13 h 49"/>
                  <a:gd name="T2" fmla="*/ 18 w 26"/>
                  <a:gd name="T3" fmla="*/ 13 h 49"/>
                  <a:gd name="T4" fmla="*/ 20 w 26"/>
                  <a:gd name="T5" fmla="*/ 14 h 49"/>
                  <a:gd name="T6" fmla="*/ 20 w 26"/>
                  <a:gd name="T7" fmla="*/ 14 h 49"/>
                  <a:gd name="T8" fmla="*/ 20 w 26"/>
                  <a:gd name="T9" fmla="*/ 14 h 49"/>
                  <a:gd name="T10" fmla="*/ 20 w 26"/>
                  <a:gd name="T11" fmla="*/ 16 h 49"/>
                  <a:gd name="T12" fmla="*/ 16 w 26"/>
                  <a:gd name="T13" fmla="*/ 31 h 49"/>
                  <a:gd name="T14" fmla="*/ 12 w 26"/>
                  <a:gd name="T15" fmla="*/ 37 h 49"/>
                  <a:gd name="T16" fmla="*/ 11 w 26"/>
                  <a:gd name="T17" fmla="*/ 37 h 49"/>
                  <a:gd name="T18" fmla="*/ 10 w 26"/>
                  <a:gd name="T19" fmla="*/ 37 h 49"/>
                  <a:gd name="T20" fmla="*/ 13 w 26"/>
                  <a:gd name="T21" fmla="*/ 18 h 49"/>
                  <a:gd name="T22" fmla="*/ 13 w 26"/>
                  <a:gd name="T23" fmla="*/ 18 h 49"/>
                  <a:gd name="T24" fmla="*/ 16 w 26"/>
                  <a:gd name="T25" fmla="*/ 14 h 49"/>
                  <a:gd name="T26" fmla="*/ 16 w 26"/>
                  <a:gd name="T27" fmla="*/ 14 h 49"/>
                  <a:gd name="T28" fmla="*/ 18 w 26"/>
                  <a:gd name="T29" fmla="*/ 13 h 49"/>
                  <a:gd name="T30" fmla="*/ 22 w 26"/>
                  <a:gd name="T31" fmla="*/ 0 h 49"/>
                  <a:gd name="T32" fmla="*/ 21 w 26"/>
                  <a:gd name="T33" fmla="*/ 0 h 49"/>
                  <a:gd name="T34" fmla="*/ 18 w 26"/>
                  <a:gd name="T35" fmla="*/ 2 h 49"/>
                  <a:gd name="T36" fmla="*/ 11 w 26"/>
                  <a:gd name="T37" fmla="*/ 12 h 49"/>
                  <a:gd name="T38" fmla="*/ 11 w 26"/>
                  <a:gd name="T39" fmla="*/ 12 h 49"/>
                  <a:gd name="T40" fmla="*/ 11 w 26"/>
                  <a:gd name="T41" fmla="*/ 12 h 49"/>
                  <a:gd name="T42" fmla="*/ 11 w 26"/>
                  <a:gd name="T43" fmla="*/ 12 h 49"/>
                  <a:gd name="T44" fmla="*/ 4 w 26"/>
                  <a:gd name="T45" fmla="*/ 48 h 49"/>
                  <a:gd name="T46" fmla="*/ 7 w 26"/>
                  <a:gd name="T47" fmla="*/ 49 h 49"/>
                  <a:gd name="T48" fmla="*/ 8 w 26"/>
                  <a:gd name="T49" fmla="*/ 49 h 49"/>
                  <a:gd name="T50" fmla="*/ 18 w 26"/>
                  <a:gd name="T51" fmla="*/ 38 h 49"/>
                  <a:gd name="T52" fmla="*/ 26 w 26"/>
                  <a:gd name="T53" fmla="*/ 10 h 49"/>
                  <a:gd name="T54" fmla="*/ 26 w 26"/>
                  <a:gd name="T55" fmla="*/ 7 h 49"/>
                  <a:gd name="T56" fmla="*/ 25 w 26"/>
                  <a:gd name="T57" fmla="*/ 3 h 49"/>
                  <a:gd name="T58" fmla="*/ 25 w 26"/>
                  <a:gd name="T59" fmla="*/ 2 h 49"/>
                  <a:gd name="T60" fmla="*/ 22 w 26"/>
                  <a:gd name="T6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 h="49">
                    <a:moveTo>
                      <a:pt x="18" y="13"/>
                    </a:moveTo>
                    <a:cubicBezTo>
                      <a:pt x="18" y="13"/>
                      <a:pt x="18" y="13"/>
                      <a:pt x="18" y="13"/>
                    </a:cubicBezTo>
                    <a:cubicBezTo>
                      <a:pt x="19" y="13"/>
                      <a:pt x="19" y="13"/>
                      <a:pt x="20" y="14"/>
                    </a:cubicBezTo>
                    <a:cubicBezTo>
                      <a:pt x="20" y="14"/>
                      <a:pt x="20" y="14"/>
                      <a:pt x="20" y="14"/>
                    </a:cubicBezTo>
                    <a:cubicBezTo>
                      <a:pt x="20" y="14"/>
                      <a:pt x="20" y="14"/>
                      <a:pt x="20" y="14"/>
                    </a:cubicBezTo>
                    <a:cubicBezTo>
                      <a:pt x="20" y="15"/>
                      <a:pt x="20" y="15"/>
                      <a:pt x="20" y="16"/>
                    </a:cubicBezTo>
                    <a:cubicBezTo>
                      <a:pt x="21" y="21"/>
                      <a:pt x="19" y="27"/>
                      <a:pt x="16" y="31"/>
                    </a:cubicBezTo>
                    <a:cubicBezTo>
                      <a:pt x="15" y="34"/>
                      <a:pt x="13" y="36"/>
                      <a:pt x="12" y="37"/>
                    </a:cubicBezTo>
                    <a:cubicBezTo>
                      <a:pt x="11" y="37"/>
                      <a:pt x="11" y="37"/>
                      <a:pt x="11" y="37"/>
                    </a:cubicBezTo>
                    <a:cubicBezTo>
                      <a:pt x="10" y="37"/>
                      <a:pt x="10" y="37"/>
                      <a:pt x="10" y="37"/>
                    </a:cubicBezTo>
                    <a:cubicBezTo>
                      <a:pt x="7" y="35"/>
                      <a:pt x="9" y="26"/>
                      <a:pt x="13" y="18"/>
                    </a:cubicBezTo>
                    <a:cubicBezTo>
                      <a:pt x="13" y="18"/>
                      <a:pt x="13" y="18"/>
                      <a:pt x="13" y="18"/>
                    </a:cubicBezTo>
                    <a:cubicBezTo>
                      <a:pt x="14" y="16"/>
                      <a:pt x="15" y="14"/>
                      <a:pt x="16" y="14"/>
                    </a:cubicBezTo>
                    <a:cubicBezTo>
                      <a:pt x="16" y="14"/>
                      <a:pt x="16" y="14"/>
                      <a:pt x="16" y="14"/>
                    </a:cubicBezTo>
                    <a:cubicBezTo>
                      <a:pt x="17" y="13"/>
                      <a:pt x="17" y="13"/>
                      <a:pt x="18" y="13"/>
                    </a:cubicBezTo>
                    <a:moveTo>
                      <a:pt x="22" y="0"/>
                    </a:moveTo>
                    <a:cubicBezTo>
                      <a:pt x="22" y="0"/>
                      <a:pt x="21" y="0"/>
                      <a:pt x="21" y="0"/>
                    </a:cubicBezTo>
                    <a:cubicBezTo>
                      <a:pt x="20" y="0"/>
                      <a:pt x="19" y="1"/>
                      <a:pt x="18" y="2"/>
                    </a:cubicBezTo>
                    <a:cubicBezTo>
                      <a:pt x="15" y="4"/>
                      <a:pt x="13" y="8"/>
                      <a:pt x="11" y="12"/>
                    </a:cubicBezTo>
                    <a:cubicBezTo>
                      <a:pt x="11" y="12"/>
                      <a:pt x="11" y="12"/>
                      <a:pt x="11" y="12"/>
                    </a:cubicBezTo>
                    <a:cubicBezTo>
                      <a:pt x="11" y="12"/>
                      <a:pt x="11" y="12"/>
                      <a:pt x="11" y="12"/>
                    </a:cubicBezTo>
                    <a:cubicBezTo>
                      <a:pt x="11" y="12"/>
                      <a:pt x="11" y="12"/>
                      <a:pt x="11" y="12"/>
                    </a:cubicBezTo>
                    <a:cubicBezTo>
                      <a:pt x="5" y="22"/>
                      <a:pt x="0" y="40"/>
                      <a:pt x="4" y="48"/>
                    </a:cubicBezTo>
                    <a:cubicBezTo>
                      <a:pt x="5" y="49"/>
                      <a:pt x="6" y="49"/>
                      <a:pt x="7" y="49"/>
                    </a:cubicBezTo>
                    <a:cubicBezTo>
                      <a:pt x="7" y="49"/>
                      <a:pt x="8" y="49"/>
                      <a:pt x="8" y="49"/>
                    </a:cubicBezTo>
                    <a:cubicBezTo>
                      <a:pt x="11" y="48"/>
                      <a:pt x="15" y="43"/>
                      <a:pt x="18" y="38"/>
                    </a:cubicBezTo>
                    <a:cubicBezTo>
                      <a:pt x="22" y="29"/>
                      <a:pt x="26" y="19"/>
                      <a:pt x="26" y="10"/>
                    </a:cubicBezTo>
                    <a:cubicBezTo>
                      <a:pt x="26" y="9"/>
                      <a:pt x="26" y="8"/>
                      <a:pt x="26" y="7"/>
                    </a:cubicBezTo>
                    <a:cubicBezTo>
                      <a:pt x="26" y="5"/>
                      <a:pt x="26" y="4"/>
                      <a:pt x="25" y="3"/>
                    </a:cubicBezTo>
                    <a:cubicBezTo>
                      <a:pt x="25" y="2"/>
                      <a:pt x="25" y="2"/>
                      <a:pt x="25" y="2"/>
                    </a:cubicBezTo>
                    <a:cubicBezTo>
                      <a:pt x="24" y="1"/>
                      <a:pt x="23" y="0"/>
                      <a:pt x="2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63" name="Freeform 325"/>
              <p:cNvSpPr>
                <a:spLocks noEditPoints="1"/>
              </p:cNvSpPr>
              <p:nvPr/>
            </p:nvSpPr>
            <p:spPr bwMode="auto">
              <a:xfrm>
                <a:off x="2028" y="2702"/>
                <a:ext cx="48" cy="88"/>
              </a:xfrm>
              <a:custGeom>
                <a:avLst/>
                <a:gdLst>
                  <a:gd name="T0" fmla="*/ 24 w 31"/>
                  <a:gd name="T1" fmla="*/ 4 h 57"/>
                  <a:gd name="T2" fmla="*/ 25 w 31"/>
                  <a:gd name="T3" fmla="*/ 4 h 57"/>
                  <a:gd name="T4" fmla="*/ 28 w 31"/>
                  <a:gd name="T5" fmla="*/ 6 h 57"/>
                  <a:gd name="T6" fmla="*/ 28 w 31"/>
                  <a:gd name="T7" fmla="*/ 6 h 57"/>
                  <a:gd name="T8" fmla="*/ 28 w 31"/>
                  <a:gd name="T9" fmla="*/ 7 h 57"/>
                  <a:gd name="T10" fmla="*/ 29 w 31"/>
                  <a:gd name="T11" fmla="*/ 11 h 57"/>
                  <a:gd name="T12" fmla="*/ 21 w 31"/>
                  <a:gd name="T13" fmla="*/ 42 h 57"/>
                  <a:gd name="T14" fmla="*/ 11 w 31"/>
                  <a:gd name="T15" fmla="*/ 53 h 57"/>
                  <a:gd name="T16" fmla="*/ 9 w 31"/>
                  <a:gd name="T17" fmla="*/ 54 h 57"/>
                  <a:gd name="T18" fmla="*/ 8 w 31"/>
                  <a:gd name="T19" fmla="*/ 53 h 57"/>
                  <a:gd name="T20" fmla="*/ 14 w 31"/>
                  <a:gd name="T21" fmla="*/ 16 h 57"/>
                  <a:gd name="T22" fmla="*/ 14 w 31"/>
                  <a:gd name="T23" fmla="*/ 16 h 57"/>
                  <a:gd name="T24" fmla="*/ 14 w 31"/>
                  <a:gd name="T25" fmla="*/ 16 h 57"/>
                  <a:gd name="T26" fmla="*/ 14 w 31"/>
                  <a:gd name="T27" fmla="*/ 16 h 57"/>
                  <a:gd name="T28" fmla="*/ 21 w 31"/>
                  <a:gd name="T29" fmla="*/ 6 h 57"/>
                  <a:gd name="T30" fmla="*/ 24 w 31"/>
                  <a:gd name="T31" fmla="*/ 4 h 57"/>
                  <a:gd name="T32" fmla="*/ 26 w 31"/>
                  <a:gd name="T33" fmla="*/ 0 h 57"/>
                  <a:gd name="T34" fmla="*/ 20 w 31"/>
                  <a:gd name="T35" fmla="*/ 3 h 57"/>
                  <a:gd name="T36" fmla="*/ 12 w 31"/>
                  <a:gd name="T37" fmla="*/ 16 h 57"/>
                  <a:gd name="T38" fmla="*/ 5 w 31"/>
                  <a:gd name="T39" fmla="*/ 56 h 57"/>
                  <a:gd name="T40" fmla="*/ 8 w 31"/>
                  <a:gd name="T41" fmla="*/ 57 h 57"/>
                  <a:gd name="T42" fmla="*/ 31 w 31"/>
                  <a:gd name="T43" fmla="*/ 12 h 57"/>
                  <a:gd name="T44" fmla="*/ 29 w 31"/>
                  <a:gd name="T45" fmla="*/ 1 h 57"/>
                  <a:gd name="T46" fmla="*/ 28 w 31"/>
                  <a:gd name="T47" fmla="*/ 0 h 57"/>
                  <a:gd name="T48" fmla="*/ 26 w 31"/>
                  <a:gd name="T4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 h="57">
                    <a:moveTo>
                      <a:pt x="24" y="4"/>
                    </a:moveTo>
                    <a:cubicBezTo>
                      <a:pt x="24" y="4"/>
                      <a:pt x="25" y="4"/>
                      <a:pt x="25" y="4"/>
                    </a:cubicBezTo>
                    <a:cubicBezTo>
                      <a:pt x="26" y="4"/>
                      <a:pt x="27" y="5"/>
                      <a:pt x="28" y="6"/>
                    </a:cubicBezTo>
                    <a:cubicBezTo>
                      <a:pt x="28" y="6"/>
                      <a:pt x="28" y="6"/>
                      <a:pt x="28" y="6"/>
                    </a:cubicBezTo>
                    <a:cubicBezTo>
                      <a:pt x="28" y="6"/>
                      <a:pt x="28" y="7"/>
                      <a:pt x="28" y="7"/>
                    </a:cubicBezTo>
                    <a:cubicBezTo>
                      <a:pt x="29" y="8"/>
                      <a:pt x="29" y="9"/>
                      <a:pt x="29" y="11"/>
                    </a:cubicBezTo>
                    <a:cubicBezTo>
                      <a:pt x="30" y="20"/>
                      <a:pt x="26" y="32"/>
                      <a:pt x="21" y="42"/>
                    </a:cubicBezTo>
                    <a:cubicBezTo>
                      <a:pt x="18" y="47"/>
                      <a:pt x="14" y="52"/>
                      <a:pt x="11" y="53"/>
                    </a:cubicBezTo>
                    <a:cubicBezTo>
                      <a:pt x="11" y="53"/>
                      <a:pt x="10" y="54"/>
                      <a:pt x="9" y="54"/>
                    </a:cubicBezTo>
                    <a:cubicBezTo>
                      <a:pt x="9" y="54"/>
                      <a:pt x="9" y="53"/>
                      <a:pt x="8" y="53"/>
                    </a:cubicBezTo>
                    <a:cubicBezTo>
                      <a:pt x="3" y="51"/>
                      <a:pt x="5" y="31"/>
                      <a:pt x="14" y="16"/>
                    </a:cubicBezTo>
                    <a:cubicBezTo>
                      <a:pt x="14" y="16"/>
                      <a:pt x="14" y="16"/>
                      <a:pt x="14" y="16"/>
                    </a:cubicBezTo>
                    <a:cubicBezTo>
                      <a:pt x="14" y="16"/>
                      <a:pt x="14" y="16"/>
                      <a:pt x="14" y="16"/>
                    </a:cubicBezTo>
                    <a:cubicBezTo>
                      <a:pt x="14" y="16"/>
                      <a:pt x="14" y="16"/>
                      <a:pt x="14" y="16"/>
                    </a:cubicBezTo>
                    <a:cubicBezTo>
                      <a:pt x="16" y="12"/>
                      <a:pt x="18" y="8"/>
                      <a:pt x="21" y="6"/>
                    </a:cubicBezTo>
                    <a:cubicBezTo>
                      <a:pt x="22" y="5"/>
                      <a:pt x="23" y="4"/>
                      <a:pt x="24" y="4"/>
                    </a:cubicBezTo>
                    <a:moveTo>
                      <a:pt x="26" y="0"/>
                    </a:moveTo>
                    <a:cubicBezTo>
                      <a:pt x="25" y="0"/>
                      <a:pt x="23" y="1"/>
                      <a:pt x="20" y="3"/>
                    </a:cubicBezTo>
                    <a:cubicBezTo>
                      <a:pt x="19" y="4"/>
                      <a:pt x="16" y="8"/>
                      <a:pt x="12" y="16"/>
                    </a:cubicBezTo>
                    <a:cubicBezTo>
                      <a:pt x="6" y="27"/>
                      <a:pt x="0" y="47"/>
                      <a:pt x="5" y="56"/>
                    </a:cubicBezTo>
                    <a:cubicBezTo>
                      <a:pt x="6" y="57"/>
                      <a:pt x="7" y="57"/>
                      <a:pt x="8" y="57"/>
                    </a:cubicBezTo>
                    <a:cubicBezTo>
                      <a:pt x="17" y="57"/>
                      <a:pt x="30" y="31"/>
                      <a:pt x="31" y="12"/>
                    </a:cubicBezTo>
                    <a:cubicBezTo>
                      <a:pt x="31" y="7"/>
                      <a:pt x="31" y="3"/>
                      <a:pt x="29" y="1"/>
                    </a:cubicBezTo>
                    <a:cubicBezTo>
                      <a:pt x="29" y="1"/>
                      <a:pt x="29" y="0"/>
                      <a:pt x="28" y="0"/>
                    </a:cubicBezTo>
                    <a:cubicBezTo>
                      <a:pt x="28" y="0"/>
                      <a:pt x="27" y="0"/>
                      <a:pt x="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64" name="Freeform 326"/>
              <p:cNvSpPr>
                <a:spLocks/>
              </p:cNvSpPr>
              <p:nvPr/>
            </p:nvSpPr>
            <p:spPr bwMode="auto">
              <a:xfrm>
                <a:off x="2049" y="2734"/>
                <a:ext cx="11" cy="25"/>
              </a:xfrm>
              <a:custGeom>
                <a:avLst/>
                <a:gdLst>
                  <a:gd name="T0" fmla="*/ 6 w 7"/>
                  <a:gd name="T1" fmla="*/ 0 h 16"/>
                  <a:gd name="T2" fmla="*/ 6 w 7"/>
                  <a:gd name="T3" fmla="*/ 0 h 16"/>
                  <a:gd name="T4" fmla="*/ 4 w 7"/>
                  <a:gd name="T5" fmla="*/ 1 h 16"/>
                  <a:gd name="T6" fmla="*/ 2 w 7"/>
                  <a:gd name="T7" fmla="*/ 3 h 16"/>
                  <a:gd name="T8" fmla="*/ 2 w 7"/>
                  <a:gd name="T9" fmla="*/ 4 h 16"/>
                  <a:gd name="T10" fmla="*/ 0 w 7"/>
                  <a:gd name="T11" fmla="*/ 9 h 16"/>
                  <a:gd name="T12" fmla="*/ 0 w 7"/>
                  <a:gd name="T13" fmla="*/ 13 h 16"/>
                  <a:gd name="T14" fmla="*/ 0 w 7"/>
                  <a:gd name="T15" fmla="*/ 15 h 16"/>
                  <a:gd name="T16" fmla="*/ 1 w 7"/>
                  <a:gd name="T17" fmla="*/ 16 h 16"/>
                  <a:gd name="T18" fmla="*/ 1 w 7"/>
                  <a:gd name="T19" fmla="*/ 16 h 16"/>
                  <a:gd name="T20" fmla="*/ 1 w 7"/>
                  <a:gd name="T21" fmla="*/ 16 h 16"/>
                  <a:gd name="T22" fmla="*/ 6 w 7"/>
                  <a:gd name="T23" fmla="*/ 8 h 16"/>
                  <a:gd name="T24" fmla="*/ 7 w 7"/>
                  <a:gd name="T25" fmla="*/ 4 h 16"/>
                  <a:gd name="T26" fmla="*/ 7 w 7"/>
                  <a:gd name="T27" fmla="*/ 1 h 16"/>
                  <a:gd name="T28" fmla="*/ 7 w 7"/>
                  <a:gd name="T29" fmla="*/ 0 h 16"/>
                  <a:gd name="T30" fmla="*/ 6 w 7"/>
                  <a:gd name="T3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16">
                    <a:moveTo>
                      <a:pt x="6" y="0"/>
                    </a:moveTo>
                    <a:cubicBezTo>
                      <a:pt x="6" y="0"/>
                      <a:pt x="6" y="0"/>
                      <a:pt x="6" y="0"/>
                    </a:cubicBezTo>
                    <a:cubicBezTo>
                      <a:pt x="5" y="0"/>
                      <a:pt x="5" y="0"/>
                      <a:pt x="4" y="1"/>
                    </a:cubicBezTo>
                    <a:cubicBezTo>
                      <a:pt x="4" y="1"/>
                      <a:pt x="3" y="2"/>
                      <a:pt x="2" y="3"/>
                    </a:cubicBezTo>
                    <a:cubicBezTo>
                      <a:pt x="2" y="3"/>
                      <a:pt x="2" y="4"/>
                      <a:pt x="2" y="4"/>
                    </a:cubicBezTo>
                    <a:cubicBezTo>
                      <a:pt x="2" y="5"/>
                      <a:pt x="1" y="7"/>
                      <a:pt x="0" y="9"/>
                    </a:cubicBezTo>
                    <a:cubicBezTo>
                      <a:pt x="0" y="10"/>
                      <a:pt x="0" y="12"/>
                      <a:pt x="0" y="13"/>
                    </a:cubicBezTo>
                    <a:cubicBezTo>
                      <a:pt x="0" y="14"/>
                      <a:pt x="0" y="14"/>
                      <a:pt x="0" y="15"/>
                    </a:cubicBezTo>
                    <a:cubicBezTo>
                      <a:pt x="1" y="16"/>
                      <a:pt x="1" y="16"/>
                      <a:pt x="1" y="16"/>
                    </a:cubicBezTo>
                    <a:cubicBezTo>
                      <a:pt x="1" y="16"/>
                      <a:pt x="1" y="16"/>
                      <a:pt x="1" y="16"/>
                    </a:cubicBezTo>
                    <a:cubicBezTo>
                      <a:pt x="1" y="16"/>
                      <a:pt x="1" y="16"/>
                      <a:pt x="1" y="16"/>
                    </a:cubicBezTo>
                    <a:cubicBezTo>
                      <a:pt x="3" y="16"/>
                      <a:pt x="5" y="12"/>
                      <a:pt x="6" y="8"/>
                    </a:cubicBezTo>
                    <a:cubicBezTo>
                      <a:pt x="7" y="6"/>
                      <a:pt x="7" y="5"/>
                      <a:pt x="7" y="4"/>
                    </a:cubicBezTo>
                    <a:cubicBezTo>
                      <a:pt x="7" y="3"/>
                      <a:pt x="7" y="1"/>
                      <a:pt x="7" y="1"/>
                    </a:cubicBezTo>
                    <a:cubicBezTo>
                      <a:pt x="7" y="1"/>
                      <a:pt x="7" y="0"/>
                      <a:pt x="7" y="0"/>
                    </a:cubicBezTo>
                    <a:cubicBezTo>
                      <a:pt x="7"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65" name="Freeform 327"/>
              <p:cNvSpPr>
                <a:spLocks noEditPoints="1"/>
              </p:cNvSpPr>
              <p:nvPr/>
            </p:nvSpPr>
            <p:spPr bwMode="auto">
              <a:xfrm>
                <a:off x="2043" y="2728"/>
                <a:ext cx="20" cy="37"/>
              </a:xfrm>
              <a:custGeom>
                <a:avLst/>
                <a:gdLst>
                  <a:gd name="T0" fmla="*/ 10 w 13"/>
                  <a:gd name="T1" fmla="*/ 4 h 24"/>
                  <a:gd name="T2" fmla="*/ 10 w 13"/>
                  <a:gd name="T3" fmla="*/ 4 h 24"/>
                  <a:gd name="T4" fmla="*/ 11 w 13"/>
                  <a:gd name="T5" fmla="*/ 4 h 24"/>
                  <a:gd name="T6" fmla="*/ 11 w 13"/>
                  <a:gd name="T7" fmla="*/ 4 h 24"/>
                  <a:gd name="T8" fmla="*/ 11 w 13"/>
                  <a:gd name="T9" fmla="*/ 5 h 24"/>
                  <a:gd name="T10" fmla="*/ 11 w 13"/>
                  <a:gd name="T11" fmla="*/ 8 h 24"/>
                  <a:gd name="T12" fmla="*/ 10 w 13"/>
                  <a:gd name="T13" fmla="*/ 12 h 24"/>
                  <a:gd name="T14" fmla="*/ 5 w 13"/>
                  <a:gd name="T15" fmla="*/ 20 h 24"/>
                  <a:gd name="T16" fmla="*/ 5 w 13"/>
                  <a:gd name="T17" fmla="*/ 20 h 24"/>
                  <a:gd name="T18" fmla="*/ 5 w 13"/>
                  <a:gd name="T19" fmla="*/ 20 h 24"/>
                  <a:gd name="T20" fmla="*/ 4 w 13"/>
                  <a:gd name="T21" fmla="*/ 17 h 24"/>
                  <a:gd name="T22" fmla="*/ 4 w 13"/>
                  <a:gd name="T23" fmla="*/ 13 h 24"/>
                  <a:gd name="T24" fmla="*/ 6 w 13"/>
                  <a:gd name="T25" fmla="*/ 8 h 24"/>
                  <a:gd name="T26" fmla="*/ 6 w 13"/>
                  <a:gd name="T27" fmla="*/ 7 h 24"/>
                  <a:gd name="T28" fmla="*/ 8 w 13"/>
                  <a:gd name="T29" fmla="*/ 5 h 24"/>
                  <a:gd name="T30" fmla="*/ 10 w 13"/>
                  <a:gd name="T31" fmla="*/ 4 h 24"/>
                  <a:gd name="T32" fmla="*/ 11 w 13"/>
                  <a:gd name="T33" fmla="*/ 0 h 24"/>
                  <a:gd name="T34" fmla="*/ 11 w 13"/>
                  <a:gd name="T35" fmla="*/ 0 h 24"/>
                  <a:gd name="T36" fmla="*/ 9 w 13"/>
                  <a:gd name="T37" fmla="*/ 1 h 24"/>
                  <a:gd name="T38" fmla="*/ 9 w 13"/>
                  <a:gd name="T39" fmla="*/ 1 h 24"/>
                  <a:gd name="T40" fmla="*/ 6 w 13"/>
                  <a:gd name="T41" fmla="*/ 5 h 24"/>
                  <a:gd name="T42" fmla="*/ 6 w 13"/>
                  <a:gd name="T43" fmla="*/ 5 h 24"/>
                  <a:gd name="T44" fmla="*/ 2 w 13"/>
                  <a:gd name="T45" fmla="*/ 23 h 24"/>
                  <a:gd name="T46" fmla="*/ 4 w 13"/>
                  <a:gd name="T47" fmla="*/ 24 h 24"/>
                  <a:gd name="T48" fmla="*/ 5 w 13"/>
                  <a:gd name="T49" fmla="*/ 24 h 24"/>
                  <a:gd name="T50" fmla="*/ 9 w 13"/>
                  <a:gd name="T51" fmla="*/ 18 h 24"/>
                  <a:gd name="T52" fmla="*/ 13 w 13"/>
                  <a:gd name="T53" fmla="*/ 5 h 24"/>
                  <a:gd name="T54" fmla="*/ 13 w 13"/>
                  <a:gd name="T55" fmla="*/ 3 h 24"/>
                  <a:gd name="T56" fmla="*/ 13 w 13"/>
                  <a:gd name="T57" fmla="*/ 1 h 24"/>
                  <a:gd name="T58" fmla="*/ 13 w 13"/>
                  <a:gd name="T59" fmla="*/ 1 h 24"/>
                  <a:gd name="T60" fmla="*/ 11 w 13"/>
                  <a:gd name="T6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 h="24">
                    <a:moveTo>
                      <a:pt x="10" y="4"/>
                    </a:moveTo>
                    <a:cubicBezTo>
                      <a:pt x="10" y="4"/>
                      <a:pt x="10" y="4"/>
                      <a:pt x="10" y="4"/>
                    </a:cubicBezTo>
                    <a:cubicBezTo>
                      <a:pt x="10" y="4"/>
                      <a:pt x="11" y="4"/>
                      <a:pt x="11" y="4"/>
                    </a:cubicBezTo>
                    <a:cubicBezTo>
                      <a:pt x="11" y="4"/>
                      <a:pt x="11" y="4"/>
                      <a:pt x="11" y="4"/>
                    </a:cubicBezTo>
                    <a:cubicBezTo>
                      <a:pt x="11" y="5"/>
                      <a:pt x="11" y="5"/>
                      <a:pt x="11" y="5"/>
                    </a:cubicBezTo>
                    <a:cubicBezTo>
                      <a:pt x="11" y="5"/>
                      <a:pt x="11" y="7"/>
                      <a:pt x="11" y="8"/>
                    </a:cubicBezTo>
                    <a:cubicBezTo>
                      <a:pt x="11" y="9"/>
                      <a:pt x="11" y="10"/>
                      <a:pt x="10" y="12"/>
                    </a:cubicBezTo>
                    <a:cubicBezTo>
                      <a:pt x="9" y="16"/>
                      <a:pt x="7" y="20"/>
                      <a:pt x="5" y="20"/>
                    </a:cubicBezTo>
                    <a:cubicBezTo>
                      <a:pt x="5" y="20"/>
                      <a:pt x="5" y="20"/>
                      <a:pt x="5" y="20"/>
                    </a:cubicBezTo>
                    <a:cubicBezTo>
                      <a:pt x="5" y="20"/>
                      <a:pt x="5" y="20"/>
                      <a:pt x="5" y="20"/>
                    </a:cubicBezTo>
                    <a:cubicBezTo>
                      <a:pt x="4" y="19"/>
                      <a:pt x="4" y="18"/>
                      <a:pt x="4" y="17"/>
                    </a:cubicBezTo>
                    <a:cubicBezTo>
                      <a:pt x="4" y="16"/>
                      <a:pt x="4" y="14"/>
                      <a:pt x="4" y="13"/>
                    </a:cubicBezTo>
                    <a:cubicBezTo>
                      <a:pt x="5" y="11"/>
                      <a:pt x="5" y="9"/>
                      <a:pt x="6" y="8"/>
                    </a:cubicBezTo>
                    <a:cubicBezTo>
                      <a:pt x="6" y="8"/>
                      <a:pt x="6" y="7"/>
                      <a:pt x="6" y="7"/>
                    </a:cubicBezTo>
                    <a:cubicBezTo>
                      <a:pt x="7" y="6"/>
                      <a:pt x="8" y="5"/>
                      <a:pt x="8" y="5"/>
                    </a:cubicBezTo>
                    <a:cubicBezTo>
                      <a:pt x="9" y="4"/>
                      <a:pt x="9" y="4"/>
                      <a:pt x="10" y="4"/>
                    </a:cubicBezTo>
                    <a:moveTo>
                      <a:pt x="11" y="0"/>
                    </a:moveTo>
                    <a:cubicBezTo>
                      <a:pt x="11" y="0"/>
                      <a:pt x="11" y="0"/>
                      <a:pt x="11" y="0"/>
                    </a:cubicBezTo>
                    <a:cubicBezTo>
                      <a:pt x="10" y="0"/>
                      <a:pt x="10" y="0"/>
                      <a:pt x="9" y="1"/>
                    </a:cubicBezTo>
                    <a:cubicBezTo>
                      <a:pt x="9" y="1"/>
                      <a:pt x="9" y="1"/>
                      <a:pt x="9" y="1"/>
                    </a:cubicBezTo>
                    <a:cubicBezTo>
                      <a:pt x="8" y="1"/>
                      <a:pt x="7" y="3"/>
                      <a:pt x="6" y="5"/>
                    </a:cubicBezTo>
                    <a:cubicBezTo>
                      <a:pt x="6" y="5"/>
                      <a:pt x="6" y="5"/>
                      <a:pt x="6" y="5"/>
                    </a:cubicBezTo>
                    <a:cubicBezTo>
                      <a:pt x="3" y="10"/>
                      <a:pt x="0" y="19"/>
                      <a:pt x="2" y="23"/>
                    </a:cubicBezTo>
                    <a:cubicBezTo>
                      <a:pt x="3" y="24"/>
                      <a:pt x="3" y="24"/>
                      <a:pt x="4" y="24"/>
                    </a:cubicBezTo>
                    <a:cubicBezTo>
                      <a:pt x="4" y="24"/>
                      <a:pt x="4" y="24"/>
                      <a:pt x="5" y="24"/>
                    </a:cubicBezTo>
                    <a:cubicBezTo>
                      <a:pt x="6" y="23"/>
                      <a:pt x="8" y="21"/>
                      <a:pt x="9" y="18"/>
                    </a:cubicBezTo>
                    <a:cubicBezTo>
                      <a:pt x="11" y="14"/>
                      <a:pt x="13" y="9"/>
                      <a:pt x="13" y="5"/>
                    </a:cubicBezTo>
                    <a:cubicBezTo>
                      <a:pt x="13" y="4"/>
                      <a:pt x="13" y="3"/>
                      <a:pt x="13" y="3"/>
                    </a:cubicBezTo>
                    <a:cubicBezTo>
                      <a:pt x="13" y="2"/>
                      <a:pt x="13" y="2"/>
                      <a:pt x="13" y="1"/>
                    </a:cubicBezTo>
                    <a:cubicBezTo>
                      <a:pt x="13" y="1"/>
                      <a:pt x="13" y="1"/>
                      <a:pt x="13" y="1"/>
                    </a:cubicBezTo>
                    <a:cubicBezTo>
                      <a:pt x="12" y="0"/>
                      <a:pt x="12"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66" name="Freeform 328"/>
              <p:cNvSpPr>
                <a:spLocks noEditPoints="1"/>
              </p:cNvSpPr>
              <p:nvPr/>
            </p:nvSpPr>
            <p:spPr bwMode="auto">
              <a:xfrm>
                <a:off x="781" y="2264"/>
                <a:ext cx="85" cy="79"/>
              </a:xfrm>
              <a:custGeom>
                <a:avLst/>
                <a:gdLst>
                  <a:gd name="T0" fmla="*/ 23 w 55"/>
                  <a:gd name="T1" fmla="*/ 14 h 51"/>
                  <a:gd name="T2" fmla="*/ 28 w 55"/>
                  <a:gd name="T3" fmla="*/ 13 h 51"/>
                  <a:gd name="T4" fmla="*/ 29 w 55"/>
                  <a:gd name="T5" fmla="*/ 13 h 51"/>
                  <a:gd name="T6" fmla="*/ 33 w 55"/>
                  <a:gd name="T7" fmla="*/ 15 h 51"/>
                  <a:gd name="T8" fmla="*/ 33 w 55"/>
                  <a:gd name="T9" fmla="*/ 15 h 51"/>
                  <a:gd name="T10" fmla="*/ 33 w 55"/>
                  <a:gd name="T11" fmla="*/ 15 h 51"/>
                  <a:gd name="T12" fmla="*/ 38 w 55"/>
                  <a:gd name="T13" fmla="*/ 20 h 51"/>
                  <a:gd name="T14" fmla="*/ 38 w 55"/>
                  <a:gd name="T15" fmla="*/ 21 h 51"/>
                  <a:gd name="T16" fmla="*/ 29 w 55"/>
                  <a:gd name="T17" fmla="*/ 38 h 51"/>
                  <a:gd name="T18" fmla="*/ 26 w 55"/>
                  <a:gd name="T19" fmla="*/ 38 h 51"/>
                  <a:gd name="T20" fmla="*/ 18 w 55"/>
                  <a:gd name="T21" fmla="*/ 19 h 51"/>
                  <a:gd name="T22" fmla="*/ 18 w 55"/>
                  <a:gd name="T23" fmla="*/ 19 h 51"/>
                  <a:gd name="T24" fmla="*/ 18 w 55"/>
                  <a:gd name="T25" fmla="*/ 19 h 51"/>
                  <a:gd name="T26" fmla="*/ 18 w 55"/>
                  <a:gd name="T27" fmla="*/ 19 h 51"/>
                  <a:gd name="T28" fmla="*/ 23 w 55"/>
                  <a:gd name="T29" fmla="*/ 14 h 51"/>
                  <a:gd name="T30" fmla="*/ 28 w 55"/>
                  <a:gd name="T31" fmla="*/ 0 h 51"/>
                  <a:gd name="T32" fmla="*/ 28 w 55"/>
                  <a:gd name="T33" fmla="*/ 0 h 51"/>
                  <a:gd name="T34" fmla="*/ 21 w 55"/>
                  <a:gd name="T35" fmla="*/ 2 h 51"/>
                  <a:gd name="T36" fmla="*/ 8 w 55"/>
                  <a:gd name="T37" fmla="*/ 11 h 51"/>
                  <a:gd name="T38" fmla="*/ 8 w 55"/>
                  <a:gd name="T39" fmla="*/ 11 h 51"/>
                  <a:gd name="T40" fmla="*/ 8 w 55"/>
                  <a:gd name="T41" fmla="*/ 11 h 51"/>
                  <a:gd name="T42" fmla="*/ 8 w 55"/>
                  <a:gd name="T43" fmla="*/ 11 h 51"/>
                  <a:gd name="T44" fmla="*/ 16 w 55"/>
                  <a:gd name="T45" fmla="*/ 49 h 51"/>
                  <a:gd name="T46" fmla="*/ 26 w 55"/>
                  <a:gd name="T47" fmla="*/ 51 h 51"/>
                  <a:gd name="T48" fmla="*/ 50 w 55"/>
                  <a:gd name="T49" fmla="*/ 17 h 51"/>
                  <a:gd name="T50" fmla="*/ 40 w 55"/>
                  <a:gd name="T51" fmla="*/ 3 h 51"/>
                  <a:gd name="T52" fmla="*/ 28 w 55"/>
                  <a:gd name="T53"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1">
                    <a:moveTo>
                      <a:pt x="23" y="14"/>
                    </a:moveTo>
                    <a:cubicBezTo>
                      <a:pt x="24" y="14"/>
                      <a:pt x="26" y="13"/>
                      <a:pt x="28" y="13"/>
                    </a:cubicBezTo>
                    <a:cubicBezTo>
                      <a:pt x="28" y="13"/>
                      <a:pt x="28" y="13"/>
                      <a:pt x="29" y="13"/>
                    </a:cubicBezTo>
                    <a:cubicBezTo>
                      <a:pt x="30" y="14"/>
                      <a:pt x="32" y="14"/>
                      <a:pt x="33" y="15"/>
                    </a:cubicBezTo>
                    <a:cubicBezTo>
                      <a:pt x="33" y="15"/>
                      <a:pt x="33" y="15"/>
                      <a:pt x="33" y="15"/>
                    </a:cubicBezTo>
                    <a:cubicBezTo>
                      <a:pt x="33" y="15"/>
                      <a:pt x="33" y="15"/>
                      <a:pt x="33" y="15"/>
                    </a:cubicBezTo>
                    <a:cubicBezTo>
                      <a:pt x="35" y="16"/>
                      <a:pt x="37" y="18"/>
                      <a:pt x="38" y="20"/>
                    </a:cubicBezTo>
                    <a:cubicBezTo>
                      <a:pt x="38" y="20"/>
                      <a:pt x="38" y="21"/>
                      <a:pt x="38" y="21"/>
                    </a:cubicBezTo>
                    <a:cubicBezTo>
                      <a:pt x="41" y="28"/>
                      <a:pt x="36" y="36"/>
                      <a:pt x="29" y="38"/>
                    </a:cubicBezTo>
                    <a:cubicBezTo>
                      <a:pt x="28" y="38"/>
                      <a:pt x="27" y="38"/>
                      <a:pt x="26" y="38"/>
                    </a:cubicBezTo>
                    <a:cubicBezTo>
                      <a:pt x="17" y="38"/>
                      <a:pt x="12" y="27"/>
                      <a:pt x="18" y="19"/>
                    </a:cubicBezTo>
                    <a:cubicBezTo>
                      <a:pt x="18" y="19"/>
                      <a:pt x="18" y="19"/>
                      <a:pt x="18" y="19"/>
                    </a:cubicBezTo>
                    <a:cubicBezTo>
                      <a:pt x="18" y="19"/>
                      <a:pt x="18" y="19"/>
                      <a:pt x="18" y="19"/>
                    </a:cubicBezTo>
                    <a:cubicBezTo>
                      <a:pt x="18" y="19"/>
                      <a:pt x="18" y="19"/>
                      <a:pt x="18" y="19"/>
                    </a:cubicBezTo>
                    <a:cubicBezTo>
                      <a:pt x="19" y="17"/>
                      <a:pt x="21" y="15"/>
                      <a:pt x="23" y="14"/>
                    </a:cubicBezTo>
                    <a:moveTo>
                      <a:pt x="28" y="0"/>
                    </a:moveTo>
                    <a:cubicBezTo>
                      <a:pt x="28" y="0"/>
                      <a:pt x="28" y="0"/>
                      <a:pt x="28" y="0"/>
                    </a:cubicBezTo>
                    <a:cubicBezTo>
                      <a:pt x="25" y="0"/>
                      <a:pt x="23" y="1"/>
                      <a:pt x="21" y="2"/>
                    </a:cubicBezTo>
                    <a:cubicBezTo>
                      <a:pt x="15" y="4"/>
                      <a:pt x="10" y="8"/>
                      <a:pt x="8" y="11"/>
                    </a:cubicBezTo>
                    <a:cubicBezTo>
                      <a:pt x="8" y="11"/>
                      <a:pt x="8" y="11"/>
                      <a:pt x="8" y="11"/>
                    </a:cubicBezTo>
                    <a:cubicBezTo>
                      <a:pt x="8" y="11"/>
                      <a:pt x="8" y="11"/>
                      <a:pt x="8" y="11"/>
                    </a:cubicBezTo>
                    <a:cubicBezTo>
                      <a:pt x="8" y="11"/>
                      <a:pt x="8" y="11"/>
                      <a:pt x="8" y="11"/>
                    </a:cubicBezTo>
                    <a:cubicBezTo>
                      <a:pt x="1" y="22"/>
                      <a:pt x="0" y="40"/>
                      <a:pt x="16" y="49"/>
                    </a:cubicBezTo>
                    <a:cubicBezTo>
                      <a:pt x="20" y="50"/>
                      <a:pt x="23" y="51"/>
                      <a:pt x="26" y="51"/>
                    </a:cubicBezTo>
                    <a:cubicBezTo>
                      <a:pt x="43" y="51"/>
                      <a:pt x="55" y="33"/>
                      <a:pt x="50" y="17"/>
                    </a:cubicBezTo>
                    <a:cubicBezTo>
                      <a:pt x="49" y="12"/>
                      <a:pt x="46" y="7"/>
                      <a:pt x="40" y="3"/>
                    </a:cubicBezTo>
                    <a:cubicBezTo>
                      <a:pt x="36" y="1"/>
                      <a:pt x="32" y="0"/>
                      <a:pt x="2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67" name="Freeform 329"/>
              <p:cNvSpPr>
                <a:spLocks noEditPoints="1"/>
              </p:cNvSpPr>
              <p:nvPr/>
            </p:nvSpPr>
            <p:spPr bwMode="auto">
              <a:xfrm>
                <a:off x="775" y="2258"/>
                <a:ext cx="102" cy="91"/>
              </a:xfrm>
              <a:custGeom>
                <a:avLst/>
                <a:gdLst>
                  <a:gd name="T0" fmla="*/ 32 w 66"/>
                  <a:gd name="T1" fmla="*/ 4 h 59"/>
                  <a:gd name="T2" fmla="*/ 32 w 66"/>
                  <a:gd name="T3" fmla="*/ 4 h 59"/>
                  <a:gd name="T4" fmla="*/ 44 w 66"/>
                  <a:gd name="T5" fmla="*/ 7 h 59"/>
                  <a:gd name="T6" fmla="*/ 54 w 66"/>
                  <a:gd name="T7" fmla="*/ 21 h 59"/>
                  <a:gd name="T8" fmla="*/ 34 w 66"/>
                  <a:gd name="T9" fmla="*/ 54 h 59"/>
                  <a:gd name="T10" fmla="*/ 29 w 66"/>
                  <a:gd name="T11" fmla="*/ 55 h 59"/>
                  <a:gd name="T12" fmla="*/ 12 w 66"/>
                  <a:gd name="T13" fmla="*/ 15 h 59"/>
                  <a:gd name="T14" fmla="*/ 12 w 66"/>
                  <a:gd name="T15" fmla="*/ 15 h 59"/>
                  <a:gd name="T16" fmla="*/ 12 w 66"/>
                  <a:gd name="T17" fmla="*/ 15 h 59"/>
                  <a:gd name="T18" fmla="*/ 12 w 66"/>
                  <a:gd name="T19" fmla="*/ 15 h 59"/>
                  <a:gd name="T20" fmla="*/ 25 w 66"/>
                  <a:gd name="T21" fmla="*/ 6 h 59"/>
                  <a:gd name="T22" fmla="*/ 32 w 66"/>
                  <a:gd name="T23" fmla="*/ 4 h 59"/>
                  <a:gd name="T24" fmla="*/ 32 w 66"/>
                  <a:gd name="T25" fmla="*/ 0 h 59"/>
                  <a:gd name="T26" fmla="*/ 22 w 66"/>
                  <a:gd name="T27" fmla="*/ 2 h 59"/>
                  <a:gd name="T28" fmla="*/ 9 w 66"/>
                  <a:gd name="T29" fmla="*/ 13 h 59"/>
                  <a:gd name="T30" fmla="*/ 7 w 66"/>
                  <a:gd name="T31" fmla="*/ 16 h 59"/>
                  <a:gd name="T32" fmla="*/ 7 w 66"/>
                  <a:gd name="T33" fmla="*/ 16 h 59"/>
                  <a:gd name="T34" fmla="*/ 5 w 66"/>
                  <a:gd name="T35" fmla="*/ 19 h 59"/>
                  <a:gd name="T36" fmla="*/ 16 w 66"/>
                  <a:gd name="T37" fmla="*/ 56 h 59"/>
                  <a:gd name="T38" fmla="*/ 30 w 66"/>
                  <a:gd name="T39" fmla="*/ 59 h 59"/>
                  <a:gd name="T40" fmla="*/ 57 w 66"/>
                  <a:gd name="T41" fmla="*/ 40 h 59"/>
                  <a:gd name="T42" fmla="*/ 32 w 66"/>
                  <a:gd name="T43"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59">
                    <a:moveTo>
                      <a:pt x="32" y="4"/>
                    </a:moveTo>
                    <a:cubicBezTo>
                      <a:pt x="32" y="4"/>
                      <a:pt x="32" y="4"/>
                      <a:pt x="32" y="4"/>
                    </a:cubicBezTo>
                    <a:cubicBezTo>
                      <a:pt x="36" y="4"/>
                      <a:pt x="40" y="5"/>
                      <a:pt x="44" y="7"/>
                    </a:cubicBezTo>
                    <a:cubicBezTo>
                      <a:pt x="50" y="11"/>
                      <a:pt x="53" y="16"/>
                      <a:pt x="54" y="21"/>
                    </a:cubicBezTo>
                    <a:cubicBezTo>
                      <a:pt x="58" y="35"/>
                      <a:pt x="49" y="51"/>
                      <a:pt x="34" y="54"/>
                    </a:cubicBezTo>
                    <a:cubicBezTo>
                      <a:pt x="32" y="55"/>
                      <a:pt x="31" y="55"/>
                      <a:pt x="29" y="55"/>
                    </a:cubicBezTo>
                    <a:cubicBezTo>
                      <a:pt x="11" y="55"/>
                      <a:pt x="0" y="33"/>
                      <a:pt x="12" y="15"/>
                    </a:cubicBezTo>
                    <a:cubicBezTo>
                      <a:pt x="12" y="15"/>
                      <a:pt x="12" y="15"/>
                      <a:pt x="12" y="15"/>
                    </a:cubicBezTo>
                    <a:cubicBezTo>
                      <a:pt x="12" y="15"/>
                      <a:pt x="12" y="15"/>
                      <a:pt x="12" y="15"/>
                    </a:cubicBezTo>
                    <a:cubicBezTo>
                      <a:pt x="12" y="15"/>
                      <a:pt x="12" y="15"/>
                      <a:pt x="12" y="15"/>
                    </a:cubicBezTo>
                    <a:cubicBezTo>
                      <a:pt x="14" y="12"/>
                      <a:pt x="19" y="8"/>
                      <a:pt x="25" y="6"/>
                    </a:cubicBezTo>
                    <a:cubicBezTo>
                      <a:pt x="27" y="5"/>
                      <a:pt x="29" y="4"/>
                      <a:pt x="32" y="4"/>
                    </a:cubicBezTo>
                    <a:moveTo>
                      <a:pt x="32" y="0"/>
                    </a:moveTo>
                    <a:cubicBezTo>
                      <a:pt x="29" y="0"/>
                      <a:pt x="25" y="1"/>
                      <a:pt x="22" y="2"/>
                    </a:cubicBezTo>
                    <a:cubicBezTo>
                      <a:pt x="17" y="5"/>
                      <a:pt x="12" y="8"/>
                      <a:pt x="9" y="13"/>
                    </a:cubicBezTo>
                    <a:cubicBezTo>
                      <a:pt x="8" y="14"/>
                      <a:pt x="7" y="15"/>
                      <a:pt x="7" y="16"/>
                    </a:cubicBezTo>
                    <a:cubicBezTo>
                      <a:pt x="7" y="16"/>
                      <a:pt x="7" y="16"/>
                      <a:pt x="7" y="16"/>
                    </a:cubicBezTo>
                    <a:cubicBezTo>
                      <a:pt x="6" y="17"/>
                      <a:pt x="6" y="18"/>
                      <a:pt x="5" y="19"/>
                    </a:cubicBezTo>
                    <a:cubicBezTo>
                      <a:pt x="0" y="33"/>
                      <a:pt x="4" y="48"/>
                      <a:pt x="16" y="56"/>
                    </a:cubicBezTo>
                    <a:cubicBezTo>
                      <a:pt x="20" y="58"/>
                      <a:pt x="24" y="59"/>
                      <a:pt x="30" y="59"/>
                    </a:cubicBezTo>
                    <a:cubicBezTo>
                      <a:pt x="39" y="59"/>
                      <a:pt x="50" y="54"/>
                      <a:pt x="57" y="40"/>
                    </a:cubicBezTo>
                    <a:cubicBezTo>
                      <a:pt x="66" y="17"/>
                      <a:pt x="49" y="0"/>
                      <a:pt x="3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68" name="Freeform 330"/>
              <p:cNvSpPr>
                <a:spLocks/>
              </p:cNvSpPr>
              <p:nvPr/>
            </p:nvSpPr>
            <p:spPr bwMode="auto">
              <a:xfrm>
                <a:off x="810" y="2290"/>
                <a:ext cx="25" cy="27"/>
              </a:xfrm>
              <a:custGeom>
                <a:avLst/>
                <a:gdLst>
                  <a:gd name="T0" fmla="*/ 8 w 16"/>
                  <a:gd name="T1" fmla="*/ 0 h 17"/>
                  <a:gd name="T2" fmla="*/ 2 w 16"/>
                  <a:gd name="T3" fmla="*/ 4 h 17"/>
                  <a:gd name="T4" fmla="*/ 2 w 16"/>
                  <a:gd name="T5" fmla="*/ 4 h 17"/>
                  <a:gd name="T6" fmla="*/ 2 w 16"/>
                  <a:gd name="T7" fmla="*/ 4 h 17"/>
                  <a:gd name="T8" fmla="*/ 2 w 16"/>
                  <a:gd name="T9" fmla="*/ 4 h 17"/>
                  <a:gd name="T10" fmla="*/ 0 w 16"/>
                  <a:gd name="T11" fmla="*/ 10 h 17"/>
                  <a:gd name="T12" fmla="*/ 4 w 16"/>
                  <a:gd name="T13" fmla="*/ 16 h 17"/>
                  <a:gd name="T14" fmla="*/ 8 w 16"/>
                  <a:gd name="T15" fmla="*/ 17 h 17"/>
                  <a:gd name="T16" fmla="*/ 16 w 16"/>
                  <a:gd name="T17" fmla="*/ 7 h 17"/>
                  <a:gd name="T18" fmla="*/ 16 w 16"/>
                  <a:gd name="T19" fmla="*/ 6 h 17"/>
                  <a:gd name="T20" fmla="*/ 12 w 16"/>
                  <a:gd name="T21" fmla="*/ 1 h 17"/>
                  <a:gd name="T22" fmla="*/ 8 w 16"/>
                  <a:gd name="T2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17">
                    <a:moveTo>
                      <a:pt x="8" y="0"/>
                    </a:moveTo>
                    <a:cubicBezTo>
                      <a:pt x="5" y="0"/>
                      <a:pt x="3" y="2"/>
                      <a:pt x="2" y="4"/>
                    </a:cubicBezTo>
                    <a:cubicBezTo>
                      <a:pt x="2" y="4"/>
                      <a:pt x="2" y="4"/>
                      <a:pt x="2" y="4"/>
                    </a:cubicBezTo>
                    <a:cubicBezTo>
                      <a:pt x="2" y="4"/>
                      <a:pt x="2" y="4"/>
                      <a:pt x="2" y="4"/>
                    </a:cubicBezTo>
                    <a:cubicBezTo>
                      <a:pt x="2" y="4"/>
                      <a:pt x="2" y="4"/>
                      <a:pt x="2" y="4"/>
                    </a:cubicBezTo>
                    <a:cubicBezTo>
                      <a:pt x="1" y="6"/>
                      <a:pt x="0" y="8"/>
                      <a:pt x="0" y="10"/>
                    </a:cubicBezTo>
                    <a:cubicBezTo>
                      <a:pt x="0" y="12"/>
                      <a:pt x="2" y="15"/>
                      <a:pt x="4" y="16"/>
                    </a:cubicBezTo>
                    <a:cubicBezTo>
                      <a:pt x="5" y="17"/>
                      <a:pt x="7" y="17"/>
                      <a:pt x="8" y="17"/>
                    </a:cubicBezTo>
                    <a:cubicBezTo>
                      <a:pt x="13" y="17"/>
                      <a:pt x="16" y="12"/>
                      <a:pt x="16" y="7"/>
                    </a:cubicBezTo>
                    <a:cubicBezTo>
                      <a:pt x="16" y="7"/>
                      <a:pt x="16" y="7"/>
                      <a:pt x="16" y="6"/>
                    </a:cubicBezTo>
                    <a:cubicBezTo>
                      <a:pt x="15" y="5"/>
                      <a:pt x="14" y="3"/>
                      <a:pt x="12" y="1"/>
                    </a:cubicBezTo>
                    <a:cubicBezTo>
                      <a:pt x="11" y="1"/>
                      <a:pt x="10"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69" name="Freeform 331"/>
              <p:cNvSpPr>
                <a:spLocks noEditPoints="1"/>
              </p:cNvSpPr>
              <p:nvPr/>
            </p:nvSpPr>
            <p:spPr bwMode="auto">
              <a:xfrm>
                <a:off x="803" y="2284"/>
                <a:ext cx="41" cy="39"/>
              </a:xfrm>
              <a:custGeom>
                <a:avLst/>
                <a:gdLst>
                  <a:gd name="T0" fmla="*/ 7 w 27"/>
                  <a:gd name="T1" fmla="*/ 8 h 25"/>
                  <a:gd name="T2" fmla="*/ 13 w 27"/>
                  <a:gd name="T3" fmla="*/ 4 h 25"/>
                  <a:gd name="T4" fmla="*/ 17 w 27"/>
                  <a:gd name="T5" fmla="*/ 5 h 25"/>
                  <a:gd name="T6" fmla="*/ 21 w 27"/>
                  <a:gd name="T7" fmla="*/ 10 h 25"/>
                  <a:gd name="T8" fmla="*/ 14 w 27"/>
                  <a:gd name="T9" fmla="*/ 21 h 25"/>
                  <a:gd name="T10" fmla="*/ 13 w 27"/>
                  <a:gd name="T11" fmla="*/ 21 h 25"/>
                  <a:gd name="T12" fmla="*/ 9 w 27"/>
                  <a:gd name="T13" fmla="*/ 20 h 25"/>
                  <a:gd name="T14" fmla="*/ 5 w 27"/>
                  <a:gd name="T15" fmla="*/ 14 h 25"/>
                  <a:gd name="T16" fmla="*/ 7 w 27"/>
                  <a:gd name="T17" fmla="*/ 8 h 25"/>
                  <a:gd name="T18" fmla="*/ 7 w 27"/>
                  <a:gd name="T19" fmla="*/ 8 h 25"/>
                  <a:gd name="T20" fmla="*/ 7 w 27"/>
                  <a:gd name="T21" fmla="*/ 8 h 25"/>
                  <a:gd name="T22" fmla="*/ 7 w 27"/>
                  <a:gd name="T23" fmla="*/ 8 h 25"/>
                  <a:gd name="T24" fmla="*/ 14 w 27"/>
                  <a:gd name="T25" fmla="*/ 0 h 25"/>
                  <a:gd name="T26" fmla="*/ 9 w 27"/>
                  <a:gd name="T27" fmla="*/ 1 h 25"/>
                  <a:gd name="T28" fmla="*/ 4 w 27"/>
                  <a:gd name="T29" fmla="*/ 6 h 25"/>
                  <a:gd name="T30" fmla="*/ 4 w 27"/>
                  <a:gd name="T31" fmla="*/ 6 h 25"/>
                  <a:gd name="T32" fmla="*/ 4 w 27"/>
                  <a:gd name="T33" fmla="*/ 6 h 25"/>
                  <a:gd name="T34" fmla="*/ 4 w 27"/>
                  <a:gd name="T35" fmla="*/ 6 h 25"/>
                  <a:gd name="T36" fmla="*/ 8 w 27"/>
                  <a:gd name="T37" fmla="*/ 24 h 25"/>
                  <a:gd name="T38" fmla="*/ 12 w 27"/>
                  <a:gd name="T39" fmla="*/ 25 h 25"/>
                  <a:gd name="T40" fmla="*/ 24 w 27"/>
                  <a:gd name="T41" fmla="*/ 8 h 25"/>
                  <a:gd name="T42" fmla="*/ 24 w 27"/>
                  <a:gd name="T43" fmla="*/ 7 h 25"/>
                  <a:gd name="T44" fmla="*/ 19 w 27"/>
                  <a:gd name="T45" fmla="*/ 2 h 25"/>
                  <a:gd name="T46" fmla="*/ 19 w 27"/>
                  <a:gd name="T47" fmla="*/ 2 h 25"/>
                  <a:gd name="T48" fmla="*/ 15 w 27"/>
                  <a:gd name="T49" fmla="*/ 0 h 25"/>
                  <a:gd name="T50" fmla="*/ 14 w 27"/>
                  <a:gd name="T5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 h="25">
                    <a:moveTo>
                      <a:pt x="7" y="8"/>
                    </a:moveTo>
                    <a:cubicBezTo>
                      <a:pt x="8" y="6"/>
                      <a:pt x="10" y="4"/>
                      <a:pt x="13" y="4"/>
                    </a:cubicBezTo>
                    <a:cubicBezTo>
                      <a:pt x="15" y="4"/>
                      <a:pt x="16" y="5"/>
                      <a:pt x="17" y="5"/>
                    </a:cubicBezTo>
                    <a:cubicBezTo>
                      <a:pt x="19" y="7"/>
                      <a:pt x="20" y="9"/>
                      <a:pt x="21" y="10"/>
                    </a:cubicBezTo>
                    <a:cubicBezTo>
                      <a:pt x="22" y="15"/>
                      <a:pt x="19" y="20"/>
                      <a:pt x="14" y="21"/>
                    </a:cubicBezTo>
                    <a:cubicBezTo>
                      <a:pt x="14" y="21"/>
                      <a:pt x="13" y="21"/>
                      <a:pt x="13" y="21"/>
                    </a:cubicBezTo>
                    <a:cubicBezTo>
                      <a:pt x="11" y="21"/>
                      <a:pt x="10" y="21"/>
                      <a:pt x="9" y="20"/>
                    </a:cubicBezTo>
                    <a:cubicBezTo>
                      <a:pt x="7" y="19"/>
                      <a:pt x="5" y="16"/>
                      <a:pt x="5" y="14"/>
                    </a:cubicBezTo>
                    <a:cubicBezTo>
                      <a:pt x="5" y="12"/>
                      <a:pt x="6" y="10"/>
                      <a:pt x="7" y="8"/>
                    </a:cubicBezTo>
                    <a:cubicBezTo>
                      <a:pt x="7" y="8"/>
                      <a:pt x="7" y="8"/>
                      <a:pt x="7" y="8"/>
                    </a:cubicBezTo>
                    <a:cubicBezTo>
                      <a:pt x="7" y="8"/>
                      <a:pt x="7" y="8"/>
                      <a:pt x="7" y="8"/>
                    </a:cubicBezTo>
                    <a:cubicBezTo>
                      <a:pt x="7" y="8"/>
                      <a:pt x="7" y="8"/>
                      <a:pt x="7" y="8"/>
                    </a:cubicBezTo>
                    <a:moveTo>
                      <a:pt x="14" y="0"/>
                    </a:moveTo>
                    <a:cubicBezTo>
                      <a:pt x="12" y="0"/>
                      <a:pt x="11" y="1"/>
                      <a:pt x="9" y="1"/>
                    </a:cubicBezTo>
                    <a:cubicBezTo>
                      <a:pt x="7" y="2"/>
                      <a:pt x="5" y="4"/>
                      <a:pt x="4" y="6"/>
                    </a:cubicBezTo>
                    <a:cubicBezTo>
                      <a:pt x="4" y="6"/>
                      <a:pt x="4" y="6"/>
                      <a:pt x="4" y="6"/>
                    </a:cubicBezTo>
                    <a:cubicBezTo>
                      <a:pt x="4" y="6"/>
                      <a:pt x="4" y="6"/>
                      <a:pt x="4" y="6"/>
                    </a:cubicBezTo>
                    <a:cubicBezTo>
                      <a:pt x="4" y="6"/>
                      <a:pt x="4" y="6"/>
                      <a:pt x="4" y="6"/>
                    </a:cubicBezTo>
                    <a:cubicBezTo>
                      <a:pt x="0" y="11"/>
                      <a:pt x="0" y="20"/>
                      <a:pt x="8" y="24"/>
                    </a:cubicBezTo>
                    <a:cubicBezTo>
                      <a:pt x="9" y="25"/>
                      <a:pt x="11" y="25"/>
                      <a:pt x="12" y="25"/>
                    </a:cubicBezTo>
                    <a:cubicBezTo>
                      <a:pt x="21" y="25"/>
                      <a:pt x="27" y="16"/>
                      <a:pt x="24" y="8"/>
                    </a:cubicBezTo>
                    <a:cubicBezTo>
                      <a:pt x="24" y="8"/>
                      <a:pt x="24" y="7"/>
                      <a:pt x="24" y="7"/>
                    </a:cubicBezTo>
                    <a:cubicBezTo>
                      <a:pt x="23" y="5"/>
                      <a:pt x="21" y="3"/>
                      <a:pt x="19" y="2"/>
                    </a:cubicBezTo>
                    <a:cubicBezTo>
                      <a:pt x="19" y="2"/>
                      <a:pt x="19" y="2"/>
                      <a:pt x="19" y="2"/>
                    </a:cubicBezTo>
                    <a:cubicBezTo>
                      <a:pt x="18" y="1"/>
                      <a:pt x="16" y="1"/>
                      <a:pt x="15" y="0"/>
                    </a:cubicBezTo>
                    <a:cubicBezTo>
                      <a:pt x="14" y="0"/>
                      <a:pt x="14"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70" name="Freeform 332"/>
              <p:cNvSpPr>
                <a:spLocks noEditPoints="1"/>
              </p:cNvSpPr>
              <p:nvPr/>
            </p:nvSpPr>
            <p:spPr bwMode="auto">
              <a:xfrm>
                <a:off x="590" y="3178"/>
                <a:ext cx="79" cy="59"/>
              </a:xfrm>
              <a:custGeom>
                <a:avLst/>
                <a:gdLst>
                  <a:gd name="T0" fmla="*/ 21 w 51"/>
                  <a:gd name="T1" fmla="*/ 14 h 38"/>
                  <a:gd name="T2" fmla="*/ 31 w 51"/>
                  <a:gd name="T3" fmla="*/ 10 h 38"/>
                  <a:gd name="T4" fmla="*/ 37 w 51"/>
                  <a:gd name="T5" fmla="*/ 14 h 38"/>
                  <a:gd name="T6" fmla="*/ 36 w 51"/>
                  <a:gd name="T7" fmla="*/ 19 h 38"/>
                  <a:gd name="T8" fmla="*/ 34 w 51"/>
                  <a:gd name="T9" fmla="*/ 23 h 38"/>
                  <a:gd name="T10" fmla="*/ 23 w 51"/>
                  <a:gd name="T11" fmla="*/ 28 h 38"/>
                  <a:gd name="T12" fmla="*/ 23 w 51"/>
                  <a:gd name="T13" fmla="*/ 28 h 38"/>
                  <a:gd name="T14" fmla="*/ 22 w 51"/>
                  <a:gd name="T15" fmla="*/ 28 h 38"/>
                  <a:gd name="T16" fmla="*/ 19 w 51"/>
                  <a:gd name="T17" fmla="*/ 16 h 38"/>
                  <a:gd name="T18" fmla="*/ 20 w 51"/>
                  <a:gd name="T19" fmla="*/ 15 h 38"/>
                  <a:gd name="T20" fmla="*/ 21 w 51"/>
                  <a:gd name="T21" fmla="*/ 14 h 38"/>
                  <a:gd name="T22" fmla="*/ 21 w 51"/>
                  <a:gd name="T23" fmla="*/ 14 h 38"/>
                  <a:gd name="T24" fmla="*/ 21 w 51"/>
                  <a:gd name="T25" fmla="*/ 14 h 38"/>
                  <a:gd name="T26" fmla="*/ 21 w 51"/>
                  <a:gd name="T27" fmla="*/ 14 h 38"/>
                  <a:gd name="T28" fmla="*/ 21 w 51"/>
                  <a:gd name="T29" fmla="*/ 14 h 38"/>
                  <a:gd name="T30" fmla="*/ 35 w 51"/>
                  <a:gd name="T31" fmla="*/ 0 h 38"/>
                  <a:gd name="T32" fmla="*/ 15 w 51"/>
                  <a:gd name="T33" fmla="*/ 8 h 38"/>
                  <a:gd name="T34" fmla="*/ 15 w 51"/>
                  <a:gd name="T35" fmla="*/ 8 h 38"/>
                  <a:gd name="T36" fmla="*/ 15 w 51"/>
                  <a:gd name="T37" fmla="*/ 8 h 38"/>
                  <a:gd name="T38" fmla="*/ 14 w 51"/>
                  <a:gd name="T39" fmla="*/ 9 h 38"/>
                  <a:gd name="T40" fmla="*/ 10 w 51"/>
                  <a:gd name="T41" fmla="*/ 36 h 38"/>
                  <a:gd name="T42" fmla="*/ 18 w 51"/>
                  <a:gd name="T43" fmla="*/ 38 h 38"/>
                  <a:gd name="T44" fmla="*/ 19 w 51"/>
                  <a:gd name="T45" fmla="*/ 38 h 38"/>
                  <a:gd name="T46" fmla="*/ 24 w 51"/>
                  <a:gd name="T47" fmla="*/ 37 h 38"/>
                  <a:gd name="T48" fmla="*/ 48 w 51"/>
                  <a:gd name="T49" fmla="*/ 9 h 38"/>
                  <a:gd name="T50" fmla="*/ 44 w 51"/>
                  <a:gd name="T51" fmla="*/ 3 h 38"/>
                  <a:gd name="T52" fmla="*/ 35 w 51"/>
                  <a:gd name="T53"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1" h="38">
                    <a:moveTo>
                      <a:pt x="21" y="14"/>
                    </a:moveTo>
                    <a:cubicBezTo>
                      <a:pt x="24" y="11"/>
                      <a:pt x="28" y="10"/>
                      <a:pt x="31" y="10"/>
                    </a:cubicBezTo>
                    <a:cubicBezTo>
                      <a:pt x="34" y="10"/>
                      <a:pt x="36" y="11"/>
                      <a:pt x="37" y="14"/>
                    </a:cubicBezTo>
                    <a:cubicBezTo>
                      <a:pt x="38" y="15"/>
                      <a:pt x="37" y="17"/>
                      <a:pt x="36" y="19"/>
                    </a:cubicBezTo>
                    <a:cubicBezTo>
                      <a:pt x="36" y="20"/>
                      <a:pt x="35" y="22"/>
                      <a:pt x="34" y="23"/>
                    </a:cubicBezTo>
                    <a:cubicBezTo>
                      <a:pt x="31" y="26"/>
                      <a:pt x="27" y="28"/>
                      <a:pt x="23" y="28"/>
                    </a:cubicBezTo>
                    <a:cubicBezTo>
                      <a:pt x="23" y="28"/>
                      <a:pt x="23" y="28"/>
                      <a:pt x="23" y="28"/>
                    </a:cubicBezTo>
                    <a:cubicBezTo>
                      <a:pt x="22" y="28"/>
                      <a:pt x="22" y="28"/>
                      <a:pt x="22" y="28"/>
                    </a:cubicBezTo>
                    <a:cubicBezTo>
                      <a:pt x="15" y="28"/>
                      <a:pt x="13" y="22"/>
                      <a:pt x="19" y="16"/>
                    </a:cubicBezTo>
                    <a:cubicBezTo>
                      <a:pt x="19" y="15"/>
                      <a:pt x="20" y="15"/>
                      <a:pt x="20" y="15"/>
                    </a:cubicBezTo>
                    <a:cubicBezTo>
                      <a:pt x="20"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moveTo>
                      <a:pt x="35" y="0"/>
                    </a:moveTo>
                    <a:cubicBezTo>
                      <a:pt x="27" y="0"/>
                      <a:pt x="20" y="5"/>
                      <a:pt x="15" y="8"/>
                    </a:cubicBezTo>
                    <a:cubicBezTo>
                      <a:pt x="15" y="8"/>
                      <a:pt x="15" y="8"/>
                      <a:pt x="15" y="8"/>
                    </a:cubicBezTo>
                    <a:cubicBezTo>
                      <a:pt x="15" y="8"/>
                      <a:pt x="15" y="8"/>
                      <a:pt x="15" y="8"/>
                    </a:cubicBezTo>
                    <a:cubicBezTo>
                      <a:pt x="15" y="9"/>
                      <a:pt x="14" y="9"/>
                      <a:pt x="14" y="9"/>
                    </a:cubicBezTo>
                    <a:cubicBezTo>
                      <a:pt x="5" y="17"/>
                      <a:pt x="0" y="30"/>
                      <a:pt x="10" y="36"/>
                    </a:cubicBezTo>
                    <a:cubicBezTo>
                      <a:pt x="12" y="37"/>
                      <a:pt x="15" y="38"/>
                      <a:pt x="18" y="38"/>
                    </a:cubicBezTo>
                    <a:cubicBezTo>
                      <a:pt x="18" y="38"/>
                      <a:pt x="19" y="38"/>
                      <a:pt x="19" y="38"/>
                    </a:cubicBezTo>
                    <a:cubicBezTo>
                      <a:pt x="21" y="38"/>
                      <a:pt x="23" y="37"/>
                      <a:pt x="24" y="37"/>
                    </a:cubicBezTo>
                    <a:cubicBezTo>
                      <a:pt x="38" y="33"/>
                      <a:pt x="51" y="19"/>
                      <a:pt x="48" y="9"/>
                    </a:cubicBezTo>
                    <a:cubicBezTo>
                      <a:pt x="48" y="7"/>
                      <a:pt x="47" y="5"/>
                      <a:pt x="44" y="3"/>
                    </a:cubicBezTo>
                    <a:cubicBezTo>
                      <a:pt x="41" y="1"/>
                      <a:pt x="38" y="0"/>
                      <a:pt x="3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71" name="Freeform 333"/>
              <p:cNvSpPr>
                <a:spLocks noEditPoints="1"/>
              </p:cNvSpPr>
              <p:nvPr/>
            </p:nvSpPr>
            <p:spPr bwMode="auto">
              <a:xfrm>
                <a:off x="582" y="3174"/>
                <a:ext cx="92" cy="68"/>
              </a:xfrm>
              <a:custGeom>
                <a:avLst/>
                <a:gdLst>
                  <a:gd name="T0" fmla="*/ 20 w 59"/>
                  <a:gd name="T1" fmla="*/ 11 h 44"/>
                  <a:gd name="T2" fmla="*/ 40 w 59"/>
                  <a:gd name="T3" fmla="*/ 3 h 44"/>
                  <a:gd name="T4" fmla="*/ 49 w 59"/>
                  <a:gd name="T5" fmla="*/ 6 h 44"/>
                  <a:gd name="T6" fmla="*/ 53 w 59"/>
                  <a:gd name="T7" fmla="*/ 12 h 44"/>
                  <a:gd name="T8" fmla="*/ 29 w 59"/>
                  <a:gd name="T9" fmla="*/ 40 h 44"/>
                  <a:gd name="T10" fmla="*/ 24 w 59"/>
                  <a:gd name="T11" fmla="*/ 41 h 44"/>
                  <a:gd name="T12" fmla="*/ 24 w 59"/>
                  <a:gd name="T13" fmla="*/ 41 h 44"/>
                  <a:gd name="T14" fmla="*/ 22 w 59"/>
                  <a:gd name="T15" fmla="*/ 41 h 44"/>
                  <a:gd name="T16" fmla="*/ 17 w 59"/>
                  <a:gd name="T17" fmla="*/ 15 h 44"/>
                  <a:gd name="T18" fmla="*/ 19 w 59"/>
                  <a:gd name="T19" fmla="*/ 12 h 44"/>
                  <a:gd name="T20" fmla="*/ 20 w 59"/>
                  <a:gd name="T21" fmla="*/ 11 h 44"/>
                  <a:gd name="T22" fmla="*/ 20 w 59"/>
                  <a:gd name="T23" fmla="*/ 11 h 44"/>
                  <a:gd name="T24" fmla="*/ 20 w 59"/>
                  <a:gd name="T25" fmla="*/ 11 h 44"/>
                  <a:gd name="T26" fmla="*/ 42 w 59"/>
                  <a:gd name="T27" fmla="*/ 0 h 44"/>
                  <a:gd name="T28" fmla="*/ 16 w 59"/>
                  <a:gd name="T29" fmla="*/ 11 h 44"/>
                  <a:gd name="T30" fmla="*/ 16 w 59"/>
                  <a:gd name="T31" fmla="*/ 11 h 44"/>
                  <a:gd name="T32" fmla="*/ 15 w 59"/>
                  <a:gd name="T33" fmla="*/ 13 h 44"/>
                  <a:gd name="T34" fmla="*/ 12 w 59"/>
                  <a:gd name="T35" fmla="*/ 42 h 44"/>
                  <a:gd name="T36" fmla="*/ 22 w 59"/>
                  <a:gd name="T37" fmla="*/ 44 h 44"/>
                  <a:gd name="T38" fmla="*/ 44 w 59"/>
                  <a:gd name="T39" fmla="*/ 35 h 44"/>
                  <a:gd name="T40" fmla="*/ 47 w 59"/>
                  <a:gd name="T41" fmla="*/ 33 h 44"/>
                  <a:gd name="T42" fmla="*/ 57 w 59"/>
                  <a:gd name="T43" fmla="*/ 9 h 44"/>
                  <a:gd name="T44" fmla="*/ 52 w 59"/>
                  <a:gd name="T45" fmla="*/ 3 h 44"/>
                  <a:gd name="T46" fmla="*/ 52 w 59"/>
                  <a:gd name="T47" fmla="*/ 3 h 44"/>
                  <a:gd name="T48" fmla="*/ 51 w 59"/>
                  <a:gd name="T49" fmla="*/ 2 h 44"/>
                  <a:gd name="T50" fmla="*/ 42 w 59"/>
                  <a:gd name="T5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 h="44">
                    <a:moveTo>
                      <a:pt x="20" y="11"/>
                    </a:moveTo>
                    <a:cubicBezTo>
                      <a:pt x="25" y="8"/>
                      <a:pt x="32" y="3"/>
                      <a:pt x="40" y="3"/>
                    </a:cubicBezTo>
                    <a:cubicBezTo>
                      <a:pt x="43" y="3"/>
                      <a:pt x="46" y="4"/>
                      <a:pt x="49" y="6"/>
                    </a:cubicBezTo>
                    <a:cubicBezTo>
                      <a:pt x="52" y="8"/>
                      <a:pt x="53" y="10"/>
                      <a:pt x="53" y="12"/>
                    </a:cubicBezTo>
                    <a:cubicBezTo>
                      <a:pt x="56" y="23"/>
                      <a:pt x="44" y="36"/>
                      <a:pt x="29" y="40"/>
                    </a:cubicBezTo>
                    <a:cubicBezTo>
                      <a:pt x="28" y="40"/>
                      <a:pt x="26" y="41"/>
                      <a:pt x="24" y="41"/>
                    </a:cubicBezTo>
                    <a:cubicBezTo>
                      <a:pt x="24" y="41"/>
                      <a:pt x="24" y="41"/>
                      <a:pt x="24" y="41"/>
                    </a:cubicBezTo>
                    <a:cubicBezTo>
                      <a:pt x="23" y="41"/>
                      <a:pt x="23" y="41"/>
                      <a:pt x="22" y="41"/>
                    </a:cubicBezTo>
                    <a:cubicBezTo>
                      <a:pt x="8" y="41"/>
                      <a:pt x="5" y="27"/>
                      <a:pt x="17" y="15"/>
                    </a:cubicBezTo>
                    <a:cubicBezTo>
                      <a:pt x="17" y="14"/>
                      <a:pt x="18" y="13"/>
                      <a:pt x="19" y="12"/>
                    </a:cubicBezTo>
                    <a:cubicBezTo>
                      <a:pt x="19" y="12"/>
                      <a:pt x="20" y="12"/>
                      <a:pt x="20" y="11"/>
                    </a:cubicBezTo>
                    <a:cubicBezTo>
                      <a:pt x="20" y="11"/>
                      <a:pt x="20" y="11"/>
                      <a:pt x="20" y="11"/>
                    </a:cubicBezTo>
                    <a:cubicBezTo>
                      <a:pt x="20" y="11"/>
                      <a:pt x="20" y="11"/>
                      <a:pt x="20" y="11"/>
                    </a:cubicBezTo>
                    <a:moveTo>
                      <a:pt x="42" y="0"/>
                    </a:moveTo>
                    <a:cubicBezTo>
                      <a:pt x="34" y="0"/>
                      <a:pt x="24" y="4"/>
                      <a:pt x="16" y="11"/>
                    </a:cubicBezTo>
                    <a:cubicBezTo>
                      <a:pt x="16" y="11"/>
                      <a:pt x="16" y="11"/>
                      <a:pt x="16" y="11"/>
                    </a:cubicBezTo>
                    <a:cubicBezTo>
                      <a:pt x="16" y="12"/>
                      <a:pt x="15" y="12"/>
                      <a:pt x="15" y="13"/>
                    </a:cubicBezTo>
                    <a:cubicBezTo>
                      <a:pt x="7" y="21"/>
                      <a:pt x="0" y="35"/>
                      <a:pt x="12" y="42"/>
                    </a:cubicBezTo>
                    <a:cubicBezTo>
                      <a:pt x="15" y="43"/>
                      <a:pt x="18" y="44"/>
                      <a:pt x="22" y="44"/>
                    </a:cubicBezTo>
                    <a:cubicBezTo>
                      <a:pt x="30" y="44"/>
                      <a:pt x="38" y="41"/>
                      <a:pt x="44" y="35"/>
                    </a:cubicBezTo>
                    <a:cubicBezTo>
                      <a:pt x="45" y="35"/>
                      <a:pt x="46" y="34"/>
                      <a:pt x="47" y="33"/>
                    </a:cubicBezTo>
                    <a:cubicBezTo>
                      <a:pt x="55" y="26"/>
                      <a:pt x="59" y="17"/>
                      <a:pt x="57" y="9"/>
                    </a:cubicBezTo>
                    <a:cubicBezTo>
                      <a:pt x="55" y="5"/>
                      <a:pt x="53" y="4"/>
                      <a:pt x="52" y="3"/>
                    </a:cubicBezTo>
                    <a:cubicBezTo>
                      <a:pt x="52" y="3"/>
                      <a:pt x="52" y="3"/>
                      <a:pt x="52" y="3"/>
                    </a:cubicBezTo>
                    <a:cubicBezTo>
                      <a:pt x="52" y="3"/>
                      <a:pt x="51" y="2"/>
                      <a:pt x="51" y="2"/>
                    </a:cubicBezTo>
                    <a:cubicBezTo>
                      <a:pt x="48" y="1"/>
                      <a:pt x="45" y="0"/>
                      <a:pt x="4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72" name="Freeform 334"/>
              <p:cNvSpPr>
                <a:spLocks/>
              </p:cNvSpPr>
              <p:nvPr/>
            </p:nvSpPr>
            <p:spPr bwMode="auto">
              <a:xfrm>
                <a:off x="619" y="3199"/>
                <a:ext cx="27" cy="18"/>
              </a:xfrm>
              <a:custGeom>
                <a:avLst/>
                <a:gdLst>
                  <a:gd name="T0" fmla="*/ 10 w 17"/>
                  <a:gd name="T1" fmla="*/ 0 h 12"/>
                  <a:gd name="T2" fmla="*/ 7 w 17"/>
                  <a:gd name="T3" fmla="*/ 1 h 12"/>
                  <a:gd name="T4" fmla="*/ 4 w 17"/>
                  <a:gd name="T5" fmla="*/ 3 h 12"/>
                  <a:gd name="T6" fmla="*/ 4 w 17"/>
                  <a:gd name="T7" fmla="*/ 3 h 12"/>
                  <a:gd name="T8" fmla="*/ 4 w 17"/>
                  <a:gd name="T9" fmla="*/ 3 h 12"/>
                  <a:gd name="T10" fmla="*/ 3 w 17"/>
                  <a:gd name="T11" fmla="*/ 3 h 12"/>
                  <a:gd name="T12" fmla="*/ 0 w 17"/>
                  <a:gd name="T13" fmla="*/ 8 h 12"/>
                  <a:gd name="T14" fmla="*/ 0 w 17"/>
                  <a:gd name="T15" fmla="*/ 10 h 12"/>
                  <a:gd name="T16" fmla="*/ 1 w 17"/>
                  <a:gd name="T17" fmla="*/ 11 h 12"/>
                  <a:gd name="T18" fmla="*/ 2 w 17"/>
                  <a:gd name="T19" fmla="*/ 12 h 12"/>
                  <a:gd name="T20" fmla="*/ 5 w 17"/>
                  <a:gd name="T21" fmla="*/ 12 h 12"/>
                  <a:gd name="T22" fmla="*/ 5 w 17"/>
                  <a:gd name="T23" fmla="*/ 12 h 12"/>
                  <a:gd name="T24" fmla="*/ 5 w 17"/>
                  <a:gd name="T25" fmla="*/ 12 h 12"/>
                  <a:gd name="T26" fmla="*/ 13 w 17"/>
                  <a:gd name="T27" fmla="*/ 1 h 12"/>
                  <a:gd name="T28" fmla="*/ 13 w 17"/>
                  <a:gd name="T29" fmla="*/ 1 h 12"/>
                  <a:gd name="T30" fmla="*/ 12 w 17"/>
                  <a:gd name="T31" fmla="*/ 0 h 12"/>
                  <a:gd name="T32" fmla="*/ 10 w 17"/>
                  <a:gd name="T3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12">
                    <a:moveTo>
                      <a:pt x="10" y="0"/>
                    </a:moveTo>
                    <a:cubicBezTo>
                      <a:pt x="9" y="0"/>
                      <a:pt x="8" y="0"/>
                      <a:pt x="7" y="1"/>
                    </a:cubicBezTo>
                    <a:cubicBezTo>
                      <a:pt x="6" y="1"/>
                      <a:pt x="5" y="2"/>
                      <a:pt x="4" y="3"/>
                    </a:cubicBezTo>
                    <a:cubicBezTo>
                      <a:pt x="4" y="3"/>
                      <a:pt x="4" y="3"/>
                      <a:pt x="4" y="3"/>
                    </a:cubicBezTo>
                    <a:cubicBezTo>
                      <a:pt x="4" y="3"/>
                      <a:pt x="4" y="3"/>
                      <a:pt x="4" y="3"/>
                    </a:cubicBezTo>
                    <a:cubicBezTo>
                      <a:pt x="3" y="3"/>
                      <a:pt x="3" y="3"/>
                      <a:pt x="3" y="3"/>
                    </a:cubicBezTo>
                    <a:cubicBezTo>
                      <a:pt x="2" y="5"/>
                      <a:pt x="1" y="6"/>
                      <a:pt x="0" y="8"/>
                    </a:cubicBezTo>
                    <a:cubicBezTo>
                      <a:pt x="0" y="9"/>
                      <a:pt x="0" y="9"/>
                      <a:pt x="0" y="10"/>
                    </a:cubicBezTo>
                    <a:cubicBezTo>
                      <a:pt x="0" y="10"/>
                      <a:pt x="1" y="11"/>
                      <a:pt x="1" y="11"/>
                    </a:cubicBezTo>
                    <a:cubicBezTo>
                      <a:pt x="2" y="12"/>
                      <a:pt x="2" y="12"/>
                      <a:pt x="2" y="12"/>
                    </a:cubicBezTo>
                    <a:cubicBezTo>
                      <a:pt x="3" y="12"/>
                      <a:pt x="4" y="12"/>
                      <a:pt x="5" y="12"/>
                    </a:cubicBezTo>
                    <a:cubicBezTo>
                      <a:pt x="5" y="12"/>
                      <a:pt x="5" y="12"/>
                      <a:pt x="5" y="12"/>
                    </a:cubicBezTo>
                    <a:cubicBezTo>
                      <a:pt x="5" y="12"/>
                      <a:pt x="5" y="12"/>
                      <a:pt x="5" y="12"/>
                    </a:cubicBezTo>
                    <a:cubicBezTo>
                      <a:pt x="11" y="12"/>
                      <a:pt x="17" y="5"/>
                      <a:pt x="13" y="1"/>
                    </a:cubicBezTo>
                    <a:cubicBezTo>
                      <a:pt x="13" y="1"/>
                      <a:pt x="13" y="1"/>
                      <a:pt x="13" y="1"/>
                    </a:cubicBezTo>
                    <a:cubicBezTo>
                      <a:pt x="13" y="1"/>
                      <a:pt x="12" y="1"/>
                      <a:pt x="12" y="0"/>
                    </a:cubicBezTo>
                    <a:cubicBezTo>
                      <a:pt x="11" y="0"/>
                      <a:pt x="11"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73" name="Freeform 335"/>
              <p:cNvSpPr>
                <a:spLocks noEditPoints="1"/>
              </p:cNvSpPr>
              <p:nvPr/>
            </p:nvSpPr>
            <p:spPr bwMode="auto">
              <a:xfrm>
                <a:off x="610" y="3194"/>
                <a:ext cx="39" cy="28"/>
              </a:xfrm>
              <a:custGeom>
                <a:avLst/>
                <a:gdLst>
                  <a:gd name="T0" fmla="*/ 13 w 25"/>
                  <a:gd name="T1" fmla="*/ 4 h 18"/>
                  <a:gd name="T2" fmla="*/ 16 w 25"/>
                  <a:gd name="T3" fmla="*/ 3 h 18"/>
                  <a:gd name="T4" fmla="*/ 18 w 25"/>
                  <a:gd name="T5" fmla="*/ 3 h 18"/>
                  <a:gd name="T6" fmla="*/ 19 w 25"/>
                  <a:gd name="T7" fmla="*/ 4 h 18"/>
                  <a:gd name="T8" fmla="*/ 19 w 25"/>
                  <a:gd name="T9" fmla="*/ 4 h 18"/>
                  <a:gd name="T10" fmla="*/ 19 w 25"/>
                  <a:gd name="T11" fmla="*/ 4 h 18"/>
                  <a:gd name="T12" fmla="*/ 11 w 25"/>
                  <a:gd name="T13" fmla="*/ 15 h 18"/>
                  <a:gd name="T14" fmla="*/ 11 w 25"/>
                  <a:gd name="T15" fmla="*/ 15 h 18"/>
                  <a:gd name="T16" fmla="*/ 10 w 25"/>
                  <a:gd name="T17" fmla="*/ 15 h 18"/>
                  <a:gd name="T18" fmla="*/ 8 w 25"/>
                  <a:gd name="T19" fmla="*/ 15 h 18"/>
                  <a:gd name="T20" fmla="*/ 7 w 25"/>
                  <a:gd name="T21" fmla="*/ 14 h 18"/>
                  <a:gd name="T22" fmla="*/ 6 w 25"/>
                  <a:gd name="T23" fmla="*/ 13 h 18"/>
                  <a:gd name="T24" fmla="*/ 6 w 25"/>
                  <a:gd name="T25" fmla="*/ 11 h 18"/>
                  <a:gd name="T26" fmla="*/ 8 w 25"/>
                  <a:gd name="T27" fmla="*/ 7 h 18"/>
                  <a:gd name="T28" fmla="*/ 9 w 25"/>
                  <a:gd name="T29" fmla="*/ 6 h 18"/>
                  <a:gd name="T30" fmla="*/ 10 w 25"/>
                  <a:gd name="T31" fmla="*/ 6 h 18"/>
                  <a:gd name="T32" fmla="*/ 10 w 25"/>
                  <a:gd name="T33" fmla="*/ 6 h 18"/>
                  <a:gd name="T34" fmla="*/ 10 w 25"/>
                  <a:gd name="T35" fmla="*/ 6 h 18"/>
                  <a:gd name="T36" fmla="*/ 13 w 25"/>
                  <a:gd name="T37" fmla="*/ 4 h 18"/>
                  <a:gd name="T38" fmla="*/ 18 w 25"/>
                  <a:gd name="T39" fmla="*/ 0 h 18"/>
                  <a:gd name="T40" fmla="*/ 8 w 25"/>
                  <a:gd name="T41" fmla="*/ 4 h 18"/>
                  <a:gd name="T42" fmla="*/ 8 w 25"/>
                  <a:gd name="T43" fmla="*/ 4 h 18"/>
                  <a:gd name="T44" fmla="*/ 8 w 25"/>
                  <a:gd name="T45" fmla="*/ 4 h 18"/>
                  <a:gd name="T46" fmla="*/ 8 w 25"/>
                  <a:gd name="T47" fmla="*/ 4 h 18"/>
                  <a:gd name="T48" fmla="*/ 8 w 25"/>
                  <a:gd name="T49" fmla="*/ 4 h 18"/>
                  <a:gd name="T50" fmla="*/ 7 w 25"/>
                  <a:gd name="T51" fmla="*/ 5 h 18"/>
                  <a:gd name="T52" fmla="*/ 5 w 25"/>
                  <a:gd name="T53" fmla="*/ 18 h 18"/>
                  <a:gd name="T54" fmla="*/ 9 w 25"/>
                  <a:gd name="T55" fmla="*/ 18 h 18"/>
                  <a:gd name="T56" fmla="*/ 10 w 25"/>
                  <a:gd name="T57" fmla="*/ 18 h 18"/>
                  <a:gd name="T58" fmla="*/ 21 w 25"/>
                  <a:gd name="T59" fmla="*/ 13 h 18"/>
                  <a:gd name="T60" fmla="*/ 23 w 25"/>
                  <a:gd name="T61" fmla="*/ 9 h 18"/>
                  <a:gd name="T62" fmla="*/ 24 w 25"/>
                  <a:gd name="T63" fmla="*/ 4 h 18"/>
                  <a:gd name="T64" fmla="*/ 18 w 25"/>
                  <a:gd name="T65"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 h="18">
                    <a:moveTo>
                      <a:pt x="13" y="4"/>
                    </a:moveTo>
                    <a:cubicBezTo>
                      <a:pt x="14" y="3"/>
                      <a:pt x="15" y="3"/>
                      <a:pt x="16" y="3"/>
                    </a:cubicBezTo>
                    <a:cubicBezTo>
                      <a:pt x="17" y="3"/>
                      <a:pt x="17" y="3"/>
                      <a:pt x="18" y="3"/>
                    </a:cubicBezTo>
                    <a:cubicBezTo>
                      <a:pt x="18" y="4"/>
                      <a:pt x="19" y="4"/>
                      <a:pt x="19" y="4"/>
                    </a:cubicBezTo>
                    <a:cubicBezTo>
                      <a:pt x="19" y="4"/>
                      <a:pt x="19" y="4"/>
                      <a:pt x="19" y="4"/>
                    </a:cubicBezTo>
                    <a:cubicBezTo>
                      <a:pt x="19" y="4"/>
                      <a:pt x="19" y="4"/>
                      <a:pt x="19" y="4"/>
                    </a:cubicBezTo>
                    <a:cubicBezTo>
                      <a:pt x="23" y="8"/>
                      <a:pt x="17" y="15"/>
                      <a:pt x="11" y="15"/>
                    </a:cubicBezTo>
                    <a:cubicBezTo>
                      <a:pt x="11" y="15"/>
                      <a:pt x="11" y="15"/>
                      <a:pt x="11" y="15"/>
                    </a:cubicBezTo>
                    <a:cubicBezTo>
                      <a:pt x="11" y="15"/>
                      <a:pt x="11" y="15"/>
                      <a:pt x="10" y="15"/>
                    </a:cubicBezTo>
                    <a:cubicBezTo>
                      <a:pt x="9" y="15"/>
                      <a:pt x="8" y="15"/>
                      <a:pt x="8" y="15"/>
                    </a:cubicBezTo>
                    <a:cubicBezTo>
                      <a:pt x="8" y="15"/>
                      <a:pt x="8" y="15"/>
                      <a:pt x="7" y="14"/>
                    </a:cubicBezTo>
                    <a:cubicBezTo>
                      <a:pt x="7" y="14"/>
                      <a:pt x="6" y="13"/>
                      <a:pt x="6" y="13"/>
                    </a:cubicBezTo>
                    <a:cubicBezTo>
                      <a:pt x="6" y="12"/>
                      <a:pt x="6" y="12"/>
                      <a:pt x="6" y="11"/>
                    </a:cubicBezTo>
                    <a:cubicBezTo>
                      <a:pt x="6" y="10"/>
                      <a:pt x="7" y="9"/>
                      <a:pt x="8" y="7"/>
                    </a:cubicBezTo>
                    <a:cubicBezTo>
                      <a:pt x="8" y="7"/>
                      <a:pt x="9" y="7"/>
                      <a:pt x="9" y="6"/>
                    </a:cubicBezTo>
                    <a:cubicBezTo>
                      <a:pt x="9" y="6"/>
                      <a:pt x="9" y="6"/>
                      <a:pt x="10" y="6"/>
                    </a:cubicBezTo>
                    <a:cubicBezTo>
                      <a:pt x="10" y="6"/>
                      <a:pt x="10" y="6"/>
                      <a:pt x="10" y="6"/>
                    </a:cubicBezTo>
                    <a:cubicBezTo>
                      <a:pt x="10" y="6"/>
                      <a:pt x="10" y="6"/>
                      <a:pt x="10" y="6"/>
                    </a:cubicBezTo>
                    <a:cubicBezTo>
                      <a:pt x="11" y="5"/>
                      <a:pt x="12" y="4"/>
                      <a:pt x="13" y="4"/>
                    </a:cubicBezTo>
                    <a:moveTo>
                      <a:pt x="18" y="0"/>
                    </a:moveTo>
                    <a:cubicBezTo>
                      <a:pt x="15" y="0"/>
                      <a:pt x="11" y="1"/>
                      <a:pt x="8" y="4"/>
                    </a:cubicBezTo>
                    <a:cubicBezTo>
                      <a:pt x="8" y="4"/>
                      <a:pt x="8" y="4"/>
                      <a:pt x="8" y="4"/>
                    </a:cubicBezTo>
                    <a:cubicBezTo>
                      <a:pt x="8" y="4"/>
                      <a:pt x="8" y="4"/>
                      <a:pt x="8" y="4"/>
                    </a:cubicBezTo>
                    <a:cubicBezTo>
                      <a:pt x="8" y="4"/>
                      <a:pt x="8" y="4"/>
                      <a:pt x="8" y="4"/>
                    </a:cubicBezTo>
                    <a:cubicBezTo>
                      <a:pt x="8" y="4"/>
                      <a:pt x="8" y="4"/>
                      <a:pt x="8" y="4"/>
                    </a:cubicBezTo>
                    <a:cubicBezTo>
                      <a:pt x="8" y="4"/>
                      <a:pt x="7" y="4"/>
                      <a:pt x="7" y="5"/>
                    </a:cubicBezTo>
                    <a:cubicBezTo>
                      <a:pt x="3" y="8"/>
                      <a:pt x="0" y="15"/>
                      <a:pt x="5" y="18"/>
                    </a:cubicBezTo>
                    <a:cubicBezTo>
                      <a:pt x="7" y="18"/>
                      <a:pt x="8" y="18"/>
                      <a:pt x="9" y="18"/>
                    </a:cubicBezTo>
                    <a:cubicBezTo>
                      <a:pt x="10" y="18"/>
                      <a:pt x="10" y="18"/>
                      <a:pt x="10" y="18"/>
                    </a:cubicBezTo>
                    <a:cubicBezTo>
                      <a:pt x="14" y="18"/>
                      <a:pt x="18" y="16"/>
                      <a:pt x="21" y="13"/>
                    </a:cubicBezTo>
                    <a:cubicBezTo>
                      <a:pt x="22" y="12"/>
                      <a:pt x="23" y="10"/>
                      <a:pt x="23" y="9"/>
                    </a:cubicBezTo>
                    <a:cubicBezTo>
                      <a:pt x="24" y="7"/>
                      <a:pt x="25" y="5"/>
                      <a:pt x="24" y="4"/>
                    </a:cubicBezTo>
                    <a:cubicBezTo>
                      <a:pt x="23" y="1"/>
                      <a:pt x="21" y="0"/>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74" name="Freeform 336"/>
              <p:cNvSpPr>
                <a:spLocks noEditPoints="1"/>
              </p:cNvSpPr>
              <p:nvPr/>
            </p:nvSpPr>
            <p:spPr bwMode="auto">
              <a:xfrm>
                <a:off x="1066" y="2453"/>
                <a:ext cx="84" cy="78"/>
              </a:xfrm>
              <a:custGeom>
                <a:avLst/>
                <a:gdLst>
                  <a:gd name="T0" fmla="*/ 25 w 54"/>
                  <a:gd name="T1" fmla="*/ 13 h 50"/>
                  <a:gd name="T2" fmla="*/ 29 w 54"/>
                  <a:gd name="T3" fmla="*/ 13 h 50"/>
                  <a:gd name="T4" fmla="*/ 30 w 54"/>
                  <a:gd name="T5" fmla="*/ 13 h 50"/>
                  <a:gd name="T6" fmla="*/ 34 w 54"/>
                  <a:gd name="T7" fmla="*/ 14 h 50"/>
                  <a:gd name="T8" fmla="*/ 34 w 54"/>
                  <a:gd name="T9" fmla="*/ 15 h 50"/>
                  <a:gd name="T10" fmla="*/ 35 w 54"/>
                  <a:gd name="T11" fmla="*/ 15 h 50"/>
                  <a:gd name="T12" fmla="*/ 38 w 54"/>
                  <a:gd name="T13" fmla="*/ 20 h 50"/>
                  <a:gd name="T14" fmla="*/ 39 w 54"/>
                  <a:gd name="T15" fmla="*/ 21 h 50"/>
                  <a:gd name="T16" fmla="*/ 28 w 54"/>
                  <a:gd name="T17" fmla="*/ 37 h 50"/>
                  <a:gd name="T18" fmla="*/ 26 w 54"/>
                  <a:gd name="T19" fmla="*/ 37 h 50"/>
                  <a:gd name="T20" fmla="*/ 19 w 54"/>
                  <a:gd name="T21" fmla="*/ 18 h 50"/>
                  <a:gd name="T22" fmla="*/ 19 w 54"/>
                  <a:gd name="T23" fmla="*/ 18 h 50"/>
                  <a:gd name="T24" fmla="*/ 19 w 54"/>
                  <a:gd name="T25" fmla="*/ 18 h 50"/>
                  <a:gd name="T26" fmla="*/ 19 w 54"/>
                  <a:gd name="T27" fmla="*/ 18 h 50"/>
                  <a:gd name="T28" fmla="*/ 19 w 54"/>
                  <a:gd name="T29" fmla="*/ 18 h 50"/>
                  <a:gd name="T30" fmla="*/ 19 w 54"/>
                  <a:gd name="T31" fmla="*/ 18 h 50"/>
                  <a:gd name="T32" fmla="*/ 25 w 54"/>
                  <a:gd name="T33" fmla="*/ 13 h 50"/>
                  <a:gd name="T34" fmla="*/ 30 w 54"/>
                  <a:gd name="T35" fmla="*/ 0 h 50"/>
                  <a:gd name="T36" fmla="*/ 23 w 54"/>
                  <a:gd name="T37" fmla="*/ 1 h 50"/>
                  <a:gd name="T38" fmla="*/ 10 w 54"/>
                  <a:gd name="T39" fmla="*/ 10 h 50"/>
                  <a:gd name="T40" fmla="*/ 10 w 54"/>
                  <a:gd name="T41" fmla="*/ 10 h 50"/>
                  <a:gd name="T42" fmla="*/ 10 w 54"/>
                  <a:gd name="T43" fmla="*/ 10 h 50"/>
                  <a:gd name="T44" fmla="*/ 10 w 54"/>
                  <a:gd name="T45" fmla="*/ 10 h 50"/>
                  <a:gd name="T46" fmla="*/ 15 w 54"/>
                  <a:gd name="T47" fmla="*/ 47 h 50"/>
                  <a:gd name="T48" fmla="*/ 26 w 54"/>
                  <a:gd name="T49" fmla="*/ 50 h 50"/>
                  <a:gd name="T50" fmla="*/ 51 w 54"/>
                  <a:gd name="T51" fmla="*/ 18 h 50"/>
                  <a:gd name="T52" fmla="*/ 42 w 54"/>
                  <a:gd name="T53" fmla="*/ 3 h 50"/>
                  <a:gd name="T54" fmla="*/ 31 w 54"/>
                  <a:gd name="T55" fmla="*/ 0 h 50"/>
                  <a:gd name="T56" fmla="*/ 30 w 54"/>
                  <a:gd name="T5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50">
                    <a:moveTo>
                      <a:pt x="25" y="13"/>
                    </a:moveTo>
                    <a:cubicBezTo>
                      <a:pt x="26" y="13"/>
                      <a:pt x="27" y="13"/>
                      <a:pt x="29" y="13"/>
                    </a:cubicBezTo>
                    <a:cubicBezTo>
                      <a:pt x="29" y="13"/>
                      <a:pt x="30" y="13"/>
                      <a:pt x="30" y="13"/>
                    </a:cubicBezTo>
                    <a:cubicBezTo>
                      <a:pt x="32" y="13"/>
                      <a:pt x="33" y="14"/>
                      <a:pt x="34" y="14"/>
                    </a:cubicBezTo>
                    <a:cubicBezTo>
                      <a:pt x="34" y="14"/>
                      <a:pt x="34" y="15"/>
                      <a:pt x="34" y="15"/>
                    </a:cubicBezTo>
                    <a:cubicBezTo>
                      <a:pt x="34" y="15"/>
                      <a:pt x="35" y="15"/>
                      <a:pt x="35" y="15"/>
                    </a:cubicBezTo>
                    <a:cubicBezTo>
                      <a:pt x="36" y="16"/>
                      <a:pt x="38" y="18"/>
                      <a:pt x="38" y="20"/>
                    </a:cubicBezTo>
                    <a:cubicBezTo>
                      <a:pt x="39" y="20"/>
                      <a:pt x="39" y="21"/>
                      <a:pt x="39" y="21"/>
                    </a:cubicBezTo>
                    <a:cubicBezTo>
                      <a:pt x="40" y="28"/>
                      <a:pt x="36" y="36"/>
                      <a:pt x="28" y="37"/>
                    </a:cubicBezTo>
                    <a:cubicBezTo>
                      <a:pt x="28" y="37"/>
                      <a:pt x="27" y="37"/>
                      <a:pt x="26" y="37"/>
                    </a:cubicBezTo>
                    <a:cubicBezTo>
                      <a:pt x="17" y="37"/>
                      <a:pt x="13" y="26"/>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21" y="16"/>
                      <a:pt x="23" y="14"/>
                      <a:pt x="25" y="13"/>
                    </a:cubicBezTo>
                    <a:moveTo>
                      <a:pt x="30" y="0"/>
                    </a:moveTo>
                    <a:cubicBezTo>
                      <a:pt x="28" y="0"/>
                      <a:pt x="26" y="0"/>
                      <a:pt x="23" y="1"/>
                    </a:cubicBezTo>
                    <a:cubicBezTo>
                      <a:pt x="18" y="3"/>
                      <a:pt x="13" y="6"/>
                      <a:pt x="10" y="10"/>
                    </a:cubicBezTo>
                    <a:cubicBezTo>
                      <a:pt x="10" y="10"/>
                      <a:pt x="10" y="10"/>
                      <a:pt x="10" y="10"/>
                    </a:cubicBezTo>
                    <a:cubicBezTo>
                      <a:pt x="10" y="10"/>
                      <a:pt x="10" y="10"/>
                      <a:pt x="10" y="10"/>
                    </a:cubicBezTo>
                    <a:cubicBezTo>
                      <a:pt x="10" y="10"/>
                      <a:pt x="10" y="10"/>
                      <a:pt x="10" y="10"/>
                    </a:cubicBezTo>
                    <a:cubicBezTo>
                      <a:pt x="3" y="20"/>
                      <a:pt x="0" y="38"/>
                      <a:pt x="15" y="47"/>
                    </a:cubicBezTo>
                    <a:cubicBezTo>
                      <a:pt x="19" y="49"/>
                      <a:pt x="22" y="50"/>
                      <a:pt x="26" y="50"/>
                    </a:cubicBezTo>
                    <a:cubicBezTo>
                      <a:pt x="41" y="50"/>
                      <a:pt x="54" y="33"/>
                      <a:pt x="51" y="18"/>
                    </a:cubicBezTo>
                    <a:cubicBezTo>
                      <a:pt x="50" y="12"/>
                      <a:pt x="47" y="7"/>
                      <a:pt x="42" y="3"/>
                    </a:cubicBezTo>
                    <a:cubicBezTo>
                      <a:pt x="38" y="1"/>
                      <a:pt x="34" y="0"/>
                      <a:pt x="31" y="0"/>
                    </a:cubicBezTo>
                    <a:cubicBezTo>
                      <a:pt x="30" y="0"/>
                      <a:pt x="30" y="0"/>
                      <a:pt x="3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75" name="Freeform 337"/>
              <p:cNvSpPr>
                <a:spLocks noEditPoints="1"/>
              </p:cNvSpPr>
              <p:nvPr/>
            </p:nvSpPr>
            <p:spPr bwMode="auto">
              <a:xfrm>
                <a:off x="1062" y="2447"/>
                <a:ext cx="91" cy="90"/>
              </a:xfrm>
              <a:custGeom>
                <a:avLst/>
                <a:gdLst>
                  <a:gd name="T0" fmla="*/ 26 w 59"/>
                  <a:gd name="T1" fmla="*/ 5 h 58"/>
                  <a:gd name="T2" fmla="*/ 33 w 59"/>
                  <a:gd name="T3" fmla="*/ 4 h 58"/>
                  <a:gd name="T4" fmla="*/ 34 w 59"/>
                  <a:gd name="T5" fmla="*/ 4 h 58"/>
                  <a:gd name="T6" fmla="*/ 45 w 59"/>
                  <a:gd name="T7" fmla="*/ 7 h 58"/>
                  <a:gd name="T8" fmla="*/ 54 w 59"/>
                  <a:gd name="T9" fmla="*/ 22 h 58"/>
                  <a:gd name="T10" fmla="*/ 32 w 59"/>
                  <a:gd name="T11" fmla="*/ 54 h 58"/>
                  <a:gd name="T12" fmla="*/ 28 w 59"/>
                  <a:gd name="T13" fmla="*/ 54 h 58"/>
                  <a:gd name="T14" fmla="*/ 13 w 59"/>
                  <a:gd name="T15" fmla="*/ 14 h 58"/>
                  <a:gd name="T16" fmla="*/ 13 w 59"/>
                  <a:gd name="T17" fmla="*/ 14 h 58"/>
                  <a:gd name="T18" fmla="*/ 13 w 59"/>
                  <a:gd name="T19" fmla="*/ 14 h 58"/>
                  <a:gd name="T20" fmla="*/ 13 w 59"/>
                  <a:gd name="T21" fmla="*/ 14 h 58"/>
                  <a:gd name="T22" fmla="*/ 26 w 59"/>
                  <a:gd name="T23" fmla="*/ 5 h 58"/>
                  <a:gd name="T24" fmla="*/ 33 w 59"/>
                  <a:gd name="T25" fmla="*/ 0 h 58"/>
                  <a:gd name="T26" fmla="*/ 9 w 59"/>
                  <a:gd name="T27" fmla="*/ 13 h 58"/>
                  <a:gd name="T28" fmla="*/ 9 w 59"/>
                  <a:gd name="T29" fmla="*/ 14 h 58"/>
                  <a:gd name="T30" fmla="*/ 8 w 59"/>
                  <a:gd name="T31" fmla="*/ 14 h 58"/>
                  <a:gd name="T32" fmla="*/ 14 w 59"/>
                  <a:gd name="T33" fmla="*/ 54 h 58"/>
                  <a:gd name="T34" fmla="*/ 15 w 59"/>
                  <a:gd name="T35" fmla="*/ 54 h 58"/>
                  <a:gd name="T36" fmla="*/ 15 w 59"/>
                  <a:gd name="T37" fmla="*/ 54 h 58"/>
                  <a:gd name="T38" fmla="*/ 28 w 59"/>
                  <a:gd name="T39" fmla="*/ 58 h 58"/>
                  <a:gd name="T40" fmla="*/ 52 w 59"/>
                  <a:gd name="T41" fmla="*/ 44 h 58"/>
                  <a:gd name="T42" fmla="*/ 54 w 59"/>
                  <a:gd name="T43" fmla="*/ 41 h 58"/>
                  <a:gd name="T44" fmla="*/ 57 w 59"/>
                  <a:gd name="T45" fmla="*/ 20 h 58"/>
                  <a:gd name="T46" fmla="*/ 45 w 59"/>
                  <a:gd name="T47" fmla="*/ 3 h 58"/>
                  <a:gd name="T48" fmla="*/ 33 w 59"/>
                  <a:gd name="T4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9" h="58">
                    <a:moveTo>
                      <a:pt x="26" y="5"/>
                    </a:moveTo>
                    <a:cubicBezTo>
                      <a:pt x="28" y="4"/>
                      <a:pt x="30" y="4"/>
                      <a:pt x="33" y="4"/>
                    </a:cubicBezTo>
                    <a:cubicBezTo>
                      <a:pt x="33" y="4"/>
                      <a:pt x="33" y="4"/>
                      <a:pt x="34" y="4"/>
                    </a:cubicBezTo>
                    <a:cubicBezTo>
                      <a:pt x="37" y="4"/>
                      <a:pt x="41" y="5"/>
                      <a:pt x="45" y="7"/>
                    </a:cubicBezTo>
                    <a:cubicBezTo>
                      <a:pt x="50" y="11"/>
                      <a:pt x="53" y="16"/>
                      <a:pt x="54" y="22"/>
                    </a:cubicBezTo>
                    <a:cubicBezTo>
                      <a:pt x="56" y="36"/>
                      <a:pt x="46" y="51"/>
                      <a:pt x="32" y="54"/>
                    </a:cubicBezTo>
                    <a:cubicBezTo>
                      <a:pt x="30" y="54"/>
                      <a:pt x="29" y="54"/>
                      <a:pt x="28" y="54"/>
                    </a:cubicBezTo>
                    <a:cubicBezTo>
                      <a:pt x="9" y="54"/>
                      <a:pt x="0" y="31"/>
                      <a:pt x="13" y="14"/>
                    </a:cubicBezTo>
                    <a:cubicBezTo>
                      <a:pt x="13" y="14"/>
                      <a:pt x="13" y="14"/>
                      <a:pt x="13" y="14"/>
                    </a:cubicBezTo>
                    <a:cubicBezTo>
                      <a:pt x="13" y="14"/>
                      <a:pt x="13" y="14"/>
                      <a:pt x="13" y="14"/>
                    </a:cubicBezTo>
                    <a:cubicBezTo>
                      <a:pt x="13" y="14"/>
                      <a:pt x="13" y="14"/>
                      <a:pt x="13" y="14"/>
                    </a:cubicBezTo>
                    <a:cubicBezTo>
                      <a:pt x="16" y="10"/>
                      <a:pt x="21" y="7"/>
                      <a:pt x="26" y="5"/>
                    </a:cubicBezTo>
                    <a:moveTo>
                      <a:pt x="33" y="0"/>
                    </a:moveTo>
                    <a:cubicBezTo>
                      <a:pt x="22" y="0"/>
                      <a:pt x="13" y="7"/>
                      <a:pt x="9" y="13"/>
                    </a:cubicBezTo>
                    <a:cubicBezTo>
                      <a:pt x="9" y="13"/>
                      <a:pt x="9" y="13"/>
                      <a:pt x="9" y="14"/>
                    </a:cubicBezTo>
                    <a:cubicBezTo>
                      <a:pt x="9" y="14"/>
                      <a:pt x="9" y="14"/>
                      <a:pt x="8" y="14"/>
                    </a:cubicBezTo>
                    <a:cubicBezTo>
                      <a:pt x="0" y="28"/>
                      <a:pt x="2" y="45"/>
                      <a:pt x="14" y="54"/>
                    </a:cubicBezTo>
                    <a:cubicBezTo>
                      <a:pt x="14" y="54"/>
                      <a:pt x="14" y="54"/>
                      <a:pt x="15" y="54"/>
                    </a:cubicBezTo>
                    <a:cubicBezTo>
                      <a:pt x="15" y="54"/>
                      <a:pt x="15" y="54"/>
                      <a:pt x="15" y="54"/>
                    </a:cubicBezTo>
                    <a:cubicBezTo>
                      <a:pt x="19" y="57"/>
                      <a:pt x="23" y="58"/>
                      <a:pt x="28" y="58"/>
                    </a:cubicBezTo>
                    <a:cubicBezTo>
                      <a:pt x="37" y="58"/>
                      <a:pt x="46" y="52"/>
                      <a:pt x="52" y="44"/>
                    </a:cubicBezTo>
                    <a:cubicBezTo>
                      <a:pt x="53" y="43"/>
                      <a:pt x="54" y="42"/>
                      <a:pt x="54" y="41"/>
                    </a:cubicBezTo>
                    <a:cubicBezTo>
                      <a:pt x="57" y="35"/>
                      <a:pt x="59" y="28"/>
                      <a:pt x="57" y="20"/>
                    </a:cubicBezTo>
                    <a:cubicBezTo>
                      <a:pt x="55" y="9"/>
                      <a:pt x="48" y="5"/>
                      <a:pt x="45" y="3"/>
                    </a:cubicBezTo>
                    <a:cubicBezTo>
                      <a:pt x="40" y="1"/>
                      <a:pt x="36" y="0"/>
                      <a:pt x="3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76" name="Freeform 338"/>
              <p:cNvSpPr>
                <a:spLocks/>
              </p:cNvSpPr>
              <p:nvPr/>
            </p:nvSpPr>
            <p:spPr bwMode="auto">
              <a:xfrm>
                <a:off x="1096" y="2480"/>
                <a:ext cx="26" cy="25"/>
              </a:xfrm>
              <a:custGeom>
                <a:avLst/>
                <a:gdLst>
                  <a:gd name="T0" fmla="*/ 9 w 17"/>
                  <a:gd name="T1" fmla="*/ 0 h 16"/>
                  <a:gd name="T2" fmla="*/ 3 w 17"/>
                  <a:gd name="T3" fmla="*/ 3 h 16"/>
                  <a:gd name="T4" fmla="*/ 3 w 17"/>
                  <a:gd name="T5" fmla="*/ 3 h 16"/>
                  <a:gd name="T6" fmla="*/ 3 w 17"/>
                  <a:gd name="T7" fmla="*/ 3 h 16"/>
                  <a:gd name="T8" fmla="*/ 3 w 17"/>
                  <a:gd name="T9" fmla="*/ 3 h 16"/>
                  <a:gd name="T10" fmla="*/ 4 w 17"/>
                  <a:gd name="T11" fmla="*/ 15 h 16"/>
                  <a:gd name="T12" fmla="*/ 8 w 17"/>
                  <a:gd name="T13" fmla="*/ 16 h 16"/>
                  <a:gd name="T14" fmla="*/ 16 w 17"/>
                  <a:gd name="T15" fmla="*/ 6 h 16"/>
                  <a:gd name="T16" fmla="*/ 16 w 17"/>
                  <a:gd name="T17" fmla="*/ 5 h 16"/>
                  <a:gd name="T18" fmla="*/ 13 w 17"/>
                  <a:gd name="T19" fmla="*/ 1 h 16"/>
                  <a:gd name="T20" fmla="*/ 9 w 17"/>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6">
                    <a:moveTo>
                      <a:pt x="9" y="0"/>
                    </a:moveTo>
                    <a:cubicBezTo>
                      <a:pt x="6" y="0"/>
                      <a:pt x="4" y="2"/>
                      <a:pt x="3" y="3"/>
                    </a:cubicBezTo>
                    <a:cubicBezTo>
                      <a:pt x="3" y="3"/>
                      <a:pt x="3" y="3"/>
                      <a:pt x="3" y="3"/>
                    </a:cubicBezTo>
                    <a:cubicBezTo>
                      <a:pt x="3" y="3"/>
                      <a:pt x="3" y="3"/>
                      <a:pt x="3" y="3"/>
                    </a:cubicBezTo>
                    <a:cubicBezTo>
                      <a:pt x="3" y="3"/>
                      <a:pt x="3" y="3"/>
                      <a:pt x="3" y="3"/>
                    </a:cubicBezTo>
                    <a:cubicBezTo>
                      <a:pt x="1" y="6"/>
                      <a:pt x="0" y="11"/>
                      <a:pt x="4" y="15"/>
                    </a:cubicBezTo>
                    <a:cubicBezTo>
                      <a:pt x="5" y="16"/>
                      <a:pt x="7" y="16"/>
                      <a:pt x="8" y="16"/>
                    </a:cubicBezTo>
                    <a:cubicBezTo>
                      <a:pt x="13" y="16"/>
                      <a:pt x="17" y="11"/>
                      <a:pt x="16" y="6"/>
                    </a:cubicBezTo>
                    <a:cubicBezTo>
                      <a:pt x="16" y="6"/>
                      <a:pt x="16" y="6"/>
                      <a:pt x="16" y="5"/>
                    </a:cubicBezTo>
                    <a:cubicBezTo>
                      <a:pt x="16" y="4"/>
                      <a:pt x="15" y="2"/>
                      <a:pt x="13" y="1"/>
                    </a:cubicBezTo>
                    <a:cubicBezTo>
                      <a:pt x="12" y="0"/>
                      <a:pt x="11"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77" name="Freeform 339"/>
              <p:cNvSpPr>
                <a:spLocks noEditPoints="1"/>
              </p:cNvSpPr>
              <p:nvPr/>
            </p:nvSpPr>
            <p:spPr bwMode="auto">
              <a:xfrm>
                <a:off x="1088" y="2473"/>
                <a:ext cx="42" cy="38"/>
              </a:xfrm>
              <a:custGeom>
                <a:avLst/>
                <a:gdLst>
                  <a:gd name="T0" fmla="*/ 8 w 27"/>
                  <a:gd name="T1" fmla="*/ 7 h 24"/>
                  <a:gd name="T2" fmla="*/ 14 w 27"/>
                  <a:gd name="T3" fmla="*/ 4 h 24"/>
                  <a:gd name="T4" fmla="*/ 18 w 27"/>
                  <a:gd name="T5" fmla="*/ 5 h 24"/>
                  <a:gd name="T6" fmla="*/ 21 w 27"/>
                  <a:gd name="T7" fmla="*/ 9 h 24"/>
                  <a:gd name="T8" fmla="*/ 14 w 27"/>
                  <a:gd name="T9" fmla="*/ 20 h 24"/>
                  <a:gd name="T10" fmla="*/ 13 w 27"/>
                  <a:gd name="T11" fmla="*/ 20 h 24"/>
                  <a:gd name="T12" fmla="*/ 8 w 27"/>
                  <a:gd name="T13" fmla="*/ 7 h 24"/>
                  <a:gd name="T14" fmla="*/ 8 w 27"/>
                  <a:gd name="T15" fmla="*/ 7 h 24"/>
                  <a:gd name="T16" fmla="*/ 8 w 27"/>
                  <a:gd name="T17" fmla="*/ 7 h 24"/>
                  <a:gd name="T18" fmla="*/ 8 w 27"/>
                  <a:gd name="T19" fmla="*/ 7 h 24"/>
                  <a:gd name="T20" fmla="*/ 15 w 27"/>
                  <a:gd name="T21" fmla="*/ 0 h 24"/>
                  <a:gd name="T22" fmla="*/ 11 w 27"/>
                  <a:gd name="T23" fmla="*/ 0 h 24"/>
                  <a:gd name="T24" fmla="*/ 5 w 27"/>
                  <a:gd name="T25" fmla="*/ 5 h 24"/>
                  <a:gd name="T26" fmla="*/ 5 w 27"/>
                  <a:gd name="T27" fmla="*/ 5 h 24"/>
                  <a:gd name="T28" fmla="*/ 5 w 27"/>
                  <a:gd name="T29" fmla="*/ 5 h 24"/>
                  <a:gd name="T30" fmla="*/ 5 w 27"/>
                  <a:gd name="T31" fmla="*/ 5 h 24"/>
                  <a:gd name="T32" fmla="*/ 5 w 27"/>
                  <a:gd name="T33" fmla="*/ 5 h 24"/>
                  <a:gd name="T34" fmla="*/ 5 w 27"/>
                  <a:gd name="T35" fmla="*/ 5 h 24"/>
                  <a:gd name="T36" fmla="*/ 8 w 27"/>
                  <a:gd name="T37" fmla="*/ 23 h 24"/>
                  <a:gd name="T38" fmla="*/ 13 w 27"/>
                  <a:gd name="T39" fmla="*/ 24 h 24"/>
                  <a:gd name="T40" fmla="*/ 25 w 27"/>
                  <a:gd name="T41" fmla="*/ 8 h 24"/>
                  <a:gd name="T42" fmla="*/ 24 w 27"/>
                  <a:gd name="T43" fmla="*/ 7 h 24"/>
                  <a:gd name="T44" fmla="*/ 21 w 27"/>
                  <a:gd name="T45" fmla="*/ 2 h 24"/>
                  <a:gd name="T46" fmla="*/ 20 w 27"/>
                  <a:gd name="T47" fmla="*/ 1 h 24"/>
                  <a:gd name="T48" fmla="*/ 16 w 27"/>
                  <a:gd name="T49" fmla="*/ 0 h 24"/>
                  <a:gd name="T50" fmla="*/ 15 w 27"/>
                  <a:gd name="T5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 h="24">
                    <a:moveTo>
                      <a:pt x="8" y="7"/>
                    </a:moveTo>
                    <a:cubicBezTo>
                      <a:pt x="9" y="6"/>
                      <a:pt x="11" y="4"/>
                      <a:pt x="14" y="4"/>
                    </a:cubicBezTo>
                    <a:cubicBezTo>
                      <a:pt x="16" y="4"/>
                      <a:pt x="17" y="4"/>
                      <a:pt x="18" y="5"/>
                    </a:cubicBezTo>
                    <a:cubicBezTo>
                      <a:pt x="20" y="6"/>
                      <a:pt x="21" y="8"/>
                      <a:pt x="21" y="9"/>
                    </a:cubicBezTo>
                    <a:cubicBezTo>
                      <a:pt x="22" y="14"/>
                      <a:pt x="19" y="19"/>
                      <a:pt x="14" y="20"/>
                    </a:cubicBezTo>
                    <a:cubicBezTo>
                      <a:pt x="14" y="20"/>
                      <a:pt x="13" y="20"/>
                      <a:pt x="13" y="20"/>
                    </a:cubicBezTo>
                    <a:cubicBezTo>
                      <a:pt x="7" y="20"/>
                      <a:pt x="4" y="13"/>
                      <a:pt x="8" y="7"/>
                    </a:cubicBezTo>
                    <a:cubicBezTo>
                      <a:pt x="8" y="7"/>
                      <a:pt x="8" y="7"/>
                      <a:pt x="8" y="7"/>
                    </a:cubicBezTo>
                    <a:cubicBezTo>
                      <a:pt x="8" y="7"/>
                      <a:pt x="8" y="7"/>
                      <a:pt x="8" y="7"/>
                    </a:cubicBezTo>
                    <a:cubicBezTo>
                      <a:pt x="8" y="7"/>
                      <a:pt x="8" y="7"/>
                      <a:pt x="8" y="7"/>
                    </a:cubicBezTo>
                    <a:moveTo>
                      <a:pt x="15" y="0"/>
                    </a:moveTo>
                    <a:cubicBezTo>
                      <a:pt x="13" y="0"/>
                      <a:pt x="12" y="0"/>
                      <a:pt x="11" y="0"/>
                    </a:cubicBezTo>
                    <a:cubicBezTo>
                      <a:pt x="9" y="1"/>
                      <a:pt x="7" y="3"/>
                      <a:pt x="5" y="5"/>
                    </a:cubicBezTo>
                    <a:cubicBezTo>
                      <a:pt x="5" y="5"/>
                      <a:pt x="5" y="5"/>
                      <a:pt x="5" y="5"/>
                    </a:cubicBezTo>
                    <a:cubicBezTo>
                      <a:pt x="5" y="5"/>
                      <a:pt x="5" y="5"/>
                      <a:pt x="5" y="5"/>
                    </a:cubicBezTo>
                    <a:cubicBezTo>
                      <a:pt x="5" y="5"/>
                      <a:pt x="5" y="5"/>
                      <a:pt x="5" y="5"/>
                    </a:cubicBezTo>
                    <a:cubicBezTo>
                      <a:pt x="5" y="5"/>
                      <a:pt x="5" y="5"/>
                      <a:pt x="5" y="5"/>
                    </a:cubicBezTo>
                    <a:cubicBezTo>
                      <a:pt x="5" y="5"/>
                      <a:pt x="5" y="5"/>
                      <a:pt x="5" y="5"/>
                    </a:cubicBezTo>
                    <a:cubicBezTo>
                      <a:pt x="1" y="9"/>
                      <a:pt x="0" y="18"/>
                      <a:pt x="8" y="23"/>
                    </a:cubicBezTo>
                    <a:cubicBezTo>
                      <a:pt x="9" y="24"/>
                      <a:pt x="11" y="24"/>
                      <a:pt x="13" y="24"/>
                    </a:cubicBezTo>
                    <a:cubicBezTo>
                      <a:pt x="20" y="24"/>
                      <a:pt x="27" y="16"/>
                      <a:pt x="25" y="8"/>
                    </a:cubicBezTo>
                    <a:cubicBezTo>
                      <a:pt x="25" y="8"/>
                      <a:pt x="25" y="7"/>
                      <a:pt x="24" y="7"/>
                    </a:cubicBezTo>
                    <a:cubicBezTo>
                      <a:pt x="24" y="5"/>
                      <a:pt x="22" y="3"/>
                      <a:pt x="21" y="2"/>
                    </a:cubicBezTo>
                    <a:cubicBezTo>
                      <a:pt x="20" y="2"/>
                      <a:pt x="20" y="2"/>
                      <a:pt x="20" y="1"/>
                    </a:cubicBezTo>
                    <a:cubicBezTo>
                      <a:pt x="19" y="1"/>
                      <a:pt x="18" y="0"/>
                      <a:pt x="16" y="0"/>
                    </a:cubicBezTo>
                    <a:cubicBezTo>
                      <a:pt x="16" y="0"/>
                      <a:pt x="15"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78" name="Freeform 340"/>
              <p:cNvSpPr>
                <a:spLocks noEditPoints="1"/>
              </p:cNvSpPr>
              <p:nvPr/>
            </p:nvSpPr>
            <p:spPr bwMode="auto">
              <a:xfrm>
                <a:off x="1702" y="1706"/>
                <a:ext cx="63" cy="77"/>
              </a:xfrm>
              <a:custGeom>
                <a:avLst/>
                <a:gdLst>
                  <a:gd name="T0" fmla="*/ 15 w 41"/>
                  <a:gd name="T1" fmla="*/ 13 h 49"/>
                  <a:gd name="T2" fmla="*/ 16 w 41"/>
                  <a:gd name="T3" fmla="*/ 13 h 49"/>
                  <a:gd name="T4" fmla="*/ 18 w 41"/>
                  <a:gd name="T5" fmla="*/ 13 h 49"/>
                  <a:gd name="T6" fmla="*/ 20 w 41"/>
                  <a:gd name="T7" fmla="*/ 14 h 49"/>
                  <a:gd name="T8" fmla="*/ 21 w 41"/>
                  <a:gd name="T9" fmla="*/ 15 h 49"/>
                  <a:gd name="T10" fmla="*/ 22 w 41"/>
                  <a:gd name="T11" fmla="*/ 15 h 49"/>
                  <a:gd name="T12" fmla="*/ 27 w 41"/>
                  <a:gd name="T13" fmla="*/ 23 h 49"/>
                  <a:gd name="T14" fmla="*/ 22 w 41"/>
                  <a:gd name="T15" fmla="*/ 36 h 49"/>
                  <a:gd name="T16" fmla="*/ 21 w 41"/>
                  <a:gd name="T17" fmla="*/ 36 h 49"/>
                  <a:gd name="T18" fmla="*/ 21 w 41"/>
                  <a:gd name="T19" fmla="*/ 37 h 49"/>
                  <a:gd name="T20" fmla="*/ 13 w 41"/>
                  <a:gd name="T21" fmla="*/ 31 h 49"/>
                  <a:gd name="T22" fmla="*/ 11 w 41"/>
                  <a:gd name="T23" fmla="*/ 26 h 49"/>
                  <a:gd name="T24" fmla="*/ 11 w 41"/>
                  <a:gd name="T25" fmla="*/ 17 h 49"/>
                  <a:gd name="T26" fmla="*/ 11 w 41"/>
                  <a:gd name="T27" fmla="*/ 17 h 49"/>
                  <a:gd name="T28" fmla="*/ 11 w 41"/>
                  <a:gd name="T29" fmla="*/ 16 h 49"/>
                  <a:gd name="T30" fmla="*/ 11 w 41"/>
                  <a:gd name="T31" fmla="*/ 16 h 49"/>
                  <a:gd name="T32" fmla="*/ 15 w 41"/>
                  <a:gd name="T33" fmla="*/ 13 h 49"/>
                  <a:gd name="T34" fmla="*/ 14 w 41"/>
                  <a:gd name="T35" fmla="*/ 0 h 49"/>
                  <a:gd name="T36" fmla="*/ 2 w 41"/>
                  <a:gd name="T37" fmla="*/ 10 h 49"/>
                  <a:gd name="T38" fmla="*/ 2 w 41"/>
                  <a:gd name="T39" fmla="*/ 10 h 49"/>
                  <a:gd name="T40" fmla="*/ 2 w 41"/>
                  <a:gd name="T41" fmla="*/ 10 h 49"/>
                  <a:gd name="T42" fmla="*/ 2 w 41"/>
                  <a:gd name="T43" fmla="*/ 10 h 49"/>
                  <a:gd name="T44" fmla="*/ 2 w 41"/>
                  <a:gd name="T45" fmla="*/ 29 h 49"/>
                  <a:gd name="T46" fmla="*/ 7 w 41"/>
                  <a:gd name="T47" fmla="*/ 38 h 49"/>
                  <a:gd name="T48" fmla="*/ 15 w 41"/>
                  <a:gd name="T49" fmla="*/ 46 h 49"/>
                  <a:gd name="T50" fmla="*/ 23 w 41"/>
                  <a:gd name="T51" fmla="*/ 49 h 49"/>
                  <a:gd name="T52" fmla="*/ 25 w 41"/>
                  <a:gd name="T53" fmla="*/ 49 h 49"/>
                  <a:gd name="T54" fmla="*/ 24 w 41"/>
                  <a:gd name="T55" fmla="*/ 4 h 49"/>
                  <a:gd name="T56" fmla="*/ 14 w 41"/>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9">
                    <a:moveTo>
                      <a:pt x="15" y="13"/>
                    </a:moveTo>
                    <a:cubicBezTo>
                      <a:pt x="15" y="13"/>
                      <a:pt x="16" y="13"/>
                      <a:pt x="16" y="13"/>
                    </a:cubicBezTo>
                    <a:cubicBezTo>
                      <a:pt x="17" y="13"/>
                      <a:pt x="18" y="13"/>
                      <a:pt x="18" y="13"/>
                    </a:cubicBezTo>
                    <a:cubicBezTo>
                      <a:pt x="19" y="13"/>
                      <a:pt x="20" y="14"/>
                      <a:pt x="20" y="14"/>
                    </a:cubicBezTo>
                    <a:cubicBezTo>
                      <a:pt x="21" y="14"/>
                      <a:pt x="21" y="14"/>
                      <a:pt x="21" y="15"/>
                    </a:cubicBezTo>
                    <a:cubicBezTo>
                      <a:pt x="21" y="15"/>
                      <a:pt x="22" y="15"/>
                      <a:pt x="22" y="15"/>
                    </a:cubicBezTo>
                    <a:cubicBezTo>
                      <a:pt x="24" y="17"/>
                      <a:pt x="26" y="20"/>
                      <a:pt x="27" y="23"/>
                    </a:cubicBezTo>
                    <a:cubicBezTo>
                      <a:pt x="28" y="30"/>
                      <a:pt x="26" y="36"/>
                      <a:pt x="22" y="36"/>
                    </a:cubicBezTo>
                    <a:cubicBezTo>
                      <a:pt x="21" y="36"/>
                      <a:pt x="21" y="36"/>
                      <a:pt x="21" y="36"/>
                    </a:cubicBezTo>
                    <a:cubicBezTo>
                      <a:pt x="21" y="37"/>
                      <a:pt x="21" y="37"/>
                      <a:pt x="21" y="37"/>
                    </a:cubicBezTo>
                    <a:cubicBezTo>
                      <a:pt x="18" y="37"/>
                      <a:pt x="15" y="34"/>
                      <a:pt x="13" y="31"/>
                    </a:cubicBezTo>
                    <a:cubicBezTo>
                      <a:pt x="12" y="30"/>
                      <a:pt x="11" y="28"/>
                      <a:pt x="11" y="26"/>
                    </a:cubicBezTo>
                    <a:cubicBezTo>
                      <a:pt x="10" y="23"/>
                      <a:pt x="10" y="20"/>
                      <a:pt x="11" y="17"/>
                    </a:cubicBezTo>
                    <a:cubicBezTo>
                      <a:pt x="11" y="17"/>
                      <a:pt x="11" y="17"/>
                      <a:pt x="11" y="17"/>
                    </a:cubicBezTo>
                    <a:cubicBezTo>
                      <a:pt x="11" y="17"/>
                      <a:pt x="11" y="17"/>
                      <a:pt x="11" y="16"/>
                    </a:cubicBezTo>
                    <a:cubicBezTo>
                      <a:pt x="11" y="16"/>
                      <a:pt x="11" y="16"/>
                      <a:pt x="11" y="16"/>
                    </a:cubicBezTo>
                    <a:cubicBezTo>
                      <a:pt x="12" y="14"/>
                      <a:pt x="13" y="13"/>
                      <a:pt x="15" y="13"/>
                    </a:cubicBezTo>
                    <a:moveTo>
                      <a:pt x="14" y="0"/>
                    </a:moveTo>
                    <a:cubicBezTo>
                      <a:pt x="8" y="0"/>
                      <a:pt x="4" y="5"/>
                      <a:pt x="2" y="10"/>
                    </a:cubicBezTo>
                    <a:cubicBezTo>
                      <a:pt x="2" y="10"/>
                      <a:pt x="2" y="10"/>
                      <a:pt x="2" y="10"/>
                    </a:cubicBezTo>
                    <a:cubicBezTo>
                      <a:pt x="2" y="10"/>
                      <a:pt x="2" y="10"/>
                      <a:pt x="2" y="10"/>
                    </a:cubicBezTo>
                    <a:cubicBezTo>
                      <a:pt x="2" y="10"/>
                      <a:pt x="2" y="10"/>
                      <a:pt x="2" y="10"/>
                    </a:cubicBezTo>
                    <a:cubicBezTo>
                      <a:pt x="1" y="14"/>
                      <a:pt x="0" y="21"/>
                      <a:pt x="2" y="29"/>
                    </a:cubicBezTo>
                    <a:cubicBezTo>
                      <a:pt x="3" y="32"/>
                      <a:pt x="5" y="35"/>
                      <a:pt x="7" y="38"/>
                    </a:cubicBezTo>
                    <a:cubicBezTo>
                      <a:pt x="9" y="41"/>
                      <a:pt x="11" y="44"/>
                      <a:pt x="15" y="46"/>
                    </a:cubicBezTo>
                    <a:cubicBezTo>
                      <a:pt x="18" y="48"/>
                      <a:pt x="21" y="49"/>
                      <a:pt x="23" y="49"/>
                    </a:cubicBezTo>
                    <a:cubicBezTo>
                      <a:pt x="24" y="49"/>
                      <a:pt x="24" y="49"/>
                      <a:pt x="25" y="49"/>
                    </a:cubicBezTo>
                    <a:cubicBezTo>
                      <a:pt x="39" y="47"/>
                      <a:pt x="41" y="19"/>
                      <a:pt x="24" y="4"/>
                    </a:cubicBezTo>
                    <a:cubicBezTo>
                      <a:pt x="20" y="1"/>
                      <a:pt x="17"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79" name="Freeform 341"/>
              <p:cNvSpPr>
                <a:spLocks noEditPoints="1"/>
              </p:cNvSpPr>
              <p:nvPr/>
            </p:nvSpPr>
            <p:spPr bwMode="auto">
              <a:xfrm>
                <a:off x="1695" y="1700"/>
                <a:ext cx="70" cy="89"/>
              </a:xfrm>
              <a:custGeom>
                <a:avLst/>
                <a:gdLst>
                  <a:gd name="T0" fmla="*/ 6 w 45"/>
                  <a:gd name="T1" fmla="*/ 14 h 57"/>
                  <a:gd name="T2" fmla="*/ 18 w 45"/>
                  <a:gd name="T3" fmla="*/ 4 h 57"/>
                  <a:gd name="T4" fmla="*/ 28 w 45"/>
                  <a:gd name="T5" fmla="*/ 8 h 57"/>
                  <a:gd name="T6" fmla="*/ 29 w 45"/>
                  <a:gd name="T7" fmla="*/ 53 h 57"/>
                  <a:gd name="T8" fmla="*/ 27 w 45"/>
                  <a:gd name="T9" fmla="*/ 53 h 57"/>
                  <a:gd name="T10" fmla="*/ 27 w 45"/>
                  <a:gd name="T11" fmla="*/ 53 h 57"/>
                  <a:gd name="T12" fmla="*/ 11 w 45"/>
                  <a:gd name="T13" fmla="*/ 42 h 57"/>
                  <a:gd name="T14" fmla="*/ 6 w 45"/>
                  <a:gd name="T15" fmla="*/ 33 h 57"/>
                  <a:gd name="T16" fmla="*/ 6 w 45"/>
                  <a:gd name="T17" fmla="*/ 14 h 57"/>
                  <a:gd name="T18" fmla="*/ 6 w 45"/>
                  <a:gd name="T19" fmla="*/ 14 h 57"/>
                  <a:gd name="T20" fmla="*/ 6 w 45"/>
                  <a:gd name="T21" fmla="*/ 14 h 57"/>
                  <a:gd name="T22" fmla="*/ 6 w 45"/>
                  <a:gd name="T23" fmla="*/ 14 h 57"/>
                  <a:gd name="T24" fmla="*/ 17 w 45"/>
                  <a:gd name="T25" fmla="*/ 0 h 57"/>
                  <a:gd name="T26" fmla="*/ 10 w 45"/>
                  <a:gd name="T27" fmla="*/ 3 h 57"/>
                  <a:gd name="T28" fmla="*/ 4 w 45"/>
                  <a:gd name="T29" fmla="*/ 11 h 57"/>
                  <a:gd name="T30" fmla="*/ 3 w 45"/>
                  <a:gd name="T31" fmla="*/ 14 h 57"/>
                  <a:gd name="T32" fmla="*/ 3 w 45"/>
                  <a:gd name="T33" fmla="*/ 14 h 57"/>
                  <a:gd name="T34" fmla="*/ 2 w 45"/>
                  <a:gd name="T35" fmla="*/ 16 h 57"/>
                  <a:gd name="T36" fmla="*/ 16 w 45"/>
                  <a:gd name="T37" fmla="*/ 53 h 57"/>
                  <a:gd name="T38" fmla="*/ 28 w 45"/>
                  <a:gd name="T39" fmla="*/ 57 h 57"/>
                  <a:gd name="T40" fmla="*/ 42 w 45"/>
                  <a:gd name="T41" fmla="*/ 42 h 57"/>
                  <a:gd name="T42" fmla="*/ 34 w 45"/>
                  <a:gd name="T43" fmla="*/ 10 h 57"/>
                  <a:gd name="T44" fmla="*/ 31 w 45"/>
                  <a:gd name="T45" fmla="*/ 7 h 57"/>
                  <a:gd name="T46" fmla="*/ 17 w 45"/>
                  <a:gd name="T4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57">
                    <a:moveTo>
                      <a:pt x="6" y="14"/>
                    </a:moveTo>
                    <a:cubicBezTo>
                      <a:pt x="8" y="9"/>
                      <a:pt x="12" y="4"/>
                      <a:pt x="18" y="4"/>
                    </a:cubicBezTo>
                    <a:cubicBezTo>
                      <a:pt x="21" y="4"/>
                      <a:pt x="24" y="5"/>
                      <a:pt x="28" y="8"/>
                    </a:cubicBezTo>
                    <a:cubicBezTo>
                      <a:pt x="45" y="23"/>
                      <a:pt x="43" y="51"/>
                      <a:pt x="29" y="53"/>
                    </a:cubicBezTo>
                    <a:cubicBezTo>
                      <a:pt x="28" y="53"/>
                      <a:pt x="28" y="53"/>
                      <a:pt x="27" y="53"/>
                    </a:cubicBezTo>
                    <a:cubicBezTo>
                      <a:pt x="27" y="53"/>
                      <a:pt x="27" y="53"/>
                      <a:pt x="27" y="53"/>
                    </a:cubicBezTo>
                    <a:cubicBezTo>
                      <a:pt x="21" y="53"/>
                      <a:pt x="15" y="49"/>
                      <a:pt x="11" y="42"/>
                    </a:cubicBezTo>
                    <a:cubicBezTo>
                      <a:pt x="9" y="39"/>
                      <a:pt x="7" y="36"/>
                      <a:pt x="6" y="33"/>
                    </a:cubicBezTo>
                    <a:cubicBezTo>
                      <a:pt x="4" y="26"/>
                      <a:pt x="4" y="19"/>
                      <a:pt x="6" y="14"/>
                    </a:cubicBezTo>
                    <a:cubicBezTo>
                      <a:pt x="6" y="14"/>
                      <a:pt x="6" y="14"/>
                      <a:pt x="6" y="14"/>
                    </a:cubicBezTo>
                    <a:cubicBezTo>
                      <a:pt x="6" y="14"/>
                      <a:pt x="6" y="14"/>
                      <a:pt x="6" y="14"/>
                    </a:cubicBezTo>
                    <a:cubicBezTo>
                      <a:pt x="6" y="14"/>
                      <a:pt x="6" y="14"/>
                      <a:pt x="6" y="14"/>
                    </a:cubicBezTo>
                    <a:moveTo>
                      <a:pt x="17" y="0"/>
                    </a:moveTo>
                    <a:cubicBezTo>
                      <a:pt x="15" y="0"/>
                      <a:pt x="12" y="1"/>
                      <a:pt x="10" y="3"/>
                    </a:cubicBezTo>
                    <a:cubicBezTo>
                      <a:pt x="6" y="5"/>
                      <a:pt x="4" y="9"/>
                      <a:pt x="4" y="11"/>
                    </a:cubicBezTo>
                    <a:cubicBezTo>
                      <a:pt x="3" y="12"/>
                      <a:pt x="3" y="13"/>
                      <a:pt x="3" y="14"/>
                    </a:cubicBezTo>
                    <a:cubicBezTo>
                      <a:pt x="3" y="14"/>
                      <a:pt x="3" y="14"/>
                      <a:pt x="3" y="14"/>
                    </a:cubicBezTo>
                    <a:cubicBezTo>
                      <a:pt x="3" y="15"/>
                      <a:pt x="2" y="15"/>
                      <a:pt x="2" y="16"/>
                    </a:cubicBezTo>
                    <a:cubicBezTo>
                      <a:pt x="0" y="29"/>
                      <a:pt x="6" y="45"/>
                      <a:pt x="16" y="53"/>
                    </a:cubicBezTo>
                    <a:cubicBezTo>
                      <a:pt x="20" y="56"/>
                      <a:pt x="24" y="57"/>
                      <a:pt x="28" y="57"/>
                    </a:cubicBezTo>
                    <a:cubicBezTo>
                      <a:pt x="34" y="57"/>
                      <a:pt x="40" y="53"/>
                      <a:pt x="42" y="42"/>
                    </a:cubicBezTo>
                    <a:cubicBezTo>
                      <a:pt x="44" y="29"/>
                      <a:pt x="40" y="17"/>
                      <a:pt x="34" y="10"/>
                    </a:cubicBezTo>
                    <a:cubicBezTo>
                      <a:pt x="33" y="9"/>
                      <a:pt x="32" y="8"/>
                      <a:pt x="31" y="7"/>
                    </a:cubicBezTo>
                    <a:cubicBezTo>
                      <a:pt x="27" y="3"/>
                      <a:pt x="22"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80" name="Freeform 342"/>
              <p:cNvSpPr>
                <a:spLocks/>
              </p:cNvSpPr>
              <p:nvPr/>
            </p:nvSpPr>
            <p:spPr bwMode="auto">
              <a:xfrm>
                <a:off x="1722" y="1733"/>
                <a:ext cx="20" cy="25"/>
              </a:xfrm>
              <a:custGeom>
                <a:avLst/>
                <a:gdLst>
                  <a:gd name="T0" fmla="*/ 4 w 13"/>
                  <a:gd name="T1" fmla="*/ 0 h 16"/>
                  <a:gd name="T2" fmla="*/ 2 w 13"/>
                  <a:gd name="T3" fmla="*/ 0 h 16"/>
                  <a:gd name="T4" fmla="*/ 0 w 13"/>
                  <a:gd name="T5" fmla="*/ 3 h 16"/>
                  <a:gd name="T6" fmla="*/ 0 w 13"/>
                  <a:gd name="T7" fmla="*/ 3 h 16"/>
                  <a:gd name="T8" fmla="*/ 0 w 13"/>
                  <a:gd name="T9" fmla="*/ 3 h 16"/>
                  <a:gd name="T10" fmla="*/ 0 w 13"/>
                  <a:gd name="T11" fmla="*/ 3 h 16"/>
                  <a:gd name="T12" fmla="*/ 0 w 13"/>
                  <a:gd name="T13" fmla="*/ 8 h 16"/>
                  <a:gd name="T14" fmla="*/ 2 w 13"/>
                  <a:gd name="T15" fmla="*/ 12 h 16"/>
                  <a:gd name="T16" fmla="*/ 4 w 13"/>
                  <a:gd name="T17" fmla="*/ 14 h 16"/>
                  <a:gd name="T18" fmla="*/ 5 w 13"/>
                  <a:gd name="T19" fmla="*/ 15 h 16"/>
                  <a:gd name="T20" fmla="*/ 6 w 13"/>
                  <a:gd name="T21" fmla="*/ 15 h 16"/>
                  <a:gd name="T22" fmla="*/ 7 w 13"/>
                  <a:gd name="T23" fmla="*/ 16 h 16"/>
                  <a:gd name="T24" fmla="*/ 7 w 13"/>
                  <a:gd name="T25" fmla="*/ 16 h 16"/>
                  <a:gd name="T26" fmla="*/ 8 w 13"/>
                  <a:gd name="T27" fmla="*/ 1 h 16"/>
                  <a:gd name="T28" fmla="*/ 7 w 13"/>
                  <a:gd name="T29" fmla="*/ 1 h 16"/>
                  <a:gd name="T30" fmla="*/ 6 w 13"/>
                  <a:gd name="T31" fmla="*/ 0 h 16"/>
                  <a:gd name="T32" fmla="*/ 4 w 13"/>
                  <a:gd name="T3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16">
                    <a:moveTo>
                      <a:pt x="4" y="0"/>
                    </a:moveTo>
                    <a:cubicBezTo>
                      <a:pt x="3" y="0"/>
                      <a:pt x="3" y="0"/>
                      <a:pt x="2" y="0"/>
                    </a:cubicBezTo>
                    <a:cubicBezTo>
                      <a:pt x="1" y="1"/>
                      <a:pt x="1" y="2"/>
                      <a:pt x="0" y="3"/>
                    </a:cubicBezTo>
                    <a:cubicBezTo>
                      <a:pt x="0" y="3"/>
                      <a:pt x="0" y="3"/>
                      <a:pt x="0" y="3"/>
                    </a:cubicBezTo>
                    <a:cubicBezTo>
                      <a:pt x="0" y="3"/>
                      <a:pt x="0" y="3"/>
                      <a:pt x="0" y="3"/>
                    </a:cubicBezTo>
                    <a:cubicBezTo>
                      <a:pt x="0" y="3"/>
                      <a:pt x="0" y="3"/>
                      <a:pt x="0" y="3"/>
                    </a:cubicBezTo>
                    <a:cubicBezTo>
                      <a:pt x="0" y="4"/>
                      <a:pt x="0" y="6"/>
                      <a:pt x="0" y="8"/>
                    </a:cubicBezTo>
                    <a:cubicBezTo>
                      <a:pt x="0" y="10"/>
                      <a:pt x="1" y="11"/>
                      <a:pt x="2" y="12"/>
                    </a:cubicBezTo>
                    <a:cubicBezTo>
                      <a:pt x="2" y="13"/>
                      <a:pt x="3" y="14"/>
                      <a:pt x="4" y="14"/>
                    </a:cubicBezTo>
                    <a:cubicBezTo>
                      <a:pt x="4" y="15"/>
                      <a:pt x="5" y="15"/>
                      <a:pt x="5" y="15"/>
                    </a:cubicBezTo>
                    <a:cubicBezTo>
                      <a:pt x="6" y="15"/>
                      <a:pt x="6" y="15"/>
                      <a:pt x="6" y="15"/>
                    </a:cubicBezTo>
                    <a:cubicBezTo>
                      <a:pt x="7" y="16"/>
                      <a:pt x="7" y="16"/>
                      <a:pt x="7" y="16"/>
                    </a:cubicBezTo>
                    <a:cubicBezTo>
                      <a:pt x="7" y="16"/>
                      <a:pt x="7" y="16"/>
                      <a:pt x="7" y="16"/>
                    </a:cubicBezTo>
                    <a:cubicBezTo>
                      <a:pt x="12" y="15"/>
                      <a:pt x="13" y="6"/>
                      <a:pt x="8" y="1"/>
                    </a:cubicBezTo>
                    <a:cubicBezTo>
                      <a:pt x="7" y="1"/>
                      <a:pt x="7" y="1"/>
                      <a:pt x="7" y="1"/>
                    </a:cubicBezTo>
                    <a:cubicBezTo>
                      <a:pt x="7" y="0"/>
                      <a:pt x="6" y="0"/>
                      <a:pt x="6" y="0"/>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81" name="Freeform 343"/>
              <p:cNvSpPr>
                <a:spLocks noEditPoints="1"/>
              </p:cNvSpPr>
              <p:nvPr/>
            </p:nvSpPr>
            <p:spPr bwMode="auto">
              <a:xfrm>
                <a:off x="1717" y="1727"/>
                <a:ext cx="28" cy="35"/>
              </a:xfrm>
              <a:custGeom>
                <a:avLst/>
                <a:gdLst>
                  <a:gd name="T0" fmla="*/ 5 w 18"/>
                  <a:gd name="T1" fmla="*/ 4 h 23"/>
                  <a:gd name="T2" fmla="*/ 7 w 18"/>
                  <a:gd name="T3" fmla="*/ 4 h 23"/>
                  <a:gd name="T4" fmla="*/ 9 w 18"/>
                  <a:gd name="T5" fmla="*/ 4 h 23"/>
                  <a:gd name="T6" fmla="*/ 10 w 18"/>
                  <a:gd name="T7" fmla="*/ 5 h 23"/>
                  <a:gd name="T8" fmla="*/ 10 w 18"/>
                  <a:gd name="T9" fmla="*/ 5 h 23"/>
                  <a:gd name="T10" fmla="*/ 11 w 18"/>
                  <a:gd name="T11" fmla="*/ 5 h 23"/>
                  <a:gd name="T12" fmla="*/ 10 w 18"/>
                  <a:gd name="T13" fmla="*/ 20 h 23"/>
                  <a:gd name="T14" fmla="*/ 10 w 18"/>
                  <a:gd name="T15" fmla="*/ 20 h 23"/>
                  <a:gd name="T16" fmla="*/ 9 w 18"/>
                  <a:gd name="T17" fmla="*/ 19 h 23"/>
                  <a:gd name="T18" fmla="*/ 5 w 18"/>
                  <a:gd name="T19" fmla="*/ 16 h 23"/>
                  <a:gd name="T20" fmla="*/ 3 w 18"/>
                  <a:gd name="T21" fmla="*/ 12 h 23"/>
                  <a:gd name="T22" fmla="*/ 3 w 18"/>
                  <a:gd name="T23" fmla="*/ 7 h 23"/>
                  <a:gd name="T24" fmla="*/ 3 w 18"/>
                  <a:gd name="T25" fmla="*/ 7 h 23"/>
                  <a:gd name="T26" fmla="*/ 3 w 18"/>
                  <a:gd name="T27" fmla="*/ 7 h 23"/>
                  <a:gd name="T28" fmla="*/ 3 w 18"/>
                  <a:gd name="T29" fmla="*/ 7 h 23"/>
                  <a:gd name="T30" fmla="*/ 5 w 18"/>
                  <a:gd name="T31" fmla="*/ 4 h 23"/>
                  <a:gd name="T32" fmla="*/ 6 w 18"/>
                  <a:gd name="T33" fmla="*/ 0 h 23"/>
                  <a:gd name="T34" fmla="*/ 5 w 18"/>
                  <a:gd name="T35" fmla="*/ 0 h 23"/>
                  <a:gd name="T36" fmla="*/ 1 w 18"/>
                  <a:gd name="T37" fmla="*/ 3 h 23"/>
                  <a:gd name="T38" fmla="*/ 1 w 18"/>
                  <a:gd name="T39" fmla="*/ 3 h 23"/>
                  <a:gd name="T40" fmla="*/ 1 w 18"/>
                  <a:gd name="T41" fmla="*/ 4 h 23"/>
                  <a:gd name="T42" fmla="*/ 1 w 18"/>
                  <a:gd name="T43" fmla="*/ 4 h 23"/>
                  <a:gd name="T44" fmla="*/ 1 w 18"/>
                  <a:gd name="T45" fmla="*/ 13 h 23"/>
                  <a:gd name="T46" fmla="*/ 3 w 18"/>
                  <a:gd name="T47" fmla="*/ 18 h 23"/>
                  <a:gd name="T48" fmla="*/ 7 w 18"/>
                  <a:gd name="T49" fmla="*/ 22 h 23"/>
                  <a:gd name="T50" fmla="*/ 11 w 18"/>
                  <a:gd name="T51" fmla="*/ 23 h 23"/>
                  <a:gd name="T52" fmla="*/ 12 w 18"/>
                  <a:gd name="T53" fmla="*/ 23 h 23"/>
                  <a:gd name="T54" fmla="*/ 17 w 18"/>
                  <a:gd name="T55" fmla="*/ 10 h 23"/>
                  <a:gd name="T56" fmla="*/ 12 w 18"/>
                  <a:gd name="T57" fmla="*/ 2 h 23"/>
                  <a:gd name="T58" fmla="*/ 10 w 18"/>
                  <a:gd name="T59" fmla="*/ 1 h 23"/>
                  <a:gd name="T60" fmla="*/ 8 w 18"/>
                  <a:gd name="T61" fmla="*/ 0 h 23"/>
                  <a:gd name="T62" fmla="*/ 6 w 18"/>
                  <a:gd name="T6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 h="23">
                    <a:moveTo>
                      <a:pt x="5" y="4"/>
                    </a:moveTo>
                    <a:cubicBezTo>
                      <a:pt x="6" y="4"/>
                      <a:pt x="6" y="4"/>
                      <a:pt x="7" y="4"/>
                    </a:cubicBezTo>
                    <a:cubicBezTo>
                      <a:pt x="8" y="4"/>
                      <a:pt x="8" y="4"/>
                      <a:pt x="9" y="4"/>
                    </a:cubicBezTo>
                    <a:cubicBezTo>
                      <a:pt x="9" y="4"/>
                      <a:pt x="10" y="4"/>
                      <a:pt x="10" y="5"/>
                    </a:cubicBezTo>
                    <a:cubicBezTo>
                      <a:pt x="10" y="5"/>
                      <a:pt x="10" y="5"/>
                      <a:pt x="10" y="5"/>
                    </a:cubicBezTo>
                    <a:cubicBezTo>
                      <a:pt x="10" y="5"/>
                      <a:pt x="11" y="5"/>
                      <a:pt x="11" y="5"/>
                    </a:cubicBezTo>
                    <a:cubicBezTo>
                      <a:pt x="16" y="10"/>
                      <a:pt x="15" y="19"/>
                      <a:pt x="10" y="20"/>
                    </a:cubicBezTo>
                    <a:cubicBezTo>
                      <a:pt x="10" y="20"/>
                      <a:pt x="10" y="20"/>
                      <a:pt x="10" y="20"/>
                    </a:cubicBezTo>
                    <a:cubicBezTo>
                      <a:pt x="10" y="20"/>
                      <a:pt x="10" y="20"/>
                      <a:pt x="9" y="19"/>
                    </a:cubicBezTo>
                    <a:cubicBezTo>
                      <a:pt x="8" y="19"/>
                      <a:pt x="6" y="18"/>
                      <a:pt x="5" y="16"/>
                    </a:cubicBezTo>
                    <a:cubicBezTo>
                      <a:pt x="4" y="15"/>
                      <a:pt x="3" y="14"/>
                      <a:pt x="3" y="12"/>
                    </a:cubicBezTo>
                    <a:cubicBezTo>
                      <a:pt x="3" y="10"/>
                      <a:pt x="3" y="8"/>
                      <a:pt x="3" y="7"/>
                    </a:cubicBezTo>
                    <a:cubicBezTo>
                      <a:pt x="3" y="7"/>
                      <a:pt x="3" y="7"/>
                      <a:pt x="3" y="7"/>
                    </a:cubicBezTo>
                    <a:cubicBezTo>
                      <a:pt x="3" y="7"/>
                      <a:pt x="3" y="7"/>
                      <a:pt x="3" y="7"/>
                    </a:cubicBezTo>
                    <a:cubicBezTo>
                      <a:pt x="3" y="7"/>
                      <a:pt x="3" y="7"/>
                      <a:pt x="3" y="7"/>
                    </a:cubicBezTo>
                    <a:cubicBezTo>
                      <a:pt x="4" y="6"/>
                      <a:pt x="4" y="5"/>
                      <a:pt x="5" y="4"/>
                    </a:cubicBezTo>
                    <a:moveTo>
                      <a:pt x="6" y="0"/>
                    </a:moveTo>
                    <a:cubicBezTo>
                      <a:pt x="6" y="0"/>
                      <a:pt x="5" y="0"/>
                      <a:pt x="5" y="0"/>
                    </a:cubicBezTo>
                    <a:cubicBezTo>
                      <a:pt x="3" y="0"/>
                      <a:pt x="2" y="1"/>
                      <a:pt x="1" y="3"/>
                    </a:cubicBezTo>
                    <a:cubicBezTo>
                      <a:pt x="1" y="3"/>
                      <a:pt x="1" y="3"/>
                      <a:pt x="1" y="3"/>
                    </a:cubicBezTo>
                    <a:cubicBezTo>
                      <a:pt x="1" y="4"/>
                      <a:pt x="1" y="4"/>
                      <a:pt x="1" y="4"/>
                    </a:cubicBezTo>
                    <a:cubicBezTo>
                      <a:pt x="1" y="4"/>
                      <a:pt x="1" y="4"/>
                      <a:pt x="1" y="4"/>
                    </a:cubicBezTo>
                    <a:cubicBezTo>
                      <a:pt x="0" y="7"/>
                      <a:pt x="0" y="10"/>
                      <a:pt x="1" y="13"/>
                    </a:cubicBezTo>
                    <a:cubicBezTo>
                      <a:pt x="1" y="15"/>
                      <a:pt x="2" y="17"/>
                      <a:pt x="3" y="18"/>
                    </a:cubicBezTo>
                    <a:cubicBezTo>
                      <a:pt x="4" y="20"/>
                      <a:pt x="5" y="21"/>
                      <a:pt x="7" y="22"/>
                    </a:cubicBezTo>
                    <a:cubicBezTo>
                      <a:pt x="8" y="23"/>
                      <a:pt x="10" y="23"/>
                      <a:pt x="11" y="23"/>
                    </a:cubicBezTo>
                    <a:cubicBezTo>
                      <a:pt x="11" y="23"/>
                      <a:pt x="11" y="23"/>
                      <a:pt x="12" y="23"/>
                    </a:cubicBezTo>
                    <a:cubicBezTo>
                      <a:pt x="16" y="23"/>
                      <a:pt x="18" y="17"/>
                      <a:pt x="17" y="10"/>
                    </a:cubicBezTo>
                    <a:cubicBezTo>
                      <a:pt x="16" y="7"/>
                      <a:pt x="14" y="4"/>
                      <a:pt x="12" y="2"/>
                    </a:cubicBezTo>
                    <a:cubicBezTo>
                      <a:pt x="11" y="2"/>
                      <a:pt x="11" y="1"/>
                      <a:pt x="10" y="1"/>
                    </a:cubicBezTo>
                    <a:cubicBezTo>
                      <a:pt x="10" y="1"/>
                      <a:pt x="9" y="0"/>
                      <a:pt x="8" y="0"/>
                    </a:cubicBezTo>
                    <a:cubicBezTo>
                      <a:pt x="8" y="0"/>
                      <a:pt x="7"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82" name="Freeform 344"/>
              <p:cNvSpPr>
                <a:spLocks noEditPoints="1"/>
              </p:cNvSpPr>
              <p:nvPr/>
            </p:nvSpPr>
            <p:spPr bwMode="auto">
              <a:xfrm>
                <a:off x="1467" y="3192"/>
                <a:ext cx="65" cy="64"/>
              </a:xfrm>
              <a:custGeom>
                <a:avLst/>
                <a:gdLst>
                  <a:gd name="T0" fmla="*/ 24 w 42"/>
                  <a:gd name="T1" fmla="*/ 11 h 41"/>
                  <a:gd name="T2" fmla="*/ 27 w 42"/>
                  <a:gd name="T3" fmla="*/ 11 h 41"/>
                  <a:gd name="T4" fmla="*/ 27 w 42"/>
                  <a:gd name="T5" fmla="*/ 11 h 41"/>
                  <a:gd name="T6" fmla="*/ 31 w 42"/>
                  <a:gd name="T7" fmla="*/ 14 h 41"/>
                  <a:gd name="T8" fmla="*/ 31 w 42"/>
                  <a:gd name="T9" fmla="*/ 15 h 41"/>
                  <a:gd name="T10" fmla="*/ 25 w 42"/>
                  <a:gd name="T11" fmla="*/ 26 h 41"/>
                  <a:gd name="T12" fmla="*/ 16 w 42"/>
                  <a:gd name="T13" fmla="*/ 30 h 41"/>
                  <a:gd name="T14" fmla="*/ 14 w 42"/>
                  <a:gd name="T15" fmla="*/ 30 h 41"/>
                  <a:gd name="T16" fmla="*/ 14 w 42"/>
                  <a:gd name="T17" fmla="*/ 30 h 41"/>
                  <a:gd name="T18" fmla="*/ 11 w 42"/>
                  <a:gd name="T19" fmla="*/ 26 h 41"/>
                  <a:gd name="T20" fmla="*/ 12 w 42"/>
                  <a:gd name="T21" fmla="*/ 22 h 41"/>
                  <a:gd name="T22" fmla="*/ 18 w 42"/>
                  <a:gd name="T23" fmla="*/ 14 h 41"/>
                  <a:gd name="T24" fmla="*/ 18 w 42"/>
                  <a:gd name="T25" fmla="*/ 14 h 41"/>
                  <a:gd name="T26" fmla="*/ 18 w 42"/>
                  <a:gd name="T27" fmla="*/ 14 h 41"/>
                  <a:gd name="T28" fmla="*/ 18 w 42"/>
                  <a:gd name="T29" fmla="*/ 14 h 41"/>
                  <a:gd name="T30" fmla="*/ 24 w 42"/>
                  <a:gd name="T31" fmla="*/ 11 h 41"/>
                  <a:gd name="T32" fmla="*/ 32 w 42"/>
                  <a:gd name="T33" fmla="*/ 0 h 41"/>
                  <a:gd name="T34" fmla="*/ 27 w 42"/>
                  <a:gd name="T35" fmla="*/ 1 h 41"/>
                  <a:gd name="T36" fmla="*/ 15 w 42"/>
                  <a:gd name="T37" fmla="*/ 8 h 41"/>
                  <a:gd name="T38" fmla="*/ 15 w 42"/>
                  <a:gd name="T39" fmla="*/ 8 h 41"/>
                  <a:gd name="T40" fmla="*/ 15 w 42"/>
                  <a:gd name="T41" fmla="*/ 8 h 41"/>
                  <a:gd name="T42" fmla="*/ 15 w 42"/>
                  <a:gd name="T43" fmla="*/ 8 h 41"/>
                  <a:gd name="T44" fmla="*/ 3 w 42"/>
                  <a:gd name="T45" fmla="*/ 22 h 41"/>
                  <a:gd name="T46" fmla="*/ 0 w 42"/>
                  <a:gd name="T47" fmla="*/ 32 h 41"/>
                  <a:gd name="T48" fmla="*/ 2 w 42"/>
                  <a:gd name="T49" fmla="*/ 38 h 41"/>
                  <a:gd name="T50" fmla="*/ 3 w 42"/>
                  <a:gd name="T51" fmla="*/ 38 h 41"/>
                  <a:gd name="T52" fmla="*/ 7 w 42"/>
                  <a:gd name="T53" fmla="*/ 40 h 41"/>
                  <a:gd name="T54" fmla="*/ 9 w 42"/>
                  <a:gd name="T55" fmla="*/ 41 h 41"/>
                  <a:gd name="T56" fmla="*/ 30 w 42"/>
                  <a:gd name="T57" fmla="*/ 30 h 41"/>
                  <a:gd name="T58" fmla="*/ 42 w 42"/>
                  <a:gd name="T59" fmla="*/ 10 h 41"/>
                  <a:gd name="T60" fmla="*/ 40 w 42"/>
                  <a:gd name="T61" fmla="*/ 4 h 41"/>
                  <a:gd name="T62" fmla="*/ 33 w 42"/>
                  <a:gd name="T63" fmla="*/ 0 h 41"/>
                  <a:gd name="T64" fmla="*/ 32 w 42"/>
                  <a:gd name="T65"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 h="41">
                    <a:moveTo>
                      <a:pt x="24" y="11"/>
                    </a:moveTo>
                    <a:cubicBezTo>
                      <a:pt x="25" y="11"/>
                      <a:pt x="26" y="11"/>
                      <a:pt x="27" y="11"/>
                    </a:cubicBezTo>
                    <a:cubicBezTo>
                      <a:pt x="27" y="11"/>
                      <a:pt x="27" y="11"/>
                      <a:pt x="27" y="11"/>
                    </a:cubicBezTo>
                    <a:cubicBezTo>
                      <a:pt x="29" y="11"/>
                      <a:pt x="31" y="12"/>
                      <a:pt x="31" y="14"/>
                    </a:cubicBezTo>
                    <a:cubicBezTo>
                      <a:pt x="31" y="15"/>
                      <a:pt x="31" y="15"/>
                      <a:pt x="31" y="15"/>
                    </a:cubicBezTo>
                    <a:cubicBezTo>
                      <a:pt x="31" y="19"/>
                      <a:pt x="29" y="23"/>
                      <a:pt x="25" y="26"/>
                    </a:cubicBezTo>
                    <a:cubicBezTo>
                      <a:pt x="22" y="28"/>
                      <a:pt x="19" y="30"/>
                      <a:pt x="16" y="30"/>
                    </a:cubicBezTo>
                    <a:cubicBezTo>
                      <a:pt x="15" y="30"/>
                      <a:pt x="15" y="30"/>
                      <a:pt x="14" y="30"/>
                    </a:cubicBezTo>
                    <a:cubicBezTo>
                      <a:pt x="14" y="30"/>
                      <a:pt x="14" y="30"/>
                      <a:pt x="14" y="30"/>
                    </a:cubicBezTo>
                    <a:cubicBezTo>
                      <a:pt x="12" y="30"/>
                      <a:pt x="11" y="28"/>
                      <a:pt x="11" y="26"/>
                    </a:cubicBezTo>
                    <a:cubicBezTo>
                      <a:pt x="11" y="24"/>
                      <a:pt x="11" y="23"/>
                      <a:pt x="12" y="22"/>
                    </a:cubicBezTo>
                    <a:cubicBezTo>
                      <a:pt x="13" y="19"/>
                      <a:pt x="15" y="17"/>
                      <a:pt x="18" y="14"/>
                    </a:cubicBezTo>
                    <a:cubicBezTo>
                      <a:pt x="18" y="14"/>
                      <a:pt x="18" y="14"/>
                      <a:pt x="18" y="14"/>
                    </a:cubicBezTo>
                    <a:cubicBezTo>
                      <a:pt x="18" y="14"/>
                      <a:pt x="18" y="14"/>
                      <a:pt x="18" y="14"/>
                    </a:cubicBezTo>
                    <a:cubicBezTo>
                      <a:pt x="18" y="14"/>
                      <a:pt x="18" y="14"/>
                      <a:pt x="18" y="14"/>
                    </a:cubicBezTo>
                    <a:cubicBezTo>
                      <a:pt x="20" y="13"/>
                      <a:pt x="22" y="12"/>
                      <a:pt x="24" y="11"/>
                    </a:cubicBezTo>
                    <a:moveTo>
                      <a:pt x="32" y="0"/>
                    </a:moveTo>
                    <a:cubicBezTo>
                      <a:pt x="31" y="0"/>
                      <a:pt x="29" y="1"/>
                      <a:pt x="27" y="1"/>
                    </a:cubicBezTo>
                    <a:cubicBezTo>
                      <a:pt x="22" y="3"/>
                      <a:pt x="18" y="5"/>
                      <a:pt x="15" y="8"/>
                    </a:cubicBezTo>
                    <a:cubicBezTo>
                      <a:pt x="15" y="8"/>
                      <a:pt x="15" y="8"/>
                      <a:pt x="15" y="8"/>
                    </a:cubicBezTo>
                    <a:cubicBezTo>
                      <a:pt x="15" y="8"/>
                      <a:pt x="15" y="8"/>
                      <a:pt x="15" y="8"/>
                    </a:cubicBezTo>
                    <a:cubicBezTo>
                      <a:pt x="15" y="8"/>
                      <a:pt x="15" y="8"/>
                      <a:pt x="15" y="8"/>
                    </a:cubicBezTo>
                    <a:cubicBezTo>
                      <a:pt x="10" y="11"/>
                      <a:pt x="6" y="17"/>
                      <a:pt x="3" y="22"/>
                    </a:cubicBezTo>
                    <a:cubicBezTo>
                      <a:pt x="1" y="25"/>
                      <a:pt x="0" y="29"/>
                      <a:pt x="0" y="32"/>
                    </a:cubicBezTo>
                    <a:cubicBezTo>
                      <a:pt x="0" y="34"/>
                      <a:pt x="1" y="36"/>
                      <a:pt x="2" y="38"/>
                    </a:cubicBezTo>
                    <a:cubicBezTo>
                      <a:pt x="3" y="38"/>
                      <a:pt x="3" y="38"/>
                      <a:pt x="3" y="38"/>
                    </a:cubicBezTo>
                    <a:cubicBezTo>
                      <a:pt x="4" y="39"/>
                      <a:pt x="5" y="40"/>
                      <a:pt x="7" y="40"/>
                    </a:cubicBezTo>
                    <a:cubicBezTo>
                      <a:pt x="8" y="40"/>
                      <a:pt x="9" y="41"/>
                      <a:pt x="9" y="41"/>
                    </a:cubicBezTo>
                    <a:cubicBezTo>
                      <a:pt x="16" y="41"/>
                      <a:pt x="24" y="36"/>
                      <a:pt x="30" y="30"/>
                    </a:cubicBezTo>
                    <a:cubicBezTo>
                      <a:pt x="37" y="24"/>
                      <a:pt x="42" y="16"/>
                      <a:pt x="42" y="10"/>
                    </a:cubicBezTo>
                    <a:cubicBezTo>
                      <a:pt x="42" y="7"/>
                      <a:pt x="41" y="5"/>
                      <a:pt x="40" y="4"/>
                    </a:cubicBezTo>
                    <a:cubicBezTo>
                      <a:pt x="38" y="2"/>
                      <a:pt x="36" y="1"/>
                      <a:pt x="33" y="0"/>
                    </a:cubicBezTo>
                    <a:cubicBezTo>
                      <a:pt x="33" y="0"/>
                      <a:pt x="33" y="0"/>
                      <a:pt x="3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83" name="Freeform 345"/>
              <p:cNvSpPr>
                <a:spLocks noEditPoints="1"/>
              </p:cNvSpPr>
              <p:nvPr/>
            </p:nvSpPr>
            <p:spPr bwMode="auto">
              <a:xfrm>
                <a:off x="1458" y="3188"/>
                <a:ext cx="82" cy="73"/>
              </a:xfrm>
              <a:custGeom>
                <a:avLst/>
                <a:gdLst>
                  <a:gd name="T0" fmla="*/ 33 w 53"/>
                  <a:gd name="T1" fmla="*/ 4 h 47"/>
                  <a:gd name="T2" fmla="*/ 38 w 53"/>
                  <a:gd name="T3" fmla="*/ 3 h 47"/>
                  <a:gd name="T4" fmla="*/ 39 w 53"/>
                  <a:gd name="T5" fmla="*/ 3 h 47"/>
                  <a:gd name="T6" fmla="*/ 46 w 53"/>
                  <a:gd name="T7" fmla="*/ 7 h 47"/>
                  <a:gd name="T8" fmla="*/ 48 w 53"/>
                  <a:gd name="T9" fmla="*/ 13 h 47"/>
                  <a:gd name="T10" fmla="*/ 36 w 53"/>
                  <a:gd name="T11" fmla="*/ 33 h 47"/>
                  <a:gd name="T12" fmla="*/ 15 w 53"/>
                  <a:gd name="T13" fmla="*/ 44 h 47"/>
                  <a:gd name="T14" fmla="*/ 13 w 53"/>
                  <a:gd name="T15" fmla="*/ 43 h 47"/>
                  <a:gd name="T16" fmla="*/ 12 w 53"/>
                  <a:gd name="T17" fmla="*/ 43 h 47"/>
                  <a:gd name="T18" fmla="*/ 9 w 53"/>
                  <a:gd name="T19" fmla="*/ 41 h 47"/>
                  <a:gd name="T20" fmla="*/ 8 w 53"/>
                  <a:gd name="T21" fmla="*/ 41 h 47"/>
                  <a:gd name="T22" fmla="*/ 6 w 53"/>
                  <a:gd name="T23" fmla="*/ 35 h 47"/>
                  <a:gd name="T24" fmla="*/ 9 w 53"/>
                  <a:gd name="T25" fmla="*/ 25 h 47"/>
                  <a:gd name="T26" fmla="*/ 21 w 53"/>
                  <a:gd name="T27" fmla="*/ 11 h 47"/>
                  <a:gd name="T28" fmla="*/ 21 w 53"/>
                  <a:gd name="T29" fmla="*/ 11 h 47"/>
                  <a:gd name="T30" fmla="*/ 21 w 53"/>
                  <a:gd name="T31" fmla="*/ 11 h 47"/>
                  <a:gd name="T32" fmla="*/ 21 w 53"/>
                  <a:gd name="T33" fmla="*/ 11 h 47"/>
                  <a:gd name="T34" fmla="*/ 33 w 53"/>
                  <a:gd name="T35" fmla="*/ 4 h 47"/>
                  <a:gd name="T36" fmla="*/ 40 w 53"/>
                  <a:gd name="T37" fmla="*/ 0 h 47"/>
                  <a:gd name="T38" fmla="*/ 40 w 53"/>
                  <a:gd name="T39" fmla="*/ 0 h 47"/>
                  <a:gd name="T40" fmla="*/ 20 w 53"/>
                  <a:gd name="T41" fmla="*/ 9 h 47"/>
                  <a:gd name="T42" fmla="*/ 17 w 53"/>
                  <a:gd name="T43" fmla="*/ 11 h 47"/>
                  <a:gd name="T44" fmla="*/ 17 w 53"/>
                  <a:gd name="T45" fmla="*/ 11 h 47"/>
                  <a:gd name="T46" fmla="*/ 17 w 53"/>
                  <a:gd name="T47" fmla="*/ 11 h 47"/>
                  <a:gd name="T48" fmla="*/ 4 w 53"/>
                  <a:gd name="T49" fmla="*/ 43 h 47"/>
                  <a:gd name="T50" fmla="*/ 5 w 53"/>
                  <a:gd name="T51" fmla="*/ 43 h 47"/>
                  <a:gd name="T52" fmla="*/ 5 w 53"/>
                  <a:gd name="T53" fmla="*/ 44 h 47"/>
                  <a:gd name="T54" fmla="*/ 13 w 53"/>
                  <a:gd name="T55" fmla="*/ 47 h 47"/>
                  <a:gd name="T56" fmla="*/ 38 w 53"/>
                  <a:gd name="T57" fmla="*/ 35 h 47"/>
                  <a:gd name="T58" fmla="*/ 50 w 53"/>
                  <a:gd name="T59" fmla="*/ 5 h 47"/>
                  <a:gd name="T60" fmla="*/ 49 w 53"/>
                  <a:gd name="T61" fmla="*/ 3 h 47"/>
                  <a:gd name="T62" fmla="*/ 40 w 53"/>
                  <a:gd name="T6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 h="47">
                    <a:moveTo>
                      <a:pt x="33" y="4"/>
                    </a:moveTo>
                    <a:cubicBezTo>
                      <a:pt x="35" y="4"/>
                      <a:pt x="37" y="3"/>
                      <a:pt x="38" y="3"/>
                    </a:cubicBezTo>
                    <a:cubicBezTo>
                      <a:pt x="39" y="3"/>
                      <a:pt x="39" y="3"/>
                      <a:pt x="39" y="3"/>
                    </a:cubicBezTo>
                    <a:cubicBezTo>
                      <a:pt x="42" y="4"/>
                      <a:pt x="44" y="5"/>
                      <a:pt x="46" y="7"/>
                    </a:cubicBezTo>
                    <a:cubicBezTo>
                      <a:pt x="47" y="8"/>
                      <a:pt x="48" y="10"/>
                      <a:pt x="48" y="13"/>
                    </a:cubicBezTo>
                    <a:cubicBezTo>
                      <a:pt x="48" y="19"/>
                      <a:pt x="43" y="27"/>
                      <a:pt x="36" y="33"/>
                    </a:cubicBezTo>
                    <a:cubicBezTo>
                      <a:pt x="30" y="39"/>
                      <a:pt x="22" y="44"/>
                      <a:pt x="15" y="44"/>
                    </a:cubicBezTo>
                    <a:cubicBezTo>
                      <a:pt x="15" y="44"/>
                      <a:pt x="14" y="43"/>
                      <a:pt x="13" y="43"/>
                    </a:cubicBezTo>
                    <a:cubicBezTo>
                      <a:pt x="13" y="43"/>
                      <a:pt x="12" y="43"/>
                      <a:pt x="12" y="43"/>
                    </a:cubicBezTo>
                    <a:cubicBezTo>
                      <a:pt x="11" y="43"/>
                      <a:pt x="9" y="42"/>
                      <a:pt x="9" y="41"/>
                    </a:cubicBezTo>
                    <a:cubicBezTo>
                      <a:pt x="9" y="41"/>
                      <a:pt x="9" y="41"/>
                      <a:pt x="8" y="41"/>
                    </a:cubicBezTo>
                    <a:cubicBezTo>
                      <a:pt x="7" y="40"/>
                      <a:pt x="6" y="38"/>
                      <a:pt x="6" y="35"/>
                    </a:cubicBezTo>
                    <a:cubicBezTo>
                      <a:pt x="6" y="32"/>
                      <a:pt x="7" y="28"/>
                      <a:pt x="9" y="25"/>
                    </a:cubicBezTo>
                    <a:cubicBezTo>
                      <a:pt x="11" y="20"/>
                      <a:pt x="15" y="15"/>
                      <a:pt x="21" y="11"/>
                    </a:cubicBezTo>
                    <a:cubicBezTo>
                      <a:pt x="21" y="11"/>
                      <a:pt x="21" y="11"/>
                      <a:pt x="21" y="11"/>
                    </a:cubicBezTo>
                    <a:cubicBezTo>
                      <a:pt x="21" y="11"/>
                      <a:pt x="21" y="11"/>
                      <a:pt x="21" y="11"/>
                    </a:cubicBezTo>
                    <a:cubicBezTo>
                      <a:pt x="21" y="11"/>
                      <a:pt x="21" y="11"/>
                      <a:pt x="21" y="11"/>
                    </a:cubicBezTo>
                    <a:cubicBezTo>
                      <a:pt x="24" y="8"/>
                      <a:pt x="28" y="6"/>
                      <a:pt x="33" y="4"/>
                    </a:cubicBezTo>
                    <a:moveTo>
                      <a:pt x="40" y="0"/>
                    </a:moveTo>
                    <a:cubicBezTo>
                      <a:pt x="40" y="0"/>
                      <a:pt x="40" y="0"/>
                      <a:pt x="40" y="0"/>
                    </a:cubicBezTo>
                    <a:cubicBezTo>
                      <a:pt x="34" y="0"/>
                      <a:pt x="26" y="3"/>
                      <a:pt x="20" y="9"/>
                    </a:cubicBezTo>
                    <a:cubicBezTo>
                      <a:pt x="19" y="9"/>
                      <a:pt x="18" y="10"/>
                      <a:pt x="17" y="11"/>
                    </a:cubicBezTo>
                    <a:cubicBezTo>
                      <a:pt x="17" y="11"/>
                      <a:pt x="17" y="11"/>
                      <a:pt x="17" y="11"/>
                    </a:cubicBezTo>
                    <a:cubicBezTo>
                      <a:pt x="17" y="11"/>
                      <a:pt x="17" y="11"/>
                      <a:pt x="17" y="11"/>
                    </a:cubicBezTo>
                    <a:cubicBezTo>
                      <a:pt x="5" y="22"/>
                      <a:pt x="0" y="36"/>
                      <a:pt x="4" y="43"/>
                    </a:cubicBezTo>
                    <a:cubicBezTo>
                      <a:pt x="4" y="43"/>
                      <a:pt x="4" y="43"/>
                      <a:pt x="5" y="43"/>
                    </a:cubicBezTo>
                    <a:cubicBezTo>
                      <a:pt x="5" y="43"/>
                      <a:pt x="5" y="44"/>
                      <a:pt x="5" y="44"/>
                    </a:cubicBezTo>
                    <a:cubicBezTo>
                      <a:pt x="7" y="46"/>
                      <a:pt x="10" y="47"/>
                      <a:pt x="13" y="47"/>
                    </a:cubicBezTo>
                    <a:cubicBezTo>
                      <a:pt x="20" y="47"/>
                      <a:pt x="29" y="43"/>
                      <a:pt x="38" y="35"/>
                    </a:cubicBezTo>
                    <a:cubicBezTo>
                      <a:pt x="50" y="23"/>
                      <a:pt x="53" y="12"/>
                      <a:pt x="50" y="5"/>
                    </a:cubicBezTo>
                    <a:cubicBezTo>
                      <a:pt x="50" y="5"/>
                      <a:pt x="49" y="4"/>
                      <a:pt x="49" y="3"/>
                    </a:cubicBezTo>
                    <a:cubicBezTo>
                      <a:pt x="47" y="1"/>
                      <a:pt x="44" y="0"/>
                      <a:pt x="4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84" name="Freeform 346"/>
              <p:cNvSpPr>
                <a:spLocks/>
              </p:cNvSpPr>
              <p:nvPr/>
            </p:nvSpPr>
            <p:spPr bwMode="auto">
              <a:xfrm>
                <a:off x="1489" y="3214"/>
                <a:ext cx="22" cy="20"/>
              </a:xfrm>
              <a:custGeom>
                <a:avLst/>
                <a:gdLst>
                  <a:gd name="T0" fmla="*/ 11 w 14"/>
                  <a:gd name="T1" fmla="*/ 0 h 13"/>
                  <a:gd name="T2" fmla="*/ 5 w 14"/>
                  <a:gd name="T3" fmla="*/ 2 h 13"/>
                  <a:gd name="T4" fmla="*/ 5 w 14"/>
                  <a:gd name="T5" fmla="*/ 2 h 13"/>
                  <a:gd name="T6" fmla="*/ 1 w 14"/>
                  <a:gd name="T7" fmla="*/ 8 h 13"/>
                  <a:gd name="T8" fmla="*/ 0 w 14"/>
                  <a:gd name="T9" fmla="*/ 9 h 13"/>
                  <a:gd name="T10" fmla="*/ 1 w 14"/>
                  <a:gd name="T11" fmla="*/ 12 h 13"/>
                  <a:gd name="T12" fmla="*/ 3 w 14"/>
                  <a:gd name="T13" fmla="*/ 13 h 13"/>
                  <a:gd name="T14" fmla="*/ 3 w 14"/>
                  <a:gd name="T15" fmla="*/ 13 h 13"/>
                  <a:gd name="T16" fmla="*/ 7 w 14"/>
                  <a:gd name="T17" fmla="*/ 12 h 13"/>
                  <a:gd name="T18" fmla="*/ 14 w 14"/>
                  <a:gd name="T19" fmla="*/ 4 h 13"/>
                  <a:gd name="T20" fmla="*/ 14 w 14"/>
                  <a:gd name="T21" fmla="*/ 3 h 13"/>
                  <a:gd name="T22" fmla="*/ 13 w 14"/>
                  <a:gd name="T23" fmla="*/ 1 h 13"/>
                  <a:gd name="T24" fmla="*/ 11 w 14"/>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1" y="0"/>
                    </a:moveTo>
                    <a:cubicBezTo>
                      <a:pt x="9" y="0"/>
                      <a:pt x="6" y="1"/>
                      <a:pt x="5" y="2"/>
                    </a:cubicBezTo>
                    <a:cubicBezTo>
                      <a:pt x="5" y="2"/>
                      <a:pt x="5" y="2"/>
                      <a:pt x="5" y="2"/>
                    </a:cubicBezTo>
                    <a:cubicBezTo>
                      <a:pt x="4" y="4"/>
                      <a:pt x="2" y="6"/>
                      <a:pt x="1" y="8"/>
                    </a:cubicBezTo>
                    <a:cubicBezTo>
                      <a:pt x="1" y="8"/>
                      <a:pt x="0" y="9"/>
                      <a:pt x="0" y="9"/>
                    </a:cubicBezTo>
                    <a:cubicBezTo>
                      <a:pt x="0" y="10"/>
                      <a:pt x="0" y="11"/>
                      <a:pt x="1" y="12"/>
                    </a:cubicBezTo>
                    <a:cubicBezTo>
                      <a:pt x="1" y="13"/>
                      <a:pt x="2" y="13"/>
                      <a:pt x="3" y="13"/>
                    </a:cubicBezTo>
                    <a:cubicBezTo>
                      <a:pt x="3" y="13"/>
                      <a:pt x="3" y="13"/>
                      <a:pt x="3" y="13"/>
                    </a:cubicBezTo>
                    <a:cubicBezTo>
                      <a:pt x="5" y="13"/>
                      <a:pt x="6" y="13"/>
                      <a:pt x="7" y="12"/>
                    </a:cubicBezTo>
                    <a:cubicBezTo>
                      <a:pt x="10" y="10"/>
                      <a:pt x="13" y="7"/>
                      <a:pt x="14" y="4"/>
                    </a:cubicBezTo>
                    <a:cubicBezTo>
                      <a:pt x="14" y="3"/>
                      <a:pt x="14" y="3"/>
                      <a:pt x="14" y="3"/>
                    </a:cubicBezTo>
                    <a:cubicBezTo>
                      <a:pt x="14" y="2"/>
                      <a:pt x="14" y="2"/>
                      <a:pt x="13" y="1"/>
                    </a:cubicBezTo>
                    <a:cubicBezTo>
                      <a:pt x="13" y="0"/>
                      <a:pt x="12"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85" name="Freeform 347"/>
              <p:cNvSpPr>
                <a:spLocks noEditPoints="1"/>
              </p:cNvSpPr>
              <p:nvPr/>
            </p:nvSpPr>
            <p:spPr bwMode="auto">
              <a:xfrm>
                <a:off x="1484" y="3209"/>
                <a:ext cx="31" cy="30"/>
              </a:xfrm>
              <a:custGeom>
                <a:avLst/>
                <a:gdLst>
                  <a:gd name="T0" fmla="*/ 8 w 20"/>
                  <a:gd name="T1" fmla="*/ 5 h 19"/>
                  <a:gd name="T2" fmla="*/ 14 w 20"/>
                  <a:gd name="T3" fmla="*/ 3 h 19"/>
                  <a:gd name="T4" fmla="*/ 16 w 20"/>
                  <a:gd name="T5" fmla="*/ 4 h 19"/>
                  <a:gd name="T6" fmla="*/ 17 w 20"/>
                  <a:gd name="T7" fmla="*/ 6 h 19"/>
                  <a:gd name="T8" fmla="*/ 10 w 20"/>
                  <a:gd name="T9" fmla="*/ 15 h 19"/>
                  <a:gd name="T10" fmla="*/ 6 w 20"/>
                  <a:gd name="T11" fmla="*/ 16 h 19"/>
                  <a:gd name="T12" fmla="*/ 6 w 20"/>
                  <a:gd name="T13" fmla="*/ 16 h 19"/>
                  <a:gd name="T14" fmla="*/ 5 w 20"/>
                  <a:gd name="T15" fmla="*/ 16 h 19"/>
                  <a:gd name="T16" fmla="*/ 3 w 20"/>
                  <a:gd name="T17" fmla="*/ 12 h 19"/>
                  <a:gd name="T18" fmla="*/ 4 w 20"/>
                  <a:gd name="T19" fmla="*/ 11 h 19"/>
                  <a:gd name="T20" fmla="*/ 8 w 20"/>
                  <a:gd name="T21" fmla="*/ 5 h 19"/>
                  <a:gd name="T22" fmla="*/ 8 w 20"/>
                  <a:gd name="T23" fmla="*/ 5 h 19"/>
                  <a:gd name="T24" fmla="*/ 16 w 20"/>
                  <a:gd name="T25" fmla="*/ 0 h 19"/>
                  <a:gd name="T26" fmla="*/ 13 w 20"/>
                  <a:gd name="T27" fmla="*/ 0 h 19"/>
                  <a:gd name="T28" fmla="*/ 7 w 20"/>
                  <a:gd name="T29" fmla="*/ 3 h 19"/>
                  <a:gd name="T30" fmla="*/ 7 w 20"/>
                  <a:gd name="T31" fmla="*/ 3 h 19"/>
                  <a:gd name="T32" fmla="*/ 7 w 20"/>
                  <a:gd name="T33" fmla="*/ 3 h 19"/>
                  <a:gd name="T34" fmla="*/ 7 w 20"/>
                  <a:gd name="T35" fmla="*/ 3 h 19"/>
                  <a:gd name="T36" fmla="*/ 1 w 20"/>
                  <a:gd name="T37" fmla="*/ 11 h 19"/>
                  <a:gd name="T38" fmla="*/ 0 w 20"/>
                  <a:gd name="T39" fmla="*/ 15 h 19"/>
                  <a:gd name="T40" fmla="*/ 1 w 20"/>
                  <a:gd name="T41" fmla="*/ 18 h 19"/>
                  <a:gd name="T42" fmla="*/ 3 w 20"/>
                  <a:gd name="T43" fmla="*/ 19 h 19"/>
                  <a:gd name="T44" fmla="*/ 5 w 20"/>
                  <a:gd name="T45" fmla="*/ 19 h 19"/>
                  <a:gd name="T46" fmla="*/ 14 w 20"/>
                  <a:gd name="T47" fmla="*/ 15 h 19"/>
                  <a:gd name="T48" fmla="*/ 20 w 20"/>
                  <a:gd name="T49" fmla="*/ 4 h 19"/>
                  <a:gd name="T50" fmla="*/ 20 w 20"/>
                  <a:gd name="T51" fmla="*/ 3 h 19"/>
                  <a:gd name="T52" fmla="*/ 16 w 20"/>
                  <a:gd name="T53" fmla="*/ 0 h 19"/>
                  <a:gd name="T54" fmla="*/ 16 w 20"/>
                  <a:gd name="T5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 h="19">
                    <a:moveTo>
                      <a:pt x="8" y="5"/>
                    </a:moveTo>
                    <a:cubicBezTo>
                      <a:pt x="9" y="4"/>
                      <a:pt x="12" y="3"/>
                      <a:pt x="14" y="3"/>
                    </a:cubicBezTo>
                    <a:cubicBezTo>
                      <a:pt x="15" y="3"/>
                      <a:pt x="16" y="3"/>
                      <a:pt x="16" y="4"/>
                    </a:cubicBezTo>
                    <a:cubicBezTo>
                      <a:pt x="17" y="5"/>
                      <a:pt x="17" y="5"/>
                      <a:pt x="17" y="6"/>
                    </a:cubicBezTo>
                    <a:cubicBezTo>
                      <a:pt x="17" y="9"/>
                      <a:pt x="14" y="13"/>
                      <a:pt x="10" y="15"/>
                    </a:cubicBezTo>
                    <a:cubicBezTo>
                      <a:pt x="9" y="16"/>
                      <a:pt x="8" y="16"/>
                      <a:pt x="6" y="16"/>
                    </a:cubicBezTo>
                    <a:cubicBezTo>
                      <a:pt x="6" y="16"/>
                      <a:pt x="6" y="16"/>
                      <a:pt x="6" y="16"/>
                    </a:cubicBezTo>
                    <a:cubicBezTo>
                      <a:pt x="6" y="16"/>
                      <a:pt x="6" y="16"/>
                      <a:pt x="5" y="16"/>
                    </a:cubicBezTo>
                    <a:cubicBezTo>
                      <a:pt x="4" y="16"/>
                      <a:pt x="3" y="14"/>
                      <a:pt x="3" y="12"/>
                    </a:cubicBezTo>
                    <a:cubicBezTo>
                      <a:pt x="3" y="12"/>
                      <a:pt x="4" y="11"/>
                      <a:pt x="4" y="11"/>
                    </a:cubicBezTo>
                    <a:cubicBezTo>
                      <a:pt x="5" y="9"/>
                      <a:pt x="6" y="7"/>
                      <a:pt x="8" y="5"/>
                    </a:cubicBezTo>
                    <a:cubicBezTo>
                      <a:pt x="8" y="5"/>
                      <a:pt x="8" y="5"/>
                      <a:pt x="8" y="5"/>
                    </a:cubicBezTo>
                    <a:moveTo>
                      <a:pt x="16" y="0"/>
                    </a:moveTo>
                    <a:cubicBezTo>
                      <a:pt x="15" y="0"/>
                      <a:pt x="14" y="0"/>
                      <a:pt x="13" y="0"/>
                    </a:cubicBezTo>
                    <a:cubicBezTo>
                      <a:pt x="11" y="1"/>
                      <a:pt x="9" y="2"/>
                      <a:pt x="7" y="3"/>
                    </a:cubicBezTo>
                    <a:cubicBezTo>
                      <a:pt x="7" y="3"/>
                      <a:pt x="7" y="3"/>
                      <a:pt x="7" y="3"/>
                    </a:cubicBezTo>
                    <a:cubicBezTo>
                      <a:pt x="7" y="3"/>
                      <a:pt x="7" y="3"/>
                      <a:pt x="7" y="3"/>
                    </a:cubicBezTo>
                    <a:cubicBezTo>
                      <a:pt x="7" y="3"/>
                      <a:pt x="7" y="3"/>
                      <a:pt x="7" y="3"/>
                    </a:cubicBezTo>
                    <a:cubicBezTo>
                      <a:pt x="5" y="5"/>
                      <a:pt x="2" y="8"/>
                      <a:pt x="1" y="11"/>
                    </a:cubicBezTo>
                    <a:cubicBezTo>
                      <a:pt x="0" y="12"/>
                      <a:pt x="0" y="13"/>
                      <a:pt x="0" y="15"/>
                    </a:cubicBezTo>
                    <a:cubicBezTo>
                      <a:pt x="0" y="16"/>
                      <a:pt x="0" y="17"/>
                      <a:pt x="1" y="18"/>
                    </a:cubicBezTo>
                    <a:cubicBezTo>
                      <a:pt x="2" y="19"/>
                      <a:pt x="3" y="19"/>
                      <a:pt x="3" y="19"/>
                    </a:cubicBezTo>
                    <a:cubicBezTo>
                      <a:pt x="4" y="19"/>
                      <a:pt x="4" y="19"/>
                      <a:pt x="5" y="19"/>
                    </a:cubicBezTo>
                    <a:cubicBezTo>
                      <a:pt x="8" y="19"/>
                      <a:pt x="11" y="17"/>
                      <a:pt x="14" y="15"/>
                    </a:cubicBezTo>
                    <a:cubicBezTo>
                      <a:pt x="17" y="12"/>
                      <a:pt x="20" y="8"/>
                      <a:pt x="20" y="4"/>
                    </a:cubicBezTo>
                    <a:cubicBezTo>
                      <a:pt x="20" y="4"/>
                      <a:pt x="20" y="4"/>
                      <a:pt x="20" y="3"/>
                    </a:cubicBezTo>
                    <a:cubicBezTo>
                      <a:pt x="20" y="1"/>
                      <a:pt x="18" y="0"/>
                      <a:pt x="16" y="0"/>
                    </a:cubicBezTo>
                    <a:cubicBezTo>
                      <a:pt x="16" y="0"/>
                      <a:pt x="16"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86" name="Freeform 348"/>
              <p:cNvSpPr>
                <a:spLocks noEditPoints="1"/>
              </p:cNvSpPr>
              <p:nvPr/>
            </p:nvSpPr>
            <p:spPr bwMode="auto">
              <a:xfrm>
                <a:off x="1618" y="2413"/>
                <a:ext cx="68" cy="81"/>
              </a:xfrm>
              <a:custGeom>
                <a:avLst/>
                <a:gdLst>
                  <a:gd name="T0" fmla="*/ 21 w 44"/>
                  <a:gd name="T1" fmla="*/ 14 h 52"/>
                  <a:gd name="T2" fmla="*/ 25 w 44"/>
                  <a:gd name="T3" fmla="*/ 13 h 52"/>
                  <a:gd name="T4" fmla="*/ 26 w 44"/>
                  <a:gd name="T5" fmla="*/ 14 h 52"/>
                  <a:gd name="T6" fmla="*/ 30 w 44"/>
                  <a:gd name="T7" fmla="*/ 15 h 52"/>
                  <a:gd name="T8" fmla="*/ 30 w 44"/>
                  <a:gd name="T9" fmla="*/ 15 h 52"/>
                  <a:gd name="T10" fmla="*/ 30 w 44"/>
                  <a:gd name="T11" fmla="*/ 15 h 52"/>
                  <a:gd name="T12" fmla="*/ 33 w 44"/>
                  <a:gd name="T13" fmla="*/ 21 h 52"/>
                  <a:gd name="T14" fmla="*/ 26 w 44"/>
                  <a:gd name="T15" fmla="*/ 38 h 52"/>
                  <a:gd name="T16" fmla="*/ 23 w 44"/>
                  <a:gd name="T17" fmla="*/ 39 h 52"/>
                  <a:gd name="T18" fmla="*/ 23 w 44"/>
                  <a:gd name="T19" fmla="*/ 39 h 52"/>
                  <a:gd name="T20" fmla="*/ 19 w 44"/>
                  <a:gd name="T21" fmla="*/ 37 h 52"/>
                  <a:gd name="T22" fmla="*/ 18 w 44"/>
                  <a:gd name="T23" fmla="*/ 37 h 52"/>
                  <a:gd name="T24" fmla="*/ 18 w 44"/>
                  <a:gd name="T25" fmla="*/ 37 h 52"/>
                  <a:gd name="T26" fmla="*/ 16 w 44"/>
                  <a:gd name="T27" fmla="*/ 35 h 52"/>
                  <a:gd name="T28" fmla="*/ 14 w 44"/>
                  <a:gd name="T29" fmla="*/ 27 h 52"/>
                  <a:gd name="T30" fmla="*/ 17 w 44"/>
                  <a:gd name="T31" fmla="*/ 18 h 52"/>
                  <a:gd name="T32" fmla="*/ 17 w 44"/>
                  <a:gd name="T33" fmla="*/ 18 h 52"/>
                  <a:gd name="T34" fmla="*/ 17 w 44"/>
                  <a:gd name="T35" fmla="*/ 18 h 52"/>
                  <a:gd name="T36" fmla="*/ 17 w 44"/>
                  <a:gd name="T37" fmla="*/ 18 h 52"/>
                  <a:gd name="T38" fmla="*/ 17 w 44"/>
                  <a:gd name="T39" fmla="*/ 18 h 52"/>
                  <a:gd name="T40" fmla="*/ 17 w 44"/>
                  <a:gd name="T41" fmla="*/ 18 h 52"/>
                  <a:gd name="T42" fmla="*/ 21 w 44"/>
                  <a:gd name="T43" fmla="*/ 14 h 52"/>
                  <a:gd name="T44" fmla="*/ 26 w 44"/>
                  <a:gd name="T45" fmla="*/ 0 h 52"/>
                  <a:gd name="T46" fmla="*/ 19 w 44"/>
                  <a:gd name="T47" fmla="*/ 2 h 52"/>
                  <a:gd name="T48" fmla="*/ 9 w 44"/>
                  <a:gd name="T49" fmla="*/ 10 h 52"/>
                  <a:gd name="T50" fmla="*/ 9 w 44"/>
                  <a:gd name="T51" fmla="*/ 10 h 52"/>
                  <a:gd name="T52" fmla="*/ 9 w 44"/>
                  <a:gd name="T53" fmla="*/ 10 h 52"/>
                  <a:gd name="T54" fmla="*/ 9 w 44"/>
                  <a:gd name="T55" fmla="*/ 10 h 52"/>
                  <a:gd name="T56" fmla="*/ 9 w 44"/>
                  <a:gd name="T57" fmla="*/ 10 h 52"/>
                  <a:gd name="T58" fmla="*/ 9 w 44"/>
                  <a:gd name="T59" fmla="*/ 10 h 52"/>
                  <a:gd name="T60" fmla="*/ 13 w 44"/>
                  <a:gd name="T61" fmla="*/ 49 h 52"/>
                  <a:gd name="T62" fmla="*/ 22 w 44"/>
                  <a:gd name="T63" fmla="*/ 52 h 52"/>
                  <a:gd name="T64" fmla="*/ 32 w 44"/>
                  <a:gd name="T65" fmla="*/ 48 h 52"/>
                  <a:gd name="T66" fmla="*/ 42 w 44"/>
                  <a:gd name="T67" fmla="*/ 32 h 52"/>
                  <a:gd name="T68" fmla="*/ 43 w 44"/>
                  <a:gd name="T69" fmla="*/ 17 h 52"/>
                  <a:gd name="T70" fmla="*/ 36 w 44"/>
                  <a:gd name="T71" fmla="*/ 4 h 52"/>
                  <a:gd name="T72" fmla="*/ 35 w 44"/>
                  <a:gd name="T73" fmla="*/ 3 h 52"/>
                  <a:gd name="T74" fmla="*/ 30 w 44"/>
                  <a:gd name="T75" fmla="*/ 1 h 52"/>
                  <a:gd name="T76" fmla="*/ 26 w 44"/>
                  <a:gd name="T7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4" h="52">
                    <a:moveTo>
                      <a:pt x="21" y="14"/>
                    </a:moveTo>
                    <a:cubicBezTo>
                      <a:pt x="22" y="14"/>
                      <a:pt x="23" y="13"/>
                      <a:pt x="25" y="13"/>
                    </a:cubicBezTo>
                    <a:cubicBezTo>
                      <a:pt x="25" y="13"/>
                      <a:pt x="26" y="13"/>
                      <a:pt x="26" y="14"/>
                    </a:cubicBezTo>
                    <a:cubicBezTo>
                      <a:pt x="28" y="14"/>
                      <a:pt x="29" y="14"/>
                      <a:pt x="30" y="15"/>
                    </a:cubicBezTo>
                    <a:cubicBezTo>
                      <a:pt x="30" y="15"/>
                      <a:pt x="30" y="15"/>
                      <a:pt x="30" y="15"/>
                    </a:cubicBezTo>
                    <a:cubicBezTo>
                      <a:pt x="30" y="15"/>
                      <a:pt x="30" y="15"/>
                      <a:pt x="30" y="15"/>
                    </a:cubicBezTo>
                    <a:cubicBezTo>
                      <a:pt x="31" y="17"/>
                      <a:pt x="32" y="19"/>
                      <a:pt x="33" y="21"/>
                    </a:cubicBezTo>
                    <a:cubicBezTo>
                      <a:pt x="35" y="28"/>
                      <a:pt x="31" y="35"/>
                      <a:pt x="26" y="38"/>
                    </a:cubicBezTo>
                    <a:cubicBezTo>
                      <a:pt x="25" y="38"/>
                      <a:pt x="24" y="39"/>
                      <a:pt x="23" y="39"/>
                    </a:cubicBezTo>
                    <a:cubicBezTo>
                      <a:pt x="23" y="39"/>
                      <a:pt x="23" y="39"/>
                      <a:pt x="23" y="39"/>
                    </a:cubicBezTo>
                    <a:cubicBezTo>
                      <a:pt x="21" y="39"/>
                      <a:pt x="20" y="38"/>
                      <a:pt x="19" y="37"/>
                    </a:cubicBezTo>
                    <a:cubicBezTo>
                      <a:pt x="19" y="37"/>
                      <a:pt x="18" y="37"/>
                      <a:pt x="18" y="37"/>
                    </a:cubicBezTo>
                    <a:cubicBezTo>
                      <a:pt x="18" y="37"/>
                      <a:pt x="18" y="37"/>
                      <a:pt x="18" y="37"/>
                    </a:cubicBezTo>
                    <a:cubicBezTo>
                      <a:pt x="17" y="36"/>
                      <a:pt x="17" y="36"/>
                      <a:pt x="16" y="35"/>
                    </a:cubicBezTo>
                    <a:cubicBezTo>
                      <a:pt x="14" y="32"/>
                      <a:pt x="14" y="29"/>
                      <a:pt x="14" y="27"/>
                    </a:cubicBezTo>
                    <a:cubicBezTo>
                      <a:pt x="14" y="24"/>
                      <a:pt x="15" y="21"/>
                      <a:pt x="17" y="18"/>
                    </a:cubicBezTo>
                    <a:cubicBezTo>
                      <a:pt x="17" y="18"/>
                      <a:pt x="17" y="18"/>
                      <a:pt x="17" y="18"/>
                    </a:cubicBezTo>
                    <a:cubicBezTo>
                      <a:pt x="17" y="18"/>
                      <a:pt x="17" y="18"/>
                      <a:pt x="17" y="18"/>
                    </a:cubicBezTo>
                    <a:cubicBezTo>
                      <a:pt x="17" y="18"/>
                      <a:pt x="17" y="18"/>
                      <a:pt x="17" y="18"/>
                    </a:cubicBezTo>
                    <a:cubicBezTo>
                      <a:pt x="17" y="18"/>
                      <a:pt x="17" y="18"/>
                      <a:pt x="17" y="18"/>
                    </a:cubicBezTo>
                    <a:cubicBezTo>
                      <a:pt x="17" y="18"/>
                      <a:pt x="17" y="18"/>
                      <a:pt x="17" y="18"/>
                    </a:cubicBezTo>
                    <a:cubicBezTo>
                      <a:pt x="18" y="16"/>
                      <a:pt x="20" y="15"/>
                      <a:pt x="21" y="14"/>
                    </a:cubicBezTo>
                    <a:moveTo>
                      <a:pt x="26" y="0"/>
                    </a:moveTo>
                    <a:cubicBezTo>
                      <a:pt x="23" y="0"/>
                      <a:pt x="21" y="1"/>
                      <a:pt x="19" y="2"/>
                    </a:cubicBezTo>
                    <a:cubicBezTo>
                      <a:pt x="15" y="3"/>
                      <a:pt x="12" y="7"/>
                      <a:pt x="9" y="10"/>
                    </a:cubicBezTo>
                    <a:cubicBezTo>
                      <a:pt x="9" y="10"/>
                      <a:pt x="9" y="10"/>
                      <a:pt x="9" y="10"/>
                    </a:cubicBezTo>
                    <a:cubicBezTo>
                      <a:pt x="9" y="10"/>
                      <a:pt x="9" y="10"/>
                      <a:pt x="9" y="10"/>
                    </a:cubicBezTo>
                    <a:cubicBezTo>
                      <a:pt x="9" y="10"/>
                      <a:pt x="9" y="10"/>
                      <a:pt x="9" y="10"/>
                    </a:cubicBezTo>
                    <a:cubicBezTo>
                      <a:pt x="9" y="10"/>
                      <a:pt x="9" y="10"/>
                      <a:pt x="9" y="10"/>
                    </a:cubicBezTo>
                    <a:cubicBezTo>
                      <a:pt x="9" y="10"/>
                      <a:pt x="9" y="10"/>
                      <a:pt x="9" y="10"/>
                    </a:cubicBezTo>
                    <a:cubicBezTo>
                      <a:pt x="3" y="20"/>
                      <a:pt x="0" y="39"/>
                      <a:pt x="13" y="49"/>
                    </a:cubicBezTo>
                    <a:cubicBezTo>
                      <a:pt x="16" y="51"/>
                      <a:pt x="19" y="52"/>
                      <a:pt x="22" y="52"/>
                    </a:cubicBezTo>
                    <a:cubicBezTo>
                      <a:pt x="26" y="52"/>
                      <a:pt x="29" y="50"/>
                      <a:pt x="32" y="48"/>
                    </a:cubicBezTo>
                    <a:cubicBezTo>
                      <a:pt x="37" y="44"/>
                      <a:pt x="40" y="39"/>
                      <a:pt x="42" y="32"/>
                    </a:cubicBezTo>
                    <a:cubicBezTo>
                      <a:pt x="43" y="28"/>
                      <a:pt x="44" y="22"/>
                      <a:pt x="43" y="17"/>
                    </a:cubicBezTo>
                    <a:cubicBezTo>
                      <a:pt x="42" y="13"/>
                      <a:pt x="40" y="8"/>
                      <a:pt x="36" y="4"/>
                    </a:cubicBezTo>
                    <a:cubicBezTo>
                      <a:pt x="36" y="4"/>
                      <a:pt x="36" y="4"/>
                      <a:pt x="35" y="3"/>
                    </a:cubicBezTo>
                    <a:cubicBezTo>
                      <a:pt x="33" y="2"/>
                      <a:pt x="31" y="1"/>
                      <a:pt x="30" y="1"/>
                    </a:cubicBezTo>
                    <a:cubicBezTo>
                      <a:pt x="28" y="0"/>
                      <a:pt x="27" y="0"/>
                      <a:pt x="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87" name="Freeform 349"/>
              <p:cNvSpPr>
                <a:spLocks noEditPoints="1"/>
              </p:cNvSpPr>
              <p:nvPr/>
            </p:nvSpPr>
            <p:spPr bwMode="auto">
              <a:xfrm>
                <a:off x="1615" y="2407"/>
                <a:ext cx="80" cy="93"/>
              </a:xfrm>
              <a:custGeom>
                <a:avLst/>
                <a:gdLst>
                  <a:gd name="T0" fmla="*/ 21 w 52"/>
                  <a:gd name="T1" fmla="*/ 6 h 60"/>
                  <a:gd name="T2" fmla="*/ 28 w 52"/>
                  <a:gd name="T3" fmla="*/ 4 h 60"/>
                  <a:gd name="T4" fmla="*/ 32 w 52"/>
                  <a:gd name="T5" fmla="*/ 5 h 60"/>
                  <a:gd name="T6" fmla="*/ 37 w 52"/>
                  <a:gd name="T7" fmla="*/ 7 h 60"/>
                  <a:gd name="T8" fmla="*/ 38 w 52"/>
                  <a:gd name="T9" fmla="*/ 8 h 60"/>
                  <a:gd name="T10" fmla="*/ 38 w 52"/>
                  <a:gd name="T11" fmla="*/ 8 h 60"/>
                  <a:gd name="T12" fmla="*/ 45 w 52"/>
                  <a:gd name="T13" fmla="*/ 21 h 60"/>
                  <a:gd name="T14" fmla="*/ 44 w 52"/>
                  <a:gd name="T15" fmla="*/ 36 h 60"/>
                  <a:gd name="T16" fmla="*/ 34 w 52"/>
                  <a:gd name="T17" fmla="*/ 52 h 60"/>
                  <a:gd name="T18" fmla="*/ 24 w 52"/>
                  <a:gd name="T19" fmla="*/ 56 h 60"/>
                  <a:gd name="T20" fmla="*/ 23 w 52"/>
                  <a:gd name="T21" fmla="*/ 56 h 60"/>
                  <a:gd name="T22" fmla="*/ 11 w 52"/>
                  <a:gd name="T23" fmla="*/ 14 h 60"/>
                  <a:gd name="T24" fmla="*/ 11 w 52"/>
                  <a:gd name="T25" fmla="*/ 14 h 60"/>
                  <a:gd name="T26" fmla="*/ 11 w 52"/>
                  <a:gd name="T27" fmla="*/ 14 h 60"/>
                  <a:gd name="T28" fmla="*/ 11 w 52"/>
                  <a:gd name="T29" fmla="*/ 14 h 60"/>
                  <a:gd name="T30" fmla="*/ 11 w 52"/>
                  <a:gd name="T31" fmla="*/ 14 h 60"/>
                  <a:gd name="T32" fmla="*/ 11 w 52"/>
                  <a:gd name="T33" fmla="*/ 14 h 60"/>
                  <a:gd name="T34" fmla="*/ 21 w 52"/>
                  <a:gd name="T35" fmla="*/ 6 h 60"/>
                  <a:gd name="T36" fmla="*/ 28 w 52"/>
                  <a:gd name="T37" fmla="*/ 0 h 60"/>
                  <a:gd name="T38" fmla="*/ 9 w 52"/>
                  <a:gd name="T39" fmla="*/ 11 h 60"/>
                  <a:gd name="T40" fmla="*/ 7 w 52"/>
                  <a:gd name="T41" fmla="*/ 14 h 60"/>
                  <a:gd name="T42" fmla="*/ 7 w 52"/>
                  <a:gd name="T43" fmla="*/ 14 h 60"/>
                  <a:gd name="T44" fmla="*/ 7 w 52"/>
                  <a:gd name="T45" fmla="*/ 14 h 60"/>
                  <a:gd name="T46" fmla="*/ 11 w 52"/>
                  <a:gd name="T47" fmla="*/ 56 h 60"/>
                  <a:gd name="T48" fmla="*/ 11 w 52"/>
                  <a:gd name="T49" fmla="*/ 56 h 60"/>
                  <a:gd name="T50" fmla="*/ 11 w 52"/>
                  <a:gd name="T51" fmla="*/ 56 h 60"/>
                  <a:gd name="T52" fmla="*/ 23 w 52"/>
                  <a:gd name="T53" fmla="*/ 60 h 60"/>
                  <a:gd name="T54" fmla="*/ 45 w 52"/>
                  <a:gd name="T55" fmla="*/ 44 h 60"/>
                  <a:gd name="T56" fmla="*/ 38 w 52"/>
                  <a:gd name="T57" fmla="*/ 3 h 60"/>
                  <a:gd name="T58" fmla="*/ 28 w 52"/>
                  <a:gd name="T5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2" h="60">
                    <a:moveTo>
                      <a:pt x="21" y="6"/>
                    </a:moveTo>
                    <a:cubicBezTo>
                      <a:pt x="23" y="5"/>
                      <a:pt x="25" y="4"/>
                      <a:pt x="28" y="4"/>
                    </a:cubicBezTo>
                    <a:cubicBezTo>
                      <a:pt x="29" y="4"/>
                      <a:pt x="30" y="4"/>
                      <a:pt x="32" y="5"/>
                    </a:cubicBezTo>
                    <a:cubicBezTo>
                      <a:pt x="33" y="5"/>
                      <a:pt x="35" y="6"/>
                      <a:pt x="37" y="7"/>
                    </a:cubicBezTo>
                    <a:cubicBezTo>
                      <a:pt x="38" y="8"/>
                      <a:pt x="38" y="8"/>
                      <a:pt x="38" y="8"/>
                    </a:cubicBezTo>
                    <a:cubicBezTo>
                      <a:pt x="38" y="8"/>
                      <a:pt x="38" y="8"/>
                      <a:pt x="38" y="8"/>
                    </a:cubicBezTo>
                    <a:cubicBezTo>
                      <a:pt x="42" y="12"/>
                      <a:pt x="44" y="17"/>
                      <a:pt x="45" y="21"/>
                    </a:cubicBezTo>
                    <a:cubicBezTo>
                      <a:pt x="46" y="26"/>
                      <a:pt x="45" y="31"/>
                      <a:pt x="44" y="36"/>
                    </a:cubicBezTo>
                    <a:cubicBezTo>
                      <a:pt x="42" y="43"/>
                      <a:pt x="39" y="48"/>
                      <a:pt x="34" y="52"/>
                    </a:cubicBezTo>
                    <a:cubicBezTo>
                      <a:pt x="31" y="54"/>
                      <a:pt x="28" y="56"/>
                      <a:pt x="24" y="56"/>
                    </a:cubicBezTo>
                    <a:cubicBezTo>
                      <a:pt x="24" y="56"/>
                      <a:pt x="24" y="56"/>
                      <a:pt x="23" y="56"/>
                    </a:cubicBezTo>
                    <a:cubicBezTo>
                      <a:pt x="7" y="56"/>
                      <a:pt x="0" y="31"/>
                      <a:pt x="11" y="14"/>
                    </a:cubicBezTo>
                    <a:cubicBezTo>
                      <a:pt x="11" y="14"/>
                      <a:pt x="11" y="14"/>
                      <a:pt x="11" y="14"/>
                    </a:cubicBezTo>
                    <a:cubicBezTo>
                      <a:pt x="11" y="14"/>
                      <a:pt x="11" y="14"/>
                      <a:pt x="11" y="14"/>
                    </a:cubicBezTo>
                    <a:cubicBezTo>
                      <a:pt x="11" y="14"/>
                      <a:pt x="11" y="14"/>
                      <a:pt x="11" y="14"/>
                    </a:cubicBezTo>
                    <a:cubicBezTo>
                      <a:pt x="11" y="14"/>
                      <a:pt x="11" y="14"/>
                      <a:pt x="11" y="14"/>
                    </a:cubicBezTo>
                    <a:cubicBezTo>
                      <a:pt x="11" y="14"/>
                      <a:pt x="11" y="14"/>
                      <a:pt x="11" y="14"/>
                    </a:cubicBezTo>
                    <a:cubicBezTo>
                      <a:pt x="14" y="11"/>
                      <a:pt x="17" y="7"/>
                      <a:pt x="21" y="6"/>
                    </a:cubicBezTo>
                    <a:moveTo>
                      <a:pt x="28" y="0"/>
                    </a:moveTo>
                    <a:cubicBezTo>
                      <a:pt x="18" y="0"/>
                      <a:pt x="11" y="9"/>
                      <a:pt x="9" y="11"/>
                    </a:cubicBezTo>
                    <a:cubicBezTo>
                      <a:pt x="8" y="12"/>
                      <a:pt x="8" y="13"/>
                      <a:pt x="7" y="14"/>
                    </a:cubicBezTo>
                    <a:cubicBezTo>
                      <a:pt x="7" y="14"/>
                      <a:pt x="7" y="14"/>
                      <a:pt x="7" y="14"/>
                    </a:cubicBezTo>
                    <a:cubicBezTo>
                      <a:pt x="7" y="14"/>
                      <a:pt x="7" y="14"/>
                      <a:pt x="7" y="14"/>
                    </a:cubicBezTo>
                    <a:cubicBezTo>
                      <a:pt x="0" y="29"/>
                      <a:pt x="1" y="47"/>
                      <a:pt x="11" y="56"/>
                    </a:cubicBezTo>
                    <a:cubicBezTo>
                      <a:pt x="11" y="56"/>
                      <a:pt x="11" y="56"/>
                      <a:pt x="11" y="56"/>
                    </a:cubicBezTo>
                    <a:cubicBezTo>
                      <a:pt x="11" y="56"/>
                      <a:pt x="11" y="56"/>
                      <a:pt x="11" y="56"/>
                    </a:cubicBezTo>
                    <a:cubicBezTo>
                      <a:pt x="15" y="59"/>
                      <a:pt x="19" y="60"/>
                      <a:pt x="23" y="60"/>
                    </a:cubicBezTo>
                    <a:cubicBezTo>
                      <a:pt x="31" y="60"/>
                      <a:pt x="39" y="55"/>
                      <a:pt x="45" y="44"/>
                    </a:cubicBezTo>
                    <a:cubicBezTo>
                      <a:pt x="52" y="28"/>
                      <a:pt x="49" y="12"/>
                      <a:pt x="38" y="3"/>
                    </a:cubicBezTo>
                    <a:cubicBezTo>
                      <a:pt x="34" y="1"/>
                      <a:pt x="31" y="0"/>
                      <a:pt x="2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88" name="Freeform 350"/>
              <p:cNvSpPr>
                <a:spLocks/>
              </p:cNvSpPr>
              <p:nvPr/>
            </p:nvSpPr>
            <p:spPr bwMode="auto">
              <a:xfrm>
                <a:off x="1643" y="2441"/>
                <a:ext cx="26" cy="25"/>
              </a:xfrm>
              <a:custGeom>
                <a:avLst/>
                <a:gdLst>
                  <a:gd name="T0" fmla="*/ 8 w 17"/>
                  <a:gd name="T1" fmla="*/ 0 h 16"/>
                  <a:gd name="T2" fmla="*/ 3 w 17"/>
                  <a:gd name="T3" fmla="*/ 3 h 16"/>
                  <a:gd name="T4" fmla="*/ 3 w 17"/>
                  <a:gd name="T5" fmla="*/ 3 h 16"/>
                  <a:gd name="T6" fmla="*/ 3 w 17"/>
                  <a:gd name="T7" fmla="*/ 3 h 16"/>
                  <a:gd name="T8" fmla="*/ 3 w 17"/>
                  <a:gd name="T9" fmla="*/ 3 h 16"/>
                  <a:gd name="T10" fmla="*/ 4 w 17"/>
                  <a:gd name="T11" fmla="*/ 15 h 16"/>
                  <a:gd name="T12" fmla="*/ 4 w 17"/>
                  <a:gd name="T13" fmla="*/ 16 h 16"/>
                  <a:gd name="T14" fmla="*/ 5 w 17"/>
                  <a:gd name="T15" fmla="*/ 16 h 16"/>
                  <a:gd name="T16" fmla="*/ 7 w 17"/>
                  <a:gd name="T17" fmla="*/ 16 h 16"/>
                  <a:gd name="T18" fmla="*/ 7 w 17"/>
                  <a:gd name="T19" fmla="*/ 16 h 16"/>
                  <a:gd name="T20" fmla="*/ 12 w 17"/>
                  <a:gd name="T21" fmla="*/ 1 h 16"/>
                  <a:gd name="T22" fmla="*/ 8 w 17"/>
                  <a:gd name="T2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6">
                    <a:moveTo>
                      <a:pt x="8" y="0"/>
                    </a:moveTo>
                    <a:cubicBezTo>
                      <a:pt x="6" y="0"/>
                      <a:pt x="4" y="1"/>
                      <a:pt x="3" y="3"/>
                    </a:cubicBezTo>
                    <a:cubicBezTo>
                      <a:pt x="3" y="3"/>
                      <a:pt x="3" y="3"/>
                      <a:pt x="3" y="3"/>
                    </a:cubicBezTo>
                    <a:cubicBezTo>
                      <a:pt x="3" y="3"/>
                      <a:pt x="3" y="3"/>
                      <a:pt x="3" y="3"/>
                    </a:cubicBezTo>
                    <a:cubicBezTo>
                      <a:pt x="3" y="3"/>
                      <a:pt x="3" y="3"/>
                      <a:pt x="3" y="3"/>
                    </a:cubicBezTo>
                    <a:cubicBezTo>
                      <a:pt x="1" y="6"/>
                      <a:pt x="0" y="11"/>
                      <a:pt x="4" y="15"/>
                    </a:cubicBezTo>
                    <a:cubicBezTo>
                      <a:pt x="4" y="16"/>
                      <a:pt x="4" y="16"/>
                      <a:pt x="4" y="16"/>
                    </a:cubicBezTo>
                    <a:cubicBezTo>
                      <a:pt x="5" y="16"/>
                      <a:pt x="5" y="16"/>
                      <a:pt x="5" y="16"/>
                    </a:cubicBezTo>
                    <a:cubicBezTo>
                      <a:pt x="6" y="16"/>
                      <a:pt x="6" y="16"/>
                      <a:pt x="7" y="16"/>
                    </a:cubicBezTo>
                    <a:cubicBezTo>
                      <a:pt x="7" y="16"/>
                      <a:pt x="7" y="16"/>
                      <a:pt x="7" y="16"/>
                    </a:cubicBezTo>
                    <a:cubicBezTo>
                      <a:pt x="13" y="16"/>
                      <a:pt x="17" y="6"/>
                      <a:pt x="12" y="1"/>
                    </a:cubicBezTo>
                    <a:cubicBezTo>
                      <a:pt x="11" y="0"/>
                      <a:pt x="9"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89" name="Freeform 351"/>
              <p:cNvSpPr>
                <a:spLocks noEditPoints="1"/>
              </p:cNvSpPr>
              <p:nvPr/>
            </p:nvSpPr>
            <p:spPr bwMode="auto">
              <a:xfrm>
                <a:off x="1639" y="2433"/>
                <a:ext cx="33" cy="40"/>
              </a:xfrm>
              <a:custGeom>
                <a:avLst/>
                <a:gdLst>
                  <a:gd name="T0" fmla="*/ 5 w 21"/>
                  <a:gd name="T1" fmla="*/ 8 h 26"/>
                  <a:gd name="T2" fmla="*/ 10 w 21"/>
                  <a:gd name="T3" fmla="*/ 5 h 26"/>
                  <a:gd name="T4" fmla="*/ 14 w 21"/>
                  <a:gd name="T5" fmla="*/ 6 h 26"/>
                  <a:gd name="T6" fmla="*/ 9 w 21"/>
                  <a:gd name="T7" fmla="*/ 21 h 26"/>
                  <a:gd name="T8" fmla="*/ 9 w 21"/>
                  <a:gd name="T9" fmla="*/ 21 h 26"/>
                  <a:gd name="T10" fmla="*/ 7 w 21"/>
                  <a:gd name="T11" fmla="*/ 21 h 26"/>
                  <a:gd name="T12" fmla="*/ 5 w 21"/>
                  <a:gd name="T13" fmla="*/ 8 h 26"/>
                  <a:gd name="T14" fmla="*/ 5 w 21"/>
                  <a:gd name="T15" fmla="*/ 8 h 26"/>
                  <a:gd name="T16" fmla="*/ 5 w 21"/>
                  <a:gd name="T17" fmla="*/ 8 h 26"/>
                  <a:gd name="T18" fmla="*/ 5 w 21"/>
                  <a:gd name="T19" fmla="*/ 8 h 26"/>
                  <a:gd name="T20" fmla="*/ 11 w 21"/>
                  <a:gd name="T21" fmla="*/ 0 h 26"/>
                  <a:gd name="T22" fmla="*/ 7 w 21"/>
                  <a:gd name="T23" fmla="*/ 1 h 26"/>
                  <a:gd name="T24" fmla="*/ 3 w 21"/>
                  <a:gd name="T25" fmla="*/ 5 h 26"/>
                  <a:gd name="T26" fmla="*/ 3 w 21"/>
                  <a:gd name="T27" fmla="*/ 5 h 26"/>
                  <a:gd name="T28" fmla="*/ 3 w 21"/>
                  <a:gd name="T29" fmla="*/ 5 h 26"/>
                  <a:gd name="T30" fmla="*/ 3 w 21"/>
                  <a:gd name="T31" fmla="*/ 5 h 26"/>
                  <a:gd name="T32" fmla="*/ 3 w 21"/>
                  <a:gd name="T33" fmla="*/ 5 h 26"/>
                  <a:gd name="T34" fmla="*/ 3 w 21"/>
                  <a:gd name="T35" fmla="*/ 5 h 26"/>
                  <a:gd name="T36" fmla="*/ 0 w 21"/>
                  <a:gd name="T37" fmla="*/ 14 h 26"/>
                  <a:gd name="T38" fmla="*/ 2 w 21"/>
                  <a:gd name="T39" fmla="*/ 22 h 26"/>
                  <a:gd name="T40" fmla="*/ 4 w 21"/>
                  <a:gd name="T41" fmla="*/ 24 h 26"/>
                  <a:gd name="T42" fmla="*/ 4 w 21"/>
                  <a:gd name="T43" fmla="*/ 24 h 26"/>
                  <a:gd name="T44" fmla="*/ 5 w 21"/>
                  <a:gd name="T45" fmla="*/ 24 h 26"/>
                  <a:gd name="T46" fmla="*/ 9 w 21"/>
                  <a:gd name="T47" fmla="*/ 26 h 26"/>
                  <a:gd name="T48" fmla="*/ 12 w 21"/>
                  <a:gd name="T49" fmla="*/ 25 h 26"/>
                  <a:gd name="T50" fmla="*/ 19 w 21"/>
                  <a:gd name="T51" fmla="*/ 8 h 26"/>
                  <a:gd name="T52" fmla="*/ 16 w 21"/>
                  <a:gd name="T53" fmla="*/ 2 h 26"/>
                  <a:gd name="T54" fmla="*/ 16 w 21"/>
                  <a:gd name="T55" fmla="*/ 2 h 26"/>
                  <a:gd name="T56" fmla="*/ 12 w 21"/>
                  <a:gd name="T57" fmla="*/ 1 h 26"/>
                  <a:gd name="T58" fmla="*/ 11 w 21"/>
                  <a:gd name="T5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26">
                    <a:moveTo>
                      <a:pt x="5" y="8"/>
                    </a:moveTo>
                    <a:cubicBezTo>
                      <a:pt x="6" y="6"/>
                      <a:pt x="8" y="5"/>
                      <a:pt x="10" y="5"/>
                    </a:cubicBezTo>
                    <a:cubicBezTo>
                      <a:pt x="11" y="5"/>
                      <a:pt x="13" y="5"/>
                      <a:pt x="14" y="6"/>
                    </a:cubicBezTo>
                    <a:cubicBezTo>
                      <a:pt x="19" y="11"/>
                      <a:pt x="15" y="21"/>
                      <a:pt x="9" y="21"/>
                    </a:cubicBezTo>
                    <a:cubicBezTo>
                      <a:pt x="9" y="21"/>
                      <a:pt x="9" y="21"/>
                      <a:pt x="9" y="21"/>
                    </a:cubicBezTo>
                    <a:cubicBezTo>
                      <a:pt x="8" y="21"/>
                      <a:pt x="8" y="21"/>
                      <a:pt x="7" y="21"/>
                    </a:cubicBezTo>
                    <a:cubicBezTo>
                      <a:pt x="3" y="20"/>
                      <a:pt x="2" y="13"/>
                      <a:pt x="5" y="8"/>
                    </a:cubicBezTo>
                    <a:cubicBezTo>
                      <a:pt x="5" y="8"/>
                      <a:pt x="5" y="8"/>
                      <a:pt x="5" y="8"/>
                    </a:cubicBezTo>
                    <a:cubicBezTo>
                      <a:pt x="5" y="8"/>
                      <a:pt x="5" y="8"/>
                      <a:pt x="5" y="8"/>
                    </a:cubicBezTo>
                    <a:cubicBezTo>
                      <a:pt x="5" y="8"/>
                      <a:pt x="5" y="8"/>
                      <a:pt x="5" y="8"/>
                    </a:cubicBezTo>
                    <a:moveTo>
                      <a:pt x="11" y="0"/>
                    </a:moveTo>
                    <a:cubicBezTo>
                      <a:pt x="10" y="0"/>
                      <a:pt x="8" y="1"/>
                      <a:pt x="7" y="1"/>
                    </a:cubicBezTo>
                    <a:cubicBezTo>
                      <a:pt x="6" y="2"/>
                      <a:pt x="4" y="3"/>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1" y="7"/>
                      <a:pt x="0" y="10"/>
                      <a:pt x="0" y="14"/>
                    </a:cubicBezTo>
                    <a:cubicBezTo>
                      <a:pt x="0" y="16"/>
                      <a:pt x="0" y="19"/>
                      <a:pt x="2" y="22"/>
                    </a:cubicBezTo>
                    <a:cubicBezTo>
                      <a:pt x="3" y="23"/>
                      <a:pt x="3" y="23"/>
                      <a:pt x="4" y="24"/>
                    </a:cubicBezTo>
                    <a:cubicBezTo>
                      <a:pt x="4" y="24"/>
                      <a:pt x="4" y="24"/>
                      <a:pt x="4" y="24"/>
                    </a:cubicBezTo>
                    <a:cubicBezTo>
                      <a:pt x="4" y="24"/>
                      <a:pt x="5" y="24"/>
                      <a:pt x="5" y="24"/>
                    </a:cubicBezTo>
                    <a:cubicBezTo>
                      <a:pt x="6" y="25"/>
                      <a:pt x="7" y="26"/>
                      <a:pt x="9" y="26"/>
                    </a:cubicBezTo>
                    <a:cubicBezTo>
                      <a:pt x="10" y="26"/>
                      <a:pt x="11" y="25"/>
                      <a:pt x="12" y="25"/>
                    </a:cubicBezTo>
                    <a:cubicBezTo>
                      <a:pt x="17" y="22"/>
                      <a:pt x="21" y="15"/>
                      <a:pt x="19" y="8"/>
                    </a:cubicBezTo>
                    <a:cubicBezTo>
                      <a:pt x="18" y="6"/>
                      <a:pt x="17" y="4"/>
                      <a:pt x="16" y="2"/>
                    </a:cubicBezTo>
                    <a:cubicBezTo>
                      <a:pt x="16" y="2"/>
                      <a:pt x="16" y="2"/>
                      <a:pt x="16" y="2"/>
                    </a:cubicBezTo>
                    <a:cubicBezTo>
                      <a:pt x="15" y="1"/>
                      <a:pt x="14" y="1"/>
                      <a:pt x="12" y="1"/>
                    </a:cubicBezTo>
                    <a:cubicBezTo>
                      <a:pt x="12" y="0"/>
                      <a:pt x="11"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90" name="Freeform 352"/>
              <p:cNvSpPr>
                <a:spLocks noEditPoints="1"/>
              </p:cNvSpPr>
              <p:nvPr/>
            </p:nvSpPr>
            <p:spPr bwMode="auto">
              <a:xfrm>
                <a:off x="1045" y="3012"/>
                <a:ext cx="74" cy="67"/>
              </a:xfrm>
              <a:custGeom>
                <a:avLst/>
                <a:gdLst>
                  <a:gd name="T0" fmla="*/ 17 w 48"/>
                  <a:gd name="T1" fmla="*/ 15 h 43"/>
                  <a:gd name="T2" fmla="*/ 26 w 48"/>
                  <a:gd name="T3" fmla="*/ 12 h 43"/>
                  <a:gd name="T4" fmla="*/ 34 w 48"/>
                  <a:gd name="T5" fmla="*/ 16 h 43"/>
                  <a:gd name="T6" fmla="*/ 34 w 48"/>
                  <a:gd name="T7" fmla="*/ 20 h 43"/>
                  <a:gd name="T8" fmla="*/ 26 w 48"/>
                  <a:gd name="T9" fmla="*/ 30 h 43"/>
                  <a:gd name="T10" fmla="*/ 21 w 48"/>
                  <a:gd name="T11" fmla="*/ 32 h 43"/>
                  <a:gd name="T12" fmla="*/ 19 w 48"/>
                  <a:gd name="T13" fmla="*/ 32 h 43"/>
                  <a:gd name="T14" fmla="*/ 19 w 48"/>
                  <a:gd name="T15" fmla="*/ 32 h 43"/>
                  <a:gd name="T16" fmla="*/ 16 w 48"/>
                  <a:gd name="T17" fmla="*/ 16 h 43"/>
                  <a:gd name="T18" fmla="*/ 16 w 48"/>
                  <a:gd name="T19" fmla="*/ 16 h 43"/>
                  <a:gd name="T20" fmla="*/ 17 w 48"/>
                  <a:gd name="T21" fmla="*/ 15 h 43"/>
                  <a:gd name="T22" fmla="*/ 17 w 48"/>
                  <a:gd name="T23" fmla="*/ 15 h 43"/>
                  <a:gd name="T24" fmla="*/ 17 w 48"/>
                  <a:gd name="T25" fmla="*/ 15 h 43"/>
                  <a:gd name="T26" fmla="*/ 30 w 48"/>
                  <a:gd name="T27" fmla="*/ 0 h 43"/>
                  <a:gd name="T28" fmla="*/ 10 w 48"/>
                  <a:gd name="T29" fmla="*/ 8 h 43"/>
                  <a:gd name="T30" fmla="*/ 10 w 48"/>
                  <a:gd name="T31" fmla="*/ 8 h 43"/>
                  <a:gd name="T32" fmla="*/ 10 w 48"/>
                  <a:gd name="T33" fmla="*/ 8 h 43"/>
                  <a:gd name="T34" fmla="*/ 10 w 48"/>
                  <a:gd name="T35" fmla="*/ 8 h 43"/>
                  <a:gd name="T36" fmla="*/ 0 w 48"/>
                  <a:gd name="T37" fmla="*/ 27 h 43"/>
                  <a:gd name="T38" fmla="*/ 1 w 48"/>
                  <a:gd name="T39" fmla="*/ 34 h 43"/>
                  <a:gd name="T40" fmla="*/ 6 w 48"/>
                  <a:gd name="T41" fmla="*/ 41 h 43"/>
                  <a:gd name="T42" fmla="*/ 6 w 48"/>
                  <a:gd name="T43" fmla="*/ 41 h 43"/>
                  <a:gd name="T44" fmla="*/ 16 w 48"/>
                  <a:gd name="T45" fmla="*/ 43 h 43"/>
                  <a:gd name="T46" fmla="*/ 17 w 48"/>
                  <a:gd name="T47" fmla="*/ 43 h 43"/>
                  <a:gd name="T48" fmla="*/ 21 w 48"/>
                  <a:gd name="T49" fmla="*/ 43 h 43"/>
                  <a:gd name="T50" fmla="*/ 45 w 48"/>
                  <a:gd name="T51" fmla="*/ 12 h 43"/>
                  <a:gd name="T52" fmla="*/ 41 w 48"/>
                  <a:gd name="T53" fmla="*/ 4 h 43"/>
                  <a:gd name="T54" fmla="*/ 30 w 48"/>
                  <a:gd name="T55"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43">
                    <a:moveTo>
                      <a:pt x="17" y="15"/>
                    </a:moveTo>
                    <a:cubicBezTo>
                      <a:pt x="20" y="13"/>
                      <a:pt x="23" y="12"/>
                      <a:pt x="26" y="12"/>
                    </a:cubicBezTo>
                    <a:cubicBezTo>
                      <a:pt x="30" y="12"/>
                      <a:pt x="32" y="13"/>
                      <a:pt x="34" y="16"/>
                    </a:cubicBezTo>
                    <a:cubicBezTo>
                      <a:pt x="34" y="17"/>
                      <a:pt x="34" y="19"/>
                      <a:pt x="34" y="20"/>
                    </a:cubicBezTo>
                    <a:cubicBezTo>
                      <a:pt x="33" y="24"/>
                      <a:pt x="30" y="28"/>
                      <a:pt x="26" y="30"/>
                    </a:cubicBezTo>
                    <a:cubicBezTo>
                      <a:pt x="25" y="31"/>
                      <a:pt x="23" y="32"/>
                      <a:pt x="21" y="32"/>
                    </a:cubicBezTo>
                    <a:cubicBezTo>
                      <a:pt x="20" y="32"/>
                      <a:pt x="20" y="32"/>
                      <a:pt x="19" y="32"/>
                    </a:cubicBezTo>
                    <a:cubicBezTo>
                      <a:pt x="19" y="32"/>
                      <a:pt x="19" y="32"/>
                      <a:pt x="19" y="32"/>
                    </a:cubicBezTo>
                    <a:cubicBezTo>
                      <a:pt x="11" y="32"/>
                      <a:pt x="9" y="23"/>
                      <a:pt x="16" y="16"/>
                    </a:cubicBezTo>
                    <a:cubicBezTo>
                      <a:pt x="16" y="16"/>
                      <a:pt x="16" y="16"/>
                      <a:pt x="16" y="16"/>
                    </a:cubicBezTo>
                    <a:cubicBezTo>
                      <a:pt x="16" y="16"/>
                      <a:pt x="16" y="16"/>
                      <a:pt x="17" y="15"/>
                    </a:cubicBezTo>
                    <a:cubicBezTo>
                      <a:pt x="17" y="15"/>
                      <a:pt x="17" y="15"/>
                      <a:pt x="17" y="15"/>
                    </a:cubicBezTo>
                    <a:cubicBezTo>
                      <a:pt x="17" y="15"/>
                      <a:pt x="17" y="15"/>
                      <a:pt x="17" y="15"/>
                    </a:cubicBezTo>
                    <a:moveTo>
                      <a:pt x="30" y="0"/>
                    </a:moveTo>
                    <a:cubicBezTo>
                      <a:pt x="22" y="0"/>
                      <a:pt x="15" y="5"/>
                      <a:pt x="10" y="8"/>
                    </a:cubicBezTo>
                    <a:cubicBezTo>
                      <a:pt x="10" y="8"/>
                      <a:pt x="10" y="8"/>
                      <a:pt x="10" y="8"/>
                    </a:cubicBezTo>
                    <a:cubicBezTo>
                      <a:pt x="10" y="8"/>
                      <a:pt x="10" y="8"/>
                      <a:pt x="10" y="8"/>
                    </a:cubicBezTo>
                    <a:cubicBezTo>
                      <a:pt x="10" y="8"/>
                      <a:pt x="10" y="8"/>
                      <a:pt x="10" y="8"/>
                    </a:cubicBezTo>
                    <a:cubicBezTo>
                      <a:pt x="5" y="13"/>
                      <a:pt x="0" y="20"/>
                      <a:pt x="0" y="27"/>
                    </a:cubicBezTo>
                    <a:cubicBezTo>
                      <a:pt x="0" y="30"/>
                      <a:pt x="0" y="32"/>
                      <a:pt x="1" y="34"/>
                    </a:cubicBezTo>
                    <a:cubicBezTo>
                      <a:pt x="1" y="36"/>
                      <a:pt x="3" y="39"/>
                      <a:pt x="6" y="41"/>
                    </a:cubicBezTo>
                    <a:cubicBezTo>
                      <a:pt x="6" y="41"/>
                      <a:pt x="6" y="41"/>
                      <a:pt x="6" y="41"/>
                    </a:cubicBezTo>
                    <a:cubicBezTo>
                      <a:pt x="9" y="43"/>
                      <a:pt x="12" y="43"/>
                      <a:pt x="16" y="43"/>
                    </a:cubicBezTo>
                    <a:cubicBezTo>
                      <a:pt x="16" y="43"/>
                      <a:pt x="16" y="43"/>
                      <a:pt x="17" y="43"/>
                    </a:cubicBezTo>
                    <a:cubicBezTo>
                      <a:pt x="18" y="43"/>
                      <a:pt x="20" y="43"/>
                      <a:pt x="21" y="43"/>
                    </a:cubicBezTo>
                    <a:cubicBezTo>
                      <a:pt x="35" y="39"/>
                      <a:pt x="48" y="24"/>
                      <a:pt x="45" y="12"/>
                    </a:cubicBezTo>
                    <a:cubicBezTo>
                      <a:pt x="45" y="9"/>
                      <a:pt x="43" y="6"/>
                      <a:pt x="41" y="4"/>
                    </a:cubicBezTo>
                    <a:cubicBezTo>
                      <a:pt x="37" y="1"/>
                      <a:pt x="33" y="0"/>
                      <a:pt x="3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91" name="Freeform 353"/>
              <p:cNvSpPr>
                <a:spLocks noEditPoints="1"/>
              </p:cNvSpPr>
              <p:nvPr/>
            </p:nvSpPr>
            <p:spPr bwMode="auto">
              <a:xfrm>
                <a:off x="1031" y="3008"/>
                <a:ext cx="98" cy="77"/>
              </a:xfrm>
              <a:custGeom>
                <a:avLst/>
                <a:gdLst>
                  <a:gd name="T0" fmla="*/ 19 w 63"/>
                  <a:gd name="T1" fmla="*/ 11 h 50"/>
                  <a:gd name="T2" fmla="*/ 39 w 63"/>
                  <a:gd name="T3" fmla="*/ 3 h 50"/>
                  <a:gd name="T4" fmla="*/ 50 w 63"/>
                  <a:gd name="T5" fmla="*/ 7 h 50"/>
                  <a:gd name="T6" fmla="*/ 54 w 63"/>
                  <a:gd name="T7" fmla="*/ 15 h 50"/>
                  <a:gd name="T8" fmla="*/ 30 w 63"/>
                  <a:gd name="T9" fmla="*/ 46 h 50"/>
                  <a:gd name="T10" fmla="*/ 26 w 63"/>
                  <a:gd name="T11" fmla="*/ 46 h 50"/>
                  <a:gd name="T12" fmla="*/ 24 w 63"/>
                  <a:gd name="T13" fmla="*/ 46 h 50"/>
                  <a:gd name="T14" fmla="*/ 24 w 63"/>
                  <a:gd name="T15" fmla="*/ 46 h 50"/>
                  <a:gd name="T16" fmla="*/ 15 w 63"/>
                  <a:gd name="T17" fmla="*/ 44 h 50"/>
                  <a:gd name="T18" fmla="*/ 15 w 63"/>
                  <a:gd name="T19" fmla="*/ 44 h 50"/>
                  <a:gd name="T20" fmla="*/ 10 w 63"/>
                  <a:gd name="T21" fmla="*/ 37 h 50"/>
                  <a:gd name="T22" fmla="*/ 9 w 63"/>
                  <a:gd name="T23" fmla="*/ 30 h 50"/>
                  <a:gd name="T24" fmla="*/ 17 w 63"/>
                  <a:gd name="T25" fmla="*/ 13 h 50"/>
                  <a:gd name="T26" fmla="*/ 19 w 63"/>
                  <a:gd name="T27" fmla="*/ 11 h 50"/>
                  <a:gd name="T28" fmla="*/ 19 w 63"/>
                  <a:gd name="T29" fmla="*/ 11 h 50"/>
                  <a:gd name="T30" fmla="*/ 19 w 63"/>
                  <a:gd name="T31" fmla="*/ 11 h 50"/>
                  <a:gd name="T32" fmla="*/ 19 w 63"/>
                  <a:gd name="T33" fmla="*/ 11 h 50"/>
                  <a:gd name="T34" fmla="*/ 40 w 63"/>
                  <a:gd name="T35" fmla="*/ 0 h 50"/>
                  <a:gd name="T36" fmla="*/ 15 w 63"/>
                  <a:gd name="T37" fmla="*/ 11 h 50"/>
                  <a:gd name="T38" fmla="*/ 15 w 63"/>
                  <a:gd name="T39" fmla="*/ 11 h 50"/>
                  <a:gd name="T40" fmla="*/ 12 w 63"/>
                  <a:gd name="T41" fmla="*/ 47 h 50"/>
                  <a:gd name="T42" fmla="*/ 23 w 63"/>
                  <a:gd name="T43" fmla="*/ 50 h 50"/>
                  <a:gd name="T44" fmla="*/ 48 w 63"/>
                  <a:gd name="T45" fmla="*/ 39 h 50"/>
                  <a:gd name="T46" fmla="*/ 48 w 63"/>
                  <a:gd name="T47" fmla="*/ 39 h 50"/>
                  <a:gd name="T48" fmla="*/ 52 w 63"/>
                  <a:gd name="T49" fmla="*/ 4 h 50"/>
                  <a:gd name="T50" fmla="*/ 52 w 63"/>
                  <a:gd name="T51" fmla="*/ 4 h 50"/>
                  <a:gd name="T52" fmla="*/ 52 w 63"/>
                  <a:gd name="T53" fmla="*/ 4 h 50"/>
                  <a:gd name="T54" fmla="*/ 40 w 63"/>
                  <a:gd name="T5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3" h="50">
                    <a:moveTo>
                      <a:pt x="19" y="11"/>
                    </a:moveTo>
                    <a:cubicBezTo>
                      <a:pt x="24" y="8"/>
                      <a:pt x="31" y="3"/>
                      <a:pt x="39" y="3"/>
                    </a:cubicBezTo>
                    <a:cubicBezTo>
                      <a:pt x="42" y="3"/>
                      <a:pt x="46" y="4"/>
                      <a:pt x="50" y="7"/>
                    </a:cubicBezTo>
                    <a:cubicBezTo>
                      <a:pt x="52" y="9"/>
                      <a:pt x="54" y="12"/>
                      <a:pt x="54" y="15"/>
                    </a:cubicBezTo>
                    <a:cubicBezTo>
                      <a:pt x="58" y="27"/>
                      <a:pt x="45" y="42"/>
                      <a:pt x="30" y="46"/>
                    </a:cubicBezTo>
                    <a:cubicBezTo>
                      <a:pt x="29" y="46"/>
                      <a:pt x="27" y="46"/>
                      <a:pt x="26" y="46"/>
                    </a:cubicBezTo>
                    <a:cubicBezTo>
                      <a:pt x="25" y="46"/>
                      <a:pt x="25" y="46"/>
                      <a:pt x="24" y="46"/>
                    </a:cubicBezTo>
                    <a:cubicBezTo>
                      <a:pt x="24" y="46"/>
                      <a:pt x="24" y="46"/>
                      <a:pt x="24" y="46"/>
                    </a:cubicBezTo>
                    <a:cubicBezTo>
                      <a:pt x="21" y="46"/>
                      <a:pt x="18" y="45"/>
                      <a:pt x="15" y="44"/>
                    </a:cubicBezTo>
                    <a:cubicBezTo>
                      <a:pt x="15" y="44"/>
                      <a:pt x="15" y="44"/>
                      <a:pt x="15" y="44"/>
                    </a:cubicBezTo>
                    <a:cubicBezTo>
                      <a:pt x="12" y="42"/>
                      <a:pt x="10" y="40"/>
                      <a:pt x="10" y="37"/>
                    </a:cubicBezTo>
                    <a:cubicBezTo>
                      <a:pt x="9" y="35"/>
                      <a:pt x="9" y="33"/>
                      <a:pt x="9" y="30"/>
                    </a:cubicBezTo>
                    <a:cubicBezTo>
                      <a:pt x="9" y="25"/>
                      <a:pt x="12" y="19"/>
                      <a:pt x="17" y="13"/>
                    </a:cubicBezTo>
                    <a:cubicBezTo>
                      <a:pt x="18" y="13"/>
                      <a:pt x="19" y="12"/>
                      <a:pt x="19" y="11"/>
                    </a:cubicBezTo>
                    <a:cubicBezTo>
                      <a:pt x="19" y="11"/>
                      <a:pt x="19" y="11"/>
                      <a:pt x="19" y="11"/>
                    </a:cubicBezTo>
                    <a:cubicBezTo>
                      <a:pt x="19" y="11"/>
                      <a:pt x="19" y="11"/>
                      <a:pt x="19" y="11"/>
                    </a:cubicBezTo>
                    <a:cubicBezTo>
                      <a:pt x="19" y="11"/>
                      <a:pt x="19" y="11"/>
                      <a:pt x="19" y="11"/>
                    </a:cubicBezTo>
                    <a:moveTo>
                      <a:pt x="40" y="0"/>
                    </a:moveTo>
                    <a:cubicBezTo>
                      <a:pt x="32" y="0"/>
                      <a:pt x="23" y="3"/>
                      <a:pt x="15" y="11"/>
                    </a:cubicBezTo>
                    <a:cubicBezTo>
                      <a:pt x="15" y="11"/>
                      <a:pt x="15" y="11"/>
                      <a:pt x="15" y="11"/>
                    </a:cubicBezTo>
                    <a:cubicBezTo>
                      <a:pt x="5" y="22"/>
                      <a:pt x="0" y="38"/>
                      <a:pt x="12" y="47"/>
                    </a:cubicBezTo>
                    <a:cubicBezTo>
                      <a:pt x="16" y="49"/>
                      <a:pt x="20" y="50"/>
                      <a:pt x="23" y="50"/>
                    </a:cubicBezTo>
                    <a:cubicBezTo>
                      <a:pt x="33" y="50"/>
                      <a:pt x="43" y="44"/>
                      <a:pt x="48" y="39"/>
                    </a:cubicBezTo>
                    <a:cubicBezTo>
                      <a:pt x="48" y="39"/>
                      <a:pt x="48" y="39"/>
                      <a:pt x="48" y="39"/>
                    </a:cubicBezTo>
                    <a:cubicBezTo>
                      <a:pt x="63" y="23"/>
                      <a:pt x="59" y="9"/>
                      <a:pt x="52" y="4"/>
                    </a:cubicBezTo>
                    <a:cubicBezTo>
                      <a:pt x="52" y="4"/>
                      <a:pt x="52" y="4"/>
                      <a:pt x="52" y="4"/>
                    </a:cubicBezTo>
                    <a:cubicBezTo>
                      <a:pt x="52" y="4"/>
                      <a:pt x="52" y="4"/>
                      <a:pt x="52" y="4"/>
                    </a:cubicBezTo>
                    <a:cubicBezTo>
                      <a:pt x="49" y="1"/>
                      <a:pt x="45" y="0"/>
                      <a:pt x="4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92" name="Freeform 354"/>
              <p:cNvSpPr>
                <a:spLocks/>
              </p:cNvSpPr>
              <p:nvPr/>
            </p:nvSpPr>
            <p:spPr bwMode="auto">
              <a:xfrm>
                <a:off x="1066" y="3036"/>
                <a:ext cx="30" cy="21"/>
              </a:xfrm>
              <a:custGeom>
                <a:avLst/>
                <a:gdLst>
                  <a:gd name="T0" fmla="*/ 11 w 19"/>
                  <a:gd name="T1" fmla="*/ 0 h 14"/>
                  <a:gd name="T2" fmla="*/ 5 w 19"/>
                  <a:gd name="T3" fmla="*/ 3 h 14"/>
                  <a:gd name="T4" fmla="*/ 5 w 19"/>
                  <a:gd name="T5" fmla="*/ 3 h 14"/>
                  <a:gd name="T6" fmla="*/ 5 w 19"/>
                  <a:gd name="T7" fmla="*/ 3 h 14"/>
                  <a:gd name="T8" fmla="*/ 4 w 19"/>
                  <a:gd name="T9" fmla="*/ 3 h 14"/>
                  <a:gd name="T10" fmla="*/ 4 w 19"/>
                  <a:gd name="T11" fmla="*/ 3 h 14"/>
                  <a:gd name="T12" fmla="*/ 3 w 19"/>
                  <a:gd name="T13" fmla="*/ 13 h 14"/>
                  <a:gd name="T14" fmla="*/ 6 w 19"/>
                  <a:gd name="T15" fmla="*/ 14 h 14"/>
                  <a:gd name="T16" fmla="*/ 6 w 19"/>
                  <a:gd name="T17" fmla="*/ 14 h 14"/>
                  <a:gd name="T18" fmla="*/ 6 w 19"/>
                  <a:gd name="T19" fmla="*/ 14 h 14"/>
                  <a:gd name="T20" fmla="*/ 15 w 19"/>
                  <a:gd name="T21" fmla="*/ 1 h 14"/>
                  <a:gd name="T22" fmla="*/ 11 w 19"/>
                  <a:gd name="T2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4">
                    <a:moveTo>
                      <a:pt x="11" y="0"/>
                    </a:moveTo>
                    <a:cubicBezTo>
                      <a:pt x="9" y="0"/>
                      <a:pt x="6" y="1"/>
                      <a:pt x="5" y="3"/>
                    </a:cubicBezTo>
                    <a:cubicBezTo>
                      <a:pt x="5" y="3"/>
                      <a:pt x="5" y="3"/>
                      <a:pt x="5" y="3"/>
                    </a:cubicBezTo>
                    <a:cubicBezTo>
                      <a:pt x="5" y="3"/>
                      <a:pt x="5" y="3"/>
                      <a:pt x="5" y="3"/>
                    </a:cubicBezTo>
                    <a:cubicBezTo>
                      <a:pt x="4" y="3"/>
                      <a:pt x="4" y="3"/>
                      <a:pt x="4" y="3"/>
                    </a:cubicBezTo>
                    <a:cubicBezTo>
                      <a:pt x="4" y="3"/>
                      <a:pt x="4" y="3"/>
                      <a:pt x="4" y="3"/>
                    </a:cubicBezTo>
                    <a:cubicBezTo>
                      <a:pt x="2" y="6"/>
                      <a:pt x="0" y="10"/>
                      <a:pt x="3" y="13"/>
                    </a:cubicBezTo>
                    <a:cubicBezTo>
                      <a:pt x="4" y="14"/>
                      <a:pt x="5" y="14"/>
                      <a:pt x="6" y="14"/>
                    </a:cubicBezTo>
                    <a:cubicBezTo>
                      <a:pt x="6" y="14"/>
                      <a:pt x="6" y="14"/>
                      <a:pt x="6" y="14"/>
                    </a:cubicBezTo>
                    <a:cubicBezTo>
                      <a:pt x="6" y="14"/>
                      <a:pt x="6" y="14"/>
                      <a:pt x="6" y="14"/>
                    </a:cubicBezTo>
                    <a:cubicBezTo>
                      <a:pt x="13" y="14"/>
                      <a:pt x="19" y="6"/>
                      <a:pt x="15" y="1"/>
                    </a:cubicBezTo>
                    <a:cubicBezTo>
                      <a:pt x="13" y="0"/>
                      <a:pt x="12"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93" name="Freeform 355"/>
              <p:cNvSpPr>
                <a:spLocks noEditPoints="1"/>
              </p:cNvSpPr>
              <p:nvPr/>
            </p:nvSpPr>
            <p:spPr bwMode="auto">
              <a:xfrm>
                <a:off x="1059" y="3031"/>
                <a:ext cx="39" cy="31"/>
              </a:xfrm>
              <a:custGeom>
                <a:avLst/>
                <a:gdLst>
                  <a:gd name="T0" fmla="*/ 10 w 25"/>
                  <a:gd name="T1" fmla="*/ 6 h 20"/>
                  <a:gd name="T2" fmla="*/ 16 w 25"/>
                  <a:gd name="T3" fmla="*/ 3 h 20"/>
                  <a:gd name="T4" fmla="*/ 20 w 25"/>
                  <a:gd name="T5" fmla="*/ 4 h 20"/>
                  <a:gd name="T6" fmla="*/ 11 w 25"/>
                  <a:gd name="T7" fmla="*/ 17 h 20"/>
                  <a:gd name="T8" fmla="*/ 11 w 25"/>
                  <a:gd name="T9" fmla="*/ 17 h 20"/>
                  <a:gd name="T10" fmla="*/ 11 w 25"/>
                  <a:gd name="T11" fmla="*/ 17 h 20"/>
                  <a:gd name="T12" fmla="*/ 9 w 25"/>
                  <a:gd name="T13" fmla="*/ 6 h 20"/>
                  <a:gd name="T14" fmla="*/ 9 w 25"/>
                  <a:gd name="T15" fmla="*/ 6 h 20"/>
                  <a:gd name="T16" fmla="*/ 10 w 25"/>
                  <a:gd name="T17" fmla="*/ 6 h 20"/>
                  <a:gd name="T18" fmla="*/ 10 w 25"/>
                  <a:gd name="T19" fmla="*/ 6 h 20"/>
                  <a:gd name="T20" fmla="*/ 17 w 25"/>
                  <a:gd name="T21" fmla="*/ 0 h 20"/>
                  <a:gd name="T22" fmla="*/ 8 w 25"/>
                  <a:gd name="T23" fmla="*/ 3 h 20"/>
                  <a:gd name="T24" fmla="*/ 8 w 25"/>
                  <a:gd name="T25" fmla="*/ 3 h 20"/>
                  <a:gd name="T26" fmla="*/ 8 w 25"/>
                  <a:gd name="T27" fmla="*/ 3 h 20"/>
                  <a:gd name="T28" fmla="*/ 7 w 25"/>
                  <a:gd name="T29" fmla="*/ 4 h 20"/>
                  <a:gd name="T30" fmla="*/ 6 w 25"/>
                  <a:gd name="T31" fmla="*/ 19 h 20"/>
                  <a:gd name="T32" fmla="*/ 10 w 25"/>
                  <a:gd name="T33" fmla="*/ 20 h 20"/>
                  <a:gd name="T34" fmla="*/ 12 w 25"/>
                  <a:gd name="T35" fmla="*/ 20 h 20"/>
                  <a:gd name="T36" fmla="*/ 17 w 25"/>
                  <a:gd name="T37" fmla="*/ 18 h 20"/>
                  <a:gd name="T38" fmla="*/ 25 w 25"/>
                  <a:gd name="T39" fmla="*/ 8 h 20"/>
                  <a:gd name="T40" fmla="*/ 25 w 25"/>
                  <a:gd name="T41" fmla="*/ 4 h 20"/>
                  <a:gd name="T42" fmla="*/ 17 w 25"/>
                  <a:gd name="T4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 h="20">
                    <a:moveTo>
                      <a:pt x="10" y="6"/>
                    </a:moveTo>
                    <a:cubicBezTo>
                      <a:pt x="11" y="4"/>
                      <a:pt x="14" y="3"/>
                      <a:pt x="16" y="3"/>
                    </a:cubicBezTo>
                    <a:cubicBezTo>
                      <a:pt x="17" y="3"/>
                      <a:pt x="18" y="3"/>
                      <a:pt x="20" y="4"/>
                    </a:cubicBezTo>
                    <a:cubicBezTo>
                      <a:pt x="24" y="9"/>
                      <a:pt x="18" y="17"/>
                      <a:pt x="11" y="17"/>
                    </a:cubicBezTo>
                    <a:cubicBezTo>
                      <a:pt x="11" y="17"/>
                      <a:pt x="11" y="17"/>
                      <a:pt x="11" y="17"/>
                    </a:cubicBezTo>
                    <a:cubicBezTo>
                      <a:pt x="11" y="17"/>
                      <a:pt x="11" y="17"/>
                      <a:pt x="11" y="17"/>
                    </a:cubicBezTo>
                    <a:cubicBezTo>
                      <a:pt x="6" y="17"/>
                      <a:pt x="4" y="11"/>
                      <a:pt x="9" y="6"/>
                    </a:cubicBezTo>
                    <a:cubicBezTo>
                      <a:pt x="9" y="6"/>
                      <a:pt x="9" y="6"/>
                      <a:pt x="9" y="6"/>
                    </a:cubicBezTo>
                    <a:cubicBezTo>
                      <a:pt x="10" y="6"/>
                      <a:pt x="10" y="6"/>
                      <a:pt x="10" y="6"/>
                    </a:cubicBezTo>
                    <a:cubicBezTo>
                      <a:pt x="10" y="6"/>
                      <a:pt x="10" y="6"/>
                      <a:pt x="10" y="6"/>
                    </a:cubicBezTo>
                    <a:moveTo>
                      <a:pt x="17" y="0"/>
                    </a:moveTo>
                    <a:cubicBezTo>
                      <a:pt x="14" y="0"/>
                      <a:pt x="11" y="1"/>
                      <a:pt x="8" y="3"/>
                    </a:cubicBezTo>
                    <a:cubicBezTo>
                      <a:pt x="8" y="3"/>
                      <a:pt x="8" y="3"/>
                      <a:pt x="8" y="3"/>
                    </a:cubicBezTo>
                    <a:cubicBezTo>
                      <a:pt x="8" y="3"/>
                      <a:pt x="8" y="3"/>
                      <a:pt x="8" y="3"/>
                    </a:cubicBezTo>
                    <a:cubicBezTo>
                      <a:pt x="7" y="4"/>
                      <a:pt x="7" y="4"/>
                      <a:pt x="7" y="4"/>
                    </a:cubicBezTo>
                    <a:cubicBezTo>
                      <a:pt x="3" y="8"/>
                      <a:pt x="0" y="15"/>
                      <a:pt x="6" y="19"/>
                    </a:cubicBezTo>
                    <a:cubicBezTo>
                      <a:pt x="7" y="20"/>
                      <a:pt x="9" y="20"/>
                      <a:pt x="10" y="20"/>
                    </a:cubicBezTo>
                    <a:cubicBezTo>
                      <a:pt x="11" y="20"/>
                      <a:pt x="11" y="20"/>
                      <a:pt x="12" y="20"/>
                    </a:cubicBezTo>
                    <a:cubicBezTo>
                      <a:pt x="14" y="20"/>
                      <a:pt x="16" y="19"/>
                      <a:pt x="17" y="18"/>
                    </a:cubicBezTo>
                    <a:cubicBezTo>
                      <a:pt x="21" y="16"/>
                      <a:pt x="24" y="12"/>
                      <a:pt x="25" y="8"/>
                    </a:cubicBezTo>
                    <a:cubicBezTo>
                      <a:pt x="25" y="7"/>
                      <a:pt x="25" y="5"/>
                      <a:pt x="25" y="4"/>
                    </a:cubicBezTo>
                    <a:cubicBezTo>
                      <a:pt x="23" y="1"/>
                      <a:pt x="21"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94" name="Freeform 356"/>
              <p:cNvSpPr>
                <a:spLocks noEditPoints="1"/>
              </p:cNvSpPr>
              <p:nvPr/>
            </p:nvSpPr>
            <p:spPr bwMode="auto">
              <a:xfrm>
                <a:off x="970" y="3388"/>
                <a:ext cx="81" cy="51"/>
              </a:xfrm>
              <a:custGeom>
                <a:avLst/>
                <a:gdLst>
                  <a:gd name="T0" fmla="*/ 31 w 52"/>
                  <a:gd name="T1" fmla="*/ 9 h 33"/>
                  <a:gd name="T2" fmla="*/ 34 w 52"/>
                  <a:gd name="T3" fmla="*/ 9 h 33"/>
                  <a:gd name="T4" fmla="*/ 35 w 52"/>
                  <a:gd name="T5" fmla="*/ 9 h 33"/>
                  <a:gd name="T6" fmla="*/ 39 w 52"/>
                  <a:gd name="T7" fmla="*/ 11 h 33"/>
                  <a:gd name="T8" fmla="*/ 39 w 52"/>
                  <a:gd name="T9" fmla="*/ 11 h 33"/>
                  <a:gd name="T10" fmla="*/ 39 w 52"/>
                  <a:gd name="T11" fmla="*/ 11 h 33"/>
                  <a:gd name="T12" fmla="*/ 39 w 52"/>
                  <a:gd name="T13" fmla="*/ 12 h 33"/>
                  <a:gd name="T14" fmla="*/ 39 w 52"/>
                  <a:gd name="T15" fmla="*/ 16 h 33"/>
                  <a:gd name="T16" fmla="*/ 37 w 52"/>
                  <a:gd name="T17" fmla="*/ 18 h 33"/>
                  <a:gd name="T18" fmla="*/ 22 w 52"/>
                  <a:gd name="T19" fmla="*/ 25 h 33"/>
                  <a:gd name="T20" fmla="*/ 20 w 52"/>
                  <a:gd name="T21" fmla="*/ 25 h 33"/>
                  <a:gd name="T22" fmla="*/ 21 w 52"/>
                  <a:gd name="T23" fmla="*/ 14 h 33"/>
                  <a:gd name="T24" fmla="*/ 23 w 52"/>
                  <a:gd name="T25" fmla="*/ 13 h 33"/>
                  <a:gd name="T26" fmla="*/ 24 w 52"/>
                  <a:gd name="T27" fmla="*/ 12 h 33"/>
                  <a:gd name="T28" fmla="*/ 25 w 52"/>
                  <a:gd name="T29" fmla="*/ 12 h 33"/>
                  <a:gd name="T30" fmla="*/ 25 w 52"/>
                  <a:gd name="T31" fmla="*/ 12 h 33"/>
                  <a:gd name="T32" fmla="*/ 31 w 52"/>
                  <a:gd name="T33" fmla="*/ 9 h 33"/>
                  <a:gd name="T34" fmla="*/ 40 w 52"/>
                  <a:gd name="T35" fmla="*/ 0 h 33"/>
                  <a:gd name="T36" fmla="*/ 35 w 52"/>
                  <a:gd name="T37" fmla="*/ 1 h 33"/>
                  <a:gd name="T38" fmla="*/ 21 w 52"/>
                  <a:gd name="T39" fmla="*/ 6 h 33"/>
                  <a:gd name="T40" fmla="*/ 21 w 52"/>
                  <a:gd name="T41" fmla="*/ 6 h 33"/>
                  <a:gd name="T42" fmla="*/ 21 w 52"/>
                  <a:gd name="T43" fmla="*/ 6 h 33"/>
                  <a:gd name="T44" fmla="*/ 17 w 52"/>
                  <a:gd name="T45" fmla="*/ 8 h 33"/>
                  <a:gd name="T46" fmla="*/ 7 w 52"/>
                  <a:gd name="T47" fmla="*/ 31 h 33"/>
                  <a:gd name="T48" fmla="*/ 7 w 52"/>
                  <a:gd name="T49" fmla="*/ 31 h 33"/>
                  <a:gd name="T50" fmla="*/ 11 w 52"/>
                  <a:gd name="T51" fmla="*/ 33 h 33"/>
                  <a:gd name="T52" fmla="*/ 13 w 52"/>
                  <a:gd name="T53" fmla="*/ 33 h 33"/>
                  <a:gd name="T54" fmla="*/ 16 w 52"/>
                  <a:gd name="T55" fmla="*/ 33 h 33"/>
                  <a:gd name="T56" fmla="*/ 35 w 52"/>
                  <a:gd name="T57" fmla="*/ 28 h 33"/>
                  <a:gd name="T58" fmla="*/ 52 w 52"/>
                  <a:gd name="T59" fmla="*/ 9 h 33"/>
                  <a:gd name="T60" fmla="*/ 50 w 52"/>
                  <a:gd name="T61" fmla="*/ 4 h 33"/>
                  <a:gd name="T62" fmla="*/ 42 w 52"/>
                  <a:gd name="T63" fmla="*/ 0 h 33"/>
                  <a:gd name="T64" fmla="*/ 40 w 52"/>
                  <a:gd name="T65"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2" h="33">
                    <a:moveTo>
                      <a:pt x="31" y="9"/>
                    </a:moveTo>
                    <a:cubicBezTo>
                      <a:pt x="32" y="9"/>
                      <a:pt x="33" y="9"/>
                      <a:pt x="34" y="9"/>
                    </a:cubicBezTo>
                    <a:cubicBezTo>
                      <a:pt x="34" y="9"/>
                      <a:pt x="35" y="9"/>
                      <a:pt x="35" y="9"/>
                    </a:cubicBezTo>
                    <a:cubicBezTo>
                      <a:pt x="37" y="9"/>
                      <a:pt x="38" y="10"/>
                      <a:pt x="39" y="11"/>
                    </a:cubicBezTo>
                    <a:cubicBezTo>
                      <a:pt x="39" y="11"/>
                      <a:pt x="39" y="11"/>
                      <a:pt x="39" y="11"/>
                    </a:cubicBezTo>
                    <a:cubicBezTo>
                      <a:pt x="39" y="11"/>
                      <a:pt x="39" y="11"/>
                      <a:pt x="39" y="11"/>
                    </a:cubicBezTo>
                    <a:cubicBezTo>
                      <a:pt x="39" y="11"/>
                      <a:pt x="39" y="12"/>
                      <a:pt x="39" y="12"/>
                    </a:cubicBezTo>
                    <a:cubicBezTo>
                      <a:pt x="40" y="13"/>
                      <a:pt x="39" y="14"/>
                      <a:pt x="39" y="16"/>
                    </a:cubicBezTo>
                    <a:cubicBezTo>
                      <a:pt x="38" y="16"/>
                      <a:pt x="38" y="17"/>
                      <a:pt x="37" y="18"/>
                    </a:cubicBezTo>
                    <a:cubicBezTo>
                      <a:pt x="34" y="22"/>
                      <a:pt x="27" y="25"/>
                      <a:pt x="22" y="25"/>
                    </a:cubicBezTo>
                    <a:cubicBezTo>
                      <a:pt x="22" y="25"/>
                      <a:pt x="21" y="25"/>
                      <a:pt x="20" y="25"/>
                    </a:cubicBezTo>
                    <a:cubicBezTo>
                      <a:pt x="14" y="24"/>
                      <a:pt x="15" y="18"/>
                      <a:pt x="21" y="14"/>
                    </a:cubicBezTo>
                    <a:cubicBezTo>
                      <a:pt x="22" y="13"/>
                      <a:pt x="22" y="13"/>
                      <a:pt x="23" y="13"/>
                    </a:cubicBezTo>
                    <a:cubicBezTo>
                      <a:pt x="23" y="12"/>
                      <a:pt x="24" y="12"/>
                      <a:pt x="24" y="12"/>
                    </a:cubicBezTo>
                    <a:cubicBezTo>
                      <a:pt x="24" y="12"/>
                      <a:pt x="25" y="12"/>
                      <a:pt x="25" y="12"/>
                    </a:cubicBezTo>
                    <a:cubicBezTo>
                      <a:pt x="25" y="12"/>
                      <a:pt x="25" y="12"/>
                      <a:pt x="25" y="12"/>
                    </a:cubicBezTo>
                    <a:cubicBezTo>
                      <a:pt x="27" y="10"/>
                      <a:pt x="29" y="10"/>
                      <a:pt x="31" y="9"/>
                    </a:cubicBezTo>
                    <a:moveTo>
                      <a:pt x="40" y="0"/>
                    </a:moveTo>
                    <a:cubicBezTo>
                      <a:pt x="38" y="0"/>
                      <a:pt x="37" y="0"/>
                      <a:pt x="35" y="1"/>
                    </a:cubicBezTo>
                    <a:cubicBezTo>
                      <a:pt x="30" y="2"/>
                      <a:pt x="25" y="4"/>
                      <a:pt x="21" y="6"/>
                    </a:cubicBezTo>
                    <a:cubicBezTo>
                      <a:pt x="21" y="6"/>
                      <a:pt x="21" y="6"/>
                      <a:pt x="21" y="6"/>
                    </a:cubicBezTo>
                    <a:cubicBezTo>
                      <a:pt x="21" y="6"/>
                      <a:pt x="21" y="6"/>
                      <a:pt x="21" y="6"/>
                    </a:cubicBezTo>
                    <a:cubicBezTo>
                      <a:pt x="20" y="6"/>
                      <a:pt x="19" y="7"/>
                      <a:pt x="17" y="8"/>
                    </a:cubicBezTo>
                    <a:cubicBezTo>
                      <a:pt x="8" y="14"/>
                      <a:pt x="0" y="25"/>
                      <a:pt x="7" y="31"/>
                    </a:cubicBezTo>
                    <a:cubicBezTo>
                      <a:pt x="7" y="31"/>
                      <a:pt x="7" y="31"/>
                      <a:pt x="7" y="31"/>
                    </a:cubicBezTo>
                    <a:cubicBezTo>
                      <a:pt x="8" y="32"/>
                      <a:pt x="10" y="33"/>
                      <a:pt x="11" y="33"/>
                    </a:cubicBezTo>
                    <a:cubicBezTo>
                      <a:pt x="12" y="33"/>
                      <a:pt x="12" y="33"/>
                      <a:pt x="13" y="33"/>
                    </a:cubicBezTo>
                    <a:cubicBezTo>
                      <a:pt x="14" y="33"/>
                      <a:pt x="15" y="33"/>
                      <a:pt x="16" y="33"/>
                    </a:cubicBezTo>
                    <a:cubicBezTo>
                      <a:pt x="22" y="33"/>
                      <a:pt x="29" y="31"/>
                      <a:pt x="35" y="28"/>
                    </a:cubicBezTo>
                    <a:cubicBezTo>
                      <a:pt x="44" y="23"/>
                      <a:pt x="51" y="16"/>
                      <a:pt x="52" y="9"/>
                    </a:cubicBezTo>
                    <a:cubicBezTo>
                      <a:pt x="52" y="7"/>
                      <a:pt x="51" y="5"/>
                      <a:pt x="50" y="4"/>
                    </a:cubicBezTo>
                    <a:cubicBezTo>
                      <a:pt x="48" y="2"/>
                      <a:pt x="45" y="1"/>
                      <a:pt x="42" y="0"/>
                    </a:cubicBezTo>
                    <a:cubicBezTo>
                      <a:pt x="41" y="0"/>
                      <a:pt x="41" y="0"/>
                      <a:pt x="4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95" name="Freeform 357"/>
              <p:cNvSpPr>
                <a:spLocks noEditPoints="1"/>
              </p:cNvSpPr>
              <p:nvPr/>
            </p:nvSpPr>
            <p:spPr bwMode="auto">
              <a:xfrm>
                <a:off x="962" y="3383"/>
                <a:ext cx="101" cy="61"/>
              </a:xfrm>
              <a:custGeom>
                <a:avLst/>
                <a:gdLst>
                  <a:gd name="T0" fmla="*/ 40 w 65"/>
                  <a:gd name="T1" fmla="*/ 4 h 39"/>
                  <a:gd name="T2" fmla="*/ 45 w 65"/>
                  <a:gd name="T3" fmla="*/ 3 h 39"/>
                  <a:gd name="T4" fmla="*/ 47 w 65"/>
                  <a:gd name="T5" fmla="*/ 3 h 39"/>
                  <a:gd name="T6" fmla="*/ 55 w 65"/>
                  <a:gd name="T7" fmla="*/ 7 h 39"/>
                  <a:gd name="T8" fmla="*/ 57 w 65"/>
                  <a:gd name="T9" fmla="*/ 12 h 39"/>
                  <a:gd name="T10" fmla="*/ 40 w 65"/>
                  <a:gd name="T11" fmla="*/ 31 h 39"/>
                  <a:gd name="T12" fmla="*/ 21 w 65"/>
                  <a:gd name="T13" fmla="*/ 36 h 39"/>
                  <a:gd name="T14" fmla="*/ 18 w 65"/>
                  <a:gd name="T15" fmla="*/ 36 h 39"/>
                  <a:gd name="T16" fmla="*/ 16 w 65"/>
                  <a:gd name="T17" fmla="*/ 36 h 39"/>
                  <a:gd name="T18" fmla="*/ 12 w 65"/>
                  <a:gd name="T19" fmla="*/ 34 h 39"/>
                  <a:gd name="T20" fmla="*/ 12 w 65"/>
                  <a:gd name="T21" fmla="*/ 34 h 39"/>
                  <a:gd name="T22" fmla="*/ 19 w 65"/>
                  <a:gd name="T23" fmla="*/ 13 h 39"/>
                  <a:gd name="T24" fmla="*/ 22 w 65"/>
                  <a:gd name="T25" fmla="*/ 11 h 39"/>
                  <a:gd name="T26" fmla="*/ 26 w 65"/>
                  <a:gd name="T27" fmla="*/ 9 h 39"/>
                  <a:gd name="T28" fmla="*/ 26 w 65"/>
                  <a:gd name="T29" fmla="*/ 9 h 39"/>
                  <a:gd name="T30" fmla="*/ 26 w 65"/>
                  <a:gd name="T31" fmla="*/ 9 h 39"/>
                  <a:gd name="T32" fmla="*/ 40 w 65"/>
                  <a:gd name="T33" fmla="*/ 4 h 39"/>
                  <a:gd name="T34" fmla="*/ 47 w 65"/>
                  <a:gd name="T35" fmla="*/ 0 h 39"/>
                  <a:gd name="T36" fmla="*/ 26 w 65"/>
                  <a:gd name="T37" fmla="*/ 6 h 39"/>
                  <a:gd name="T38" fmla="*/ 23 w 65"/>
                  <a:gd name="T39" fmla="*/ 8 h 39"/>
                  <a:gd name="T40" fmla="*/ 22 w 65"/>
                  <a:gd name="T41" fmla="*/ 8 h 39"/>
                  <a:gd name="T42" fmla="*/ 20 w 65"/>
                  <a:gd name="T43" fmla="*/ 10 h 39"/>
                  <a:gd name="T44" fmla="*/ 8 w 65"/>
                  <a:gd name="T45" fmla="*/ 36 h 39"/>
                  <a:gd name="T46" fmla="*/ 19 w 65"/>
                  <a:gd name="T47" fmla="*/ 39 h 39"/>
                  <a:gd name="T48" fmla="*/ 44 w 65"/>
                  <a:gd name="T49" fmla="*/ 31 h 39"/>
                  <a:gd name="T50" fmla="*/ 58 w 65"/>
                  <a:gd name="T51" fmla="*/ 4 h 39"/>
                  <a:gd name="T52" fmla="*/ 56 w 65"/>
                  <a:gd name="T53" fmla="*/ 3 h 39"/>
                  <a:gd name="T54" fmla="*/ 52 w 65"/>
                  <a:gd name="T55" fmla="*/ 1 h 39"/>
                  <a:gd name="T56" fmla="*/ 47 w 65"/>
                  <a:gd name="T5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5" h="39">
                    <a:moveTo>
                      <a:pt x="40" y="4"/>
                    </a:moveTo>
                    <a:cubicBezTo>
                      <a:pt x="42" y="3"/>
                      <a:pt x="43" y="3"/>
                      <a:pt x="45" y="3"/>
                    </a:cubicBezTo>
                    <a:cubicBezTo>
                      <a:pt x="45" y="3"/>
                      <a:pt x="46" y="3"/>
                      <a:pt x="47" y="3"/>
                    </a:cubicBezTo>
                    <a:cubicBezTo>
                      <a:pt x="50" y="4"/>
                      <a:pt x="53" y="5"/>
                      <a:pt x="55" y="7"/>
                    </a:cubicBezTo>
                    <a:cubicBezTo>
                      <a:pt x="56" y="8"/>
                      <a:pt x="57" y="10"/>
                      <a:pt x="57" y="12"/>
                    </a:cubicBezTo>
                    <a:cubicBezTo>
                      <a:pt x="56" y="19"/>
                      <a:pt x="49" y="26"/>
                      <a:pt x="40" y="31"/>
                    </a:cubicBezTo>
                    <a:cubicBezTo>
                      <a:pt x="34" y="34"/>
                      <a:pt x="27" y="36"/>
                      <a:pt x="21" y="36"/>
                    </a:cubicBezTo>
                    <a:cubicBezTo>
                      <a:pt x="20" y="36"/>
                      <a:pt x="19" y="36"/>
                      <a:pt x="18" y="36"/>
                    </a:cubicBezTo>
                    <a:cubicBezTo>
                      <a:pt x="17" y="36"/>
                      <a:pt x="17" y="36"/>
                      <a:pt x="16" y="36"/>
                    </a:cubicBezTo>
                    <a:cubicBezTo>
                      <a:pt x="15" y="36"/>
                      <a:pt x="13" y="35"/>
                      <a:pt x="12" y="34"/>
                    </a:cubicBezTo>
                    <a:cubicBezTo>
                      <a:pt x="12" y="34"/>
                      <a:pt x="12" y="34"/>
                      <a:pt x="12" y="34"/>
                    </a:cubicBezTo>
                    <a:cubicBezTo>
                      <a:pt x="6" y="30"/>
                      <a:pt x="9" y="21"/>
                      <a:pt x="19" y="13"/>
                    </a:cubicBezTo>
                    <a:cubicBezTo>
                      <a:pt x="20" y="12"/>
                      <a:pt x="21" y="12"/>
                      <a:pt x="22" y="11"/>
                    </a:cubicBezTo>
                    <a:cubicBezTo>
                      <a:pt x="24" y="10"/>
                      <a:pt x="25" y="9"/>
                      <a:pt x="26" y="9"/>
                    </a:cubicBezTo>
                    <a:cubicBezTo>
                      <a:pt x="26" y="9"/>
                      <a:pt x="26" y="9"/>
                      <a:pt x="26" y="9"/>
                    </a:cubicBezTo>
                    <a:cubicBezTo>
                      <a:pt x="26" y="9"/>
                      <a:pt x="26" y="9"/>
                      <a:pt x="26" y="9"/>
                    </a:cubicBezTo>
                    <a:cubicBezTo>
                      <a:pt x="30" y="7"/>
                      <a:pt x="35" y="5"/>
                      <a:pt x="40" y="4"/>
                    </a:cubicBezTo>
                    <a:moveTo>
                      <a:pt x="47" y="0"/>
                    </a:moveTo>
                    <a:cubicBezTo>
                      <a:pt x="41" y="0"/>
                      <a:pt x="33" y="3"/>
                      <a:pt x="26" y="6"/>
                    </a:cubicBezTo>
                    <a:cubicBezTo>
                      <a:pt x="25" y="7"/>
                      <a:pt x="24" y="8"/>
                      <a:pt x="23" y="8"/>
                    </a:cubicBezTo>
                    <a:cubicBezTo>
                      <a:pt x="23" y="8"/>
                      <a:pt x="22" y="8"/>
                      <a:pt x="22" y="8"/>
                    </a:cubicBezTo>
                    <a:cubicBezTo>
                      <a:pt x="22" y="9"/>
                      <a:pt x="21" y="9"/>
                      <a:pt x="20" y="10"/>
                    </a:cubicBezTo>
                    <a:cubicBezTo>
                      <a:pt x="9" y="17"/>
                      <a:pt x="0" y="29"/>
                      <a:pt x="8" y="36"/>
                    </a:cubicBezTo>
                    <a:cubicBezTo>
                      <a:pt x="11" y="38"/>
                      <a:pt x="15" y="39"/>
                      <a:pt x="19" y="39"/>
                    </a:cubicBezTo>
                    <a:cubicBezTo>
                      <a:pt x="28" y="39"/>
                      <a:pt x="38" y="35"/>
                      <a:pt x="44" y="31"/>
                    </a:cubicBezTo>
                    <a:cubicBezTo>
                      <a:pt x="59" y="22"/>
                      <a:pt x="65" y="10"/>
                      <a:pt x="58" y="4"/>
                    </a:cubicBezTo>
                    <a:cubicBezTo>
                      <a:pt x="57" y="3"/>
                      <a:pt x="57" y="3"/>
                      <a:pt x="56" y="3"/>
                    </a:cubicBezTo>
                    <a:cubicBezTo>
                      <a:pt x="55" y="2"/>
                      <a:pt x="54" y="1"/>
                      <a:pt x="52" y="1"/>
                    </a:cubicBezTo>
                    <a:cubicBezTo>
                      <a:pt x="50" y="1"/>
                      <a:pt x="49" y="0"/>
                      <a:pt x="4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96" name="Freeform 358"/>
              <p:cNvSpPr>
                <a:spLocks/>
              </p:cNvSpPr>
              <p:nvPr/>
            </p:nvSpPr>
            <p:spPr bwMode="auto">
              <a:xfrm>
                <a:off x="1000" y="3407"/>
                <a:ext cx="26" cy="15"/>
              </a:xfrm>
              <a:custGeom>
                <a:avLst/>
                <a:gdLst>
                  <a:gd name="T0" fmla="*/ 13 w 17"/>
                  <a:gd name="T1" fmla="*/ 0 h 10"/>
                  <a:gd name="T2" fmla="*/ 11 w 17"/>
                  <a:gd name="T3" fmla="*/ 0 h 10"/>
                  <a:gd name="T4" fmla="*/ 7 w 17"/>
                  <a:gd name="T5" fmla="*/ 1 h 10"/>
                  <a:gd name="T6" fmla="*/ 7 w 17"/>
                  <a:gd name="T7" fmla="*/ 1 h 10"/>
                  <a:gd name="T8" fmla="*/ 7 w 17"/>
                  <a:gd name="T9" fmla="*/ 2 h 10"/>
                  <a:gd name="T10" fmla="*/ 6 w 17"/>
                  <a:gd name="T11" fmla="*/ 2 h 10"/>
                  <a:gd name="T12" fmla="*/ 2 w 17"/>
                  <a:gd name="T13" fmla="*/ 9 h 10"/>
                  <a:gd name="T14" fmla="*/ 5 w 17"/>
                  <a:gd name="T15" fmla="*/ 10 h 10"/>
                  <a:gd name="T16" fmla="*/ 7 w 17"/>
                  <a:gd name="T17" fmla="*/ 10 h 10"/>
                  <a:gd name="T18" fmla="*/ 13 w 17"/>
                  <a:gd name="T19" fmla="*/ 7 h 10"/>
                  <a:gd name="T20" fmla="*/ 16 w 17"/>
                  <a:gd name="T21" fmla="*/ 3 h 10"/>
                  <a:gd name="T22" fmla="*/ 16 w 17"/>
                  <a:gd name="T23" fmla="*/ 1 h 10"/>
                  <a:gd name="T24" fmla="*/ 16 w 17"/>
                  <a:gd name="T25" fmla="*/ 1 h 10"/>
                  <a:gd name="T26" fmla="*/ 14 w 17"/>
                  <a:gd name="T27" fmla="*/ 0 h 10"/>
                  <a:gd name="T28" fmla="*/ 13 w 17"/>
                  <a:gd name="T2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0">
                    <a:moveTo>
                      <a:pt x="13" y="0"/>
                    </a:moveTo>
                    <a:cubicBezTo>
                      <a:pt x="12" y="0"/>
                      <a:pt x="12" y="0"/>
                      <a:pt x="11" y="0"/>
                    </a:cubicBezTo>
                    <a:cubicBezTo>
                      <a:pt x="9" y="0"/>
                      <a:pt x="8" y="1"/>
                      <a:pt x="7" y="1"/>
                    </a:cubicBezTo>
                    <a:cubicBezTo>
                      <a:pt x="7" y="1"/>
                      <a:pt x="7" y="1"/>
                      <a:pt x="7" y="1"/>
                    </a:cubicBezTo>
                    <a:cubicBezTo>
                      <a:pt x="7" y="1"/>
                      <a:pt x="7" y="1"/>
                      <a:pt x="7" y="2"/>
                    </a:cubicBezTo>
                    <a:cubicBezTo>
                      <a:pt x="6" y="2"/>
                      <a:pt x="6" y="2"/>
                      <a:pt x="6" y="2"/>
                    </a:cubicBezTo>
                    <a:cubicBezTo>
                      <a:pt x="3" y="4"/>
                      <a:pt x="0" y="7"/>
                      <a:pt x="2" y="9"/>
                    </a:cubicBezTo>
                    <a:cubicBezTo>
                      <a:pt x="3" y="10"/>
                      <a:pt x="4" y="10"/>
                      <a:pt x="5" y="10"/>
                    </a:cubicBezTo>
                    <a:cubicBezTo>
                      <a:pt x="5" y="10"/>
                      <a:pt x="6" y="10"/>
                      <a:pt x="7" y="10"/>
                    </a:cubicBezTo>
                    <a:cubicBezTo>
                      <a:pt x="9" y="10"/>
                      <a:pt x="11" y="9"/>
                      <a:pt x="13" y="7"/>
                    </a:cubicBezTo>
                    <a:cubicBezTo>
                      <a:pt x="15" y="6"/>
                      <a:pt x="16" y="5"/>
                      <a:pt x="16" y="3"/>
                    </a:cubicBezTo>
                    <a:cubicBezTo>
                      <a:pt x="17" y="2"/>
                      <a:pt x="17" y="2"/>
                      <a:pt x="16" y="1"/>
                    </a:cubicBezTo>
                    <a:cubicBezTo>
                      <a:pt x="16" y="1"/>
                      <a:pt x="16" y="1"/>
                      <a:pt x="16" y="1"/>
                    </a:cubicBezTo>
                    <a:cubicBezTo>
                      <a:pt x="16" y="0"/>
                      <a:pt x="15" y="0"/>
                      <a:pt x="14" y="0"/>
                    </a:cubicBezTo>
                    <a:cubicBezTo>
                      <a:pt x="14" y="0"/>
                      <a:pt x="13"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97" name="Freeform 359"/>
              <p:cNvSpPr>
                <a:spLocks noEditPoints="1"/>
              </p:cNvSpPr>
              <p:nvPr/>
            </p:nvSpPr>
            <p:spPr bwMode="auto">
              <a:xfrm>
                <a:off x="992" y="3402"/>
                <a:ext cx="40" cy="25"/>
              </a:xfrm>
              <a:custGeom>
                <a:avLst/>
                <a:gdLst>
                  <a:gd name="T0" fmla="*/ 16 w 26"/>
                  <a:gd name="T1" fmla="*/ 3 h 16"/>
                  <a:gd name="T2" fmla="*/ 18 w 26"/>
                  <a:gd name="T3" fmla="*/ 3 h 16"/>
                  <a:gd name="T4" fmla="*/ 19 w 26"/>
                  <a:gd name="T5" fmla="*/ 3 h 16"/>
                  <a:gd name="T6" fmla="*/ 21 w 26"/>
                  <a:gd name="T7" fmla="*/ 4 h 16"/>
                  <a:gd name="T8" fmla="*/ 21 w 26"/>
                  <a:gd name="T9" fmla="*/ 4 h 16"/>
                  <a:gd name="T10" fmla="*/ 21 w 26"/>
                  <a:gd name="T11" fmla="*/ 4 h 16"/>
                  <a:gd name="T12" fmla="*/ 21 w 26"/>
                  <a:gd name="T13" fmla="*/ 6 h 16"/>
                  <a:gd name="T14" fmla="*/ 18 w 26"/>
                  <a:gd name="T15" fmla="*/ 10 h 16"/>
                  <a:gd name="T16" fmla="*/ 12 w 26"/>
                  <a:gd name="T17" fmla="*/ 13 h 16"/>
                  <a:gd name="T18" fmla="*/ 10 w 26"/>
                  <a:gd name="T19" fmla="*/ 13 h 16"/>
                  <a:gd name="T20" fmla="*/ 9 w 26"/>
                  <a:gd name="T21" fmla="*/ 13 h 16"/>
                  <a:gd name="T22" fmla="*/ 10 w 26"/>
                  <a:gd name="T23" fmla="*/ 6 h 16"/>
                  <a:gd name="T24" fmla="*/ 11 w 26"/>
                  <a:gd name="T25" fmla="*/ 5 h 16"/>
                  <a:gd name="T26" fmla="*/ 12 w 26"/>
                  <a:gd name="T27" fmla="*/ 5 h 16"/>
                  <a:gd name="T28" fmla="*/ 12 w 26"/>
                  <a:gd name="T29" fmla="*/ 4 h 16"/>
                  <a:gd name="T30" fmla="*/ 12 w 26"/>
                  <a:gd name="T31" fmla="*/ 4 h 16"/>
                  <a:gd name="T32" fmla="*/ 16 w 26"/>
                  <a:gd name="T33" fmla="*/ 3 h 16"/>
                  <a:gd name="T34" fmla="*/ 20 w 26"/>
                  <a:gd name="T35" fmla="*/ 0 h 16"/>
                  <a:gd name="T36" fmla="*/ 17 w 26"/>
                  <a:gd name="T37" fmla="*/ 0 h 16"/>
                  <a:gd name="T38" fmla="*/ 11 w 26"/>
                  <a:gd name="T39" fmla="*/ 3 h 16"/>
                  <a:gd name="T40" fmla="*/ 11 w 26"/>
                  <a:gd name="T41" fmla="*/ 3 h 16"/>
                  <a:gd name="T42" fmla="*/ 10 w 26"/>
                  <a:gd name="T43" fmla="*/ 3 h 16"/>
                  <a:gd name="T44" fmla="*/ 9 w 26"/>
                  <a:gd name="T45" fmla="*/ 4 h 16"/>
                  <a:gd name="T46" fmla="*/ 4 w 26"/>
                  <a:gd name="T47" fmla="*/ 15 h 16"/>
                  <a:gd name="T48" fmla="*/ 6 w 26"/>
                  <a:gd name="T49" fmla="*/ 16 h 16"/>
                  <a:gd name="T50" fmla="*/ 8 w 26"/>
                  <a:gd name="T51" fmla="*/ 16 h 16"/>
                  <a:gd name="T52" fmla="*/ 23 w 26"/>
                  <a:gd name="T53" fmla="*/ 9 h 16"/>
                  <a:gd name="T54" fmla="*/ 25 w 26"/>
                  <a:gd name="T55" fmla="*/ 7 h 16"/>
                  <a:gd name="T56" fmla="*/ 25 w 26"/>
                  <a:gd name="T57" fmla="*/ 3 h 16"/>
                  <a:gd name="T58" fmla="*/ 25 w 26"/>
                  <a:gd name="T59" fmla="*/ 2 h 16"/>
                  <a:gd name="T60" fmla="*/ 25 w 26"/>
                  <a:gd name="T61" fmla="*/ 2 h 16"/>
                  <a:gd name="T62" fmla="*/ 21 w 26"/>
                  <a:gd name="T63" fmla="*/ 0 h 16"/>
                  <a:gd name="T64" fmla="*/ 20 w 26"/>
                  <a:gd name="T6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 h="16">
                    <a:moveTo>
                      <a:pt x="16" y="3"/>
                    </a:moveTo>
                    <a:cubicBezTo>
                      <a:pt x="17" y="3"/>
                      <a:pt x="17" y="3"/>
                      <a:pt x="18" y="3"/>
                    </a:cubicBezTo>
                    <a:cubicBezTo>
                      <a:pt x="18" y="3"/>
                      <a:pt x="19" y="3"/>
                      <a:pt x="19" y="3"/>
                    </a:cubicBezTo>
                    <a:cubicBezTo>
                      <a:pt x="20" y="3"/>
                      <a:pt x="21" y="3"/>
                      <a:pt x="21" y="4"/>
                    </a:cubicBezTo>
                    <a:cubicBezTo>
                      <a:pt x="21" y="4"/>
                      <a:pt x="21" y="4"/>
                      <a:pt x="21" y="4"/>
                    </a:cubicBezTo>
                    <a:cubicBezTo>
                      <a:pt x="21" y="4"/>
                      <a:pt x="21" y="4"/>
                      <a:pt x="21" y="4"/>
                    </a:cubicBezTo>
                    <a:cubicBezTo>
                      <a:pt x="22" y="5"/>
                      <a:pt x="22" y="5"/>
                      <a:pt x="21" y="6"/>
                    </a:cubicBezTo>
                    <a:cubicBezTo>
                      <a:pt x="21" y="8"/>
                      <a:pt x="20" y="9"/>
                      <a:pt x="18" y="10"/>
                    </a:cubicBezTo>
                    <a:cubicBezTo>
                      <a:pt x="16" y="12"/>
                      <a:pt x="14" y="13"/>
                      <a:pt x="12" y="13"/>
                    </a:cubicBezTo>
                    <a:cubicBezTo>
                      <a:pt x="11" y="13"/>
                      <a:pt x="10" y="13"/>
                      <a:pt x="10" y="13"/>
                    </a:cubicBezTo>
                    <a:cubicBezTo>
                      <a:pt x="10" y="13"/>
                      <a:pt x="9" y="13"/>
                      <a:pt x="9" y="13"/>
                    </a:cubicBezTo>
                    <a:cubicBezTo>
                      <a:pt x="5" y="13"/>
                      <a:pt x="5" y="9"/>
                      <a:pt x="10" y="6"/>
                    </a:cubicBezTo>
                    <a:cubicBezTo>
                      <a:pt x="10" y="6"/>
                      <a:pt x="10" y="5"/>
                      <a:pt x="11" y="5"/>
                    </a:cubicBezTo>
                    <a:cubicBezTo>
                      <a:pt x="11" y="5"/>
                      <a:pt x="11" y="5"/>
                      <a:pt x="12" y="5"/>
                    </a:cubicBezTo>
                    <a:cubicBezTo>
                      <a:pt x="12" y="4"/>
                      <a:pt x="12" y="4"/>
                      <a:pt x="12" y="4"/>
                    </a:cubicBezTo>
                    <a:cubicBezTo>
                      <a:pt x="12" y="4"/>
                      <a:pt x="12" y="4"/>
                      <a:pt x="12" y="4"/>
                    </a:cubicBezTo>
                    <a:cubicBezTo>
                      <a:pt x="13" y="4"/>
                      <a:pt x="14" y="3"/>
                      <a:pt x="16" y="3"/>
                    </a:cubicBezTo>
                    <a:moveTo>
                      <a:pt x="20" y="0"/>
                    </a:moveTo>
                    <a:cubicBezTo>
                      <a:pt x="19" y="0"/>
                      <a:pt x="18" y="0"/>
                      <a:pt x="17" y="0"/>
                    </a:cubicBezTo>
                    <a:cubicBezTo>
                      <a:pt x="15" y="1"/>
                      <a:pt x="13" y="1"/>
                      <a:pt x="11" y="3"/>
                    </a:cubicBezTo>
                    <a:cubicBezTo>
                      <a:pt x="11" y="3"/>
                      <a:pt x="11" y="3"/>
                      <a:pt x="11" y="3"/>
                    </a:cubicBezTo>
                    <a:cubicBezTo>
                      <a:pt x="11" y="3"/>
                      <a:pt x="10" y="3"/>
                      <a:pt x="10" y="3"/>
                    </a:cubicBezTo>
                    <a:cubicBezTo>
                      <a:pt x="10" y="3"/>
                      <a:pt x="9" y="3"/>
                      <a:pt x="9" y="4"/>
                    </a:cubicBezTo>
                    <a:cubicBezTo>
                      <a:pt x="4" y="7"/>
                      <a:pt x="0" y="12"/>
                      <a:pt x="4" y="15"/>
                    </a:cubicBezTo>
                    <a:cubicBezTo>
                      <a:pt x="4" y="15"/>
                      <a:pt x="5" y="16"/>
                      <a:pt x="6" y="16"/>
                    </a:cubicBezTo>
                    <a:cubicBezTo>
                      <a:pt x="7" y="16"/>
                      <a:pt x="8" y="16"/>
                      <a:pt x="8" y="16"/>
                    </a:cubicBezTo>
                    <a:cubicBezTo>
                      <a:pt x="13" y="16"/>
                      <a:pt x="20" y="13"/>
                      <a:pt x="23" y="9"/>
                    </a:cubicBezTo>
                    <a:cubicBezTo>
                      <a:pt x="24" y="8"/>
                      <a:pt x="24" y="7"/>
                      <a:pt x="25" y="7"/>
                    </a:cubicBezTo>
                    <a:cubicBezTo>
                      <a:pt x="25" y="5"/>
                      <a:pt x="26" y="4"/>
                      <a:pt x="25" y="3"/>
                    </a:cubicBezTo>
                    <a:cubicBezTo>
                      <a:pt x="25" y="3"/>
                      <a:pt x="25" y="2"/>
                      <a:pt x="25" y="2"/>
                    </a:cubicBezTo>
                    <a:cubicBezTo>
                      <a:pt x="25" y="2"/>
                      <a:pt x="25" y="2"/>
                      <a:pt x="25" y="2"/>
                    </a:cubicBezTo>
                    <a:cubicBezTo>
                      <a:pt x="24" y="1"/>
                      <a:pt x="23" y="0"/>
                      <a:pt x="21" y="0"/>
                    </a:cubicBezTo>
                    <a:cubicBezTo>
                      <a:pt x="21" y="0"/>
                      <a:pt x="20" y="0"/>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98" name="Freeform 360"/>
              <p:cNvSpPr>
                <a:spLocks noEditPoints="1"/>
              </p:cNvSpPr>
              <p:nvPr/>
            </p:nvSpPr>
            <p:spPr bwMode="auto">
              <a:xfrm>
                <a:off x="1970" y="2401"/>
                <a:ext cx="48" cy="79"/>
              </a:xfrm>
              <a:custGeom>
                <a:avLst/>
                <a:gdLst>
                  <a:gd name="T0" fmla="*/ 16 w 31"/>
                  <a:gd name="T1" fmla="*/ 14 h 51"/>
                  <a:gd name="T2" fmla="*/ 18 w 31"/>
                  <a:gd name="T3" fmla="*/ 13 h 51"/>
                  <a:gd name="T4" fmla="*/ 19 w 31"/>
                  <a:gd name="T5" fmla="*/ 13 h 51"/>
                  <a:gd name="T6" fmla="*/ 21 w 31"/>
                  <a:gd name="T7" fmla="*/ 14 h 51"/>
                  <a:gd name="T8" fmla="*/ 21 w 31"/>
                  <a:gd name="T9" fmla="*/ 15 h 51"/>
                  <a:gd name="T10" fmla="*/ 22 w 31"/>
                  <a:gd name="T11" fmla="*/ 15 h 51"/>
                  <a:gd name="T12" fmla="*/ 23 w 31"/>
                  <a:gd name="T13" fmla="*/ 18 h 51"/>
                  <a:gd name="T14" fmla="*/ 15 w 31"/>
                  <a:gd name="T15" fmla="*/ 38 h 51"/>
                  <a:gd name="T16" fmla="*/ 15 w 31"/>
                  <a:gd name="T17" fmla="*/ 38 h 51"/>
                  <a:gd name="T18" fmla="*/ 12 w 31"/>
                  <a:gd name="T19" fmla="*/ 18 h 51"/>
                  <a:gd name="T20" fmla="*/ 12 w 31"/>
                  <a:gd name="T21" fmla="*/ 18 h 51"/>
                  <a:gd name="T22" fmla="*/ 12 w 31"/>
                  <a:gd name="T23" fmla="*/ 18 h 51"/>
                  <a:gd name="T24" fmla="*/ 12 w 31"/>
                  <a:gd name="T25" fmla="*/ 18 h 51"/>
                  <a:gd name="T26" fmla="*/ 12 w 31"/>
                  <a:gd name="T27" fmla="*/ 18 h 51"/>
                  <a:gd name="T28" fmla="*/ 13 w 31"/>
                  <a:gd name="T29" fmla="*/ 17 h 51"/>
                  <a:gd name="T30" fmla="*/ 14 w 31"/>
                  <a:gd name="T31" fmla="*/ 16 h 51"/>
                  <a:gd name="T32" fmla="*/ 16 w 31"/>
                  <a:gd name="T33" fmla="*/ 14 h 51"/>
                  <a:gd name="T34" fmla="*/ 19 w 31"/>
                  <a:gd name="T35" fmla="*/ 0 h 51"/>
                  <a:gd name="T36" fmla="*/ 14 w 31"/>
                  <a:gd name="T37" fmla="*/ 1 h 51"/>
                  <a:gd name="T38" fmla="*/ 9 w 31"/>
                  <a:gd name="T39" fmla="*/ 8 h 51"/>
                  <a:gd name="T40" fmla="*/ 8 w 31"/>
                  <a:gd name="T41" fmla="*/ 10 h 51"/>
                  <a:gd name="T42" fmla="*/ 8 w 31"/>
                  <a:gd name="T43" fmla="*/ 10 h 51"/>
                  <a:gd name="T44" fmla="*/ 8 w 31"/>
                  <a:gd name="T45" fmla="*/ 10 h 51"/>
                  <a:gd name="T46" fmla="*/ 8 w 31"/>
                  <a:gd name="T47" fmla="*/ 10 h 51"/>
                  <a:gd name="T48" fmla="*/ 7 w 31"/>
                  <a:gd name="T49" fmla="*/ 11 h 51"/>
                  <a:gd name="T50" fmla="*/ 9 w 31"/>
                  <a:gd name="T51" fmla="*/ 49 h 51"/>
                  <a:gd name="T52" fmla="*/ 14 w 31"/>
                  <a:gd name="T53" fmla="*/ 51 h 51"/>
                  <a:gd name="T54" fmla="*/ 30 w 31"/>
                  <a:gd name="T55" fmla="*/ 16 h 51"/>
                  <a:gd name="T56" fmla="*/ 29 w 31"/>
                  <a:gd name="T57" fmla="*/ 9 h 51"/>
                  <a:gd name="T58" fmla="*/ 26 w 31"/>
                  <a:gd name="T59" fmla="*/ 4 h 51"/>
                  <a:gd name="T60" fmla="*/ 25 w 31"/>
                  <a:gd name="T61" fmla="*/ 2 h 51"/>
                  <a:gd name="T62" fmla="*/ 22 w 31"/>
                  <a:gd name="T63" fmla="*/ 0 h 51"/>
                  <a:gd name="T64" fmla="*/ 19 w 31"/>
                  <a:gd name="T65"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 h="51">
                    <a:moveTo>
                      <a:pt x="16" y="14"/>
                    </a:moveTo>
                    <a:cubicBezTo>
                      <a:pt x="17" y="13"/>
                      <a:pt x="17" y="13"/>
                      <a:pt x="18" y="13"/>
                    </a:cubicBezTo>
                    <a:cubicBezTo>
                      <a:pt x="19" y="13"/>
                      <a:pt x="19" y="13"/>
                      <a:pt x="19" y="13"/>
                    </a:cubicBezTo>
                    <a:cubicBezTo>
                      <a:pt x="20" y="13"/>
                      <a:pt x="20" y="14"/>
                      <a:pt x="21" y="14"/>
                    </a:cubicBezTo>
                    <a:cubicBezTo>
                      <a:pt x="21" y="14"/>
                      <a:pt x="21" y="14"/>
                      <a:pt x="21" y="15"/>
                    </a:cubicBezTo>
                    <a:cubicBezTo>
                      <a:pt x="21" y="15"/>
                      <a:pt x="21" y="15"/>
                      <a:pt x="22" y="15"/>
                    </a:cubicBezTo>
                    <a:cubicBezTo>
                      <a:pt x="22" y="16"/>
                      <a:pt x="22" y="17"/>
                      <a:pt x="23" y="18"/>
                    </a:cubicBezTo>
                    <a:cubicBezTo>
                      <a:pt x="25" y="26"/>
                      <a:pt x="21" y="38"/>
                      <a:pt x="15" y="38"/>
                    </a:cubicBezTo>
                    <a:cubicBezTo>
                      <a:pt x="15" y="38"/>
                      <a:pt x="15" y="38"/>
                      <a:pt x="15" y="38"/>
                    </a:cubicBezTo>
                    <a:cubicBezTo>
                      <a:pt x="10" y="37"/>
                      <a:pt x="9" y="26"/>
                      <a:pt x="12" y="18"/>
                    </a:cubicBezTo>
                    <a:cubicBezTo>
                      <a:pt x="12" y="18"/>
                      <a:pt x="12" y="18"/>
                      <a:pt x="12" y="18"/>
                    </a:cubicBezTo>
                    <a:cubicBezTo>
                      <a:pt x="12" y="18"/>
                      <a:pt x="12" y="18"/>
                      <a:pt x="12" y="18"/>
                    </a:cubicBezTo>
                    <a:cubicBezTo>
                      <a:pt x="12" y="18"/>
                      <a:pt x="12" y="18"/>
                      <a:pt x="12" y="18"/>
                    </a:cubicBezTo>
                    <a:cubicBezTo>
                      <a:pt x="12" y="18"/>
                      <a:pt x="12" y="18"/>
                      <a:pt x="12" y="18"/>
                    </a:cubicBezTo>
                    <a:cubicBezTo>
                      <a:pt x="13" y="18"/>
                      <a:pt x="13" y="17"/>
                      <a:pt x="13" y="17"/>
                    </a:cubicBezTo>
                    <a:cubicBezTo>
                      <a:pt x="13" y="16"/>
                      <a:pt x="14" y="16"/>
                      <a:pt x="14" y="16"/>
                    </a:cubicBezTo>
                    <a:cubicBezTo>
                      <a:pt x="15" y="15"/>
                      <a:pt x="15" y="14"/>
                      <a:pt x="16" y="14"/>
                    </a:cubicBezTo>
                    <a:moveTo>
                      <a:pt x="19" y="0"/>
                    </a:moveTo>
                    <a:cubicBezTo>
                      <a:pt x="18" y="0"/>
                      <a:pt x="16" y="0"/>
                      <a:pt x="14" y="1"/>
                    </a:cubicBezTo>
                    <a:cubicBezTo>
                      <a:pt x="12" y="3"/>
                      <a:pt x="10" y="5"/>
                      <a:pt x="9" y="8"/>
                    </a:cubicBezTo>
                    <a:cubicBezTo>
                      <a:pt x="8" y="9"/>
                      <a:pt x="8" y="10"/>
                      <a:pt x="8" y="10"/>
                    </a:cubicBezTo>
                    <a:cubicBezTo>
                      <a:pt x="8" y="10"/>
                      <a:pt x="8" y="10"/>
                      <a:pt x="8" y="10"/>
                    </a:cubicBezTo>
                    <a:cubicBezTo>
                      <a:pt x="8" y="10"/>
                      <a:pt x="8" y="10"/>
                      <a:pt x="8" y="10"/>
                    </a:cubicBezTo>
                    <a:cubicBezTo>
                      <a:pt x="8" y="10"/>
                      <a:pt x="8" y="10"/>
                      <a:pt x="8" y="10"/>
                    </a:cubicBezTo>
                    <a:cubicBezTo>
                      <a:pt x="8" y="10"/>
                      <a:pt x="8" y="11"/>
                      <a:pt x="7" y="11"/>
                    </a:cubicBezTo>
                    <a:cubicBezTo>
                      <a:pt x="3" y="21"/>
                      <a:pt x="0" y="40"/>
                      <a:pt x="9" y="49"/>
                    </a:cubicBezTo>
                    <a:cubicBezTo>
                      <a:pt x="10" y="51"/>
                      <a:pt x="12" y="51"/>
                      <a:pt x="14" y="51"/>
                    </a:cubicBezTo>
                    <a:cubicBezTo>
                      <a:pt x="23" y="51"/>
                      <a:pt x="31" y="33"/>
                      <a:pt x="30" y="16"/>
                    </a:cubicBezTo>
                    <a:cubicBezTo>
                      <a:pt x="30" y="14"/>
                      <a:pt x="29" y="11"/>
                      <a:pt x="29" y="9"/>
                    </a:cubicBezTo>
                    <a:cubicBezTo>
                      <a:pt x="28" y="7"/>
                      <a:pt x="27" y="6"/>
                      <a:pt x="26" y="4"/>
                    </a:cubicBezTo>
                    <a:cubicBezTo>
                      <a:pt x="26" y="3"/>
                      <a:pt x="25" y="2"/>
                      <a:pt x="25" y="2"/>
                    </a:cubicBezTo>
                    <a:cubicBezTo>
                      <a:pt x="24" y="1"/>
                      <a:pt x="23" y="1"/>
                      <a:pt x="22" y="0"/>
                    </a:cubicBezTo>
                    <a:cubicBezTo>
                      <a:pt x="21" y="0"/>
                      <a:pt x="20" y="0"/>
                      <a:pt x="1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799" name="Freeform 361"/>
              <p:cNvSpPr>
                <a:spLocks noEditPoints="1"/>
              </p:cNvSpPr>
              <p:nvPr/>
            </p:nvSpPr>
            <p:spPr bwMode="auto">
              <a:xfrm>
                <a:off x="1969" y="2393"/>
                <a:ext cx="55" cy="93"/>
              </a:xfrm>
              <a:custGeom>
                <a:avLst/>
                <a:gdLst>
                  <a:gd name="T0" fmla="*/ 15 w 36"/>
                  <a:gd name="T1" fmla="*/ 6 h 60"/>
                  <a:gd name="T2" fmla="*/ 20 w 36"/>
                  <a:gd name="T3" fmla="*/ 5 h 60"/>
                  <a:gd name="T4" fmla="*/ 23 w 36"/>
                  <a:gd name="T5" fmla="*/ 5 h 60"/>
                  <a:gd name="T6" fmla="*/ 26 w 36"/>
                  <a:gd name="T7" fmla="*/ 7 h 60"/>
                  <a:gd name="T8" fmla="*/ 27 w 36"/>
                  <a:gd name="T9" fmla="*/ 8 h 60"/>
                  <a:gd name="T10" fmla="*/ 27 w 36"/>
                  <a:gd name="T11" fmla="*/ 9 h 60"/>
                  <a:gd name="T12" fmla="*/ 30 w 36"/>
                  <a:gd name="T13" fmla="*/ 14 h 60"/>
                  <a:gd name="T14" fmla="*/ 15 w 36"/>
                  <a:gd name="T15" fmla="*/ 56 h 60"/>
                  <a:gd name="T16" fmla="*/ 13 w 36"/>
                  <a:gd name="T17" fmla="*/ 56 h 60"/>
                  <a:gd name="T18" fmla="*/ 8 w 36"/>
                  <a:gd name="T19" fmla="*/ 16 h 60"/>
                  <a:gd name="T20" fmla="*/ 9 w 36"/>
                  <a:gd name="T21" fmla="*/ 15 h 60"/>
                  <a:gd name="T22" fmla="*/ 9 w 36"/>
                  <a:gd name="T23" fmla="*/ 15 h 60"/>
                  <a:gd name="T24" fmla="*/ 9 w 36"/>
                  <a:gd name="T25" fmla="*/ 15 h 60"/>
                  <a:gd name="T26" fmla="*/ 9 w 36"/>
                  <a:gd name="T27" fmla="*/ 15 h 60"/>
                  <a:gd name="T28" fmla="*/ 10 w 36"/>
                  <a:gd name="T29" fmla="*/ 13 h 60"/>
                  <a:gd name="T30" fmla="*/ 15 w 36"/>
                  <a:gd name="T31" fmla="*/ 6 h 60"/>
                  <a:gd name="T32" fmla="*/ 21 w 36"/>
                  <a:gd name="T33" fmla="*/ 0 h 60"/>
                  <a:gd name="T34" fmla="*/ 18 w 36"/>
                  <a:gd name="T35" fmla="*/ 1 h 60"/>
                  <a:gd name="T36" fmla="*/ 7 w 36"/>
                  <a:gd name="T37" fmla="*/ 12 h 60"/>
                  <a:gd name="T38" fmla="*/ 6 w 36"/>
                  <a:gd name="T39" fmla="*/ 15 h 60"/>
                  <a:gd name="T40" fmla="*/ 6 w 36"/>
                  <a:gd name="T41" fmla="*/ 15 h 60"/>
                  <a:gd name="T42" fmla="*/ 5 w 36"/>
                  <a:gd name="T43" fmla="*/ 18 h 60"/>
                  <a:gd name="T44" fmla="*/ 8 w 36"/>
                  <a:gd name="T45" fmla="*/ 58 h 60"/>
                  <a:gd name="T46" fmla="*/ 14 w 36"/>
                  <a:gd name="T47" fmla="*/ 60 h 60"/>
                  <a:gd name="T48" fmla="*/ 29 w 36"/>
                  <a:gd name="T49" fmla="*/ 45 h 60"/>
                  <a:gd name="T50" fmla="*/ 29 w 36"/>
                  <a:gd name="T51" fmla="*/ 45 h 60"/>
                  <a:gd name="T52" fmla="*/ 30 w 36"/>
                  <a:gd name="T53" fmla="*/ 44 h 60"/>
                  <a:gd name="T54" fmla="*/ 28 w 36"/>
                  <a:gd name="T55" fmla="*/ 4 h 60"/>
                  <a:gd name="T56" fmla="*/ 26 w 36"/>
                  <a:gd name="T57" fmla="*/ 2 h 60"/>
                  <a:gd name="T58" fmla="*/ 21 w 36"/>
                  <a:gd name="T5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60">
                    <a:moveTo>
                      <a:pt x="15" y="6"/>
                    </a:moveTo>
                    <a:cubicBezTo>
                      <a:pt x="17" y="5"/>
                      <a:pt x="19" y="5"/>
                      <a:pt x="20" y="5"/>
                    </a:cubicBezTo>
                    <a:cubicBezTo>
                      <a:pt x="21" y="5"/>
                      <a:pt x="22" y="5"/>
                      <a:pt x="23" y="5"/>
                    </a:cubicBezTo>
                    <a:cubicBezTo>
                      <a:pt x="24" y="6"/>
                      <a:pt x="25" y="6"/>
                      <a:pt x="26" y="7"/>
                    </a:cubicBezTo>
                    <a:cubicBezTo>
                      <a:pt x="26" y="7"/>
                      <a:pt x="26" y="8"/>
                      <a:pt x="27" y="8"/>
                    </a:cubicBezTo>
                    <a:cubicBezTo>
                      <a:pt x="27" y="8"/>
                      <a:pt x="27" y="9"/>
                      <a:pt x="27" y="9"/>
                    </a:cubicBezTo>
                    <a:cubicBezTo>
                      <a:pt x="28" y="11"/>
                      <a:pt x="29" y="12"/>
                      <a:pt x="30" y="14"/>
                    </a:cubicBezTo>
                    <a:cubicBezTo>
                      <a:pt x="35" y="31"/>
                      <a:pt x="25" y="56"/>
                      <a:pt x="15" y="56"/>
                    </a:cubicBezTo>
                    <a:cubicBezTo>
                      <a:pt x="14" y="56"/>
                      <a:pt x="14" y="56"/>
                      <a:pt x="13" y="56"/>
                    </a:cubicBezTo>
                    <a:cubicBezTo>
                      <a:pt x="3" y="54"/>
                      <a:pt x="1" y="32"/>
                      <a:pt x="8" y="16"/>
                    </a:cubicBezTo>
                    <a:cubicBezTo>
                      <a:pt x="9" y="16"/>
                      <a:pt x="9" y="15"/>
                      <a:pt x="9" y="15"/>
                    </a:cubicBezTo>
                    <a:cubicBezTo>
                      <a:pt x="9" y="15"/>
                      <a:pt x="9" y="15"/>
                      <a:pt x="9" y="15"/>
                    </a:cubicBezTo>
                    <a:cubicBezTo>
                      <a:pt x="9" y="15"/>
                      <a:pt x="9" y="15"/>
                      <a:pt x="9" y="15"/>
                    </a:cubicBezTo>
                    <a:cubicBezTo>
                      <a:pt x="9" y="15"/>
                      <a:pt x="9" y="15"/>
                      <a:pt x="9" y="15"/>
                    </a:cubicBezTo>
                    <a:cubicBezTo>
                      <a:pt x="9" y="15"/>
                      <a:pt x="9" y="14"/>
                      <a:pt x="10" y="13"/>
                    </a:cubicBezTo>
                    <a:cubicBezTo>
                      <a:pt x="11" y="10"/>
                      <a:pt x="13" y="8"/>
                      <a:pt x="15" y="6"/>
                    </a:cubicBezTo>
                    <a:moveTo>
                      <a:pt x="21" y="0"/>
                    </a:moveTo>
                    <a:cubicBezTo>
                      <a:pt x="20" y="0"/>
                      <a:pt x="19" y="1"/>
                      <a:pt x="18" y="1"/>
                    </a:cubicBezTo>
                    <a:cubicBezTo>
                      <a:pt x="16" y="2"/>
                      <a:pt x="11" y="4"/>
                      <a:pt x="7" y="12"/>
                    </a:cubicBezTo>
                    <a:cubicBezTo>
                      <a:pt x="7" y="13"/>
                      <a:pt x="6" y="14"/>
                      <a:pt x="6" y="15"/>
                    </a:cubicBezTo>
                    <a:cubicBezTo>
                      <a:pt x="6" y="15"/>
                      <a:pt x="6" y="15"/>
                      <a:pt x="6" y="15"/>
                    </a:cubicBezTo>
                    <a:cubicBezTo>
                      <a:pt x="6" y="16"/>
                      <a:pt x="5" y="17"/>
                      <a:pt x="5" y="18"/>
                    </a:cubicBezTo>
                    <a:cubicBezTo>
                      <a:pt x="0" y="34"/>
                      <a:pt x="1" y="50"/>
                      <a:pt x="8" y="58"/>
                    </a:cubicBezTo>
                    <a:cubicBezTo>
                      <a:pt x="10" y="60"/>
                      <a:pt x="12" y="60"/>
                      <a:pt x="14" y="60"/>
                    </a:cubicBezTo>
                    <a:cubicBezTo>
                      <a:pt x="21" y="60"/>
                      <a:pt x="27" y="52"/>
                      <a:pt x="29" y="45"/>
                    </a:cubicBezTo>
                    <a:cubicBezTo>
                      <a:pt x="29" y="45"/>
                      <a:pt x="29" y="45"/>
                      <a:pt x="29" y="45"/>
                    </a:cubicBezTo>
                    <a:cubicBezTo>
                      <a:pt x="30" y="45"/>
                      <a:pt x="30" y="44"/>
                      <a:pt x="30" y="44"/>
                    </a:cubicBezTo>
                    <a:cubicBezTo>
                      <a:pt x="36" y="28"/>
                      <a:pt x="34" y="11"/>
                      <a:pt x="28" y="4"/>
                    </a:cubicBezTo>
                    <a:cubicBezTo>
                      <a:pt x="27" y="3"/>
                      <a:pt x="27" y="3"/>
                      <a:pt x="26" y="2"/>
                    </a:cubicBezTo>
                    <a:cubicBezTo>
                      <a:pt x="25" y="1"/>
                      <a:pt x="23" y="0"/>
                      <a:pt x="2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00" name="Freeform 362"/>
              <p:cNvSpPr>
                <a:spLocks/>
              </p:cNvSpPr>
              <p:nvPr/>
            </p:nvSpPr>
            <p:spPr bwMode="auto">
              <a:xfrm>
                <a:off x="1989" y="2427"/>
                <a:ext cx="14" cy="26"/>
              </a:xfrm>
              <a:custGeom>
                <a:avLst/>
                <a:gdLst>
                  <a:gd name="T0" fmla="*/ 6 w 9"/>
                  <a:gd name="T1" fmla="*/ 0 h 17"/>
                  <a:gd name="T2" fmla="*/ 4 w 9"/>
                  <a:gd name="T3" fmla="*/ 1 h 17"/>
                  <a:gd name="T4" fmla="*/ 2 w 9"/>
                  <a:gd name="T5" fmla="*/ 4 h 17"/>
                  <a:gd name="T6" fmla="*/ 2 w 9"/>
                  <a:gd name="T7" fmla="*/ 4 h 17"/>
                  <a:gd name="T8" fmla="*/ 2 w 9"/>
                  <a:gd name="T9" fmla="*/ 4 h 17"/>
                  <a:gd name="T10" fmla="*/ 2 w 9"/>
                  <a:gd name="T11" fmla="*/ 4 h 17"/>
                  <a:gd name="T12" fmla="*/ 2 w 9"/>
                  <a:gd name="T13" fmla="*/ 16 h 17"/>
                  <a:gd name="T14" fmla="*/ 3 w 9"/>
                  <a:gd name="T15" fmla="*/ 17 h 17"/>
                  <a:gd name="T16" fmla="*/ 3 w 9"/>
                  <a:gd name="T17" fmla="*/ 17 h 17"/>
                  <a:gd name="T18" fmla="*/ 3 w 9"/>
                  <a:gd name="T19" fmla="*/ 17 h 17"/>
                  <a:gd name="T20" fmla="*/ 4 w 9"/>
                  <a:gd name="T21" fmla="*/ 17 h 17"/>
                  <a:gd name="T22" fmla="*/ 9 w 9"/>
                  <a:gd name="T23" fmla="*/ 10 h 17"/>
                  <a:gd name="T24" fmla="*/ 9 w 9"/>
                  <a:gd name="T25" fmla="*/ 4 h 17"/>
                  <a:gd name="T26" fmla="*/ 8 w 9"/>
                  <a:gd name="T27" fmla="*/ 1 h 17"/>
                  <a:gd name="T28" fmla="*/ 8 w 9"/>
                  <a:gd name="T29" fmla="*/ 1 h 17"/>
                  <a:gd name="T30" fmla="*/ 6 w 9"/>
                  <a:gd name="T31" fmla="*/ 0 h 17"/>
                  <a:gd name="T32" fmla="*/ 6 w 9"/>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7">
                    <a:moveTo>
                      <a:pt x="6" y="0"/>
                    </a:moveTo>
                    <a:cubicBezTo>
                      <a:pt x="5" y="0"/>
                      <a:pt x="5" y="0"/>
                      <a:pt x="4" y="1"/>
                    </a:cubicBezTo>
                    <a:cubicBezTo>
                      <a:pt x="3" y="2"/>
                      <a:pt x="2" y="3"/>
                      <a:pt x="2" y="4"/>
                    </a:cubicBezTo>
                    <a:cubicBezTo>
                      <a:pt x="2" y="4"/>
                      <a:pt x="2" y="4"/>
                      <a:pt x="2" y="4"/>
                    </a:cubicBezTo>
                    <a:cubicBezTo>
                      <a:pt x="2" y="4"/>
                      <a:pt x="2" y="4"/>
                      <a:pt x="2" y="4"/>
                    </a:cubicBezTo>
                    <a:cubicBezTo>
                      <a:pt x="2" y="4"/>
                      <a:pt x="2" y="4"/>
                      <a:pt x="2" y="4"/>
                    </a:cubicBezTo>
                    <a:cubicBezTo>
                      <a:pt x="0" y="7"/>
                      <a:pt x="0" y="12"/>
                      <a:pt x="2" y="16"/>
                    </a:cubicBezTo>
                    <a:cubicBezTo>
                      <a:pt x="2" y="16"/>
                      <a:pt x="3" y="17"/>
                      <a:pt x="3" y="17"/>
                    </a:cubicBezTo>
                    <a:cubicBezTo>
                      <a:pt x="3" y="17"/>
                      <a:pt x="3" y="17"/>
                      <a:pt x="3" y="17"/>
                    </a:cubicBezTo>
                    <a:cubicBezTo>
                      <a:pt x="3" y="17"/>
                      <a:pt x="3" y="17"/>
                      <a:pt x="3" y="17"/>
                    </a:cubicBezTo>
                    <a:cubicBezTo>
                      <a:pt x="4" y="17"/>
                      <a:pt x="4" y="17"/>
                      <a:pt x="4" y="17"/>
                    </a:cubicBezTo>
                    <a:cubicBezTo>
                      <a:pt x="6" y="17"/>
                      <a:pt x="8" y="14"/>
                      <a:pt x="9" y="10"/>
                    </a:cubicBezTo>
                    <a:cubicBezTo>
                      <a:pt x="9" y="8"/>
                      <a:pt x="9" y="6"/>
                      <a:pt x="9" y="4"/>
                    </a:cubicBezTo>
                    <a:cubicBezTo>
                      <a:pt x="9" y="3"/>
                      <a:pt x="8" y="2"/>
                      <a:pt x="8" y="1"/>
                    </a:cubicBezTo>
                    <a:cubicBezTo>
                      <a:pt x="8" y="1"/>
                      <a:pt x="8" y="1"/>
                      <a:pt x="8" y="1"/>
                    </a:cubicBezTo>
                    <a:cubicBezTo>
                      <a:pt x="7" y="1"/>
                      <a:pt x="7" y="0"/>
                      <a:pt x="6"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01" name="Freeform 363"/>
              <p:cNvSpPr>
                <a:spLocks noEditPoints="1"/>
              </p:cNvSpPr>
              <p:nvPr/>
            </p:nvSpPr>
            <p:spPr bwMode="auto">
              <a:xfrm>
                <a:off x="1984" y="2421"/>
                <a:ext cx="23" cy="39"/>
              </a:xfrm>
              <a:custGeom>
                <a:avLst/>
                <a:gdLst>
                  <a:gd name="T0" fmla="*/ 7 w 15"/>
                  <a:gd name="T1" fmla="*/ 5 h 25"/>
                  <a:gd name="T2" fmla="*/ 9 w 15"/>
                  <a:gd name="T3" fmla="*/ 4 h 25"/>
                  <a:gd name="T4" fmla="*/ 9 w 15"/>
                  <a:gd name="T5" fmla="*/ 4 h 25"/>
                  <a:gd name="T6" fmla="*/ 11 w 15"/>
                  <a:gd name="T7" fmla="*/ 5 h 25"/>
                  <a:gd name="T8" fmla="*/ 11 w 15"/>
                  <a:gd name="T9" fmla="*/ 5 h 25"/>
                  <a:gd name="T10" fmla="*/ 11 w 15"/>
                  <a:gd name="T11" fmla="*/ 5 h 25"/>
                  <a:gd name="T12" fmla="*/ 12 w 15"/>
                  <a:gd name="T13" fmla="*/ 8 h 25"/>
                  <a:gd name="T14" fmla="*/ 12 w 15"/>
                  <a:gd name="T15" fmla="*/ 14 h 25"/>
                  <a:gd name="T16" fmla="*/ 7 w 15"/>
                  <a:gd name="T17" fmla="*/ 21 h 25"/>
                  <a:gd name="T18" fmla="*/ 6 w 15"/>
                  <a:gd name="T19" fmla="*/ 21 h 25"/>
                  <a:gd name="T20" fmla="*/ 6 w 15"/>
                  <a:gd name="T21" fmla="*/ 21 h 25"/>
                  <a:gd name="T22" fmla="*/ 5 w 15"/>
                  <a:gd name="T23" fmla="*/ 8 h 25"/>
                  <a:gd name="T24" fmla="*/ 5 w 15"/>
                  <a:gd name="T25" fmla="*/ 8 h 25"/>
                  <a:gd name="T26" fmla="*/ 5 w 15"/>
                  <a:gd name="T27" fmla="*/ 8 h 25"/>
                  <a:gd name="T28" fmla="*/ 5 w 15"/>
                  <a:gd name="T29" fmla="*/ 8 h 25"/>
                  <a:gd name="T30" fmla="*/ 7 w 15"/>
                  <a:gd name="T31" fmla="*/ 5 h 25"/>
                  <a:gd name="T32" fmla="*/ 9 w 15"/>
                  <a:gd name="T33" fmla="*/ 0 h 25"/>
                  <a:gd name="T34" fmla="*/ 7 w 15"/>
                  <a:gd name="T35" fmla="*/ 1 h 25"/>
                  <a:gd name="T36" fmla="*/ 5 w 15"/>
                  <a:gd name="T37" fmla="*/ 3 h 25"/>
                  <a:gd name="T38" fmla="*/ 4 w 15"/>
                  <a:gd name="T39" fmla="*/ 4 h 25"/>
                  <a:gd name="T40" fmla="*/ 3 w 15"/>
                  <a:gd name="T41" fmla="*/ 5 h 25"/>
                  <a:gd name="T42" fmla="*/ 3 w 15"/>
                  <a:gd name="T43" fmla="*/ 5 h 25"/>
                  <a:gd name="T44" fmla="*/ 3 w 15"/>
                  <a:gd name="T45" fmla="*/ 5 h 25"/>
                  <a:gd name="T46" fmla="*/ 3 w 15"/>
                  <a:gd name="T47" fmla="*/ 5 h 25"/>
                  <a:gd name="T48" fmla="*/ 3 w 15"/>
                  <a:gd name="T49" fmla="*/ 5 h 25"/>
                  <a:gd name="T50" fmla="*/ 4 w 15"/>
                  <a:gd name="T51" fmla="*/ 24 h 25"/>
                  <a:gd name="T52" fmla="*/ 6 w 15"/>
                  <a:gd name="T53" fmla="*/ 25 h 25"/>
                  <a:gd name="T54" fmla="*/ 14 w 15"/>
                  <a:gd name="T55" fmla="*/ 8 h 25"/>
                  <a:gd name="T56" fmla="*/ 14 w 15"/>
                  <a:gd name="T57" fmla="*/ 5 h 25"/>
                  <a:gd name="T58" fmla="*/ 13 w 15"/>
                  <a:gd name="T59" fmla="*/ 2 h 25"/>
                  <a:gd name="T60" fmla="*/ 12 w 15"/>
                  <a:gd name="T61" fmla="*/ 1 h 25"/>
                  <a:gd name="T62" fmla="*/ 10 w 15"/>
                  <a:gd name="T63" fmla="*/ 0 h 25"/>
                  <a:gd name="T64" fmla="*/ 9 w 15"/>
                  <a:gd name="T6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 h="25">
                    <a:moveTo>
                      <a:pt x="7" y="5"/>
                    </a:moveTo>
                    <a:cubicBezTo>
                      <a:pt x="7" y="4"/>
                      <a:pt x="8" y="4"/>
                      <a:pt x="9" y="4"/>
                    </a:cubicBezTo>
                    <a:cubicBezTo>
                      <a:pt x="9" y="4"/>
                      <a:pt x="9" y="4"/>
                      <a:pt x="9" y="4"/>
                    </a:cubicBezTo>
                    <a:cubicBezTo>
                      <a:pt x="10" y="4"/>
                      <a:pt x="10" y="5"/>
                      <a:pt x="11" y="5"/>
                    </a:cubicBezTo>
                    <a:cubicBezTo>
                      <a:pt x="11" y="5"/>
                      <a:pt x="11" y="5"/>
                      <a:pt x="11" y="5"/>
                    </a:cubicBezTo>
                    <a:cubicBezTo>
                      <a:pt x="11" y="5"/>
                      <a:pt x="11" y="5"/>
                      <a:pt x="11" y="5"/>
                    </a:cubicBezTo>
                    <a:cubicBezTo>
                      <a:pt x="11" y="6"/>
                      <a:pt x="12" y="7"/>
                      <a:pt x="12" y="8"/>
                    </a:cubicBezTo>
                    <a:cubicBezTo>
                      <a:pt x="12" y="10"/>
                      <a:pt x="12" y="12"/>
                      <a:pt x="12" y="14"/>
                    </a:cubicBezTo>
                    <a:cubicBezTo>
                      <a:pt x="11" y="18"/>
                      <a:pt x="9" y="21"/>
                      <a:pt x="7" y="21"/>
                    </a:cubicBezTo>
                    <a:cubicBezTo>
                      <a:pt x="7" y="21"/>
                      <a:pt x="7" y="21"/>
                      <a:pt x="6" y="21"/>
                    </a:cubicBezTo>
                    <a:cubicBezTo>
                      <a:pt x="6" y="21"/>
                      <a:pt x="6" y="21"/>
                      <a:pt x="6" y="21"/>
                    </a:cubicBezTo>
                    <a:cubicBezTo>
                      <a:pt x="3" y="20"/>
                      <a:pt x="3" y="13"/>
                      <a:pt x="5" y="8"/>
                    </a:cubicBezTo>
                    <a:cubicBezTo>
                      <a:pt x="5" y="8"/>
                      <a:pt x="5" y="8"/>
                      <a:pt x="5" y="8"/>
                    </a:cubicBezTo>
                    <a:cubicBezTo>
                      <a:pt x="5" y="8"/>
                      <a:pt x="5" y="8"/>
                      <a:pt x="5" y="8"/>
                    </a:cubicBezTo>
                    <a:cubicBezTo>
                      <a:pt x="5" y="8"/>
                      <a:pt x="5" y="8"/>
                      <a:pt x="5" y="8"/>
                    </a:cubicBezTo>
                    <a:cubicBezTo>
                      <a:pt x="5" y="7"/>
                      <a:pt x="6" y="6"/>
                      <a:pt x="7" y="5"/>
                    </a:cubicBezTo>
                    <a:moveTo>
                      <a:pt x="9" y="0"/>
                    </a:moveTo>
                    <a:cubicBezTo>
                      <a:pt x="8" y="0"/>
                      <a:pt x="8" y="0"/>
                      <a:pt x="7" y="1"/>
                    </a:cubicBezTo>
                    <a:cubicBezTo>
                      <a:pt x="6" y="1"/>
                      <a:pt x="6" y="2"/>
                      <a:pt x="5" y="3"/>
                    </a:cubicBezTo>
                    <a:cubicBezTo>
                      <a:pt x="5" y="3"/>
                      <a:pt x="4" y="3"/>
                      <a:pt x="4" y="4"/>
                    </a:cubicBezTo>
                    <a:cubicBezTo>
                      <a:pt x="4" y="4"/>
                      <a:pt x="4" y="5"/>
                      <a:pt x="3" y="5"/>
                    </a:cubicBezTo>
                    <a:cubicBezTo>
                      <a:pt x="3" y="5"/>
                      <a:pt x="3" y="5"/>
                      <a:pt x="3" y="5"/>
                    </a:cubicBezTo>
                    <a:cubicBezTo>
                      <a:pt x="3" y="5"/>
                      <a:pt x="3" y="5"/>
                      <a:pt x="3" y="5"/>
                    </a:cubicBezTo>
                    <a:cubicBezTo>
                      <a:pt x="3" y="5"/>
                      <a:pt x="3" y="5"/>
                      <a:pt x="3" y="5"/>
                    </a:cubicBezTo>
                    <a:cubicBezTo>
                      <a:pt x="3" y="5"/>
                      <a:pt x="3" y="5"/>
                      <a:pt x="3" y="5"/>
                    </a:cubicBezTo>
                    <a:cubicBezTo>
                      <a:pt x="1" y="10"/>
                      <a:pt x="0" y="20"/>
                      <a:pt x="4" y="24"/>
                    </a:cubicBezTo>
                    <a:cubicBezTo>
                      <a:pt x="5" y="25"/>
                      <a:pt x="6" y="25"/>
                      <a:pt x="6" y="25"/>
                    </a:cubicBezTo>
                    <a:cubicBezTo>
                      <a:pt x="11" y="25"/>
                      <a:pt x="15" y="16"/>
                      <a:pt x="14" y="8"/>
                    </a:cubicBezTo>
                    <a:cubicBezTo>
                      <a:pt x="14" y="7"/>
                      <a:pt x="14" y="6"/>
                      <a:pt x="14" y="5"/>
                    </a:cubicBezTo>
                    <a:cubicBezTo>
                      <a:pt x="13" y="4"/>
                      <a:pt x="13" y="3"/>
                      <a:pt x="13" y="2"/>
                    </a:cubicBezTo>
                    <a:cubicBezTo>
                      <a:pt x="12" y="2"/>
                      <a:pt x="12" y="1"/>
                      <a:pt x="12" y="1"/>
                    </a:cubicBezTo>
                    <a:cubicBezTo>
                      <a:pt x="11" y="1"/>
                      <a:pt x="11" y="0"/>
                      <a:pt x="10" y="0"/>
                    </a:cubicBezTo>
                    <a:cubicBezTo>
                      <a:pt x="10" y="0"/>
                      <a:pt x="10"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02" name="Freeform 364"/>
              <p:cNvSpPr>
                <a:spLocks noEditPoints="1"/>
              </p:cNvSpPr>
              <p:nvPr/>
            </p:nvSpPr>
            <p:spPr bwMode="auto">
              <a:xfrm>
                <a:off x="2160" y="2646"/>
                <a:ext cx="29" cy="99"/>
              </a:xfrm>
              <a:custGeom>
                <a:avLst/>
                <a:gdLst>
                  <a:gd name="T0" fmla="*/ 17 w 19"/>
                  <a:gd name="T1" fmla="*/ 8 h 64"/>
                  <a:gd name="T2" fmla="*/ 0 w 19"/>
                  <a:gd name="T3" fmla="*/ 63 h 64"/>
                  <a:gd name="T4" fmla="*/ 0 w 19"/>
                  <a:gd name="T5" fmla="*/ 64 h 64"/>
                  <a:gd name="T6" fmla="*/ 0 w 19"/>
                  <a:gd name="T7" fmla="*/ 64 h 64"/>
                  <a:gd name="T8" fmla="*/ 0 w 19"/>
                  <a:gd name="T9" fmla="*/ 64 h 64"/>
                  <a:gd name="T10" fmla="*/ 0 w 19"/>
                  <a:gd name="T11" fmla="*/ 64 h 64"/>
                  <a:gd name="T12" fmla="*/ 11 w 19"/>
                  <a:gd name="T13" fmla="*/ 30 h 64"/>
                  <a:gd name="T14" fmla="*/ 17 w 19"/>
                  <a:gd name="T15" fmla="*/ 8 h 64"/>
                  <a:gd name="T16" fmla="*/ 17 w 19"/>
                  <a:gd name="T17" fmla="*/ 8 h 64"/>
                  <a:gd name="T18" fmla="*/ 19 w 19"/>
                  <a:gd name="T19" fmla="*/ 0 h 64"/>
                  <a:gd name="T20" fmla="*/ 17 w 19"/>
                  <a:gd name="T21" fmla="*/ 8 h 64"/>
                  <a:gd name="T22" fmla="*/ 18 w 19"/>
                  <a:gd name="T23" fmla="*/ 3 h 64"/>
                  <a:gd name="T24" fmla="*/ 19 w 19"/>
                  <a:gd name="T2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64">
                    <a:moveTo>
                      <a:pt x="17" y="8"/>
                    </a:moveTo>
                    <a:cubicBezTo>
                      <a:pt x="12" y="26"/>
                      <a:pt x="6" y="45"/>
                      <a:pt x="0" y="63"/>
                    </a:cubicBezTo>
                    <a:cubicBezTo>
                      <a:pt x="0" y="64"/>
                      <a:pt x="0" y="64"/>
                      <a:pt x="0" y="64"/>
                    </a:cubicBezTo>
                    <a:cubicBezTo>
                      <a:pt x="0" y="64"/>
                      <a:pt x="0" y="64"/>
                      <a:pt x="0" y="64"/>
                    </a:cubicBezTo>
                    <a:cubicBezTo>
                      <a:pt x="0" y="64"/>
                      <a:pt x="0" y="64"/>
                      <a:pt x="0" y="64"/>
                    </a:cubicBezTo>
                    <a:cubicBezTo>
                      <a:pt x="0" y="64"/>
                      <a:pt x="0" y="64"/>
                      <a:pt x="0" y="64"/>
                    </a:cubicBezTo>
                    <a:cubicBezTo>
                      <a:pt x="4" y="53"/>
                      <a:pt x="7" y="41"/>
                      <a:pt x="11" y="30"/>
                    </a:cubicBezTo>
                    <a:cubicBezTo>
                      <a:pt x="13" y="22"/>
                      <a:pt x="15" y="15"/>
                      <a:pt x="17" y="8"/>
                    </a:cubicBezTo>
                    <a:cubicBezTo>
                      <a:pt x="17" y="8"/>
                      <a:pt x="17" y="8"/>
                      <a:pt x="17" y="8"/>
                    </a:cubicBezTo>
                    <a:moveTo>
                      <a:pt x="19" y="0"/>
                    </a:moveTo>
                    <a:cubicBezTo>
                      <a:pt x="17" y="8"/>
                      <a:pt x="17" y="8"/>
                      <a:pt x="17" y="8"/>
                    </a:cubicBezTo>
                    <a:cubicBezTo>
                      <a:pt x="17" y="6"/>
                      <a:pt x="18" y="4"/>
                      <a:pt x="18" y="3"/>
                    </a:cubicBezTo>
                    <a:cubicBezTo>
                      <a:pt x="19" y="2"/>
                      <a:pt x="19" y="1"/>
                      <a:pt x="1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03" name="Freeform 365"/>
              <p:cNvSpPr>
                <a:spLocks noEditPoints="1"/>
              </p:cNvSpPr>
              <p:nvPr/>
            </p:nvSpPr>
            <p:spPr bwMode="auto">
              <a:xfrm>
                <a:off x="2096" y="1508"/>
                <a:ext cx="113" cy="354"/>
              </a:xfrm>
              <a:custGeom>
                <a:avLst/>
                <a:gdLst>
                  <a:gd name="T0" fmla="*/ 50 w 73"/>
                  <a:gd name="T1" fmla="*/ 150 h 228"/>
                  <a:gd name="T2" fmla="*/ 57 w 73"/>
                  <a:gd name="T3" fmla="*/ 180 h 228"/>
                  <a:gd name="T4" fmla="*/ 73 w 73"/>
                  <a:gd name="T5" fmla="*/ 228 h 228"/>
                  <a:gd name="T6" fmla="*/ 72 w 73"/>
                  <a:gd name="T7" fmla="*/ 222 h 228"/>
                  <a:gd name="T8" fmla="*/ 57 w 73"/>
                  <a:gd name="T9" fmla="*/ 178 h 228"/>
                  <a:gd name="T10" fmla="*/ 51 w 73"/>
                  <a:gd name="T11" fmla="*/ 152 h 228"/>
                  <a:gd name="T12" fmla="*/ 50 w 73"/>
                  <a:gd name="T13" fmla="*/ 150 h 228"/>
                  <a:gd name="T14" fmla="*/ 0 w 73"/>
                  <a:gd name="T15" fmla="*/ 0 h 228"/>
                  <a:gd name="T16" fmla="*/ 15 w 73"/>
                  <a:gd name="T17" fmla="*/ 36 h 228"/>
                  <a:gd name="T18" fmla="*/ 49 w 73"/>
                  <a:gd name="T19" fmla="*/ 147 h 228"/>
                  <a:gd name="T20" fmla="*/ 49 w 73"/>
                  <a:gd name="T21" fmla="*/ 147 h 228"/>
                  <a:gd name="T22" fmla="*/ 50 w 73"/>
                  <a:gd name="T23" fmla="*/ 148 h 228"/>
                  <a:gd name="T24" fmla="*/ 15 w 73"/>
                  <a:gd name="T25" fmla="*/ 37 h 228"/>
                  <a:gd name="T26" fmla="*/ 1 w 73"/>
                  <a:gd name="T27" fmla="*/ 3 h 228"/>
                  <a:gd name="T28" fmla="*/ 0 w 73"/>
                  <a:gd name="T29"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228">
                    <a:moveTo>
                      <a:pt x="50" y="150"/>
                    </a:moveTo>
                    <a:cubicBezTo>
                      <a:pt x="53" y="160"/>
                      <a:pt x="55" y="170"/>
                      <a:pt x="57" y="180"/>
                    </a:cubicBezTo>
                    <a:cubicBezTo>
                      <a:pt x="65" y="197"/>
                      <a:pt x="70" y="213"/>
                      <a:pt x="73" y="228"/>
                    </a:cubicBezTo>
                    <a:cubicBezTo>
                      <a:pt x="73" y="226"/>
                      <a:pt x="73" y="224"/>
                      <a:pt x="72" y="222"/>
                    </a:cubicBezTo>
                    <a:cubicBezTo>
                      <a:pt x="69" y="208"/>
                      <a:pt x="64" y="193"/>
                      <a:pt x="57" y="178"/>
                    </a:cubicBezTo>
                    <a:cubicBezTo>
                      <a:pt x="55" y="169"/>
                      <a:pt x="53" y="160"/>
                      <a:pt x="51" y="152"/>
                    </a:cubicBezTo>
                    <a:cubicBezTo>
                      <a:pt x="51" y="151"/>
                      <a:pt x="50" y="151"/>
                      <a:pt x="50" y="150"/>
                    </a:cubicBezTo>
                    <a:moveTo>
                      <a:pt x="0" y="0"/>
                    </a:moveTo>
                    <a:cubicBezTo>
                      <a:pt x="5" y="12"/>
                      <a:pt x="10" y="24"/>
                      <a:pt x="15" y="36"/>
                    </a:cubicBezTo>
                    <a:cubicBezTo>
                      <a:pt x="29" y="72"/>
                      <a:pt x="40" y="109"/>
                      <a:pt x="49" y="147"/>
                    </a:cubicBezTo>
                    <a:cubicBezTo>
                      <a:pt x="49" y="147"/>
                      <a:pt x="49" y="147"/>
                      <a:pt x="49" y="147"/>
                    </a:cubicBezTo>
                    <a:cubicBezTo>
                      <a:pt x="50" y="147"/>
                      <a:pt x="50" y="148"/>
                      <a:pt x="50" y="148"/>
                    </a:cubicBezTo>
                    <a:cubicBezTo>
                      <a:pt x="41" y="110"/>
                      <a:pt x="29" y="73"/>
                      <a:pt x="15" y="37"/>
                    </a:cubicBezTo>
                    <a:cubicBezTo>
                      <a:pt x="11" y="26"/>
                      <a:pt x="6" y="14"/>
                      <a:pt x="1" y="3"/>
                    </a:cubicBezTo>
                    <a:cubicBezTo>
                      <a:pt x="1" y="2"/>
                      <a:pt x="0"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04" name="Freeform 366"/>
              <p:cNvSpPr>
                <a:spLocks noEditPoints="1"/>
              </p:cNvSpPr>
              <p:nvPr/>
            </p:nvSpPr>
            <p:spPr bwMode="auto">
              <a:xfrm>
                <a:off x="1925" y="1245"/>
                <a:ext cx="151" cy="241"/>
              </a:xfrm>
              <a:custGeom>
                <a:avLst/>
                <a:gdLst>
                  <a:gd name="T0" fmla="*/ 61 w 97"/>
                  <a:gd name="T1" fmla="*/ 75 h 155"/>
                  <a:gd name="T2" fmla="*/ 95 w 97"/>
                  <a:gd name="T3" fmla="*/ 150 h 155"/>
                  <a:gd name="T4" fmla="*/ 45 w 97"/>
                  <a:gd name="T5" fmla="*/ 87 h 155"/>
                  <a:gd name="T6" fmla="*/ 46 w 97"/>
                  <a:gd name="T7" fmla="*/ 90 h 155"/>
                  <a:gd name="T8" fmla="*/ 97 w 97"/>
                  <a:gd name="T9" fmla="*/ 155 h 155"/>
                  <a:gd name="T10" fmla="*/ 61 w 97"/>
                  <a:gd name="T11" fmla="*/ 75 h 155"/>
                  <a:gd name="T12" fmla="*/ 61 w 97"/>
                  <a:gd name="T13" fmla="*/ 75 h 155"/>
                  <a:gd name="T14" fmla="*/ 61 w 97"/>
                  <a:gd name="T15" fmla="*/ 75 h 155"/>
                  <a:gd name="T16" fmla="*/ 0 w 97"/>
                  <a:gd name="T17" fmla="*/ 40 h 155"/>
                  <a:gd name="T18" fmla="*/ 1 w 97"/>
                  <a:gd name="T19" fmla="*/ 43 h 155"/>
                  <a:gd name="T20" fmla="*/ 17 w 97"/>
                  <a:gd name="T21" fmla="*/ 59 h 155"/>
                  <a:gd name="T22" fmla="*/ 25 w 97"/>
                  <a:gd name="T23" fmla="*/ 67 h 155"/>
                  <a:gd name="T24" fmla="*/ 25 w 97"/>
                  <a:gd name="T25" fmla="*/ 67 h 155"/>
                  <a:gd name="T26" fmla="*/ 25 w 97"/>
                  <a:gd name="T27" fmla="*/ 67 h 155"/>
                  <a:gd name="T28" fmla="*/ 24 w 97"/>
                  <a:gd name="T29" fmla="*/ 65 h 155"/>
                  <a:gd name="T30" fmla="*/ 24 w 97"/>
                  <a:gd name="T31" fmla="*/ 65 h 155"/>
                  <a:gd name="T32" fmla="*/ 16 w 97"/>
                  <a:gd name="T33" fmla="*/ 56 h 155"/>
                  <a:gd name="T34" fmla="*/ 0 w 97"/>
                  <a:gd name="T35" fmla="*/ 40 h 155"/>
                  <a:gd name="T36" fmla="*/ 17 w 97"/>
                  <a:gd name="T37" fmla="*/ 0 h 155"/>
                  <a:gd name="T38" fmla="*/ 36 w 97"/>
                  <a:gd name="T39" fmla="*/ 31 h 155"/>
                  <a:gd name="T40" fmla="*/ 37 w 97"/>
                  <a:gd name="T41" fmla="*/ 33 h 155"/>
                  <a:gd name="T42" fmla="*/ 29 w 97"/>
                  <a:gd name="T43" fmla="*/ 20 h 155"/>
                  <a:gd name="T44" fmla="*/ 28 w 97"/>
                  <a:gd name="T45" fmla="*/ 18 h 155"/>
                  <a:gd name="T46" fmla="*/ 19 w 97"/>
                  <a:gd name="T47" fmla="*/ 3 h 155"/>
                  <a:gd name="T48" fmla="*/ 17 w 97"/>
                  <a:gd name="T49"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7" h="155">
                    <a:moveTo>
                      <a:pt x="61" y="75"/>
                    </a:moveTo>
                    <a:cubicBezTo>
                      <a:pt x="73" y="99"/>
                      <a:pt x="85" y="124"/>
                      <a:pt x="95" y="150"/>
                    </a:cubicBezTo>
                    <a:cubicBezTo>
                      <a:pt x="81" y="130"/>
                      <a:pt x="65" y="109"/>
                      <a:pt x="45" y="87"/>
                    </a:cubicBezTo>
                    <a:cubicBezTo>
                      <a:pt x="45" y="88"/>
                      <a:pt x="46" y="89"/>
                      <a:pt x="46" y="90"/>
                    </a:cubicBezTo>
                    <a:cubicBezTo>
                      <a:pt x="66" y="112"/>
                      <a:pt x="83" y="134"/>
                      <a:pt x="97" y="155"/>
                    </a:cubicBezTo>
                    <a:cubicBezTo>
                      <a:pt x="86" y="127"/>
                      <a:pt x="74" y="101"/>
                      <a:pt x="61" y="75"/>
                    </a:cubicBezTo>
                    <a:cubicBezTo>
                      <a:pt x="61" y="75"/>
                      <a:pt x="61" y="75"/>
                      <a:pt x="61" y="75"/>
                    </a:cubicBezTo>
                    <a:cubicBezTo>
                      <a:pt x="61" y="75"/>
                      <a:pt x="61" y="75"/>
                      <a:pt x="61" y="75"/>
                    </a:cubicBezTo>
                    <a:moveTo>
                      <a:pt x="0" y="40"/>
                    </a:moveTo>
                    <a:cubicBezTo>
                      <a:pt x="0" y="41"/>
                      <a:pt x="0" y="42"/>
                      <a:pt x="1" y="43"/>
                    </a:cubicBezTo>
                    <a:cubicBezTo>
                      <a:pt x="6" y="49"/>
                      <a:pt x="12" y="54"/>
                      <a:pt x="17" y="59"/>
                    </a:cubicBezTo>
                    <a:cubicBezTo>
                      <a:pt x="20" y="62"/>
                      <a:pt x="22" y="65"/>
                      <a:pt x="25" y="67"/>
                    </a:cubicBezTo>
                    <a:cubicBezTo>
                      <a:pt x="25" y="67"/>
                      <a:pt x="25" y="67"/>
                      <a:pt x="25" y="67"/>
                    </a:cubicBezTo>
                    <a:cubicBezTo>
                      <a:pt x="25" y="67"/>
                      <a:pt x="25" y="67"/>
                      <a:pt x="25" y="67"/>
                    </a:cubicBezTo>
                    <a:cubicBezTo>
                      <a:pt x="25" y="66"/>
                      <a:pt x="24" y="65"/>
                      <a:pt x="24" y="65"/>
                    </a:cubicBezTo>
                    <a:cubicBezTo>
                      <a:pt x="24" y="65"/>
                      <a:pt x="24" y="65"/>
                      <a:pt x="24" y="65"/>
                    </a:cubicBezTo>
                    <a:cubicBezTo>
                      <a:pt x="21" y="62"/>
                      <a:pt x="19" y="59"/>
                      <a:pt x="16" y="56"/>
                    </a:cubicBezTo>
                    <a:cubicBezTo>
                      <a:pt x="11" y="51"/>
                      <a:pt x="5" y="45"/>
                      <a:pt x="0" y="40"/>
                    </a:cubicBezTo>
                    <a:moveTo>
                      <a:pt x="17" y="0"/>
                    </a:moveTo>
                    <a:cubicBezTo>
                      <a:pt x="23" y="10"/>
                      <a:pt x="30" y="20"/>
                      <a:pt x="36" y="31"/>
                    </a:cubicBezTo>
                    <a:cubicBezTo>
                      <a:pt x="37" y="31"/>
                      <a:pt x="37" y="32"/>
                      <a:pt x="37" y="33"/>
                    </a:cubicBezTo>
                    <a:cubicBezTo>
                      <a:pt x="35" y="28"/>
                      <a:pt x="32" y="24"/>
                      <a:pt x="29" y="20"/>
                    </a:cubicBezTo>
                    <a:cubicBezTo>
                      <a:pt x="29" y="19"/>
                      <a:pt x="29" y="19"/>
                      <a:pt x="28" y="18"/>
                    </a:cubicBezTo>
                    <a:cubicBezTo>
                      <a:pt x="25" y="13"/>
                      <a:pt x="22" y="8"/>
                      <a:pt x="19" y="3"/>
                    </a:cubicBezTo>
                    <a:cubicBezTo>
                      <a:pt x="17" y="0"/>
                      <a:pt x="17"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05" name="Freeform 367"/>
              <p:cNvSpPr>
                <a:spLocks noEditPoints="1"/>
              </p:cNvSpPr>
              <p:nvPr/>
            </p:nvSpPr>
            <p:spPr bwMode="auto">
              <a:xfrm>
                <a:off x="1784" y="1040"/>
                <a:ext cx="74" cy="81"/>
              </a:xfrm>
              <a:custGeom>
                <a:avLst/>
                <a:gdLst>
                  <a:gd name="T0" fmla="*/ 29 w 48"/>
                  <a:gd name="T1" fmla="*/ 29 h 52"/>
                  <a:gd name="T2" fmla="*/ 30 w 48"/>
                  <a:gd name="T3" fmla="*/ 31 h 52"/>
                  <a:gd name="T4" fmla="*/ 30 w 48"/>
                  <a:gd name="T5" fmla="*/ 32 h 52"/>
                  <a:gd name="T6" fmla="*/ 48 w 48"/>
                  <a:gd name="T7" fmla="*/ 52 h 52"/>
                  <a:gd name="T8" fmla="*/ 46 w 48"/>
                  <a:gd name="T9" fmla="*/ 49 h 52"/>
                  <a:gd name="T10" fmla="*/ 29 w 48"/>
                  <a:gd name="T11" fmla="*/ 29 h 52"/>
                  <a:gd name="T12" fmla="*/ 0 w 48"/>
                  <a:gd name="T13" fmla="*/ 0 h 52"/>
                  <a:gd name="T14" fmla="*/ 2 w 48"/>
                  <a:gd name="T15" fmla="*/ 2 h 52"/>
                  <a:gd name="T16" fmla="*/ 13 w 48"/>
                  <a:gd name="T17" fmla="*/ 13 h 52"/>
                  <a:gd name="T18" fmla="*/ 23 w 48"/>
                  <a:gd name="T19" fmla="*/ 23 h 52"/>
                  <a:gd name="T20" fmla="*/ 21 w 48"/>
                  <a:gd name="T21" fmla="*/ 21 h 52"/>
                  <a:gd name="T22" fmla="*/ 11 w 48"/>
                  <a:gd name="T23" fmla="*/ 11 h 52"/>
                  <a:gd name="T24" fmla="*/ 0 w 48"/>
                  <a:gd name="T25"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52">
                    <a:moveTo>
                      <a:pt x="29" y="29"/>
                    </a:moveTo>
                    <a:cubicBezTo>
                      <a:pt x="29" y="30"/>
                      <a:pt x="30" y="31"/>
                      <a:pt x="30" y="31"/>
                    </a:cubicBezTo>
                    <a:cubicBezTo>
                      <a:pt x="30" y="32"/>
                      <a:pt x="30" y="32"/>
                      <a:pt x="30" y="32"/>
                    </a:cubicBezTo>
                    <a:cubicBezTo>
                      <a:pt x="37" y="38"/>
                      <a:pt x="43" y="45"/>
                      <a:pt x="48" y="52"/>
                    </a:cubicBezTo>
                    <a:cubicBezTo>
                      <a:pt x="47" y="51"/>
                      <a:pt x="46" y="50"/>
                      <a:pt x="46" y="49"/>
                    </a:cubicBezTo>
                    <a:cubicBezTo>
                      <a:pt x="40" y="42"/>
                      <a:pt x="35" y="36"/>
                      <a:pt x="29" y="29"/>
                    </a:cubicBezTo>
                    <a:moveTo>
                      <a:pt x="0" y="0"/>
                    </a:moveTo>
                    <a:cubicBezTo>
                      <a:pt x="1" y="1"/>
                      <a:pt x="1" y="2"/>
                      <a:pt x="2" y="2"/>
                    </a:cubicBezTo>
                    <a:cubicBezTo>
                      <a:pt x="6" y="6"/>
                      <a:pt x="10" y="10"/>
                      <a:pt x="13" y="13"/>
                    </a:cubicBezTo>
                    <a:cubicBezTo>
                      <a:pt x="16" y="17"/>
                      <a:pt x="20" y="20"/>
                      <a:pt x="23" y="23"/>
                    </a:cubicBezTo>
                    <a:cubicBezTo>
                      <a:pt x="22" y="22"/>
                      <a:pt x="21" y="21"/>
                      <a:pt x="21" y="21"/>
                    </a:cubicBezTo>
                    <a:cubicBezTo>
                      <a:pt x="18" y="18"/>
                      <a:pt x="15" y="14"/>
                      <a:pt x="11" y="11"/>
                    </a:cubicBezTo>
                    <a:cubicBezTo>
                      <a:pt x="8" y="8"/>
                      <a:pt x="4" y="4"/>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06" name="Freeform 368"/>
              <p:cNvSpPr>
                <a:spLocks noEditPoints="1"/>
              </p:cNvSpPr>
              <p:nvPr/>
            </p:nvSpPr>
            <p:spPr bwMode="auto">
              <a:xfrm>
                <a:off x="1801" y="1054"/>
                <a:ext cx="446" cy="1142"/>
              </a:xfrm>
              <a:custGeom>
                <a:avLst/>
                <a:gdLst>
                  <a:gd name="T0" fmla="*/ 287 w 287"/>
                  <a:gd name="T1" fmla="*/ 735 h 735"/>
                  <a:gd name="T2" fmla="*/ 286 w 287"/>
                  <a:gd name="T3" fmla="*/ 710 h 735"/>
                  <a:gd name="T4" fmla="*/ 287 w 287"/>
                  <a:gd name="T5" fmla="*/ 735 h 735"/>
                  <a:gd name="T6" fmla="*/ 286 w 287"/>
                  <a:gd name="T7" fmla="*/ 728 h 735"/>
                  <a:gd name="T8" fmla="*/ 286 w 287"/>
                  <a:gd name="T9" fmla="*/ 710 h 735"/>
                  <a:gd name="T10" fmla="*/ 123 w 287"/>
                  <a:gd name="T11" fmla="*/ 224 h 735"/>
                  <a:gd name="T12" fmla="*/ 153 w 287"/>
                  <a:gd name="T13" fmla="*/ 318 h 735"/>
                  <a:gd name="T14" fmla="*/ 227 w 287"/>
                  <a:gd name="T15" fmla="*/ 418 h 735"/>
                  <a:gd name="T16" fmla="*/ 240 w 287"/>
                  <a:gd name="T17" fmla="*/ 442 h 735"/>
                  <a:gd name="T18" fmla="*/ 255 w 287"/>
                  <a:gd name="T19" fmla="*/ 483 h 735"/>
                  <a:gd name="T20" fmla="*/ 255 w 287"/>
                  <a:gd name="T21" fmla="*/ 480 h 735"/>
                  <a:gd name="T22" fmla="*/ 240 w 287"/>
                  <a:gd name="T23" fmla="*/ 440 h 735"/>
                  <a:gd name="T24" fmla="*/ 239 w 287"/>
                  <a:gd name="T25" fmla="*/ 439 h 735"/>
                  <a:gd name="T26" fmla="*/ 227 w 287"/>
                  <a:gd name="T27" fmla="*/ 416 h 735"/>
                  <a:gd name="T28" fmla="*/ 227 w 287"/>
                  <a:gd name="T29" fmla="*/ 414 h 735"/>
                  <a:gd name="T30" fmla="*/ 154 w 287"/>
                  <a:gd name="T31" fmla="*/ 317 h 735"/>
                  <a:gd name="T32" fmla="*/ 154 w 287"/>
                  <a:gd name="T33" fmla="*/ 317 h 735"/>
                  <a:gd name="T34" fmla="*/ 152 w 287"/>
                  <a:gd name="T35" fmla="*/ 315 h 735"/>
                  <a:gd name="T36" fmla="*/ 124 w 287"/>
                  <a:gd name="T37" fmla="*/ 225 h 735"/>
                  <a:gd name="T38" fmla="*/ 123 w 287"/>
                  <a:gd name="T39" fmla="*/ 224 h 735"/>
                  <a:gd name="T40" fmla="*/ 123 w 287"/>
                  <a:gd name="T41" fmla="*/ 224 h 735"/>
                  <a:gd name="T42" fmla="*/ 123 w 287"/>
                  <a:gd name="T43" fmla="*/ 224 h 735"/>
                  <a:gd name="T44" fmla="*/ 108 w 287"/>
                  <a:gd name="T45" fmla="*/ 180 h 735"/>
                  <a:gd name="T46" fmla="*/ 108 w 287"/>
                  <a:gd name="T47" fmla="*/ 180 h 735"/>
                  <a:gd name="T48" fmla="*/ 108 w 287"/>
                  <a:gd name="T49" fmla="*/ 180 h 735"/>
                  <a:gd name="T50" fmla="*/ 108 w 287"/>
                  <a:gd name="T51" fmla="*/ 180 h 735"/>
                  <a:gd name="T52" fmla="*/ 108 w 287"/>
                  <a:gd name="T53" fmla="*/ 180 h 735"/>
                  <a:gd name="T54" fmla="*/ 109 w 287"/>
                  <a:gd name="T55" fmla="*/ 182 h 735"/>
                  <a:gd name="T56" fmla="*/ 78 w 287"/>
                  <a:gd name="T57" fmla="*/ 113 h 735"/>
                  <a:gd name="T58" fmla="*/ 76 w 287"/>
                  <a:gd name="T59" fmla="*/ 110 h 735"/>
                  <a:gd name="T60" fmla="*/ 77 w 287"/>
                  <a:gd name="T61" fmla="*/ 112 h 735"/>
                  <a:gd name="T62" fmla="*/ 22 w 287"/>
                  <a:gd name="T63" fmla="*/ 26 h 735"/>
                  <a:gd name="T64" fmla="*/ 21 w 287"/>
                  <a:gd name="T65" fmla="*/ 25 h 735"/>
                  <a:gd name="T66" fmla="*/ 21 w 287"/>
                  <a:gd name="T67" fmla="*/ 25 h 735"/>
                  <a:gd name="T68" fmla="*/ 0 w 287"/>
                  <a:gd name="T69" fmla="*/ 0 h 735"/>
                  <a:gd name="T70" fmla="*/ 6 w 287"/>
                  <a:gd name="T71" fmla="*/ 7 h 735"/>
                  <a:gd name="T72" fmla="*/ 6 w 287"/>
                  <a:gd name="T73" fmla="*/ 7 h 735"/>
                  <a:gd name="T74" fmla="*/ 6 w 287"/>
                  <a:gd name="T75" fmla="*/ 7 h 735"/>
                  <a:gd name="T76" fmla="*/ 6 w 287"/>
                  <a:gd name="T77" fmla="*/ 7 h 735"/>
                  <a:gd name="T78" fmla="*/ 7 w 287"/>
                  <a:gd name="T79" fmla="*/ 8 h 735"/>
                  <a:gd name="T80" fmla="*/ 0 w 287"/>
                  <a:gd name="T81"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7" h="735">
                    <a:moveTo>
                      <a:pt x="287" y="735"/>
                    </a:moveTo>
                    <a:cubicBezTo>
                      <a:pt x="287" y="735"/>
                      <a:pt x="287" y="735"/>
                      <a:pt x="287" y="735"/>
                    </a:cubicBezTo>
                    <a:cubicBezTo>
                      <a:pt x="287" y="735"/>
                      <a:pt x="287" y="735"/>
                      <a:pt x="287" y="735"/>
                    </a:cubicBezTo>
                    <a:moveTo>
                      <a:pt x="286" y="710"/>
                    </a:moveTo>
                    <a:cubicBezTo>
                      <a:pt x="286" y="717"/>
                      <a:pt x="286" y="724"/>
                      <a:pt x="286" y="731"/>
                    </a:cubicBezTo>
                    <a:cubicBezTo>
                      <a:pt x="287" y="732"/>
                      <a:pt x="287" y="734"/>
                      <a:pt x="287" y="735"/>
                    </a:cubicBezTo>
                    <a:cubicBezTo>
                      <a:pt x="287" y="731"/>
                      <a:pt x="287" y="731"/>
                      <a:pt x="287" y="731"/>
                    </a:cubicBezTo>
                    <a:cubicBezTo>
                      <a:pt x="287" y="730"/>
                      <a:pt x="286" y="729"/>
                      <a:pt x="286" y="728"/>
                    </a:cubicBezTo>
                    <a:cubicBezTo>
                      <a:pt x="286" y="722"/>
                      <a:pt x="286" y="716"/>
                      <a:pt x="286" y="710"/>
                    </a:cubicBezTo>
                    <a:cubicBezTo>
                      <a:pt x="286" y="710"/>
                      <a:pt x="286" y="710"/>
                      <a:pt x="286" y="710"/>
                    </a:cubicBezTo>
                    <a:cubicBezTo>
                      <a:pt x="286" y="710"/>
                      <a:pt x="286" y="710"/>
                      <a:pt x="286" y="710"/>
                    </a:cubicBezTo>
                    <a:moveTo>
                      <a:pt x="123" y="224"/>
                    </a:moveTo>
                    <a:cubicBezTo>
                      <a:pt x="131" y="251"/>
                      <a:pt x="138" y="279"/>
                      <a:pt x="143" y="308"/>
                    </a:cubicBezTo>
                    <a:cubicBezTo>
                      <a:pt x="146" y="311"/>
                      <a:pt x="150" y="315"/>
                      <a:pt x="153" y="318"/>
                    </a:cubicBezTo>
                    <a:cubicBezTo>
                      <a:pt x="153" y="319"/>
                      <a:pt x="154" y="319"/>
                      <a:pt x="154" y="320"/>
                    </a:cubicBezTo>
                    <a:cubicBezTo>
                      <a:pt x="186" y="355"/>
                      <a:pt x="210" y="388"/>
                      <a:pt x="227" y="418"/>
                    </a:cubicBezTo>
                    <a:cubicBezTo>
                      <a:pt x="228" y="418"/>
                      <a:pt x="228" y="419"/>
                      <a:pt x="228" y="419"/>
                    </a:cubicBezTo>
                    <a:cubicBezTo>
                      <a:pt x="233" y="427"/>
                      <a:pt x="237" y="435"/>
                      <a:pt x="240" y="442"/>
                    </a:cubicBezTo>
                    <a:cubicBezTo>
                      <a:pt x="240" y="443"/>
                      <a:pt x="241" y="443"/>
                      <a:pt x="241" y="444"/>
                    </a:cubicBezTo>
                    <a:cubicBezTo>
                      <a:pt x="247" y="458"/>
                      <a:pt x="252" y="471"/>
                      <a:pt x="255" y="483"/>
                    </a:cubicBezTo>
                    <a:cubicBezTo>
                      <a:pt x="255" y="482"/>
                      <a:pt x="255" y="482"/>
                      <a:pt x="255" y="481"/>
                    </a:cubicBezTo>
                    <a:cubicBezTo>
                      <a:pt x="255" y="480"/>
                      <a:pt x="255" y="480"/>
                      <a:pt x="255" y="480"/>
                    </a:cubicBezTo>
                    <a:cubicBezTo>
                      <a:pt x="251" y="468"/>
                      <a:pt x="247" y="454"/>
                      <a:pt x="240" y="440"/>
                    </a:cubicBezTo>
                    <a:cubicBezTo>
                      <a:pt x="240" y="440"/>
                      <a:pt x="240" y="440"/>
                      <a:pt x="240" y="440"/>
                    </a:cubicBezTo>
                    <a:cubicBezTo>
                      <a:pt x="240" y="440"/>
                      <a:pt x="240" y="439"/>
                      <a:pt x="239" y="439"/>
                    </a:cubicBezTo>
                    <a:cubicBezTo>
                      <a:pt x="239" y="439"/>
                      <a:pt x="239" y="439"/>
                      <a:pt x="239" y="439"/>
                    </a:cubicBezTo>
                    <a:cubicBezTo>
                      <a:pt x="236" y="431"/>
                      <a:pt x="232" y="424"/>
                      <a:pt x="227" y="416"/>
                    </a:cubicBezTo>
                    <a:cubicBezTo>
                      <a:pt x="227" y="416"/>
                      <a:pt x="227" y="416"/>
                      <a:pt x="227" y="416"/>
                    </a:cubicBezTo>
                    <a:cubicBezTo>
                      <a:pt x="227" y="416"/>
                      <a:pt x="227" y="416"/>
                      <a:pt x="227" y="416"/>
                    </a:cubicBezTo>
                    <a:cubicBezTo>
                      <a:pt x="227" y="415"/>
                      <a:pt x="227" y="415"/>
                      <a:pt x="227" y="414"/>
                    </a:cubicBezTo>
                    <a:cubicBezTo>
                      <a:pt x="227" y="414"/>
                      <a:pt x="227" y="414"/>
                      <a:pt x="227" y="414"/>
                    </a:cubicBezTo>
                    <a:cubicBezTo>
                      <a:pt x="209" y="384"/>
                      <a:pt x="185" y="352"/>
                      <a:pt x="154" y="317"/>
                    </a:cubicBezTo>
                    <a:cubicBezTo>
                      <a:pt x="154" y="317"/>
                      <a:pt x="154" y="317"/>
                      <a:pt x="154" y="317"/>
                    </a:cubicBezTo>
                    <a:cubicBezTo>
                      <a:pt x="154" y="317"/>
                      <a:pt x="154" y="317"/>
                      <a:pt x="154" y="317"/>
                    </a:cubicBezTo>
                    <a:cubicBezTo>
                      <a:pt x="153" y="316"/>
                      <a:pt x="153" y="315"/>
                      <a:pt x="152" y="315"/>
                    </a:cubicBezTo>
                    <a:cubicBezTo>
                      <a:pt x="152" y="315"/>
                      <a:pt x="152" y="315"/>
                      <a:pt x="152" y="315"/>
                    </a:cubicBezTo>
                    <a:cubicBezTo>
                      <a:pt x="149" y="312"/>
                      <a:pt x="147" y="309"/>
                      <a:pt x="144" y="306"/>
                    </a:cubicBezTo>
                    <a:cubicBezTo>
                      <a:pt x="139" y="279"/>
                      <a:pt x="133" y="251"/>
                      <a:pt x="124" y="225"/>
                    </a:cubicBezTo>
                    <a:cubicBezTo>
                      <a:pt x="124" y="225"/>
                      <a:pt x="124" y="225"/>
                      <a:pt x="124" y="225"/>
                    </a:cubicBezTo>
                    <a:cubicBezTo>
                      <a:pt x="124" y="225"/>
                      <a:pt x="124" y="224"/>
                      <a:pt x="123" y="224"/>
                    </a:cubicBezTo>
                    <a:cubicBezTo>
                      <a:pt x="123" y="224"/>
                      <a:pt x="123" y="224"/>
                      <a:pt x="123" y="224"/>
                    </a:cubicBezTo>
                    <a:cubicBezTo>
                      <a:pt x="123" y="224"/>
                      <a:pt x="123" y="224"/>
                      <a:pt x="123" y="224"/>
                    </a:cubicBezTo>
                    <a:cubicBezTo>
                      <a:pt x="123" y="224"/>
                      <a:pt x="123" y="224"/>
                      <a:pt x="123" y="224"/>
                    </a:cubicBezTo>
                    <a:cubicBezTo>
                      <a:pt x="123" y="224"/>
                      <a:pt x="123" y="224"/>
                      <a:pt x="123" y="224"/>
                    </a:cubicBezTo>
                    <a:moveTo>
                      <a:pt x="78" y="113"/>
                    </a:moveTo>
                    <a:cubicBezTo>
                      <a:pt x="89" y="135"/>
                      <a:pt x="99" y="157"/>
                      <a:pt x="108" y="180"/>
                    </a:cubicBezTo>
                    <a:cubicBezTo>
                      <a:pt x="108" y="180"/>
                      <a:pt x="108" y="180"/>
                      <a:pt x="108" y="180"/>
                    </a:cubicBezTo>
                    <a:cubicBezTo>
                      <a:pt x="108" y="180"/>
                      <a:pt x="108" y="180"/>
                      <a:pt x="108" y="180"/>
                    </a:cubicBezTo>
                    <a:cubicBezTo>
                      <a:pt x="108" y="180"/>
                      <a:pt x="108" y="180"/>
                      <a:pt x="108" y="180"/>
                    </a:cubicBezTo>
                    <a:cubicBezTo>
                      <a:pt x="108" y="180"/>
                      <a:pt x="108" y="180"/>
                      <a:pt x="108" y="180"/>
                    </a:cubicBezTo>
                    <a:cubicBezTo>
                      <a:pt x="108" y="180"/>
                      <a:pt x="108" y="180"/>
                      <a:pt x="108" y="180"/>
                    </a:cubicBezTo>
                    <a:cubicBezTo>
                      <a:pt x="108" y="180"/>
                      <a:pt x="108" y="180"/>
                      <a:pt x="108" y="180"/>
                    </a:cubicBezTo>
                    <a:cubicBezTo>
                      <a:pt x="108" y="180"/>
                      <a:pt x="108" y="180"/>
                      <a:pt x="108" y="180"/>
                    </a:cubicBezTo>
                    <a:cubicBezTo>
                      <a:pt x="108" y="180"/>
                      <a:pt x="108" y="180"/>
                      <a:pt x="108" y="180"/>
                    </a:cubicBezTo>
                    <a:cubicBezTo>
                      <a:pt x="108" y="181"/>
                      <a:pt x="109" y="181"/>
                      <a:pt x="109" y="182"/>
                    </a:cubicBezTo>
                    <a:cubicBezTo>
                      <a:pt x="109" y="182"/>
                      <a:pt x="109" y="182"/>
                      <a:pt x="109" y="182"/>
                    </a:cubicBezTo>
                    <a:cubicBezTo>
                      <a:pt x="100" y="159"/>
                      <a:pt x="90" y="136"/>
                      <a:pt x="79" y="115"/>
                    </a:cubicBezTo>
                    <a:cubicBezTo>
                      <a:pt x="78" y="114"/>
                      <a:pt x="78" y="114"/>
                      <a:pt x="78" y="113"/>
                    </a:cubicBezTo>
                    <a:moveTo>
                      <a:pt x="21" y="25"/>
                    </a:moveTo>
                    <a:cubicBezTo>
                      <a:pt x="42" y="52"/>
                      <a:pt x="60" y="80"/>
                      <a:pt x="76" y="110"/>
                    </a:cubicBezTo>
                    <a:cubicBezTo>
                      <a:pt x="76" y="110"/>
                      <a:pt x="76" y="110"/>
                      <a:pt x="76" y="110"/>
                    </a:cubicBezTo>
                    <a:cubicBezTo>
                      <a:pt x="77" y="111"/>
                      <a:pt x="77" y="111"/>
                      <a:pt x="77" y="112"/>
                    </a:cubicBezTo>
                    <a:cubicBezTo>
                      <a:pt x="61" y="81"/>
                      <a:pt x="43" y="53"/>
                      <a:pt x="22" y="26"/>
                    </a:cubicBezTo>
                    <a:cubicBezTo>
                      <a:pt x="22" y="26"/>
                      <a:pt x="22" y="26"/>
                      <a:pt x="22" y="26"/>
                    </a:cubicBezTo>
                    <a:cubicBezTo>
                      <a:pt x="22" y="26"/>
                      <a:pt x="22" y="26"/>
                      <a:pt x="21" y="25"/>
                    </a:cubicBezTo>
                    <a:cubicBezTo>
                      <a:pt x="21" y="25"/>
                      <a:pt x="21" y="25"/>
                      <a:pt x="21" y="25"/>
                    </a:cubicBezTo>
                    <a:cubicBezTo>
                      <a:pt x="21" y="25"/>
                      <a:pt x="21" y="25"/>
                      <a:pt x="21" y="25"/>
                    </a:cubicBezTo>
                    <a:cubicBezTo>
                      <a:pt x="21" y="25"/>
                      <a:pt x="21" y="25"/>
                      <a:pt x="21" y="25"/>
                    </a:cubicBezTo>
                    <a:cubicBezTo>
                      <a:pt x="21" y="25"/>
                      <a:pt x="21" y="25"/>
                      <a:pt x="21" y="25"/>
                    </a:cubicBezTo>
                    <a:moveTo>
                      <a:pt x="0" y="0"/>
                    </a:moveTo>
                    <a:cubicBezTo>
                      <a:pt x="2" y="2"/>
                      <a:pt x="4" y="5"/>
                      <a:pt x="6" y="7"/>
                    </a:cubicBezTo>
                    <a:cubicBezTo>
                      <a:pt x="6" y="7"/>
                      <a:pt x="6" y="7"/>
                      <a:pt x="6" y="7"/>
                    </a:cubicBezTo>
                    <a:cubicBezTo>
                      <a:pt x="6" y="7"/>
                      <a:pt x="6" y="7"/>
                      <a:pt x="6" y="7"/>
                    </a:cubicBezTo>
                    <a:cubicBezTo>
                      <a:pt x="6" y="7"/>
                      <a:pt x="6" y="7"/>
                      <a:pt x="6" y="7"/>
                    </a:cubicBezTo>
                    <a:cubicBezTo>
                      <a:pt x="6" y="7"/>
                      <a:pt x="6" y="7"/>
                      <a:pt x="6" y="7"/>
                    </a:cubicBezTo>
                    <a:cubicBezTo>
                      <a:pt x="6" y="7"/>
                      <a:pt x="6" y="7"/>
                      <a:pt x="6" y="7"/>
                    </a:cubicBezTo>
                    <a:cubicBezTo>
                      <a:pt x="6" y="7"/>
                      <a:pt x="6" y="7"/>
                      <a:pt x="6" y="7"/>
                    </a:cubicBezTo>
                    <a:cubicBezTo>
                      <a:pt x="6" y="7"/>
                      <a:pt x="6" y="7"/>
                      <a:pt x="6" y="7"/>
                    </a:cubicBezTo>
                    <a:cubicBezTo>
                      <a:pt x="6" y="7"/>
                      <a:pt x="7" y="7"/>
                      <a:pt x="7" y="8"/>
                    </a:cubicBezTo>
                    <a:cubicBezTo>
                      <a:pt x="7" y="8"/>
                      <a:pt x="7" y="8"/>
                      <a:pt x="7" y="8"/>
                    </a:cubicBezTo>
                    <a:cubicBezTo>
                      <a:pt x="6" y="6"/>
                      <a:pt x="4" y="4"/>
                      <a:pt x="2" y="2"/>
                    </a:cubicBezTo>
                    <a:cubicBezTo>
                      <a:pt x="1"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07" name="Freeform 369"/>
              <p:cNvSpPr>
                <a:spLocks noEditPoints="1"/>
              </p:cNvSpPr>
              <p:nvPr/>
            </p:nvSpPr>
            <p:spPr bwMode="auto">
              <a:xfrm>
                <a:off x="2149" y="1792"/>
                <a:ext cx="84" cy="650"/>
              </a:xfrm>
              <a:custGeom>
                <a:avLst/>
                <a:gdLst>
                  <a:gd name="T0" fmla="*/ 52 w 54"/>
                  <a:gd name="T1" fmla="*/ 419 h 419"/>
                  <a:gd name="T2" fmla="*/ 54 w 54"/>
                  <a:gd name="T3" fmla="*/ 403 h 419"/>
                  <a:gd name="T4" fmla="*/ 52 w 54"/>
                  <a:gd name="T5" fmla="*/ 418 h 419"/>
                  <a:gd name="T6" fmla="*/ 54 w 54"/>
                  <a:gd name="T7" fmla="*/ 403 h 419"/>
                  <a:gd name="T8" fmla="*/ 53 w 54"/>
                  <a:gd name="T9" fmla="*/ 390 h 419"/>
                  <a:gd name="T10" fmla="*/ 54 w 54"/>
                  <a:gd name="T11" fmla="*/ 401 h 419"/>
                  <a:gd name="T12" fmla="*/ 54 w 54"/>
                  <a:gd name="T13" fmla="*/ 387 h 419"/>
                  <a:gd name="T14" fmla="*/ 51 w 54"/>
                  <a:gd name="T15" fmla="*/ 376 h 419"/>
                  <a:gd name="T16" fmla="*/ 53 w 54"/>
                  <a:gd name="T17" fmla="*/ 389 h 419"/>
                  <a:gd name="T18" fmla="*/ 52 w 54"/>
                  <a:gd name="T19" fmla="*/ 372 h 419"/>
                  <a:gd name="T20" fmla="*/ 44 w 54"/>
                  <a:gd name="T21" fmla="*/ 329 h 419"/>
                  <a:gd name="T22" fmla="*/ 44 w 54"/>
                  <a:gd name="T23" fmla="*/ 329 h 419"/>
                  <a:gd name="T24" fmla="*/ 44 w 54"/>
                  <a:gd name="T25" fmla="*/ 333 h 419"/>
                  <a:gd name="T26" fmla="*/ 44 w 54"/>
                  <a:gd name="T27" fmla="*/ 344 h 419"/>
                  <a:gd name="T28" fmla="*/ 51 w 54"/>
                  <a:gd name="T29" fmla="*/ 374 h 419"/>
                  <a:gd name="T30" fmla="*/ 52 w 54"/>
                  <a:gd name="T31" fmla="*/ 370 h 419"/>
                  <a:gd name="T32" fmla="*/ 45 w 54"/>
                  <a:gd name="T33" fmla="*/ 341 h 419"/>
                  <a:gd name="T34" fmla="*/ 44 w 54"/>
                  <a:gd name="T35" fmla="*/ 340 h 419"/>
                  <a:gd name="T36" fmla="*/ 44 w 54"/>
                  <a:gd name="T37" fmla="*/ 339 h 419"/>
                  <a:gd name="T38" fmla="*/ 45 w 54"/>
                  <a:gd name="T39" fmla="*/ 331 h 419"/>
                  <a:gd name="T40" fmla="*/ 50 w 54"/>
                  <a:gd name="T41" fmla="*/ 268 h 419"/>
                  <a:gd name="T42" fmla="*/ 6 w 54"/>
                  <a:gd name="T43" fmla="*/ 73 h 419"/>
                  <a:gd name="T44" fmla="*/ 26 w 54"/>
                  <a:gd name="T45" fmla="*/ 105 h 419"/>
                  <a:gd name="T46" fmla="*/ 52 w 54"/>
                  <a:gd name="T47" fmla="*/ 212 h 419"/>
                  <a:gd name="T48" fmla="*/ 52 w 54"/>
                  <a:gd name="T49" fmla="*/ 212 h 419"/>
                  <a:gd name="T50" fmla="*/ 52 w 54"/>
                  <a:gd name="T51" fmla="*/ 215 h 419"/>
                  <a:gd name="T52" fmla="*/ 51 w 54"/>
                  <a:gd name="T53" fmla="*/ 266 h 419"/>
                  <a:gd name="T54" fmla="*/ 53 w 54"/>
                  <a:gd name="T55" fmla="*/ 213 h 419"/>
                  <a:gd name="T56" fmla="*/ 26 w 54"/>
                  <a:gd name="T57" fmla="*/ 101 h 419"/>
                  <a:gd name="T58" fmla="*/ 26 w 54"/>
                  <a:gd name="T59" fmla="*/ 101 h 419"/>
                  <a:gd name="T60" fmla="*/ 25 w 54"/>
                  <a:gd name="T61" fmla="*/ 100 h 419"/>
                  <a:gd name="T62" fmla="*/ 1 w 54"/>
                  <a:gd name="T63" fmla="*/ 1 h 419"/>
                  <a:gd name="T64" fmla="*/ 0 w 54"/>
                  <a:gd name="T65" fmla="*/ 0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 h="419">
                    <a:moveTo>
                      <a:pt x="52" y="418"/>
                    </a:moveTo>
                    <a:cubicBezTo>
                      <a:pt x="52" y="419"/>
                      <a:pt x="52" y="419"/>
                      <a:pt x="52" y="419"/>
                    </a:cubicBezTo>
                    <a:cubicBezTo>
                      <a:pt x="52" y="419"/>
                      <a:pt x="52" y="419"/>
                      <a:pt x="52" y="418"/>
                    </a:cubicBezTo>
                    <a:moveTo>
                      <a:pt x="54" y="403"/>
                    </a:moveTo>
                    <a:cubicBezTo>
                      <a:pt x="54" y="404"/>
                      <a:pt x="54" y="405"/>
                      <a:pt x="53" y="406"/>
                    </a:cubicBezTo>
                    <a:cubicBezTo>
                      <a:pt x="53" y="410"/>
                      <a:pt x="53" y="415"/>
                      <a:pt x="52" y="418"/>
                    </a:cubicBezTo>
                    <a:cubicBezTo>
                      <a:pt x="53" y="414"/>
                      <a:pt x="53" y="414"/>
                      <a:pt x="53" y="414"/>
                    </a:cubicBezTo>
                    <a:cubicBezTo>
                      <a:pt x="53" y="411"/>
                      <a:pt x="54" y="407"/>
                      <a:pt x="54" y="403"/>
                    </a:cubicBezTo>
                    <a:moveTo>
                      <a:pt x="54" y="387"/>
                    </a:moveTo>
                    <a:cubicBezTo>
                      <a:pt x="53" y="388"/>
                      <a:pt x="53" y="389"/>
                      <a:pt x="53" y="390"/>
                    </a:cubicBezTo>
                    <a:cubicBezTo>
                      <a:pt x="53" y="395"/>
                      <a:pt x="54" y="400"/>
                      <a:pt x="53" y="405"/>
                    </a:cubicBezTo>
                    <a:cubicBezTo>
                      <a:pt x="54" y="404"/>
                      <a:pt x="54" y="403"/>
                      <a:pt x="54" y="401"/>
                    </a:cubicBezTo>
                    <a:cubicBezTo>
                      <a:pt x="54" y="401"/>
                      <a:pt x="54" y="401"/>
                      <a:pt x="54" y="401"/>
                    </a:cubicBezTo>
                    <a:cubicBezTo>
                      <a:pt x="54" y="396"/>
                      <a:pt x="54" y="392"/>
                      <a:pt x="54" y="387"/>
                    </a:cubicBezTo>
                    <a:moveTo>
                      <a:pt x="52" y="372"/>
                    </a:moveTo>
                    <a:cubicBezTo>
                      <a:pt x="52" y="373"/>
                      <a:pt x="52" y="374"/>
                      <a:pt x="51" y="376"/>
                    </a:cubicBezTo>
                    <a:cubicBezTo>
                      <a:pt x="52" y="380"/>
                      <a:pt x="53" y="385"/>
                      <a:pt x="53" y="389"/>
                    </a:cubicBezTo>
                    <a:cubicBezTo>
                      <a:pt x="53" y="389"/>
                      <a:pt x="53" y="389"/>
                      <a:pt x="53" y="389"/>
                    </a:cubicBezTo>
                    <a:cubicBezTo>
                      <a:pt x="53" y="388"/>
                      <a:pt x="53" y="386"/>
                      <a:pt x="54" y="385"/>
                    </a:cubicBezTo>
                    <a:cubicBezTo>
                      <a:pt x="53" y="381"/>
                      <a:pt x="53" y="376"/>
                      <a:pt x="52" y="372"/>
                    </a:cubicBezTo>
                    <a:moveTo>
                      <a:pt x="50" y="268"/>
                    </a:moveTo>
                    <a:cubicBezTo>
                      <a:pt x="49" y="289"/>
                      <a:pt x="47" y="309"/>
                      <a:pt x="44" y="329"/>
                    </a:cubicBezTo>
                    <a:cubicBezTo>
                      <a:pt x="44" y="329"/>
                      <a:pt x="44" y="329"/>
                      <a:pt x="44" y="329"/>
                    </a:cubicBezTo>
                    <a:cubicBezTo>
                      <a:pt x="44" y="329"/>
                      <a:pt x="44" y="329"/>
                      <a:pt x="44" y="329"/>
                    </a:cubicBezTo>
                    <a:cubicBezTo>
                      <a:pt x="44" y="331"/>
                      <a:pt x="44" y="332"/>
                      <a:pt x="44" y="333"/>
                    </a:cubicBezTo>
                    <a:cubicBezTo>
                      <a:pt x="44" y="333"/>
                      <a:pt x="44" y="333"/>
                      <a:pt x="44" y="333"/>
                    </a:cubicBezTo>
                    <a:cubicBezTo>
                      <a:pt x="44" y="336"/>
                      <a:pt x="43" y="339"/>
                      <a:pt x="43" y="342"/>
                    </a:cubicBezTo>
                    <a:cubicBezTo>
                      <a:pt x="43" y="342"/>
                      <a:pt x="43" y="343"/>
                      <a:pt x="44" y="344"/>
                    </a:cubicBezTo>
                    <a:cubicBezTo>
                      <a:pt x="44" y="344"/>
                      <a:pt x="44" y="345"/>
                      <a:pt x="44" y="345"/>
                    </a:cubicBezTo>
                    <a:cubicBezTo>
                      <a:pt x="47" y="355"/>
                      <a:pt x="50" y="365"/>
                      <a:pt x="51" y="374"/>
                    </a:cubicBezTo>
                    <a:cubicBezTo>
                      <a:pt x="51" y="374"/>
                      <a:pt x="51" y="374"/>
                      <a:pt x="51" y="374"/>
                    </a:cubicBezTo>
                    <a:cubicBezTo>
                      <a:pt x="51" y="373"/>
                      <a:pt x="51" y="372"/>
                      <a:pt x="52" y="370"/>
                    </a:cubicBezTo>
                    <a:cubicBezTo>
                      <a:pt x="50" y="361"/>
                      <a:pt x="48" y="351"/>
                      <a:pt x="45" y="341"/>
                    </a:cubicBezTo>
                    <a:cubicBezTo>
                      <a:pt x="45" y="341"/>
                      <a:pt x="45" y="341"/>
                      <a:pt x="45" y="341"/>
                    </a:cubicBezTo>
                    <a:cubicBezTo>
                      <a:pt x="44" y="341"/>
                      <a:pt x="44" y="340"/>
                      <a:pt x="44" y="340"/>
                    </a:cubicBezTo>
                    <a:cubicBezTo>
                      <a:pt x="44" y="340"/>
                      <a:pt x="44" y="340"/>
                      <a:pt x="44" y="340"/>
                    </a:cubicBezTo>
                    <a:cubicBezTo>
                      <a:pt x="44" y="340"/>
                      <a:pt x="44" y="340"/>
                      <a:pt x="44" y="340"/>
                    </a:cubicBezTo>
                    <a:cubicBezTo>
                      <a:pt x="44" y="339"/>
                      <a:pt x="44" y="339"/>
                      <a:pt x="44" y="339"/>
                    </a:cubicBezTo>
                    <a:cubicBezTo>
                      <a:pt x="44" y="338"/>
                      <a:pt x="44" y="336"/>
                      <a:pt x="44" y="335"/>
                    </a:cubicBezTo>
                    <a:cubicBezTo>
                      <a:pt x="45" y="334"/>
                      <a:pt x="45" y="332"/>
                      <a:pt x="45" y="331"/>
                    </a:cubicBezTo>
                    <a:cubicBezTo>
                      <a:pt x="48" y="311"/>
                      <a:pt x="50" y="290"/>
                      <a:pt x="51" y="270"/>
                    </a:cubicBezTo>
                    <a:cubicBezTo>
                      <a:pt x="51" y="269"/>
                      <a:pt x="51" y="269"/>
                      <a:pt x="50" y="268"/>
                    </a:cubicBezTo>
                    <a:moveTo>
                      <a:pt x="0" y="0"/>
                    </a:moveTo>
                    <a:cubicBezTo>
                      <a:pt x="3" y="24"/>
                      <a:pt x="5" y="48"/>
                      <a:pt x="6" y="73"/>
                    </a:cubicBezTo>
                    <a:cubicBezTo>
                      <a:pt x="13" y="83"/>
                      <a:pt x="19" y="93"/>
                      <a:pt x="25" y="103"/>
                    </a:cubicBezTo>
                    <a:cubicBezTo>
                      <a:pt x="25" y="104"/>
                      <a:pt x="25" y="105"/>
                      <a:pt x="26" y="105"/>
                    </a:cubicBezTo>
                    <a:cubicBezTo>
                      <a:pt x="37" y="125"/>
                      <a:pt x="45" y="143"/>
                      <a:pt x="51" y="161"/>
                    </a:cubicBezTo>
                    <a:cubicBezTo>
                      <a:pt x="52" y="178"/>
                      <a:pt x="52" y="195"/>
                      <a:pt x="52" y="212"/>
                    </a:cubicBezTo>
                    <a:cubicBezTo>
                      <a:pt x="52" y="212"/>
                      <a:pt x="52" y="212"/>
                      <a:pt x="52" y="212"/>
                    </a:cubicBezTo>
                    <a:cubicBezTo>
                      <a:pt x="52" y="212"/>
                      <a:pt x="52" y="212"/>
                      <a:pt x="52" y="212"/>
                    </a:cubicBezTo>
                    <a:cubicBezTo>
                      <a:pt x="52" y="213"/>
                      <a:pt x="52" y="214"/>
                      <a:pt x="52" y="215"/>
                    </a:cubicBezTo>
                    <a:cubicBezTo>
                      <a:pt x="52" y="215"/>
                      <a:pt x="52" y="215"/>
                      <a:pt x="52" y="215"/>
                    </a:cubicBezTo>
                    <a:cubicBezTo>
                      <a:pt x="52" y="232"/>
                      <a:pt x="52" y="248"/>
                      <a:pt x="51" y="264"/>
                    </a:cubicBezTo>
                    <a:cubicBezTo>
                      <a:pt x="51" y="265"/>
                      <a:pt x="51" y="265"/>
                      <a:pt x="51" y="266"/>
                    </a:cubicBezTo>
                    <a:cubicBezTo>
                      <a:pt x="52" y="250"/>
                      <a:pt x="53" y="233"/>
                      <a:pt x="53" y="217"/>
                    </a:cubicBezTo>
                    <a:cubicBezTo>
                      <a:pt x="53" y="216"/>
                      <a:pt x="53" y="214"/>
                      <a:pt x="53" y="213"/>
                    </a:cubicBezTo>
                    <a:cubicBezTo>
                      <a:pt x="53" y="195"/>
                      <a:pt x="52" y="176"/>
                      <a:pt x="51" y="158"/>
                    </a:cubicBezTo>
                    <a:cubicBezTo>
                      <a:pt x="46" y="140"/>
                      <a:pt x="37" y="121"/>
                      <a:pt x="26" y="101"/>
                    </a:cubicBezTo>
                    <a:cubicBezTo>
                      <a:pt x="26" y="101"/>
                      <a:pt x="26" y="101"/>
                      <a:pt x="26" y="101"/>
                    </a:cubicBezTo>
                    <a:cubicBezTo>
                      <a:pt x="26" y="101"/>
                      <a:pt x="26" y="101"/>
                      <a:pt x="26" y="101"/>
                    </a:cubicBezTo>
                    <a:cubicBezTo>
                      <a:pt x="25" y="101"/>
                      <a:pt x="25" y="100"/>
                      <a:pt x="25" y="100"/>
                    </a:cubicBezTo>
                    <a:cubicBezTo>
                      <a:pt x="25" y="100"/>
                      <a:pt x="25" y="100"/>
                      <a:pt x="25" y="100"/>
                    </a:cubicBezTo>
                    <a:cubicBezTo>
                      <a:pt x="19" y="90"/>
                      <a:pt x="13" y="81"/>
                      <a:pt x="7" y="71"/>
                    </a:cubicBezTo>
                    <a:cubicBezTo>
                      <a:pt x="6" y="47"/>
                      <a:pt x="4" y="24"/>
                      <a:pt x="1" y="1"/>
                    </a:cubicBezTo>
                    <a:cubicBezTo>
                      <a:pt x="1" y="1"/>
                      <a:pt x="1"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08" name="Freeform 370"/>
              <p:cNvSpPr>
                <a:spLocks noEditPoints="1"/>
              </p:cNvSpPr>
              <p:nvPr/>
            </p:nvSpPr>
            <p:spPr bwMode="auto">
              <a:xfrm>
                <a:off x="1771" y="1090"/>
                <a:ext cx="474" cy="1456"/>
              </a:xfrm>
              <a:custGeom>
                <a:avLst/>
                <a:gdLst>
                  <a:gd name="T0" fmla="*/ 272 w 305"/>
                  <a:gd name="T1" fmla="*/ 936 h 938"/>
                  <a:gd name="T2" fmla="*/ 272 w 305"/>
                  <a:gd name="T3" fmla="*/ 937 h 938"/>
                  <a:gd name="T4" fmla="*/ 272 w 305"/>
                  <a:gd name="T5" fmla="*/ 937 h 938"/>
                  <a:gd name="T6" fmla="*/ 272 w 305"/>
                  <a:gd name="T7" fmla="*/ 937 h 938"/>
                  <a:gd name="T8" fmla="*/ 272 w 305"/>
                  <a:gd name="T9" fmla="*/ 938 h 938"/>
                  <a:gd name="T10" fmla="*/ 272 w 305"/>
                  <a:gd name="T11" fmla="*/ 938 h 938"/>
                  <a:gd name="T12" fmla="*/ 272 w 305"/>
                  <a:gd name="T13" fmla="*/ 938 h 938"/>
                  <a:gd name="T14" fmla="*/ 272 w 305"/>
                  <a:gd name="T15" fmla="*/ 937 h 938"/>
                  <a:gd name="T16" fmla="*/ 272 w 305"/>
                  <a:gd name="T17" fmla="*/ 936 h 938"/>
                  <a:gd name="T18" fmla="*/ 300 w 305"/>
                  <a:gd name="T19" fmla="*/ 777 h 938"/>
                  <a:gd name="T20" fmla="*/ 296 w 305"/>
                  <a:gd name="T21" fmla="*/ 814 h 938"/>
                  <a:gd name="T22" fmla="*/ 296 w 305"/>
                  <a:gd name="T23" fmla="*/ 814 h 938"/>
                  <a:gd name="T24" fmla="*/ 296 w 305"/>
                  <a:gd name="T25" fmla="*/ 814 h 938"/>
                  <a:gd name="T26" fmla="*/ 295 w 305"/>
                  <a:gd name="T27" fmla="*/ 818 h 938"/>
                  <a:gd name="T28" fmla="*/ 295 w 305"/>
                  <a:gd name="T29" fmla="*/ 818 h 938"/>
                  <a:gd name="T30" fmla="*/ 295 w 305"/>
                  <a:gd name="T31" fmla="*/ 822 h 938"/>
                  <a:gd name="T32" fmla="*/ 295 w 305"/>
                  <a:gd name="T33" fmla="*/ 822 h 938"/>
                  <a:gd name="T34" fmla="*/ 294 w 305"/>
                  <a:gd name="T35" fmla="*/ 826 h 938"/>
                  <a:gd name="T36" fmla="*/ 294 w 305"/>
                  <a:gd name="T37" fmla="*/ 826 h 938"/>
                  <a:gd name="T38" fmla="*/ 273 w 305"/>
                  <a:gd name="T39" fmla="*/ 932 h 938"/>
                  <a:gd name="T40" fmla="*/ 273 w 305"/>
                  <a:gd name="T41" fmla="*/ 933 h 938"/>
                  <a:gd name="T42" fmla="*/ 273 w 305"/>
                  <a:gd name="T43" fmla="*/ 933 h 938"/>
                  <a:gd name="T44" fmla="*/ 294 w 305"/>
                  <a:gd name="T45" fmla="*/ 828 h 938"/>
                  <a:gd name="T46" fmla="*/ 295 w 305"/>
                  <a:gd name="T47" fmla="*/ 824 h 938"/>
                  <a:gd name="T48" fmla="*/ 296 w 305"/>
                  <a:gd name="T49" fmla="*/ 819 h 938"/>
                  <a:gd name="T50" fmla="*/ 296 w 305"/>
                  <a:gd name="T51" fmla="*/ 815 h 938"/>
                  <a:gd name="T52" fmla="*/ 300 w 305"/>
                  <a:gd name="T53" fmla="*/ 778 h 938"/>
                  <a:gd name="T54" fmla="*/ 300 w 305"/>
                  <a:gd name="T55" fmla="*/ 778 h 938"/>
                  <a:gd name="T56" fmla="*/ 300 w 305"/>
                  <a:gd name="T57" fmla="*/ 777 h 938"/>
                  <a:gd name="T58" fmla="*/ 294 w 305"/>
                  <a:gd name="T59" fmla="*/ 565 h 938"/>
                  <a:gd name="T60" fmla="*/ 303 w 305"/>
                  <a:gd name="T61" fmla="*/ 721 h 938"/>
                  <a:gd name="T62" fmla="*/ 303 w 305"/>
                  <a:gd name="T63" fmla="*/ 722 h 938"/>
                  <a:gd name="T64" fmla="*/ 303 w 305"/>
                  <a:gd name="T65" fmla="*/ 722 h 938"/>
                  <a:gd name="T66" fmla="*/ 303 w 305"/>
                  <a:gd name="T67" fmla="*/ 723 h 938"/>
                  <a:gd name="T68" fmla="*/ 295 w 305"/>
                  <a:gd name="T69" fmla="*/ 571 h 938"/>
                  <a:gd name="T70" fmla="*/ 294 w 305"/>
                  <a:gd name="T71" fmla="*/ 565 h 938"/>
                  <a:gd name="T72" fmla="*/ 153 w 305"/>
                  <a:gd name="T73" fmla="*/ 160 h 938"/>
                  <a:gd name="T74" fmla="*/ 153 w 305"/>
                  <a:gd name="T75" fmla="*/ 160 h 938"/>
                  <a:gd name="T76" fmla="*/ 154 w 305"/>
                  <a:gd name="T77" fmla="*/ 163 h 938"/>
                  <a:gd name="T78" fmla="*/ 154 w 305"/>
                  <a:gd name="T79" fmla="*/ 163 h 938"/>
                  <a:gd name="T80" fmla="*/ 160 w 305"/>
                  <a:gd name="T81" fmla="*/ 172 h 938"/>
                  <a:gd name="T82" fmla="*/ 158 w 305"/>
                  <a:gd name="T83" fmla="*/ 168 h 938"/>
                  <a:gd name="T84" fmla="*/ 153 w 305"/>
                  <a:gd name="T85" fmla="*/ 160 h 938"/>
                  <a:gd name="T86" fmla="*/ 0 w 305"/>
                  <a:gd name="T87" fmla="*/ 0 h 938"/>
                  <a:gd name="T88" fmla="*/ 1 w 305"/>
                  <a:gd name="T89" fmla="*/ 2 h 938"/>
                  <a:gd name="T90" fmla="*/ 80 w 305"/>
                  <a:gd name="T91" fmla="*/ 73 h 938"/>
                  <a:gd name="T92" fmla="*/ 97 w 305"/>
                  <a:gd name="T93" fmla="*/ 90 h 938"/>
                  <a:gd name="T94" fmla="*/ 98 w 305"/>
                  <a:gd name="T95" fmla="*/ 92 h 938"/>
                  <a:gd name="T96" fmla="*/ 143 w 305"/>
                  <a:gd name="T97" fmla="*/ 146 h 938"/>
                  <a:gd name="T98" fmla="*/ 143 w 305"/>
                  <a:gd name="T99" fmla="*/ 146 h 938"/>
                  <a:gd name="T100" fmla="*/ 141 w 305"/>
                  <a:gd name="T101" fmla="*/ 143 h 938"/>
                  <a:gd name="T102" fmla="*/ 96 w 305"/>
                  <a:gd name="T103" fmla="*/ 89 h 938"/>
                  <a:gd name="T104" fmla="*/ 96 w 305"/>
                  <a:gd name="T105" fmla="*/ 89 h 938"/>
                  <a:gd name="T106" fmla="*/ 95 w 305"/>
                  <a:gd name="T107" fmla="*/ 87 h 938"/>
                  <a:gd name="T108" fmla="*/ 95 w 305"/>
                  <a:gd name="T109" fmla="*/ 87 h 938"/>
                  <a:gd name="T110" fmla="*/ 79 w 305"/>
                  <a:gd name="T111" fmla="*/ 70 h 938"/>
                  <a:gd name="T112" fmla="*/ 0 w 305"/>
                  <a:gd name="T113" fmla="*/ 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938">
                    <a:moveTo>
                      <a:pt x="272" y="936"/>
                    </a:moveTo>
                    <a:cubicBezTo>
                      <a:pt x="272" y="936"/>
                      <a:pt x="272" y="937"/>
                      <a:pt x="272" y="937"/>
                    </a:cubicBezTo>
                    <a:cubicBezTo>
                      <a:pt x="272" y="937"/>
                      <a:pt x="272" y="937"/>
                      <a:pt x="272" y="937"/>
                    </a:cubicBezTo>
                    <a:cubicBezTo>
                      <a:pt x="272" y="937"/>
                      <a:pt x="272" y="937"/>
                      <a:pt x="272" y="937"/>
                    </a:cubicBezTo>
                    <a:cubicBezTo>
                      <a:pt x="272" y="937"/>
                      <a:pt x="272" y="938"/>
                      <a:pt x="272" y="938"/>
                    </a:cubicBezTo>
                    <a:cubicBezTo>
                      <a:pt x="272" y="938"/>
                      <a:pt x="272" y="938"/>
                      <a:pt x="272" y="938"/>
                    </a:cubicBezTo>
                    <a:cubicBezTo>
                      <a:pt x="272" y="938"/>
                      <a:pt x="272" y="938"/>
                      <a:pt x="272" y="938"/>
                    </a:cubicBezTo>
                    <a:cubicBezTo>
                      <a:pt x="272" y="937"/>
                      <a:pt x="272" y="937"/>
                      <a:pt x="272" y="937"/>
                    </a:cubicBezTo>
                    <a:cubicBezTo>
                      <a:pt x="272" y="937"/>
                      <a:pt x="272" y="936"/>
                      <a:pt x="272" y="936"/>
                    </a:cubicBezTo>
                    <a:moveTo>
                      <a:pt x="300" y="777"/>
                    </a:moveTo>
                    <a:cubicBezTo>
                      <a:pt x="299" y="789"/>
                      <a:pt x="297" y="801"/>
                      <a:pt x="296" y="814"/>
                    </a:cubicBezTo>
                    <a:cubicBezTo>
                      <a:pt x="296" y="814"/>
                      <a:pt x="296" y="814"/>
                      <a:pt x="296" y="814"/>
                    </a:cubicBezTo>
                    <a:cubicBezTo>
                      <a:pt x="296" y="814"/>
                      <a:pt x="296" y="814"/>
                      <a:pt x="296" y="814"/>
                    </a:cubicBezTo>
                    <a:cubicBezTo>
                      <a:pt x="296" y="815"/>
                      <a:pt x="295" y="816"/>
                      <a:pt x="295" y="818"/>
                    </a:cubicBezTo>
                    <a:cubicBezTo>
                      <a:pt x="295" y="818"/>
                      <a:pt x="295" y="818"/>
                      <a:pt x="295" y="818"/>
                    </a:cubicBezTo>
                    <a:cubicBezTo>
                      <a:pt x="295" y="819"/>
                      <a:pt x="295" y="821"/>
                      <a:pt x="295" y="822"/>
                    </a:cubicBezTo>
                    <a:cubicBezTo>
                      <a:pt x="295" y="822"/>
                      <a:pt x="295" y="822"/>
                      <a:pt x="295" y="822"/>
                    </a:cubicBezTo>
                    <a:cubicBezTo>
                      <a:pt x="294" y="824"/>
                      <a:pt x="294" y="825"/>
                      <a:pt x="294" y="826"/>
                    </a:cubicBezTo>
                    <a:cubicBezTo>
                      <a:pt x="294" y="826"/>
                      <a:pt x="294" y="826"/>
                      <a:pt x="294" y="826"/>
                    </a:cubicBezTo>
                    <a:cubicBezTo>
                      <a:pt x="289" y="862"/>
                      <a:pt x="282" y="897"/>
                      <a:pt x="273" y="932"/>
                    </a:cubicBezTo>
                    <a:cubicBezTo>
                      <a:pt x="273" y="932"/>
                      <a:pt x="273" y="933"/>
                      <a:pt x="273" y="933"/>
                    </a:cubicBezTo>
                    <a:cubicBezTo>
                      <a:pt x="273" y="933"/>
                      <a:pt x="273" y="933"/>
                      <a:pt x="273" y="933"/>
                    </a:cubicBezTo>
                    <a:cubicBezTo>
                      <a:pt x="282" y="898"/>
                      <a:pt x="289" y="863"/>
                      <a:pt x="294" y="828"/>
                    </a:cubicBezTo>
                    <a:cubicBezTo>
                      <a:pt x="295" y="826"/>
                      <a:pt x="295" y="825"/>
                      <a:pt x="295" y="824"/>
                    </a:cubicBezTo>
                    <a:cubicBezTo>
                      <a:pt x="295" y="822"/>
                      <a:pt x="295" y="821"/>
                      <a:pt x="296" y="819"/>
                    </a:cubicBezTo>
                    <a:cubicBezTo>
                      <a:pt x="296" y="818"/>
                      <a:pt x="296" y="817"/>
                      <a:pt x="296" y="815"/>
                    </a:cubicBezTo>
                    <a:cubicBezTo>
                      <a:pt x="298" y="803"/>
                      <a:pt x="299" y="790"/>
                      <a:pt x="300" y="778"/>
                    </a:cubicBezTo>
                    <a:cubicBezTo>
                      <a:pt x="300" y="778"/>
                      <a:pt x="300" y="778"/>
                      <a:pt x="300" y="778"/>
                    </a:cubicBezTo>
                    <a:cubicBezTo>
                      <a:pt x="300" y="777"/>
                      <a:pt x="300" y="777"/>
                      <a:pt x="300" y="777"/>
                    </a:cubicBezTo>
                    <a:moveTo>
                      <a:pt x="294" y="565"/>
                    </a:moveTo>
                    <a:cubicBezTo>
                      <a:pt x="302" y="617"/>
                      <a:pt x="304" y="669"/>
                      <a:pt x="303" y="721"/>
                    </a:cubicBezTo>
                    <a:cubicBezTo>
                      <a:pt x="303" y="722"/>
                      <a:pt x="303" y="722"/>
                      <a:pt x="303" y="722"/>
                    </a:cubicBezTo>
                    <a:cubicBezTo>
                      <a:pt x="303" y="722"/>
                      <a:pt x="303" y="722"/>
                      <a:pt x="303" y="722"/>
                    </a:cubicBezTo>
                    <a:cubicBezTo>
                      <a:pt x="303" y="723"/>
                      <a:pt x="303" y="723"/>
                      <a:pt x="303" y="723"/>
                    </a:cubicBezTo>
                    <a:cubicBezTo>
                      <a:pt x="305" y="672"/>
                      <a:pt x="302" y="621"/>
                      <a:pt x="295" y="571"/>
                    </a:cubicBezTo>
                    <a:cubicBezTo>
                      <a:pt x="295" y="569"/>
                      <a:pt x="295" y="567"/>
                      <a:pt x="294" y="565"/>
                    </a:cubicBezTo>
                    <a:moveTo>
                      <a:pt x="153" y="160"/>
                    </a:moveTo>
                    <a:cubicBezTo>
                      <a:pt x="153" y="160"/>
                      <a:pt x="153" y="160"/>
                      <a:pt x="153" y="160"/>
                    </a:cubicBezTo>
                    <a:cubicBezTo>
                      <a:pt x="153" y="161"/>
                      <a:pt x="154" y="162"/>
                      <a:pt x="154" y="163"/>
                    </a:cubicBezTo>
                    <a:cubicBezTo>
                      <a:pt x="154" y="163"/>
                      <a:pt x="154" y="163"/>
                      <a:pt x="154" y="163"/>
                    </a:cubicBezTo>
                    <a:cubicBezTo>
                      <a:pt x="156" y="166"/>
                      <a:pt x="158" y="169"/>
                      <a:pt x="160" y="172"/>
                    </a:cubicBezTo>
                    <a:cubicBezTo>
                      <a:pt x="159" y="171"/>
                      <a:pt x="158" y="169"/>
                      <a:pt x="158" y="168"/>
                    </a:cubicBezTo>
                    <a:cubicBezTo>
                      <a:pt x="156" y="165"/>
                      <a:pt x="154" y="163"/>
                      <a:pt x="153" y="160"/>
                    </a:cubicBezTo>
                    <a:moveTo>
                      <a:pt x="0" y="0"/>
                    </a:moveTo>
                    <a:cubicBezTo>
                      <a:pt x="1" y="0"/>
                      <a:pt x="1" y="1"/>
                      <a:pt x="1" y="2"/>
                    </a:cubicBezTo>
                    <a:cubicBezTo>
                      <a:pt x="30" y="25"/>
                      <a:pt x="57" y="49"/>
                      <a:pt x="80" y="73"/>
                    </a:cubicBezTo>
                    <a:cubicBezTo>
                      <a:pt x="86" y="79"/>
                      <a:pt x="91" y="85"/>
                      <a:pt x="97" y="90"/>
                    </a:cubicBezTo>
                    <a:cubicBezTo>
                      <a:pt x="97" y="91"/>
                      <a:pt x="97" y="91"/>
                      <a:pt x="98" y="92"/>
                    </a:cubicBezTo>
                    <a:cubicBezTo>
                      <a:pt x="115" y="110"/>
                      <a:pt x="130" y="129"/>
                      <a:pt x="143" y="146"/>
                    </a:cubicBezTo>
                    <a:cubicBezTo>
                      <a:pt x="143" y="146"/>
                      <a:pt x="143" y="146"/>
                      <a:pt x="143" y="146"/>
                    </a:cubicBezTo>
                    <a:cubicBezTo>
                      <a:pt x="142" y="145"/>
                      <a:pt x="142" y="144"/>
                      <a:pt x="141" y="143"/>
                    </a:cubicBezTo>
                    <a:cubicBezTo>
                      <a:pt x="129" y="126"/>
                      <a:pt x="114" y="108"/>
                      <a:pt x="96" y="89"/>
                    </a:cubicBezTo>
                    <a:cubicBezTo>
                      <a:pt x="96" y="89"/>
                      <a:pt x="96" y="89"/>
                      <a:pt x="96" y="89"/>
                    </a:cubicBezTo>
                    <a:cubicBezTo>
                      <a:pt x="96" y="88"/>
                      <a:pt x="96" y="88"/>
                      <a:pt x="95" y="87"/>
                    </a:cubicBezTo>
                    <a:cubicBezTo>
                      <a:pt x="95" y="87"/>
                      <a:pt x="95" y="87"/>
                      <a:pt x="95" y="87"/>
                    </a:cubicBezTo>
                    <a:cubicBezTo>
                      <a:pt x="90" y="82"/>
                      <a:pt x="84" y="76"/>
                      <a:pt x="79" y="70"/>
                    </a:cubicBezTo>
                    <a:cubicBezTo>
                      <a:pt x="55" y="47"/>
                      <a:pt x="29" y="23"/>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09" name="Freeform 371"/>
              <p:cNvSpPr>
                <a:spLocks noEditPoints="1"/>
              </p:cNvSpPr>
              <p:nvPr/>
            </p:nvSpPr>
            <p:spPr bwMode="auto">
              <a:xfrm>
                <a:off x="2031" y="1908"/>
                <a:ext cx="212" cy="742"/>
              </a:xfrm>
              <a:custGeom>
                <a:avLst/>
                <a:gdLst>
                  <a:gd name="T0" fmla="*/ 97 w 137"/>
                  <a:gd name="T1" fmla="*/ 478 h 478"/>
                  <a:gd name="T2" fmla="*/ 97 w 137"/>
                  <a:gd name="T3" fmla="*/ 478 h 478"/>
                  <a:gd name="T4" fmla="*/ 97 w 137"/>
                  <a:gd name="T5" fmla="*/ 478 h 478"/>
                  <a:gd name="T6" fmla="*/ 97 w 137"/>
                  <a:gd name="T7" fmla="*/ 478 h 478"/>
                  <a:gd name="T8" fmla="*/ 108 w 137"/>
                  <a:gd name="T9" fmla="*/ 442 h 478"/>
                  <a:gd name="T10" fmla="*/ 137 w 137"/>
                  <a:gd name="T11" fmla="*/ 237 h 478"/>
                  <a:gd name="T12" fmla="*/ 137 w 137"/>
                  <a:gd name="T13" fmla="*/ 255 h 478"/>
                  <a:gd name="T14" fmla="*/ 131 w 137"/>
                  <a:gd name="T15" fmla="*/ 318 h 478"/>
                  <a:gd name="T16" fmla="*/ 131 w 137"/>
                  <a:gd name="T17" fmla="*/ 322 h 478"/>
                  <a:gd name="T18" fmla="*/ 130 w 137"/>
                  <a:gd name="T19" fmla="*/ 326 h 478"/>
                  <a:gd name="T20" fmla="*/ 129 w 137"/>
                  <a:gd name="T21" fmla="*/ 330 h 478"/>
                  <a:gd name="T22" fmla="*/ 109 w 137"/>
                  <a:gd name="T23" fmla="*/ 437 h 478"/>
                  <a:gd name="T24" fmla="*/ 129 w 137"/>
                  <a:gd name="T25" fmla="*/ 331 h 478"/>
                  <a:gd name="T26" fmla="*/ 131 w 137"/>
                  <a:gd name="T27" fmla="*/ 323 h 478"/>
                  <a:gd name="T28" fmla="*/ 137 w 137"/>
                  <a:gd name="T29" fmla="*/ 252 h 478"/>
                  <a:gd name="T30" fmla="*/ 137 w 137"/>
                  <a:gd name="T31" fmla="*/ 237 h 478"/>
                  <a:gd name="T32" fmla="*/ 137 w 137"/>
                  <a:gd name="T33" fmla="*/ 237 h 478"/>
                  <a:gd name="T34" fmla="*/ 136 w 137"/>
                  <a:gd name="T35" fmla="*/ 233 h 478"/>
                  <a:gd name="T36" fmla="*/ 136 w 137"/>
                  <a:gd name="T37" fmla="*/ 239 h 478"/>
                  <a:gd name="T38" fmla="*/ 137 w 137"/>
                  <a:gd name="T39" fmla="*/ 236 h 478"/>
                  <a:gd name="T40" fmla="*/ 0 w 137"/>
                  <a:gd name="T41" fmla="*/ 0 h 478"/>
                  <a:gd name="T42" fmla="*/ 70 w 137"/>
                  <a:gd name="T43" fmla="*/ 89 h 478"/>
                  <a:gd name="T44" fmla="*/ 99 w 137"/>
                  <a:gd name="T45" fmla="*/ 133 h 478"/>
                  <a:gd name="T46" fmla="*/ 126 w 137"/>
                  <a:gd name="T47" fmla="*/ 193 h 478"/>
                  <a:gd name="T48" fmla="*/ 127 w 137"/>
                  <a:gd name="T49" fmla="*/ 195 h 478"/>
                  <a:gd name="T50" fmla="*/ 133 w 137"/>
                  <a:gd name="T51" fmla="*/ 216 h 478"/>
                  <a:gd name="T52" fmla="*/ 128 w 137"/>
                  <a:gd name="T53" fmla="*/ 193 h 478"/>
                  <a:gd name="T54" fmla="*/ 127 w 137"/>
                  <a:gd name="T55" fmla="*/ 191 h 478"/>
                  <a:gd name="T56" fmla="*/ 127 w 137"/>
                  <a:gd name="T57" fmla="*/ 191 h 478"/>
                  <a:gd name="T58" fmla="*/ 127 w 137"/>
                  <a:gd name="T59" fmla="*/ 189 h 478"/>
                  <a:gd name="T60" fmla="*/ 100 w 137"/>
                  <a:gd name="T61" fmla="*/ 131 h 478"/>
                  <a:gd name="T62" fmla="*/ 99 w 137"/>
                  <a:gd name="T63" fmla="*/ 129 h 478"/>
                  <a:gd name="T64" fmla="*/ 72 w 137"/>
                  <a:gd name="T65" fmla="*/ 87 h 478"/>
                  <a:gd name="T66" fmla="*/ 70 w 137"/>
                  <a:gd name="T67" fmla="*/ 85 h 478"/>
                  <a:gd name="T68" fmla="*/ 70 w 137"/>
                  <a:gd name="T69" fmla="*/ 85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7" h="478">
                    <a:moveTo>
                      <a:pt x="108" y="441"/>
                    </a:moveTo>
                    <a:cubicBezTo>
                      <a:pt x="104" y="453"/>
                      <a:pt x="101" y="465"/>
                      <a:pt x="97" y="478"/>
                    </a:cubicBezTo>
                    <a:cubicBezTo>
                      <a:pt x="97" y="478"/>
                      <a:pt x="97" y="478"/>
                      <a:pt x="97" y="478"/>
                    </a:cubicBezTo>
                    <a:cubicBezTo>
                      <a:pt x="97" y="478"/>
                      <a:pt x="97" y="478"/>
                      <a:pt x="97" y="478"/>
                    </a:cubicBezTo>
                    <a:cubicBezTo>
                      <a:pt x="97" y="478"/>
                      <a:pt x="97" y="478"/>
                      <a:pt x="97" y="478"/>
                    </a:cubicBezTo>
                    <a:cubicBezTo>
                      <a:pt x="97" y="478"/>
                      <a:pt x="97" y="478"/>
                      <a:pt x="97" y="478"/>
                    </a:cubicBezTo>
                    <a:cubicBezTo>
                      <a:pt x="97" y="478"/>
                      <a:pt x="97" y="478"/>
                      <a:pt x="97" y="478"/>
                    </a:cubicBezTo>
                    <a:cubicBezTo>
                      <a:pt x="97" y="478"/>
                      <a:pt x="97" y="478"/>
                      <a:pt x="97" y="478"/>
                    </a:cubicBezTo>
                    <a:cubicBezTo>
                      <a:pt x="101" y="466"/>
                      <a:pt x="104" y="454"/>
                      <a:pt x="108" y="442"/>
                    </a:cubicBezTo>
                    <a:cubicBezTo>
                      <a:pt x="108" y="442"/>
                      <a:pt x="108" y="442"/>
                      <a:pt x="108" y="442"/>
                    </a:cubicBezTo>
                    <a:cubicBezTo>
                      <a:pt x="108" y="441"/>
                      <a:pt x="108" y="441"/>
                      <a:pt x="108" y="441"/>
                    </a:cubicBezTo>
                    <a:moveTo>
                      <a:pt x="137" y="237"/>
                    </a:moveTo>
                    <a:cubicBezTo>
                      <a:pt x="137" y="238"/>
                      <a:pt x="137" y="240"/>
                      <a:pt x="137" y="241"/>
                    </a:cubicBezTo>
                    <a:cubicBezTo>
                      <a:pt x="137" y="246"/>
                      <a:pt x="137" y="250"/>
                      <a:pt x="137" y="255"/>
                    </a:cubicBezTo>
                    <a:cubicBezTo>
                      <a:pt x="136" y="276"/>
                      <a:pt x="134" y="297"/>
                      <a:pt x="131" y="318"/>
                    </a:cubicBezTo>
                    <a:cubicBezTo>
                      <a:pt x="131" y="318"/>
                      <a:pt x="131" y="318"/>
                      <a:pt x="131" y="318"/>
                    </a:cubicBezTo>
                    <a:cubicBezTo>
                      <a:pt x="131" y="319"/>
                      <a:pt x="131" y="320"/>
                      <a:pt x="131" y="322"/>
                    </a:cubicBezTo>
                    <a:cubicBezTo>
                      <a:pt x="131" y="322"/>
                      <a:pt x="131" y="322"/>
                      <a:pt x="131" y="322"/>
                    </a:cubicBezTo>
                    <a:cubicBezTo>
                      <a:pt x="131" y="322"/>
                      <a:pt x="131" y="322"/>
                      <a:pt x="131" y="322"/>
                    </a:cubicBezTo>
                    <a:cubicBezTo>
                      <a:pt x="130" y="323"/>
                      <a:pt x="130" y="325"/>
                      <a:pt x="130" y="326"/>
                    </a:cubicBezTo>
                    <a:cubicBezTo>
                      <a:pt x="130" y="326"/>
                      <a:pt x="130" y="326"/>
                      <a:pt x="130" y="326"/>
                    </a:cubicBezTo>
                    <a:cubicBezTo>
                      <a:pt x="130" y="328"/>
                      <a:pt x="130" y="329"/>
                      <a:pt x="129" y="330"/>
                    </a:cubicBezTo>
                    <a:cubicBezTo>
                      <a:pt x="129" y="330"/>
                      <a:pt x="129" y="330"/>
                      <a:pt x="129" y="330"/>
                    </a:cubicBezTo>
                    <a:cubicBezTo>
                      <a:pt x="125" y="366"/>
                      <a:pt x="118" y="401"/>
                      <a:pt x="109" y="437"/>
                    </a:cubicBezTo>
                    <a:cubicBezTo>
                      <a:pt x="109" y="437"/>
                      <a:pt x="109" y="438"/>
                      <a:pt x="109" y="438"/>
                    </a:cubicBezTo>
                    <a:cubicBezTo>
                      <a:pt x="118" y="403"/>
                      <a:pt x="124" y="367"/>
                      <a:pt x="129" y="331"/>
                    </a:cubicBezTo>
                    <a:cubicBezTo>
                      <a:pt x="130" y="330"/>
                      <a:pt x="130" y="329"/>
                      <a:pt x="130" y="328"/>
                    </a:cubicBezTo>
                    <a:cubicBezTo>
                      <a:pt x="130" y="326"/>
                      <a:pt x="130" y="324"/>
                      <a:pt x="131" y="323"/>
                    </a:cubicBezTo>
                    <a:cubicBezTo>
                      <a:pt x="131" y="322"/>
                      <a:pt x="131" y="320"/>
                      <a:pt x="131" y="319"/>
                    </a:cubicBezTo>
                    <a:cubicBezTo>
                      <a:pt x="134" y="297"/>
                      <a:pt x="136" y="275"/>
                      <a:pt x="137" y="252"/>
                    </a:cubicBezTo>
                    <a:cubicBezTo>
                      <a:pt x="137" y="247"/>
                      <a:pt x="137" y="242"/>
                      <a:pt x="137" y="237"/>
                    </a:cubicBezTo>
                    <a:moveTo>
                      <a:pt x="137" y="237"/>
                    </a:moveTo>
                    <a:cubicBezTo>
                      <a:pt x="137" y="237"/>
                      <a:pt x="137" y="237"/>
                      <a:pt x="137" y="237"/>
                    </a:cubicBezTo>
                    <a:cubicBezTo>
                      <a:pt x="137" y="237"/>
                      <a:pt x="137" y="237"/>
                      <a:pt x="137" y="237"/>
                    </a:cubicBezTo>
                    <a:cubicBezTo>
                      <a:pt x="137" y="237"/>
                      <a:pt x="137" y="237"/>
                      <a:pt x="137" y="237"/>
                    </a:cubicBezTo>
                    <a:moveTo>
                      <a:pt x="136" y="233"/>
                    </a:moveTo>
                    <a:cubicBezTo>
                      <a:pt x="136" y="234"/>
                      <a:pt x="136" y="235"/>
                      <a:pt x="136" y="236"/>
                    </a:cubicBezTo>
                    <a:cubicBezTo>
                      <a:pt x="136" y="237"/>
                      <a:pt x="136" y="238"/>
                      <a:pt x="136" y="239"/>
                    </a:cubicBezTo>
                    <a:cubicBezTo>
                      <a:pt x="136" y="239"/>
                      <a:pt x="136" y="239"/>
                      <a:pt x="136" y="239"/>
                    </a:cubicBezTo>
                    <a:cubicBezTo>
                      <a:pt x="136" y="238"/>
                      <a:pt x="137" y="237"/>
                      <a:pt x="137" y="236"/>
                    </a:cubicBezTo>
                    <a:cubicBezTo>
                      <a:pt x="137" y="235"/>
                      <a:pt x="136" y="234"/>
                      <a:pt x="136" y="233"/>
                    </a:cubicBezTo>
                    <a:moveTo>
                      <a:pt x="0" y="0"/>
                    </a:moveTo>
                    <a:cubicBezTo>
                      <a:pt x="0" y="2"/>
                      <a:pt x="0" y="2"/>
                      <a:pt x="0" y="3"/>
                    </a:cubicBezTo>
                    <a:cubicBezTo>
                      <a:pt x="27" y="33"/>
                      <a:pt x="51" y="62"/>
                      <a:pt x="70" y="89"/>
                    </a:cubicBezTo>
                    <a:cubicBezTo>
                      <a:pt x="70" y="89"/>
                      <a:pt x="71" y="90"/>
                      <a:pt x="71" y="90"/>
                    </a:cubicBezTo>
                    <a:cubicBezTo>
                      <a:pt x="82" y="105"/>
                      <a:pt x="91" y="119"/>
                      <a:pt x="99" y="133"/>
                    </a:cubicBezTo>
                    <a:cubicBezTo>
                      <a:pt x="99" y="134"/>
                      <a:pt x="99" y="134"/>
                      <a:pt x="100" y="135"/>
                    </a:cubicBezTo>
                    <a:cubicBezTo>
                      <a:pt x="111" y="155"/>
                      <a:pt x="120" y="175"/>
                      <a:pt x="126" y="193"/>
                    </a:cubicBezTo>
                    <a:cubicBezTo>
                      <a:pt x="127" y="194"/>
                      <a:pt x="127" y="194"/>
                      <a:pt x="127" y="195"/>
                    </a:cubicBezTo>
                    <a:cubicBezTo>
                      <a:pt x="127" y="195"/>
                      <a:pt x="127" y="195"/>
                      <a:pt x="127" y="195"/>
                    </a:cubicBezTo>
                    <a:cubicBezTo>
                      <a:pt x="127" y="196"/>
                      <a:pt x="127" y="196"/>
                      <a:pt x="128" y="197"/>
                    </a:cubicBezTo>
                    <a:cubicBezTo>
                      <a:pt x="130" y="203"/>
                      <a:pt x="131" y="210"/>
                      <a:pt x="133" y="216"/>
                    </a:cubicBezTo>
                    <a:cubicBezTo>
                      <a:pt x="133" y="215"/>
                      <a:pt x="133" y="214"/>
                      <a:pt x="133" y="212"/>
                    </a:cubicBezTo>
                    <a:cubicBezTo>
                      <a:pt x="132" y="206"/>
                      <a:pt x="130" y="200"/>
                      <a:pt x="128" y="193"/>
                    </a:cubicBezTo>
                    <a:cubicBezTo>
                      <a:pt x="128" y="193"/>
                      <a:pt x="128" y="193"/>
                      <a:pt x="128" y="193"/>
                    </a:cubicBezTo>
                    <a:cubicBezTo>
                      <a:pt x="128" y="192"/>
                      <a:pt x="128" y="192"/>
                      <a:pt x="127" y="191"/>
                    </a:cubicBezTo>
                    <a:cubicBezTo>
                      <a:pt x="127" y="191"/>
                      <a:pt x="127" y="191"/>
                      <a:pt x="127" y="191"/>
                    </a:cubicBezTo>
                    <a:cubicBezTo>
                      <a:pt x="127" y="191"/>
                      <a:pt x="127" y="191"/>
                      <a:pt x="127" y="191"/>
                    </a:cubicBezTo>
                    <a:cubicBezTo>
                      <a:pt x="127" y="191"/>
                      <a:pt x="127" y="191"/>
                      <a:pt x="127" y="191"/>
                    </a:cubicBezTo>
                    <a:cubicBezTo>
                      <a:pt x="127" y="190"/>
                      <a:pt x="127" y="190"/>
                      <a:pt x="127" y="189"/>
                    </a:cubicBezTo>
                    <a:cubicBezTo>
                      <a:pt x="121" y="171"/>
                      <a:pt x="112" y="152"/>
                      <a:pt x="100" y="131"/>
                    </a:cubicBezTo>
                    <a:cubicBezTo>
                      <a:pt x="100" y="131"/>
                      <a:pt x="100" y="131"/>
                      <a:pt x="100" y="131"/>
                    </a:cubicBezTo>
                    <a:cubicBezTo>
                      <a:pt x="100" y="131"/>
                      <a:pt x="99" y="130"/>
                      <a:pt x="99" y="129"/>
                    </a:cubicBezTo>
                    <a:cubicBezTo>
                      <a:pt x="99" y="129"/>
                      <a:pt x="99" y="129"/>
                      <a:pt x="99" y="129"/>
                    </a:cubicBezTo>
                    <a:cubicBezTo>
                      <a:pt x="99" y="129"/>
                      <a:pt x="99" y="129"/>
                      <a:pt x="99" y="129"/>
                    </a:cubicBezTo>
                    <a:cubicBezTo>
                      <a:pt x="91" y="116"/>
                      <a:pt x="82" y="101"/>
                      <a:pt x="72" y="87"/>
                    </a:cubicBezTo>
                    <a:cubicBezTo>
                      <a:pt x="72" y="87"/>
                      <a:pt x="72" y="87"/>
                      <a:pt x="72" y="87"/>
                    </a:cubicBezTo>
                    <a:cubicBezTo>
                      <a:pt x="71" y="86"/>
                      <a:pt x="71" y="86"/>
                      <a:pt x="70" y="85"/>
                    </a:cubicBezTo>
                    <a:cubicBezTo>
                      <a:pt x="70" y="85"/>
                      <a:pt x="70" y="85"/>
                      <a:pt x="70" y="85"/>
                    </a:cubicBezTo>
                    <a:cubicBezTo>
                      <a:pt x="70" y="85"/>
                      <a:pt x="70" y="85"/>
                      <a:pt x="70" y="85"/>
                    </a:cubicBezTo>
                    <a:cubicBezTo>
                      <a:pt x="51" y="58"/>
                      <a:pt x="28" y="3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10" name="Freeform 372"/>
              <p:cNvSpPr>
                <a:spLocks/>
              </p:cNvSpPr>
              <p:nvPr/>
            </p:nvSpPr>
            <p:spPr bwMode="auto">
              <a:xfrm>
                <a:off x="1809" y="1064"/>
                <a:ext cx="26" cy="31"/>
              </a:xfrm>
              <a:custGeom>
                <a:avLst/>
                <a:gdLst>
                  <a:gd name="T0" fmla="*/ 0 w 17"/>
                  <a:gd name="T1" fmla="*/ 0 h 20"/>
                  <a:gd name="T2" fmla="*/ 4 w 17"/>
                  <a:gd name="T3" fmla="*/ 5 h 20"/>
                  <a:gd name="T4" fmla="*/ 5 w 17"/>
                  <a:gd name="T5" fmla="*/ 6 h 20"/>
                  <a:gd name="T6" fmla="*/ 7 w 17"/>
                  <a:gd name="T7" fmla="*/ 8 h 20"/>
                  <a:gd name="T8" fmla="*/ 16 w 17"/>
                  <a:gd name="T9" fmla="*/ 19 h 20"/>
                  <a:gd name="T10" fmla="*/ 16 w 17"/>
                  <a:gd name="T11" fmla="*/ 19 h 20"/>
                  <a:gd name="T12" fmla="*/ 16 w 17"/>
                  <a:gd name="T13" fmla="*/ 19 h 20"/>
                  <a:gd name="T14" fmla="*/ 16 w 17"/>
                  <a:gd name="T15" fmla="*/ 19 h 20"/>
                  <a:gd name="T16" fmla="*/ 16 w 17"/>
                  <a:gd name="T17" fmla="*/ 19 h 20"/>
                  <a:gd name="T18" fmla="*/ 16 w 17"/>
                  <a:gd name="T19" fmla="*/ 19 h 20"/>
                  <a:gd name="T20" fmla="*/ 17 w 17"/>
                  <a:gd name="T21" fmla="*/ 20 h 20"/>
                  <a:gd name="T22" fmla="*/ 17 w 17"/>
                  <a:gd name="T23" fmla="*/ 20 h 20"/>
                  <a:gd name="T24" fmla="*/ 2 w 17"/>
                  <a:gd name="T25" fmla="*/ 2 h 20"/>
                  <a:gd name="T26" fmla="*/ 2 w 17"/>
                  <a:gd name="T27" fmla="*/ 2 h 20"/>
                  <a:gd name="T28" fmla="*/ 1 w 17"/>
                  <a:gd name="T29" fmla="*/ 1 h 20"/>
                  <a:gd name="T30" fmla="*/ 1 w 17"/>
                  <a:gd name="T31" fmla="*/ 1 h 20"/>
                  <a:gd name="T32" fmla="*/ 1 w 17"/>
                  <a:gd name="T33" fmla="*/ 1 h 20"/>
                  <a:gd name="T34" fmla="*/ 1 w 17"/>
                  <a:gd name="T35" fmla="*/ 1 h 20"/>
                  <a:gd name="T36" fmla="*/ 1 w 17"/>
                  <a:gd name="T37" fmla="*/ 1 h 20"/>
                  <a:gd name="T38" fmla="*/ 1 w 17"/>
                  <a:gd name="T39" fmla="*/ 1 h 20"/>
                  <a:gd name="T40" fmla="*/ 1 w 17"/>
                  <a:gd name="T41" fmla="*/ 1 h 20"/>
                  <a:gd name="T42" fmla="*/ 1 w 17"/>
                  <a:gd name="T43" fmla="*/ 1 h 20"/>
                  <a:gd name="T44" fmla="*/ 0 w 17"/>
                  <a:gd name="T4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20">
                    <a:moveTo>
                      <a:pt x="0" y="0"/>
                    </a:moveTo>
                    <a:cubicBezTo>
                      <a:pt x="0" y="0"/>
                      <a:pt x="1" y="1"/>
                      <a:pt x="4" y="5"/>
                    </a:cubicBezTo>
                    <a:cubicBezTo>
                      <a:pt x="4" y="5"/>
                      <a:pt x="4" y="5"/>
                      <a:pt x="5" y="6"/>
                    </a:cubicBezTo>
                    <a:cubicBezTo>
                      <a:pt x="5" y="6"/>
                      <a:pt x="6" y="7"/>
                      <a:pt x="7" y="8"/>
                    </a:cubicBezTo>
                    <a:cubicBezTo>
                      <a:pt x="9" y="12"/>
                      <a:pt x="14" y="17"/>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7" y="20"/>
                      <a:pt x="17" y="20"/>
                      <a:pt x="17" y="20"/>
                    </a:cubicBezTo>
                    <a:cubicBezTo>
                      <a:pt x="17" y="20"/>
                      <a:pt x="17" y="20"/>
                      <a:pt x="17" y="20"/>
                    </a:cubicBezTo>
                    <a:cubicBezTo>
                      <a:pt x="16" y="19"/>
                      <a:pt x="7" y="8"/>
                      <a:pt x="2" y="2"/>
                    </a:cubicBezTo>
                    <a:cubicBezTo>
                      <a:pt x="2" y="2"/>
                      <a:pt x="2" y="2"/>
                      <a:pt x="2" y="2"/>
                    </a:cubicBezTo>
                    <a:cubicBezTo>
                      <a:pt x="2"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11" name="Freeform 373"/>
              <p:cNvSpPr>
                <a:spLocks/>
              </p:cNvSpPr>
              <p:nvPr/>
            </p:nvSpPr>
            <p:spPr bwMode="auto">
              <a:xfrm>
                <a:off x="2143" y="1762"/>
                <a:ext cx="12" cy="31"/>
              </a:xfrm>
              <a:custGeom>
                <a:avLst/>
                <a:gdLst>
                  <a:gd name="T0" fmla="*/ 1 w 8"/>
                  <a:gd name="T1" fmla="*/ 0 h 20"/>
                  <a:gd name="T2" fmla="*/ 0 w 8"/>
                  <a:gd name="T3" fmla="*/ 5 h 20"/>
                  <a:gd name="T4" fmla="*/ 4 w 8"/>
                  <a:gd name="T5" fmla="*/ 19 h 20"/>
                  <a:gd name="T6" fmla="*/ 4 w 8"/>
                  <a:gd name="T7" fmla="*/ 19 h 20"/>
                  <a:gd name="T8" fmla="*/ 4 w 8"/>
                  <a:gd name="T9" fmla="*/ 19 h 20"/>
                  <a:gd name="T10" fmla="*/ 5 w 8"/>
                  <a:gd name="T11" fmla="*/ 20 h 20"/>
                  <a:gd name="T12" fmla="*/ 5 w 8"/>
                  <a:gd name="T13" fmla="*/ 20 h 20"/>
                  <a:gd name="T14" fmla="*/ 6 w 8"/>
                  <a:gd name="T15" fmla="*/ 20 h 20"/>
                  <a:gd name="T16" fmla="*/ 1 w 8"/>
                  <a:gd name="T17" fmla="*/ 1 h 20"/>
                  <a:gd name="T18" fmla="*/ 1 w 8"/>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20">
                    <a:moveTo>
                      <a:pt x="1" y="0"/>
                    </a:moveTo>
                    <a:cubicBezTo>
                      <a:pt x="0" y="0"/>
                      <a:pt x="0" y="2"/>
                      <a:pt x="0" y="5"/>
                    </a:cubicBezTo>
                    <a:cubicBezTo>
                      <a:pt x="1" y="9"/>
                      <a:pt x="2" y="16"/>
                      <a:pt x="4" y="19"/>
                    </a:cubicBezTo>
                    <a:cubicBezTo>
                      <a:pt x="4" y="19"/>
                      <a:pt x="4" y="19"/>
                      <a:pt x="4" y="19"/>
                    </a:cubicBezTo>
                    <a:cubicBezTo>
                      <a:pt x="4" y="19"/>
                      <a:pt x="4" y="19"/>
                      <a:pt x="4" y="19"/>
                    </a:cubicBezTo>
                    <a:cubicBezTo>
                      <a:pt x="5" y="19"/>
                      <a:pt x="5" y="20"/>
                      <a:pt x="5" y="20"/>
                    </a:cubicBezTo>
                    <a:cubicBezTo>
                      <a:pt x="5" y="20"/>
                      <a:pt x="5" y="20"/>
                      <a:pt x="5" y="20"/>
                    </a:cubicBezTo>
                    <a:cubicBezTo>
                      <a:pt x="5" y="20"/>
                      <a:pt x="5" y="20"/>
                      <a:pt x="6" y="20"/>
                    </a:cubicBezTo>
                    <a:cubicBezTo>
                      <a:pt x="8" y="19"/>
                      <a:pt x="4" y="3"/>
                      <a:pt x="1" y="1"/>
                    </a:cubicBezTo>
                    <a:cubicBezTo>
                      <a:pt x="1" y="1"/>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12" name="Freeform 374"/>
              <p:cNvSpPr>
                <a:spLocks/>
              </p:cNvSpPr>
              <p:nvPr/>
            </p:nvSpPr>
            <p:spPr bwMode="auto">
              <a:xfrm>
                <a:off x="2015" y="1887"/>
                <a:ext cx="19" cy="31"/>
              </a:xfrm>
              <a:custGeom>
                <a:avLst/>
                <a:gdLst>
                  <a:gd name="T0" fmla="*/ 4 w 12"/>
                  <a:gd name="T1" fmla="*/ 0 h 20"/>
                  <a:gd name="T2" fmla="*/ 1 w 12"/>
                  <a:gd name="T3" fmla="*/ 4 h 20"/>
                  <a:gd name="T4" fmla="*/ 4 w 12"/>
                  <a:gd name="T5" fmla="*/ 19 h 20"/>
                  <a:gd name="T6" fmla="*/ 6 w 12"/>
                  <a:gd name="T7" fmla="*/ 20 h 20"/>
                  <a:gd name="T8" fmla="*/ 7 w 12"/>
                  <a:gd name="T9" fmla="*/ 20 h 20"/>
                  <a:gd name="T10" fmla="*/ 7 w 12"/>
                  <a:gd name="T11" fmla="*/ 2 h 20"/>
                  <a:gd name="T12" fmla="*/ 4 w 12"/>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12" h="20">
                    <a:moveTo>
                      <a:pt x="4" y="0"/>
                    </a:moveTo>
                    <a:cubicBezTo>
                      <a:pt x="2" y="0"/>
                      <a:pt x="1" y="1"/>
                      <a:pt x="1" y="4"/>
                    </a:cubicBezTo>
                    <a:cubicBezTo>
                      <a:pt x="0" y="8"/>
                      <a:pt x="1" y="15"/>
                      <a:pt x="4" y="19"/>
                    </a:cubicBezTo>
                    <a:cubicBezTo>
                      <a:pt x="5" y="19"/>
                      <a:pt x="6" y="20"/>
                      <a:pt x="6" y="20"/>
                    </a:cubicBezTo>
                    <a:cubicBezTo>
                      <a:pt x="7" y="20"/>
                      <a:pt x="7" y="20"/>
                      <a:pt x="7" y="20"/>
                    </a:cubicBezTo>
                    <a:cubicBezTo>
                      <a:pt x="11" y="20"/>
                      <a:pt x="12" y="8"/>
                      <a:pt x="7" y="2"/>
                    </a:cubicBezTo>
                    <a:cubicBezTo>
                      <a:pt x="6" y="1"/>
                      <a:pt x="5"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13" name="Freeform 375"/>
              <p:cNvSpPr>
                <a:spLocks/>
              </p:cNvSpPr>
              <p:nvPr/>
            </p:nvSpPr>
            <p:spPr bwMode="auto">
              <a:xfrm>
                <a:off x="1913" y="1293"/>
                <a:ext cx="17" cy="27"/>
              </a:xfrm>
              <a:custGeom>
                <a:avLst/>
                <a:gdLst>
                  <a:gd name="T0" fmla="*/ 1 w 11"/>
                  <a:gd name="T1" fmla="*/ 0 h 17"/>
                  <a:gd name="T2" fmla="*/ 0 w 11"/>
                  <a:gd name="T3" fmla="*/ 4 h 17"/>
                  <a:gd name="T4" fmla="*/ 7 w 11"/>
                  <a:gd name="T5" fmla="*/ 16 h 17"/>
                  <a:gd name="T6" fmla="*/ 9 w 11"/>
                  <a:gd name="T7" fmla="*/ 17 h 17"/>
                  <a:gd name="T8" fmla="*/ 9 w 11"/>
                  <a:gd name="T9" fmla="*/ 17 h 17"/>
                  <a:gd name="T10" fmla="*/ 2 w 11"/>
                  <a:gd name="T11" fmla="*/ 0 h 17"/>
                  <a:gd name="T12" fmla="*/ 1 w 11"/>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11" h="17">
                    <a:moveTo>
                      <a:pt x="1" y="0"/>
                    </a:moveTo>
                    <a:cubicBezTo>
                      <a:pt x="0" y="0"/>
                      <a:pt x="0" y="1"/>
                      <a:pt x="0" y="4"/>
                    </a:cubicBezTo>
                    <a:cubicBezTo>
                      <a:pt x="1" y="7"/>
                      <a:pt x="4" y="12"/>
                      <a:pt x="7" y="16"/>
                    </a:cubicBezTo>
                    <a:cubicBezTo>
                      <a:pt x="8" y="16"/>
                      <a:pt x="8" y="17"/>
                      <a:pt x="9" y="17"/>
                    </a:cubicBezTo>
                    <a:cubicBezTo>
                      <a:pt x="9" y="17"/>
                      <a:pt x="9" y="17"/>
                      <a:pt x="9" y="17"/>
                    </a:cubicBezTo>
                    <a:cubicBezTo>
                      <a:pt x="11" y="16"/>
                      <a:pt x="5" y="3"/>
                      <a:pt x="2"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14" name="Freeform 376"/>
              <p:cNvSpPr>
                <a:spLocks/>
              </p:cNvSpPr>
              <p:nvPr/>
            </p:nvSpPr>
            <p:spPr bwMode="auto">
              <a:xfrm>
                <a:off x="1771" y="1026"/>
                <a:ext cx="16" cy="19"/>
              </a:xfrm>
              <a:custGeom>
                <a:avLst/>
                <a:gdLst>
                  <a:gd name="T0" fmla="*/ 0 w 10"/>
                  <a:gd name="T1" fmla="*/ 0 h 12"/>
                  <a:gd name="T2" fmla="*/ 0 w 10"/>
                  <a:gd name="T3" fmla="*/ 0 h 12"/>
                  <a:gd name="T4" fmla="*/ 2 w 10"/>
                  <a:gd name="T5" fmla="*/ 3 h 12"/>
                  <a:gd name="T6" fmla="*/ 10 w 10"/>
                  <a:gd name="T7" fmla="*/ 12 h 12"/>
                  <a:gd name="T8" fmla="*/ 10 w 10"/>
                  <a:gd name="T9" fmla="*/ 12 h 12"/>
                  <a:gd name="T10" fmla="*/ 10 w 10"/>
                  <a:gd name="T11" fmla="*/ 11 h 12"/>
                  <a:gd name="T12" fmla="*/ 8 w 10"/>
                  <a:gd name="T13" fmla="*/ 9 h 12"/>
                  <a:gd name="T14" fmla="*/ 0 w 10"/>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2">
                    <a:moveTo>
                      <a:pt x="0" y="0"/>
                    </a:moveTo>
                    <a:cubicBezTo>
                      <a:pt x="0" y="0"/>
                      <a:pt x="0" y="0"/>
                      <a:pt x="0" y="0"/>
                    </a:cubicBezTo>
                    <a:cubicBezTo>
                      <a:pt x="0" y="1"/>
                      <a:pt x="0" y="1"/>
                      <a:pt x="2" y="3"/>
                    </a:cubicBezTo>
                    <a:cubicBezTo>
                      <a:pt x="4" y="5"/>
                      <a:pt x="7" y="9"/>
                      <a:pt x="10" y="12"/>
                    </a:cubicBezTo>
                    <a:cubicBezTo>
                      <a:pt x="10" y="12"/>
                      <a:pt x="10" y="12"/>
                      <a:pt x="10" y="12"/>
                    </a:cubicBezTo>
                    <a:cubicBezTo>
                      <a:pt x="10" y="12"/>
                      <a:pt x="10" y="12"/>
                      <a:pt x="10" y="11"/>
                    </a:cubicBezTo>
                    <a:cubicBezTo>
                      <a:pt x="9" y="11"/>
                      <a:pt x="9" y="10"/>
                      <a:pt x="8" y="9"/>
                    </a:cubicBezTo>
                    <a:cubicBezTo>
                      <a:pt x="6" y="6"/>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15" name="Freeform 377"/>
              <p:cNvSpPr>
                <a:spLocks/>
              </p:cNvSpPr>
              <p:nvPr/>
            </p:nvSpPr>
            <p:spPr bwMode="auto">
              <a:xfrm>
                <a:off x="2186" y="2545"/>
                <a:ext cx="9" cy="33"/>
              </a:xfrm>
              <a:custGeom>
                <a:avLst/>
                <a:gdLst>
                  <a:gd name="T0" fmla="*/ 5 w 6"/>
                  <a:gd name="T1" fmla="*/ 0 h 21"/>
                  <a:gd name="T2" fmla="*/ 2 w 6"/>
                  <a:gd name="T3" fmla="*/ 6 h 21"/>
                  <a:gd name="T4" fmla="*/ 0 w 6"/>
                  <a:gd name="T5" fmla="*/ 20 h 21"/>
                  <a:gd name="T6" fmla="*/ 0 w 6"/>
                  <a:gd name="T7" fmla="*/ 21 h 21"/>
                  <a:gd name="T8" fmla="*/ 0 w 6"/>
                  <a:gd name="T9" fmla="*/ 21 h 21"/>
                  <a:gd name="T10" fmla="*/ 5 w 6"/>
                  <a:gd name="T11" fmla="*/ 1 h 21"/>
                  <a:gd name="T12" fmla="*/ 5 w 6"/>
                  <a:gd name="T13" fmla="*/ 1 h 21"/>
                  <a:gd name="T14" fmla="*/ 5 w 6"/>
                  <a:gd name="T15" fmla="*/ 1 h 21"/>
                  <a:gd name="T16" fmla="*/ 5 w 6"/>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1">
                    <a:moveTo>
                      <a:pt x="5" y="0"/>
                    </a:moveTo>
                    <a:cubicBezTo>
                      <a:pt x="4" y="0"/>
                      <a:pt x="3" y="3"/>
                      <a:pt x="2" y="6"/>
                    </a:cubicBezTo>
                    <a:cubicBezTo>
                      <a:pt x="1" y="10"/>
                      <a:pt x="0" y="17"/>
                      <a:pt x="0" y="20"/>
                    </a:cubicBezTo>
                    <a:cubicBezTo>
                      <a:pt x="0" y="21"/>
                      <a:pt x="0" y="21"/>
                      <a:pt x="0" y="21"/>
                    </a:cubicBezTo>
                    <a:cubicBezTo>
                      <a:pt x="0" y="21"/>
                      <a:pt x="0" y="21"/>
                      <a:pt x="0" y="21"/>
                    </a:cubicBezTo>
                    <a:cubicBezTo>
                      <a:pt x="2" y="21"/>
                      <a:pt x="6" y="7"/>
                      <a:pt x="5" y="1"/>
                    </a:cubicBezTo>
                    <a:cubicBezTo>
                      <a:pt x="5" y="1"/>
                      <a:pt x="5" y="1"/>
                      <a:pt x="5" y="1"/>
                    </a:cubicBezTo>
                    <a:cubicBezTo>
                      <a:pt x="5" y="1"/>
                      <a:pt x="5" y="1"/>
                      <a:pt x="5" y="1"/>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16" name="Freeform 378"/>
              <p:cNvSpPr>
                <a:spLocks/>
              </p:cNvSpPr>
              <p:nvPr/>
            </p:nvSpPr>
            <p:spPr bwMode="auto">
              <a:xfrm>
                <a:off x="2174" y="2650"/>
                <a:ext cx="7" cy="32"/>
              </a:xfrm>
              <a:custGeom>
                <a:avLst/>
                <a:gdLst>
                  <a:gd name="T0" fmla="*/ 5 w 5"/>
                  <a:gd name="T1" fmla="*/ 0 h 20"/>
                  <a:gd name="T2" fmla="*/ 3 w 5"/>
                  <a:gd name="T3" fmla="*/ 6 h 20"/>
                  <a:gd name="T4" fmla="*/ 0 w 5"/>
                  <a:gd name="T5" fmla="*/ 19 h 20"/>
                  <a:gd name="T6" fmla="*/ 0 w 5"/>
                  <a:gd name="T7" fmla="*/ 20 h 20"/>
                  <a:gd name="T8" fmla="*/ 0 w 5"/>
                  <a:gd name="T9" fmla="*/ 20 h 20"/>
                  <a:gd name="T10" fmla="*/ 5 w 5"/>
                  <a:gd name="T11" fmla="*/ 0 h 20"/>
                  <a:gd name="T12" fmla="*/ 5 w 5"/>
                  <a:gd name="T13" fmla="*/ 0 h 20"/>
                  <a:gd name="T14" fmla="*/ 5 w 5"/>
                  <a:gd name="T15" fmla="*/ 0 h 20"/>
                  <a:gd name="T16" fmla="*/ 5 w 5"/>
                  <a:gd name="T17" fmla="*/ 0 h 20"/>
                  <a:gd name="T18" fmla="*/ 5 w 5"/>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20">
                    <a:moveTo>
                      <a:pt x="5" y="0"/>
                    </a:moveTo>
                    <a:cubicBezTo>
                      <a:pt x="5" y="0"/>
                      <a:pt x="3" y="4"/>
                      <a:pt x="3" y="6"/>
                    </a:cubicBezTo>
                    <a:cubicBezTo>
                      <a:pt x="2" y="9"/>
                      <a:pt x="0" y="16"/>
                      <a:pt x="0" y="19"/>
                    </a:cubicBezTo>
                    <a:cubicBezTo>
                      <a:pt x="0" y="20"/>
                      <a:pt x="0" y="20"/>
                      <a:pt x="0" y="20"/>
                    </a:cubicBezTo>
                    <a:cubicBezTo>
                      <a:pt x="0" y="20"/>
                      <a:pt x="0" y="20"/>
                      <a:pt x="0" y="20"/>
                    </a:cubicBezTo>
                    <a:cubicBezTo>
                      <a:pt x="1" y="19"/>
                      <a:pt x="5" y="5"/>
                      <a:pt x="5" y="0"/>
                    </a:cubicBezTo>
                    <a:cubicBezTo>
                      <a:pt x="5" y="0"/>
                      <a:pt x="5" y="0"/>
                      <a:pt x="5" y="0"/>
                    </a:cubicBezTo>
                    <a:cubicBezTo>
                      <a:pt x="5" y="0"/>
                      <a:pt x="5" y="0"/>
                      <a:pt x="5" y="0"/>
                    </a:cubicBezTo>
                    <a:cubicBezTo>
                      <a:pt x="5" y="0"/>
                      <a:pt x="5" y="0"/>
                      <a:pt x="5" y="0"/>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17" name="Freeform 379"/>
              <p:cNvSpPr>
                <a:spLocks noEditPoints="1"/>
              </p:cNvSpPr>
              <p:nvPr/>
            </p:nvSpPr>
            <p:spPr bwMode="auto">
              <a:xfrm>
                <a:off x="2149" y="2745"/>
                <a:ext cx="11" cy="30"/>
              </a:xfrm>
              <a:custGeom>
                <a:avLst/>
                <a:gdLst>
                  <a:gd name="T0" fmla="*/ 6 w 7"/>
                  <a:gd name="T1" fmla="*/ 1 h 19"/>
                  <a:gd name="T2" fmla="*/ 5 w 7"/>
                  <a:gd name="T3" fmla="*/ 6 h 19"/>
                  <a:gd name="T4" fmla="*/ 0 w 7"/>
                  <a:gd name="T5" fmla="*/ 19 h 19"/>
                  <a:gd name="T6" fmla="*/ 0 w 7"/>
                  <a:gd name="T7" fmla="*/ 19 h 19"/>
                  <a:gd name="T8" fmla="*/ 5 w 7"/>
                  <a:gd name="T9" fmla="*/ 7 h 19"/>
                  <a:gd name="T10" fmla="*/ 5 w 7"/>
                  <a:gd name="T11" fmla="*/ 7 h 19"/>
                  <a:gd name="T12" fmla="*/ 6 w 7"/>
                  <a:gd name="T13" fmla="*/ 1 h 19"/>
                  <a:gd name="T14" fmla="*/ 7 w 7"/>
                  <a:gd name="T15" fmla="*/ 0 h 19"/>
                  <a:gd name="T16" fmla="*/ 6 w 7"/>
                  <a:gd name="T17" fmla="*/ 1 h 19"/>
                  <a:gd name="T18" fmla="*/ 7 w 7"/>
                  <a:gd name="T19" fmla="*/ 0 h 19"/>
                  <a:gd name="T20" fmla="*/ 7 w 7"/>
                  <a:gd name="T21" fmla="*/ 0 h 19"/>
                  <a:gd name="T22" fmla="*/ 7 w 7"/>
                  <a:gd name="T23" fmla="*/ 0 h 19"/>
                  <a:gd name="T24" fmla="*/ 7 w 7"/>
                  <a:gd name="T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9">
                    <a:moveTo>
                      <a:pt x="6" y="1"/>
                    </a:moveTo>
                    <a:cubicBezTo>
                      <a:pt x="6" y="3"/>
                      <a:pt x="5" y="4"/>
                      <a:pt x="5" y="6"/>
                    </a:cubicBezTo>
                    <a:cubicBezTo>
                      <a:pt x="3" y="10"/>
                      <a:pt x="1" y="17"/>
                      <a:pt x="0" y="19"/>
                    </a:cubicBezTo>
                    <a:cubicBezTo>
                      <a:pt x="0" y="19"/>
                      <a:pt x="0" y="19"/>
                      <a:pt x="0" y="19"/>
                    </a:cubicBezTo>
                    <a:cubicBezTo>
                      <a:pt x="1" y="19"/>
                      <a:pt x="5" y="7"/>
                      <a:pt x="5" y="7"/>
                    </a:cubicBezTo>
                    <a:cubicBezTo>
                      <a:pt x="5" y="7"/>
                      <a:pt x="5" y="7"/>
                      <a:pt x="5" y="7"/>
                    </a:cubicBezTo>
                    <a:cubicBezTo>
                      <a:pt x="5" y="5"/>
                      <a:pt x="6" y="3"/>
                      <a:pt x="6" y="1"/>
                    </a:cubicBezTo>
                    <a:moveTo>
                      <a:pt x="7" y="0"/>
                    </a:moveTo>
                    <a:cubicBezTo>
                      <a:pt x="7" y="0"/>
                      <a:pt x="7" y="1"/>
                      <a:pt x="6" y="1"/>
                    </a:cubicBezTo>
                    <a:cubicBezTo>
                      <a:pt x="7" y="1"/>
                      <a:pt x="7" y="0"/>
                      <a:pt x="7" y="0"/>
                    </a:cubicBezTo>
                    <a:cubicBezTo>
                      <a:pt x="7" y="0"/>
                      <a:pt x="7" y="0"/>
                      <a:pt x="7" y="0"/>
                    </a:cubicBezTo>
                    <a:cubicBezTo>
                      <a:pt x="7" y="0"/>
                      <a:pt x="7" y="0"/>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18" name="Freeform 380"/>
              <p:cNvSpPr>
                <a:spLocks noEditPoints="1"/>
              </p:cNvSpPr>
              <p:nvPr/>
            </p:nvSpPr>
            <p:spPr bwMode="auto">
              <a:xfrm>
                <a:off x="1962" y="1335"/>
                <a:ext cx="41" cy="66"/>
              </a:xfrm>
              <a:custGeom>
                <a:avLst/>
                <a:gdLst>
                  <a:gd name="T0" fmla="*/ 6 w 26"/>
                  <a:gd name="T1" fmla="*/ 11 h 42"/>
                  <a:gd name="T2" fmla="*/ 7 w 26"/>
                  <a:gd name="T3" fmla="*/ 11 h 42"/>
                  <a:gd name="T4" fmla="*/ 7 w 26"/>
                  <a:gd name="T5" fmla="*/ 10 h 42"/>
                  <a:gd name="T6" fmla="*/ 17 w 26"/>
                  <a:gd name="T7" fmla="*/ 30 h 42"/>
                  <a:gd name="T8" fmla="*/ 17 w 26"/>
                  <a:gd name="T9" fmla="*/ 31 h 42"/>
                  <a:gd name="T10" fmla="*/ 16 w 26"/>
                  <a:gd name="T11" fmla="*/ 31 h 42"/>
                  <a:gd name="T12" fmla="*/ 16 w 26"/>
                  <a:gd name="T13" fmla="*/ 31 h 42"/>
                  <a:gd name="T14" fmla="*/ 14 w 26"/>
                  <a:gd name="T15" fmla="*/ 29 h 42"/>
                  <a:gd name="T16" fmla="*/ 7 w 26"/>
                  <a:gd name="T17" fmla="*/ 15 h 42"/>
                  <a:gd name="T18" fmla="*/ 7 w 26"/>
                  <a:gd name="T19" fmla="*/ 15 h 42"/>
                  <a:gd name="T20" fmla="*/ 7 w 26"/>
                  <a:gd name="T21" fmla="*/ 15 h 42"/>
                  <a:gd name="T22" fmla="*/ 7 w 26"/>
                  <a:gd name="T23" fmla="*/ 15 h 42"/>
                  <a:gd name="T24" fmla="*/ 7 w 26"/>
                  <a:gd name="T25" fmla="*/ 15 h 42"/>
                  <a:gd name="T26" fmla="*/ 7 w 26"/>
                  <a:gd name="T27" fmla="*/ 15 h 42"/>
                  <a:gd name="T28" fmla="*/ 7 w 26"/>
                  <a:gd name="T29" fmla="*/ 15 h 42"/>
                  <a:gd name="T30" fmla="*/ 7 w 26"/>
                  <a:gd name="T31" fmla="*/ 15 h 42"/>
                  <a:gd name="T32" fmla="*/ 7 w 26"/>
                  <a:gd name="T33" fmla="*/ 15 h 42"/>
                  <a:gd name="T34" fmla="*/ 7 w 26"/>
                  <a:gd name="T35" fmla="*/ 15 h 42"/>
                  <a:gd name="T36" fmla="*/ 7 w 26"/>
                  <a:gd name="T37" fmla="*/ 15 h 42"/>
                  <a:gd name="T38" fmla="*/ 6 w 26"/>
                  <a:gd name="T39" fmla="*/ 13 h 42"/>
                  <a:gd name="T40" fmla="*/ 6 w 26"/>
                  <a:gd name="T41" fmla="*/ 11 h 42"/>
                  <a:gd name="T42" fmla="*/ 2 w 26"/>
                  <a:gd name="T43" fmla="*/ 0 h 42"/>
                  <a:gd name="T44" fmla="*/ 1 w 26"/>
                  <a:gd name="T45" fmla="*/ 0 h 42"/>
                  <a:gd name="T46" fmla="*/ 2 w 26"/>
                  <a:gd name="T47" fmla="*/ 10 h 42"/>
                  <a:gd name="T48" fmla="*/ 2 w 26"/>
                  <a:gd name="T49" fmla="*/ 10 h 42"/>
                  <a:gd name="T50" fmla="*/ 2 w 26"/>
                  <a:gd name="T51" fmla="*/ 10 h 42"/>
                  <a:gd name="T52" fmla="*/ 2 w 26"/>
                  <a:gd name="T53" fmla="*/ 10 h 42"/>
                  <a:gd name="T54" fmla="*/ 2 w 26"/>
                  <a:gd name="T55" fmla="*/ 10 h 42"/>
                  <a:gd name="T56" fmla="*/ 2 w 26"/>
                  <a:gd name="T57" fmla="*/ 10 h 42"/>
                  <a:gd name="T58" fmla="*/ 2 w 26"/>
                  <a:gd name="T59" fmla="*/ 10 h 42"/>
                  <a:gd name="T60" fmla="*/ 2 w 26"/>
                  <a:gd name="T61" fmla="*/ 10 h 42"/>
                  <a:gd name="T62" fmla="*/ 2 w 26"/>
                  <a:gd name="T63" fmla="*/ 10 h 42"/>
                  <a:gd name="T64" fmla="*/ 2 w 26"/>
                  <a:gd name="T65" fmla="*/ 10 h 42"/>
                  <a:gd name="T66" fmla="*/ 2 w 26"/>
                  <a:gd name="T67" fmla="*/ 10 h 42"/>
                  <a:gd name="T68" fmla="*/ 8 w 26"/>
                  <a:gd name="T69" fmla="*/ 25 h 42"/>
                  <a:gd name="T70" fmla="*/ 13 w 26"/>
                  <a:gd name="T71" fmla="*/ 33 h 42"/>
                  <a:gd name="T72" fmla="*/ 18 w 26"/>
                  <a:gd name="T73" fmla="*/ 40 h 42"/>
                  <a:gd name="T74" fmla="*/ 21 w 26"/>
                  <a:gd name="T75" fmla="*/ 42 h 42"/>
                  <a:gd name="T76" fmla="*/ 22 w 26"/>
                  <a:gd name="T77" fmla="*/ 42 h 42"/>
                  <a:gd name="T78" fmla="*/ 5 w 26"/>
                  <a:gd name="T79" fmla="*/ 2 h 42"/>
                  <a:gd name="T80" fmla="*/ 3 w 26"/>
                  <a:gd name="T81" fmla="*/ 0 h 42"/>
                  <a:gd name="T82" fmla="*/ 2 w 26"/>
                  <a:gd name="T8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 h="42">
                    <a:moveTo>
                      <a:pt x="6" y="11"/>
                    </a:moveTo>
                    <a:cubicBezTo>
                      <a:pt x="7" y="11"/>
                      <a:pt x="7" y="11"/>
                      <a:pt x="7" y="11"/>
                    </a:cubicBezTo>
                    <a:cubicBezTo>
                      <a:pt x="7" y="11"/>
                      <a:pt x="7" y="10"/>
                      <a:pt x="7" y="10"/>
                    </a:cubicBezTo>
                    <a:cubicBezTo>
                      <a:pt x="9" y="10"/>
                      <a:pt x="17" y="25"/>
                      <a:pt x="17" y="30"/>
                    </a:cubicBezTo>
                    <a:cubicBezTo>
                      <a:pt x="17" y="31"/>
                      <a:pt x="17" y="31"/>
                      <a:pt x="17" y="31"/>
                    </a:cubicBezTo>
                    <a:cubicBezTo>
                      <a:pt x="17" y="31"/>
                      <a:pt x="17" y="31"/>
                      <a:pt x="16" y="31"/>
                    </a:cubicBezTo>
                    <a:cubicBezTo>
                      <a:pt x="16" y="31"/>
                      <a:pt x="16" y="31"/>
                      <a:pt x="16" y="31"/>
                    </a:cubicBezTo>
                    <a:cubicBezTo>
                      <a:pt x="16" y="31"/>
                      <a:pt x="15" y="30"/>
                      <a:pt x="14" y="29"/>
                    </a:cubicBezTo>
                    <a:cubicBezTo>
                      <a:pt x="12" y="26"/>
                      <a:pt x="9" y="20"/>
                      <a:pt x="7" y="15"/>
                    </a:cubicBezTo>
                    <a:cubicBezTo>
                      <a:pt x="7" y="15"/>
                      <a:pt x="7" y="15"/>
                      <a:pt x="7" y="15"/>
                    </a:cubicBezTo>
                    <a:cubicBezTo>
                      <a:pt x="7" y="15"/>
                      <a:pt x="7" y="15"/>
                      <a:pt x="7" y="15"/>
                    </a:cubicBezTo>
                    <a:cubicBezTo>
                      <a:pt x="7" y="15"/>
                      <a:pt x="7" y="15"/>
                      <a:pt x="7" y="15"/>
                    </a:cubicBezTo>
                    <a:cubicBezTo>
                      <a:pt x="7" y="15"/>
                      <a:pt x="7" y="15"/>
                      <a:pt x="7" y="15"/>
                    </a:cubicBezTo>
                    <a:cubicBezTo>
                      <a:pt x="7" y="15"/>
                      <a:pt x="7" y="15"/>
                      <a:pt x="7" y="15"/>
                    </a:cubicBezTo>
                    <a:cubicBezTo>
                      <a:pt x="7" y="15"/>
                      <a:pt x="7" y="15"/>
                      <a:pt x="7" y="15"/>
                    </a:cubicBezTo>
                    <a:cubicBezTo>
                      <a:pt x="7" y="15"/>
                      <a:pt x="7" y="15"/>
                      <a:pt x="7" y="15"/>
                    </a:cubicBezTo>
                    <a:cubicBezTo>
                      <a:pt x="7" y="15"/>
                      <a:pt x="7" y="15"/>
                      <a:pt x="7" y="15"/>
                    </a:cubicBezTo>
                    <a:cubicBezTo>
                      <a:pt x="7" y="15"/>
                      <a:pt x="7" y="15"/>
                      <a:pt x="7" y="15"/>
                    </a:cubicBezTo>
                    <a:cubicBezTo>
                      <a:pt x="7" y="15"/>
                      <a:pt x="7" y="15"/>
                      <a:pt x="7" y="15"/>
                    </a:cubicBezTo>
                    <a:cubicBezTo>
                      <a:pt x="7" y="14"/>
                      <a:pt x="7" y="13"/>
                      <a:pt x="6" y="13"/>
                    </a:cubicBezTo>
                    <a:cubicBezTo>
                      <a:pt x="6" y="12"/>
                      <a:pt x="6" y="11"/>
                      <a:pt x="6" y="11"/>
                    </a:cubicBezTo>
                    <a:moveTo>
                      <a:pt x="2" y="0"/>
                    </a:moveTo>
                    <a:cubicBezTo>
                      <a:pt x="1" y="0"/>
                      <a:pt x="1" y="0"/>
                      <a:pt x="1" y="0"/>
                    </a:cubicBezTo>
                    <a:cubicBezTo>
                      <a:pt x="0" y="1"/>
                      <a:pt x="1" y="5"/>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4" y="15"/>
                      <a:pt x="6" y="20"/>
                      <a:pt x="8" y="25"/>
                    </a:cubicBezTo>
                    <a:cubicBezTo>
                      <a:pt x="10" y="28"/>
                      <a:pt x="12" y="30"/>
                      <a:pt x="13" y="33"/>
                    </a:cubicBezTo>
                    <a:cubicBezTo>
                      <a:pt x="15" y="36"/>
                      <a:pt x="17" y="38"/>
                      <a:pt x="18" y="40"/>
                    </a:cubicBezTo>
                    <a:cubicBezTo>
                      <a:pt x="20" y="41"/>
                      <a:pt x="21" y="42"/>
                      <a:pt x="21" y="42"/>
                    </a:cubicBezTo>
                    <a:cubicBezTo>
                      <a:pt x="21" y="42"/>
                      <a:pt x="22" y="42"/>
                      <a:pt x="22" y="42"/>
                    </a:cubicBezTo>
                    <a:cubicBezTo>
                      <a:pt x="26" y="41"/>
                      <a:pt x="16" y="14"/>
                      <a:pt x="5" y="2"/>
                    </a:cubicBezTo>
                    <a:cubicBezTo>
                      <a:pt x="4" y="1"/>
                      <a:pt x="3" y="0"/>
                      <a:pt x="3"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19" name="Freeform 381"/>
              <p:cNvSpPr>
                <a:spLocks noEditPoints="1"/>
              </p:cNvSpPr>
              <p:nvPr/>
            </p:nvSpPr>
            <p:spPr bwMode="auto">
              <a:xfrm>
                <a:off x="1961" y="1331"/>
                <a:ext cx="42" cy="74"/>
              </a:xfrm>
              <a:custGeom>
                <a:avLst/>
                <a:gdLst>
                  <a:gd name="T0" fmla="*/ 2 w 27"/>
                  <a:gd name="T1" fmla="*/ 3 h 48"/>
                  <a:gd name="T2" fmla="*/ 3 w 27"/>
                  <a:gd name="T3" fmla="*/ 3 h 48"/>
                  <a:gd name="T4" fmla="*/ 4 w 27"/>
                  <a:gd name="T5" fmla="*/ 3 h 48"/>
                  <a:gd name="T6" fmla="*/ 6 w 27"/>
                  <a:gd name="T7" fmla="*/ 5 h 48"/>
                  <a:gd name="T8" fmla="*/ 23 w 27"/>
                  <a:gd name="T9" fmla="*/ 45 h 48"/>
                  <a:gd name="T10" fmla="*/ 22 w 27"/>
                  <a:gd name="T11" fmla="*/ 45 h 48"/>
                  <a:gd name="T12" fmla="*/ 22 w 27"/>
                  <a:gd name="T13" fmla="*/ 45 h 48"/>
                  <a:gd name="T14" fmla="*/ 14 w 27"/>
                  <a:gd name="T15" fmla="*/ 36 h 48"/>
                  <a:gd name="T16" fmla="*/ 9 w 27"/>
                  <a:gd name="T17" fmla="*/ 28 h 48"/>
                  <a:gd name="T18" fmla="*/ 3 w 27"/>
                  <a:gd name="T19" fmla="*/ 13 h 48"/>
                  <a:gd name="T20" fmla="*/ 3 w 27"/>
                  <a:gd name="T21" fmla="*/ 13 h 48"/>
                  <a:gd name="T22" fmla="*/ 3 w 27"/>
                  <a:gd name="T23" fmla="*/ 13 h 48"/>
                  <a:gd name="T24" fmla="*/ 3 w 27"/>
                  <a:gd name="T25" fmla="*/ 13 h 48"/>
                  <a:gd name="T26" fmla="*/ 3 w 27"/>
                  <a:gd name="T27" fmla="*/ 13 h 48"/>
                  <a:gd name="T28" fmla="*/ 3 w 27"/>
                  <a:gd name="T29" fmla="*/ 13 h 48"/>
                  <a:gd name="T30" fmla="*/ 3 w 27"/>
                  <a:gd name="T31" fmla="*/ 13 h 48"/>
                  <a:gd name="T32" fmla="*/ 3 w 27"/>
                  <a:gd name="T33" fmla="*/ 13 h 48"/>
                  <a:gd name="T34" fmla="*/ 3 w 27"/>
                  <a:gd name="T35" fmla="*/ 13 h 48"/>
                  <a:gd name="T36" fmla="*/ 3 w 27"/>
                  <a:gd name="T37" fmla="*/ 13 h 48"/>
                  <a:gd name="T38" fmla="*/ 3 w 27"/>
                  <a:gd name="T39" fmla="*/ 13 h 48"/>
                  <a:gd name="T40" fmla="*/ 2 w 27"/>
                  <a:gd name="T41" fmla="*/ 3 h 48"/>
                  <a:gd name="T42" fmla="*/ 1 w 27"/>
                  <a:gd name="T43" fmla="*/ 0 h 48"/>
                  <a:gd name="T44" fmla="*/ 0 w 27"/>
                  <a:gd name="T45" fmla="*/ 2 h 48"/>
                  <a:gd name="T46" fmla="*/ 1 w 27"/>
                  <a:gd name="T47" fmla="*/ 10 h 48"/>
                  <a:gd name="T48" fmla="*/ 2 w 27"/>
                  <a:gd name="T49" fmla="*/ 12 h 48"/>
                  <a:gd name="T50" fmla="*/ 2 w 27"/>
                  <a:gd name="T51" fmla="*/ 12 h 48"/>
                  <a:gd name="T52" fmla="*/ 20 w 27"/>
                  <a:gd name="T53" fmla="*/ 46 h 48"/>
                  <a:gd name="T54" fmla="*/ 20 w 27"/>
                  <a:gd name="T55" fmla="*/ 46 h 48"/>
                  <a:gd name="T56" fmla="*/ 20 w 27"/>
                  <a:gd name="T57" fmla="*/ 46 h 48"/>
                  <a:gd name="T58" fmla="*/ 20 w 27"/>
                  <a:gd name="T59" fmla="*/ 46 h 48"/>
                  <a:gd name="T60" fmla="*/ 20 w 27"/>
                  <a:gd name="T61" fmla="*/ 46 h 48"/>
                  <a:gd name="T62" fmla="*/ 20 w 27"/>
                  <a:gd name="T63" fmla="*/ 46 h 48"/>
                  <a:gd name="T64" fmla="*/ 20 w 27"/>
                  <a:gd name="T65" fmla="*/ 46 h 48"/>
                  <a:gd name="T66" fmla="*/ 20 w 27"/>
                  <a:gd name="T67" fmla="*/ 46 h 48"/>
                  <a:gd name="T68" fmla="*/ 20 w 27"/>
                  <a:gd name="T69" fmla="*/ 46 h 48"/>
                  <a:gd name="T70" fmla="*/ 20 w 27"/>
                  <a:gd name="T71" fmla="*/ 46 h 48"/>
                  <a:gd name="T72" fmla="*/ 20 w 27"/>
                  <a:gd name="T73" fmla="*/ 46 h 48"/>
                  <a:gd name="T74" fmla="*/ 20 w 27"/>
                  <a:gd name="T75" fmla="*/ 46 h 48"/>
                  <a:gd name="T76" fmla="*/ 21 w 27"/>
                  <a:gd name="T77" fmla="*/ 47 h 48"/>
                  <a:gd name="T78" fmla="*/ 24 w 27"/>
                  <a:gd name="T79" fmla="*/ 48 h 48"/>
                  <a:gd name="T80" fmla="*/ 25 w 27"/>
                  <a:gd name="T81" fmla="*/ 46 h 48"/>
                  <a:gd name="T82" fmla="*/ 6 w 27"/>
                  <a:gd name="T83" fmla="*/ 4 h 48"/>
                  <a:gd name="T84" fmla="*/ 5 w 27"/>
                  <a:gd name="T85" fmla="*/ 2 h 48"/>
                  <a:gd name="T86" fmla="*/ 5 w 27"/>
                  <a:gd name="T87" fmla="*/ 2 h 48"/>
                  <a:gd name="T88" fmla="*/ 5 w 27"/>
                  <a:gd name="T89" fmla="*/ 2 h 48"/>
                  <a:gd name="T90" fmla="*/ 5 w 27"/>
                  <a:gd name="T91" fmla="*/ 2 h 48"/>
                  <a:gd name="T92" fmla="*/ 5 w 27"/>
                  <a:gd name="T93" fmla="*/ 2 h 48"/>
                  <a:gd name="T94" fmla="*/ 5 w 27"/>
                  <a:gd name="T95" fmla="*/ 2 h 48"/>
                  <a:gd name="T96" fmla="*/ 5 w 27"/>
                  <a:gd name="T97" fmla="*/ 2 h 48"/>
                  <a:gd name="T98" fmla="*/ 5 w 27"/>
                  <a:gd name="T99" fmla="*/ 2 h 48"/>
                  <a:gd name="T100" fmla="*/ 5 w 27"/>
                  <a:gd name="T101" fmla="*/ 2 h 48"/>
                  <a:gd name="T102" fmla="*/ 1 w 27"/>
                  <a:gd name="T10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 h="48">
                    <a:moveTo>
                      <a:pt x="2" y="3"/>
                    </a:moveTo>
                    <a:cubicBezTo>
                      <a:pt x="2" y="3"/>
                      <a:pt x="2" y="3"/>
                      <a:pt x="3" y="3"/>
                    </a:cubicBezTo>
                    <a:cubicBezTo>
                      <a:pt x="3" y="3"/>
                      <a:pt x="3" y="3"/>
                      <a:pt x="4" y="3"/>
                    </a:cubicBezTo>
                    <a:cubicBezTo>
                      <a:pt x="4" y="3"/>
                      <a:pt x="5" y="4"/>
                      <a:pt x="6" y="5"/>
                    </a:cubicBezTo>
                    <a:cubicBezTo>
                      <a:pt x="17" y="17"/>
                      <a:pt x="27" y="44"/>
                      <a:pt x="23" y="45"/>
                    </a:cubicBezTo>
                    <a:cubicBezTo>
                      <a:pt x="23" y="45"/>
                      <a:pt x="22" y="45"/>
                      <a:pt x="22" y="45"/>
                    </a:cubicBezTo>
                    <a:cubicBezTo>
                      <a:pt x="22" y="45"/>
                      <a:pt x="22" y="45"/>
                      <a:pt x="22" y="45"/>
                    </a:cubicBezTo>
                    <a:cubicBezTo>
                      <a:pt x="20" y="45"/>
                      <a:pt x="17" y="41"/>
                      <a:pt x="14" y="36"/>
                    </a:cubicBezTo>
                    <a:cubicBezTo>
                      <a:pt x="13" y="33"/>
                      <a:pt x="11" y="31"/>
                      <a:pt x="9" y="28"/>
                    </a:cubicBezTo>
                    <a:cubicBezTo>
                      <a:pt x="7" y="23"/>
                      <a:pt x="5" y="18"/>
                      <a:pt x="3" y="13"/>
                    </a:cubicBezTo>
                    <a:cubicBezTo>
                      <a:pt x="3" y="13"/>
                      <a:pt x="3" y="13"/>
                      <a:pt x="3" y="13"/>
                    </a:cubicBezTo>
                    <a:cubicBezTo>
                      <a:pt x="3" y="13"/>
                      <a:pt x="3" y="13"/>
                      <a:pt x="3" y="13"/>
                    </a:cubicBezTo>
                    <a:cubicBezTo>
                      <a:pt x="3" y="13"/>
                      <a:pt x="3" y="13"/>
                      <a:pt x="3" y="13"/>
                    </a:cubicBezTo>
                    <a:cubicBezTo>
                      <a:pt x="3" y="13"/>
                      <a:pt x="3" y="13"/>
                      <a:pt x="3" y="13"/>
                    </a:cubicBezTo>
                    <a:cubicBezTo>
                      <a:pt x="3" y="13"/>
                      <a:pt x="3" y="13"/>
                      <a:pt x="3" y="13"/>
                    </a:cubicBezTo>
                    <a:cubicBezTo>
                      <a:pt x="3" y="13"/>
                      <a:pt x="3" y="13"/>
                      <a:pt x="3" y="13"/>
                    </a:cubicBezTo>
                    <a:cubicBezTo>
                      <a:pt x="3" y="13"/>
                      <a:pt x="3" y="13"/>
                      <a:pt x="3" y="13"/>
                    </a:cubicBezTo>
                    <a:cubicBezTo>
                      <a:pt x="3" y="13"/>
                      <a:pt x="3" y="13"/>
                      <a:pt x="3" y="13"/>
                    </a:cubicBezTo>
                    <a:cubicBezTo>
                      <a:pt x="3" y="13"/>
                      <a:pt x="3" y="13"/>
                      <a:pt x="3" y="13"/>
                    </a:cubicBezTo>
                    <a:cubicBezTo>
                      <a:pt x="3" y="13"/>
                      <a:pt x="3" y="13"/>
                      <a:pt x="3" y="13"/>
                    </a:cubicBezTo>
                    <a:cubicBezTo>
                      <a:pt x="2" y="7"/>
                      <a:pt x="1" y="4"/>
                      <a:pt x="2" y="3"/>
                    </a:cubicBezTo>
                    <a:moveTo>
                      <a:pt x="1" y="0"/>
                    </a:moveTo>
                    <a:cubicBezTo>
                      <a:pt x="0" y="0"/>
                      <a:pt x="0" y="1"/>
                      <a:pt x="0" y="2"/>
                    </a:cubicBezTo>
                    <a:cubicBezTo>
                      <a:pt x="0" y="3"/>
                      <a:pt x="0" y="5"/>
                      <a:pt x="1" y="10"/>
                    </a:cubicBezTo>
                    <a:cubicBezTo>
                      <a:pt x="1" y="10"/>
                      <a:pt x="2" y="11"/>
                      <a:pt x="2" y="12"/>
                    </a:cubicBezTo>
                    <a:cubicBezTo>
                      <a:pt x="2" y="12"/>
                      <a:pt x="2" y="12"/>
                      <a:pt x="2" y="12"/>
                    </a:cubicBezTo>
                    <a:cubicBezTo>
                      <a:pt x="5" y="21"/>
                      <a:pt x="12" y="37"/>
                      <a:pt x="20" y="46"/>
                    </a:cubicBezTo>
                    <a:cubicBezTo>
                      <a:pt x="20" y="46"/>
                      <a:pt x="20" y="46"/>
                      <a:pt x="20" y="46"/>
                    </a:cubicBezTo>
                    <a:cubicBezTo>
                      <a:pt x="20" y="46"/>
                      <a:pt x="20" y="46"/>
                      <a:pt x="20" y="46"/>
                    </a:cubicBezTo>
                    <a:cubicBezTo>
                      <a:pt x="20" y="46"/>
                      <a:pt x="20" y="46"/>
                      <a:pt x="20" y="46"/>
                    </a:cubicBezTo>
                    <a:cubicBezTo>
                      <a:pt x="20" y="46"/>
                      <a:pt x="20" y="46"/>
                      <a:pt x="20" y="46"/>
                    </a:cubicBezTo>
                    <a:cubicBezTo>
                      <a:pt x="20" y="46"/>
                      <a:pt x="20" y="46"/>
                      <a:pt x="20" y="46"/>
                    </a:cubicBezTo>
                    <a:cubicBezTo>
                      <a:pt x="20" y="46"/>
                      <a:pt x="20" y="46"/>
                      <a:pt x="20" y="46"/>
                    </a:cubicBezTo>
                    <a:cubicBezTo>
                      <a:pt x="20" y="46"/>
                      <a:pt x="20" y="46"/>
                      <a:pt x="20" y="46"/>
                    </a:cubicBezTo>
                    <a:cubicBezTo>
                      <a:pt x="20" y="46"/>
                      <a:pt x="20" y="46"/>
                      <a:pt x="20" y="46"/>
                    </a:cubicBezTo>
                    <a:cubicBezTo>
                      <a:pt x="20" y="46"/>
                      <a:pt x="20" y="46"/>
                      <a:pt x="20" y="46"/>
                    </a:cubicBezTo>
                    <a:cubicBezTo>
                      <a:pt x="20" y="46"/>
                      <a:pt x="20" y="46"/>
                      <a:pt x="20" y="46"/>
                    </a:cubicBezTo>
                    <a:cubicBezTo>
                      <a:pt x="20" y="46"/>
                      <a:pt x="20" y="46"/>
                      <a:pt x="20" y="46"/>
                    </a:cubicBezTo>
                    <a:cubicBezTo>
                      <a:pt x="21" y="46"/>
                      <a:pt x="21" y="47"/>
                      <a:pt x="21" y="47"/>
                    </a:cubicBezTo>
                    <a:cubicBezTo>
                      <a:pt x="22" y="48"/>
                      <a:pt x="23" y="48"/>
                      <a:pt x="24" y="48"/>
                    </a:cubicBezTo>
                    <a:cubicBezTo>
                      <a:pt x="25" y="48"/>
                      <a:pt x="25" y="47"/>
                      <a:pt x="25" y="46"/>
                    </a:cubicBezTo>
                    <a:cubicBezTo>
                      <a:pt x="25" y="37"/>
                      <a:pt x="15" y="14"/>
                      <a:pt x="6" y="4"/>
                    </a:cubicBezTo>
                    <a:cubicBezTo>
                      <a:pt x="6" y="3"/>
                      <a:pt x="5" y="3"/>
                      <a:pt x="5" y="2"/>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3"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20" name="Freeform 382"/>
              <p:cNvSpPr>
                <a:spLocks/>
              </p:cNvSpPr>
              <p:nvPr/>
            </p:nvSpPr>
            <p:spPr bwMode="auto">
              <a:xfrm>
                <a:off x="1975" y="1357"/>
                <a:ext cx="12" cy="22"/>
              </a:xfrm>
              <a:custGeom>
                <a:avLst/>
                <a:gdLst>
                  <a:gd name="T0" fmla="*/ 1 w 8"/>
                  <a:gd name="T1" fmla="*/ 0 h 14"/>
                  <a:gd name="T2" fmla="*/ 0 w 8"/>
                  <a:gd name="T3" fmla="*/ 1 h 14"/>
                  <a:gd name="T4" fmla="*/ 1 w 8"/>
                  <a:gd name="T5" fmla="*/ 3 h 14"/>
                  <a:gd name="T6" fmla="*/ 1 w 8"/>
                  <a:gd name="T7" fmla="*/ 3 h 14"/>
                  <a:gd name="T8" fmla="*/ 1 w 8"/>
                  <a:gd name="T9" fmla="*/ 3 h 14"/>
                  <a:gd name="T10" fmla="*/ 1 w 8"/>
                  <a:gd name="T11" fmla="*/ 3 h 14"/>
                  <a:gd name="T12" fmla="*/ 1 w 8"/>
                  <a:gd name="T13" fmla="*/ 3 h 14"/>
                  <a:gd name="T14" fmla="*/ 1 w 8"/>
                  <a:gd name="T15" fmla="*/ 3 h 14"/>
                  <a:gd name="T16" fmla="*/ 1 w 8"/>
                  <a:gd name="T17" fmla="*/ 3 h 14"/>
                  <a:gd name="T18" fmla="*/ 1 w 8"/>
                  <a:gd name="T19" fmla="*/ 3 h 14"/>
                  <a:gd name="T20" fmla="*/ 1 w 8"/>
                  <a:gd name="T21" fmla="*/ 4 h 14"/>
                  <a:gd name="T22" fmla="*/ 1 w 8"/>
                  <a:gd name="T23" fmla="*/ 4 h 14"/>
                  <a:gd name="T24" fmla="*/ 1 w 8"/>
                  <a:gd name="T25" fmla="*/ 5 h 14"/>
                  <a:gd name="T26" fmla="*/ 5 w 8"/>
                  <a:gd name="T27" fmla="*/ 12 h 14"/>
                  <a:gd name="T28" fmla="*/ 6 w 8"/>
                  <a:gd name="T29" fmla="*/ 13 h 14"/>
                  <a:gd name="T30" fmla="*/ 6 w 8"/>
                  <a:gd name="T31" fmla="*/ 13 h 14"/>
                  <a:gd name="T32" fmla="*/ 7 w 8"/>
                  <a:gd name="T33" fmla="*/ 14 h 14"/>
                  <a:gd name="T34" fmla="*/ 7 w 8"/>
                  <a:gd name="T35" fmla="*/ 14 h 14"/>
                  <a:gd name="T36" fmla="*/ 2 w 8"/>
                  <a:gd name="T37" fmla="*/ 1 h 14"/>
                  <a:gd name="T38" fmla="*/ 1 w 8"/>
                  <a:gd name="T39" fmla="*/ 0 h 14"/>
                  <a:gd name="T40" fmla="*/ 1 w 8"/>
                  <a:gd name="T41" fmla="*/ 0 h 14"/>
                  <a:gd name="T42" fmla="*/ 1 w 8"/>
                  <a:gd name="T4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 h="14">
                    <a:moveTo>
                      <a:pt x="1" y="0"/>
                    </a:moveTo>
                    <a:cubicBezTo>
                      <a:pt x="0" y="0"/>
                      <a:pt x="0" y="0"/>
                      <a:pt x="0" y="1"/>
                    </a:cubicBezTo>
                    <a:cubicBezTo>
                      <a:pt x="0" y="1"/>
                      <a:pt x="0" y="2"/>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4"/>
                      <a:pt x="1" y="4"/>
                    </a:cubicBezTo>
                    <a:cubicBezTo>
                      <a:pt x="1" y="4"/>
                      <a:pt x="1" y="4"/>
                      <a:pt x="1" y="4"/>
                    </a:cubicBezTo>
                    <a:cubicBezTo>
                      <a:pt x="1" y="4"/>
                      <a:pt x="1" y="4"/>
                      <a:pt x="1" y="5"/>
                    </a:cubicBezTo>
                    <a:cubicBezTo>
                      <a:pt x="2" y="7"/>
                      <a:pt x="4" y="10"/>
                      <a:pt x="5" y="12"/>
                    </a:cubicBezTo>
                    <a:cubicBezTo>
                      <a:pt x="5" y="12"/>
                      <a:pt x="5" y="12"/>
                      <a:pt x="6" y="13"/>
                    </a:cubicBezTo>
                    <a:cubicBezTo>
                      <a:pt x="6" y="13"/>
                      <a:pt x="6" y="13"/>
                      <a:pt x="6" y="13"/>
                    </a:cubicBezTo>
                    <a:cubicBezTo>
                      <a:pt x="6" y="13"/>
                      <a:pt x="7" y="13"/>
                      <a:pt x="7" y="14"/>
                    </a:cubicBezTo>
                    <a:cubicBezTo>
                      <a:pt x="7" y="14"/>
                      <a:pt x="7" y="14"/>
                      <a:pt x="7" y="14"/>
                    </a:cubicBezTo>
                    <a:cubicBezTo>
                      <a:pt x="8" y="14"/>
                      <a:pt x="5" y="5"/>
                      <a:pt x="2" y="1"/>
                    </a:cubicBezTo>
                    <a:cubicBezTo>
                      <a:pt x="1" y="0"/>
                      <a:pt x="1" y="0"/>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21" name="Freeform 383"/>
              <p:cNvSpPr>
                <a:spLocks noEditPoints="1"/>
              </p:cNvSpPr>
              <p:nvPr/>
            </p:nvSpPr>
            <p:spPr bwMode="auto">
              <a:xfrm>
                <a:off x="1972" y="1351"/>
                <a:ext cx="17" cy="32"/>
              </a:xfrm>
              <a:custGeom>
                <a:avLst/>
                <a:gdLst>
                  <a:gd name="T0" fmla="*/ 2 w 11"/>
                  <a:gd name="T1" fmla="*/ 5 h 21"/>
                  <a:gd name="T2" fmla="*/ 3 w 11"/>
                  <a:gd name="T3" fmla="*/ 4 h 21"/>
                  <a:gd name="T4" fmla="*/ 3 w 11"/>
                  <a:gd name="T5" fmla="*/ 4 h 21"/>
                  <a:gd name="T6" fmla="*/ 3 w 11"/>
                  <a:gd name="T7" fmla="*/ 4 h 21"/>
                  <a:gd name="T8" fmla="*/ 4 w 11"/>
                  <a:gd name="T9" fmla="*/ 5 h 21"/>
                  <a:gd name="T10" fmla="*/ 9 w 11"/>
                  <a:gd name="T11" fmla="*/ 18 h 21"/>
                  <a:gd name="T12" fmla="*/ 9 w 11"/>
                  <a:gd name="T13" fmla="*/ 18 h 21"/>
                  <a:gd name="T14" fmla="*/ 9 w 11"/>
                  <a:gd name="T15" fmla="*/ 18 h 21"/>
                  <a:gd name="T16" fmla="*/ 8 w 11"/>
                  <a:gd name="T17" fmla="*/ 17 h 21"/>
                  <a:gd name="T18" fmla="*/ 8 w 11"/>
                  <a:gd name="T19" fmla="*/ 17 h 21"/>
                  <a:gd name="T20" fmla="*/ 7 w 11"/>
                  <a:gd name="T21" fmla="*/ 16 h 21"/>
                  <a:gd name="T22" fmla="*/ 3 w 11"/>
                  <a:gd name="T23" fmla="*/ 9 h 21"/>
                  <a:gd name="T24" fmla="*/ 3 w 11"/>
                  <a:gd name="T25" fmla="*/ 8 h 21"/>
                  <a:gd name="T26" fmla="*/ 3 w 11"/>
                  <a:gd name="T27" fmla="*/ 8 h 21"/>
                  <a:gd name="T28" fmla="*/ 3 w 11"/>
                  <a:gd name="T29" fmla="*/ 7 h 21"/>
                  <a:gd name="T30" fmla="*/ 3 w 11"/>
                  <a:gd name="T31" fmla="*/ 7 h 21"/>
                  <a:gd name="T32" fmla="*/ 3 w 11"/>
                  <a:gd name="T33" fmla="*/ 7 h 21"/>
                  <a:gd name="T34" fmla="*/ 3 w 11"/>
                  <a:gd name="T35" fmla="*/ 7 h 21"/>
                  <a:gd name="T36" fmla="*/ 3 w 11"/>
                  <a:gd name="T37" fmla="*/ 7 h 21"/>
                  <a:gd name="T38" fmla="*/ 3 w 11"/>
                  <a:gd name="T39" fmla="*/ 7 h 21"/>
                  <a:gd name="T40" fmla="*/ 3 w 11"/>
                  <a:gd name="T41" fmla="*/ 7 h 21"/>
                  <a:gd name="T42" fmla="*/ 3 w 11"/>
                  <a:gd name="T43" fmla="*/ 7 h 21"/>
                  <a:gd name="T44" fmla="*/ 2 w 11"/>
                  <a:gd name="T45" fmla="*/ 5 h 21"/>
                  <a:gd name="T46" fmla="*/ 1 w 11"/>
                  <a:gd name="T47" fmla="*/ 0 h 21"/>
                  <a:gd name="T48" fmla="*/ 1 w 11"/>
                  <a:gd name="T49" fmla="*/ 1 h 21"/>
                  <a:gd name="T50" fmla="*/ 0 w 11"/>
                  <a:gd name="T51" fmla="*/ 1 h 21"/>
                  <a:gd name="T52" fmla="*/ 0 w 11"/>
                  <a:gd name="T53" fmla="*/ 3 h 21"/>
                  <a:gd name="T54" fmla="*/ 1 w 11"/>
                  <a:gd name="T55" fmla="*/ 5 h 21"/>
                  <a:gd name="T56" fmla="*/ 1 w 11"/>
                  <a:gd name="T57" fmla="*/ 5 h 21"/>
                  <a:gd name="T58" fmla="*/ 1 w 11"/>
                  <a:gd name="T59" fmla="*/ 5 h 21"/>
                  <a:gd name="T60" fmla="*/ 1 w 11"/>
                  <a:gd name="T61" fmla="*/ 5 h 21"/>
                  <a:gd name="T62" fmla="*/ 1 w 11"/>
                  <a:gd name="T63" fmla="*/ 5 h 21"/>
                  <a:gd name="T64" fmla="*/ 1 w 11"/>
                  <a:gd name="T65" fmla="*/ 5 h 21"/>
                  <a:gd name="T66" fmla="*/ 1 w 11"/>
                  <a:gd name="T67" fmla="*/ 5 h 21"/>
                  <a:gd name="T68" fmla="*/ 1 w 11"/>
                  <a:gd name="T69" fmla="*/ 5 h 21"/>
                  <a:gd name="T70" fmla="*/ 1 w 11"/>
                  <a:gd name="T71" fmla="*/ 5 h 21"/>
                  <a:gd name="T72" fmla="*/ 1 w 11"/>
                  <a:gd name="T73" fmla="*/ 5 h 21"/>
                  <a:gd name="T74" fmla="*/ 1 w 11"/>
                  <a:gd name="T75" fmla="*/ 5 h 21"/>
                  <a:gd name="T76" fmla="*/ 8 w 11"/>
                  <a:gd name="T77" fmla="*/ 19 h 21"/>
                  <a:gd name="T78" fmla="*/ 9 w 11"/>
                  <a:gd name="T79" fmla="*/ 20 h 21"/>
                  <a:gd name="T80" fmla="*/ 11 w 11"/>
                  <a:gd name="T81" fmla="*/ 21 h 21"/>
                  <a:gd name="T82" fmla="*/ 11 w 11"/>
                  <a:gd name="T83" fmla="*/ 21 h 21"/>
                  <a:gd name="T84" fmla="*/ 11 w 11"/>
                  <a:gd name="T85" fmla="*/ 20 h 21"/>
                  <a:gd name="T86" fmla="*/ 1 w 11"/>
                  <a:gd name="T8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 h="21">
                    <a:moveTo>
                      <a:pt x="2" y="5"/>
                    </a:moveTo>
                    <a:cubicBezTo>
                      <a:pt x="2" y="4"/>
                      <a:pt x="2" y="4"/>
                      <a:pt x="3" y="4"/>
                    </a:cubicBezTo>
                    <a:cubicBezTo>
                      <a:pt x="3" y="4"/>
                      <a:pt x="3" y="4"/>
                      <a:pt x="3" y="4"/>
                    </a:cubicBezTo>
                    <a:cubicBezTo>
                      <a:pt x="3" y="4"/>
                      <a:pt x="3" y="4"/>
                      <a:pt x="3" y="4"/>
                    </a:cubicBezTo>
                    <a:cubicBezTo>
                      <a:pt x="3" y="4"/>
                      <a:pt x="3" y="4"/>
                      <a:pt x="4" y="5"/>
                    </a:cubicBezTo>
                    <a:cubicBezTo>
                      <a:pt x="7" y="9"/>
                      <a:pt x="10" y="18"/>
                      <a:pt x="9" y="18"/>
                    </a:cubicBezTo>
                    <a:cubicBezTo>
                      <a:pt x="9" y="18"/>
                      <a:pt x="9" y="18"/>
                      <a:pt x="9" y="18"/>
                    </a:cubicBezTo>
                    <a:cubicBezTo>
                      <a:pt x="9" y="18"/>
                      <a:pt x="9" y="18"/>
                      <a:pt x="9" y="18"/>
                    </a:cubicBezTo>
                    <a:cubicBezTo>
                      <a:pt x="9" y="17"/>
                      <a:pt x="8" y="17"/>
                      <a:pt x="8" y="17"/>
                    </a:cubicBezTo>
                    <a:cubicBezTo>
                      <a:pt x="8" y="17"/>
                      <a:pt x="8" y="17"/>
                      <a:pt x="8" y="17"/>
                    </a:cubicBezTo>
                    <a:cubicBezTo>
                      <a:pt x="7" y="16"/>
                      <a:pt x="7" y="16"/>
                      <a:pt x="7" y="16"/>
                    </a:cubicBezTo>
                    <a:cubicBezTo>
                      <a:pt x="6" y="14"/>
                      <a:pt x="4" y="11"/>
                      <a:pt x="3" y="9"/>
                    </a:cubicBezTo>
                    <a:cubicBezTo>
                      <a:pt x="3" y="9"/>
                      <a:pt x="3" y="8"/>
                      <a:pt x="3" y="8"/>
                    </a:cubicBezTo>
                    <a:cubicBezTo>
                      <a:pt x="3" y="8"/>
                      <a:pt x="3" y="8"/>
                      <a:pt x="3" y="8"/>
                    </a:cubicBezTo>
                    <a:cubicBezTo>
                      <a:pt x="3" y="8"/>
                      <a:pt x="3" y="7"/>
                      <a:pt x="3" y="7"/>
                    </a:cubicBezTo>
                    <a:cubicBezTo>
                      <a:pt x="3" y="7"/>
                      <a:pt x="3" y="7"/>
                      <a:pt x="3" y="7"/>
                    </a:cubicBezTo>
                    <a:cubicBezTo>
                      <a:pt x="3" y="7"/>
                      <a:pt x="3" y="7"/>
                      <a:pt x="3" y="7"/>
                    </a:cubicBezTo>
                    <a:cubicBezTo>
                      <a:pt x="3" y="7"/>
                      <a:pt x="3" y="7"/>
                      <a:pt x="3" y="7"/>
                    </a:cubicBezTo>
                    <a:cubicBezTo>
                      <a:pt x="3" y="7"/>
                      <a:pt x="3" y="7"/>
                      <a:pt x="3" y="7"/>
                    </a:cubicBezTo>
                    <a:cubicBezTo>
                      <a:pt x="3" y="7"/>
                      <a:pt x="3" y="7"/>
                      <a:pt x="3" y="7"/>
                    </a:cubicBezTo>
                    <a:cubicBezTo>
                      <a:pt x="3" y="7"/>
                      <a:pt x="3" y="7"/>
                      <a:pt x="3" y="7"/>
                    </a:cubicBezTo>
                    <a:cubicBezTo>
                      <a:pt x="3" y="7"/>
                      <a:pt x="3" y="7"/>
                      <a:pt x="3" y="7"/>
                    </a:cubicBezTo>
                    <a:cubicBezTo>
                      <a:pt x="2" y="6"/>
                      <a:pt x="2" y="5"/>
                      <a:pt x="2" y="5"/>
                    </a:cubicBezTo>
                    <a:moveTo>
                      <a:pt x="1" y="0"/>
                    </a:moveTo>
                    <a:cubicBezTo>
                      <a:pt x="1" y="0"/>
                      <a:pt x="1" y="1"/>
                      <a:pt x="1" y="1"/>
                    </a:cubicBezTo>
                    <a:cubicBezTo>
                      <a:pt x="1" y="1"/>
                      <a:pt x="1" y="1"/>
                      <a:pt x="0" y="1"/>
                    </a:cubicBezTo>
                    <a:cubicBezTo>
                      <a:pt x="0" y="1"/>
                      <a:pt x="0" y="2"/>
                      <a:pt x="0" y="3"/>
                    </a:cubicBezTo>
                    <a:cubicBezTo>
                      <a:pt x="1" y="3"/>
                      <a:pt x="1" y="4"/>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3" y="10"/>
                      <a:pt x="6" y="16"/>
                      <a:pt x="8" y="19"/>
                    </a:cubicBezTo>
                    <a:cubicBezTo>
                      <a:pt x="8" y="19"/>
                      <a:pt x="9" y="20"/>
                      <a:pt x="9" y="20"/>
                    </a:cubicBezTo>
                    <a:cubicBezTo>
                      <a:pt x="10" y="21"/>
                      <a:pt x="10" y="21"/>
                      <a:pt x="11" y="21"/>
                    </a:cubicBezTo>
                    <a:cubicBezTo>
                      <a:pt x="11" y="21"/>
                      <a:pt x="11" y="21"/>
                      <a:pt x="11" y="21"/>
                    </a:cubicBezTo>
                    <a:cubicBezTo>
                      <a:pt x="11" y="21"/>
                      <a:pt x="11" y="21"/>
                      <a:pt x="11" y="20"/>
                    </a:cubicBezTo>
                    <a:cubicBezTo>
                      <a:pt x="11" y="15"/>
                      <a:pt x="3"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22" name="Freeform 384"/>
              <p:cNvSpPr>
                <a:spLocks noEditPoints="1"/>
              </p:cNvSpPr>
              <p:nvPr/>
            </p:nvSpPr>
            <p:spPr bwMode="auto">
              <a:xfrm>
                <a:off x="1981" y="1295"/>
                <a:ext cx="36" cy="61"/>
              </a:xfrm>
              <a:custGeom>
                <a:avLst/>
                <a:gdLst>
                  <a:gd name="T0" fmla="*/ 6 w 23"/>
                  <a:gd name="T1" fmla="*/ 10 h 39"/>
                  <a:gd name="T2" fmla="*/ 6 w 23"/>
                  <a:gd name="T3" fmla="*/ 10 h 39"/>
                  <a:gd name="T4" fmla="*/ 7 w 23"/>
                  <a:gd name="T5" fmla="*/ 10 h 39"/>
                  <a:gd name="T6" fmla="*/ 7 w 23"/>
                  <a:gd name="T7" fmla="*/ 10 h 39"/>
                  <a:gd name="T8" fmla="*/ 12 w 23"/>
                  <a:gd name="T9" fmla="*/ 19 h 39"/>
                  <a:gd name="T10" fmla="*/ 17 w 23"/>
                  <a:gd name="T11" fmla="*/ 28 h 39"/>
                  <a:gd name="T12" fmla="*/ 18 w 23"/>
                  <a:gd name="T13" fmla="*/ 29 h 39"/>
                  <a:gd name="T14" fmla="*/ 18 w 23"/>
                  <a:gd name="T15" fmla="*/ 29 h 39"/>
                  <a:gd name="T16" fmla="*/ 18 w 23"/>
                  <a:gd name="T17" fmla="*/ 29 h 39"/>
                  <a:gd name="T18" fmla="*/ 17 w 23"/>
                  <a:gd name="T19" fmla="*/ 29 h 39"/>
                  <a:gd name="T20" fmla="*/ 16 w 23"/>
                  <a:gd name="T21" fmla="*/ 27 h 39"/>
                  <a:gd name="T22" fmla="*/ 13 w 23"/>
                  <a:gd name="T23" fmla="*/ 22 h 39"/>
                  <a:gd name="T24" fmla="*/ 9 w 23"/>
                  <a:gd name="T25" fmla="*/ 15 h 39"/>
                  <a:gd name="T26" fmla="*/ 9 w 23"/>
                  <a:gd name="T27" fmla="*/ 15 h 39"/>
                  <a:gd name="T28" fmla="*/ 9 w 23"/>
                  <a:gd name="T29" fmla="*/ 14 h 39"/>
                  <a:gd name="T30" fmla="*/ 7 w 23"/>
                  <a:gd name="T31" fmla="*/ 11 h 39"/>
                  <a:gd name="T32" fmla="*/ 6 w 23"/>
                  <a:gd name="T33" fmla="*/ 10 h 39"/>
                  <a:gd name="T34" fmla="*/ 6 w 23"/>
                  <a:gd name="T35" fmla="*/ 10 h 39"/>
                  <a:gd name="T36" fmla="*/ 0 w 23"/>
                  <a:gd name="T37" fmla="*/ 0 h 39"/>
                  <a:gd name="T38" fmla="*/ 1 w 23"/>
                  <a:gd name="T39" fmla="*/ 2 h 39"/>
                  <a:gd name="T40" fmla="*/ 6 w 23"/>
                  <a:gd name="T41" fmla="*/ 10 h 39"/>
                  <a:gd name="T42" fmla="*/ 7 w 23"/>
                  <a:gd name="T43" fmla="*/ 11 h 39"/>
                  <a:gd name="T44" fmla="*/ 20 w 23"/>
                  <a:gd name="T45" fmla="*/ 34 h 39"/>
                  <a:gd name="T46" fmla="*/ 23 w 23"/>
                  <a:gd name="T47" fmla="*/ 39 h 39"/>
                  <a:gd name="T48" fmla="*/ 22 w 23"/>
                  <a:gd name="T49" fmla="*/ 37 h 39"/>
                  <a:gd name="T50" fmla="*/ 13 w 23"/>
                  <a:gd name="T51" fmla="*/ 20 h 39"/>
                  <a:gd name="T52" fmla="*/ 1 w 23"/>
                  <a:gd name="T53" fmla="*/ 0 h 39"/>
                  <a:gd name="T54" fmla="*/ 0 w 23"/>
                  <a:gd name="T55"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3" h="39">
                    <a:moveTo>
                      <a:pt x="6" y="10"/>
                    </a:moveTo>
                    <a:cubicBezTo>
                      <a:pt x="6" y="10"/>
                      <a:pt x="6" y="10"/>
                      <a:pt x="6" y="10"/>
                    </a:cubicBezTo>
                    <a:cubicBezTo>
                      <a:pt x="6" y="10"/>
                      <a:pt x="6" y="10"/>
                      <a:pt x="7" y="10"/>
                    </a:cubicBezTo>
                    <a:cubicBezTo>
                      <a:pt x="7" y="10"/>
                      <a:pt x="7" y="10"/>
                      <a:pt x="7" y="10"/>
                    </a:cubicBezTo>
                    <a:cubicBezTo>
                      <a:pt x="8" y="12"/>
                      <a:pt x="10" y="16"/>
                      <a:pt x="12" y="19"/>
                    </a:cubicBezTo>
                    <a:cubicBezTo>
                      <a:pt x="15" y="23"/>
                      <a:pt x="17" y="27"/>
                      <a:pt x="17" y="28"/>
                    </a:cubicBezTo>
                    <a:cubicBezTo>
                      <a:pt x="18" y="29"/>
                      <a:pt x="18" y="29"/>
                      <a:pt x="18" y="29"/>
                    </a:cubicBezTo>
                    <a:cubicBezTo>
                      <a:pt x="18" y="29"/>
                      <a:pt x="18" y="29"/>
                      <a:pt x="18" y="29"/>
                    </a:cubicBezTo>
                    <a:cubicBezTo>
                      <a:pt x="18" y="29"/>
                      <a:pt x="18" y="29"/>
                      <a:pt x="18" y="29"/>
                    </a:cubicBezTo>
                    <a:cubicBezTo>
                      <a:pt x="17" y="29"/>
                      <a:pt x="17" y="29"/>
                      <a:pt x="17" y="29"/>
                    </a:cubicBezTo>
                    <a:cubicBezTo>
                      <a:pt x="17" y="28"/>
                      <a:pt x="17" y="28"/>
                      <a:pt x="16" y="27"/>
                    </a:cubicBezTo>
                    <a:cubicBezTo>
                      <a:pt x="15" y="26"/>
                      <a:pt x="14" y="24"/>
                      <a:pt x="13" y="22"/>
                    </a:cubicBezTo>
                    <a:cubicBezTo>
                      <a:pt x="11" y="19"/>
                      <a:pt x="10" y="16"/>
                      <a:pt x="9" y="15"/>
                    </a:cubicBezTo>
                    <a:cubicBezTo>
                      <a:pt x="9" y="15"/>
                      <a:pt x="9" y="15"/>
                      <a:pt x="9" y="15"/>
                    </a:cubicBezTo>
                    <a:cubicBezTo>
                      <a:pt x="9" y="14"/>
                      <a:pt x="9" y="14"/>
                      <a:pt x="9" y="14"/>
                    </a:cubicBezTo>
                    <a:cubicBezTo>
                      <a:pt x="8" y="12"/>
                      <a:pt x="7" y="11"/>
                      <a:pt x="7" y="11"/>
                    </a:cubicBezTo>
                    <a:cubicBezTo>
                      <a:pt x="6" y="10"/>
                      <a:pt x="6" y="10"/>
                      <a:pt x="6" y="10"/>
                    </a:cubicBezTo>
                    <a:cubicBezTo>
                      <a:pt x="6" y="10"/>
                      <a:pt x="6" y="10"/>
                      <a:pt x="6" y="10"/>
                    </a:cubicBezTo>
                    <a:moveTo>
                      <a:pt x="0" y="0"/>
                    </a:moveTo>
                    <a:cubicBezTo>
                      <a:pt x="0" y="0"/>
                      <a:pt x="1" y="0"/>
                      <a:pt x="1" y="2"/>
                    </a:cubicBezTo>
                    <a:cubicBezTo>
                      <a:pt x="2" y="3"/>
                      <a:pt x="3" y="6"/>
                      <a:pt x="6" y="10"/>
                    </a:cubicBezTo>
                    <a:cubicBezTo>
                      <a:pt x="6" y="10"/>
                      <a:pt x="6" y="11"/>
                      <a:pt x="7" y="11"/>
                    </a:cubicBezTo>
                    <a:cubicBezTo>
                      <a:pt x="9" y="16"/>
                      <a:pt x="15" y="27"/>
                      <a:pt x="20" y="34"/>
                    </a:cubicBezTo>
                    <a:cubicBezTo>
                      <a:pt x="21" y="37"/>
                      <a:pt x="23" y="39"/>
                      <a:pt x="23" y="39"/>
                    </a:cubicBezTo>
                    <a:cubicBezTo>
                      <a:pt x="23" y="39"/>
                      <a:pt x="23" y="38"/>
                      <a:pt x="22" y="37"/>
                    </a:cubicBezTo>
                    <a:cubicBezTo>
                      <a:pt x="21" y="33"/>
                      <a:pt x="17" y="27"/>
                      <a:pt x="13" y="20"/>
                    </a:cubicBezTo>
                    <a:cubicBezTo>
                      <a:pt x="8" y="11"/>
                      <a:pt x="2" y="2"/>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23" name="Freeform 385"/>
              <p:cNvSpPr>
                <a:spLocks noEditPoints="1"/>
              </p:cNvSpPr>
              <p:nvPr/>
            </p:nvSpPr>
            <p:spPr bwMode="auto">
              <a:xfrm>
                <a:off x="1978" y="1289"/>
                <a:ext cx="42" cy="73"/>
              </a:xfrm>
              <a:custGeom>
                <a:avLst/>
                <a:gdLst>
                  <a:gd name="T0" fmla="*/ 3 w 27"/>
                  <a:gd name="T1" fmla="*/ 6 h 47"/>
                  <a:gd name="T2" fmla="*/ 2 w 27"/>
                  <a:gd name="T3" fmla="*/ 4 h 47"/>
                  <a:gd name="T4" fmla="*/ 2 w 27"/>
                  <a:gd name="T5" fmla="*/ 4 h 47"/>
                  <a:gd name="T6" fmla="*/ 3 w 27"/>
                  <a:gd name="T7" fmla="*/ 4 h 47"/>
                  <a:gd name="T8" fmla="*/ 3 w 27"/>
                  <a:gd name="T9" fmla="*/ 5 h 47"/>
                  <a:gd name="T10" fmla="*/ 15 w 27"/>
                  <a:gd name="T11" fmla="*/ 24 h 47"/>
                  <a:gd name="T12" fmla="*/ 24 w 27"/>
                  <a:gd name="T13" fmla="*/ 41 h 47"/>
                  <a:gd name="T14" fmla="*/ 26 w 27"/>
                  <a:gd name="T15" fmla="*/ 44 h 47"/>
                  <a:gd name="T16" fmla="*/ 25 w 27"/>
                  <a:gd name="T17" fmla="*/ 43 h 47"/>
                  <a:gd name="T18" fmla="*/ 22 w 27"/>
                  <a:gd name="T19" fmla="*/ 38 h 47"/>
                  <a:gd name="T20" fmla="*/ 9 w 27"/>
                  <a:gd name="T21" fmla="*/ 15 h 47"/>
                  <a:gd name="T22" fmla="*/ 8 w 27"/>
                  <a:gd name="T23" fmla="*/ 14 h 47"/>
                  <a:gd name="T24" fmla="*/ 3 w 27"/>
                  <a:gd name="T25" fmla="*/ 6 h 47"/>
                  <a:gd name="T26" fmla="*/ 0 w 27"/>
                  <a:gd name="T27" fmla="*/ 0 h 47"/>
                  <a:gd name="T28" fmla="*/ 7 w 27"/>
                  <a:gd name="T29" fmla="*/ 12 h 47"/>
                  <a:gd name="T30" fmla="*/ 8 w 27"/>
                  <a:gd name="T31" fmla="*/ 15 h 47"/>
                  <a:gd name="T32" fmla="*/ 10 w 27"/>
                  <a:gd name="T33" fmla="*/ 18 h 47"/>
                  <a:gd name="T34" fmla="*/ 10 w 27"/>
                  <a:gd name="T35" fmla="*/ 18 h 47"/>
                  <a:gd name="T36" fmla="*/ 26 w 27"/>
                  <a:gd name="T37" fmla="*/ 45 h 47"/>
                  <a:gd name="T38" fmla="*/ 27 w 27"/>
                  <a:gd name="T39" fmla="*/ 47 h 47"/>
                  <a:gd name="T40" fmla="*/ 27 w 27"/>
                  <a:gd name="T41" fmla="*/ 47 h 47"/>
                  <a:gd name="T42" fmla="*/ 27 w 27"/>
                  <a:gd name="T43" fmla="*/ 47 h 47"/>
                  <a:gd name="T44" fmla="*/ 19 w 27"/>
                  <a:gd name="T45" fmla="*/ 30 h 47"/>
                  <a:gd name="T46" fmla="*/ 0 w 27"/>
                  <a:gd name="T4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47">
                    <a:moveTo>
                      <a:pt x="3" y="6"/>
                    </a:moveTo>
                    <a:cubicBezTo>
                      <a:pt x="3" y="4"/>
                      <a:pt x="2" y="4"/>
                      <a:pt x="2" y="4"/>
                    </a:cubicBezTo>
                    <a:cubicBezTo>
                      <a:pt x="2" y="4"/>
                      <a:pt x="2" y="4"/>
                      <a:pt x="2" y="4"/>
                    </a:cubicBezTo>
                    <a:cubicBezTo>
                      <a:pt x="2" y="4"/>
                      <a:pt x="3" y="4"/>
                      <a:pt x="3" y="4"/>
                    </a:cubicBezTo>
                    <a:cubicBezTo>
                      <a:pt x="3" y="4"/>
                      <a:pt x="3" y="4"/>
                      <a:pt x="3" y="5"/>
                    </a:cubicBezTo>
                    <a:cubicBezTo>
                      <a:pt x="6" y="9"/>
                      <a:pt x="11" y="17"/>
                      <a:pt x="15" y="24"/>
                    </a:cubicBezTo>
                    <a:cubicBezTo>
                      <a:pt x="19" y="31"/>
                      <a:pt x="23" y="37"/>
                      <a:pt x="24" y="41"/>
                    </a:cubicBezTo>
                    <a:cubicBezTo>
                      <a:pt x="25" y="42"/>
                      <a:pt x="25" y="43"/>
                      <a:pt x="26" y="44"/>
                    </a:cubicBezTo>
                    <a:cubicBezTo>
                      <a:pt x="25" y="44"/>
                      <a:pt x="25" y="44"/>
                      <a:pt x="25" y="43"/>
                    </a:cubicBezTo>
                    <a:cubicBezTo>
                      <a:pt x="25" y="43"/>
                      <a:pt x="23" y="41"/>
                      <a:pt x="22" y="38"/>
                    </a:cubicBezTo>
                    <a:cubicBezTo>
                      <a:pt x="18" y="32"/>
                      <a:pt x="12" y="21"/>
                      <a:pt x="9" y="15"/>
                    </a:cubicBezTo>
                    <a:cubicBezTo>
                      <a:pt x="8" y="15"/>
                      <a:pt x="8" y="14"/>
                      <a:pt x="8" y="14"/>
                    </a:cubicBezTo>
                    <a:cubicBezTo>
                      <a:pt x="5" y="10"/>
                      <a:pt x="4" y="7"/>
                      <a:pt x="3" y="6"/>
                    </a:cubicBezTo>
                    <a:moveTo>
                      <a:pt x="0" y="0"/>
                    </a:moveTo>
                    <a:cubicBezTo>
                      <a:pt x="0" y="1"/>
                      <a:pt x="1" y="1"/>
                      <a:pt x="7" y="12"/>
                    </a:cubicBezTo>
                    <a:cubicBezTo>
                      <a:pt x="7" y="13"/>
                      <a:pt x="8" y="14"/>
                      <a:pt x="8" y="15"/>
                    </a:cubicBezTo>
                    <a:cubicBezTo>
                      <a:pt x="9" y="16"/>
                      <a:pt x="9" y="17"/>
                      <a:pt x="10" y="18"/>
                    </a:cubicBezTo>
                    <a:cubicBezTo>
                      <a:pt x="10" y="18"/>
                      <a:pt x="10" y="18"/>
                      <a:pt x="10" y="18"/>
                    </a:cubicBezTo>
                    <a:cubicBezTo>
                      <a:pt x="14" y="25"/>
                      <a:pt x="22" y="40"/>
                      <a:pt x="26" y="45"/>
                    </a:cubicBezTo>
                    <a:cubicBezTo>
                      <a:pt x="26" y="46"/>
                      <a:pt x="27" y="46"/>
                      <a:pt x="27" y="47"/>
                    </a:cubicBezTo>
                    <a:cubicBezTo>
                      <a:pt x="27" y="47"/>
                      <a:pt x="27" y="47"/>
                      <a:pt x="27" y="47"/>
                    </a:cubicBezTo>
                    <a:cubicBezTo>
                      <a:pt x="27" y="47"/>
                      <a:pt x="27" y="47"/>
                      <a:pt x="27" y="47"/>
                    </a:cubicBezTo>
                    <a:cubicBezTo>
                      <a:pt x="27" y="45"/>
                      <a:pt x="22" y="36"/>
                      <a:pt x="19" y="30"/>
                    </a:cubicBezTo>
                    <a:cubicBezTo>
                      <a:pt x="10" y="14"/>
                      <a:pt x="2"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24" name="Freeform 386"/>
              <p:cNvSpPr>
                <a:spLocks/>
              </p:cNvSpPr>
              <p:nvPr/>
            </p:nvSpPr>
            <p:spPr bwMode="auto">
              <a:xfrm>
                <a:off x="1993" y="1315"/>
                <a:ext cx="13" cy="20"/>
              </a:xfrm>
              <a:custGeom>
                <a:avLst/>
                <a:gdLst>
                  <a:gd name="T0" fmla="*/ 0 w 8"/>
                  <a:gd name="T1" fmla="*/ 0 h 13"/>
                  <a:gd name="T2" fmla="*/ 2 w 8"/>
                  <a:gd name="T3" fmla="*/ 3 h 13"/>
                  <a:gd name="T4" fmla="*/ 2 w 8"/>
                  <a:gd name="T5" fmla="*/ 3 h 13"/>
                  <a:gd name="T6" fmla="*/ 2 w 8"/>
                  <a:gd name="T7" fmla="*/ 4 h 13"/>
                  <a:gd name="T8" fmla="*/ 8 w 8"/>
                  <a:gd name="T9" fmla="*/ 13 h 13"/>
                  <a:gd name="T10" fmla="*/ 8 w 8"/>
                  <a:gd name="T11" fmla="*/ 13 h 13"/>
                  <a:gd name="T12" fmla="*/ 8 w 8"/>
                  <a:gd name="T13" fmla="*/ 13 h 13"/>
                  <a:gd name="T14" fmla="*/ 8 w 8"/>
                  <a:gd name="T15" fmla="*/ 13 h 13"/>
                  <a:gd name="T16" fmla="*/ 4 w 8"/>
                  <a:gd name="T17" fmla="*/ 6 h 13"/>
                  <a:gd name="T18" fmla="*/ 1 w 8"/>
                  <a:gd name="T19" fmla="*/ 0 h 13"/>
                  <a:gd name="T20" fmla="*/ 1 w 8"/>
                  <a:gd name="T21" fmla="*/ 0 h 13"/>
                  <a:gd name="T22" fmla="*/ 0 w 8"/>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3">
                    <a:moveTo>
                      <a:pt x="0" y="0"/>
                    </a:moveTo>
                    <a:cubicBezTo>
                      <a:pt x="0" y="0"/>
                      <a:pt x="0" y="0"/>
                      <a:pt x="2" y="3"/>
                    </a:cubicBezTo>
                    <a:cubicBezTo>
                      <a:pt x="2" y="3"/>
                      <a:pt x="2" y="3"/>
                      <a:pt x="2" y="3"/>
                    </a:cubicBezTo>
                    <a:cubicBezTo>
                      <a:pt x="2" y="3"/>
                      <a:pt x="2" y="4"/>
                      <a:pt x="2" y="4"/>
                    </a:cubicBezTo>
                    <a:cubicBezTo>
                      <a:pt x="3" y="6"/>
                      <a:pt x="7" y="11"/>
                      <a:pt x="8" y="13"/>
                    </a:cubicBezTo>
                    <a:cubicBezTo>
                      <a:pt x="8" y="13"/>
                      <a:pt x="8" y="13"/>
                      <a:pt x="8" y="13"/>
                    </a:cubicBezTo>
                    <a:cubicBezTo>
                      <a:pt x="8" y="13"/>
                      <a:pt x="8" y="13"/>
                      <a:pt x="8" y="13"/>
                    </a:cubicBezTo>
                    <a:cubicBezTo>
                      <a:pt x="8" y="13"/>
                      <a:pt x="8" y="13"/>
                      <a:pt x="8" y="13"/>
                    </a:cubicBezTo>
                    <a:cubicBezTo>
                      <a:pt x="8" y="12"/>
                      <a:pt x="6" y="9"/>
                      <a:pt x="4" y="6"/>
                    </a:cubicBezTo>
                    <a:cubicBezTo>
                      <a:pt x="3" y="4"/>
                      <a:pt x="1" y="2"/>
                      <a:pt x="1" y="0"/>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25" name="Freeform 387"/>
              <p:cNvSpPr>
                <a:spLocks noEditPoints="1"/>
              </p:cNvSpPr>
              <p:nvPr/>
            </p:nvSpPr>
            <p:spPr bwMode="auto">
              <a:xfrm>
                <a:off x="1990" y="1311"/>
                <a:ext cx="19" cy="29"/>
              </a:xfrm>
              <a:custGeom>
                <a:avLst/>
                <a:gdLst>
                  <a:gd name="T0" fmla="*/ 4 w 12"/>
                  <a:gd name="T1" fmla="*/ 6 h 19"/>
                  <a:gd name="T2" fmla="*/ 4 w 12"/>
                  <a:gd name="T3" fmla="*/ 6 h 19"/>
                  <a:gd name="T4" fmla="*/ 2 w 12"/>
                  <a:gd name="T5" fmla="*/ 3 h 19"/>
                  <a:gd name="T6" fmla="*/ 3 w 12"/>
                  <a:gd name="T7" fmla="*/ 3 h 19"/>
                  <a:gd name="T8" fmla="*/ 3 w 12"/>
                  <a:gd name="T9" fmla="*/ 3 h 19"/>
                  <a:gd name="T10" fmla="*/ 3 w 12"/>
                  <a:gd name="T11" fmla="*/ 3 h 19"/>
                  <a:gd name="T12" fmla="*/ 6 w 12"/>
                  <a:gd name="T13" fmla="*/ 9 h 19"/>
                  <a:gd name="T14" fmla="*/ 10 w 12"/>
                  <a:gd name="T15" fmla="*/ 16 h 19"/>
                  <a:gd name="T16" fmla="*/ 10 w 12"/>
                  <a:gd name="T17" fmla="*/ 16 h 19"/>
                  <a:gd name="T18" fmla="*/ 10 w 12"/>
                  <a:gd name="T19" fmla="*/ 16 h 19"/>
                  <a:gd name="T20" fmla="*/ 10 w 12"/>
                  <a:gd name="T21" fmla="*/ 16 h 19"/>
                  <a:gd name="T22" fmla="*/ 4 w 12"/>
                  <a:gd name="T23" fmla="*/ 7 h 19"/>
                  <a:gd name="T24" fmla="*/ 4 w 12"/>
                  <a:gd name="T25" fmla="*/ 6 h 19"/>
                  <a:gd name="T26" fmla="*/ 0 w 12"/>
                  <a:gd name="T27" fmla="*/ 0 h 19"/>
                  <a:gd name="T28" fmla="*/ 0 w 12"/>
                  <a:gd name="T29" fmla="*/ 0 h 19"/>
                  <a:gd name="T30" fmla="*/ 1 w 12"/>
                  <a:gd name="T31" fmla="*/ 1 h 19"/>
                  <a:gd name="T32" fmla="*/ 3 w 12"/>
                  <a:gd name="T33" fmla="*/ 4 h 19"/>
                  <a:gd name="T34" fmla="*/ 3 w 12"/>
                  <a:gd name="T35" fmla="*/ 5 h 19"/>
                  <a:gd name="T36" fmla="*/ 3 w 12"/>
                  <a:gd name="T37" fmla="*/ 5 h 19"/>
                  <a:gd name="T38" fmla="*/ 7 w 12"/>
                  <a:gd name="T39" fmla="*/ 12 h 19"/>
                  <a:gd name="T40" fmla="*/ 10 w 12"/>
                  <a:gd name="T41" fmla="*/ 17 h 19"/>
                  <a:gd name="T42" fmla="*/ 11 w 12"/>
                  <a:gd name="T43" fmla="*/ 19 h 19"/>
                  <a:gd name="T44" fmla="*/ 12 w 12"/>
                  <a:gd name="T45" fmla="*/ 19 h 19"/>
                  <a:gd name="T46" fmla="*/ 12 w 12"/>
                  <a:gd name="T47" fmla="*/ 19 h 19"/>
                  <a:gd name="T48" fmla="*/ 11 w 12"/>
                  <a:gd name="T49" fmla="*/ 18 h 19"/>
                  <a:gd name="T50" fmla="*/ 6 w 12"/>
                  <a:gd name="T51" fmla="*/ 9 h 19"/>
                  <a:gd name="T52" fmla="*/ 1 w 12"/>
                  <a:gd name="T53" fmla="*/ 0 h 19"/>
                  <a:gd name="T54" fmla="*/ 0 w 12"/>
                  <a:gd name="T5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 h="19">
                    <a:moveTo>
                      <a:pt x="4" y="6"/>
                    </a:moveTo>
                    <a:cubicBezTo>
                      <a:pt x="4" y="6"/>
                      <a:pt x="4" y="6"/>
                      <a:pt x="4" y="6"/>
                    </a:cubicBezTo>
                    <a:cubicBezTo>
                      <a:pt x="2" y="3"/>
                      <a:pt x="2" y="3"/>
                      <a:pt x="2" y="3"/>
                    </a:cubicBezTo>
                    <a:cubicBezTo>
                      <a:pt x="3" y="3"/>
                      <a:pt x="3" y="3"/>
                      <a:pt x="3" y="3"/>
                    </a:cubicBezTo>
                    <a:cubicBezTo>
                      <a:pt x="3" y="3"/>
                      <a:pt x="3" y="3"/>
                      <a:pt x="3" y="3"/>
                    </a:cubicBezTo>
                    <a:cubicBezTo>
                      <a:pt x="3" y="3"/>
                      <a:pt x="3" y="3"/>
                      <a:pt x="3" y="3"/>
                    </a:cubicBezTo>
                    <a:cubicBezTo>
                      <a:pt x="3" y="5"/>
                      <a:pt x="5" y="7"/>
                      <a:pt x="6" y="9"/>
                    </a:cubicBezTo>
                    <a:cubicBezTo>
                      <a:pt x="8" y="12"/>
                      <a:pt x="10" y="15"/>
                      <a:pt x="10" y="16"/>
                    </a:cubicBezTo>
                    <a:cubicBezTo>
                      <a:pt x="10" y="16"/>
                      <a:pt x="10" y="16"/>
                      <a:pt x="10" y="16"/>
                    </a:cubicBezTo>
                    <a:cubicBezTo>
                      <a:pt x="10" y="16"/>
                      <a:pt x="10" y="16"/>
                      <a:pt x="10" y="16"/>
                    </a:cubicBezTo>
                    <a:cubicBezTo>
                      <a:pt x="10" y="16"/>
                      <a:pt x="10" y="16"/>
                      <a:pt x="10" y="16"/>
                    </a:cubicBezTo>
                    <a:cubicBezTo>
                      <a:pt x="9" y="14"/>
                      <a:pt x="5" y="9"/>
                      <a:pt x="4" y="7"/>
                    </a:cubicBezTo>
                    <a:cubicBezTo>
                      <a:pt x="4" y="7"/>
                      <a:pt x="4" y="6"/>
                      <a:pt x="4" y="6"/>
                    </a:cubicBezTo>
                    <a:moveTo>
                      <a:pt x="0" y="0"/>
                    </a:moveTo>
                    <a:cubicBezTo>
                      <a:pt x="0" y="0"/>
                      <a:pt x="0" y="0"/>
                      <a:pt x="0" y="0"/>
                    </a:cubicBezTo>
                    <a:cubicBezTo>
                      <a:pt x="0" y="0"/>
                      <a:pt x="0" y="0"/>
                      <a:pt x="1" y="1"/>
                    </a:cubicBezTo>
                    <a:cubicBezTo>
                      <a:pt x="1" y="1"/>
                      <a:pt x="2" y="2"/>
                      <a:pt x="3" y="4"/>
                    </a:cubicBezTo>
                    <a:cubicBezTo>
                      <a:pt x="3" y="4"/>
                      <a:pt x="3" y="4"/>
                      <a:pt x="3" y="5"/>
                    </a:cubicBezTo>
                    <a:cubicBezTo>
                      <a:pt x="3" y="5"/>
                      <a:pt x="3" y="5"/>
                      <a:pt x="3" y="5"/>
                    </a:cubicBezTo>
                    <a:cubicBezTo>
                      <a:pt x="4" y="6"/>
                      <a:pt x="5" y="9"/>
                      <a:pt x="7" y="12"/>
                    </a:cubicBezTo>
                    <a:cubicBezTo>
                      <a:pt x="8" y="14"/>
                      <a:pt x="9" y="15"/>
                      <a:pt x="10" y="17"/>
                    </a:cubicBezTo>
                    <a:cubicBezTo>
                      <a:pt x="11" y="18"/>
                      <a:pt x="11" y="18"/>
                      <a:pt x="11" y="19"/>
                    </a:cubicBezTo>
                    <a:cubicBezTo>
                      <a:pt x="12" y="19"/>
                      <a:pt x="12" y="19"/>
                      <a:pt x="12" y="19"/>
                    </a:cubicBezTo>
                    <a:cubicBezTo>
                      <a:pt x="12" y="19"/>
                      <a:pt x="12" y="19"/>
                      <a:pt x="12" y="19"/>
                    </a:cubicBezTo>
                    <a:cubicBezTo>
                      <a:pt x="12" y="19"/>
                      <a:pt x="12" y="19"/>
                      <a:pt x="11" y="18"/>
                    </a:cubicBezTo>
                    <a:cubicBezTo>
                      <a:pt x="11" y="17"/>
                      <a:pt x="9" y="13"/>
                      <a:pt x="6" y="9"/>
                    </a:cubicBezTo>
                    <a:cubicBezTo>
                      <a:pt x="4" y="5"/>
                      <a:pt x="1" y="1"/>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26" name="Freeform 388"/>
              <p:cNvSpPr>
                <a:spLocks noEditPoints="1"/>
              </p:cNvSpPr>
              <p:nvPr/>
            </p:nvSpPr>
            <p:spPr bwMode="auto">
              <a:xfrm>
                <a:off x="2237" y="2216"/>
                <a:ext cx="6" cy="77"/>
              </a:xfrm>
              <a:custGeom>
                <a:avLst/>
                <a:gdLst>
                  <a:gd name="T0" fmla="*/ 2 w 4"/>
                  <a:gd name="T1" fmla="*/ 14 h 50"/>
                  <a:gd name="T2" fmla="*/ 2 w 4"/>
                  <a:gd name="T3" fmla="*/ 13 h 50"/>
                  <a:gd name="T4" fmla="*/ 2 w 4"/>
                  <a:gd name="T5" fmla="*/ 13 h 50"/>
                  <a:gd name="T6" fmla="*/ 2 w 4"/>
                  <a:gd name="T7" fmla="*/ 13 h 50"/>
                  <a:gd name="T8" fmla="*/ 2 w 4"/>
                  <a:gd name="T9" fmla="*/ 13 h 50"/>
                  <a:gd name="T10" fmla="*/ 3 w 4"/>
                  <a:gd name="T11" fmla="*/ 14 h 50"/>
                  <a:gd name="T12" fmla="*/ 3 w 4"/>
                  <a:gd name="T13" fmla="*/ 25 h 50"/>
                  <a:gd name="T14" fmla="*/ 2 w 4"/>
                  <a:gd name="T15" fmla="*/ 37 h 50"/>
                  <a:gd name="T16" fmla="*/ 2 w 4"/>
                  <a:gd name="T17" fmla="*/ 37 h 50"/>
                  <a:gd name="T18" fmla="*/ 2 w 4"/>
                  <a:gd name="T19" fmla="*/ 37 h 50"/>
                  <a:gd name="T20" fmla="*/ 2 w 4"/>
                  <a:gd name="T21" fmla="*/ 37 h 50"/>
                  <a:gd name="T22" fmla="*/ 1 w 4"/>
                  <a:gd name="T23" fmla="*/ 37 h 50"/>
                  <a:gd name="T24" fmla="*/ 1 w 4"/>
                  <a:gd name="T25" fmla="*/ 20 h 50"/>
                  <a:gd name="T26" fmla="*/ 1 w 4"/>
                  <a:gd name="T27" fmla="*/ 20 h 50"/>
                  <a:gd name="T28" fmla="*/ 1 w 4"/>
                  <a:gd name="T29" fmla="*/ 20 h 50"/>
                  <a:gd name="T30" fmla="*/ 1 w 4"/>
                  <a:gd name="T31" fmla="*/ 20 h 50"/>
                  <a:gd name="T32" fmla="*/ 1 w 4"/>
                  <a:gd name="T33" fmla="*/ 19 h 50"/>
                  <a:gd name="T34" fmla="*/ 2 w 4"/>
                  <a:gd name="T35" fmla="*/ 14 h 50"/>
                  <a:gd name="T36" fmla="*/ 3 w 4"/>
                  <a:gd name="T37" fmla="*/ 0 h 50"/>
                  <a:gd name="T38" fmla="*/ 2 w 4"/>
                  <a:gd name="T39" fmla="*/ 3 h 50"/>
                  <a:gd name="T40" fmla="*/ 1 w 4"/>
                  <a:gd name="T41" fmla="*/ 14 h 50"/>
                  <a:gd name="T42" fmla="*/ 1 w 4"/>
                  <a:gd name="T43" fmla="*/ 14 h 50"/>
                  <a:gd name="T44" fmla="*/ 0 w 4"/>
                  <a:gd name="T45" fmla="*/ 16 h 50"/>
                  <a:gd name="T46" fmla="*/ 0 w 4"/>
                  <a:gd name="T47" fmla="*/ 36 h 50"/>
                  <a:gd name="T48" fmla="*/ 0 w 4"/>
                  <a:gd name="T49" fmla="*/ 46 h 50"/>
                  <a:gd name="T50" fmla="*/ 1 w 4"/>
                  <a:gd name="T51" fmla="*/ 50 h 50"/>
                  <a:gd name="T52" fmla="*/ 1 w 4"/>
                  <a:gd name="T53" fmla="*/ 50 h 50"/>
                  <a:gd name="T54" fmla="*/ 4 w 4"/>
                  <a:gd name="T55" fmla="*/ 25 h 50"/>
                  <a:gd name="T56" fmla="*/ 3 w 4"/>
                  <a:gd name="T57" fmla="*/ 0 h 50"/>
                  <a:gd name="T58" fmla="*/ 3 w 4"/>
                  <a:gd name="T5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 h="50">
                    <a:moveTo>
                      <a:pt x="2" y="14"/>
                    </a:moveTo>
                    <a:cubicBezTo>
                      <a:pt x="2" y="14"/>
                      <a:pt x="2" y="13"/>
                      <a:pt x="2" y="13"/>
                    </a:cubicBezTo>
                    <a:cubicBezTo>
                      <a:pt x="2" y="13"/>
                      <a:pt x="2" y="13"/>
                      <a:pt x="2" y="13"/>
                    </a:cubicBezTo>
                    <a:cubicBezTo>
                      <a:pt x="2" y="13"/>
                      <a:pt x="2" y="13"/>
                      <a:pt x="2" y="13"/>
                    </a:cubicBezTo>
                    <a:cubicBezTo>
                      <a:pt x="2" y="13"/>
                      <a:pt x="2" y="13"/>
                      <a:pt x="2" y="13"/>
                    </a:cubicBezTo>
                    <a:cubicBezTo>
                      <a:pt x="2" y="13"/>
                      <a:pt x="3" y="13"/>
                      <a:pt x="3" y="14"/>
                    </a:cubicBezTo>
                    <a:cubicBezTo>
                      <a:pt x="3" y="16"/>
                      <a:pt x="3" y="20"/>
                      <a:pt x="3" y="25"/>
                    </a:cubicBezTo>
                    <a:cubicBezTo>
                      <a:pt x="3" y="30"/>
                      <a:pt x="2" y="36"/>
                      <a:pt x="2" y="37"/>
                    </a:cubicBezTo>
                    <a:cubicBezTo>
                      <a:pt x="2" y="37"/>
                      <a:pt x="2" y="37"/>
                      <a:pt x="2" y="37"/>
                    </a:cubicBezTo>
                    <a:cubicBezTo>
                      <a:pt x="2" y="37"/>
                      <a:pt x="2" y="37"/>
                      <a:pt x="2" y="37"/>
                    </a:cubicBezTo>
                    <a:cubicBezTo>
                      <a:pt x="2" y="37"/>
                      <a:pt x="2" y="37"/>
                      <a:pt x="2" y="37"/>
                    </a:cubicBezTo>
                    <a:cubicBezTo>
                      <a:pt x="1" y="37"/>
                      <a:pt x="1" y="37"/>
                      <a:pt x="1" y="37"/>
                    </a:cubicBezTo>
                    <a:cubicBezTo>
                      <a:pt x="1" y="34"/>
                      <a:pt x="1" y="25"/>
                      <a:pt x="1" y="20"/>
                    </a:cubicBezTo>
                    <a:cubicBezTo>
                      <a:pt x="1" y="20"/>
                      <a:pt x="1" y="20"/>
                      <a:pt x="1" y="20"/>
                    </a:cubicBezTo>
                    <a:cubicBezTo>
                      <a:pt x="1" y="20"/>
                      <a:pt x="1" y="20"/>
                      <a:pt x="1" y="20"/>
                    </a:cubicBezTo>
                    <a:cubicBezTo>
                      <a:pt x="1" y="20"/>
                      <a:pt x="1" y="20"/>
                      <a:pt x="1" y="20"/>
                    </a:cubicBezTo>
                    <a:cubicBezTo>
                      <a:pt x="1" y="19"/>
                      <a:pt x="1" y="19"/>
                      <a:pt x="1" y="19"/>
                    </a:cubicBezTo>
                    <a:cubicBezTo>
                      <a:pt x="2" y="17"/>
                      <a:pt x="2" y="15"/>
                      <a:pt x="2" y="14"/>
                    </a:cubicBezTo>
                    <a:moveTo>
                      <a:pt x="3" y="0"/>
                    </a:moveTo>
                    <a:cubicBezTo>
                      <a:pt x="2" y="0"/>
                      <a:pt x="2" y="1"/>
                      <a:pt x="2" y="3"/>
                    </a:cubicBezTo>
                    <a:cubicBezTo>
                      <a:pt x="1" y="6"/>
                      <a:pt x="1" y="10"/>
                      <a:pt x="1" y="14"/>
                    </a:cubicBezTo>
                    <a:cubicBezTo>
                      <a:pt x="1" y="14"/>
                      <a:pt x="1" y="14"/>
                      <a:pt x="1" y="14"/>
                    </a:cubicBezTo>
                    <a:cubicBezTo>
                      <a:pt x="0" y="14"/>
                      <a:pt x="0" y="15"/>
                      <a:pt x="0" y="16"/>
                    </a:cubicBezTo>
                    <a:cubicBezTo>
                      <a:pt x="0" y="21"/>
                      <a:pt x="0" y="29"/>
                      <a:pt x="0" y="36"/>
                    </a:cubicBezTo>
                    <a:cubicBezTo>
                      <a:pt x="0" y="40"/>
                      <a:pt x="0" y="43"/>
                      <a:pt x="0" y="46"/>
                    </a:cubicBezTo>
                    <a:cubicBezTo>
                      <a:pt x="0" y="48"/>
                      <a:pt x="1" y="50"/>
                      <a:pt x="1" y="50"/>
                    </a:cubicBezTo>
                    <a:cubicBezTo>
                      <a:pt x="1" y="50"/>
                      <a:pt x="1" y="50"/>
                      <a:pt x="1" y="50"/>
                    </a:cubicBezTo>
                    <a:cubicBezTo>
                      <a:pt x="2" y="46"/>
                      <a:pt x="3" y="36"/>
                      <a:pt x="4" y="25"/>
                    </a:cubicBezTo>
                    <a:cubicBezTo>
                      <a:pt x="4" y="14"/>
                      <a:pt x="3" y="2"/>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27" name="Freeform 389"/>
              <p:cNvSpPr>
                <a:spLocks noEditPoints="1"/>
              </p:cNvSpPr>
              <p:nvPr/>
            </p:nvSpPr>
            <p:spPr bwMode="auto">
              <a:xfrm>
                <a:off x="2236" y="2210"/>
                <a:ext cx="7" cy="90"/>
              </a:xfrm>
              <a:custGeom>
                <a:avLst/>
                <a:gdLst>
                  <a:gd name="T0" fmla="*/ 3 w 5"/>
                  <a:gd name="T1" fmla="*/ 7 h 58"/>
                  <a:gd name="T2" fmla="*/ 3 w 5"/>
                  <a:gd name="T3" fmla="*/ 4 h 58"/>
                  <a:gd name="T4" fmla="*/ 4 w 5"/>
                  <a:gd name="T5" fmla="*/ 4 h 58"/>
                  <a:gd name="T6" fmla="*/ 4 w 5"/>
                  <a:gd name="T7" fmla="*/ 4 h 58"/>
                  <a:gd name="T8" fmla="*/ 4 w 5"/>
                  <a:gd name="T9" fmla="*/ 5 h 58"/>
                  <a:gd name="T10" fmla="*/ 5 w 5"/>
                  <a:gd name="T11" fmla="*/ 29 h 58"/>
                  <a:gd name="T12" fmla="*/ 2 w 5"/>
                  <a:gd name="T13" fmla="*/ 54 h 58"/>
                  <a:gd name="T14" fmla="*/ 2 w 5"/>
                  <a:gd name="T15" fmla="*/ 54 h 58"/>
                  <a:gd name="T16" fmla="*/ 2 w 5"/>
                  <a:gd name="T17" fmla="*/ 54 h 58"/>
                  <a:gd name="T18" fmla="*/ 1 w 5"/>
                  <a:gd name="T19" fmla="*/ 50 h 58"/>
                  <a:gd name="T20" fmla="*/ 1 w 5"/>
                  <a:gd name="T21" fmla="*/ 40 h 58"/>
                  <a:gd name="T22" fmla="*/ 1 w 5"/>
                  <a:gd name="T23" fmla="*/ 20 h 58"/>
                  <a:gd name="T24" fmla="*/ 2 w 5"/>
                  <a:gd name="T25" fmla="*/ 18 h 58"/>
                  <a:gd name="T26" fmla="*/ 2 w 5"/>
                  <a:gd name="T27" fmla="*/ 18 h 58"/>
                  <a:gd name="T28" fmla="*/ 3 w 5"/>
                  <a:gd name="T29" fmla="*/ 7 h 58"/>
                  <a:gd name="T30" fmla="*/ 3 w 5"/>
                  <a:gd name="T31" fmla="*/ 0 h 58"/>
                  <a:gd name="T32" fmla="*/ 1 w 5"/>
                  <a:gd name="T33" fmla="*/ 19 h 58"/>
                  <a:gd name="T34" fmla="*/ 1 w 5"/>
                  <a:gd name="T35" fmla="*/ 58 h 58"/>
                  <a:gd name="T36" fmla="*/ 2 w 5"/>
                  <a:gd name="T37" fmla="*/ 58 h 58"/>
                  <a:gd name="T38" fmla="*/ 2 w 5"/>
                  <a:gd name="T39" fmla="*/ 58 h 58"/>
                  <a:gd name="T40" fmla="*/ 4 w 5"/>
                  <a:gd name="T41" fmla="*/ 42 h 58"/>
                  <a:gd name="T42" fmla="*/ 4 w 5"/>
                  <a:gd name="T43" fmla="*/ 39 h 58"/>
                  <a:gd name="T44" fmla="*/ 4 w 5"/>
                  <a:gd name="T45" fmla="*/ 1 h 58"/>
                  <a:gd name="T46" fmla="*/ 4 w 5"/>
                  <a:gd name="T47" fmla="*/ 1 h 58"/>
                  <a:gd name="T48" fmla="*/ 4 w 5"/>
                  <a:gd name="T49" fmla="*/ 0 h 58"/>
                  <a:gd name="T50" fmla="*/ 3 w 5"/>
                  <a:gd name="T5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58">
                    <a:moveTo>
                      <a:pt x="3" y="7"/>
                    </a:moveTo>
                    <a:cubicBezTo>
                      <a:pt x="3" y="5"/>
                      <a:pt x="3" y="4"/>
                      <a:pt x="3" y="4"/>
                    </a:cubicBezTo>
                    <a:cubicBezTo>
                      <a:pt x="3" y="4"/>
                      <a:pt x="3" y="4"/>
                      <a:pt x="4" y="4"/>
                    </a:cubicBezTo>
                    <a:cubicBezTo>
                      <a:pt x="4" y="4"/>
                      <a:pt x="4" y="4"/>
                      <a:pt x="4" y="4"/>
                    </a:cubicBezTo>
                    <a:cubicBezTo>
                      <a:pt x="4" y="4"/>
                      <a:pt x="4" y="5"/>
                      <a:pt x="4" y="5"/>
                    </a:cubicBezTo>
                    <a:cubicBezTo>
                      <a:pt x="5" y="10"/>
                      <a:pt x="5" y="20"/>
                      <a:pt x="5" y="29"/>
                    </a:cubicBezTo>
                    <a:cubicBezTo>
                      <a:pt x="4" y="40"/>
                      <a:pt x="3" y="50"/>
                      <a:pt x="2" y="54"/>
                    </a:cubicBezTo>
                    <a:cubicBezTo>
                      <a:pt x="2" y="54"/>
                      <a:pt x="2" y="54"/>
                      <a:pt x="2" y="54"/>
                    </a:cubicBezTo>
                    <a:cubicBezTo>
                      <a:pt x="2" y="54"/>
                      <a:pt x="2" y="54"/>
                      <a:pt x="2" y="54"/>
                    </a:cubicBezTo>
                    <a:cubicBezTo>
                      <a:pt x="2" y="54"/>
                      <a:pt x="1" y="52"/>
                      <a:pt x="1" y="50"/>
                    </a:cubicBezTo>
                    <a:cubicBezTo>
                      <a:pt x="1" y="47"/>
                      <a:pt x="1" y="44"/>
                      <a:pt x="1" y="40"/>
                    </a:cubicBezTo>
                    <a:cubicBezTo>
                      <a:pt x="1" y="33"/>
                      <a:pt x="1" y="25"/>
                      <a:pt x="1" y="20"/>
                    </a:cubicBezTo>
                    <a:cubicBezTo>
                      <a:pt x="1" y="19"/>
                      <a:pt x="1" y="18"/>
                      <a:pt x="2" y="18"/>
                    </a:cubicBezTo>
                    <a:cubicBezTo>
                      <a:pt x="2" y="18"/>
                      <a:pt x="2" y="18"/>
                      <a:pt x="2" y="18"/>
                    </a:cubicBezTo>
                    <a:cubicBezTo>
                      <a:pt x="2" y="14"/>
                      <a:pt x="2" y="10"/>
                      <a:pt x="3" y="7"/>
                    </a:cubicBezTo>
                    <a:moveTo>
                      <a:pt x="3" y="0"/>
                    </a:moveTo>
                    <a:cubicBezTo>
                      <a:pt x="2" y="1"/>
                      <a:pt x="1" y="14"/>
                      <a:pt x="1" y="19"/>
                    </a:cubicBezTo>
                    <a:cubicBezTo>
                      <a:pt x="0" y="30"/>
                      <a:pt x="0" y="51"/>
                      <a:pt x="1" y="58"/>
                    </a:cubicBezTo>
                    <a:cubicBezTo>
                      <a:pt x="2" y="58"/>
                      <a:pt x="2" y="58"/>
                      <a:pt x="2" y="58"/>
                    </a:cubicBezTo>
                    <a:cubicBezTo>
                      <a:pt x="2" y="58"/>
                      <a:pt x="2" y="58"/>
                      <a:pt x="2" y="58"/>
                    </a:cubicBezTo>
                    <a:cubicBezTo>
                      <a:pt x="3" y="56"/>
                      <a:pt x="4" y="50"/>
                      <a:pt x="4" y="42"/>
                    </a:cubicBezTo>
                    <a:cubicBezTo>
                      <a:pt x="4" y="41"/>
                      <a:pt x="4" y="40"/>
                      <a:pt x="4" y="39"/>
                    </a:cubicBezTo>
                    <a:cubicBezTo>
                      <a:pt x="5" y="25"/>
                      <a:pt x="5" y="8"/>
                      <a:pt x="4" y="1"/>
                    </a:cubicBezTo>
                    <a:cubicBezTo>
                      <a:pt x="4" y="1"/>
                      <a:pt x="4" y="1"/>
                      <a:pt x="4" y="1"/>
                    </a:cubicBezTo>
                    <a:cubicBezTo>
                      <a:pt x="4" y="1"/>
                      <a:pt x="4" y="1"/>
                      <a:pt x="4"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28" name="Freeform 390"/>
              <p:cNvSpPr>
                <a:spLocks/>
              </p:cNvSpPr>
              <p:nvPr/>
            </p:nvSpPr>
            <p:spPr bwMode="auto">
              <a:xfrm>
                <a:off x="2239" y="2242"/>
                <a:ext cx="3" cy="25"/>
              </a:xfrm>
              <a:custGeom>
                <a:avLst/>
                <a:gdLst>
                  <a:gd name="T0" fmla="*/ 1 w 2"/>
                  <a:gd name="T1" fmla="*/ 0 h 16"/>
                  <a:gd name="T2" fmla="*/ 1 w 2"/>
                  <a:gd name="T3" fmla="*/ 5 h 16"/>
                  <a:gd name="T4" fmla="*/ 1 w 2"/>
                  <a:gd name="T5" fmla="*/ 5 h 16"/>
                  <a:gd name="T6" fmla="*/ 0 w 2"/>
                  <a:gd name="T7" fmla="*/ 13 h 16"/>
                  <a:gd name="T8" fmla="*/ 0 w 2"/>
                  <a:gd name="T9" fmla="*/ 15 h 16"/>
                  <a:gd name="T10" fmla="*/ 1 w 2"/>
                  <a:gd name="T11" fmla="*/ 16 h 16"/>
                  <a:gd name="T12" fmla="*/ 1 w 2"/>
                  <a:gd name="T13" fmla="*/ 16 h 16"/>
                  <a:gd name="T14" fmla="*/ 2 w 2"/>
                  <a:gd name="T15" fmla="*/ 8 h 16"/>
                  <a:gd name="T16" fmla="*/ 1 w 2"/>
                  <a:gd name="T17" fmla="*/ 0 h 16"/>
                  <a:gd name="T18" fmla="*/ 1 w 2"/>
                  <a:gd name="T19" fmla="*/ 0 h 16"/>
                  <a:gd name="T20" fmla="*/ 1 w 2"/>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16">
                    <a:moveTo>
                      <a:pt x="1" y="0"/>
                    </a:moveTo>
                    <a:cubicBezTo>
                      <a:pt x="1" y="0"/>
                      <a:pt x="1" y="3"/>
                      <a:pt x="1" y="5"/>
                    </a:cubicBezTo>
                    <a:cubicBezTo>
                      <a:pt x="1" y="5"/>
                      <a:pt x="1" y="5"/>
                      <a:pt x="1" y="5"/>
                    </a:cubicBezTo>
                    <a:cubicBezTo>
                      <a:pt x="0" y="7"/>
                      <a:pt x="0" y="10"/>
                      <a:pt x="0" y="13"/>
                    </a:cubicBezTo>
                    <a:cubicBezTo>
                      <a:pt x="0" y="14"/>
                      <a:pt x="0" y="14"/>
                      <a:pt x="0" y="15"/>
                    </a:cubicBezTo>
                    <a:cubicBezTo>
                      <a:pt x="1" y="16"/>
                      <a:pt x="1" y="16"/>
                      <a:pt x="1" y="16"/>
                    </a:cubicBezTo>
                    <a:cubicBezTo>
                      <a:pt x="1" y="16"/>
                      <a:pt x="1" y="16"/>
                      <a:pt x="1" y="16"/>
                    </a:cubicBezTo>
                    <a:cubicBezTo>
                      <a:pt x="1" y="16"/>
                      <a:pt x="1" y="12"/>
                      <a:pt x="2" y="8"/>
                    </a:cubicBezTo>
                    <a:cubicBezTo>
                      <a:pt x="2" y="5"/>
                      <a:pt x="2" y="2"/>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29" name="Freeform 391"/>
              <p:cNvSpPr>
                <a:spLocks noEditPoints="1"/>
              </p:cNvSpPr>
              <p:nvPr/>
            </p:nvSpPr>
            <p:spPr bwMode="auto">
              <a:xfrm>
                <a:off x="2239" y="2236"/>
                <a:ext cx="3" cy="37"/>
              </a:xfrm>
              <a:custGeom>
                <a:avLst/>
                <a:gdLst>
                  <a:gd name="T0" fmla="*/ 1 w 2"/>
                  <a:gd name="T1" fmla="*/ 9 h 24"/>
                  <a:gd name="T2" fmla="*/ 1 w 2"/>
                  <a:gd name="T3" fmla="*/ 9 h 24"/>
                  <a:gd name="T4" fmla="*/ 1 w 2"/>
                  <a:gd name="T5" fmla="*/ 4 h 24"/>
                  <a:gd name="T6" fmla="*/ 1 w 2"/>
                  <a:gd name="T7" fmla="*/ 4 h 24"/>
                  <a:gd name="T8" fmla="*/ 1 w 2"/>
                  <a:gd name="T9" fmla="*/ 4 h 24"/>
                  <a:gd name="T10" fmla="*/ 2 w 2"/>
                  <a:gd name="T11" fmla="*/ 12 h 24"/>
                  <a:gd name="T12" fmla="*/ 1 w 2"/>
                  <a:gd name="T13" fmla="*/ 20 h 24"/>
                  <a:gd name="T14" fmla="*/ 1 w 2"/>
                  <a:gd name="T15" fmla="*/ 20 h 24"/>
                  <a:gd name="T16" fmla="*/ 0 w 2"/>
                  <a:gd name="T17" fmla="*/ 19 h 24"/>
                  <a:gd name="T18" fmla="*/ 0 w 2"/>
                  <a:gd name="T19" fmla="*/ 17 h 24"/>
                  <a:gd name="T20" fmla="*/ 1 w 2"/>
                  <a:gd name="T21" fmla="*/ 9 h 24"/>
                  <a:gd name="T22" fmla="*/ 1 w 2"/>
                  <a:gd name="T23" fmla="*/ 0 h 24"/>
                  <a:gd name="T24" fmla="*/ 1 w 2"/>
                  <a:gd name="T25" fmla="*/ 0 h 24"/>
                  <a:gd name="T26" fmla="*/ 1 w 2"/>
                  <a:gd name="T27" fmla="*/ 1 h 24"/>
                  <a:gd name="T28" fmla="*/ 0 w 2"/>
                  <a:gd name="T29" fmla="*/ 6 h 24"/>
                  <a:gd name="T30" fmla="*/ 0 w 2"/>
                  <a:gd name="T31" fmla="*/ 7 h 24"/>
                  <a:gd name="T32" fmla="*/ 0 w 2"/>
                  <a:gd name="T33" fmla="*/ 7 h 24"/>
                  <a:gd name="T34" fmla="*/ 0 w 2"/>
                  <a:gd name="T35" fmla="*/ 7 h 24"/>
                  <a:gd name="T36" fmla="*/ 0 w 2"/>
                  <a:gd name="T37" fmla="*/ 7 h 24"/>
                  <a:gd name="T38" fmla="*/ 0 w 2"/>
                  <a:gd name="T39" fmla="*/ 24 h 24"/>
                  <a:gd name="T40" fmla="*/ 1 w 2"/>
                  <a:gd name="T41" fmla="*/ 24 h 24"/>
                  <a:gd name="T42" fmla="*/ 1 w 2"/>
                  <a:gd name="T43" fmla="*/ 24 h 24"/>
                  <a:gd name="T44" fmla="*/ 1 w 2"/>
                  <a:gd name="T45" fmla="*/ 24 h 24"/>
                  <a:gd name="T46" fmla="*/ 2 w 2"/>
                  <a:gd name="T47" fmla="*/ 12 h 24"/>
                  <a:gd name="T48" fmla="*/ 1 w 2"/>
                  <a:gd name="T49" fmla="*/ 0 h 24"/>
                  <a:gd name="T50" fmla="*/ 1 w 2"/>
                  <a:gd name="T5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 h="24">
                    <a:moveTo>
                      <a:pt x="1" y="9"/>
                    </a:moveTo>
                    <a:cubicBezTo>
                      <a:pt x="1" y="9"/>
                      <a:pt x="1" y="9"/>
                      <a:pt x="1" y="9"/>
                    </a:cubicBezTo>
                    <a:cubicBezTo>
                      <a:pt x="1" y="7"/>
                      <a:pt x="1" y="4"/>
                      <a:pt x="1" y="4"/>
                    </a:cubicBezTo>
                    <a:cubicBezTo>
                      <a:pt x="1" y="4"/>
                      <a:pt x="1" y="4"/>
                      <a:pt x="1" y="4"/>
                    </a:cubicBezTo>
                    <a:cubicBezTo>
                      <a:pt x="1" y="4"/>
                      <a:pt x="1" y="4"/>
                      <a:pt x="1" y="4"/>
                    </a:cubicBezTo>
                    <a:cubicBezTo>
                      <a:pt x="2" y="6"/>
                      <a:pt x="2" y="9"/>
                      <a:pt x="2" y="12"/>
                    </a:cubicBezTo>
                    <a:cubicBezTo>
                      <a:pt x="1" y="16"/>
                      <a:pt x="1" y="20"/>
                      <a:pt x="1" y="20"/>
                    </a:cubicBezTo>
                    <a:cubicBezTo>
                      <a:pt x="1" y="20"/>
                      <a:pt x="1" y="20"/>
                      <a:pt x="1" y="20"/>
                    </a:cubicBezTo>
                    <a:cubicBezTo>
                      <a:pt x="1" y="20"/>
                      <a:pt x="1" y="20"/>
                      <a:pt x="0" y="19"/>
                    </a:cubicBezTo>
                    <a:cubicBezTo>
                      <a:pt x="0" y="18"/>
                      <a:pt x="0" y="18"/>
                      <a:pt x="0" y="17"/>
                    </a:cubicBezTo>
                    <a:cubicBezTo>
                      <a:pt x="0" y="14"/>
                      <a:pt x="0" y="11"/>
                      <a:pt x="1" y="9"/>
                    </a:cubicBezTo>
                    <a:moveTo>
                      <a:pt x="1" y="0"/>
                    </a:moveTo>
                    <a:cubicBezTo>
                      <a:pt x="1" y="0"/>
                      <a:pt x="1" y="0"/>
                      <a:pt x="1" y="0"/>
                    </a:cubicBezTo>
                    <a:cubicBezTo>
                      <a:pt x="1" y="0"/>
                      <a:pt x="1" y="0"/>
                      <a:pt x="1" y="1"/>
                    </a:cubicBezTo>
                    <a:cubicBezTo>
                      <a:pt x="1" y="2"/>
                      <a:pt x="1" y="4"/>
                      <a:pt x="0" y="6"/>
                    </a:cubicBezTo>
                    <a:cubicBezTo>
                      <a:pt x="0" y="6"/>
                      <a:pt x="0" y="6"/>
                      <a:pt x="0" y="7"/>
                    </a:cubicBezTo>
                    <a:cubicBezTo>
                      <a:pt x="0" y="7"/>
                      <a:pt x="0" y="7"/>
                      <a:pt x="0" y="7"/>
                    </a:cubicBezTo>
                    <a:cubicBezTo>
                      <a:pt x="0" y="7"/>
                      <a:pt x="0" y="7"/>
                      <a:pt x="0" y="7"/>
                    </a:cubicBezTo>
                    <a:cubicBezTo>
                      <a:pt x="0" y="7"/>
                      <a:pt x="0" y="7"/>
                      <a:pt x="0" y="7"/>
                    </a:cubicBezTo>
                    <a:cubicBezTo>
                      <a:pt x="0" y="12"/>
                      <a:pt x="0" y="21"/>
                      <a:pt x="0" y="24"/>
                    </a:cubicBezTo>
                    <a:cubicBezTo>
                      <a:pt x="1" y="24"/>
                      <a:pt x="1" y="24"/>
                      <a:pt x="1" y="24"/>
                    </a:cubicBezTo>
                    <a:cubicBezTo>
                      <a:pt x="1" y="24"/>
                      <a:pt x="1" y="24"/>
                      <a:pt x="1" y="24"/>
                    </a:cubicBezTo>
                    <a:cubicBezTo>
                      <a:pt x="1" y="24"/>
                      <a:pt x="1" y="24"/>
                      <a:pt x="1" y="24"/>
                    </a:cubicBezTo>
                    <a:cubicBezTo>
                      <a:pt x="1" y="23"/>
                      <a:pt x="2" y="17"/>
                      <a:pt x="2" y="12"/>
                    </a:cubicBezTo>
                    <a:cubicBezTo>
                      <a:pt x="2" y="6"/>
                      <a:pt x="2"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30" name="Freeform 392"/>
              <p:cNvSpPr>
                <a:spLocks noEditPoints="1"/>
              </p:cNvSpPr>
              <p:nvPr/>
            </p:nvSpPr>
            <p:spPr bwMode="auto">
              <a:xfrm>
                <a:off x="674" y="2498"/>
                <a:ext cx="1548" cy="1390"/>
              </a:xfrm>
              <a:custGeom>
                <a:avLst/>
                <a:gdLst>
                  <a:gd name="T0" fmla="*/ 0 w 997"/>
                  <a:gd name="T1" fmla="*/ 895 h 895"/>
                  <a:gd name="T2" fmla="*/ 189 w 997"/>
                  <a:gd name="T3" fmla="*/ 871 h 895"/>
                  <a:gd name="T4" fmla="*/ 193 w 997"/>
                  <a:gd name="T5" fmla="*/ 870 h 895"/>
                  <a:gd name="T6" fmla="*/ 328 w 997"/>
                  <a:gd name="T7" fmla="*/ 830 h 895"/>
                  <a:gd name="T8" fmla="*/ 480 w 997"/>
                  <a:gd name="T9" fmla="*/ 758 h 895"/>
                  <a:gd name="T10" fmla="*/ 479 w 997"/>
                  <a:gd name="T11" fmla="*/ 759 h 895"/>
                  <a:gd name="T12" fmla="*/ 480 w 997"/>
                  <a:gd name="T13" fmla="*/ 758 h 895"/>
                  <a:gd name="T14" fmla="*/ 527 w 997"/>
                  <a:gd name="T15" fmla="*/ 729 h 895"/>
                  <a:gd name="T16" fmla="*/ 527 w 997"/>
                  <a:gd name="T17" fmla="*/ 730 h 895"/>
                  <a:gd name="T18" fmla="*/ 619 w 997"/>
                  <a:gd name="T19" fmla="*/ 661 h 895"/>
                  <a:gd name="T20" fmla="*/ 621 w 997"/>
                  <a:gd name="T21" fmla="*/ 660 h 895"/>
                  <a:gd name="T22" fmla="*/ 642 w 997"/>
                  <a:gd name="T23" fmla="*/ 641 h 895"/>
                  <a:gd name="T24" fmla="*/ 642 w 997"/>
                  <a:gd name="T25" fmla="*/ 641 h 895"/>
                  <a:gd name="T26" fmla="*/ 691 w 997"/>
                  <a:gd name="T27" fmla="*/ 594 h 895"/>
                  <a:gd name="T28" fmla="*/ 717 w 997"/>
                  <a:gd name="T29" fmla="*/ 555 h 895"/>
                  <a:gd name="T30" fmla="*/ 714 w 997"/>
                  <a:gd name="T31" fmla="*/ 558 h 895"/>
                  <a:gd name="T32" fmla="*/ 713 w 997"/>
                  <a:gd name="T33" fmla="*/ 560 h 895"/>
                  <a:gd name="T34" fmla="*/ 705 w 997"/>
                  <a:gd name="T35" fmla="*/ 577 h 895"/>
                  <a:gd name="T36" fmla="*/ 717 w 997"/>
                  <a:gd name="T37" fmla="*/ 555 h 895"/>
                  <a:gd name="T38" fmla="*/ 722 w 997"/>
                  <a:gd name="T39" fmla="*/ 532 h 895"/>
                  <a:gd name="T40" fmla="*/ 715 w 997"/>
                  <a:gd name="T41" fmla="*/ 554 h 895"/>
                  <a:gd name="T42" fmla="*/ 717 w 997"/>
                  <a:gd name="T43" fmla="*/ 554 h 895"/>
                  <a:gd name="T44" fmla="*/ 735 w 997"/>
                  <a:gd name="T45" fmla="*/ 520 h 895"/>
                  <a:gd name="T46" fmla="*/ 735 w 997"/>
                  <a:gd name="T47" fmla="*/ 519 h 895"/>
                  <a:gd name="T48" fmla="*/ 794 w 997"/>
                  <a:gd name="T49" fmla="*/ 450 h 895"/>
                  <a:gd name="T50" fmla="*/ 792 w 997"/>
                  <a:gd name="T51" fmla="*/ 453 h 895"/>
                  <a:gd name="T52" fmla="*/ 773 w 997"/>
                  <a:gd name="T53" fmla="*/ 477 h 895"/>
                  <a:gd name="T54" fmla="*/ 813 w 997"/>
                  <a:gd name="T55" fmla="*/ 427 h 895"/>
                  <a:gd name="T56" fmla="*/ 813 w 997"/>
                  <a:gd name="T57" fmla="*/ 426 h 895"/>
                  <a:gd name="T58" fmla="*/ 815 w 997"/>
                  <a:gd name="T59" fmla="*/ 422 h 895"/>
                  <a:gd name="T60" fmla="*/ 845 w 997"/>
                  <a:gd name="T61" fmla="*/ 381 h 895"/>
                  <a:gd name="T62" fmla="*/ 903 w 997"/>
                  <a:gd name="T63" fmla="*/ 280 h 895"/>
                  <a:gd name="T64" fmla="*/ 865 w 997"/>
                  <a:gd name="T65" fmla="*/ 348 h 895"/>
                  <a:gd name="T66" fmla="*/ 847 w 997"/>
                  <a:gd name="T67" fmla="*/ 376 h 895"/>
                  <a:gd name="T68" fmla="*/ 867 w 997"/>
                  <a:gd name="T69" fmla="*/ 346 h 895"/>
                  <a:gd name="T70" fmla="*/ 926 w 997"/>
                  <a:gd name="T71" fmla="*/ 232 h 895"/>
                  <a:gd name="T72" fmla="*/ 928 w 997"/>
                  <a:gd name="T73" fmla="*/ 227 h 895"/>
                  <a:gd name="T74" fmla="*/ 953 w 997"/>
                  <a:gd name="T75" fmla="*/ 164 h 895"/>
                  <a:gd name="T76" fmla="*/ 963 w 997"/>
                  <a:gd name="T77" fmla="*/ 134 h 895"/>
                  <a:gd name="T78" fmla="*/ 963 w 997"/>
                  <a:gd name="T79" fmla="*/ 136 h 895"/>
                  <a:gd name="T80" fmla="*/ 980 w 997"/>
                  <a:gd name="T81" fmla="*/ 76 h 895"/>
                  <a:gd name="T82" fmla="*/ 981 w 997"/>
                  <a:gd name="T83" fmla="*/ 73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97" h="895">
                    <a:moveTo>
                      <a:pt x="189" y="871"/>
                    </a:moveTo>
                    <a:cubicBezTo>
                      <a:pt x="127" y="884"/>
                      <a:pt x="64" y="892"/>
                      <a:pt x="0" y="894"/>
                    </a:cubicBezTo>
                    <a:cubicBezTo>
                      <a:pt x="0" y="895"/>
                      <a:pt x="0" y="895"/>
                      <a:pt x="0" y="895"/>
                    </a:cubicBezTo>
                    <a:cubicBezTo>
                      <a:pt x="63" y="893"/>
                      <a:pt x="126" y="885"/>
                      <a:pt x="188" y="871"/>
                    </a:cubicBezTo>
                    <a:cubicBezTo>
                      <a:pt x="188" y="871"/>
                      <a:pt x="188" y="871"/>
                      <a:pt x="188" y="871"/>
                    </a:cubicBezTo>
                    <a:cubicBezTo>
                      <a:pt x="189" y="871"/>
                      <a:pt x="189" y="871"/>
                      <a:pt x="189" y="871"/>
                    </a:cubicBezTo>
                    <a:moveTo>
                      <a:pt x="329" y="830"/>
                    </a:moveTo>
                    <a:cubicBezTo>
                      <a:pt x="302" y="840"/>
                      <a:pt x="274" y="849"/>
                      <a:pt x="246" y="856"/>
                    </a:cubicBezTo>
                    <a:cubicBezTo>
                      <a:pt x="228" y="861"/>
                      <a:pt x="211" y="866"/>
                      <a:pt x="193" y="870"/>
                    </a:cubicBezTo>
                    <a:cubicBezTo>
                      <a:pt x="192" y="870"/>
                      <a:pt x="192" y="870"/>
                      <a:pt x="192" y="870"/>
                    </a:cubicBezTo>
                    <a:cubicBezTo>
                      <a:pt x="210" y="867"/>
                      <a:pt x="228" y="862"/>
                      <a:pt x="245" y="857"/>
                    </a:cubicBezTo>
                    <a:cubicBezTo>
                      <a:pt x="273" y="849"/>
                      <a:pt x="301" y="840"/>
                      <a:pt x="328" y="830"/>
                    </a:cubicBezTo>
                    <a:cubicBezTo>
                      <a:pt x="328" y="830"/>
                      <a:pt x="328" y="830"/>
                      <a:pt x="328" y="830"/>
                    </a:cubicBezTo>
                    <a:cubicBezTo>
                      <a:pt x="329" y="830"/>
                      <a:pt x="329" y="830"/>
                      <a:pt x="329" y="830"/>
                    </a:cubicBezTo>
                    <a:moveTo>
                      <a:pt x="480" y="758"/>
                    </a:moveTo>
                    <a:cubicBezTo>
                      <a:pt x="433" y="785"/>
                      <a:pt x="384" y="809"/>
                      <a:pt x="332" y="828"/>
                    </a:cubicBezTo>
                    <a:cubicBezTo>
                      <a:pt x="332" y="829"/>
                      <a:pt x="332" y="829"/>
                      <a:pt x="332" y="829"/>
                    </a:cubicBezTo>
                    <a:cubicBezTo>
                      <a:pt x="383" y="810"/>
                      <a:pt x="432" y="786"/>
                      <a:pt x="479" y="759"/>
                    </a:cubicBezTo>
                    <a:cubicBezTo>
                      <a:pt x="479" y="759"/>
                      <a:pt x="479" y="759"/>
                      <a:pt x="479" y="759"/>
                    </a:cubicBezTo>
                    <a:cubicBezTo>
                      <a:pt x="480" y="759"/>
                      <a:pt x="480" y="759"/>
                      <a:pt x="480" y="759"/>
                    </a:cubicBezTo>
                    <a:cubicBezTo>
                      <a:pt x="480" y="758"/>
                      <a:pt x="480" y="758"/>
                      <a:pt x="480" y="758"/>
                    </a:cubicBezTo>
                    <a:moveTo>
                      <a:pt x="619" y="661"/>
                    </a:moveTo>
                    <a:cubicBezTo>
                      <a:pt x="590" y="686"/>
                      <a:pt x="559" y="708"/>
                      <a:pt x="527" y="729"/>
                    </a:cubicBezTo>
                    <a:cubicBezTo>
                      <a:pt x="527" y="729"/>
                      <a:pt x="527" y="729"/>
                      <a:pt x="527" y="729"/>
                    </a:cubicBezTo>
                    <a:cubicBezTo>
                      <a:pt x="527" y="729"/>
                      <a:pt x="527" y="729"/>
                      <a:pt x="527" y="729"/>
                    </a:cubicBezTo>
                    <a:cubicBezTo>
                      <a:pt x="527" y="729"/>
                      <a:pt x="527" y="729"/>
                      <a:pt x="527" y="730"/>
                    </a:cubicBezTo>
                    <a:cubicBezTo>
                      <a:pt x="527" y="730"/>
                      <a:pt x="527" y="730"/>
                      <a:pt x="527" y="730"/>
                    </a:cubicBezTo>
                    <a:cubicBezTo>
                      <a:pt x="558" y="709"/>
                      <a:pt x="589" y="686"/>
                      <a:pt x="618" y="662"/>
                    </a:cubicBezTo>
                    <a:cubicBezTo>
                      <a:pt x="618" y="662"/>
                      <a:pt x="618" y="662"/>
                      <a:pt x="618" y="662"/>
                    </a:cubicBezTo>
                    <a:cubicBezTo>
                      <a:pt x="619" y="661"/>
                      <a:pt x="619" y="661"/>
                      <a:pt x="619" y="661"/>
                    </a:cubicBezTo>
                    <a:moveTo>
                      <a:pt x="636" y="646"/>
                    </a:moveTo>
                    <a:cubicBezTo>
                      <a:pt x="631" y="650"/>
                      <a:pt x="627" y="655"/>
                      <a:pt x="622" y="659"/>
                    </a:cubicBezTo>
                    <a:cubicBezTo>
                      <a:pt x="621" y="660"/>
                      <a:pt x="621" y="660"/>
                      <a:pt x="621" y="660"/>
                    </a:cubicBezTo>
                    <a:cubicBezTo>
                      <a:pt x="626" y="655"/>
                      <a:pt x="631" y="651"/>
                      <a:pt x="636" y="647"/>
                    </a:cubicBezTo>
                    <a:cubicBezTo>
                      <a:pt x="636" y="646"/>
                      <a:pt x="636" y="646"/>
                      <a:pt x="636" y="646"/>
                    </a:cubicBezTo>
                    <a:moveTo>
                      <a:pt x="642" y="641"/>
                    </a:moveTo>
                    <a:cubicBezTo>
                      <a:pt x="636" y="646"/>
                      <a:pt x="636" y="646"/>
                      <a:pt x="636" y="646"/>
                    </a:cubicBezTo>
                    <a:cubicBezTo>
                      <a:pt x="638" y="645"/>
                      <a:pt x="640" y="643"/>
                      <a:pt x="641" y="642"/>
                    </a:cubicBezTo>
                    <a:cubicBezTo>
                      <a:pt x="641" y="642"/>
                      <a:pt x="641" y="642"/>
                      <a:pt x="642" y="641"/>
                    </a:cubicBezTo>
                    <a:moveTo>
                      <a:pt x="701" y="583"/>
                    </a:moveTo>
                    <a:cubicBezTo>
                      <a:pt x="700" y="584"/>
                      <a:pt x="699" y="585"/>
                      <a:pt x="698" y="586"/>
                    </a:cubicBezTo>
                    <a:cubicBezTo>
                      <a:pt x="696" y="589"/>
                      <a:pt x="694" y="592"/>
                      <a:pt x="691" y="594"/>
                    </a:cubicBezTo>
                    <a:cubicBezTo>
                      <a:pt x="692" y="593"/>
                      <a:pt x="693" y="592"/>
                      <a:pt x="694" y="591"/>
                    </a:cubicBezTo>
                    <a:cubicBezTo>
                      <a:pt x="697" y="589"/>
                      <a:pt x="699" y="586"/>
                      <a:pt x="701" y="583"/>
                    </a:cubicBezTo>
                    <a:moveTo>
                      <a:pt x="717" y="555"/>
                    </a:moveTo>
                    <a:cubicBezTo>
                      <a:pt x="716" y="556"/>
                      <a:pt x="715" y="557"/>
                      <a:pt x="714" y="558"/>
                    </a:cubicBezTo>
                    <a:cubicBezTo>
                      <a:pt x="714" y="558"/>
                      <a:pt x="714" y="558"/>
                      <a:pt x="714" y="558"/>
                    </a:cubicBezTo>
                    <a:cubicBezTo>
                      <a:pt x="714" y="558"/>
                      <a:pt x="714" y="558"/>
                      <a:pt x="714" y="558"/>
                    </a:cubicBezTo>
                    <a:cubicBezTo>
                      <a:pt x="714" y="558"/>
                      <a:pt x="714" y="558"/>
                      <a:pt x="714" y="558"/>
                    </a:cubicBezTo>
                    <a:cubicBezTo>
                      <a:pt x="714" y="558"/>
                      <a:pt x="714" y="558"/>
                      <a:pt x="714" y="558"/>
                    </a:cubicBezTo>
                    <a:cubicBezTo>
                      <a:pt x="714" y="559"/>
                      <a:pt x="714" y="559"/>
                      <a:pt x="713" y="560"/>
                    </a:cubicBezTo>
                    <a:cubicBezTo>
                      <a:pt x="713" y="560"/>
                      <a:pt x="713" y="560"/>
                      <a:pt x="713" y="560"/>
                    </a:cubicBezTo>
                    <a:cubicBezTo>
                      <a:pt x="711" y="567"/>
                      <a:pt x="708" y="573"/>
                      <a:pt x="704" y="578"/>
                    </a:cubicBezTo>
                    <a:cubicBezTo>
                      <a:pt x="704" y="578"/>
                      <a:pt x="705" y="578"/>
                      <a:pt x="705" y="577"/>
                    </a:cubicBezTo>
                    <a:cubicBezTo>
                      <a:pt x="705" y="577"/>
                      <a:pt x="706" y="576"/>
                      <a:pt x="707" y="576"/>
                    </a:cubicBezTo>
                    <a:cubicBezTo>
                      <a:pt x="710" y="570"/>
                      <a:pt x="714" y="564"/>
                      <a:pt x="716" y="557"/>
                    </a:cubicBezTo>
                    <a:cubicBezTo>
                      <a:pt x="716" y="556"/>
                      <a:pt x="717" y="556"/>
                      <a:pt x="717" y="555"/>
                    </a:cubicBezTo>
                    <a:moveTo>
                      <a:pt x="735" y="519"/>
                    </a:moveTo>
                    <a:cubicBezTo>
                      <a:pt x="731" y="523"/>
                      <a:pt x="727" y="528"/>
                      <a:pt x="722" y="532"/>
                    </a:cubicBezTo>
                    <a:cubicBezTo>
                      <a:pt x="722" y="532"/>
                      <a:pt x="722" y="532"/>
                      <a:pt x="722" y="532"/>
                    </a:cubicBezTo>
                    <a:cubicBezTo>
                      <a:pt x="722" y="533"/>
                      <a:pt x="721" y="534"/>
                      <a:pt x="720" y="535"/>
                    </a:cubicBezTo>
                    <a:cubicBezTo>
                      <a:pt x="719" y="542"/>
                      <a:pt x="718" y="548"/>
                      <a:pt x="715" y="554"/>
                    </a:cubicBezTo>
                    <a:cubicBezTo>
                      <a:pt x="715" y="554"/>
                      <a:pt x="715" y="554"/>
                      <a:pt x="715" y="554"/>
                    </a:cubicBezTo>
                    <a:cubicBezTo>
                      <a:pt x="715" y="555"/>
                      <a:pt x="715" y="556"/>
                      <a:pt x="715" y="557"/>
                    </a:cubicBezTo>
                    <a:cubicBezTo>
                      <a:pt x="716" y="556"/>
                      <a:pt x="716" y="555"/>
                      <a:pt x="717" y="554"/>
                    </a:cubicBezTo>
                    <a:cubicBezTo>
                      <a:pt x="717" y="554"/>
                      <a:pt x="717" y="554"/>
                      <a:pt x="717" y="554"/>
                    </a:cubicBezTo>
                    <a:cubicBezTo>
                      <a:pt x="718" y="553"/>
                      <a:pt x="718" y="552"/>
                      <a:pt x="718" y="552"/>
                    </a:cubicBezTo>
                    <a:cubicBezTo>
                      <a:pt x="720" y="546"/>
                      <a:pt x="722" y="540"/>
                      <a:pt x="723" y="533"/>
                    </a:cubicBezTo>
                    <a:cubicBezTo>
                      <a:pt x="727" y="529"/>
                      <a:pt x="731" y="524"/>
                      <a:pt x="735" y="520"/>
                    </a:cubicBezTo>
                    <a:cubicBezTo>
                      <a:pt x="735" y="520"/>
                      <a:pt x="735" y="519"/>
                      <a:pt x="735" y="519"/>
                    </a:cubicBezTo>
                    <a:cubicBezTo>
                      <a:pt x="735" y="519"/>
                      <a:pt x="735" y="519"/>
                      <a:pt x="735" y="519"/>
                    </a:cubicBezTo>
                    <a:cubicBezTo>
                      <a:pt x="735" y="519"/>
                      <a:pt x="735" y="519"/>
                      <a:pt x="735" y="519"/>
                    </a:cubicBezTo>
                    <a:cubicBezTo>
                      <a:pt x="735" y="519"/>
                      <a:pt x="735" y="519"/>
                      <a:pt x="735" y="519"/>
                    </a:cubicBezTo>
                    <a:moveTo>
                      <a:pt x="813" y="426"/>
                    </a:moveTo>
                    <a:cubicBezTo>
                      <a:pt x="807" y="434"/>
                      <a:pt x="801" y="442"/>
                      <a:pt x="794" y="450"/>
                    </a:cubicBezTo>
                    <a:cubicBezTo>
                      <a:pt x="794" y="450"/>
                      <a:pt x="794" y="450"/>
                      <a:pt x="794" y="450"/>
                    </a:cubicBezTo>
                    <a:cubicBezTo>
                      <a:pt x="794" y="451"/>
                      <a:pt x="793" y="452"/>
                      <a:pt x="792" y="453"/>
                    </a:cubicBezTo>
                    <a:cubicBezTo>
                      <a:pt x="792" y="453"/>
                      <a:pt x="792" y="453"/>
                      <a:pt x="792" y="453"/>
                    </a:cubicBezTo>
                    <a:cubicBezTo>
                      <a:pt x="792" y="453"/>
                      <a:pt x="792" y="453"/>
                      <a:pt x="792" y="453"/>
                    </a:cubicBezTo>
                    <a:cubicBezTo>
                      <a:pt x="786" y="461"/>
                      <a:pt x="780" y="468"/>
                      <a:pt x="773" y="476"/>
                    </a:cubicBezTo>
                    <a:cubicBezTo>
                      <a:pt x="773" y="477"/>
                      <a:pt x="773" y="477"/>
                      <a:pt x="773" y="477"/>
                    </a:cubicBezTo>
                    <a:cubicBezTo>
                      <a:pt x="779" y="470"/>
                      <a:pt x="786" y="462"/>
                      <a:pt x="792" y="455"/>
                    </a:cubicBezTo>
                    <a:cubicBezTo>
                      <a:pt x="793" y="453"/>
                      <a:pt x="793" y="452"/>
                      <a:pt x="794" y="451"/>
                    </a:cubicBezTo>
                    <a:cubicBezTo>
                      <a:pt x="801" y="443"/>
                      <a:pt x="807" y="435"/>
                      <a:pt x="813" y="427"/>
                    </a:cubicBezTo>
                    <a:cubicBezTo>
                      <a:pt x="813" y="427"/>
                      <a:pt x="813" y="427"/>
                      <a:pt x="813" y="427"/>
                    </a:cubicBezTo>
                    <a:cubicBezTo>
                      <a:pt x="813" y="427"/>
                      <a:pt x="813" y="427"/>
                      <a:pt x="813" y="427"/>
                    </a:cubicBezTo>
                    <a:cubicBezTo>
                      <a:pt x="813" y="427"/>
                      <a:pt x="813" y="426"/>
                      <a:pt x="813" y="426"/>
                    </a:cubicBezTo>
                    <a:cubicBezTo>
                      <a:pt x="813" y="426"/>
                      <a:pt x="813" y="426"/>
                      <a:pt x="813" y="426"/>
                    </a:cubicBezTo>
                    <a:moveTo>
                      <a:pt x="845" y="380"/>
                    </a:moveTo>
                    <a:cubicBezTo>
                      <a:pt x="836" y="394"/>
                      <a:pt x="826" y="408"/>
                      <a:pt x="815" y="422"/>
                    </a:cubicBezTo>
                    <a:cubicBezTo>
                      <a:pt x="815" y="423"/>
                      <a:pt x="815" y="423"/>
                      <a:pt x="815" y="424"/>
                    </a:cubicBezTo>
                    <a:cubicBezTo>
                      <a:pt x="826" y="410"/>
                      <a:pt x="835" y="395"/>
                      <a:pt x="845" y="381"/>
                    </a:cubicBezTo>
                    <a:cubicBezTo>
                      <a:pt x="845" y="381"/>
                      <a:pt x="845" y="381"/>
                      <a:pt x="845" y="381"/>
                    </a:cubicBezTo>
                    <a:cubicBezTo>
                      <a:pt x="845" y="380"/>
                      <a:pt x="845" y="380"/>
                      <a:pt x="845" y="380"/>
                    </a:cubicBezTo>
                    <a:moveTo>
                      <a:pt x="926" y="231"/>
                    </a:moveTo>
                    <a:cubicBezTo>
                      <a:pt x="919" y="247"/>
                      <a:pt x="911" y="264"/>
                      <a:pt x="903" y="280"/>
                    </a:cubicBezTo>
                    <a:cubicBezTo>
                      <a:pt x="892" y="302"/>
                      <a:pt x="880" y="324"/>
                      <a:pt x="867" y="344"/>
                    </a:cubicBezTo>
                    <a:cubicBezTo>
                      <a:pt x="867" y="344"/>
                      <a:pt x="867" y="344"/>
                      <a:pt x="867" y="344"/>
                    </a:cubicBezTo>
                    <a:cubicBezTo>
                      <a:pt x="867" y="345"/>
                      <a:pt x="866" y="347"/>
                      <a:pt x="865" y="348"/>
                    </a:cubicBezTo>
                    <a:cubicBezTo>
                      <a:pt x="865" y="348"/>
                      <a:pt x="865" y="348"/>
                      <a:pt x="865" y="348"/>
                    </a:cubicBezTo>
                    <a:cubicBezTo>
                      <a:pt x="865" y="348"/>
                      <a:pt x="865" y="348"/>
                      <a:pt x="865" y="348"/>
                    </a:cubicBezTo>
                    <a:cubicBezTo>
                      <a:pt x="859" y="357"/>
                      <a:pt x="854" y="367"/>
                      <a:pt x="847" y="376"/>
                    </a:cubicBezTo>
                    <a:cubicBezTo>
                      <a:pt x="847" y="377"/>
                      <a:pt x="847" y="377"/>
                      <a:pt x="847" y="378"/>
                    </a:cubicBezTo>
                    <a:cubicBezTo>
                      <a:pt x="853" y="368"/>
                      <a:pt x="859" y="359"/>
                      <a:pt x="865" y="349"/>
                    </a:cubicBezTo>
                    <a:cubicBezTo>
                      <a:pt x="866" y="348"/>
                      <a:pt x="866" y="347"/>
                      <a:pt x="867" y="346"/>
                    </a:cubicBezTo>
                    <a:cubicBezTo>
                      <a:pt x="880" y="325"/>
                      <a:pt x="891" y="304"/>
                      <a:pt x="903" y="282"/>
                    </a:cubicBezTo>
                    <a:cubicBezTo>
                      <a:pt x="911" y="265"/>
                      <a:pt x="919" y="249"/>
                      <a:pt x="926" y="232"/>
                    </a:cubicBezTo>
                    <a:cubicBezTo>
                      <a:pt x="926" y="232"/>
                      <a:pt x="926" y="232"/>
                      <a:pt x="926" y="232"/>
                    </a:cubicBezTo>
                    <a:cubicBezTo>
                      <a:pt x="926" y="232"/>
                      <a:pt x="926" y="231"/>
                      <a:pt x="926" y="231"/>
                    </a:cubicBezTo>
                    <a:moveTo>
                      <a:pt x="953" y="164"/>
                    </a:moveTo>
                    <a:cubicBezTo>
                      <a:pt x="946" y="185"/>
                      <a:pt x="937" y="206"/>
                      <a:pt x="928" y="227"/>
                    </a:cubicBezTo>
                    <a:cubicBezTo>
                      <a:pt x="928" y="228"/>
                      <a:pt x="928" y="228"/>
                      <a:pt x="928" y="228"/>
                    </a:cubicBezTo>
                    <a:cubicBezTo>
                      <a:pt x="937" y="207"/>
                      <a:pt x="945" y="186"/>
                      <a:pt x="953" y="164"/>
                    </a:cubicBezTo>
                    <a:cubicBezTo>
                      <a:pt x="953" y="164"/>
                      <a:pt x="953" y="164"/>
                      <a:pt x="953" y="164"/>
                    </a:cubicBezTo>
                    <a:cubicBezTo>
                      <a:pt x="953" y="164"/>
                      <a:pt x="953" y="164"/>
                      <a:pt x="953" y="164"/>
                    </a:cubicBezTo>
                    <a:moveTo>
                      <a:pt x="980" y="76"/>
                    </a:moveTo>
                    <a:cubicBezTo>
                      <a:pt x="975" y="95"/>
                      <a:pt x="970" y="115"/>
                      <a:pt x="963" y="134"/>
                    </a:cubicBezTo>
                    <a:cubicBezTo>
                      <a:pt x="963" y="134"/>
                      <a:pt x="963" y="134"/>
                      <a:pt x="963" y="134"/>
                    </a:cubicBezTo>
                    <a:cubicBezTo>
                      <a:pt x="963" y="134"/>
                      <a:pt x="963" y="135"/>
                      <a:pt x="963" y="135"/>
                    </a:cubicBezTo>
                    <a:cubicBezTo>
                      <a:pt x="963" y="135"/>
                      <a:pt x="963" y="136"/>
                      <a:pt x="963" y="136"/>
                    </a:cubicBezTo>
                    <a:cubicBezTo>
                      <a:pt x="969" y="116"/>
                      <a:pt x="975" y="97"/>
                      <a:pt x="980" y="77"/>
                    </a:cubicBezTo>
                    <a:cubicBezTo>
                      <a:pt x="980" y="77"/>
                      <a:pt x="980" y="77"/>
                      <a:pt x="980" y="77"/>
                    </a:cubicBezTo>
                    <a:cubicBezTo>
                      <a:pt x="980" y="76"/>
                      <a:pt x="980" y="76"/>
                      <a:pt x="980" y="76"/>
                    </a:cubicBezTo>
                    <a:moveTo>
                      <a:pt x="997" y="0"/>
                    </a:moveTo>
                    <a:cubicBezTo>
                      <a:pt x="992" y="24"/>
                      <a:pt x="987" y="48"/>
                      <a:pt x="981" y="72"/>
                    </a:cubicBezTo>
                    <a:cubicBezTo>
                      <a:pt x="981" y="72"/>
                      <a:pt x="981" y="73"/>
                      <a:pt x="981" y="73"/>
                    </a:cubicBezTo>
                    <a:cubicBezTo>
                      <a:pt x="987" y="50"/>
                      <a:pt x="992" y="27"/>
                      <a:pt x="996" y="4"/>
                    </a:cubicBezTo>
                    <a:cubicBezTo>
                      <a:pt x="996" y="3"/>
                      <a:pt x="996" y="2"/>
                      <a:pt x="99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31" name="Freeform 393"/>
              <p:cNvSpPr>
                <a:spLocks noEditPoints="1"/>
              </p:cNvSpPr>
              <p:nvPr/>
            </p:nvSpPr>
            <p:spPr bwMode="auto">
              <a:xfrm>
                <a:off x="618" y="2210"/>
                <a:ext cx="1627" cy="1717"/>
              </a:xfrm>
              <a:custGeom>
                <a:avLst/>
                <a:gdLst>
                  <a:gd name="T0" fmla="*/ 0 w 1048"/>
                  <a:gd name="T1" fmla="*/ 1106 h 1106"/>
                  <a:gd name="T2" fmla="*/ 80 w 1048"/>
                  <a:gd name="T3" fmla="*/ 1100 h 1106"/>
                  <a:gd name="T4" fmla="*/ 85 w 1048"/>
                  <a:gd name="T5" fmla="*/ 1099 h 1106"/>
                  <a:gd name="T6" fmla="*/ 517 w 1048"/>
                  <a:gd name="T7" fmla="*/ 947 h 1106"/>
                  <a:gd name="T8" fmla="*/ 528 w 1048"/>
                  <a:gd name="T9" fmla="*/ 939 h 1106"/>
                  <a:gd name="T10" fmla="*/ 532 w 1048"/>
                  <a:gd name="T11" fmla="*/ 937 h 1106"/>
                  <a:gd name="T12" fmla="*/ 541 w 1048"/>
                  <a:gd name="T13" fmla="*/ 928 h 1106"/>
                  <a:gd name="T14" fmla="*/ 566 w 1048"/>
                  <a:gd name="T15" fmla="*/ 891 h 1106"/>
                  <a:gd name="T16" fmla="*/ 560 w 1048"/>
                  <a:gd name="T17" fmla="*/ 905 h 1106"/>
                  <a:gd name="T18" fmla="*/ 597 w 1048"/>
                  <a:gd name="T19" fmla="*/ 826 h 1106"/>
                  <a:gd name="T20" fmla="*/ 567 w 1048"/>
                  <a:gd name="T21" fmla="*/ 890 h 1106"/>
                  <a:gd name="T22" fmla="*/ 597 w 1048"/>
                  <a:gd name="T23" fmla="*/ 827 h 1106"/>
                  <a:gd name="T24" fmla="*/ 759 w 1048"/>
                  <a:gd name="T25" fmla="*/ 687 h 1106"/>
                  <a:gd name="T26" fmla="*/ 757 w 1048"/>
                  <a:gd name="T27" fmla="*/ 690 h 1106"/>
                  <a:gd name="T28" fmla="*/ 717 w 1048"/>
                  <a:gd name="T29" fmla="*/ 729 h 1106"/>
                  <a:gd name="T30" fmla="*/ 714 w 1048"/>
                  <a:gd name="T31" fmla="*/ 732 h 1106"/>
                  <a:gd name="T32" fmla="*/ 600 w 1048"/>
                  <a:gd name="T33" fmla="*/ 825 h 1106"/>
                  <a:gd name="T34" fmla="*/ 757 w 1048"/>
                  <a:gd name="T35" fmla="*/ 692 h 1106"/>
                  <a:gd name="T36" fmla="*/ 791 w 1048"/>
                  <a:gd name="T37" fmla="*/ 653 h 1106"/>
                  <a:gd name="T38" fmla="*/ 831 w 1048"/>
                  <a:gd name="T39" fmla="*/ 604 h 1106"/>
                  <a:gd name="T40" fmla="*/ 794 w 1048"/>
                  <a:gd name="T41" fmla="*/ 650 h 1106"/>
                  <a:gd name="T42" fmla="*/ 829 w 1048"/>
                  <a:gd name="T43" fmla="*/ 609 h 1106"/>
                  <a:gd name="T44" fmla="*/ 850 w 1048"/>
                  <a:gd name="T45" fmla="*/ 580 h 1106"/>
                  <a:gd name="T46" fmla="*/ 852 w 1048"/>
                  <a:gd name="T47" fmla="*/ 578 h 1106"/>
                  <a:gd name="T48" fmla="*/ 876 w 1048"/>
                  <a:gd name="T49" fmla="*/ 544 h 1106"/>
                  <a:gd name="T50" fmla="*/ 876 w 1048"/>
                  <a:gd name="T51" fmla="*/ 543 h 1106"/>
                  <a:gd name="T52" fmla="*/ 949 w 1048"/>
                  <a:gd name="T53" fmla="*/ 415 h 1106"/>
                  <a:gd name="T54" fmla="*/ 947 w 1048"/>
                  <a:gd name="T55" fmla="*/ 419 h 1106"/>
                  <a:gd name="T56" fmla="*/ 904 w 1048"/>
                  <a:gd name="T57" fmla="*/ 498 h 1106"/>
                  <a:gd name="T58" fmla="*/ 902 w 1048"/>
                  <a:gd name="T59" fmla="*/ 502 h 1106"/>
                  <a:gd name="T60" fmla="*/ 893 w 1048"/>
                  <a:gd name="T61" fmla="*/ 519 h 1106"/>
                  <a:gd name="T62" fmla="*/ 940 w 1048"/>
                  <a:gd name="T63" fmla="*/ 436 h 1106"/>
                  <a:gd name="T64" fmla="*/ 951 w 1048"/>
                  <a:gd name="T65" fmla="*/ 412 h 1106"/>
                  <a:gd name="T66" fmla="*/ 951 w 1048"/>
                  <a:gd name="T67" fmla="*/ 411 h 1106"/>
                  <a:gd name="T68" fmla="*/ 974 w 1048"/>
                  <a:gd name="T69" fmla="*/ 358 h 1106"/>
                  <a:gd name="T70" fmla="*/ 995 w 1048"/>
                  <a:gd name="T71" fmla="*/ 304 h 1106"/>
                  <a:gd name="T72" fmla="*/ 997 w 1048"/>
                  <a:gd name="T73" fmla="*/ 299 h 1106"/>
                  <a:gd name="T74" fmla="*/ 1014 w 1048"/>
                  <a:gd name="T75" fmla="*/ 245 h 1106"/>
                  <a:gd name="T76" fmla="*/ 1014 w 1048"/>
                  <a:gd name="T77" fmla="*/ 244 h 1106"/>
                  <a:gd name="T78" fmla="*/ 1047 w 1048"/>
                  <a:gd name="T79" fmla="*/ 42 h 1106"/>
                  <a:gd name="T80" fmla="*/ 1046 w 1048"/>
                  <a:gd name="T81" fmla="*/ 45 h 1106"/>
                  <a:gd name="T82" fmla="*/ 1041 w 1048"/>
                  <a:gd name="T83" fmla="*/ 108 h 1106"/>
                  <a:gd name="T84" fmla="*/ 1040 w 1048"/>
                  <a:gd name="T85" fmla="*/ 116 h 1106"/>
                  <a:gd name="T86" fmla="*/ 1039 w 1048"/>
                  <a:gd name="T87" fmla="*/ 120 h 1106"/>
                  <a:gd name="T88" fmla="*/ 1021 w 1048"/>
                  <a:gd name="T89" fmla="*/ 215 h 1106"/>
                  <a:gd name="T90" fmla="*/ 1040 w 1048"/>
                  <a:gd name="T91" fmla="*/ 113 h 1106"/>
                  <a:gd name="T92" fmla="*/ 1047 w 1048"/>
                  <a:gd name="T93" fmla="*/ 43 h 1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48" h="1106">
                    <a:moveTo>
                      <a:pt x="80" y="1100"/>
                    </a:moveTo>
                    <a:cubicBezTo>
                      <a:pt x="53" y="1103"/>
                      <a:pt x="27" y="1105"/>
                      <a:pt x="0" y="1106"/>
                    </a:cubicBezTo>
                    <a:cubicBezTo>
                      <a:pt x="0" y="1106"/>
                      <a:pt x="0" y="1106"/>
                      <a:pt x="0" y="1106"/>
                    </a:cubicBezTo>
                    <a:cubicBezTo>
                      <a:pt x="0" y="1106"/>
                      <a:pt x="0" y="1106"/>
                      <a:pt x="0" y="1106"/>
                    </a:cubicBezTo>
                    <a:cubicBezTo>
                      <a:pt x="26" y="1105"/>
                      <a:pt x="53" y="1103"/>
                      <a:pt x="80" y="1100"/>
                    </a:cubicBezTo>
                    <a:cubicBezTo>
                      <a:pt x="80" y="1100"/>
                      <a:pt x="80" y="1100"/>
                      <a:pt x="80" y="1100"/>
                    </a:cubicBezTo>
                    <a:moveTo>
                      <a:pt x="85" y="1099"/>
                    </a:moveTo>
                    <a:cubicBezTo>
                      <a:pt x="80" y="1100"/>
                      <a:pt x="80" y="1100"/>
                      <a:pt x="80" y="1100"/>
                    </a:cubicBezTo>
                    <a:cubicBezTo>
                      <a:pt x="81" y="1100"/>
                      <a:pt x="83" y="1099"/>
                      <a:pt x="85" y="1099"/>
                    </a:cubicBezTo>
                    <a:cubicBezTo>
                      <a:pt x="85" y="1099"/>
                      <a:pt x="85" y="1099"/>
                      <a:pt x="85" y="1099"/>
                    </a:cubicBezTo>
                    <a:moveTo>
                      <a:pt x="518" y="946"/>
                    </a:moveTo>
                    <a:cubicBezTo>
                      <a:pt x="517" y="947"/>
                      <a:pt x="517" y="947"/>
                      <a:pt x="517" y="947"/>
                    </a:cubicBezTo>
                    <a:cubicBezTo>
                      <a:pt x="517" y="946"/>
                      <a:pt x="517" y="946"/>
                      <a:pt x="518" y="946"/>
                    </a:cubicBezTo>
                    <a:moveTo>
                      <a:pt x="532" y="937"/>
                    </a:moveTo>
                    <a:cubicBezTo>
                      <a:pt x="531" y="937"/>
                      <a:pt x="530" y="938"/>
                      <a:pt x="528" y="939"/>
                    </a:cubicBezTo>
                    <a:cubicBezTo>
                      <a:pt x="525" y="941"/>
                      <a:pt x="522" y="944"/>
                      <a:pt x="518" y="946"/>
                    </a:cubicBezTo>
                    <a:cubicBezTo>
                      <a:pt x="521" y="944"/>
                      <a:pt x="521" y="944"/>
                      <a:pt x="521" y="944"/>
                    </a:cubicBezTo>
                    <a:cubicBezTo>
                      <a:pt x="525" y="942"/>
                      <a:pt x="528" y="939"/>
                      <a:pt x="532" y="937"/>
                    </a:cubicBezTo>
                    <a:moveTo>
                      <a:pt x="559" y="906"/>
                    </a:moveTo>
                    <a:cubicBezTo>
                      <a:pt x="558" y="907"/>
                      <a:pt x="557" y="908"/>
                      <a:pt x="556" y="908"/>
                    </a:cubicBezTo>
                    <a:cubicBezTo>
                      <a:pt x="552" y="915"/>
                      <a:pt x="547" y="922"/>
                      <a:pt x="541" y="928"/>
                    </a:cubicBezTo>
                    <a:cubicBezTo>
                      <a:pt x="542" y="927"/>
                      <a:pt x="543" y="926"/>
                      <a:pt x="545" y="925"/>
                    </a:cubicBezTo>
                    <a:cubicBezTo>
                      <a:pt x="550" y="919"/>
                      <a:pt x="555" y="913"/>
                      <a:pt x="559" y="906"/>
                    </a:cubicBezTo>
                    <a:moveTo>
                      <a:pt x="566" y="891"/>
                    </a:moveTo>
                    <a:cubicBezTo>
                      <a:pt x="565" y="892"/>
                      <a:pt x="564" y="893"/>
                      <a:pt x="563" y="893"/>
                    </a:cubicBezTo>
                    <a:cubicBezTo>
                      <a:pt x="561" y="898"/>
                      <a:pt x="559" y="903"/>
                      <a:pt x="557" y="907"/>
                    </a:cubicBezTo>
                    <a:cubicBezTo>
                      <a:pt x="558" y="907"/>
                      <a:pt x="559" y="906"/>
                      <a:pt x="560" y="905"/>
                    </a:cubicBezTo>
                    <a:cubicBezTo>
                      <a:pt x="560" y="905"/>
                      <a:pt x="560" y="905"/>
                      <a:pt x="560" y="905"/>
                    </a:cubicBezTo>
                    <a:cubicBezTo>
                      <a:pt x="562" y="901"/>
                      <a:pt x="565" y="896"/>
                      <a:pt x="566" y="891"/>
                    </a:cubicBezTo>
                    <a:moveTo>
                      <a:pt x="597" y="826"/>
                    </a:moveTo>
                    <a:cubicBezTo>
                      <a:pt x="588" y="832"/>
                      <a:pt x="578" y="838"/>
                      <a:pt x="569" y="845"/>
                    </a:cubicBezTo>
                    <a:cubicBezTo>
                      <a:pt x="571" y="862"/>
                      <a:pt x="569" y="878"/>
                      <a:pt x="563" y="892"/>
                    </a:cubicBezTo>
                    <a:cubicBezTo>
                      <a:pt x="565" y="892"/>
                      <a:pt x="566" y="891"/>
                      <a:pt x="567" y="890"/>
                    </a:cubicBezTo>
                    <a:cubicBezTo>
                      <a:pt x="567" y="890"/>
                      <a:pt x="567" y="890"/>
                      <a:pt x="567" y="890"/>
                    </a:cubicBezTo>
                    <a:cubicBezTo>
                      <a:pt x="572" y="876"/>
                      <a:pt x="574" y="861"/>
                      <a:pt x="573" y="844"/>
                    </a:cubicBezTo>
                    <a:cubicBezTo>
                      <a:pt x="581" y="838"/>
                      <a:pt x="589" y="833"/>
                      <a:pt x="597" y="827"/>
                    </a:cubicBezTo>
                    <a:cubicBezTo>
                      <a:pt x="597" y="827"/>
                      <a:pt x="597" y="826"/>
                      <a:pt x="597" y="826"/>
                    </a:cubicBezTo>
                    <a:moveTo>
                      <a:pt x="791" y="653"/>
                    </a:moveTo>
                    <a:cubicBezTo>
                      <a:pt x="781" y="665"/>
                      <a:pt x="770" y="676"/>
                      <a:pt x="759" y="687"/>
                    </a:cubicBezTo>
                    <a:cubicBezTo>
                      <a:pt x="759" y="687"/>
                      <a:pt x="759" y="687"/>
                      <a:pt x="759" y="687"/>
                    </a:cubicBezTo>
                    <a:cubicBezTo>
                      <a:pt x="759" y="687"/>
                      <a:pt x="759" y="687"/>
                      <a:pt x="759" y="687"/>
                    </a:cubicBezTo>
                    <a:cubicBezTo>
                      <a:pt x="758" y="688"/>
                      <a:pt x="757" y="689"/>
                      <a:pt x="757" y="690"/>
                    </a:cubicBezTo>
                    <a:cubicBezTo>
                      <a:pt x="757" y="690"/>
                      <a:pt x="757" y="690"/>
                      <a:pt x="757" y="690"/>
                    </a:cubicBezTo>
                    <a:cubicBezTo>
                      <a:pt x="744" y="703"/>
                      <a:pt x="731" y="716"/>
                      <a:pt x="717" y="729"/>
                    </a:cubicBezTo>
                    <a:cubicBezTo>
                      <a:pt x="717" y="729"/>
                      <a:pt x="717" y="729"/>
                      <a:pt x="717" y="729"/>
                    </a:cubicBezTo>
                    <a:cubicBezTo>
                      <a:pt x="717" y="729"/>
                      <a:pt x="717" y="729"/>
                      <a:pt x="717" y="729"/>
                    </a:cubicBezTo>
                    <a:cubicBezTo>
                      <a:pt x="716" y="730"/>
                      <a:pt x="715" y="731"/>
                      <a:pt x="714" y="732"/>
                    </a:cubicBezTo>
                    <a:cubicBezTo>
                      <a:pt x="714" y="732"/>
                      <a:pt x="714" y="732"/>
                      <a:pt x="714" y="732"/>
                    </a:cubicBezTo>
                    <a:cubicBezTo>
                      <a:pt x="678" y="765"/>
                      <a:pt x="640" y="795"/>
                      <a:pt x="600" y="824"/>
                    </a:cubicBezTo>
                    <a:cubicBezTo>
                      <a:pt x="600" y="824"/>
                      <a:pt x="600" y="824"/>
                      <a:pt x="600" y="825"/>
                    </a:cubicBezTo>
                    <a:cubicBezTo>
                      <a:pt x="600" y="825"/>
                      <a:pt x="600" y="825"/>
                      <a:pt x="600" y="825"/>
                    </a:cubicBezTo>
                    <a:cubicBezTo>
                      <a:pt x="640" y="797"/>
                      <a:pt x="678" y="766"/>
                      <a:pt x="714" y="733"/>
                    </a:cubicBezTo>
                    <a:cubicBezTo>
                      <a:pt x="715" y="732"/>
                      <a:pt x="716" y="731"/>
                      <a:pt x="717" y="730"/>
                    </a:cubicBezTo>
                    <a:cubicBezTo>
                      <a:pt x="731" y="718"/>
                      <a:pt x="744" y="705"/>
                      <a:pt x="757" y="692"/>
                    </a:cubicBezTo>
                    <a:cubicBezTo>
                      <a:pt x="758" y="691"/>
                      <a:pt x="759" y="690"/>
                      <a:pt x="759" y="689"/>
                    </a:cubicBezTo>
                    <a:cubicBezTo>
                      <a:pt x="770" y="677"/>
                      <a:pt x="781" y="666"/>
                      <a:pt x="791" y="654"/>
                    </a:cubicBezTo>
                    <a:cubicBezTo>
                      <a:pt x="791" y="654"/>
                      <a:pt x="791" y="653"/>
                      <a:pt x="791" y="653"/>
                    </a:cubicBezTo>
                    <a:moveTo>
                      <a:pt x="850" y="580"/>
                    </a:moveTo>
                    <a:cubicBezTo>
                      <a:pt x="844" y="588"/>
                      <a:pt x="838" y="596"/>
                      <a:pt x="831" y="604"/>
                    </a:cubicBezTo>
                    <a:cubicBezTo>
                      <a:pt x="831" y="604"/>
                      <a:pt x="831" y="604"/>
                      <a:pt x="831" y="604"/>
                    </a:cubicBezTo>
                    <a:cubicBezTo>
                      <a:pt x="831" y="605"/>
                      <a:pt x="830" y="606"/>
                      <a:pt x="829" y="608"/>
                    </a:cubicBezTo>
                    <a:cubicBezTo>
                      <a:pt x="829" y="608"/>
                      <a:pt x="829" y="608"/>
                      <a:pt x="829" y="608"/>
                    </a:cubicBezTo>
                    <a:cubicBezTo>
                      <a:pt x="818" y="622"/>
                      <a:pt x="806" y="636"/>
                      <a:pt x="794" y="650"/>
                    </a:cubicBezTo>
                    <a:cubicBezTo>
                      <a:pt x="794" y="650"/>
                      <a:pt x="794" y="651"/>
                      <a:pt x="794" y="651"/>
                    </a:cubicBezTo>
                    <a:cubicBezTo>
                      <a:pt x="794" y="651"/>
                      <a:pt x="794" y="651"/>
                      <a:pt x="794" y="651"/>
                    </a:cubicBezTo>
                    <a:cubicBezTo>
                      <a:pt x="806" y="637"/>
                      <a:pt x="818" y="623"/>
                      <a:pt x="829" y="609"/>
                    </a:cubicBezTo>
                    <a:cubicBezTo>
                      <a:pt x="830" y="608"/>
                      <a:pt x="831" y="607"/>
                      <a:pt x="831" y="606"/>
                    </a:cubicBezTo>
                    <a:cubicBezTo>
                      <a:pt x="838" y="598"/>
                      <a:pt x="844" y="589"/>
                      <a:pt x="850" y="581"/>
                    </a:cubicBezTo>
                    <a:cubicBezTo>
                      <a:pt x="850" y="581"/>
                      <a:pt x="850" y="580"/>
                      <a:pt x="850" y="580"/>
                    </a:cubicBezTo>
                    <a:moveTo>
                      <a:pt x="876" y="543"/>
                    </a:moveTo>
                    <a:cubicBezTo>
                      <a:pt x="868" y="555"/>
                      <a:pt x="860" y="566"/>
                      <a:pt x="852" y="577"/>
                    </a:cubicBezTo>
                    <a:cubicBezTo>
                      <a:pt x="852" y="577"/>
                      <a:pt x="852" y="577"/>
                      <a:pt x="852" y="578"/>
                    </a:cubicBezTo>
                    <a:cubicBezTo>
                      <a:pt x="852" y="578"/>
                      <a:pt x="852" y="578"/>
                      <a:pt x="852" y="578"/>
                    </a:cubicBezTo>
                    <a:cubicBezTo>
                      <a:pt x="861" y="567"/>
                      <a:pt x="868" y="556"/>
                      <a:pt x="876" y="544"/>
                    </a:cubicBezTo>
                    <a:cubicBezTo>
                      <a:pt x="876" y="544"/>
                      <a:pt x="876" y="544"/>
                      <a:pt x="876" y="544"/>
                    </a:cubicBezTo>
                    <a:cubicBezTo>
                      <a:pt x="876" y="544"/>
                      <a:pt x="876" y="544"/>
                      <a:pt x="876" y="544"/>
                    </a:cubicBezTo>
                    <a:cubicBezTo>
                      <a:pt x="876" y="543"/>
                      <a:pt x="876" y="543"/>
                      <a:pt x="876" y="543"/>
                    </a:cubicBezTo>
                    <a:cubicBezTo>
                      <a:pt x="876" y="543"/>
                      <a:pt x="876" y="543"/>
                      <a:pt x="876" y="543"/>
                    </a:cubicBezTo>
                    <a:moveTo>
                      <a:pt x="951" y="411"/>
                    </a:moveTo>
                    <a:cubicBezTo>
                      <a:pt x="950" y="412"/>
                      <a:pt x="950" y="414"/>
                      <a:pt x="949" y="415"/>
                    </a:cubicBezTo>
                    <a:cubicBezTo>
                      <a:pt x="949" y="415"/>
                      <a:pt x="949" y="415"/>
                      <a:pt x="949" y="415"/>
                    </a:cubicBezTo>
                    <a:cubicBezTo>
                      <a:pt x="949" y="415"/>
                      <a:pt x="949" y="415"/>
                      <a:pt x="949" y="415"/>
                    </a:cubicBezTo>
                    <a:cubicBezTo>
                      <a:pt x="948" y="416"/>
                      <a:pt x="948" y="418"/>
                      <a:pt x="947" y="419"/>
                    </a:cubicBezTo>
                    <a:cubicBezTo>
                      <a:pt x="947" y="419"/>
                      <a:pt x="947" y="419"/>
                      <a:pt x="947" y="419"/>
                    </a:cubicBezTo>
                    <a:cubicBezTo>
                      <a:pt x="945" y="424"/>
                      <a:pt x="942" y="429"/>
                      <a:pt x="940" y="434"/>
                    </a:cubicBezTo>
                    <a:cubicBezTo>
                      <a:pt x="929" y="456"/>
                      <a:pt x="917" y="477"/>
                      <a:pt x="904" y="498"/>
                    </a:cubicBezTo>
                    <a:cubicBezTo>
                      <a:pt x="904" y="498"/>
                      <a:pt x="904" y="498"/>
                      <a:pt x="904" y="498"/>
                    </a:cubicBezTo>
                    <a:cubicBezTo>
                      <a:pt x="904" y="498"/>
                      <a:pt x="904" y="498"/>
                      <a:pt x="904" y="498"/>
                    </a:cubicBezTo>
                    <a:cubicBezTo>
                      <a:pt x="904" y="499"/>
                      <a:pt x="903" y="500"/>
                      <a:pt x="902" y="502"/>
                    </a:cubicBezTo>
                    <a:cubicBezTo>
                      <a:pt x="902" y="502"/>
                      <a:pt x="902" y="502"/>
                      <a:pt x="902" y="502"/>
                    </a:cubicBezTo>
                    <a:cubicBezTo>
                      <a:pt x="899" y="507"/>
                      <a:pt x="896" y="512"/>
                      <a:pt x="893" y="517"/>
                    </a:cubicBezTo>
                    <a:cubicBezTo>
                      <a:pt x="893" y="517"/>
                      <a:pt x="893" y="517"/>
                      <a:pt x="893" y="517"/>
                    </a:cubicBezTo>
                    <a:cubicBezTo>
                      <a:pt x="893" y="518"/>
                      <a:pt x="893" y="518"/>
                      <a:pt x="893" y="519"/>
                    </a:cubicBezTo>
                    <a:cubicBezTo>
                      <a:pt x="896" y="513"/>
                      <a:pt x="899" y="508"/>
                      <a:pt x="902" y="503"/>
                    </a:cubicBezTo>
                    <a:cubicBezTo>
                      <a:pt x="903" y="502"/>
                      <a:pt x="904" y="501"/>
                      <a:pt x="904" y="500"/>
                    </a:cubicBezTo>
                    <a:cubicBezTo>
                      <a:pt x="917" y="479"/>
                      <a:pt x="929" y="457"/>
                      <a:pt x="940" y="436"/>
                    </a:cubicBezTo>
                    <a:cubicBezTo>
                      <a:pt x="942" y="431"/>
                      <a:pt x="945" y="425"/>
                      <a:pt x="947" y="420"/>
                    </a:cubicBezTo>
                    <a:cubicBezTo>
                      <a:pt x="948" y="419"/>
                      <a:pt x="949" y="418"/>
                      <a:pt x="949" y="417"/>
                    </a:cubicBezTo>
                    <a:cubicBezTo>
                      <a:pt x="950" y="415"/>
                      <a:pt x="951" y="414"/>
                      <a:pt x="951" y="412"/>
                    </a:cubicBezTo>
                    <a:cubicBezTo>
                      <a:pt x="951" y="412"/>
                      <a:pt x="951" y="412"/>
                      <a:pt x="951" y="412"/>
                    </a:cubicBezTo>
                    <a:cubicBezTo>
                      <a:pt x="951" y="412"/>
                      <a:pt x="951" y="411"/>
                      <a:pt x="951" y="411"/>
                    </a:cubicBezTo>
                    <a:cubicBezTo>
                      <a:pt x="951" y="411"/>
                      <a:pt x="951" y="411"/>
                      <a:pt x="951" y="411"/>
                    </a:cubicBezTo>
                    <a:moveTo>
                      <a:pt x="995" y="303"/>
                    </a:moveTo>
                    <a:cubicBezTo>
                      <a:pt x="989" y="321"/>
                      <a:pt x="982" y="340"/>
                      <a:pt x="974" y="358"/>
                    </a:cubicBezTo>
                    <a:cubicBezTo>
                      <a:pt x="974" y="358"/>
                      <a:pt x="974" y="358"/>
                      <a:pt x="974" y="358"/>
                    </a:cubicBezTo>
                    <a:cubicBezTo>
                      <a:pt x="974" y="358"/>
                      <a:pt x="974" y="358"/>
                      <a:pt x="974" y="358"/>
                    </a:cubicBezTo>
                    <a:cubicBezTo>
                      <a:pt x="974" y="359"/>
                      <a:pt x="974" y="359"/>
                      <a:pt x="974" y="360"/>
                    </a:cubicBezTo>
                    <a:cubicBezTo>
                      <a:pt x="982" y="342"/>
                      <a:pt x="989" y="323"/>
                      <a:pt x="995" y="304"/>
                    </a:cubicBezTo>
                    <a:cubicBezTo>
                      <a:pt x="995" y="304"/>
                      <a:pt x="995" y="303"/>
                      <a:pt x="995" y="303"/>
                    </a:cubicBezTo>
                    <a:moveTo>
                      <a:pt x="1014" y="244"/>
                    </a:moveTo>
                    <a:cubicBezTo>
                      <a:pt x="1008" y="262"/>
                      <a:pt x="1003" y="281"/>
                      <a:pt x="997" y="299"/>
                    </a:cubicBezTo>
                    <a:cubicBezTo>
                      <a:pt x="997" y="300"/>
                      <a:pt x="997" y="300"/>
                      <a:pt x="997" y="301"/>
                    </a:cubicBezTo>
                    <a:cubicBezTo>
                      <a:pt x="997" y="301"/>
                      <a:pt x="997" y="301"/>
                      <a:pt x="997" y="301"/>
                    </a:cubicBezTo>
                    <a:cubicBezTo>
                      <a:pt x="1003" y="282"/>
                      <a:pt x="1009" y="263"/>
                      <a:pt x="1014" y="245"/>
                    </a:cubicBezTo>
                    <a:cubicBezTo>
                      <a:pt x="1014" y="245"/>
                      <a:pt x="1014" y="245"/>
                      <a:pt x="1014" y="245"/>
                    </a:cubicBezTo>
                    <a:cubicBezTo>
                      <a:pt x="1014" y="245"/>
                      <a:pt x="1014" y="244"/>
                      <a:pt x="1014" y="244"/>
                    </a:cubicBezTo>
                    <a:cubicBezTo>
                      <a:pt x="1014" y="244"/>
                      <a:pt x="1014" y="244"/>
                      <a:pt x="1014" y="244"/>
                    </a:cubicBezTo>
                    <a:cubicBezTo>
                      <a:pt x="1014" y="244"/>
                      <a:pt x="1014" y="244"/>
                      <a:pt x="1014" y="244"/>
                    </a:cubicBezTo>
                    <a:moveTo>
                      <a:pt x="1048" y="0"/>
                    </a:moveTo>
                    <a:cubicBezTo>
                      <a:pt x="1048" y="13"/>
                      <a:pt x="1047" y="27"/>
                      <a:pt x="1047" y="42"/>
                    </a:cubicBezTo>
                    <a:cubicBezTo>
                      <a:pt x="1047" y="42"/>
                      <a:pt x="1047" y="42"/>
                      <a:pt x="1047" y="42"/>
                    </a:cubicBezTo>
                    <a:cubicBezTo>
                      <a:pt x="1047" y="43"/>
                      <a:pt x="1046" y="44"/>
                      <a:pt x="1046" y="45"/>
                    </a:cubicBezTo>
                    <a:cubicBezTo>
                      <a:pt x="1046" y="45"/>
                      <a:pt x="1046" y="45"/>
                      <a:pt x="1046" y="45"/>
                    </a:cubicBezTo>
                    <a:cubicBezTo>
                      <a:pt x="1045" y="66"/>
                      <a:pt x="1043" y="87"/>
                      <a:pt x="1041" y="108"/>
                    </a:cubicBezTo>
                    <a:cubicBezTo>
                      <a:pt x="1041" y="108"/>
                      <a:pt x="1041" y="108"/>
                      <a:pt x="1041" y="108"/>
                    </a:cubicBezTo>
                    <a:cubicBezTo>
                      <a:pt x="1041" y="108"/>
                      <a:pt x="1041" y="108"/>
                      <a:pt x="1041" y="108"/>
                    </a:cubicBezTo>
                    <a:cubicBezTo>
                      <a:pt x="1040" y="109"/>
                      <a:pt x="1040" y="110"/>
                      <a:pt x="1040" y="112"/>
                    </a:cubicBezTo>
                    <a:cubicBezTo>
                      <a:pt x="1040" y="112"/>
                      <a:pt x="1040" y="112"/>
                      <a:pt x="1040" y="112"/>
                    </a:cubicBezTo>
                    <a:cubicBezTo>
                      <a:pt x="1040" y="113"/>
                      <a:pt x="1040" y="115"/>
                      <a:pt x="1040" y="116"/>
                    </a:cubicBezTo>
                    <a:cubicBezTo>
                      <a:pt x="1040" y="116"/>
                      <a:pt x="1040" y="116"/>
                      <a:pt x="1040" y="116"/>
                    </a:cubicBezTo>
                    <a:cubicBezTo>
                      <a:pt x="1039" y="117"/>
                      <a:pt x="1039" y="119"/>
                      <a:pt x="1039" y="120"/>
                    </a:cubicBezTo>
                    <a:cubicBezTo>
                      <a:pt x="1039" y="120"/>
                      <a:pt x="1039" y="120"/>
                      <a:pt x="1039" y="120"/>
                    </a:cubicBezTo>
                    <a:cubicBezTo>
                      <a:pt x="1035" y="151"/>
                      <a:pt x="1029" y="183"/>
                      <a:pt x="1021" y="214"/>
                    </a:cubicBezTo>
                    <a:cubicBezTo>
                      <a:pt x="1021" y="214"/>
                      <a:pt x="1021" y="215"/>
                      <a:pt x="1021" y="215"/>
                    </a:cubicBezTo>
                    <a:cubicBezTo>
                      <a:pt x="1021" y="215"/>
                      <a:pt x="1021" y="215"/>
                      <a:pt x="1021" y="215"/>
                    </a:cubicBezTo>
                    <a:cubicBezTo>
                      <a:pt x="1029" y="185"/>
                      <a:pt x="1035" y="153"/>
                      <a:pt x="1039" y="121"/>
                    </a:cubicBezTo>
                    <a:cubicBezTo>
                      <a:pt x="1039" y="120"/>
                      <a:pt x="1039" y="119"/>
                      <a:pt x="1040" y="118"/>
                    </a:cubicBezTo>
                    <a:cubicBezTo>
                      <a:pt x="1040" y="116"/>
                      <a:pt x="1040" y="115"/>
                      <a:pt x="1040" y="113"/>
                    </a:cubicBezTo>
                    <a:cubicBezTo>
                      <a:pt x="1040" y="112"/>
                      <a:pt x="1041" y="110"/>
                      <a:pt x="1041" y="109"/>
                    </a:cubicBezTo>
                    <a:cubicBezTo>
                      <a:pt x="1043" y="88"/>
                      <a:pt x="1045" y="68"/>
                      <a:pt x="1047" y="47"/>
                    </a:cubicBezTo>
                    <a:cubicBezTo>
                      <a:pt x="1047" y="46"/>
                      <a:pt x="1047" y="44"/>
                      <a:pt x="1047" y="43"/>
                    </a:cubicBezTo>
                    <a:cubicBezTo>
                      <a:pt x="1048" y="29"/>
                      <a:pt x="1048" y="14"/>
                      <a:pt x="104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32" name="Freeform 394"/>
              <p:cNvSpPr>
                <a:spLocks noEditPoints="1"/>
              </p:cNvSpPr>
              <p:nvPr/>
            </p:nvSpPr>
            <p:spPr bwMode="auto">
              <a:xfrm>
                <a:off x="633" y="3831"/>
                <a:ext cx="471" cy="83"/>
              </a:xfrm>
              <a:custGeom>
                <a:avLst/>
                <a:gdLst>
                  <a:gd name="T0" fmla="*/ 175 w 303"/>
                  <a:gd name="T1" fmla="*/ 35 h 54"/>
                  <a:gd name="T2" fmla="*/ 1 w 303"/>
                  <a:gd name="T3" fmla="*/ 54 h 54"/>
                  <a:gd name="T4" fmla="*/ 1 w 303"/>
                  <a:gd name="T5" fmla="*/ 54 h 54"/>
                  <a:gd name="T6" fmla="*/ 0 w 303"/>
                  <a:gd name="T7" fmla="*/ 54 h 54"/>
                  <a:gd name="T8" fmla="*/ 0 w 303"/>
                  <a:gd name="T9" fmla="*/ 54 h 54"/>
                  <a:gd name="T10" fmla="*/ 174 w 303"/>
                  <a:gd name="T11" fmla="*/ 36 h 54"/>
                  <a:gd name="T12" fmla="*/ 174 w 303"/>
                  <a:gd name="T13" fmla="*/ 36 h 54"/>
                  <a:gd name="T14" fmla="*/ 175 w 303"/>
                  <a:gd name="T15" fmla="*/ 35 h 54"/>
                  <a:gd name="T16" fmla="*/ 298 w 303"/>
                  <a:gd name="T17" fmla="*/ 1 h 54"/>
                  <a:gd name="T18" fmla="*/ 230 w 303"/>
                  <a:gd name="T19" fmla="*/ 22 h 54"/>
                  <a:gd name="T20" fmla="*/ 179 w 303"/>
                  <a:gd name="T21" fmla="*/ 34 h 54"/>
                  <a:gd name="T22" fmla="*/ 178 w 303"/>
                  <a:gd name="T23" fmla="*/ 35 h 54"/>
                  <a:gd name="T24" fmla="*/ 229 w 303"/>
                  <a:gd name="T25" fmla="*/ 23 h 54"/>
                  <a:gd name="T26" fmla="*/ 296 w 303"/>
                  <a:gd name="T27" fmla="*/ 2 h 54"/>
                  <a:gd name="T28" fmla="*/ 298 w 303"/>
                  <a:gd name="T29" fmla="*/ 1 h 54"/>
                  <a:gd name="T30" fmla="*/ 303 w 303"/>
                  <a:gd name="T31" fmla="*/ 0 h 54"/>
                  <a:gd name="T32" fmla="*/ 298 w 303"/>
                  <a:gd name="T33" fmla="*/ 1 h 54"/>
                  <a:gd name="T34" fmla="*/ 303 w 303"/>
                  <a:gd name="T3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3" h="54">
                    <a:moveTo>
                      <a:pt x="175" y="35"/>
                    </a:moveTo>
                    <a:cubicBezTo>
                      <a:pt x="118" y="47"/>
                      <a:pt x="59" y="53"/>
                      <a:pt x="1" y="54"/>
                    </a:cubicBezTo>
                    <a:cubicBezTo>
                      <a:pt x="1" y="54"/>
                      <a:pt x="1" y="54"/>
                      <a:pt x="1" y="54"/>
                    </a:cubicBezTo>
                    <a:cubicBezTo>
                      <a:pt x="1" y="54"/>
                      <a:pt x="0" y="54"/>
                      <a:pt x="0" y="54"/>
                    </a:cubicBezTo>
                    <a:cubicBezTo>
                      <a:pt x="0" y="54"/>
                      <a:pt x="0" y="54"/>
                      <a:pt x="0" y="54"/>
                    </a:cubicBezTo>
                    <a:cubicBezTo>
                      <a:pt x="58" y="54"/>
                      <a:pt x="116" y="47"/>
                      <a:pt x="174" y="36"/>
                    </a:cubicBezTo>
                    <a:cubicBezTo>
                      <a:pt x="174" y="36"/>
                      <a:pt x="174" y="36"/>
                      <a:pt x="174" y="36"/>
                    </a:cubicBezTo>
                    <a:cubicBezTo>
                      <a:pt x="175" y="35"/>
                      <a:pt x="175" y="35"/>
                      <a:pt x="175" y="35"/>
                    </a:cubicBezTo>
                    <a:moveTo>
                      <a:pt x="298" y="1"/>
                    </a:moveTo>
                    <a:cubicBezTo>
                      <a:pt x="276" y="9"/>
                      <a:pt x="253" y="16"/>
                      <a:pt x="230" y="22"/>
                    </a:cubicBezTo>
                    <a:cubicBezTo>
                      <a:pt x="213" y="27"/>
                      <a:pt x="196" y="31"/>
                      <a:pt x="179" y="34"/>
                    </a:cubicBezTo>
                    <a:cubicBezTo>
                      <a:pt x="178" y="35"/>
                      <a:pt x="178" y="35"/>
                      <a:pt x="178" y="35"/>
                    </a:cubicBezTo>
                    <a:cubicBezTo>
                      <a:pt x="195" y="31"/>
                      <a:pt x="212" y="27"/>
                      <a:pt x="229" y="23"/>
                    </a:cubicBezTo>
                    <a:cubicBezTo>
                      <a:pt x="252" y="17"/>
                      <a:pt x="274" y="10"/>
                      <a:pt x="296" y="2"/>
                    </a:cubicBezTo>
                    <a:cubicBezTo>
                      <a:pt x="298" y="1"/>
                      <a:pt x="298" y="1"/>
                      <a:pt x="298" y="1"/>
                    </a:cubicBezTo>
                    <a:moveTo>
                      <a:pt x="303" y="0"/>
                    </a:moveTo>
                    <a:cubicBezTo>
                      <a:pt x="298" y="1"/>
                      <a:pt x="298" y="1"/>
                      <a:pt x="298" y="1"/>
                    </a:cubicBezTo>
                    <a:cubicBezTo>
                      <a:pt x="300" y="1"/>
                      <a:pt x="302" y="0"/>
                      <a:pt x="30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33" name="Freeform 395"/>
              <p:cNvSpPr>
                <a:spLocks noEditPoints="1"/>
              </p:cNvSpPr>
              <p:nvPr/>
            </p:nvSpPr>
            <p:spPr bwMode="auto">
              <a:xfrm>
                <a:off x="1124" y="3230"/>
                <a:ext cx="787" cy="588"/>
              </a:xfrm>
              <a:custGeom>
                <a:avLst/>
                <a:gdLst>
                  <a:gd name="T0" fmla="*/ 21 w 507"/>
                  <a:gd name="T1" fmla="*/ 372 h 379"/>
                  <a:gd name="T2" fmla="*/ 1 w 507"/>
                  <a:gd name="T3" fmla="*/ 379 h 379"/>
                  <a:gd name="T4" fmla="*/ 1 w 507"/>
                  <a:gd name="T5" fmla="*/ 379 h 379"/>
                  <a:gd name="T6" fmla="*/ 1 w 507"/>
                  <a:gd name="T7" fmla="*/ 379 h 379"/>
                  <a:gd name="T8" fmla="*/ 1 w 507"/>
                  <a:gd name="T9" fmla="*/ 379 h 379"/>
                  <a:gd name="T10" fmla="*/ 1 w 507"/>
                  <a:gd name="T11" fmla="*/ 379 h 379"/>
                  <a:gd name="T12" fmla="*/ 0 w 507"/>
                  <a:gd name="T13" fmla="*/ 379 h 379"/>
                  <a:gd name="T14" fmla="*/ 20 w 507"/>
                  <a:gd name="T15" fmla="*/ 372 h 379"/>
                  <a:gd name="T16" fmla="*/ 20 w 507"/>
                  <a:gd name="T17" fmla="*/ 372 h 379"/>
                  <a:gd name="T18" fmla="*/ 21 w 507"/>
                  <a:gd name="T19" fmla="*/ 372 h 379"/>
                  <a:gd name="T20" fmla="*/ 125 w 507"/>
                  <a:gd name="T21" fmla="*/ 326 h 379"/>
                  <a:gd name="T22" fmla="*/ 24 w 507"/>
                  <a:gd name="T23" fmla="*/ 370 h 379"/>
                  <a:gd name="T24" fmla="*/ 23 w 507"/>
                  <a:gd name="T25" fmla="*/ 371 h 379"/>
                  <a:gd name="T26" fmla="*/ 114 w 507"/>
                  <a:gd name="T27" fmla="*/ 332 h 379"/>
                  <a:gd name="T28" fmla="*/ 125 w 507"/>
                  <a:gd name="T29" fmla="*/ 326 h 379"/>
                  <a:gd name="T30" fmla="*/ 171 w 507"/>
                  <a:gd name="T31" fmla="*/ 301 h 379"/>
                  <a:gd name="T32" fmla="*/ 145 w 507"/>
                  <a:gd name="T33" fmla="*/ 316 h 379"/>
                  <a:gd name="T34" fmla="*/ 155 w 507"/>
                  <a:gd name="T35" fmla="*/ 310 h 379"/>
                  <a:gd name="T36" fmla="*/ 171 w 507"/>
                  <a:gd name="T37" fmla="*/ 301 h 379"/>
                  <a:gd name="T38" fmla="*/ 171 w 507"/>
                  <a:gd name="T39" fmla="*/ 301 h 379"/>
                  <a:gd name="T40" fmla="*/ 180 w 507"/>
                  <a:gd name="T41" fmla="*/ 296 h 379"/>
                  <a:gd name="T42" fmla="*/ 171 w 507"/>
                  <a:gd name="T43" fmla="*/ 301 h 379"/>
                  <a:gd name="T44" fmla="*/ 180 w 507"/>
                  <a:gd name="T45" fmla="*/ 296 h 379"/>
                  <a:gd name="T46" fmla="*/ 326 w 507"/>
                  <a:gd name="T47" fmla="*/ 193 h 379"/>
                  <a:gd name="T48" fmla="*/ 325 w 507"/>
                  <a:gd name="T49" fmla="*/ 193 h 379"/>
                  <a:gd name="T50" fmla="*/ 326 w 507"/>
                  <a:gd name="T51" fmla="*/ 193 h 379"/>
                  <a:gd name="T52" fmla="*/ 402 w 507"/>
                  <a:gd name="T53" fmla="*/ 121 h 379"/>
                  <a:gd name="T54" fmla="*/ 345 w 507"/>
                  <a:gd name="T55" fmla="*/ 173 h 379"/>
                  <a:gd name="T56" fmla="*/ 329 w 507"/>
                  <a:gd name="T57" fmla="*/ 190 h 379"/>
                  <a:gd name="T58" fmla="*/ 329 w 507"/>
                  <a:gd name="T59" fmla="*/ 190 h 379"/>
                  <a:gd name="T60" fmla="*/ 328 w 507"/>
                  <a:gd name="T61" fmla="*/ 191 h 379"/>
                  <a:gd name="T62" fmla="*/ 328 w 507"/>
                  <a:gd name="T63" fmla="*/ 191 h 379"/>
                  <a:gd name="T64" fmla="*/ 326 w 507"/>
                  <a:gd name="T65" fmla="*/ 193 h 379"/>
                  <a:gd name="T66" fmla="*/ 329 w 507"/>
                  <a:gd name="T67" fmla="*/ 190 h 379"/>
                  <a:gd name="T68" fmla="*/ 331 w 507"/>
                  <a:gd name="T69" fmla="*/ 189 h 379"/>
                  <a:gd name="T70" fmla="*/ 332 w 507"/>
                  <a:gd name="T71" fmla="*/ 188 h 379"/>
                  <a:gd name="T72" fmla="*/ 347 w 507"/>
                  <a:gd name="T73" fmla="*/ 171 h 379"/>
                  <a:gd name="T74" fmla="*/ 401 w 507"/>
                  <a:gd name="T75" fmla="*/ 121 h 379"/>
                  <a:gd name="T76" fmla="*/ 401 w 507"/>
                  <a:gd name="T77" fmla="*/ 121 h 379"/>
                  <a:gd name="T78" fmla="*/ 401 w 507"/>
                  <a:gd name="T79" fmla="*/ 121 h 379"/>
                  <a:gd name="T80" fmla="*/ 401 w 507"/>
                  <a:gd name="T81" fmla="*/ 121 h 379"/>
                  <a:gd name="T82" fmla="*/ 402 w 507"/>
                  <a:gd name="T83" fmla="*/ 121 h 379"/>
                  <a:gd name="T84" fmla="*/ 402 w 507"/>
                  <a:gd name="T85" fmla="*/ 121 h 379"/>
                  <a:gd name="T86" fmla="*/ 505 w 507"/>
                  <a:gd name="T87" fmla="*/ 2 h 379"/>
                  <a:gd name="T88" fmla="*/ 485 w 507"/>
                  <a:gd name="T89" fmla="*/ 28 h 379"/>
                  <a:gd name="T90" fmla="*/ 485 w 507"/>
                  <a:gd name="T91" fmla="*/ 28 h 379"/>
                  <a:gd name="T92" fmla="*/ 482 w 507"/>
                  <a:gd name="T93" fmla="*/ 31 h 379"/>
                  <a:gd name="T94" fmla="*/ 482 w 507"/>
                  <a:gd name="T95" fmla="*/ 31 h 379"/>
                  <a:gd name="T96" fmla="*/ 482 w 507"/>
                  <a:gd name="T97" fmla="*/ 31 h 379"/>
                  <a:gd name="T98" fmla="*/ 423 w 507"/>
                  <a:gd name="T99" fmla="*/ 99 h 379"/>
                  <a:gd name="T100" fmla="*/ 423 w 507"/>
                  <a:gd name="T101" fmla="*/ 99 h 379"/>
                  <a:gd name="T102" fmla="*/ 422 w 507"/>
                  <a:gd name="T103" fmla="*/ 100 h 379"/>
                  <a:gd name="T104" fmla="*/ 482 w 507"/>
                  <a:gd name="T105" fmla="*/ 32 h 379"/>
                  <a:gd name="T106" fmla="*/ 484 w 507"/>
                  <a:gd name="T107" fmla="*/ 29 h 379"/>
                  <a:gd name="T108" fmla="*/ 492 w 507"/>
                  <a:gd name="T109" fmla="*/ 19 h 379"/>
                  <a:gd name="T110" fmla="*/ 503 w 507"/>
                  <a:gd name="T111" fmla="*/ 4 h 379"/>
                  <a:gd name="T112" fmla="*/ 505 w 507"/>
                  <a:gd name="T113" fmla="*/ 2 h 379"/>
                  <a:gd name="T114" fmla="*/ 505 w 507"/>
                  <a:gd name="T115" fmla="*/ 2 h 379"/>
                  <a:gd name="T116" fmla="*/ 507 w 507"/>
                  <a:gd name="T117" fmla="*/ 0 h 379"/>
                  <a:gd name="T118" fmla="*/ 505 w 507"/>
                  <a:gd name="T119" fmla="*/ 2 h 379"/>
                  <a:gd name="T120" fmla="*/ 505 w 507"/>
                  <a:gd name="T121" fmla="*/ 1 h 379"/>
                  <a:gd name="T122" fmla="*/ 507 w 507"/>
                  <a:gd name="T123" fmla="*/ 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7" h="379">
                    <a:moveTo>
                      <a:pt x="21" y="372"/>
                    </a:moveTo>
                    <a:cubicBezTo>
                      <a:pt x="14" y="374"/>
                      <a:pt x="7" y="377"/>
                      <a:pt x="1" y="379"/>
                    </a:cubicBezTo>
                    <a:cubicBezTo>
                      <a:pt x="1" y="379"/>
                      <a:pt x="1" y="379"/>
                      <a:pt x="1" y="379"/>
                    </a:cubicBezTo>
                    <a:cubicBezTo>
                      <a:pt x="1" y="379"/>
                      <a:pt x="1" y="379"/>
                      <a:pt x="1" y="379"/>
                    </a:cubicBezTo>
                    <a:cubicBezTo>
                      <a:pt x="1" y="379"/>
                      <a:pt x="1" y="379"/>
                      <a:pt x="1" y="379"/>
                    </a:cubicBezTo>
                    <a:cubicBezTo>
                      <a:pt x="1" y="379"/>
                      <a:pt x="1" y="379"/>
                      <a:pt x="1" y="379"/>
                    </a:cubicBezTo>
                    <a:cubicBezTo>
                      <a:pt x="1" y="379"/>
                      <a:pt x="1" y="379"/>
                      <a:pt x="0" y="379"/>
                    </a:cubicBezTo>
                    <a:cubicBezTo>
                      <a:pt x="7" y="377"/>
                      <a:pt x="13" y="375"/>
                      <a:pt x="20" y="372"/>
                    </a:cubicBezTo>
                    <a:cubicBezTo>
                      <a:pt x="20" y="372"/>
                      <a:pt x="20" y="372"/>
                      <a:pt x="20" y="372"/>
                    </a:cubicBezTo>
                    <a:cubicBezTo>
                      <a:pt x="21" y="372"/>
                      <a:pt x="21" y="372"/>
                      <a:pt x="21" y="372"/>
                    </a:cubicBezTo>
                    <a:moveTo>
                      <a:pt x="125" y="326"/>
                    </a:moveTo>
                    <a:cubicBezTo>
                      <a:pt x="93" y="343"/>
                      <a:pt x="59" y="357"/>
                      <a:pt x="24" y="370"/>
                    </a:cubicBezTo>
                    <a:cubicBezTo>
                      <a:pt x="23" y="371"/>
                      <a:pt x="23" y="371"/>
                      <a:pt x="23" y="371"/>
                    </a:cubicBezTo>
                    <a:cubicBezTo>
                      <a:pt x="54" y="359"/>
                      <a:pt x="84" y="346"/>
                      <a:pt x="114" y="332"/>
                    </a:cubicBezTo>
                    <a:cubicBezTo>
                      <a:pt x="118" y="330"/>
                      <a:pt x="122" y="328"/>
                      <a:pt x="125" y="326"/>
                    </a:cubicBezTo>
                    <a:moveTo>
                      <a:pt x="171" y="301"/>
                    </a:moveTo>
                    <a:cubicBezTo>
                      <a:pt x="162" y="306"/>
                      <a:pt x="154" y="311"/>
                      <a:pt x="145" y="316"/>
                    </a:cubicBezTo>
                    <a:cubicBezTo>
                      <a:pt x="148" y="314"/>
                      <a:pt x="152" y="312"/>
                      <a:pt x="155" y="310"/>
                    </a:cubicBezTo>
                    <a:cubicBezTo>
                      <a:pt x="160" y="307"/>
                      <a:pt x="166" y="304"/>
                      <a:pt x="171" y="301"/>
                    </a:cubicBezTo>
                    <a:cubicBezTo>
                      <a:pt x="171" y="301"/>
                      <a:pt x="171" y="301"/>
                      <a:pt x="171" y="301"/>
                    </a:cubicBezTo>
                    <a:moveTo>
                      <a:pt x="180" y="296"/>
                    </a:moveTo>
                    <a:cubicBezTo>
                      <a:pt x="171" y="301"/>
                      <a:pt x="171" y="301"/>
                      <a:pt x="171" y="301"/>
                    </a:cubicBezTo>
                    <a:cubicBezTo>
                      <a:pt x="174" y="300"/>
                      <a:pt x="177" y="298"/>
                      <a:pt x="180" y="296"/>
                    </a:cubicBezTo>
                    <a:moveTo>
                      <a:pt x="326" y="193"/>
                    </a:moveTo>
                    <a:cubicBezTo>
                      <a:pt x="325" y="193"/>
                      <a:pt x="325" y="193"/>
                      <a:pt x="325" y="193"/>
                    </a:cubicBezTo>
                    <a:cubicBezTo>
                      <a:pt x="326" y="193"/>
                      <a:pt x="326" y="193"/>
                      <a:pt x="326" y="193"/>
                    </a:cubicBezTo>
                    <a:moveTo>
                      <a:pt x="402" y="121"/>
                    </a:moveTo>
                    <a:cubicBezTo>
                      <a:pt x="383" y="139"/>
                      <a:pt x="364" y="156"/>
                      <a:pt x="345" y="173"/>
                    </a:cubicBezTo>
                    <a:cubicBezTo>
                      <a:pt x="340" y="179"/>
                      <a:pt x="335" y="185"/>
                      <a:pt x="329" y="190"/>
                    </a:cubicBezTo>
                    <a:cubicBezTo>
                      <a:pt x="329" y="190"/>
                      <a:pt x="329" y="190"/>
                      <a:pt x="329" y="190"/>
                    </a:cubicBezTo>
                    <a:cubicBezTo>
                      <a:pt x="328" y="191"/>
                      <a:pt x="328" y="191"/>
                      <a:pt x="328" y="191"/>
                    </a:cubicBezTo>
                    <a:cubicBezTo>
                      <a:pt x="328" y="191"/>
                      <a:pt x="328" y="191"/>
                      <a:pt x="328" y="191"/>
                    </a:cubicBezTo>
                    <a:cubicBezTo>
                      <a:pt x="327" y="192"/>
                      <a:pt x="327" y="192"/>
                      <a:pt x="326" y="193"/>
                    </a:cubicBezTo>
                    <a:cubicBezTo>
                      <a:pt x="329" y="190"/>
                      <a:pt x="329" y="190"/>
                      <a:pt x="329" y="190"/>
                    </a:cubicBezTo>
                    <a:cubicBezTo>
                      <a:pt x="329" y="190"/>
                      <a:pt x="330" y="189"/>
                      <a:pt x="331" y="189"/>
                    </a:cubicBezTo>
                    <a:cubicBezTo>
                      <a:pt x="332" y="188"/>
                      <a:pt x="332" y="188"/>
                      <a:pt x="332" y="188"/>
                    </a:cubicBezTo>
                    <a:cubicBezTo>
                      <a:pt x="337" y="183"/>
                      <a:pt x="343" y="177"/>
                      <a:pt x="347" y="171"/>
                    </a:cubicBezTo>
                    <a:cubicBezTo>
                      <a:pt x="366" y="155"/>
                      <a:pt x="384" y="139"/>
                      <a:pt x="401" y="121"/>
                    </a:cubicBezTo>
                    <a:cubicBezTo>
                      <a:pt x="401" y="121"/>
                      <a:pt x="401" y="121"/>
                      <a:pt x="401" y="121"/>
                    </a:cubicBezTo>
                    <a:cubicBezTo>
                      <a:pt x="401" y="121"/>
                      <a:pt x="401" y="121"/>
                      <a:pt x="401" y="121"/>
                    </a:cubicBezTo>
                    <a:cubicBezTo>
                      <a:pt x="401" y="121"/>
                      <a:pt x="401" y="121"/>
                      <a:pt x="401" y="121"/>
                    </a:cubicBezTo>
                    <a:cubicBezTo>
                      <a:pt x="402" y="121"/>
                      <a:pt x="402" y="121"/>
                      <a:pt x="402" y="121"/>
                    </a:cubicBezTo>
                    <a:cubicBezTo>
                      <a:pt x="402" y="121"/>
                      <a:pt x="402" y="121"/>
                      <a:pt x="402" y="121"/>
                    </a:cubicBezTo>
                    <a:moveTo>
                      <a:pt x="505" y="2"/>
                    </a:moveTo>
                    <a:cubicBezTo>
                      <a:pt x="498" y="11"/>
                      <a:pt x="492" y="20"/>
                      <a:pt x="485" y="28"/>
                    </a:cubicBezTo>
                    <a:cubicBezTo>
                      <a:pt x="485" y="28"/>
                      <a:pt x="485" y="28"/>
                      <a:pt x="485" y="28"/>
                    </a:cubicBezTo>
                    <a:cubicBezTo>
                      <a:pt x="484" y="29"/>
                      <a:pt x="483" y="30"/>
                      <a:pt x="482" y="31"/>
                    </a:cubicBezTo>
                    <a:cubicBezTo>
                      <a:pt x="482" y="31"/>
                      <a:pt x="482" y="31"/>
                      <a:pt x="482" y="31"/>
                    </a:cubicBezTo>
                    <a:cubicBezTo>
                      <a:pt x="482" y="31"/>
                      <a:pt x="482" y="31"/>
                      <a:pt x="482" y="31"/>
                    </a:cubicBezTo>
                    <a:cubicBezTo>
                      <a:pt x="464" y="55"/>
                      <a:pt x="444" y="77"/>
                      <a:pt x="423" y="99"/>
                    </a:cubicBezTo>
                    <a:cubicBezTo>
                      <a:pt x="423" y="99"/>
                      <a:pt x="423" y="99"/>
                      <a:pt x="423" y="99"/>
                    </a:cubicBezTo>
                    <a:cubicBezTo>
                      <a:pt x="423" y="100"/>
                      <a:pt x="422" y="100"/>
                      <a:pt x="422" y="100"/>
                    </a:cubicBezTo>
                    <a:cubicBezTo>
                      <a:pt x="443" y="79"/>
                      <a:pt x="463" y="56"/>
                      <a:pt x="482" y="32"/>
                    </a:cubicBezTo>
                    <a:cubicBezTo>
                      <a:pt x="482" y="31"/>
                      <a:pt x="483" y="30"/>
                      <a:pt x="484" y="29"/>
                    </a:cubicBezTo>
                    <a:cubicBezTo>
                      <a:pt x="487" y="26"/>
                      <a:pt x="489" y="23"/>
                      <a:pt x="492" y="19"/>
                    </a:cubicBezTo>
                    <a:cubicBezTo>
                      <a:pt x="496" y="14"/>
                      <a:pt x="500" y="9"/>
                      <a:pt x="503" y="4"/>
                    </a:cubicBezTo>
                    <a:cubicBezTo>
                      <a:pt x="505" y="2"/>
                      <a:pt x="505" y="2"/>
                      <a:pt x="505" y="2"/>
                    </a:cubicBezTo>
                    <a:cubicBezTo>
                      <a:pt x="505" y="2"/>
                      <a:pt x="505" y="2"/>
                      <a:pt x="505" y="2"/>
                    </a:cubicBezTo>
                    <a:moveTo>
                      <a:pt x="507" y="0"/>
                    </a:moveTo>
                    <a:cubicBezTo>
                      <a:pt x="505" y="2"/>
                      <a:pt x="505" y="2"/>
                      <a:pt x="505" y="2"/>
                    </a:cubicBezTo>
                    <a:cubicBezTo>
                      <a:pt x="505" y="2"/>
                      <a:pt x="505" y="1"/>
                      <a:pt x="505" y="1"/>
                    </a:cubicBezTo>
                    <a:cubicBezTo>
                      <a:pt x="506" y="1"/>
                      <a:pt x="506" y="0"/>
                      <a:pt x="50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34" name="Freeform 396"/>
              <p:cNvSpPr>
                <a:spLocks noEditPoints="1"/>
              </p:cNvSpPr>
              <p:nvPr/>
            </p:nvSpPr>
            <p:spPr bwMode="auto">
              <a:xfrm>
                <a:off x="1576" y="3012"/>
                <a:ext cx="467" cy="270"/>
              </a:xfrm>
              <a:custGeom>
                <a:avLst/>
                <a:gdLst>
                  <a:gd name="T0" fmla="*/ 39 w 301"/>
                  <a:gd name="T1" fmla="*/ 99 h 174"/>
                  <a:gd name="T2" fmla="*/ 86 w 301"/>
                  <a:gd name="T3" fmla="*/ 165 h 174"/>
                  <a:gd name="T4" fmla="*/ 128 w 301"/>
                  <a:gd name="T5" fmla="*/ 123 h 174"/>
                  <a:gd name="T6" fmla="*/ 147 w 301"/>
                  <a:gd name="T7" fmla="*/ 103 h 174"/>
                  <a:gd name="T8" fmla="*/ 131 w 301"/>
                  <a:gd name="T9" fmla="*/ 118 h 174"/>
                  <a:gd name="T10" fmla="*/ 131 w 301"/>
                  <a:gd name="T11" fmla="*/ 118 h 174"/>
                  <a:gd name="T12" fmla="*/ 128 w 301"/>
                  <a:gd name="T13" fmla="*/ 121 h 174"/>
                  <a:gd name="T14" fmla="*/ 89 w 301"/>
                  <a:gd name="T15" fmla="*/ 161 h 174"/>
                  <a:gd name="T16" fmla="*/ 86 w 301"/>
                  <a:gd name="T17" fmla="*/ 164 h 174"/>
                  <a:gd name="T18" fmla="*/ 79 w 301"/>
                  <a:gd name="T19" fmla="*/ 170 h 174"/>
                  <a:gd name="T20" fmla="*/ 2 w 301"/>
                  <a:gd name="T21" fmla="*/ 41 h 174"/>
                  <a:gd name="T22" fmla="*/ 0 w 301"/>
                  <a:gd name="T23" fmla="*/ 44 h 174"/>
                  <a:gd name="T24" fmla="*/ 21 w 301"/>
                  <a:gd name="T25" fmla="*/ 73 h 174"/>
                  <a:gd name="T26" fmla="*/ 24 w 301"/>
                  <a:gd name="T27" fmla="*/ 70 h 174"/>
                  <a:gd name="T28" fmla="*/ 23 w 301"/>
                  <a:gd name="T29" fmla="*/ 68 h 174"/>
                  <a:gd name="T30" fmla="*/ 2 w 301"/>
                  <a:gd name="T31" fmla="*/ 41 h 174"/>
                  <a:gd name="T32" fmla="*/ 202 w 301"/>
                  <a:gd name="T33" fmla="*/ 34 h 174"/>
                  <a:gd name="T34" fmla="*/ 202 w 301"/>
                  <a:gd name="T35" fmla="*/ 34 h 174"/>
                  <a:gd name="T36" fmla="*/ 200 w 301"/>
                  <a:gd name="T37" fmla="*/ 37 h 174"/>
                  <a:gd name="T38" fmla="*/ 183 w 301"/>
                  <a:gd name="T39" fmla="*/ 58 h 174"/>
                  <a:gd name="T40" fmla="*/ 200 w 301"/>
                  <a:gd name="T41" fmla="*/ 39 h 174"/>
                  <a:gd name="T42" fmla="*/ 221 w 301"/>
                  <a:gd name="T43" fmla="*/ 11 h 174"/>
                  <a:gd name="T44" fmla="*/ 224 w 301"/>
                  <a:gd name="T45" fmla="*/ 17 h 174"/>
                  <a:gd name="T46" fmla="*/ 233 w 301"/>
                  <a:gd name="T47" fmla="*/ 64 h 174"/>
                  <a:gd name="T48" fmla="*/ 232 w 301"/>
                  <a:gd name="T49" fmla="*/ 95 h 174"/>
                  <a:gd name="T50" fmla="*/ 232 w 301"/>
                  <a:gd name="T51" fmla="*/ 96 h 174"/>
                  <a:gd name="T52" fmla="*/ 232 w 301"/>
                  <a:gd name="T53" fmla="*/ 96 h 174"/>
                  <a:gd name="T54" fmla="*/ 258 w 301"/>
                  <a:gd name="T55" fmla="*/ 72 h 174"/>
                  <a:gd name="T56" fmla="*/ 259 w 301"/>
                  <a:gd name="T57" fmla="*/ 71 h 174"/>
                  <a:gd name="T58" fmla="*/ 234 w 301"/>
                  <a:gd name="T59" fmla="*/ 93 h 174"/>
                  <a:gd name="T60" fmla="*/ 235 w 301"/>
                  <a:gd name="T61" fmla="*/ 61 h 174"/>
                  <a:gd name="T62" fmla="*/ 235 w 301"/>
                  <a:gd name="T63" fmla="*/ 60 h 174"/>
                  <a:gd name="T64" fmla="*/ 226 w 301"/>
                  <a:gd name="T65" fmla="*/ 14 h 174"/>
                  <a:gd name="T66" fmla="*/ 225 w 301"/>
                  <a:gd name="T67" fmla="*/ 12 h 174"/>
                  <a:gd name="T68" fmla="*/ 225 w 301"/>
                  <a:gd name="T69" fmla="*/ 12 h 174"/>
                  <a:gd name="T70" fmla="*/ 301 w 301"/>
                  <a:gd name="T71" fmla="*/ 0 h 174"/>
                  <a:gd name="T72" fmla="*/ 281 w 301"/>
                  <a:gd name="T73" fmla="*/ 35 h 174"/>
                  <a:gd name="T74" fmla="*/ 279 w 301"/>
                  <a:gd name="T75" fmla="*/ 39 h 174"/>
                  <a:gd name="T76" fmla="*/ 261 w 301"/>
                  <a:gd name="T77" fmla="*/ 67 h 174"/>
                  <a:gd name="T78" fmla="*/ 278 w 301"/>
                  <a:gd name="T79" fmla="*/ 40 h 174"/>
                  <a:gd name="T80" fmla="*/ 299 w 301"/>
                  <a:gd name="T81" fmla="*/ 5 h 174"/>
                  <a:gd name="T82" fmla="*/ 297 w 301"/>
                  <a:gd name="T83" fmla="*/ 1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1" h="174">
                    <a:moveTo>
                      <a:pt x="42" y="96"/>
                    </a:moveTo>
                    <a:cubicBezTo>
                      <a:pt x="41" y="97"/>
                      <a:pt x="40" y="98"/>
                      <a:pt x="39" y="99"/>
                    </a:cubicBezTo>
                    <a:cubicBezTo>
                      <a:pt x="56" y="126"/>
                      <a:pt x="68" y="151"/>
                      <a:pt x="76" y="174"/>
                    </a:cubicBezTo>
                    <a:cubicBezTo>
                      <a:pt x="80" y="171"/>
                      <a:pt x="83" y="168"/>
                      <a:pt x="86" y="165"/>
                    </a:cubicBezTo>
                    <a:cubicBezTo>
                      <a:pt x="87" y="164"/>
                      <a:pt x="88" y="163"/>
                      <a:pt x="89" y="162"/>
                    </a:cubicBezTo>
                    <a:cubicBezTo>
                      <a:pt x="102" y="149"/>
                      <a:pt x="116" y="136"/>
                      <a:pt x="128" y="123"/>
                    </a:cubicBezTo>
                    <a:cubicBezTo>
                      <a:pt x="129" y="122"/>
                      <a:pt x="130" y="121"/>
                      <a:pt x="131" y="120"/>
                    </a:cubicBezTo>
                    <a:cubicBezTo>
                      <a:pt x="136" y="114"/>
                      <a:pt x="142" y="109"/>
                      <a:pt x="147" y="103"/>
                    </a:cubicBezTo>
                    <a:cubicBezTo>
                      <a:pt x="146" y="102"/>
                      <a:pt x="146" y="102"/>
                      <a:pt x="146" y="102"/>
                    </a:cubicBezTo>
                    <a:cubicBezTo>
                      <a:pt x="141" y="107"/>
                      <a:pt x="136" y="113"/>
                      <a:pt x="131" y="118"/>
                    </a:cubicBezTo>
                    <a:cubicBezTo>
                      <a:pt x="131" y="118"/>
                      <a:pt x="131" y="118"/>
                      <a:pt x="131" y="118"/>
                    </a:cubicBezTo>
                    <a:cubicBezTo>
                      <a:pt x="131" y="118"/>
                      <a:pt x="131" y="118"/>
                      <a:pt x="131" y="118"/>
                    </a:cubicBezTo>
                    <a:cubicBezTo>
                      <a:pt x="130" y="119"/>
                      <a:pt x="129" y="120"/>
                      <a:pt x="128" y="121"/>
                    </a:cubicBezTo>
                    <a:cubicBezTo>
                      <a:pt x="128" y="121"/>
                      <a:pt x="128" y="121"/>
                      <a:pt x="128" y="121"/>
                    </a:cubicBezTo>
                    <a:cubicBezTo>
                      <a:pt x="115" y="135"/>
                      <a:pt x="102" y="148"/>
                      <a:pt x="89" y="161"/>
                    </a:cubicBezTo>
                    <a:cubicBezTo>
                      <a:pt x="89" y="161"/>
                      <a:pt x="89" y="161"/>
                      <a:pt x="89" y="161"/>
                    </a:cubicBezTo>
                    <a:cubicBezTo>
                      <a:pt x="89" y="161"/>
                      <a:pt x="89" y="161"/>
                      <a:pt x="89" y="161"/>
                    </a:cubicBezTo>
                    <a:cubicBezTo>
                      <a:pt x="88" y="162"/>
                      <a:pt x="87" y="163"/>
                      <a:pt x="86" y="164"/>
                    </a:cubicBezTo>
                    <a:cubicBezTo>
                      <a:pt x="86" y="164"/>
                      <a:pt x="86" y="164"/>
                      <a:pt x="86" y="164"/>
                    </a:cubicBezTo>
                    <a:cubicBezTo>
                      <a:pt x="83" y="166"/>
                      <a:pt x="81" y="168"/>
                      <a:pt x="79" y="170"/>
                    </a:cubicBezTo>
                    <a:cubicBezTo>
                      <a:pt x="71" y="147"/>
                      <a:pt x="58" y="123"/>
                      <a:pt x="42" y="96"/>
                    </a:cubicBezTo>
                    <a:moveTo>
                      <a:pt x="2" y="41"/>
                    </a:moveTo>
                    <a:cubicBezTo>
                      <a:pt x="2" y="41"/>
                      <a:pt x="2" y="41"/>
                      <a:pt x="1" y="42"/>
                    </a:cubicBezTo>
                    <a:cubicBezTo>
                      <a:pt x="1" y="42"/>
                      <a:pt x="0" y="43"/>
                      <a:pt x="0" y="44"/>
                    </a:cubicBezTo>
                    <a:cubicBezTo>
                      <a:pt x="7" y="53"/>
                      <a:pt x="14" y="62"/>
                      <a:pt x="20" y="71"/>
                    </a:cubicBezTo>
                    <a:cubicBezTo>
                      <a:pt x="21" y="72"/>
                      <a:pt x="21" y="72"/>
                      <a:pt x="21" y="73"/>
                    </a:cubicBezTo>
                    <a:cubicBezTo>
                      <a:pt x="21" y="73"/>
                      <a:pt x="22" y="73"/>
                      <a:pt x="22" y="73"/>
                    </a:cubicBezTo>
                    <a:cubicBezTo>
                      <a:pt x="23" y="72"/>
                      <a:pt x="23" y="71"/>
                      <a:pt x="24" y="70"/>
                    </a:cubicBezTo>
                    <a:cubicBezTo>
                      <a:pt x="24" y="70"/>
                      <a:pt x="23" y="69"/>
                      <a:pt x="23" y="68"/>
                    </a:cubicBezTo>
                    <a:cubicBezTo>
                      <a:pt x="23" y="68"/>
                      <a:pt x="23" y="68"/>
                      <a:pt x="23" y="68"/>
                    </a:cubicBezTo>
                    <a:cubicBezTo>
                      <a:pt x="23" y="68"/>
                      <a:pt x="23" y="68"/>
                      <a:pt x="23" y="68"/>
                    </a:cubicBezTo>
                    <a:cubicBezTo>
                      <a:pt x="17" y="59"/>
                      <a:pt x="10" y="50"/>
                      <a:pt x="2" y="41"/>
                    </a:cubicBezTo>
                    <a:moveTo>
                      <a:pt x="223" y="6"/>
                    </a:moveTo>
                    <a:cubicBezTo>
                      <a:pt x="216" y="15"/>
                      <a:pt x="209" y="25"/>
                      <a:pt x="202" y="34"/>
                    </a:cubicBezTo>
                    <a:cubicBezTo>
                      <a:pt x="202" y="34"/>
                      <a:pt x="202" y="34"/>
                      <a:pt x="202" y="34"/>
                    </a:cubicBezTo>
                    <a:cubicBezTo>
                      <a:pt x="202" y="34"/>
                      <a:pt x="202" y="34"/>
                      <a:pt x="202" y="34"/>
                    </a:cubicBezTo>
                    <a:cubicBezTo>
                      <a:pt x="201" y="35"/>
                      <a:pt x="201" y="36"/>
                      <a:pt x="200" y="37"/>
                    </a:cubicBezTo>
                    <a:cubicBezTo>
                      <a:pt x="200" y="37"/>
                      <a:pt x="200" y="37"/>
                      <a:pt x="200" y="37"/>
                    </a:cubicBezTo>
                    <a:cubicBezTo>
                      <a:pt x="194" y="44"/>
                      <a:pt x="189" y="51"/>
                      <a:pt x="183" y="58"/>
                    </a:cubicBezTo>
                    <a:cubicBezTo>
                      <a:pt x="183" y="58"/>
                      <a:pt x="183" y="58"/>
                      <a:pt x="183" y="58"/>
                    </a:cubicBezTo>
                    <a:cubicBezTo>
                      <a:pt x="183" y="59"/>
                      <a:pt x="184" y="59"/>
                      <a:pt x="183" y="60"/>
                    </a:cubicBezTo>
                    <a:cubicBezTo>
                      <a:pt x="189" y="53"/>
                      <a:pt x="195" y="46"/>
                      <a:pt x="200" y="39"/>
                    </a:cubicBezTo>
                    <a:cubicBezTo>
                      <a:pt x="201" y="38"/>
                      <a:pt x="202" y="37"/>
                      <a:pt x="203" y="36"/>
                    </a:cubicBezTo>
                    <a:cubicBezTo>
                      <a:pt x="209" y="27"/>
                      <a:pt x="215" y="19"/>
                      <a:pt x="221" y="11"/>
                    </a:cubicBezTo>
                    <a:cubicBezTo>
                      <a:pt x="222" y="12"/>
                      <a:pt x="223" y="14"/>
                      <a:pt x="223" y="16"/>
                    </a:cubicBezTo>
                    <a:cubicBezTo>
                      <a:pt x="223" y="16"/>
                      <a:pt x="223" y="17"/>
                      <a:pt x="224" y="17"/>
                    </a:cubicBezTo>
                    <a:cubicBezTo>
                      <a:pt x="229" y="33"/>
                      <a:pt x="232" y="48"/>
                      <a:pt x="233" y="63"/>
                    </a:cubicBezTo>
                    <a:cubicBezTo>
                      <a:pt x="233" y="63"/>
                      <a:pt x="233" y="64"/>
                      <a:pt x="233" y="64"/>
                    </a:cubicBezTo>
                    <a:cubicBezTo>
                      <a:pt x="234" y="75"/>
                      <a:pt x="234" y="85"/>
                      <a:pt x="232" y="95"/>
                    </a:cubicBezTo>
                    <a:cubicBezTo>
                      <a:pt x="232" y="95"/>
                      <a:pt x="232" y="95"/>
                      <a:pt x="232" y="95"/>
                    </a:cubicBezTo>
                    <a:cubicBezTo>
                      <a:pt x="232" y="95"/>
                      <a:pt x="232" y="95"/>
                      <a:pt x="232" y="95"/>
                    </a:cubicBezTo>
                    <a:cubicBezTo>
                      <a:pt x="232" y="95"/>
                      <a:pt x="232" y="96"/>
                      <a:pt x="232" y="96"/>
                    </a:cubicBezTo>
                    <a:cubicBezTo>
                      <a:pt x="232" y="96"/>
                      <a:pt x="232" y="96"/>
                      <a:pt x="232" y="96"/>
                    </a:cubicBezTo>
                    <a:cubicBezTo>
                      <a:pt x="232" y="96"/>
                      <a:pt x="232" y="96"/>
                      <a:pt x="232" y="96"/>
                    </a:cubicBezTo>
                    <a:cubicBezTo>
                      <a:pt x="231" y="104"/>
                      <a:pt x="229" y="111"/>
                      <a:pt x="226" y="118"/>
                    </a:cubicBezTo>
                    <a:cubicBezTo>
                      <a:pt x="237" y="103"/>
                      <a:pt x="248" y="87"/>
                      <a:pt x="258" y="72"/>
                    </a:cubicBezTo>
                    <a:cubicBezTo>
                      <a:pt x="258" y="72"/>
                      <a:pt x="258" y="72"/>
                      <a:pt x="258" y="72"/>
                    </a:cubicBezTo>
                    <a:cubicBezTo>
                      <a:pt x="259" y="71"/>
                      <a:pt x="259" y="71"/>
                      <a:pt x="259" y="71"/>
                    </a:cubicBezTo>
                    <a:cubicBezTo>
                      <a:pt x="249" y="85"/>
                      <a:pt x="239" y="99"/>
                      <a:pt x="229" y="113"/>
                    </a:cubicBezTo>
                    <a:cubicBezTo>
                      <a:pt x="231" y="107"/>
                      <a:pt x="233" y="100"/>
                      <a:pt x="234" y="93"/>
                    </a:cubicBezTo>
                    <a:cubicBezTo>
                      <a:pt x="234" y="92"/>
                      <a:pt x="234" y="92"/>
                      <a:pt x="234" y="91"/>
                    </a:cubicBezTo>
                    <a:cubicBezTo>
                      <a:pt x="236" y="82"/>
                      <a:pt x="236" y="72"/>
                      <a:pt x="235" y="61"/>
                    </a:cubicBezTo>
                    <a:cubicBezTo>
                      <a:pt x="235" y="61"/>
                      <a:pt x="235" y="61"/>
                      <a:pt x="235" y="61"/>
                    </a:cubicBezTo>
                    <a:cubicBezTo>
                      <a:pt x="235" y="60"/>
                      <a:pt x="235" y="60"/>
                      <a:pt x="235" y="60"/>
                    </a:cubicBezTo>
                    <a:cubicBezTo>
                      <a:pt x="235" y="60"/>
                      <a:pt x="235" y="60"/>
                      <a:pt x="235" y="60"/>
                    </a:cubicBezTo>
                    <a:cubicBezTo>
                      <a:pt x="234" y="45"/>
                      <a:pt x="231" y="30"/>
                      <a:pt x="226" y="14"/>
                    </a:cubicBezTo>
                    <a:cubicBezTo>
                      <a:pt x="226" y="14"/>
                      <a:pt x="226" y="14"/>
                      <a:pt x="226" y="14"/>
                    </a:cubicBezTo>
                    <a:cubicBezTo>
                      <a:pt x="226" y="13"/>
                      <a:pt x="226" y="13"/>
                      <a:pt x="225" y="12"/>
                    </a:cubicBezTo>
                    <a:cubicBezTo>
                      <a:pt x="225" y="12"/>
                      <a:pt x="225" y="12"/>
                      <a:pt x="225" y="12"/>
                    </a:cubicBezTo>
                    <a:cubicBezTo>
                      <a:pt x="225" y="12"/>
                      <a:pt x="225" y="12"/>
                      <a:pt x="225" y="12"/>
                    </a:cubicBezTo>
                    <a:cubicBezTo>
                      <a:pt x="225" y="10"/>
                      <a:pt x="224" y="8"/>
                      <a:pt x="223" y="6"/>
                    </a:cubicBezTo>
                    <a:moveTo>
                      <a:pt x="301" y="0"/>
                    </a:moveTo>
                    <a:cubicBezTo>
                      <a:pt x="295" y="12"/>
                      <a:pt x="288" y="24"/>
                      <a:pt x="281" y="35"/>
                    </a:cubicBezTo>
                    <a:cubicBezTo>
                      <a:pt x="281" y="35"/>
                      <a:pt x="281" y="35"/>
                      <a:pt x="281" y="35"/>
                    </a:cubicBezTo>
                    <a:cubicBezTo>
                      <a:pt x="280" y="37"/>
                      <a:pt x="280" y="38"/>
                      <a:pt x="279" y="39"/>
                    </a:cubicBezTo>
                    <a:cubicBezTo>
                      <a:pt x="279" y="39"/>
                      <a:pt x="279" y="39"/>
                      <a:pt x="279" y="39"/>
                    </a:cubicBezTo>
                    <a:cubicBezTo>
                      <a:pt x="279" y="39"/>
                      <a:pt x="279" y="39"/>
                      <a:pt x="279" y="39"/>
                    </a:cubicBezTo>
                    <a:cubicBezTo>
                      <a:pt x="273" y="48"/>
                      <a:pt x="267" y="58"/>
                      <a:pt x="261" y="67"/>
                    </a:cubicBezTo>
                    <a:cubicBezTo>
                      <a:pt x="261" y="68"/>
                      <a:pt x="261" y="68"/>
                      <a:pt x="261" y="68"/>
                    </a:cubicBezTo>
                    <a:cubicBezTo>
                      <a:pt x="267" y="59"/>
                      <a:pt x="273" y="50"/>
                      <a:pt x="278" y="40"/>
                    </a:cubicBezTo>
                    <a:cubicBezTo>
                      <a:pt x="279" y="39"/>
                      <a:pt x="280" y="38"/>
                      <a:pt x="281" y="37"/>
                    </a:cubicBezTo>
                    <a:cubicBezTo>
                      <a:pt x="287" y="26"/>
                      <a:pt x="293" y="16"/>
                      <a:pt x="299" y="5"/>
                    </a:cubicBezTo>
                    <a:cubicBezTo>
                      <a:pt x="298" y="8"/>
                      <a:pt x="296" y="11"/>
                      <a:pt x="295" y="14"/>
                    </a:cubicBezTo>
                    <a:cubicBezTo>
                      <a:pt x="296" y="13"/>
                      <a:pt x="296" y="12"/>
                      <a:pt x="297" y="11"/>
                    </a:cubicBezTo>
                    <a:cubicBezTo>
                      <a:pt x="298" y="7"/>
                      <a:pt x="300" y="4"/>
                      <a:pt x="30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35" name="Freeform 397"/>
              <p:cNvSpPr>
                <a:spLocks noEditPoints="1"/>
              </p:cNvSpPr>
              <p:nvPr/>
            </p:nvSpPr>
            <p:spPr bwMode="auto">
              <a:xfrm>
                <a:off x="1843" y="2736"/>
                <a:ext cx="149" cy="422"/>
              </a:xfrm>
              <a:custGeom>
                <a:avLst/>
                <a:gdLst>
                  <a:gd name="T0" fmla="*/ 78 w 96"/>
                  <a:gd name="T1" fmla="*/ 268 h 272"/>
                  <a:gd name="T2" fmla="*/ 78 w 96"/>
                  <a:gd name="T3" fmla="*/ 268 h 272"/>
                  <a:gd name="T4" fmla="*/ 76 w 96"/>
                  <a:gd name="T5" fmla="*/ 272 h 272"/>
                  <a:gd name="T6" fmla="*/ 75 w 96"/>
                  <a:gd name="T7" fmla="*/ 272 h 272"/>
                  <a:gd name="T8" fmla="*/ 78 w 96"/>
                  <a:gd name="T9" fmla="*/ 268 h 272"/>
                  <a:gd name="T10" fmla="*/ 78 w 96"/>
                  <a:gd name="T11" fmla="*/ 268 h 272"/>
                  <a:gd name="T12" fmla="*/ 96 w 96"/>
                  <a:gd name="T13" fmla="*/ 197 h 272"/>
                  <a:gd name="T14" fmla="*/ 95 w 96"/>
                  <a:gd name="T15" fmla="*/ 197 h 272"/>
                  <a:gd name="T16" fmla="*/ 94 w 96"/>
                  <a:gd name="T17" fmla="*/ 200 h 272"/>
                  <a:gd name="T18" fmla="*/ 93 w 96"/>
                  <a:gd name="T19" fmla="*/ 200 h 272"/>
                  <a:gd name="T20" fmla="*/ 92 w 96"/>
                  <a:gd name="T21" fmla="*/ 227 h 272"/>
                  <a:gd name="T22" fmla="*/ 92 w 96"/>
                  <a:gd name="T23" fmla="*/ 227 h 272"/>
                  <a:gd name="T24" fmla="*/ 92 w 96"/>
                  <a:gd name="T25" fmla="*/ 228 h 272"/>
                  <a:gd name="T26" fmla="*/ 92 w 96"/>
                  <a:gd name="T27" fmla="*/ 228 h 272"/>
                  <a:gd name="T28" fmla="*/ 87 w 96"/>
                  <a:gd name="T29" fmla="*/ 249 h 272"/>
                  <a:gd name="T30" fmla="*/ 87 w 96"/>
                  <a:gd name="T31" fmla="*/ 249 h 272"/>
                  <a:gd name="T32" fmla="*/ 86 w 96"/>
                  <a:gd name="T33" fmla="*/ 250 h 272"/>
                  <a:gd name="T34" fmla="*/ 86 w 96"/>
                  <a:gd name="T35" fmla="*/ 250 h 272"/>
                  <a:gd name="T36" fmla="*/ 76 w 96"/>
                  <a:gd name="T37" fmla="*/ 270 h 272"/>
                  <a:gd name="T38" fmla="*/ 78 w 96"/>
                  <a:gd name="T39" fmla="*/ 268 h 272"/>
                  <a:gd name="T40" fmla="*/ 89 w 96"/>
                  <a:gd name="T41" fmla="*/ 246 h 272"/>
                  <a:gd name="T42" fmla="*/ 89 w 96"/>
                  <a:gd name="T43" fmla="*/ 245 h 272"/>
                  <a:gd name="T44" fmla="*/ 94 w 96"/>
                  <a:gd name="T45" fmla="*/ 225 h 272"/>
                  <a:gd name="T46" fmla="*/ 94 w 96"/>
                  <a:gd name="T47" fmla="*/ 223 h 272"/>
                  <a:gd name="T48" fmla="*/ 96 w 96"/>
                  <a:gd name="T49" fmla="*/ 197 h 272"/>
                  <a:gd name="T50" fmla="*/ 40 w 96"/>
                  <a:gd name="T51" fmla="*/ 53 h 272"/>
                  <a:gd name="T52" fmla="*/ 38 w 96"/>
                  <a:gd name="T53" fmla="*/ 55 h 272"/>
                  <a:gd name="T54" fmla="*/ 71 w 96"/>
                  <a:gd name="T55" fmla="*/ 116 h 272"/>
                  <a:gd name="T56" fmla="*/ 72 w 96"/>
                  <a:gd name="T57" fmla="*/ 118 h 272"/>
                  <a:gd name="T58" fmla="*/ 83 w 96"/>
                  <a:gd name="T59" fmla="*/ 147 h 272"/>
                  <a:gd name="T60" fmla="*/ 84 w 96"/>
                  <a:gd name="T61" fmla="*/ 149 h 272"/>
                  <a:gd name="T62" fmla="*/ 93 w 96"/>
                  <a:gd name="T63" fmla="*/ 189 h 272"/>
                  <a:gd name="T64" fmla="*/ 94 w 96"/>
                  <a:gd name="T65" fmla="*/ 186 h 272"/>
                  <a:gd name="T66" fmla="*/ 95 w 96"/>
                  <a:gd name="T67" fmla="*/ 185 h 272"/>
                  <a:gd name="T68" fmla="*/ 86 w 96"/>
                  <a:gd name="T69" fmla="*/ 145 h 272"/>
                  <a:gd name="T70" fmla="*/ 86 w 96"/>
                  <a:gd name="T71" fmla="*/ 145 h 272"/>
                  <a:gd name="T72" fmla="*/ 85 w 96"/>
                  <a:gd name="T73" fmla="*/ 144 h 272"/>
                  <a:gd name="T74" fmla="*/ 85 w 96"/>
                  <a:gd name="T75" fmla="*/ 144 h 272"/>
                  <a:gd name="T76" fmla="*/ 85 w 96"/>
                  <a:gd name="T77" fmla="*/ 144 h 272"/>
                  <a:gd name="T78" fmla="*/ 74 w 96"/>
                  <a:gd name="T79" fmla="*/ 115 h 272"/>
                  <a:gd name="T80" fmla="*/ 74 w 96"/>
                  <a:gd name="T81" fmla="*/ 115 h 272"/>
                  <a:gd name="T82" fmla="*/ 73 w 96"/>
                  <a:gd name="T83" fmla="*/ 113 h 272"/>
                  <a:gd name="T84" fmla="*/ 73 w 96"/>
                  <a:gd name="T85" fmla="*/ 113 h 272"/>
                  <a:gd name="T86" fmla="*/ 73 w 96"/>
                  <a:gd name="T87" fmla="*/ 113 h 272"/>
                  <a:gd name="T88" fmla="*/ 40 w 96"/>
                  <a:gd name="T89" fmla="*/ 53 h 272"/>
                  <a:gd name="T90" fmla="*/ 2 w 96"/>
                  <a:gd name="T91" fmla="*/ 0 h 272"/>
                  <a:gd name="T92" fmla="*/ 0 w 96"/>
                  <a:gd name="T93" fmla="*/ 3 h 272"/>
                  <a:gd name="T94" fmla="*/ 22 w 96"/>
                  <a:gd name="T95" fmla="*/ 32 h 272"/>
                  <a:gd name="T96" fmla="*/ 23 w 96"/>
                  <a:gd name="T97" fmla="*/ 34 h 272"/>
                  <a:gd name="T98" fmla="*/ 28 w 96"/>
                  <a:gd name="T99" fmla="*/ 41 h 272"/>
                  <a:gd name="T100" fmla="*/ 28 w 96"/>
                  <a:gd name="T101" fmla="*/ 40 h 272"/>
                  <a:gd name="T102" fmla="*/ 30 w 96"/>
                  <a:gd name="T103" fmla="*/ 37 h 272"/>
                  <a:gd name="T104" fmla="*/ 30 w 96"/>
                  <a:gd name="T105" fmla="*/ 37 h 272"/>
                  <a:gd name="T106" fmla="*/ 25 w 96"/>
                  <a:gd name="T107" fmla="*/ 31 h 272"/>
                  <a:gd name="T108" fmla="*/ 25 w 96"/>
                  <a:gd name="T109" fmla="*/ 31 h 272"/>
                  <a:gd name="T110" fmla="*/ 24 w 96"/>
                  <a:gd name="T111" fmla="*/ 29 h 272"/>
                  <a:gd name="T112" fmla="*/ 24 w 96"/>
                  <a:gd name="T113" fmla="*/ 29 h 272"/>
                  <a:gd name="T114" fmla="*/ 24 w 96"/>
                  <a:gd name="T115" fmla="*/ 29 h 272"/>
                  <a:gd name="T116" fmla="*/ 2 w 96"/>
                  <a:gd name="T117"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6" h="272">
                    <a:moveTo>
                      <a:pt x="78" y="268"/>
                    </a:moveTo>
                    <a:cubicBezTo>
                      <a:pt x="78" y="268"/>
                      <a:pt x="78" y="268"/>
                      <a:pt x="78" y="268"/>
                    </a:cubicBezTo>
                    <a:cubicBezTo>
                      <a:pt x="77" y="269"/>
                      <a:pt x="76" y="271"/>
                      <a:pt x="76" y="272"/>
                    </a:cubicBezTo>
                    <a:cubicBezTo>
                      <a:pt x="75" y="272"/>
                      <a:pt x="75" y="272"/>
                      <a:pt x="75" y="272"/>
                    </a:cubicBezTo>
                    <a:cubicBezTo>
                      <a:pt x="76" y="271"/>
                      <a:pt x="77" y="270"/>
                      <a:pt x="78" y="268"/>
                    </a:cubicBezTo>
                    <a:cubicBezTo>
                      <a:pt x="78" y="268"/>
                      <a:pt x="78" y="268"/>
                      <a:pt x="78" y="268"/>
                    </a:cubicBezTo>
                    <a:moveTo>
                      <a:pt x="96" y="197"/>
                    </a:moveTo>
                    <a:cubicBezTo>
                      <a:pt x="95" y="197"/>
                      <a:pt x="95" y="197"/>
                      <a:pt x="95" y="197"/>
                    </a:cubicBezTo>
                    <a:cubicBezTo>
                      <a:pt x="95" y="198"/>
                      <a:pt x="94" y="199"/>
                      <a:pt x="94" y="200"/>
                    </a:cubicBezTo>
                    <a:cubicBezTo>
                      <a:pt x="93" y="200"/>
                      <a:pt x="93" y="200"/>
                      <a:pt x="93" y="200"/>
                    </a:cubicBezTo>
                    <a:cubicBezTo>
                      <a:pt x="94" y="209"/>
                      <a:pt x="93" y="218"/>
                      <a:pt x="92" y="227"/>
                    </a:cubicBezTo>
                    <a:cubicBezTo>
                      <a:pt x="92" y="227"/>
                      <a:pt x="92" y="227"/>
                      <a:pt x="92" y="227"/>
                    </a:cubicBezTo>
                    <a:cubicBezTo>
                      <a:pt x="92" y="227"/>
                      <a:pt x="92" y="227"/>
                      <a:pt x="92" y="228"/>
                    </a:cubicBezTo>
                    <a:cubicBezTo>
                      <a:pt x="92" y="228"/>
                      <a:pt x="92" y="228"/>
                      <a:pt x="92" y="228"/>
                    </a:cubicBezTo>
                    <a:cubicBezTo>
                      <a:pt x="91" y="235"/>
                      <a:pt x="89" y="242"/>
                      <a:pt x="87" y="249"/>
                    </a:cubicBezTo>
                    <a:cubicBezTo>
                      <a:pt x="87" y="249"/>
                      <a:pt x="87" y="249"/>
                      <a:pt x="87" y="249"/>
                    </a:cubicBezTo>
                    <a:cubicBezTo>
                      <a:pt x="87" y="249"/>
                      <a:pt x="87" y="249"/>
                      <a:pt x="86" y="250"/>
                    </a:cubicBezTo>
                    <a:cubicBezTo>
                      <a:pt x="86" y="250"/>
                      <a:pt x="86" y="250"/>
                      <a:pt x="86" y="250"/>
                    </a:cubicBezTo>
                    <a:cubicBezTo>
                      <a:pt x="84" y="257"/>
                      <a:pt x="80" y="264"/>
                      <a:pt x="76" y="270"/>
                    </a:cubicBezTo>
                    <a:cubicBezTo>
                      <a:pt x="78" y="268"/>
                      <a:pt x="78" y="268"/>
                      <a:pt x="78" y="268"/>
                    </a:cubicBezTo>
                    <a:cubicBezTo>
                      <a:pt x="82" y="261"/>
                      <a:pt x="86" y="254"/>
                      <a:pt x="89" y="246"/>
                    </a:cubicBezTo>
                    <a:cubicBezTo>
                      <a:pt x="89" y="246"/>
                      <a:pt x="89" y="246"/>
                      <a:pt x="89" y="245"/>
                    </a:cubicBezTo>
                    <a:cubicBezTo>
                      <a:pt x="91" y="239"/>
                      <a:pt x="93" y="232"/>
                      <a:pt x="94" y="225"/>
                    </a:cubicBezTo>
                    <a:cubicBezTo>
                      <a:pt x="94" y="224"/>
                      <a:pt x="94" y="224"/>
                      <a:pt x="94" y="223"/>
                    </a:cubicBezTo>
                    <a:cubicBezTo>
                      <a:pt x="96" y="215"/>
                      <a:pt x="96" y="206"/>
                      <a:pt x="96" y="197"/>
                    </a:cubicBezTo>
                    <a:moveTo>
                      <a:pt x="40" y="53"/>
                    </a:moveTo>
                    <a:cubicBezTo>
                      <a:pt x="39" y="54"/>
                      <a:pt x="39" y="55"/>
                      <a:pt x="38" y="55"/>
                    </a:cubicBezTo>
                    <a:cubicBezTo>
                      <a:pt x="51" y="77"/>
                      <a:pt x="63" y="97"/>
                      <a:pt x="71" y="116"/>
                    </a:cubicBezTo>
                    <a:cubicBezTo>
                      <a:pt x="71" y="117"/>
                      <a:pt x="72" y="117"/>
                      <a:pt x="72" y="118"/>
                    </a:cubicBezTo>
                    <a:cubicBezTo>
                      <a:pt x="76" y="128"/>
                      <a:pt x="80" y="138"/>
                      <a:pt x="83" y="147"/>
                    </a:cubicBezTo>
                    <a:cubicBezTo>
                      <a:pt x="83" y="148"/>
                      <a:pt x="84" y="148"/>
                      <a:pt x="84" y="149"/>
                    </a:cubicBezTo>
                    <a:cubicBezTo>
                      <a:pt x="88" y="163"/>
                      <a:pt x="91" y="176"/>
                      <a:pt x="93" y="189"/>
                    </a:cubicBezTo>
                    <a:cubicBezTo>
                      <a:pt x="93" y="188"/>
                      <a:pt x="94" y="187"/>
                      <a:pt x="94" y="186"/>
                    </a:cubicBezTo>
                    <a:cubicBezTo>
                      <a:pt x="94" y="186"/>
                      <a:pt x="95" y="185"/>
                      <a:pt x="95" y="185"/>
                    </a:cubicBezTo>
                    <a:cubicBezTo>
                      <a:pt x="93" y="173"/>
                      <a:pt x="90" y="159"/>
                      <a:pt x="86" y="145"/>
                    </a:cubicBezTo>
                    <a:cubicBezTo>
                      <a:pt x="86" y="145"/>
                      <a:pt x="86" y="145"/>
                      <a:pt x="86" y="145"/>
                    </a:cubicBezTo>
                    <a:cubicBezTo>
                      <a:pt x="86" y="145"/>
                      <a:pt x="86" y="144"/>
                      <a:pt x="85" y="144"/>
                    </a:cubicBezTo>
                    <a:cubicBezTo>
                      <a:pt x="85" y="144"/>
                      <a:pt x="85" y="144"/>
                      <a:pt x="85" y="144"/>
                    </a:cubicBezTo>
                    <a:cubicBezTo>
                      <a:pt x="85" y="144"/>
                      <a:pt x="85" y="144"/>
                      <a:pt x="85" y="144"/>
                    </a:cubicBezTo>
                    <a:cubicBezTo>
                      <a:pt x="82" y="134"/>
                      <a:pt x="79" y="125"/>
                      <a:pt x="74" y="115"/>
                    </a:cubicBezTo>
                    <a:cubicBezTo>
                      <a:pt x="74" y="115"/>
                      <a:pt x="74" y="115"/>
                      <a:pt x="74" y="115"/>
                    </a:cubicBezTo>
                    <a:cubicBezTo>
                      <a:pt x="74" y="114"/>
                      <a:pt x="74" y="113"/>
                      <a:pt x="73" y="113"/>
                    </a:cubicBezTo>
                    <a:cubicBezTo>
                      <a:pt x="73" y="113"/>
                      <a:pt x="73" y="113"/>
                      <a:pt x="73" y="113"/>
                    </a:cubicBezTo>
                    <a:cubicBezTo>
                      <a:pt x="73" y="113"/>
                      <a:pt x="73" y="113"/>
                      <a:pt x="73" y="113"/>
                    </a:cubicBezTo>
                    <a:cubicBezTo>
                      <a:pt x="65" y="94"/>
                      <a:pt x="54" y="74"/>
                      <a:pt x="40" y="53"/>
                    </a:cubicBezTo>
                    <a:moveTo>
                      <a:pt x="2" y="0"/>
                    </a:moveTo>
                    <a:cubicBezTo>
                      <a:pt x="1" y="1"/>
                      <a:pt x="0" y="2"/>
                      <a:pt x="0" y="3"/>
                    </a:cubicBezTo>
                    <a:cubicBezTo>
                      <a:pt x="7" y="13"/>
                      <a:pt x="15" y="23"/>
                      <a:pt x="22" y="32"/>
                    </a:cubicBezTo>
                    <a:cubicBezTo>
                      <a:pt x="22" y="33"/>
                      <a:pt x="23" y="34"/>
                      <a:pt x="23" y="34"/>
                    </a:cubicBezTo>
                    <a:cubicBezTo>
                      <a:pt x="25" y="37"/>
                      <a:pt x="26" y="39"/>
                      <a:pt x="28" y="41"/>
                    </a:cubicBezTo>
                    <a:cubicBezTo>
                      <a:pt x="28" y="41"/>
                      <a:pt x="28" y="40"/>
                      <a:pt x="28" y="40"/>
                    </a:cubicBezTo>
                    <a:cubicBezTo>
                      <a:pt x="29" y="39"/>
                      <a:pt x="29" y="38"/>
                      <a:pt x="30" y="37"/>
                    </a:cubicBezTo>
                    <a:cubicBezTo>
                      <a:pt x="30" y="37"/>
                      <a:pt x="30" y="37"/>
                      <a:pt x="30" y="37"/>
                    </a:cubicBezTo>
                    <a:cubicBezTo>
                      <a:pt x="28" y="35"/>
                      <a:pt x="27" y="33"/>
                      <a:pt x="25" y="31"/>
                    </a:cubicBezTo>
                    <a:cubicBezTo>
                      <a:pt x="25" y="31"/>
                      <a:pt x="25" y="31"/>
                      <a:pt x="25" y="31"/>
                    </a:cubicBezTo>
                    <a:cubicBezTo>
                      <a:pt x="25" y="30"/>
                      <a:pt x="24" y="30"/>
                      <a:pt x="24" y="29"/>
                    </a:cubicBezTo>
                    <a:cubicBezTo>
                      <a:pt x="24" y="29"/>
                      <a:pt x="24" y="29"/>
                      <a:pt x="24" y="29"/>
                    </a:cubicBezTo>
                    <a:cubicBezTo>
                      <a:pt x="24" y="29"/>
                      <a:pt x="24" y="29"/>
                      <a:pt x="24" y="29"/>
                    </a:cubicBezTo>
                    <a:cubicBezTo>
                      <a:pt x="17" y="19"/>
                      <a:pt x="10" y="1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36" name="Freeform 398"/>
              <p:cNvSpPr>
                <a:spLocks noEditPoints="1"/>
              </p:cNvSpPr>
              <p:nvPr/>
            </p:nvSpPr>
            <p:spPr bwMode="auto">
              <a:xfrm>
                <a:off x="1116" y="2449"/>
                <a:ext cx="1050" cy="1377"/>
              </a:xfrm>
              <a:custGeom>
                <a:avLst/>
                <a:gdLst>
                  <a:gd name="T0" fmla="*/ 0 w 676"/>
                  <a:gd name="T1" fmla="*/ 887 h 887"/>
                  <a:gd name="T2" fmla="*/ 269 w 676"/>
                  <a:gd name="T3" fmla="*/ 724 h 887"/>
                  <a:gd name="T4" fmla="*/ 239 w 676"/>
                  <a:gd name="T5" fmla="*/ 751 h 887"/>
                  <a:gd name="T6" fmla="*/ 62 w 676"/>
                  <a:gd name="T7" fmla="*/ 840 h 887"/>
                  <a:gd name="T8" fmla="*/ 43 w 676"/>
                  <a:gd name="T9" fmla="*/ 862 h 887"/>
                  <a:gd name="T10" fmla="*/ 26 w 676"/>
                  <a:gd name="T11" fmla="*/ 875 h 887"/>
                  <a:gd name="T12" fmla="*/ 6 w 676"/>
                  <a:gd name="T13" fmla="*/ 885 h 887"/>
                  <a:gd name="T14" fmla="*/ 29 w 676"/>
                  <a:gd name="T15" fmla="*/ 873 h 887"/>
                  <a:gd name="T16" fmla="*/ 65 w 676"/>
                  <a:gd name="T17" fmla="*/ 839 h 887"/>
                  <a:gd name="T18" fmla="*/ 266 w 676"/>
                  <a:gd name="T19" fmla="*/ 735 h 887"/>
                  <a:gd name="T20" fmla="*/ 257 w 676"/>
                  <a:gd name="T21" fmla="*/ 514 h 887"/>
                  <a:gd name="T22" fmla="*/ 254 w 676"/>
                  <a:gd name="T23" fmla="*/ 516 h 887"/>
                  <a:gd name="T24" fmla="*/ 227 w 676"/>
                  <a:gd name="T25" fmla="*/ 550 h 887"/>
                  <a:gd name="T26" fmla="*/ 267 w 676"/>
                  <a:gd name="T27" fmla="*/ 631 h 887"/>
                  <a:gd name="T28" fmla="*/ 271 w 676"/>
                  <a:gd name="T29" fmla="*/ 716 h 887"/>
                  <a:gd name="T30" fmla="*/ 279 w 676"/>
                  <a:gd name="T31" fmla="*/ 671 h 887"/>
                  <a:gd name="T32" fmla="*/ 271 w 676"/>
                  <a:gd name="T33" fmla="*/ 629 h 887"/>
                  <a:gd name="T34" fmla="*/ 270 w 676"/>
                  <a:gd name="T35" fmla="*/ 627 h 887"/>
                  <a:gd name="T36" fmla="*/ 232 w 676"/>
                  <a:gd name="T37" fmla="*/ 549 h 887"/>
                  <a:gd name="T38" fmla="*/ 231 w 676"/>
                  <a:gd name="T39" fmla="*/ 548 h 887"/>
                  <a:gd name="T40" fmla="*/ 258 w 676"/>
                  <a:gd name="T41" fmla="*/ 515 h 887"/>
                  <a:gd name="T42" fmla="*/ 306 w 676"/>
                  <a:gd name="T43" fmla="*/ 470 h 887"/>
                  <a:gd name="T44" fmla="*/ 380 w 676"/>
                  <a:gd name="T45" fmla="*/ 393 h 887"/>
                  <a:gd name="T46" fmla="*/ 377 w 676"/>
                  <a:gd name="T47" fmla="*/ 396 h 887"/>
                  <a:gd name="T48" fmla="*/ 347 w 676"/>
                  <a:gd name="T49" fmla="*/ 428 h 887"/>
                  <a:gd name="T50" fmla="*/ 379 w 676"/>
                  <a:gd name="T51" fmla="*/ 398 h 887"/>
                  <a:gd name="T52" fmla="*/ 411 w 676"/>
                  <a:gd name="T53" fmla="*/ 356 h 887"/>
                  <a:gd name="T54" fmla="*/ 423 w 676"/>
                  <a:gd name="T55" fmla="*/ 342 h 887"/>
                  <a:gd name="T56" fmla="*/ 420 w 676"/>
                  <a:gd name="T57" fmla="*/ 345 h 887"/>
                  <a:gd name="T58" fmla="*/ 415 w 676"/>
                  <a:gd name="T59" fmla="*/ 355 h 887"/>
                  <a:gd name="T60" fmla="*/ 496 w 676"/>
                  <a:gd name="T61" fmla="*/ 245 h 887"/>
                  <a:gd name="T62" fmla="*/ 494 w 676"/>
                  <a:gd name="T63" fmla="*/ 244 h 887"/>
                  <a:gd name="T64" fmla="*/ 673 w 676"/>
                  <a:gd name="T65" fmla="*/ 186 h 887"/>
                  <a:gd name="T66" fmla="*/ 671 w 676"/>
                  <a:gd name="T67" fmla="*/ 192 h 887"/>
                  <a:gd name="T68" fmla="*/ 670 w 676"/>
                  <a:gd name="T69" fmla="*/ 198 h 887"/>
                  <a:gd name="T70" fmla="*/ 671 w 676"/>
                  <a:gd name="T71" fmla="*/ 192 h 887"/>
                  <a:gd name="T72" fmla="*/ 674 w 676"/>
                  <a:gd name="T73" fmla="*/ 182 h 887"/>
                  <a:gd name="T74" fmla="*/ 602 w 676"/>
                  <a:gd name="T75" fmla="*/ 36 h 887"/>
                  <a:gd name="T76" fmla="*/ 600 w 676"/>
                  <a:gd name="T77" fmla="*/ 40 h 887"/>
                  <a:gd name="T78" fmla="*/ 523 w 676"/>
                  <a:gd name="T79" fmla="*/ 197 h 887"/>
                  <a:gd name="T80" fmla="*/ 521 w 676"/>
                  <a:gd name="T81" fmla="*/ 201 h 887"/>
                  <a:gd name="T82" fmla="*/ 511 w 676"/>
                  <a:gd name="T83" fmla="*/ 216 h 887"/>
                  <a:gd name="T84" fmla="*/ 512 w 676"/>
                  <a:gd name="T85" fmla="*/ 219 h 887"/>
                  <a:gd name="T86" fmla="*/ 559 w 676"/>
                  <a:gd name="T87" fmla="*/ 135 h 887"/>
                  <a:gd name="T88" fmla="*/ 615 w 676"/>
                  <a:gd name="T89" fmla="*/ 5 h 887"/>
                  <a:gd name="T90" fmla="*/ 664 w 676"/>
                  <a:gd name="T91" fmla="*/ 102 h 887"/>
                  <a:gd name="T92" fmla="*/ 674 w 676"/>
                  <a:gd name="T93" fmla="*/ 150 h 887"/>
                  <a:gd name="T94" fmla="*/ 674 w 676"/>
                  <a:gd name="T95" fmla="*/ 171 h 887"/>
                  <a:gd name="T96" fmla="*/ 674 w 676"/>
                  <a:gd name="T97" fmla="*/ 172 h 887"/>
                  <a:gd name="T98" fmla="*/ 674 w 676"/>
                  <a:gd name="T99" fmla="*/ 176 h 887"/>
                  <a:gd name="T100" fmla="*/ 676 w 676"/>
                  <a:gd name="T101" fmla="*/ 169 h 887"/>
                  <a:gd name="T102" fmla="*/ 676 w 676"/>
                  <a:gd name="T103" fmla="*/ 147 h 887"/>
                  <a:gd name="T104" fmla="*/ 666 w 676"/>
                  <a:gd name="T105" fmla="*/ 100 h 887"/>
                  <a:gd name="T106" fmla="*/ 666 w 676"/>
                  <a:gd name="T107" fmla="*/ 98 h 887"/>
                  <a:gd name="T108" fmla="*/ 654 w 676"/>
                  <a:gd name="T109" fmla="*/ 69 h 887"/>
                  <a:gd name="T110" fmla="*/ 654 w 676"/>
                  <a:gd name="T111" fmla="*/ 67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76" h="887">
                    <a:moveTo>
                      <a:pt x="0" y="887"/>
                    </a:moveTo>
                    <a:cubicBezTo>
                      <a:pt x="0" y="887"/>
                      <a:pt x="0" y="887"/>
                      <a:pt x="0" y="887"/>
                    </a:cubicBezTo>
                    <a:cubicBezTo>
                      <a:pt x="0" y="887"/>
                      <a:pt x="0" y="887"/>
                      <a:pt x="0" y="887"/>
                    </a:cubicBezTo>
                    <a:cubicBezTo>
                      <a:pt x="0" y="887"/>
                      <a:pt x="0" y="887"/>
                      <a:pt x="0" y="887"/>
                    </a:cubicBezTo>
                    <a:moveTo>
                      <a:pt x="272" y="722"/>
                    </a:moveTo>
                    <a:cubicBezTo>
                      <a:pt x="271" y="723"/>
                      <a:pt x="270" y="723"/>
                      <a:pt x="269" y="724"/>
                    </a:cubicBezTo>
                    <a:cubicBezTo>
                      <a:pt x="267" y="728"/>
                      <a:pt x="265" y="732"/>
                      <a:pt x="263" y="736"/>
                    </a:cubicBezTo>
                    <a:cubicBezTo>
                      <a:pt x="255" y="741"/>
                      <a:pt x="247" y="746"/>
                      <a:pt x="239" y="751"/>
                    </a:cubicBezTo>
                    <a:cubicBezTo>
                      <a:pt x="239" y="751"/>
                      <a:pt x="239" y="751"/>
                      <a:pt x="239" y="751"/>
                    </a:cubicBezTo>
                    <a:cubicBezTo>
                      <a:pt x="238" y="752"/>
                      <a:pt x="237" y="753"/>
                      <a:pt x="236" y="753"/>
                    </a:cubicBezTo>
                    <a:cubicBezTo>
                      <a:pt x="236" y="753"/>
                      <a:pt x="236" y="753"/>
                      <a:pt x="236" y="753"/>
                    </a:cubicBezTo>
                    <a:cubicBezTo>
                      <a:pt x="181" y="787"/>
                      <a:pt x="123" y="816"/>
                      <a:pt x="62" y="840"/>
                    </a:cubicBezTo>
                    <a:cubicBezTo>
                      <a:pt x="57" y="848"/>
                      <a:pt x="51" y="855"/>
                      <a:pt x="44" y="862"/>
                    </a:cubicBezTo>
                    <a:cubicBezTo>
                      <a:pt x="44" y="862"/>
                      <a:pt x="44" y="862"/>
                      <a:pt x="44" y="862"/>
                    </a:cubicBezTo>
                    <a:cubicBezTo>
                      <a:pt x="43" y="862"/>
                      <a:pt x="43" y="862"/>
                      <a:pt x="43" y="862"/>
                    </a:cubicBezTo>
                    <a:cubicBezTo>
                      <a:pt x="43" y="862"/>
                      <a:pt x="43" y="862"/>
                      <a:pt x="43" y="862"/>
                    </a:cubicBezTo>
                    <a:cubicBezTo>
                      <a:pt x="38" y="867"/>
                      <a:pt x="32" y="871"/>
                      <a:pt x="26" y="875"/>
                    </a:cubicBezTo>
                    <a:cubicBezTo>
                      <a:pt x="26" y="875"/>
                      <a:pt x="26" y="875"/>
                      <a:pt x="26" y="875"/>
                    </a:cubicBezTo>
                    <a:cubicBezTo>
                      <a:pt x="25" y="875"/>
                      <a:pt x="25" y="875"/>
                      <a:pt x="25" y="875"/>
                    </a:cubicBezTo>
                    <a:cubicBezTo>
                      <a:pt x="25" y="875"/>
                      <a:pt x="25" y="875"/>
                      <a:pt x="25" y="875"/>
                    </a:cubicBezTo>
                    <a:cubicBezTo>
                      <a:pt x="19" y="879"/>
                      <a:pt x="12" y="882"/>
                      <a:pt x="6" y="885"/>
                    </a:cubicBezTo>
                    <a:cubicBezTo>
                      <a:pt x="7" y="884"/>
                      <a:pt x="9" y="883"/>
                      <a:pt x="11" y="883"/>
                    </a:cubicBezTo>
                    <a:cubicBezTo>
                      <a:pt x="17" y="880"/>
                      <a:pt x="23" y="877"/>
                      <a:pt x="28" y="874"/>
                    </a:cubicBezTo>
                    <a:cubicBezTo>
                      <a:pt x="29" y="873"/>
                      <a:pt x="29" y="873"/>
                      <a:pt x="29" y="873"/>
                    </a:cubicBezTo>
                    <a:cubicBezTo>
                      <a:pt x="36" y="870"/>
                      <a:pt x="42" y="865"/>
                      <a:pt x="47" y="861"/>
                    </a:cubicBezTo>
                    <a:cubicBezTo>
                      <a:pt x="47" y="860"/>
                      <a:pt x="47" y="860"/>
                      <a:pt x="47" y="860"/>
                    </a:cubicBezTo>
                    <a:cubicBezTo>
                      <a:pt x="55" y="854"/>
                      <a:pt x="60" y="847"/>
                      <a:pt x="65" y="839"/>
                    </a:cubicBezTo>
                    <a:cubicBezTo>
                      <a:pt x="125" y="816"/>
                      <a:pt x="182" y="787"/>
                      <a:pt x="235" y="754"/>
                    </a:cubicBezTo>
                    <a:cubicBezTo>
                      <a:pt x="236" y="754"/>
                      <a:pt x="237" y="753"/>
                      <a:pt x="238" y="752"/>
                    </a:cubicBezTo>
                    <a:cubicBezTo>
                      <a:pt x="248" y="747"/>
                      <a:pt x="257" y="741"/>
                      <a:pt x="266" y="735"/>
                    </a:cubicBezTo>
                    <a:cubicBezTo>
                      <a:pt x="268" y="731"/>
                      <a:pt x="270" y="726"/>
                      <a:pt x="272" y="722"/>
                    </a:cubicBezTo>
                    <a:moveTo>
                      <a:pt x="306" y="470"/>
                    </a:moveTo>
                    <a:cubicBezTo>
                      <a:pt x="290" y="485"/>
                      <a:pt x="273" y="499"/>
                      <a:pt x="257" y="514"/>
                    </a:cubicBezTo>
                    <a:cubicBezTo>
                      <a:pt x="257" y="514"/>
                      <a:pt x="257" y="514"/>
                      <a:pt x="257" y="514"/>
                    </a:cubicBezTo>
                    <a:cubicBezTo>
                      <a:pt x="257" y="514"/>
                      <a:pt x="257" y="514"/>
                      <a:pt x="257" y="514"/>
                    </a:cubicBezTo>
                    <a:cubicBezTo>
                      <a:pt x="256" y="514"/>
                      <a:pt x="255" y="515"/>
                      <a:pt x="254" y="516"/>
                    </a:cubicBezTo>
                    <a:cubicBezTo>
                      <a:pt x="254" y="516"/>
                      <a:pt x="254" y="516"/>
                      <a:pt x="254" y="516"/>
                    </a:cubicBezTo>
                    <a:cubicBezTo>
                      <a:pt x="243" y="525"/>
                      <a:pt x="233" y="534"/>
                      <a:pt x="222" y="542"/>
                    </a:cubicBezTo>
                    <a:cubicBezTo>
                      <a:pt x="224" y="545"/>
                      <a:pt x="226" y="548"/>
                      <a:pt x="227" y="550"/>
                    </a:cubicBezTo>
                    <a:cubicBezTo>
                      <a:pt x="228" y="551"/>
                      <a:pt x="228" y="551"/>
                      <a:pt x="229" y="552"/>
                    </a:cubicBezTo>
                    <a:cubicBezTo>
                      <a:pt x="246" y="580"/>
                      <a:pt x="259" y="606"/>
                      <a:pt x="267" y="630"/>
                    </a:cubicBezTo>
                    <a:cubicBezTo>
                      <a:pt x="267" y="630"/>
                      <a:pt x="267" y="631"/>
                      <a:pt x="267" y="631"/>
                    </a:cubicBezTo>
                    <a:cubicBezTo>
                      <a:pt x="272" y="646"/>
                      <a:pt x="275" y="659"/>
                      <a:pt x="276" y="672"/>
                    </a:cubicBezTo>
                    <a:cubicBezTo>
                      <a:pt x="276" y="672"/>
                      <a:pt x="276" y="673"/>
                      <a:pt x="276" y="673"/>
                    </a:cubicBezTo>
                    <a:cubicBezTo>
                      <a:pt x="277" y="689"/>
                      <a:pt x="275" y="703"/>
                      <a:pt x="271" y="716"/>
                    </a:cubicBezTo>
                    <a:cubicBezTo>
                      <a:pt x="272" y="715"/>
                      <a:pt x="273" y="715"/>
                      <a:pt x="274" y="714"/>
                    </a:cubicBezTo>
                    <a:cubicBezTo>
                      <a:pt x="279" y="701"/>
                      <a:pt x="280" y="686"/>
                      <a:pt x="279" y="671"/>
                    </a:cubicBezTo>
                    <a:cubicBezTo>
                      <a:pt x="279" y="671"/>
                      <a:pt x="279" y="671"/>
                      <a:pt x="279" y="671"/>
                    </a:cubicBezTo>
                    <a:cubicBezTo>
                      <a:pt x="279" y="670"/>
                      <a:pt x="279" y="670"/>
                      <a:pt x="279" y="670"/>
                    </a:cubicBezTo>
                    <a:cubicBezTo>
                      <a:pt x="279" y="670"/>
                      <a:pt x="279" y="670"/>
                      <a:pt x="279" y="670"/>
                    </a:cubicBezTo>
                    <a:cubicBezTo>
                      <a:pt x="278" y="657"/>
                      <a:pt x="275" y="643"/>
                      <a:pt x="271" y="629"/>
                    </a:cubicBezTo>
                    <a:cubicBezTo>
                      <a:pt x="271" y="629"/>
                      <a:pt x="271" y="629"/>
                      <a:pt x="271" y="629"/>
                    </a:cubicBezTo>
                    <a:cubicBezTo>
                      <a:pt x="271" y="628"/>
                      <a:pt x="270" y="628"/>
                      <a:pt x="270" y="627"/>
                    </a:cubicBezTo>
                    <a:cubicBezTo>
                      <a:pt x="270" y="627"/>
                      <a:pt x="270" y="627"/>
                      <a:pt x="270" y="627"/>
                    </a:cubicBezTo>
                    <a:cubicBezTo>
                      <a:pt x="270" y="627"/>
                      <a:pt x="270" y="627"/>
                      <a:pt x="270" y="627"/>
                    </a:cubicBezTo>
                    <a:cubicBezTo>
                      <a:pt x="262" y="603"/>
                      <a:pt x="250" y="577"/>
                      <a:pt x="232" y="549"/>
                    </a:cubicBezTo>
                    <a:cubicBezTo>
                      <a:pt x="232" y="549"/>
                      <a:pt x="232" y="549"/>
                      <a:pt x="232" y="549"/>
                    </a:cubicBezTo>
                    <a:cubicBezTo>
                      <a:pt x="231" y="549"/>
                      <a:pt x="231" y="548"/>
                      <a:pt x="231" y="548"/>
                    </a:cubicBezTo>
                    <a:cubicBezTo>
                      <a:pt x="231" y="548"/>
                      <a:pt x="231" y="548"/>
                      <a:pt x="231" y="548"/>
                    </a:cubicBezTo>
                    <a:cubicBezTo>
                      <a:pt x="231" y="548"/>
                      <a:pt x="231" y="548"/>
                      <a:pt x="231" y="548"/>
                    </a:cubicBezTo>
                    <a:cubicBezTo>
                      <a:pt x="229" y="546"/>
                      <a:pt x="228" y="544"/>
                      <a:pt x="227" y="541"/>
                    </a:cubicBezTo>
                    <a:cubicBezTo>
                      <a:pt x="236" y="534"/>
                      <a:pt x="245" y="526"/>
                      <a:pt x="255" y="518"/>
                    </a:cubicBezTo>
                    <a:cubicBezTo>
                      <a:pt x="256" y="517"/>
                      <a:pt x="257" y="516"/>
                      <a:pt x="258" y="515"/>
                    </a:cubicBezTo>
                    <a:cubicBezTo>
                      <a:pt x="275" y="501"/>
                      <a:pt x="291" y="486"/>
                      <a:pt x="307" y="471"/>
                    </a:cubicBezTo>
                    <a:cubicBezTo>
                      <a:pt x="306" y="471"/>
                      <a:pt x="306" y="471"/>
                      <a:pt x="306" y="470"/>
                    </a:cubicBezTo>
                    <a:cubicBezTo>
                      <a:pt x="306" y="470"/>
                      <a:pt x="306" y="470"/>
                      <a:pt x="306" y="470"/>
                    </a:cubicBezTo>
                    <a:moveTo>
                      <a:pt x="411" y="356"/>
                    </a:moveTo>
                    <a:cubicBezTo>
                      <a:pt x="401" y="369"/>
                      <a:pt x="391" y="381"/>
                      <a:pt x="380" y="393"/>
                    </a:cubicBezTo>
                    <a:cubicBezTo>
                      <a:pt x="380" y="393"/>
                      <a:pt x="380" y="393"/>
                      <a:pt x="380" y="393"/>
                    </a:cubicBezTo>
                    <a:cubicBezTo>
                      <a:pt x="380" y="393"/>
                      <a:pt x="380" y="393"/>
                      <a:pt x="380" y="393"/>
                    </a:cubicBezTo>
                    <a:cubicBezTo>
                      <a:pt x="379" y="394"/>
                      <a:pt x="378" y="395"/>
                      <a:pt x="377" y="396"/>
                    </a:cubicBezTo>
                    <a:cubicBezTo>
                      <a:pt x="377" y="396"/>
                      <a:pt x="377" y="396"/>
                      <a:pt x="377" y="396"/>
                    </a:cubicBezTo>
                    <a:cubicBezTo>
                      <a:pt x="368" y="407"/>
                      <a:pt x="357" y="418"/>
                      <a:pt x="347" y="428"/>
                    </a:cubicBezTo>
                    <a:cubicBezTo>
                      <a:pt x="347" y="428"/>
                      <a:pt x="347" y="428"/>
                      <a:pt x="347" y="428"/>
                    </a:cubicBezTo>
                    <a:cubicBezTo>
                      <a:pt x="347" y="428"/>
                      <a:pt x="347" y="428"/>
                      <a:pt x="347" y="428"/>
                    </a:cubicBezTo>
                    <a:cubicBezTo>
                      <a:pt x="347" y="428"/>
                      <a:pt x="347" y="429"/>
                      <a:pt x="347" y="429"/>
                    </a:cubicBezTo>
                    <a:cubicBezTo>
                      <a:pt x="348" y="429"/>
                      <a:pt x="348" y="429"/>
                      <a:pt x="348" y="430"/>
                    </a:cubicBezTo>
                    <a:cubicBezTo>
                      <a:pt x="359" y="420"/>
                      <a:pt x="369" y="409"/>
                      <a:pt x="379" y="398"/>
                    </a:cubicBezTo>
                    <a:cubicBezTo>
                      <a:pt x="380" y="397"/>
                      <a:pt x="381" y="395"/>
                      <a:pt x="381" y="394"/>
                    </a:cubicBezTo>
                    <a:cubicBezTo>
                      <a:pt x="392" y="383"/>
                      <a:pt x="402" y="370"/>
                      <a:pt x="413" y="358"/>
                    </a:cubicBezTo>
                    <a:cubicBezTo>
                      <a:pt x="412" y="358"/>
                      <a:pt x="412" y="357"/>
                      <a:pt x="411" y="356"/>
                    </a:cubicBezTo>
                    <a:moveTo>
                      <a:pt x="494" y="244"/>
                    </a:moveTo>
                    <a:cubicBezTo>
                      <a:pt x="472" y="277"/>
                      <a:pt x="448" y="310"/>
                      <a:pt x="423" y="342"/>
                    </a:cubicBezTo>
                    <a:cubicBezTo>
                      <a:pt x="423" y="342"/>
                      <a:pt x="423" y="342"/>
                      <a:pt x="423" y="342"/>
                    </a:cubicBezTo>
                    <a:cubicBezTo>
                      <a:pt x="423" y="342"/>
                      <a:pt x="423" y="342"/>
                      <a:pt x="423" y="342"/>
                    </a:cubicBezTo>
                    <a:cubicBezTo>
                      <a:pt x="422" y="343"/>
                      <a:pt x="421" y="344"/>
                      <a:pt x="420" y="345"/>
                    </a:cubicBezTo>
                    <a:cubicBezTo>
                      <a:pt x="420" y="345"/>
                      <a:pt x="420" y="345"/>
                      <a:pt x="420" y="345"/>
                    </a:cubicBezTo>
                    <a:cubicBezTo>
                      <a:pt x="418" y="348"/>
                      <a:pt x="416" y="351"/>
                      <a:pt x="414" y="353"/>
                    </a:cubicBezTo>
                    <a:cubicBezTo>
                      <a:pt x="414" y="354"/>
                      <a:pt x="415" y="354"/>
                      <a:pt x="415" y="355"/>
                    </a:cubicBezTo>
                    <a:cubicBezTo>
                      <a:pt x="415" y="355"/>
                      <a:pt x="415" y="355"/>
                      <a:pt x="415" y="355"/>
                    </a:cubicBezTo>
                    <a:cubicBezTo>
                      <a:pt x="417" y="352"/>
                      <a:pt x="419" y="350"/>
                      <a:pt x="422" y="347"/>
                    </a:cubicBezTo>
                    <a:cubicBezTo>
                      <a:pt x="422" y="346"/>
                      <a:pt x="423" y="345"/>
                      <a:pt x="424" y="344"/>
                    </a:cubicBezTo>
                    <a:cubicBezTo>
                      <a:pt x="450" y="312"/>
                      <a:pt x="474" y="279"/>
                      <a:pt x="496" y="245"/>
                    </a:cubicBezTo>
                    <a:cubicBezTo>
                      <a:pt x="496" y="245"/>
                      <a:pt x="496" y="245"/>
                      <a:pt x="496" y="245"/>
                    </a:cubicBezTo>
                    <a:cubicBezTo>
                      <a:pt x="495" y="244"/>
                      <a:pt x="495" y="244"/>
                      <a:pt x="494" y="244"/>
                    </a:cubicBezTo>
                    <a:cubicBezTo>
                      <a:pt x="494" y="244"/>
                      <a:pt x="494" y="244"/>
                      <a:pt x="494" y="244"/>
                    </a:cubicBezTo>
                    <a:moveTo>
                      <a:pt x="674" y="182"/>
                    </a:moveTo>
                    <a:cubicBezTo>
                      <a:pt x="674" y="183"/>
                      <a:pt x="673" y="183"/>
                      <a:pt x="673" y="184"/>
                    </a:cubicBezTo>
                    <a:cubicBezTo>
                      <a:pt x="673" y="185"/>
                      <a:pt x="673" y="185"/>
                      <a:pt x="673" y="186"/>
                    </a:cubicBezTo>
                    <a:cubicBezTo>
                      <a:pt x="673" y="186"/>
                      <a:pt x="673" y="186"/>
                      <a:pt x="673" y="186"/>
                    </a:cubicBezTo>
                    <a:cubicBezTo>
                      <a:pt x="673" y="186"/>
                      <a:pt x="673" y="186"/>
                      <a:pt x="673" y="186"/>
                    </a:cubicBezTo>
                    <a:cubicBezTo>
                      <a:pt x="672" y="188"/>
                      <a:pt x="672" y="190"/>
                      <a:pt x="671" y="192"/>
                    </a:cubicBezTo>
                    <a:cubicBezTo>
                      <a:pt x="671" y="192"/>
                      <a:pt x="671" y="192"/>
                      <a:pt x="671" y="192"/>
                    </a:cubicBezTo>
                    <a:cubicBezTo>
                      <a:pt x="671" y="194"/>
                      <a:pt x="670" y="196"/>
                      <a:pt x="670" y="198"/>
                    </a:cubicBezTo>
                    <a:cubicBezTo>
                      <a:pt x="670" y="198"/>
                      <a:pt x="670" y="198"/>
                      <a:pt x="670" y="198"/>
                    </a:cubicBezTo>
                    <a:cubicBezTo>
                      <a:pt x="669" y="199"/>
                      <a:pt x="669" y="199"/>
                      <a:pt x="669" y="200"/>
                    </a:cubicBezTo>
                    <a:cubicBezTo>
                      <a:pt x="669" y="199"/>
                      <a:pt x="670" y="198"/>
                      <a:pt x="670" y="196"/>
                    </a:cubicBezTo>
                    <a:cubicBezTo>
                      <a:pt x="671" y="195"/>
                      <a:pt x="671" y="193"/>
                      <a:pt x="671" y="192"/>
                    </a:cubicBezTo>
                    <a:cubicBezTo>
                      <a:pt x="672" y="192"/>
                      <a:pt x="672" y="191"/>
                      <a:pt x="672" y="191"/>
                    </a:cubicBezTo>
                    <a:cubicBezTo>
                      <a:pt x="672" y="190"/>
                      <a:pt x="672" y="190"/>
                      <a:pt x="672" y="190"/>
                    </a:cubicBezTo>
                    <a:cubicBezTo>
                      <a:pt x="673" y="187"/>
                      <a:pt x="673" y="185"/>
                      <a:pt x="674" y="182"/>
                    </a:cubicBezTo>
                    <a:moveTo>
                      <a:pt x="615" y="0"/>
                    </a:moveTo>
                    <a:cubicBezTo>
                      <a:pt x="611" y="12"/>
                      <a:pt x="606" y="24"/>
                      <a:pt x="602" y="36"/>
                    </a:cubicBezTo>
                    <a:cubicBezTo>
                      <a:pt x="602" y="36"/>
                      <a:pt x="602" y="36"/>
                      <a:pt x="602" y="36"/>
                    </a:cubicBezTo>
                    <a:cubicBezTo>
                      <a:pt x="602" y="36"/>
                      <a:pt x="602" y="36"/>
                      <a:pt x="602" y="36"/>
                    </a:cubicBezTo>
                    <a:cubicBezTo>
                      <a:pt x="601" y="37"/>
                      <a:pt x="601" y="39"/>
                      <a:pt x="600" y="40"/>
                    </a:cubicBezTo>
                    <a:cubicBezTo>
                      <a:pt x="600" y="40"/>
                      <a:pt x="600" y="40"/>
                      <a:pt x="600" y="40"/>
                    </a:cubicBezTo>
                    <a:cubicBezTo>
                      <a:pt x="588" y="71"/>
                      <a:pt x="574" y="102"/>
                      <a:pt x="558" y="133"/>
                    </a:cubicBezTo>
                    <a:cubicBezTo>
                      <a:pt x="547" y="155"/>
                      <a:pt x="535" y="176"/>
                      <a:pt x="523" y="197"/>
                    </a:cubicBezTo>
                    <a:cubicBezTo>
                      <a:pt x="523" y="197"/>
                      <a:pt x="523" y="197"/>
                      <a:pt x="523" y="197"/>
                    </a:cubicBezTo>
                    <a:cubicBezTo>
                      <a:pt x="523" y="197"/>
                      <a:pt x="523" y="197"/>
                      <a:pt x="523" y="197"/>
                    </a:cubicBezTo>
                    <a:cubicBezTo>
                      <a:pt x="522" y="199"/>
                      <a:pt x="521" y="200"/>
                      <a:pt x="521" y="201"/>
                    </a:cubicBezTo>
                    <a:cubicBezTo>
                      <a:pt x="521" y="201"/>
                      <a:pt x="521" y="201"/>
                      <a:pt x="521" y="201"/>
                    </a:cubicBezTo>
                    <a:cubicBezTo>
                      <a:pt x="518" y="206"/>
                      <a:pt x="514" y="211"/>
                      <a:pt x="511" y="216"/>
                    </a:cubicBezTo>
                    <a:cubicBezTo>
                      <a:pt x="511" y="216"/>
                      <a:pt x="511" y="216"/>
                      <a:pt x="511" y="216"/>
                    </a:cubicBezTo>
                    <a:cubicBezTo>
                      <a:pt x="511" y="216"/>
                      <a:pt x="511" y="216"/>
                      <a:pt x="511" y="216"/>
                    </a:cubicBezTo>
                    <a:cubicBezTo>
                      <a:pt x="511" y="216"/>
                      <a:pt x="511" y="216"/>
                      <a:pt x="511" y="216"/>
                    </a:cubicBezTo>
                    <a:cubicBezTo>
                      <a:pt x="512" y="217"/>
                      <a:pt x="512" y="218"/>
                      <a:pt x="512" y="219"/>
                    </a:cubicBezTo>
                    <a:cubicBezTo>
                      <a:pt x="512" y="219"/>
                      <a:pt x="512" y="219"/>
                      <a:pt x="512" y="219"/>
                    </a:cubicBezTo>
                    <a:cubicBezTo>
                      <a:pt x="516" y="214"/>
                      <a:pt x="519" y="208"/>
                      <a:pt x="522" y="203"/>
                    </a:cubicBezTo>
                    <a:cubicBezTo>
                      <a:pt x="523" y="202"/>
                      <a:pt x="523" y="201"/>
                      <a:pt x="524" y="199"/>
                    </a:cubicBezTo>
                    <a:cubicBezTo>
                      <a:pt x="536" y="178"/>
                      <a:pt x="548" y="157"/>
                      <a:pt x="559" y="135"/>
                    </a:cubicBezTo>
                    <a:cubicBezTo>
                      <a:pt x="575" y="104"/>
                      <a:pt x="589" y="73"/>
                      <a:pt x="601" y="42"/>
                    </a:cubicBezTo>
                    <a:cubicBezTo>
                      <a:pt x="602" y="41"/>
                      <a:pt x="602" y="39"/>
                      <a:pt x="603" y="38"/>
                    </a:cubicBezTo>
                    <a:cubicBezTo>
                      <a:pt x="607" y="27"/>
                      <a:pt x="611" y="16"/>
                      <a:pt x="615" y="5"/>
                    </a:cubicBezTo>
                    <a:cubicBezTo>
                      <a:pt x="631" y="28"/>
                      <a:pt x="643" y="50"/>
                      <a:pt x="652" y="71"/>
                    </a:cubicBezTo>
                    <a:cubicBezTo>
                      <a:pt x="653" y="72"/>
                      <a:pt x="653" y="72"/>
                      <a:pt x="653" y="73"/>
                    </a:cubicBezTo>
                    <a:cubicBezTo>
                      <a:pt x="658" y="83"/>
                      <a:pt x="661" y="92"/>
                      <a:pt x="664" y="102"/>
                    </a:cubicBezTo>
                    <a:cubicBezTo>
                      <a:pt x="665" y="102"/>
                      <a:pt x="665" y="103"/>
                      <a:pt x="665" y="103"/>
                    </a:cubicBezTo>
                    <a:cubicBezTo>
                      <a:pt x="670" y="119"/>
                      <a:pt x="673" y="135"/>
                      <a:pt x="674" y="149"/>
                    </a:cubicBezTo>
                    <a:cubicBezTo>
                      <a:pt x="674" y="149"/>
                      <a:pt x="674" y="150"/>
                      <a:pt x="674" y="150"/>
                    </a:cubicBezTo>
                    <a:cubicBezTo>
                      <a:pt x="675" y="157"/>
                      <a:pt x="675" y="164"/>
                      <a:pt x="674" y="171"/>
                    </a:cubicBezTo>
                    <a:cubicBezTo>
                      <a:pt x="674" y="171"/>
                      <a:pt x="674" y="171"/>
                      <a:pt x="674" y="171"/>
                    </a:cubicBezTo>
                    <a:cubicBezTo>
                      <a:pt x="674" y="171"/>
                      <a:pt x="674" y="171"/>
                      <a:pt x="674" y="171"/>
                    </a:cubicBezTo>
                    <a:cubicBezTo>
                      <a:pt x="674" y="171"/>
                      <a:pt x="674" y="171"/>
                      <a:pt x="674" y="171"/>
                    </a:cubicBezTo>
                    <a:cubicBezTo>
                      <a:pt x="674" y="171"/>
                      <a:pt x="674" y="171"/>
                      <a:pt x="674" y="171"/>
                    </a:cubicBezTo>
                    <a:cubicBezTo>
                      <a:pt x="674" y="172"/>
                      <a:pt x="674" y="172"/>
                      <a:pt x="674" y="172"/>
                    </a:cubicBezTo>
                    <a:cubicBezTo>
                      <a:pt x="674" y="172"/>
                      <a:pt x="674" y="172"/>
                      <a:pt x="674" y="172"/>
                    </a:cubicBezTo>
                    <a:cubicBezTo>
                      <a:pt x="674" y="174"/>
                      <a:pt x="674" y="175"/>
                      <a:pt x="674" y="176"/>
                    </a:cubicBezTo>
                    <a:cubicBezTo>
                      <a:pt x="674" y="176"/>
                      <a:pt x="674" y="176"/>
                      <a:pt x="674" y="176"/>
                    </a:cubicBezTo>
                    <a:cubicBezTo>
                      <a:pt x="674" y="176"/>
                      <a:pt x="674" y="175"/>
                      <a:pt x="674" y="175"/>
                    </a:cubicBezTo>
                    <a:cubicBezTo>
                      <a:pt x="674" y="174"/>
                      <a:pt x="675" y="174"/>
                      <a:pt x="675" y="173"/>
                    </a:cubicBezTo>
                    <a:cubicBezTo>
                      <a:pt x="675" y="171"/>
                      <a:pt x="676" y="170"/>
                      <a:pt x="676" y="169"/>
                    </a:cubicBezTo>
                    <a:cubicBezTo>
                      <a:pt x="676" y="168"/>
                      <a:pt x="676" y="168"/>
                      <a:pt x="676" y="167"/>
                    </a:cubicBezTo>
                    <a:cubicBezTo>
                      <a:pt x="676" y="161"/>
                      <a:pt x="676" y="154"/>
                      <a:pt x="676" y="147"/>
                    </a:cubicBezTo>
                    <a:cubicBezTo>
                      <a:pt x="676" y="147"/>
                      <a:pt x="676" y="147"/>
                      <a:pt x="676" y="147"/>
                    </a:cubicBezTo>
                    <a:cubicBezTo>
                      <a:pt x="676" y="146"/>
                      <a:pt x="676" y="146"/>
                      <a:pt x="676" y="145"/>
                    </a:cubicBezTo>
                    <a:cubicBezTo>
                      <a:pt x="676" y="145"/>
                      <a:pt x="676" y="145"/>
                      <a:pt x="676" y="145"/>
                    </a:cubicBezTo>
                    <a:cubicBezTo>
                      <a:pt x="674" y="131"/>
                      <a:pt x="671" y="116"/>
                      <a:pt x="666" y="100"/>
                    </a:cubicBezTo>
                    <a:cubicBezTo>
                      <a:pt x="666" y="100"/>
                      <a:pt x="666" y="100"/>
                      <a:pt x="666" y="100"/>
                    </a:cubicBezTo>
                    <a:cubicBezTo>
                      <a:pt x="666" y="99"/>
                      <a:pt x="666" y="98"/>
                      <a:pt x="666" y="98"/>
                    </a:cubicBezTo>
                    <a:cubicBezTo>
                      <a:pt x="666" y="98"/>
                      <a:pt x="666" y="98"/>
                      <a:pt x="666" y="98"/>
                    </a:cubicBezTo>
                    <a:cubicBezTo>
                      <a:pt x="666" y="98"/>
                      <a:pt x="666" y="98"/>
                      <a:pt x="666" y="98"/>
                    </a:cubicBezTo>
                    <a:cubicBezTo>
                      <a:pt x="663" y="89"/>
                      <a:pt x="659" y="79"/>
                      <a:pt x="654" y="69"/>
                    </a:cubicBezTo>
                    <a:cubicBezTo>
                      <a:pt x="654" y="69"/>
                      <a:pt x="654" y="69"/>
                      <a:pt x="654" y="69"/>
                    </a:cubicBezTo>
                    <a:cubicBezTo>
                      <a:pt x="654" y="68"/>
                      <a:pt x="654" y="68"/>
                      <a:pt x="654" y="67"/>
                    </a:cubicBezTo>
                    <a:cubicBezTo>
                      <a:pt x="654" y="67"/>
                      <a:pt x="654" y="67"/>
                      <a:pt x="654" y="67"/>
                    </a:cubicBezTo>
                    <a:cubicBezTo>
                      <a:pt x="654" y="67"/>
                      <a:pt x="654" y="67"/>
                      <a:pt x="654" y="67"/>
                    </a:cubicBezTo>
                    <a:cubicBezTo>
                      <a:pt x="644" y="46"/>
                      <a:pt x="631" y="23"/>
                      <a:pt x="6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37" name="Freeform 399"/>
              <p:cNvSpPr>
                <a:spLocks noEditPoints="1"/>
              </p:cNvSpPr>
              <p:nvPr/>
            </p:nvSpPr>
            <p:spPr bwMode="auto">
              <a:xfrm>
                <a:off x="2038" y="2250"/>
                <a:ext cx="162" cy="377"/>
              </a:xfrm>
              <a:custGeom>
                <a:avLst/>
                <a:gdLst>
                  <a:gd name="T0" fmla="*/ 104 w 104"/>
                  <a:gd name="T1" fmla="*/ 206 h 243"/>
                  <a:gd name="T2" fmla="*/ 103 w 104"/>
                  <a:gd name="T3" fmla="*/ 210 h 243"/>
                  <a:gd name="T4" fmla="*/ 103 w 104"/>
                  <a:gd name="T5" fmla="*/ 221 h 243"/>
                  <a:gd name="T6" fmla="*/ 103 w 104"/>
                  <a:gd name="T7" fmla="*/ 221 h 243"/>
                  <a:gd name="T8" fmla="*/ 103 w 104"/>
                  <a:gd name="T9" fmla="*/ 222 h 243"/>
                  <a:gd name="T10" fmla="*/ 103 w 104"/>
                  <a:gd name="T11" fmla="*/ 222 h 243"/>
                  <a:gd name="T12" fmla="*/ 102 w 104"/>
                  <a:gd name="T13" fmla="*/ 225 h 243"/>
                  <a:gd name="T14" fmla="*/ 102 w 104"/>
                  <a:gd name="T15" fmla="*/ 225 h 243"/>
                  <a:gd name="T16" fmla="*/ 102 w 104"/>
                  <a:gd name="T17" fmla="*/ 225 h 243"/>
                  <a:gd name="T18" fmla="*/ 102 w 104"/>
                  <a:gd name="T19" fmla="*/ 230 h 243"/>
                  <a:gd name="T20" fmla="*/ 102 w 104"/>
                  <a:gd name="T21" fmla="*/ 230 h 243"/>
                  <a:gd name="T22" fmla="*/ 101 w 104"/>
                  <a:gd name="T23" fmla="*/ 236 h 243"/>
                  <a:gd name="T24" fmla="*/ 101 w 104"/>
                  <a:gd name="T25" fmla="*/ 236 h 243"/>
                  <a:gd name="T26" fmla="*/ 101 w 104"/>
                  <a:gd name="T27" fmla="*/ 237 h 243"/>
                  <a:gd name="T28" fmla="*/ 101 w 104"/>
                  <a:gd name="T29" fmla="*/ 237 h 243"/>
                  <a:gd name="T30" fmla="*/ 100 w 104"/>
                  <a:gd name="T31" fmla="*/ 243 h 243"/>
                  <a:gd name="T32" fmla="*/ 101 w 104"/>
                  <a:gd name="T33" fmla="*/ 238 h 243"/>
                  <a:gd name="T34" fmla="*/ 102 w 104"/>
                  <a:gd name="T35" fmla="*/ 233 h 243"/>
                  <a:gd name="T36" fmla="*/ 102 w 104"/>
                  <a:gd name="T37" fmla="*/ 232 h 243"/>
                  <a:gd name="T38" fmla="*/ 104 w 104"/>
                  <a:gd name="T39" fmla="*/ 218 h 243"/>
                  <a:gd name="T40" fmla="*/ 104 w 104"/>
                  <a:gd name="T41" fmla="*/ 217 h 243"/>
                  <a:gd name="T42" fmla="*/ 104 w 104"/>
                  <a:gd name="T43" fmla="*/ 206 h 243"/>
                  <a:gd name="T44" fmla="*/ 2 w 104"/>
                  <a:gd name="T45" fmla="*/ 0 h 243"/>
                  <a:gd name="T46" fmla="*/ 0 w 104"/>
                  <a:gd name="T47" fmla="*/ 3 h 243"/>
                  <a:gd name="T48" fmla="*/ 8 w 104"/>
                  <a:gd name="T49" fmla="*/ 13 h 243"/>
                  <a:gd name="T50" fmla="*/ 10 w 104"/>
                  <a:gd name="T51" fmla="*/ 15 h 243"/>
                  <a:gd name="T52" fmla="*/ 32 w 104"/>
                  <a:gd name="T53" fmla="*/ 44 h 243"/>
                  <a:gd name="T54" fmla="*/ 33 w 104"/>
                  <a:gd name="T55" fmla="*/ 46 h 243"/>
                  <a:gd name="T56" fmla="*/ 92 w 104"/>
                  <a:gd name="T57" fmla="*/ 157 h 243"/>
                  <a:gd name="T58" fmla="*/ 92 w 104"/>
                  <a:gd name="T59" fmla="*/ 157 h 243"/>
                  <a:gd name="T60" fmla="*/ 93 w 104"/>
                  <a:gd name="T61" fmla="*/ 159 h 243"/>
                  <a:gd name="T62" fmla="*/ 93 w 104"/>
                  <a:gd name="T63" fmla="*/ 159 h 243"/>
                  <a:gd name="T64" fmla="*/ 100 w 104"/>
                  <a:gd name="T65" fmla="*/ 189 h 243"/>
                  <a:gd name="T66" fmla="*/ 100 w 104"/>
                  <a:gd name="T67" fmla="*/ 190 h 243"/>
                  <a:gd name="T68" fmla="*/ 102 w 104"/>
                  <a:gd name="T69" fmla="*/ 198 h 243"/>
                  <a:gd name="T70" fmla="*/ 102 w 104"/>
                  <a:gd name="T71" fmla="*/ 198 h 243"/>
                  <a:gd name="T72" fmla="*/ 102 w 104"/>
                  <a:gd name="T73" fmla="*/ 197 h 243"/>
                  <a:gd name="T74" fmla="*/ 102 w 104"/>
                  <a:gd name="T75" fmla="*/ 195 h 243"/>
                  <a:gd name="T76" fmla="*/ 103 w 104"/>
                  <a:gd name="T77" fmla="*/ 195 h 243"/>
                  <a:gd name="T78" fmla="*/ 101 w 104"/>
                  <a:gd name="T79" fmla="*/ 186 h 243"/>
                  <a:gd name="T80" fmla="*/ 101 w 104"/>
                  <a:gd name="T81" fmla="*/ 186 h 243"/>
                  <a:gd name="T82" fmla="*/ 101 w 104"/>
                  <a:gd name="T83" fmla="*/ 185 h 243"/>
                  <a:gd name="T84" fmla="*/ 101 w 104"/>
                  <a:gd name="T85" fmla="*/ 185 h 243"/>
                  <a:gd name="T86" fmla="*/ 94 w 104"/>
                  <a:gd name="T87" fmla="*/ 155 h 243"/>
                  <a:gd name="T88" fmla="*/ 94 w 104"/>
                  <a:gd name="T89" fmla="*/ 155 h 243"/>
                  <a:gd name="T90" fmla="*/ 93 w 104"/>
                  <a:gd name="T91" fmla="*/ 154 h 243"/>
                  <a:gd name="T92" fmla="*/ 93 w 104"/>
                  <a:gd name="T93" fmla="*/ 154 h 243"/>
                  <a:gd name="T94" fmla="*/ 34 w 104"/>
                  <a:gd name="T95" fmla="*/ 43 h 243"/>
                  <a:gd name="T96" fmla="*/ 34 w 104"/>
                  <a:gd name="T97" fmla="*/ 43 h 243"/>
                  <a:gd name="T98" fmla="*/ 33 w 104"/>
                  <a:gd name="T99" fmla="*/ 41 h 243"/>
                  <a:gd name="T100" fmla="*/ 33 w 104"/>
                  <a:gd name="T101" fmla="*/ 41 h 243"/>
                  <a:gd name="T102" fmla="*/ 33 w 104"/>
                  <a:gd name="T103" fmla="*/ 41 h 243"/>
                  <a:gd name="T104" fmla="*/ 11 w 104"/>
                  <a:gd name="T105" fmla="*/ 11 h 243"/>
                  <a:gd name="T106" fmla="*/ 11 w 104"/>
                  <a:gd name="T107" fmla="*/ 11 h 243"/>
                  <a:gd name="T108" fmla="*/ 9 w 104"/>
                  <a:gd name="T109" fmla="*/ 9 h 243"/>
                  <a:gd name="T110" fmla="*/ 9 w 104"/>
                  <a:gd name="T111" fmla="*/ 9 h 243"/>
                  <a:gd name="T112" fmla="*/ 9 w 104"/>
                  <a:gd name="T113" fmla="*/ 9 h 243"/>
                  <a:gd name="T114" fmla="*/ 2 w 104"/>
                  <a:gd name="T115"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4" h="243">
                    <a:moveTo>
                      <a:pt x="104" y="206"/>
                    </a:moveTo>
                    <a:cubicBezTo>
                      <a:pt x="103" y="207"/>
                      <a:pt x="103" y="208"/>
                      <a:pt x="103" y="210"/>
                    </a:cubicBezTo>
                    <a:cubicBezTo>
                      <a:pt x="103" y="213"/>
                      <a:pt x="103" y="217"/>
                      <a:pt x="103" y="221"/>
                    </a:cubicBezTo>
                    <a:cubicBezTo>
                      <a:pt x="103" y="221"/>
                      <a:pt x="103" y="221"/>
                      <a:pt x="103" y="221"/>
                    </a:cubicBezTo>
                    <a:cubicBezTo>
                      <a:pt x="103" y="221"/>
                      <a:pt x="103" y="221"/>
                      <a:pt x="103" y="222"/>
                    </a:cubicBezTo>
                    <a:cubicBezTo>
                      <a:pt x="103" y="222"/>
                      <a:pt x="103" y="222"/>
                      <a:pt x="103" y="222"/>
                    </a:cubicBezTo>
                    <a:cubicBezTo>
                      <a:pt x="103" y="223"/>
                      <a:pt x="102" y="224"/>
                      <a:pt x="102" y="225"/>
                    </a:cubicBezTo>
                    <a:cubicBezTo>
                      <a:pt x="102" y="225"/>
                      <a:pt x="102" y="225"/>
                      <a:pt x="102" y="225"/>
                    </a:cubicBezTo>
                    <a:cubicBezTo>
                      <a:pt x="102" y="225"/>
                      <a:pt x="102" y="225"/>
                      <a:pt x="102" y="225"/>
                    </a:cubicBezTo>
                    <a:cubicBezTo>
                      <a:pt x="102" y="226"/>
                      <a:pt x="102" y="228"/>
                      <a:pt x="102" y="230"/>
                    </a:cubicBezTo>
                    <a:cubicBezTo>
                      <a:pt x="102" y="230"/>
                      <a:pt x="102" y="230"/>
                      <a:pt x="102" y="230"/>
                    </a:cubicBezTo>
                    <a:cubicBezTo>
                      <a:pt x="102" y="232"/>
                      <a:pt x="102" y="234"/>
                      <a:pt x="101" y="236"/>
                    </a:cubicBezTo>
                    <a:cubicBezTo>
                      <a:pt x="101" y="236"/>
                      <a:pt x="101" y="236"/>
                      <a:pt x="101" y="236"/>
                    </a:cubicBezTo>
                    <a:cubicBezTo>
                      <a:pt x="101" y="236"/>
                      <a:pt x="101" y="236"/>
                      <a:pt x="101" y="237"/>
                    </a:cubicBezTo>
                    <a:cubicBezTo>
                      <a:pt x="101" y="237"/>
                      <a:pt x="101" y="237"/>
                      <a:pt x="101" y="237"/>
                    </a:cubicBezTo>
                    <a:cubicBezTo>
                      <a:pt x="101" y="239"/>
                      <a:pt x="100" y="241"/>
                      <a:pt x="100" y="243"/>
                    </a:cubicBezTo>
                    <a:cubicBezTo>
                      <a:pt x="100" y="242"/>
                      <a:pt x="101" y="240"/>
                      <a:pt x="101" y="238"/>
                    </a:cubicBezTo>
                    <a:cubicBezTo>
                      <a:pt x="102" y="236"/>
                      <a:pt x="102" y="235"/>
                      <a:pt x="102" y="233"/>
                    </a:cubicBezTo>
                    <a:cubicBezTo>
                      <a:pt x="102" y="233"/>
                      <a:pt x="102" y="232"/>
                      <a:pt x="102" y="232"/>
                    </a:cubicBezTo>
                    <a:cubicBezTo>
                      <a:pt x="103" y="227"/>
                      <a:pt x="103" y="223"/>
                      <a:pt x="104" y="218"/>
                    </a:cubicBezTo>
                    <a:cubicBezTo>
                      <a:pt x="104" y="218"/>
                      <a:pt x="104" y="217"/>
                      <a:pt x="104" y="217"/>
                    </a:cubicBezTo>
                    <a:cubicBezTo>
                      <a:pt x="104" y="213"/>
                      <a:pt x="104" y="209"/>
                      <a:pt x="104" y="206"/>
                    </a:cubicBezTo>
                    <a:moveTo>
                      <a:pt x="2" y="0"/>
                    </a:moveTo>
                    <a:cubicBezTo>
                      <a:pt x="1" y="2"/>
                      <a:pt x="1" y="2"/>
                      <a:pt x="0" y="3"/>
                    </a:cubicBezTo>
                    <a:cubicBezTo>
                      <a:pt x="3" y="7"/>
                      <a:pt x="6" y="10"/>
                      <a:pt x="8" y="13"/>
                    </a:cubicBezTo>
                    <a:cubicBezTo>
                      <a:pt x="9" y="14"/>
                      <a:pt x="9" y="14"/>
                      <a:pt x="10" y="15"/>
                    </a:cubicBezTo>
                    <a:cubicBezTo>
                      <a:pt x="18" y="25"/>
                      <a:pt x="25" y="35"/>
                      <a:pt x="32" y="44"/>
                    </a:cubicBezTo>
                    <a:cubicBezTo>
                      <a:pt x="32" y="45"/>
                      <a:pt x="33" y="46"/>
                      <a:pt x="33" y="46"/>
                    </a:cubicBezTo>
                    <a:cubicBezTo>
                      <a:pt x="62" y="87"/>
                      <a:pt x="81" y="124"/>
                      <a:pt x="92" y="157"/>
                    </a:cubicBezTo>
                    <a:cubicBezTo>
                      <a:pt x="92" y="157"/>
                      <a:pt x="92" y="157"/>
                      <a:pt x="92" y="157"/>
                    </a:cubicBezTo>
                    <a:cubicBezTo>
                      <a:pt x="93" y="158"/>
                      <a:pt x="93" y="158"/>
                      <a:pt x="93" y="159"/>
                    </a:cubicBezTo>
                    <a:cubicBezTo>
                      <a:pt x="93" y="159"/>
                      <a:pt x="93" y="159"/>
                      <a:pt x="93" y="159"/>
                    </a:cubicBezTo>
                    <a:cubicBezTo>
                      <a:pt x="96" y="169"/>
                      <a:pt x="99" y="179"/>
                      <a:pt x="100" y="189"/>
                    </a:cubicBezTo>
                    <a:cubicBezTo>
                      <a:pt x="100" y="189"/>
                      <a:pt x="100" y="190"/>
                      <a:pt x="100" y="190"/>
                    </a:cubicBezTo>
                    <a:cubicBezTo>
                      <a:pt x="101" y="193"/>
                      <a:pt x="101" y="196"/>
                      <a:pt x="102" y="198"/>
                    </a:cubicBezTo>
                    <a:cubicBezTo>
                      <a:pt x="102" y="198"/>
                      <a:pt x="102" y="198"/>
                      <a:pt x="102" y="198"/>
                    </a:cubicBezTo>
                    <a:cubicBezTo>
                      <a:pt x="102" y="198"/>
                      <a:pt x="102" y="197"/>
                      <a:pt x="102" y="197"/>
                    </a:cubicBezTo>
                    <a:cubicBezTo>
                      <a:pt x="102" y="196"/>
                      <a:pt x="102" y="196"/>
                      <a:pt x="102" y="195"/>
                    </a:cubicBezTo>
                    <a:cubicBezTo>
                      <a:pt x="102" y="195"/>
                      <a:pt x="103" y="195"/>
                      <a:pt x="103" y="195"/>
                    </a:cubicBezTo>
                    <a:cubicBezTo>
                      <a:pt x="102" y="192"/>
                      <a:pt x="102" y="189"/>
                      <a:pt x="101" y="186"/>
                    </a:cubicBezTo>
                    <a:cubicBezTo>
                      <a:pt x="101" y="186"/>
                      <a:pt x="101" y="186"/>
                      <a:pt x="101" y="186"/>
                    </a:cubicBezTo>
                    <a:cubicBezTo>
                      <a:pt x="101" y="186"/>
                      <a:pt x="101" y="185"/>
                      <a:pt x="101" y="185"/>
                    </a:cubicBezTo>
                    <a:cubicBezTo>
                      <a:pt x="101" y="185"/>
                      <a:pt x="101" y="185"/>
                      <a:pt x="101" y="185"/>
                    </a:cubicBezTo>
                    <a:cubicBezTo>
                      <a:pt x="100" y="175"/>
                      <a:pt x="97" y="165"/>
                      <a:pt x="94" y="155"/>
                    </a:cubicBezTo>
                    <a:cubicBezTo>
                      <a:pt x="94" y="155"/>
                      <a:pt x="94" y="155"/>
                      <a:pt x="94" y="155"/>
                    </a:cubicBezTo>
                    <a:cubicBezTo>
                      <a:pt x="94" y="155"/>
                      <a:pt x="94" y="154"/>
                      <a:pt x="93" y="154"/>
                    </a:cubicBezTo>
                    <a:cubicBezTo>
                      <a:pt x="93" y="154"/>
                      <a:pt x="93" y="154"/>
                      <a:pt x="93" y="154"/>
                    </a:cubicBezTo>
                    <a:cubicBezTo>
                      <a:pt x="82" y="120"/>
                      <a:pt x="63" y="83"/>
                      <a:pt x="34" y="43"/>
                    </a:cubicBezTo>
                    <a:cubicBezTo>
                      <a:pt x="34" y="43"/>
                      <a:pt x="34" y="43"/>
                      <a:pt x="34" y="43"/>
                    </a:cubicBezTo>
                    <a:cubicBezTo>
                      <a:pt x="34" y="42"/>
                      <a:pt x="33" y="41"/>
                      <a:pt x="33" y="41"/>
                    </a:cubicBezTo>
                    <a:cubicBezTo>
                      <a:pt x="33" y="41"/>
                      <a:pt x="33" y="41"/>
                      <a:pt x="33" y="41"/>
                    </a:cubicBezTo>
                    <a:cubicBezTo>
                      <a:pt x="33" y="41"/>
                      <a:pt x="33" y="41"/>
                      <a:pt x="33" y="41"/>
                    </a:cubicBezTo>
                    <a:cubicBezTo>
                      <a:pt x="26" y="31"/>
                      <a:pt x="19" y="21"/>
                      <a:pt x="11" y="11"/>
                    </a:cubicBezTo>
                    <a:cubicBezTo>
                      <a:pt x="11" y="11"/>
                      <a:pt x="11" y="11"/>
                      <a:pt x="11" y="11"/>
                    </a:cubicBezTo>
                    <a:cubicBezTo>
                      <a:pt x="10" y="11"/>
                      <a:pt x="10" y="10"/>
                      <a:pt x="9" y="9"/>
                    </a:cubicBezTo>
                    <a:cubicBezTo>
                      <a:pt x="9" y="9"/>
                      <a:pt x="9" y="9"/>
                      <a:pt x="9" y="9"/>
                    </a:cubicBezTo>
                    <a:cubicBezTo>
                      <a:pt x="9" y="9"/>
                      <a:pt x="9" y="9"/>
                      <a:pt x="9" y="9"/>
                    </a:cubicBezTo>
                    <a:cubicBezTo>
                      <a:pt x="7" y="6"/>
                      <a:pt x="4" y="3"/>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38" name="Freeform 400"/>
              <p:cNvSpPr>
                <a:spLocks noEditPoints="1"/>
              </p:cNvSpPr>
              <p:nvPr/>
            </p:nvSpPr>
            <p:spPr bwMode="auto">
              <a:xfrm>
                <a:off x="874" y="3501"/>
                <a:ext cx="526" cy="393"/>
              </a:xfrm>
              <a:custGeom>
                <a:avLst/>
                <a:gdLst>
                  <a:gd name="T0" fmla="*/ 76 w 339"/>
                  <a:gd name="T1" fmla="*/ 211 h 253"/>
                  <a:gd name="T2" fmla="*/ 72 w 339"/>
                  <a:gd name="T3" fmla="*/ 211 h 253"/>
                  <a:gd name="T4" fmla="*/ 60 w 339"/>
                  <a:gd name="T5" fmla="*/ 225 h 253"/>
                  <a:gd name="T6" fmla="*/ 60 w 339"/>
                  <a:gd name="T7" fmla="*/ 225 h 253"/>
                  <a:gd name="T8" fmla="*/ 59 w 339"/>
                  <a:gd name="T9" fmla="*/ 225 h 253"/>
                  <a:gd name="T10" fmla="*/ 59 w 339"/>
                  <a:gd name="T11" fmla="*/ 225 h 253"/>
                  <a:gd name="T12" fmla="*/ 20 w 339"/>
                  <a:gd name="T13" fmla="*/ 247 h 253"/>
                  <a:gd name="T14" fmla="*/ 20 w 339"/>
                  <a:gd name="T15" fmla="*/ 247 h 253"/>
                  <a:gd name="T16" fmla="*/ 19 w 339"/>
                  <a:gd name="T17" fmla="*/ 248 h 253"/>
                  <a:gd name="T18" fmla="*/ 19 w 339"/>
                  <a:gd name="T19" fmla="*/ 248 h 253"/>
                  <a:gd name="T20" fmla="*/ 0 w 339"/>
                  <a:gd name="T21" fmla="*/ 253 h 253"/>
                  <a:gd name="T22" fmla="*/ 22 w 339"/>
                  <a:gd name="T23" fmla="*/ 249 h 253"/>
                  <a:gd name="T24" fmla="*/ 24 w 339"/>
                  <a:gd name="T25" fmla="*/ 248 h 253"/>
                  <a:gd name="T26" fmla="*/ 5 w 339"/>
                  <a:gd name="T27" fmla="*/ 252 h 253"/>
                  <a:gd name="T28" fmla="*/ 23 w 339"/>
                  <a:gd name="T29" fmla="*/ 247 h 253"/>
                  <a:gd name="T30" fmla="*/ 24 w 339"/>
                  <a:gd name="T31" fmla="*/ 246 h 253"/>
                  <a:gd name="T32" fmla="*/ 63 w 339"/>
                  <a:gd name="T33" fmla="*/ 224 h 253"/>
                  <a:gd name="T34" fmla="*/ 64 w 339"/>
                  <a:gd name="T35" fmla="*/ 224 h 253"/>
                  <a:gd name="T36" fmla="*/ 76 w 339"/>
                  <a:gd name="T37" fmla="*/ 211 h 253"/>
                  <a:gd name="T38" fmla="*/ 85 w 339"/>
                  <a:gd name="T39" fmla="*/ 194 h 253"/>
                  <a:gd name="T40" fmla="*/ 81 w 339"/>
                  <a:gd name="T41" fmla="*/ 195 h 253"/>
                  <a:gd name="T42" fmla="*/ 72 w 339"/>
                  <a:gd name="T43" fmla="*/ 211 h 253"/>
                  <a:gd name="T44" fmla="*/ 76 w 339"/>
                  <a:gd name="T45" fmla="*/ 210 h 253"/>
                  <a:gd name="T46" fmla="*/ 76 w 339"/>
                  <a:gd name="T47" fmla="*/ 210 h 253"/>
                  <a:gd name="T48" fmla="*/ 85 w 339"/>
                  <a:gd name="T49" fmla="*/ 194 h 253"/>
                  <a:gd name="T50" fmla="*/ 163 w 339"/>
                  <a:gd name="T51" fmla="*/ 152 h 253"/>
                  <a:gd name="T52" fmla="*/ 144 w 339"/>
                  <a:gd name="T53" fmla="*/ 158 h 253"/>
                  <a:gd name="T54" fmla="*/ 85 w 339"/>
                  <a:gd name="T55" fmla="*/ 176 h 253"/>
                  <a:gd name="T56" fmla="*/ 81 w 339"/>
                  <a:gd name="T57" fmla="*/ 194 h 253"/>
                  <a:gd name="T58" fmla="*/ 85 w 339"/>
                  <a:gd name="T59" fmla="*/ 193 h 253"/>
                  <a:gd name="T60" fmla="*/ 85 w 339"/>
                  <a:gd name="T61" fmla="*/ 193 h 253"/>
                  <a:gd name="T62" fmla="*/ 89 w 339"/>
                  <a:gd name="T63" fmla="*/ 176 h 253"/>
                  <a:gd name="T64" fmla="*/ 144 w 339"/>
                  <a:gd name="T65" fmla="*/ 159 h 253"/>
                  <a:gd name="T66" fmla="*/ 163 w 339"/>
                  <a:gd name="T67" fmla="*/ 153 h 253"/>
                  <a:gd name="T68" fmla="*/ 163 w 339"/>
                  <a:gd name="T69" fmla="*/ 153 h 253"/>
                  <a:gd name="T70" fmla="*/ 163 w 339"/>
                  <a:gd name="T71" fmla="*/ 152 h 253"/>
                  <a:gd name="T72" fmla="*/ 337 w 339"/>
                  <a:gd name="T73" fmla="*/ 0 h 253"/>
                  <a:gd name="T74" fmla="*/ 263 w 339"/>
                  <a:gd name="T75" fmla="*/ 42 h 253"/>
                  <a:gd name="T76" fmla="*/ 266 w 339"/>
                  <a:gd name="T77" fmla="*/ 48 h 253"/>
                  <a:gd name="T78" fmla="*/ 266 w 339"/>
                  <a:gd name="T79" fmla="*/ 50 h 253"/>
                  <a:gd name="T80" fmla="*/ 272 w 339"/>
                  <a:gd name="T81" fmla="*/ 74 h 253"/>
                  <a:gd name="T82" fmla="*/ 272 w 339"/>
                  <a:gd name="T83" fmla="*/ 76 h 253"/>
                  <a:gd name="T84" fmla="*/ 273 w 339"/>
                  <a:gd name="T85" fmla="*/ 108 h 253"/>
                  <a:gd name="T86" fmla="*/ 167 w 339"/>
                  <a:gd name="T87" fmla="*/ 151 h 253"/>
                  <a:gd name="T88" fmla="*/ 167 w 339"/>
                  <a:gd name="T89" fmla="*/ 152 h 253"/>
                  <a:gd name="T90" fmla="*/ 277 w 339"/>
                  <a:gd name="T91" fmla="*/ 107 h 253"/>
                  <a:gd name="T92" fmla="*/ 276 w 339"/>
                  <a:gd name="T93" fmla="*/ 74 h 253"/>
                  <a:gd name="T94" fmla="*/ 276 w 339"/>
                  <a:gd name="T95" fmla="*/ 74 h 253"/>
                  <a:gd name="T96" fmla="*/ 276 w 339"/>
                  <a:gd name="T97" fmla="*/ 73 h 253"/>
                  <a:gd name="T98" fmla="*/ 276 w 339"/>
                  <a:gd name="T99" fmla="*/ 73 h 253"/>
                  <a:gd name="T100" fmla="*/ 276 w 339"/>
                  <a:gd name="T101" fmla="*/ 73 h 253"/>
                  <a:gd name="T102" fmla="*/ 270 w 339"/>
                  <a:gd name="T103" fmla="*/ 48 h 253"/>
                  <a:gd name="T104" fmla="*/ 270 w 339"/>
                  <a:gd name="T105" fmla="*/ 48 h 253"/>
                  <a:gd name="T106" fmla="*/ 270 w 339"/>
                  <a:gd name="T107" fmla="*/ 48 h 253"/>
                  <a:gd name="T108" fmla="*/ 269 w 339"/>
                  <a:gd name="T109" fmla="*/ 46 h 253"/>
                  <a:gd name="T110" fmla="*/ 269 w 339"/>
                  <a:gd name="T111" fmla="*/ 46 h 253"/>
                  <a:gd name="T112" fmla="*/ 269 w 339"/>
                  <a:gd name="T113" fmla="*/ 46 h 253"/>
                  <a:gd name="T114" fmla="*/ 269 w 339"/>
                  <a:gd name="T115" fmla="*/ 46 h 253"/>
                  <a:gd name="T116" fmla="*/ 268 w 339"/>
                  <a:gd name="T117" fmla="*/ 41 h 253"/>
                  <a:gd name="T118" fmla="*/ 339 w 339"/>
                  <a:gd name="T119" fmla="*/ 1 h 253"/>
                  <a:gd name="T120" fmla="*/ 337 w 339"/>
                  <a:gd name="T121" fmla="*/ 1 h 253"/>
                  <a:gd name="T122" fmla="*/ 337 w 339"/>
                  <a:gd name="T123"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9" h="253">
                    <a:moveTo>
                      <a:pt x="76" y="211"/>
                    </a:moveTo>
                    <a:cubicBezTo>
                      <a:pt x="75" y="211"/>
                      <a:pt x="73" y="211"/>
                      <a:pt x="72" y="211"/>
                    </a:cubicBezTo>
                    <a:cubicBezTo>
                      <a:pt x="69" y="216"/>
                      <a:pt x="65" y="221"/>
                      <a:pt x="60" y="225"/>
                    </a:cubicBezTo>
                    <a:cubicBezTo>
                      <a:pt x="60" y="225"/>
                      <a:pt x="60" y="225"/>
                      <a:pt x="60" y="225"/>
                    </a:cubicBezTo>
                    <a:cubicBezTo>
                      <a:pt x="59" y="225"/>
                      <a:pt x="59" y="225"/>
                      <a:pt x="59" y="225"/>
                    </a:cubicBezTo>
                    <a:cubicBezTo>
                      <a:pt x="59" y="225"/>
                      <a:pt x="59" y="225"/>
                      <a:pt x="59" y="225"/>
                    </a:cubicBezTo>
                    <a:cubicBezTo>
                      <a:pt x="49" y="234"/>
                      <a:pt x="36" y="242"/>
                      <a:pt x="20" y="247"/>
                    </a:cubicBezTo>
                    <a:cubicBezTo>
                      <a:pt x="20" y="247"/>
                      <a:pt x="20" y="247"/>
                      <a:pt x="20" y="247"/>
                    </a:cubicBezTo>
                    <a:cubicBezTo>
                      <a:pt x="19" y="248"/>
                      <a:pt x="19" y="248"/>
                      <a:pt x="19" y="248"/>
                    </a:cubicBezTo>
                    <a:cubicBezTo>
                      <a:pt x="19" y="248"/>
                      <a:pt x="19" y="248"/>
                      <a:pt x="19" y="248"/>
                    </a:cubicBezTo>
                    <a:cubicBezTo>
                      <a:pt x="13" y="250"/>
                      <a:pt x="7" y="252"/>
                      <a:pt x="0" y="253"/>
                    </a:cubicBezTo>
                    <a:cubicBezTo>
                      <a:pt x="7" y="252"/>
                      <a:pt x="14" y="250"/>
                      <a:pt x="22" y="249"/>
                    </a:cubicBezTo>
                    <a:cubicBezTo>
                      <a:pt x="23" y="248"/>
                      <a:pt x="23" y="248"/>
                      <a:pt x="24" y="248"/>
                    </a:cubicBezTo>
                    <a:cubicBezTo>
                      <a:pt x="18" y="249"/>
                      <a:pt x="12" y="251"/>
                      <a:pt x="5" y="252"/>
                    </a:cubicBezTo>
                    <a:cubicBezTo>
                      <a:pt x="11" y="251"/>
                      <a:pt x="17" y="249"/>
                      <a:pt x="23" y="247"/>
                    </a:cubicBezTo>
                    <a:cubicBezTo>
                      <a:pt x="24" y="246"/>
                      <a:pt x="24" y="246"/>
                      <a:pt x="24" y="246"/>
                    </a:cubicBezTo>
                    <a:cubicBezTo>
                      <a:pt x="40" y="241"/>
                      <a:pt x="53" y="233"/>
                      <a:pt x="63" y="224"/>
                    </a:cubicBezTo>
                    <a:cubicBezTo>
                      <a:pt x="64" y="224"/>
                      <a:pt x="64" y="224"/>
                      <a:pt x="64" y="224"/>
                    </a:cubicBezTo>
                    <a:cubicBezTo>
                      <a:pt x="69" y="220"/>
                      <a:pt x="73" y="215"/>
                      <a:pt x="76" y="211"/>
                    </a:cubicBezTo>
                    <a:moveTo>
                      <a:pt x="85" y="194"/>
                    </a:moveTo>
                    <a:cubicBezTo>
                      <a:pt x="83" y="194"/>
                      <a:pt x="82" y="194"/>
                      <a:pt x="81" y="195"/>
                    </a:cubicBezTo>
                    <a:cubicBezTo>
                      <a:pt x="79" y="200"/>
                      <a:pt x="76" y="206"/>
                      <a:pt x="72" y="211"/>
                    </a:cubicBezTo>
                    <a:cubicBezTo>
                      <a:pt x="74" y="210"/>
                      <a:pt x="75" y="210"/>
                      <a:pt x="76" y="210"/>
                    </a:cubicBezTo>
                    <a:cubicBezTo>
                      <a:pt x="76" y="210"/>
                      <a:pt x="76" y="210"/>
                      <a:pt x="76" y="210"/>
                    </a:cubicBezTo>
                    <a:cubicBezTo>
                      <a:pt x="80" y="205"/>
                      <a:pt x="83" y="199"/>
                      <a:pt x="85" y="194"/>
                    </a:cubicBezTo>
                    <a:moveTo>
                      <a:pt x="163" y="152"/>
                    </a:moveTo>
                    <a:cubicBezTo>
                      <a:pt x="157" y="154"/>
                      <a:pt x="150" y="156"/>
                      <a:pt x="144" y="158"/>
                    </a:cubicBezTo>
                    <a:cubicBezTo>
                      <a:pt x="124" y="165"/>
                      <a:pt x="105" y="170"/>
                      <a:pt x="85" y="176"/>
                    </a:cubicBezTo>
                    <a:cubicBezTo>
                      <a:pt x="85" y="182"/>
                      <a:pt x="83" y="188"/>
                      <a:pt x="81" y="194"/>
                    </a:cubicBezTo>
                    <a:cubicBezTo>
                      <a:pt x="82" y="194"/>
                      <a:pt x="84" y="193"/>
                      <a:pt x="85" y="193"/>
                    </a:cubicBezTo>
                    <a:cubicBezTo>
                      <a:pt x="85" y="193"/>
                      <a:pt x="85" y="193"/>
                      <a:pt x="85" y="193"/>
                    </a:cubicBezTo>
                    <a:cubicBezTo>
                      <a:pt x="87" y="187"/>
                      <a:pt x="88" y="182"/>
                      <a:pt x="89" y="176"/>
                    </a:cubicBezTo>
                    <a:cubicBezTo>
                      <a:pt x="108" y="171"/>
                      <a:pt x="126" y="165"/>
                      <a:pt x="144" y="159"/>
                    </a:cubicBezTo>
                    <a:cubicBezTo>
                      <a:pt x="150" y="157"/>
                      <a:pt x="157" y="155"/>
                      <a:pt x="163" y="153"/>
                    </a:cubicBezTo>
                    <a:cubicBezTo>
                      <a:pt x="163" y="153"/>
                      <a:pt x="163" y="153"/>
                      <a:pt x="163" y="153"/>
                    </a:cubicBezTo>
                    <a:cubicBezTo>
                      <a:pt x="163" y="152"/>
                      <a:pt x="163" y="152"/>
                      <a:pt x="163" y="152"/>
                    </a:cubicBezTo>
                    <a:moveTo>
                      <a:pt x="337" y="0"/>
                    </a:moveTo>
                    <a:cubicBezTo>
                      <a:pt x="313" y="15"/>
                      <a:pt x="289" y="29"/>
                      <a:pt x="263" y="42"/>
                    </a:cubicBezTo>
                    <a:cubicBezTo>
                      <a:pt x="264" y="44"/>
                      <a:pt x="265" y="46"/>
                      <a:pt x="266" y="48"/>
                    </a:cubicBezTo>
                    <a:cubicBezTo>
                      <a:pt x="266" y="49"/>
                      <a:pt x="266" y="49"/>
                      <a:pt x="266" y="50"/>
                    </a:cubicBezTo>
                    <a:cubicBezTo>
                      <a:pt x="269" y="58"/>
                      <a:pt x="271" y="66"/>
                      <a:pt x="272" y="74"/>
                    </a:cubicBezTo>
                    <a:cubicBezTo>
                      <a:pt x="272" y="75"/>
                      <a:pt x="272" y="75"/>
                      <a:pt x="272" y="76"/>
                    </a:cubicBezTo>
                    <a:cubicBezTo>
                      <a:pt x="274" y="87"/>
                      <a:pt x="274" y="98"/>
                      <a:pt x="273" y="108"/>
                    </a:cubicBezTo>
                    <a:cubicBezTo>
                      <a:pt x="239" y="124"/>
                      <a:pt x="204" y="138"/>
                      <a:pt x="167" y="151"/>
                    </a:cubicBezTo>
                    <a:cubicBezTo>
                      <a:pt x="167" y="152"/>
                      <a:pt x="167" y="152"/>
                      <a:pt x="167" y="152"/>
                    </a:cubicBezTo>
                    <a:cubicBezTo>
                      <a:pt x="205" y="139"/>
                      <a:pt x="242" y="124"/>
                      <a:pt x="277" y="107"/>
                    </a:cubicBezTo>
                    <a:cubicBezTo>
                      <a:pt x="278" y="97"/>
                      <a:pt x="278" y="86"/>
                      <a:pt x="276" y="74"/>
                    </a:cubicBezTo>
                    <a:cubicBezTo>
                      <a:pt x="276" y="74"/>
                      <a:pt x="276" y="74"/>
                      <a:pt x="276" y="74"/>
                    </a:cubicBezTo>
                    <a:cubicBezTo>
                      <a:pt x="276" y="73"/>
                      <a:pt x="276" y="73"/>
                      <a:pt x="276" y="73"/>
                    </a:cubicBezTo>
                    <a:cubicBezTo>
                      <a:pt x="276" y="73"/>
                      <a:pt x="276" y="73"/>
                      <a:pt x="276" y="73"/>
                    </a:cubicBezTo>
                    <a:cubicBezTo>
                      <a:pt x="276" y="73"/>
                      <a:pt x="276" y="73"/>
                      <a:pt x="276" y="73"/>
                    </a:cubicBezTo>
                    <a:cubicBezTo>
                      <a:pt x="275" y="65"/>
                      <a:pt x="273" y="56"/>
                      <a:pt x="270" y="48"/>
                    </a:cubicBezTo>
                    <a:cubicBezTo>
                      <a:pt x="270" y="48"/>
                      <a:pt x="270" y="48"/>
                      <a:pt x="270" y="48"/>
                    </a:cubicBezTo>
                    <a:cubicBezTo>
                      <a:pt x="270" y="48"/>
                      <a:pt x="270" y="48"/>
                      <a:pt x="270" y="48"/>
                    </a:cubicBezTo>
                    <a:cubicBezTo>
                      <a:pt x="270" y="47"/>
                      <a:pt x="270" y="47"/>
                      <a:pt x="269" y="46"/>
                    </a:cubicBezTo>
                    <a:cubicBezTo>
                      <a:pt x="269" y="46"/>
                      <a:pt x="269" y="46"/>
                      <a:pt x="269" y="46"/>
                    </a:cubicBezTo>
                    <a:cubicBezTo>
                      <a:pt x="269" y="46"/>
                      <a:pt x="269" y="46"/>
                      <a:pt x="269" y="46"/>
                    </a:cubicBezTo>
                    <a:cubicBezTo>
                      <a:pt x="269" y="46"/>
                      <a:pt x="269" y="46"/>
                      <a:pt x="269" y="46"/>
                    </a:cubicBezTo>
                    <a:cubicBezTo>
                      <a:pt x="269" y="45"/>
                      <a:pt x="268" y="43"/>
                      <a:pt x="268" y="41"/>
                    </a:cubicBezTo>
                    <a:cubicBezTo>
                      <a:pt x="292" y="29"/>
                      <a:pt x="315" y="15"/>
                      <a:pt x="339" y="1"/>
                    </a:cubicBezTo>
                    <a:cubicBezTo>
                      <a:pt x="338" y="1"/>
                      <a:pt x="338" y="1"/>
                      <a:pt x="337" y="1"/>
                    </a:cubicBezTo>
                    <a:cubicBezTo>
                      <a:pt x="337" y="0"/>
                      <a:pt x="337" y="0"/>
                      <a:pt x="33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39" name="Freeform 401"/>
              <p:cNvSpPr>
                <a:spLocks noEditPoints="1"/>
              </p:cNvSpPr>
              <p:nvPr/>
            </p:nvSpPr>
            <p:spPr bwMode="auto">
              <a:xfrm>
                <a:off x="2077" y="2674"/>
                <a:ext cx="39" cy="223"/>
              </a:xfrm>
              <a:custGeom>
                <a:avLst/>
                <a:gdLst>
                  <a:gd name="T0" fmla="*/ 25 w 25"/>
                  <a:gd name="T1" fmla="*/ 92 h 144"/>
                  <a:gd name="T2" fmla="*/ 24 w 25"/>
                  <a:gd name="T3" fmla="*/ 96 h 144"/>
                  <a:gd name="T4" fmla="*/ 23 w 25"/>
                  <a:gd name="T5" fmla="*/ 108 h 144"/>
                  <a:gd name="T6" fmla="*/ 23 w 25"/>
                  <a:gd name="T7" fmla="*/ 108 h 144"/>
                  <a:gd name="T8" fmla="*/ 23 w 25"/>
                  <a:gd name="T9" fmla="*/ 108 h 144"/>
                  <a:gd name="T10" fmla="*/ 23 w 25"/>
                  <a:gd name="T11" fmla="*/ 109 h 144"/>
                  <a:gd name="T12" fmla="*/ 23 w 25"/>
                  <a:gd name="T13" fmla="*/ 109 h 144"/>
                  <a:gd name="T14" fmla="*/ 22 w 25"/>
                  <a:gd name="T15" fmla="*/ 118 h 144"/>
                  <a:gd name="T16" fmla="*/ 22 w 25"/>
                  <a:gd name="T17" fmla="*/ 118 h 144"/>
                  <a:gd name="T18" fmla="*/ 22 w 25"/>
                  <a:gd name="T19" fmla="*/ 119 h 144"/>
                  <a:gd name="T20" fmla="*/ 22 w 25"/>
                  <a:gd name="T21" fmla="*/ 119 h 144"/>
                  <a:gd name="T22" fmla="*/ 15 w 25"/>
                  <a:gd name="T23" fmla="*/ 144 h 144"/>
                  <a:gd name="T24" fmla="*/ 17 w 25"/>
                  <a:gd name="T25" fmla="*/ 140 h 144"/>
                  <a:gd name="T26" fmla="*/ 24 w 25"/>
                  <a:gd name="T27" fmla="*/ 115 h 144"/>
                  <a:gd name="T28" fmla="*/ 24 w 25"/>
                  <a:gd name="T29" fmla="*/ 114 h 144"/>
                  <a:gd name="T30" fmla="*/ 25 w 25"/>
                  <a:gd name="T31" fmla="*/ 106 h 144"/>
                  <a:gd name="T32" fmla="*/ 25 w 25"/>
                  <a:gd name="T33" fmla="*/ 104 h 144"/>
                  <a:gd name="T34" fmla="*/ 25 w 25"/>
                  <a:gd name="T35" fmla="*/ 92 h 144"/>
                  <a:gd name="T36" fmla="*/ 1 w 25"/>
                  <a:gd name="T37" fmla="*/ 0 h 144"/>
                  <a:gd name="T38" fmla="*/ 0 w 25"/>
                  <a:gd name="T39" fmla="*/ 4 h 144"/>
                  <a:gd name="T40" fmla="*/ 1 w 25"/>
                  <a:gd name="T41" fmla="*/ 7 h 144"/>
                  <a:gd name="T42" fmla="*/ 2 w 25"/>
                  <a:gd name="T43" fmla="*/ 9 h 144"/>
                  <a:gd name="T44" fmla="*/ 13 w 25"/>
                  <a:gd name="T45" fmla="*/ 38 h 144"/>
                  <a:gd name="T46" fmla="*/ 14 w 25"/>
                  <a:gd name="T47" fmla="*/ 40 h 144"/>
                  <a:gd name="T48" fmla="*/ 22 w 25"/>
                  <a:gd name="T49" fmla="*/ 75 h 144"/>
                  <a:gd name="T50" fmla="*/ 24 w 25"/>
                  <a:gd name="T51" fmla="*/ 71 h 144"/>
                  <a:gd name="T52" fmla="*/ 15 w 25"/>
                  <a:gd name="T53" fmla="*/ 36 h 144"/>
                  <a:gd name="T54" fmla="*/ 15 w 25"/>
                  <a:gd name="T55" fmla="*/ 36 h 144"/>
                  <a:gd name="T56" fmla="*/ 15 w 25"/>
                  <a:gd name="T57" fmla="*/ 34 h 144"/>
                  <a:gd name="T58" fmla="*/ 15 w 25"/>
                  <a:gd name="T59" fmla="*/ 34 h 144"/>
                  <a:gd name="T60" fmla="*/ 15 w 25"/>
                  <a:gd name="T61" fmla="*/ 34 h 144"/>
                  <a:gd name="T62" fmla="*/ 4 w 25"/>
                  <a:gd name="T63" fmla="*/ 5 h 144"/>
                  <a:gd name="T64" fmla="*/ 4 w 25"/>
                  <a:gd name="T65" fmla="*/ 5 h 144"/>
                  <a:gd name="T66" fmla="*/ 3 w 25"/>
                  <a:gd name="T67" fmla="*/ 3 h 144"/>
                  <a:gd name="T68" fmla="*/ 3 w 25"/>
                  <a:gd name="T69" fmla="*/ 3 h 144"/>
                  <a:gd name="T70" fmla="*/ 3 w 25"/>
                  <a:gd name="T71" fmla="*/ 3 h 144"/>
                  <a:gd name="T72" fmla="*/ 3 w 25"/>
                  <a:gd name="T73" fmla="*/ 3 h 144"/>
                  <a:gd name="T74" fmla="*/ 3 w 25"/>
                  <a:gd name="T75" fmla="*/ 3 h 144"/>
                  <a:gd name="T76" fmla="*/ 1 w 25"/>
                  <a:gd name="T77"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 h="144">
                    <a:moveTo>
                      <a:pt x="25" y="92"/>
                    </a:moveTo>
                    <a:cubicBezTo>
                      <a:pt x="25" y="94"/>
                      <a:pt x="24" y="95"/>
                      <a:pt x="24" y="96"/>
                    </a:cubicBezTo>
                    <a:cubicBezTo>
                      <a:pt x="24" y="100"/>
                      <a:pt x="24" y="104"/>
                      <a:pt x="23" y="108"/>
                    </a:cubicBezTo>
                    <a:cubicBezTo>
                      <a:pt x="23" y="108"/>
                      <a:pt x="23" y="108"/>
                      <a:pt x="23" y="108"/>
                    </a:cubicBezTo>
                    <a:cubicBezTo>
                      <a:pt x="23" y="108"/>
                      <a:pt x="23" y="108"/>
                      <a:pt x="23" y="108"/>
                    </a:cubicBezTo>
                    <a:cubicBezTo>
                      <a:pt x="23" y="108"/>
                      <a:pt x="23" y="109"/>
                      <a:pt x="23" y="109"/>
                    </a:cubicBezTo>
                    <a:cubicBezTo>
                      <a:pt x="23" y="109"/>
                      <a:pt x="23" y="109"/>
                      <a:pt x="23" y="109"/>
                    </a:cubicBezTo>
                    <a:cubicBezTo>
                      <a:pt x="23" y="112"/>
                      <a:pt x="23" y="115"/>
                      <a:pt x="22" y="118"/>
                    </a:cubicBezTo>
                    <a:cubicBezTo>
                      <a:pt x="22" y="118"/>
                      <a:pt x="22" y="118"/>
                      <a:pt x="22" y="118"/>
                    </a:cubicBezTo>
                    <a:cubicBezTo>
                      <a:pt x="22" y="118"/>
                      <a:pt x="22" y="119"/>
                      <a:pt x="22" y="119"/>
                    </a:cubicBezTo>
                    <a:cubicBezTo>
                      <a:pt x="22" y="119"/>
                      <a:pt x="22" y="119"/>
                      <a:pt x="22" y="119"/>
                    </a:cubicBezTo>
                    <a:cubicBezTo>
                      <a:pt x="21" y="128"/>
                      <a:pt x="18" y="136"/>
                      <a:pt x="15" y="144"/>
                    </a:cubicBezTo>
                    <a:cubicBezTo>
                      <a:pt x="16" y="143"/>
                      <a:pt x="17" y="141"/>
                      <a:pt x="17" y="140"/>
                    </a:cubicBezTo>
                    <a:cubicBezTo>
                      <a:pt x="20" y="132"/>
                      <a:pt x="22" y="124"/>
                      <a:pt x="24" y="115"/>
                    </a:cubicBezTo>
                    <a:cubicBezTo>
                      <a:pt x="24" y="115"/>
                      <a:pt x="24" y="115"/>
                      <a:pt x="24" y="114"/>
                    </a:cubicBezTo>
                    <a:cubicBezTo>
                      <a:pt x="24" y="111"/>
                      <a:pt x="25" y="108"/>
                      <a:pt x="25" y="106"/>
                    </a:cubicBezTo>
                    <a:cubicBezTo>
                      <a:pt x="25" y="105"/>
                      <a:pt x="25" y="105"/>
                      <a:pt x="25" y="104"/>
                    </a:cubicBezTo>
                    <a:cubicBezTo>
                      <a:pt x="25" y="100"/>
                      <a:pt x="25" y="96"/>
                      <a:pt x="25" y="92"/>
                    </a:cubicBezTo>
                    <a:moveTo>
                      <a:pt x="1" y="0"/>
                    </a:moveTo>
                    <a:cubicBezTo>
                      <a:pt x="1" y="2"/>
                      <a:pt x="0" y="3"/>
                      <a:pt x="0" y="4"/>
                    </a:cubicBezTo>
                    <a:cubicBezTo>
                      <a:pt x="0" y="5"/>
                      <a:pt x="1" y="6"/>
                      <a:pt x="1" y="7"/>
                    </a:cubicBezTo>
                    <a:cubicBezTo>
                      <a:pt x="1" y="8"/>
                      <a:pt x="2" y="8"/>
                      <a:pt x="2" y="9"/>
                    </a:cubicBezTo>
                    <a:cubicBezTo>
                      <a:pt x="6" y="19"/>
                      <a:pt x="10" y="28"/>
                      <a:pt x="13" y="38"/>
                    </a:cubicBezTo>
                    <a:cubicBezTo>
                      <a:pt x="13" y="38"/>
                      <a:pt x="14" y="39"/>
                      <a:pt x="14" y="40"/>
                    </a:cubicBezTo>
                    <a:cubicBezTo>
                      <a:pt x="18" y="52"/>
                      <a:pt x="20" y="64"/>
                      <a:pt x="22" y="75"/>
                    </a:cubicBezTo>
                    <a:cubicBezTo>
                      <a:pt x="23" y="74"/>
                      <a:pt x="23" y="72"/>
                      <a:pt x="24" y="71"/>
                    </a:cubicBezTo>
                    <a:cubicBezTo>
                      <a:pt x="22" y="60"/>
                      <a:pt x="19" y="48"/>
                      <a:pt x="15" y="36"/>
                    </a:cubicBezTo>
                    <a:cubicBezTo>
                      <a:pt x="15" y="36"/>
                      <a:pt x="15" y="36"/>
                      <a:pt x="15" y="36"/>
                    </a:cubicBezTo>
                    <a:cubicBezTo>
                      <a:pt x="15" y="35"/>
                      <a:pt x="15" y="35"/>
                      <a:pt x="15" y="34"/>
                    </a:cubicBezTo>
                    <a:cubicBezTo>
                      <a:pt x="15" y="34"/>
                      <a:pt x="15" y="34"/>
                      <a:pt x="15" y="34"/>
                    </a:cubicBezTo>
                    <a:cubicBezTo>
                      <a:pt x="15" y="34"/>
                      <a:pt x="15" y="34"/>
                      <a:pt x="15" y="34"/>
                    </a:cubicBezTo>
                    <a:cubicBezTo>
                      <a:pt x="12" y="25"/>
                      <a:pt x="8" y="15"/>
                      <a:pt x="4" y="5"/>
                    </a:cubicBezTo>
                    <a:cubicBezTo>
                      <a:pt x="4" y="5"/>
                      <a:pt x="4" y="5"/>
                      <a:pt x="4" y="5"/>
                    </a:cubicBezTo>
                    <a:cubicBezTo>
                      <a:pt x="3" y="5"/>
                      <a:pt x="3" y="4"/>
                      <a:pt x="3" y="3"/>
                    </a:cubicBezTo>
                    <a:cubicBezTo>
                      <a:pt x="3" y="3"/>
                      <a:pt x="3" y="3"/>
                      <a:pt x="3" y="3"/>
                    </a:cubicBezTo>
                    <a:cubicBezTo>
                      <a:pt x="3" y="3"/>
                      <a:pt x="3" y="3"/>
                      <a:pt x="3" y="3"/>
                    </a:cubicBezTo>
                    <a:cubicBezTo>
                      <a:pt x="3" y="3"/>
                      <a:pt x="3" y="3"/>
                      <a:pt x="3" y="3"/>
                    </a:cubicBezTo>
                    <a:cubicBezTo>
                      <a:pt x="3" y="3"/>
                      <a:pt x="3" y="3"/>
                      <a:pt x="3" y="3"/>
                    </a:cubicBezTo>
                    <a:cubicBezTo>
                      <a:pt x="2" y="2"/>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40" name="Freeform 402"/>
              <p:cNvSpPr>
                <a:spLocks noEditPoints="1"/>
              </p:cNvSpPr>
              <p:nvPr/>
            </p:nvSpPr>
            <p:spPr bwMode="auto">
              <a:xfrm>
                <a:off x="815" y="2793"/>
                <a:ext cx="1036" cy="1045"/>
              </a:xfrm>
              <a:custGeom>
                <a:avLst/>
                <a:gdLst>
                  <a:gd name="T0" fmla="*/ 123 w 667"/>
                  <a:gd name="T1" fmla="*/ 649 h 673"/>
                  <a:gd name="T2" fmla="*/ 119 w 667"/>
                  <a:gd name="T3" fmla="*/ 650 h 673"/>
                  <a:gd name="T4" fmla="*/ 0 w 667"/>
                  <a:gd name="T5" fmla="*/ 673 h 673"/>
                  <a:gd name="T6" fmla="*/ 119 w 667"/>
                  <a:gd name="T7" fmla="*/ 651 h 673"/>
                  <a:gd name="T8" fmla="*/ 171 w 667"/>
                  <a:gd name="T9" fmla="*/ 636 h 673"/>
                  <a:gd name="T10" fmla="*/ 172 w 667"/>
                  <a:gd name="T11" fmla="*/ 636 h 673"/>
                  <a:gd name="T12" fmla="*/ 440 w 667"/>
                  <a:gd name="T13" fmla="*/ 514 h 673"/>
                  <a:gd name="T14" fmla="*/ 436 w 667"/>
                  <a:gd name="T15" fmla="*/ 516 h 673"/>
                  <a:gd name="T16" fmla="*/ 228 w 667"/>
                  <a:gd name="T17" fmla="*/ 617 h 673"/>
                  <a:gd name="T18" fmla="*/ 436 w 667"/>
                  <a:gd name="T19" fmla="*/ 517 h 673"/>
                  <a:gd name="T20" fmla="*/ 450 w 667"/>
                  <a:gd name="T21" fmla="*/ 508 h 673"/>
                  <a:gd name="T22" fmla="*/ 664 w 667"/>
                  <a:gd name="T23" fmla="*/ 314 h 673"/>
                  <a:gd name="T24" fmla="*/ 658 w 667"/>
                  <a:gd name="T25" fmla="*/ 330 h 673"/>
                  <a:gd name="T26" fmla="*/ 631 w 667"/>
                  <a:gd name="T27" fmla="*/ 359 h 673"/>
                  <a:gd name="T28" fmla="*/ 626 w 667"/>
                  <a:gd name="T29" fmla="*/ 364 h 673"/>
                  <a:gd name="T30" fmla="*/ 626 w 667"/>
                  <a:gd name="T31" fmla="*/ 364 h 673"/>
                  <a:gd name="T32" fmla="*/ 624 w 667"/>
                  <a:gd name="T33" fmla="*/ 367 h 673"/>
                  <a:gd name="T34" fmla="*/ 617 w 667"/>
                  <a:gd name="T35" fmla="*/ 373 h 673"/>
                  <a:gd name="T36" fmla="*/ 617 w 667"/>
                  <a:gd name="T37" fmla="*/ 373 h 673"/>
                  <a:gd name="T38" fmla="*/ 584 w 667"/>
                  <a:gd name="T39" fmla="*/ 405 h 673"/>
                  <a:gd name="T40" fmla="*/ 581 w 667"/>
                  <a:gd name="T41" fmla="*/ 408 h 673"/>
                  <a:gd name="T42" fmla="*/ 476 w 667"/>
                  <a:gd name="T43" fmla="*/ 491 h 673"/>
                  <a:gd name="T44" fmla="*/ 580 w 667"/>
                  <a:gd name="T45" fmla="*/ 409 h 673"/>
                  <a:gd name="T46" fmla="*/ 583 w 667"/>
                  <a:gd name="T47" fmla="*/ 406 h 673"/>
                  <a:gd name="T48" fmla="*/ 617 w 667"/>
                  <a:gd name="T49" fmla="*/ 374 h 673"/>
                  <a:gd name="T50" fmla="*/ 626 w 667"/>
                  <a:gd name="T51" fmla="*/ 365 h 673"/>
                  <a:gd name="T52" fmla="*/ 660 w 667"/>
                  <a:gd name="T53" fmla="*/ 329 h 673"/>
                  <a:gd name="T54" fmla="*/ 658 w 667"/>
                  <a:gd name="T55" fmla="*/ 231 h 673"/>
                  <a:gd name="T56" fmla="*/ 656 w 667"/>
                  <a:gd name="T57" fmla="*/ 234 h 673"/>
                  <a:gd name="T58" fmla="*/ 664 w 667"/>
                  <a:gd name="T59" fmla="*/ 277 h 673"/>
                  <a:gd name="T60" fmla="*/ 664 w 667"/>
                  <a:gd name="T61" fmla="*/ 299 h 673"/>
                  <a:gd name="T62" fmla="*/ 667 w 667"/>
                  <a:gd name="T63" fmla="*/ 296 h 673"/>
                  <a:gd name="T64" fmla="*/ 667 w 667"/>
                  <a:gd name="T65" fmla="*/ 275 h 673"/>
                  <a:gd name="T66" fmla="*/ 667 w 667"/>
                  <a:gd name="T67" fmla="*/ 274 h 673"/>
                  <a:gd name="T68" fmla="*/ 498 w 667"/>
                  <a:gd name="T69" fmla="*/ 0 h 673"/>
                  <a:gd name="T70" fmla="*/ 498 w 667"/>
                  <a:gd name="T71" fmla="*/ 1 h 673"/>
                  <a:gd name="T72" fmla="*/ 496 w 667"/>
                  <a:gd name="T73" fmla="*/ 4 h 673"/>
                  <a:gd name="T74" fmla="*/ 588 w 667"/>
                  <a:gd name="T75" fmla="*/ 110 h 673"/>
                  <a:gd name="T76" fmla="*/ 595 w 667"/>
                  <a:gd name="T77" fmla="*/ 119 h 673"/>
                  <a:gd name="T78" fmla="*/ 605 w 667"/>
                  <a:gd name="T79" fmla="*/ 134 h 673"/>
                  <a:gd name="T80" fmla="*/ 611 w 667"/>
                  <a:gd name="T81" fmla="*/ 143 h 673"/>
                  <a:gd name="T82" fmla="*/ 647 w 667"/>
                  <a:gd name="T83" fmla="*/ 211 h 673"/>
                  <a:gd name="T84" fmla="*/ 649 w 667"/>
                  <a:gd name="T85" fmla="*/ 209 h 673"/>
                  <a:gd name="T86" fmla="*/ 615 w 667"/>
                  <a:gd name="T87" fmla="*/ 142 h 673"/>
                  <a:gd name="T88" fmla="*/ 614 w 667"/>
                  <a:gd name="T89" fmla="*/ 140 h 673"/>
                  <a:gd name="T90" fmla="*/ 609 w 667"/>
                  <a:gd name="T91" fmla="*/ 133 h 673"/>
                  <a:gd name="T92" fmla="*/ 608 w 667"/>
                  <a:gd name="T93" fmla="*/ 131 h 673"/>
                  <a:gd name="T94" fmla="*/ 598 w 667"/>
                  <a:gd name="T95" fmla="*/ 118 h 673"/>
                  <a:gd name="T96" fmla="*/ 597 w 667"/>
                  <a:gd name="T97" fmla="*/ 116 h 673"/>
                  <a:gd name="T98" fmla="*/ 597 w 667"/>
                  <a:gd name="T99" fmla="*/ 116 h 673"/>
                  <a:gd name="T100" fmla="*/ 592 w 667"/>
                  <a:gd name="T101" fmla="*/ 109 h 673"/>
                  <a:gd name="T102" fmla="*/ 591 w 667"/>
                  <a:gd name="T103" fmla="*/ 107 h 673"/>
                  <a:gd name="T104" fmla="*/ 501 w 667"/>
                  <a:gd name="T105" fmla="*/ 3 h 673"/>
                  <a:gd name="T106" fmla="*/ 500 w 667"/>
                  <a:gd name="T107" fmla="*/ 3 h 673"/>
                  <a:gd name="T108" fmla="*/ 498 w 667"/>
                  <a:gd name="T109" fmla="*/ 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67" h="673">
                    <a:moveTo>
                      <a:pt x="172" y="636"/>
                    </a:moveTo>
                    <a:cubicBezTo>
                      <a:pt x="156" y="640"/>
                      <a:pt x="139" y="645"/>
                      <a:pt x="123" y="649"/>
                    </a:cubicBezTo>
                    <a:cubicBezTo>
                      <a:pt x="123" y="649"/>
                      <a:pt x="123" y="649"/>
                      <a:pt x="123" y="649"/>
                    </a:cubicBezTo>
                    <a:cubicBezTo>
                      <a:pt x="122" y="649"/>
                      <a:pt x="120" y="650"/>
                      <a:pt x="119" y="650"/>
                    </a:cubicBezTo>
                    <a:cubicBezTo>
                      <a:pt x="119" y="650"/>
                      <a:pt x="119" y="650"/>
                      <a:pt x="119" y="650"/>
                    </a:cubicBezTo>
                    <a:cubicBezTo>
                      <a:pt x="80" y="660"/>
                      <a:pt x="40" y="667"/>
                      <a:pt x="0" y="673"/>
                    </a:cubicBezTo>
                    <a:cubicBezTo>
                      <a:pt x="0" y="673"/>
                      <a:pt x="0" y="673"/>
                      <a:pt x="0" y="673"/>
                    </a:cubicBezTo>
                    <a:cubicBezTo>
                      <a:pt x="40" y="668"/>
                      <a:pt x="80" y="660"/>
                      <a:pt x="119" y="651"/>
                    </a:cubicBezTo>
                    <a:cubicBezTo>
                      <a:pt x="120" y="650"/>
                      <a:pt x="121" y="650"/>
                      <a:pt x="123" y="650"/>
                    </a:cubicBezTo>
                    <a:cubicBezTo>
                      <a:pt x="139" y="646"/>
                      <a:pt x="155" y="641"/>
                      <a:pt x="171" y="636"/>
                    </a:cubicBezTo>
                    <a:cubicBezTo>
                      <a:pt x="171" y="636"/>
                      <a:pt x="171" y="636"/>
                      <a:pt x="171" y="636"/>
                    </a:cubicBezTo>
                    <a:cubicBezTo>
                      <a:pt x="172" y="636"/>
                      <a:pt x="172" y="636"/>
                      <a:pt x="172" y="636"/>
                    </a:cubicBezTo>
                    <a:moveTo>
                      <a:pt x="450" y="508"/>
                    </a:moveTo>
                    <a:cubicBezTo>
                      <a:pt x="446" y="510"/>
                      <a:pt x="443" y="512"/>
                      <a:pt x="440" y="514"/>
                    </a:cubicBezTo>
                    <a:cubicBezTo>
                      <a:pt x="440" y="514"/>
                      <a:pt x="440" y="514"/>
                      <a:pt x="440" y="514"/>
                    </a:cubicBezTo>
                    <a:cubicBezTo>
                      <a:pt x="439" y="515"/>
                      <a:pt x="438" y="516"/>
                      <a:pt x="436" y="516"/>
                    </a:cubicBezTo>
                    <a:cubicBezTo>
                      <a:pt x="436" y="516"/>
                      <a:pt x="436" y="516"/>
                      <a:pt x="436" y="516"/>
                    </a:cubicBezTo>
                    <a:cubicBezTo>
                      <a:pt x="372" y="557"/>
                      <a:pt x="302" y="591"/>
                      <a:pt x="228" y="617"/>
                    </a:cubicBezTo>
                    <a:cubicBezTo>
                      <a:pt x="228" y="617"/>
                      <a:pt x="228" y="617"/>
                      <a:pt x="228" y="617"/>
                    </a:cubicBezTo>
                    <a:cubicBezTo>
                      <a:pt x="302" y="591"/>
                      <a:pt x="372" y="558"/>
                      <a:pt x="436" y="517"/>
                    </a:cubicBezTo>
                    <a:cubicBezTo>
                      <a:pt x="437" y="517"/>
                      <a:pt x="438" y="516"/>
                      <a:pt x="439" y="515"/>
                    </a:cubicBezTo>
                    <a:cubicBezTo>
                      <a:pt x="443" y="513"/>
                      <a:pt x="447" y="511"/>
                      <a:pt x="450" y="508"/>
                    </a:cubicBezTo>
                    <a:cubicBezTo>
                      <a:pt x="450" y="508"/>
                      <a:pt x="450" y="508"/>
                      <a:pt x="450" y="508"/>
                    </a:cubicBezTo>
                    <a:moveTo>
                      <a:pt x="664" y="314"/>
                    </a:moveTo>
                    <a:cubicBezTo>
                      <a:pt x="663" y="315"/>
                      <a:pt x="663" y="316"/>
                      <a:pt x="662" y="317"/>
                    </a:cubicBezTo>
                    <a:cubicBezTo>
                      <a:pt x="661" y="322"/>
                      <a:pt x="659" y="326"/>
                      <a:pt x="658" y="330"/>
                    </a:cubicBezTo>
                    <a:cubicBezTo>
                      <a:pt x="649" y="340"/>
                      <a:pt x="640" y="350"/>
                      <a:pt x="631" y="359"/>
                    </a:cubicBezTo>
                    <a:cubicBezTo>
                      <a:pt x="631" y="359"/>
                      <a:pt x="631" y="359"/>
                      <a:pt x="631" y="359"/>
                    </a:cubicBezTo>
                    <a:cubicBezTo>
                      <a:pt x="631" y="359"/>
                      <a:pt x="631" y="359"/>
                      <a:pt x="631" y="359"/>
                    </a:cubicBezTo>
                    <a:cubicBezTo>
                      <a:pt x="629" y="361"/>
                      <a:pt x="628" y="362"/>
                      <a:pt x="626" y="364"/>
                    </a:cubicBezTo>
                    <a:cubicBezTo>
                      <a:pt x="626" y="364"/>
                      <a:pt x="626" y="364"/>
                      <a:pt x="626" y="364"/>
                    </a:cubicBezTo>
                    <a:cubicBezTo>
                      <a:pt x="626" y="364"/>
                      <a:pt x="626" y="364"/>
                      <a:pt x="626" y="364"/>
                    </a:cubicBezTo>
                    <a:cubicBezTo>
                      <a:pt x="626" y="364"/>
                      <a:pt x="626" y="364"/>
                      <a:pt x="626" y="364"/>
                    </a:cubicBezTo>
                    <a:cubicBezTo>
                      <a:pt x="625" y="365"/>
                      <a:pt x="625" y="366"/>
                      <a:pt x="624" y="367"/>
                    </a:cubicBezTo>
                    <a:cubicBezTo>
                      <a:pt x="624" y="367"/>
                      <a:pt x="624" y="367"/>
                      <a:pt x="624" y="367"/>
                    </a:cubicBezTo>
                    <a:cubicBezTo>
                      <a:pt x="621" y="369"/>
                      <a:pt x="619" y="371"/>
                      <a:pt x="617" y="373"/>
                    </a:cubicBezTo>
                    <a:cubicBezTo>
                      <a:pt x="617" y="373"/>
                      <a:pt x="617" y="373"/>
                      <a:pt x="617" y="373"/>
                    </a:cubicBezTo>
                    <a:cubicBezTo>
                      <a:pt x="617" y="373"/>
                      <a:pt x="617" y="373"/>
                      <a:pt x="617" y="373"/>
                    </a:cubicBezTo>
                    <a:cubicBezTo>
                      <a:pt x="606" y="384"/>
                      <a:pt x="595" y="395"/>
                      <a:pt x="584" y="405"/>
                    </a:cubicBezTo>
                    <a:cubicBezTo>
                      <a:pt x="584" y="405"/>
                      <a:pt x="584" y="405"/>
                      <a:pt x="584" y="405"/>
                    </a:cubicBezTo>
                    <a:cubicBezTo>
                      <a:pt x="583" y="406"/>
                      <a:pt x="582" y="407"/>
                      <a:pt x="581" y="408"/>
                    </a:cubicBezTo>
                    <a:cubicBezTo>
                      <a:pt x="581" y="408"/>
                      <a:pt x="581" y="408"/>
                      <a:pt x="581" y="408"/>
                    </a:cubicBezTo>
                    <a:cubicBezTo>
                      <a:pt x="581" y="408"/>
                      <a:pt x="581" y="408"/>
                      <a:pt x="581" y="408"/>
                    </a:cubicBezTo>
                    <a:cubicBezTo>
                      <a:pt x="548" y="437"/>
                      <a:pt x="513" y="465"/>
                      <a:pt x="476" y="491"/>
                    </a:cubicBezTo>
                    <a:cubicBezTo>
                      <a:pt x="476" y="491"/>
                      <a:pt x="475" y="491"/>
                      <a:pt x="475" y="492"/>
                    </a:cubicBezTo>
                    <a:cubicBezTo>
                      <a:pt x="512" y="467"/>
                      <a:pt x="547" y="439"/>
                      <a:pt x="580" y="409"/>
                    </a:cubicBezTo>
                    <a:cubicBezTo>
                      <a:pt x="580" y="409"/>
                      <a:pt x="580" y="409"/>
                      <a:pt x="580" y="409"/>
                    </a:cubicBezTo>
                    <a:cubicBezTo>
                      <a:pt x="581" y="408"/>
                      <a:pt x="582" y="407"/>
                      <a:pt x="583" y="406"/>
                    </a:cubicBezTo>
                    <a:cubicBezTo>
                      <a:pt x="583" y="406"/>
                      <a:pt x="583" y="406"/>
                      <a:pt x="583" y="406"/>
                    </a:cubicBezTo>
                    <a:cubicBezTo>
                      <a:pt x="595" y="396"/>
                      <a:pt x="606" y="385"/>
                      <a:pt x="617" y="374"/>
                    </a:cubicBezTo>
                    <a:cubicBezTo>
                      <a:pt x="619" y="372"/>
                      <a:pt x="621" y="370"/>
                      <a:pt x="623" y="368"/>
                    </a:cubicBezTo>
                    <a:cubicBezTo>
                      <a:pt x="624" y="367"/>
                      <a:pt x="625" y="366"/>
                      <a:pt x="626" y="365"/>
                    </a:cubicBezTo>
                    <a:cubicBezTo>
                      <a:pt x="627" y="363"/>
                      <a:pt x="629" y="362"/>
                      <a:pt x="631" y="360"/>
                    </a:cubicBezTo>
                    <a:cubicBezTo>
                      <a:pt x="641" y="350"/>
                      <a:pt x="650" y="339"/>
                      <a:pt x="660" y="329"/>
                    </a:cubicBezTo>
                    <a:cubicBezTo>
                      <a:pt x="662" y="324"/>
                      <a:pt x="663" y="319"/>
                      <a:pt x="664" y="314"/>
                    </a:cubicBezTo>
                    <a:moveTo>
                      <a:pt x="658" y="231"/>
                    </a:moveTo>
                    <a:cubicBezTo>
                      <a:pt x="658" y="232"/>
                      <a:pt x="658" y="232"/>
                      <a:pt x="658" y="232"/>
                    </a:cubicBezTo>
                    <a:cubicBezTo>
                      <a:pt x="657" y="232"/>
                      <a:pt x="657" y="233"/>
                      <a:pt x="656" y="234"/>
                    </a:cubicBezTo>
                    <a:cubicBezTo>
                      <a:pt x="656" y="234"/>
                      <a:pt x="656" y="234"/>
                      <a:pt x="656" y="234"/>
                    </a:cubicBezTo>
                    <a:cubicBezTo>
                      <a:pt x="660" y="249"/>
                      <a:pt x="663" y="263"/>
                      <a:pt x="664" y="277"/>
                    </a:cubicBezTo>
                    <a:cubicBezTo>
                      <a:pt x="664" y="277"/>
                      <a:pt x="664" y="278"/>
                      <a:pt x="664" y="278"/>
                    </a:cubicBezTo>
                    <a:cubicBezTo>
                      <a:pt x="665" y="285"/>
                      <a:pt x="665" y="292"/>
                      <a:pt x="664" y="299"/>
                    </a:cubicBezTo>
                    <a:cubicBezTo>
                      <a:pt x="664" y="299"/>
                      <a:pt x="665" y="298"/>
                      <a:pt x="665" y="298"/>
                    </a:cubicBezTo>
                    <a:cubicBezTo>
                      <a:pt x="665" y="297"/>
                      <a:pt x="666" y="297"/>
                      <a:pt x="667" y="296"/>
                    </a:cubicBezTo>
                    <a:cubicBezTo>
                      <a:pt x="667" y="289"/>
                      <a:pt x="667" y="282"/>
                      <a:pt x="667" y="275"/>
                    </a:cubicBezTo>
                    <a:cubicBezTo>
                      <a:pt x="667" y="275"/>
                      <a:pt x="667" y="275"/>
                      <a:pt x="667" y="275"/>
                    </a:cubicBezTo>
                    <a:cubicBezTo>
                      <a:pt x="667" y="275"/>
                      <a:pt x="667" y="274"/>
                      <a:pt x="667" y="274"/>
                    </a:cubicBezTo>
                    <a:cubicBezTo>
                      <a:pt x="667" y="274"/>
                      <a:pt x="667" y="274"/>
                      <a:pt x="667" y="274"/>
                    </a:cubicBezTo>
                    <a:cubicBezTo>
                      <a:pt x="666" y="260"/>
                      <a:pt x="663" y="246"/>
                      <a:pt x="658" y="231"/>
                    </a:cubicBezTo>
                    <a:moveTo>
                      <a:pt x="498" y="0"/>
                    </a:moveTo>
                    <a:cubicBezTo>
                      <a:pt x="498" y="1"/>
                      <a:pt x="498" y="1"/>
                      <a:pt x="498" y="1"/>
                    </a:cubicBezTo>
                    <a:cubicBezTo>
                      <a:pt x="498" y="1"/>
                      <a:pt x="498" y="1"/>
                      <a:pt x="498" y="1"/>
                    </a:cubicBezTo>
                    <a:cubicBezTo>
                      <a:pt x="497" y="2"/>
                      <a:pt x="496" y="3"/>
                      <a:pt x="496" y="4"/>
                    </a:cubicBezTo>
                    <a:cubicBezTo>
                      <a:pt x="496" y="4"/>
                      <a:pt x="496" y="4"/>
                      <a:pt x="496" y="4"/>
                    </a:cubicBezTo>
                    <a:cubicBezTo>
                      <a:pt x="497" y="5"/>
                      <a:pt x="498" y="6"/>
                      <a:pt x="498" y="6"/>
                    </a:cubicBezTo>
                    <a:cubicBezTo>
                      <a:pt x="534" y="43"/>
                      <a:pt x="564" y="77"/>
                      <a:pt x="588" y="110"/>
                    </a:cubicBezTo>
                    <a:cubicBezTo>
                      <a:pt x="589" y="110"/>
                      <a:pt x="589" y="111"/>
                      <a:pt x="589" y="112"/>
                    </a:cubicBezTo>
                    <a:cubicBezTo>
                      <a:pt x="591" y="114"/>
                      <a:pt x="593" y="116"/>
                      <a:pt x="595" y="119"/>
                    </a:cubicBezTo>
                    <a:cubicBezTo>
                      <a:pt x="595" y="119"/>
                      <a:pt x="595" y="120"/>
                      <a:pt x="596" y="121"/>
                    </a:cubicBezTo>
                    <a:cubicBezTo>
                      <a:pt x="599" y="125"/>
                      <a:pt x="602" y="130"/>
                      <a:pt x="605" y="134"/>
                    </a:cubicBezTo>
                    <a:cubicBezTo>
                      <a:pt x="606" y="135"/>
                      <a:pt x="606" y="136"/>
                      <a:pt x="607" y="136"/>
                    </a:cubicBezTo>
                    <a:cubicBezTo>
                      <a:pt x="608" y="139"/>
                      <a:pt x="610" y="141"/>
                      <a:pt x="611" y="143"/>
                    </a:cubicBezTo>
                    <a:cubicBezTo>
                      <a:pt x="612" y="144"/>
                      <a:pt x="612" y="144"/>
                      <a:pt x="612" y="145"/>
                    </a:cubicBezTo>
                    <a:cubicBezTo>
                      <a:pt x="627" y="168"/>
                      <a:pt x="639" y="190"/>
                      <a:pt x="647" y="211"/>
                    </a:cubicBezTo>
                    <a:cubicBezTo>
                      <a:pt x="647" y="211"/>
                      <a:pt x="648" y="211"/>
                      <a:pt x="648" y="210"/>
                    </a:cubicBezTo>
                    <a:cubicBezTo>
                      <a:pt x="648" y="210"/>
                      <a:pt x="649" y="209"/>
                      <a:pt x="649" y="209"/>
                    </a:cubicBezTo>
                    <a:cubicBezTo>
                      <a:pt x="641" y="187"/>
                      <a:pt x="630" y="165"/>
                      <a:pt x="615" y="142"/>
                    </a:cubicBezTo>
                    <a:cubicBezTo>
                      <a:pt x="615" y="142"/>
                      <a:pt x="615" y="142"/>
                      <a:pt x="615" y="142"/>
                    </a:cubicBezTo>
                    <a:cubicBezTo>
                      <a:pt x="615" y="141"/>
                      <a:pt x="614" y="141"/>
                      <a:pt x="614" y="140"/>
                    </a:cubicBezTo>
                    <a:cubicBezTo>
                      <a:pt x="614" y="140"/>
                      <a:pt x="614" y="140"/>
                      <a:pt x="614" y="140"/>
                    </a:cubicBezTo>
                    <a:cubicBezTo>
                      <a:pt x="614" y="140"/>
                      <a:pt x="614" y="140"/>
                      <a:pt x="614" y="140"/>
                    </a:cubicBezTo>
                    <a:cubicBezTo>
                      <a:pt x="612" y="138"/>
                      <a:pt x="611" y="135"/>
                      <a:pt x="609" y="133"/>
                    </a:cubicBezTo>
                    <a:cubicBezTo>
                      <a:pt x="609" y="133"/>
                      <a:pt x="609" y="133"/>
                      <a:pt x="609" y="133"/>
                    </a:cubicBezTo>
                    <a:cubicBezTo>
                      <a:pt x="609" y="132"/>
                      <a:pt x="608" y="132"/>
                      <a:pt x="608" y="131"/>
                    </a:cubicBezTo>
                    <a:cubicBezTo>
                      <a:pt x="608" y="131"/>
                      <a:pt x="608" y="131"/>
                      <a:pt x="608" y="131"/>
                    </a:cubicBezTo>
                    <a:cubicBezTo>
                      <a:pt x="605" y="127"/>
                      <a:pt x="602" y="122"/>
                      <a:pt x="598" y="118"/>
                    </a:cubicBezTo>
                    <a:cubicBezTo>
                      <a:pt x="598" y="118"/>
                      <a:pt x="598" y="118"/>
                      <a:pt x="598" y="118"/>
                    </a:cubicBezTo>
                    <a:cubicBezTo>
                      <a:pt x="598" y="117"/>
                      <a:pt x="598" y="116"/>
                      <a:pt x="597" y="116"/>
                    </a:cubicBezTo>
                    <a:cubicBezTo>
                      <a:pt x="597" y="116"/>
                      <a:pt x="597" y="116"/>
                      <a:pt x="597" y="116"/>
                    </a:cubicBezTo>
                    <a:cubicBezTo>
                      <a:pt x="597" y="116"/>
                      <a:pt x="597" y="116"/>
                      <a:pt x="597" y="116"/>
                    </a:cubicBezTo>
                    <a:cubicBezTo>
                      <a:pt x="595" y="113"/>
                      <a:pt x="594" y="111"/>
                      <a:pt x="592" y="109"/>
                    </a:cubicBezTo>
                    <a:cubicBezTo>
                      <a:pt x="592" y="109"/>
                      <a:pt x="592" y="109"/>
                      <a:pt x="592" y="109"/>
                    </a:cubicBezTo>
                    <a:cubicBezTo>
                      <a:pt x="592" y="108"/>
                      <a:pt x="591" y="107"/>
                      <a:pt x="591" y="107"/>
                    </a:cubicBezTo>
                    <a:cubicBezTo>
                      <a:pt x="591" y="107"/>
                      <a:pt x="591" y="107"/>
                      <a:pt x="591" y="107"/>
                    </a:cubicBezTo>
                    <a:cubicBezTo>
                      <a:pt x="591" y="107"/>
                      <a:pt x="591" y="107"/>
                      <a:pt x="591" y="107"/>
                    </a:cubicBezTo>
                    <a:cubicBezTo>
                      <a:pt x="566" y="74"/>
                      <a:pt x="537" y="39"/>
                      <a:pt x="501" y="3"/>
                    </a:cubicBezTo>
                    <a:cubicBezTo>
                      <a:pt x="501" y="3"/>
                      <a:pt x="501" y="3"/>
                      <a:pt x="501" y="3"/>
                    </a:cubicBezTo>
                    <a:cubicBezTo>
                      <a:pt x="500" y="3"/>
                      <a:pt x="500" y="3"/>
                      <a:pt x="500" y="3"/>
                    </a:cubicBezTo>
                    <a:cubicBezTo>
                      <a:pt x="500" y="3"/>
                      <a:pt x="500" y="3"/>
                      <a:pt x="500" y="3"/>
                    </a:cubicBezTo>
                    <a:cubicBezTo>
                      <a:pt x="500" y="2"/>
                      <a:pt x="499" y="1"/>
                      <a:pt x="49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41" name="Freeform 403"/>
              <p:cNvSpPr>
                <a:spLocks noEditPoints="1"/>
              </p:cNvSpPr>
              <p:nvPr/>
            </p:nvSpPr>
            <p:spPr bwMode="auto">
              <a:xfrm>
                <a:off x="744" y="3539"/>
                <a:ext cx="392" cy="327"/>
              </a:xfrm>
              <a:custGeom>
                <a:avLst/>
                <a:gdLst>
                  <a:gd name="T0" fmla="*/ 244 w 253"/>
                  <a:gd name="T1" fmla="*/ 153 h 211"/>
                  <a:gd name="T2" fmla="*/ 244 w 253"/>
                  <a:gd name="T3" fmla="*/ 153 h 211"/>
                  <a:gd name="T4" fmla="*/ 243 w 253"/>
                  <a:gd name="T5" fmla="*/ 154 h 211"/>
                  <a:gd name="T6" fmla="*/ 243 w 253"/>
                  <a:gd name="T7" fmla="*/ 154 h 211"/>
                  <a:gd name="T8" fmla="*/ 243 w 253"/>
                  <a:gd name="T9" fmla="*/ 154 h 211"/>
                  <a:gd name="T10" fmla="*/ 243 w 253"/>
                  <a:gd name="T11" fmla="*/ 154 h 211"/>
                  <a:gd name="T12" fmla="*/ 242 w 253"/>
                  <a:gd name="T13" fmla="*/ 154 h 211"/>
                  <a:gd name="T14" fmla="*/ 240 w 253"/>
                  <a:gd name="T15" fmla="*/ 155 h 211"/>
                  <a:gd name="T16" fmla="*/ 234 w 253"/>
                  <a:gd name="T17" fmla="*/ 166 h 211"/>
                  <a:gd name="T18" fmla="*/ 214 w 253"/>
                  <a:gd name="T19" fmla="*/ 172 h 211"/>
                  <a:gd name="T20" fmla="*/ 160 w 253"/>
                  <a:gd name="T21" fmla="*/ 186 h 211"/>
                  <a:gd name="T22" fmla="*/ 160 w 253"/>
                  <a:gd name="T23" fmla="*/ 186 h 211"/>
                  <a:gd name="T24" fmla="*/ 156 w 253"/>
                  <a:gd name="T25" fmla="*/ 187 h 211"/>
                  <a:gd name="T26" fmla="*/ 156 w 253"/>
                  <a:gd name="T27" fmla="*/ 187 h 211"/>
                  <a:gd name="T28" fmla="*/ 0 w 253"/>
                  <a:gd name="T29" fmla="*/ 211 h 211"/>
                  <a:gd name="T30" fmla="*/ 0 w 253"/>
                  <a:gd name="T31" fmla="*/ 211 h 211"/>
                  <a:gd name="T32" fmla="*/ 156 w 253"/>
                  <a:gd name="T33" fmla="*/ 187 h 211"/>
                  <a:gd name="T34" fmla="*/ 160 w 253"/>
                  <a:gd name="T35" fmla="*/ 187 h 211"/>
                  <a:gd name="T36" fmla="*/ 214 w 253"/>
                  <a:gd name="T37" fmla="*/ 172 h 211"/>
                  <a:gd name="T38" fmla="*/ 237 w 253"/>
                  <a:gd name="T39" fmla="*/ 165 h 211"/>
                  <a:gd name="T40" fmla="*/ 244 w 253"/>
                  <a:gd name="T41" fmla="*/ 153 h 211"/>
                  <a:gd name="T42" fmla="*/ 208 w 253"/>
                  <a:gd name="T43" fmla="*/ 0 h 211"/>
                  <a:gd name="T44" fmla="*/ 204 w 253"/>
                  <a:gd name="T45" fmla="*/ 2 h 211"/>
                  <a:gd name="T46" fmla="*/ 208 w 253"/>
                  <a:gd name="T47" fmla="*/ 9 h 211"/>
                  <a:gd name="T48" fmla="*/ 209 w 253"/>
                  <a:gd name="T49" fmla="*/ 10 h 211"/>
                  <a:gd name="T50" fmla="*/ 240 w 253"/>
                  <a:gd name="T51" fmla="*/ 74 h 211"/>
                  <a:gd name="T52" fmla="*/ 241 w 253"/>
                  <a:gd name="T53" fmla="*/ 75 h 211"/>
                  <a:gd name="T54" fmla="*/ 247 w 253"/>
                  <a:gd name="T55" fmla="*/ 128 h 211"/>
                  <a:gd name="T56" fmla="*/ 247 w 253"/>
                  <a:gd name="T57" fmla="*/ 128 h 211"/>
                  <a:gd name="T58" fmla="*/ 247 w 253"/>
                  <a:gd name="T59" fmla="*/ 129 h 211"/>
                  <a:gd name="T60" fmla="*/ 247 w 253"/>
                  <a:gd name="T61" fmla="*/ 129 h 211"/>
                  <a:gd name="T62" fmla="*/ 245 w 253"/>
                  <a:gd name="T63" fmla="*/ 142 h 211"/>
                  <a:gd name="T64" fmla="*/ 248 w 253"/>
                  <a:gd name="T65" fmla="*/ 141 h 211"/>
                  <a:gd name="T66" fmla="*/ 251 w 253"/>
                  <a:gd name="T67" fmla="*/ 128 h 211"/>
                  <a:gd name="T68" fmla="*/ 251 w 253"/>
                  <a:gd name="T69" fmla="*/ 127 h 211"/>
                  <a:gd name="T70" fmla="*/ 245 w 253"/>
                  <a:gd name="T71" fmla="*/ 73 h 211"/>
                  <a:gd name="T72" fmla="*/ 245 w 253"/>
                  <a:gd name="T73" fmla="*/ 73 h 211"/>
                  <a:gd name="T74" fmla="*/ 244 w 253"/>
                  <a:gd name="T75" fmla="*/ 72 h 211"/>
                  <a:gd name="T76" fmla="*/ 244 w 253"/>
                  <a:gd name="T77" fmla="*/ 72 h 211"/>
                  <a:gd name="T78" fmla="*/ 244 w 253"/>
                  <a:gd name="T79" fmla="*/ 72 h 211"/>
                  <a:gd name="T80" fmla="*/ 213 w 253"/>
                  <a:gd name="T81" fmla="*/ 8 h 211"/>
                  <a:gd name="T82" fmla="*/ 213 w 253"/>
                  <a:gd name="T83" fmla="*/ 8 h 211"/>
                  <a:gd name="T84" fmla="*/ 212 w 253"/>
                  <a:gd name="T85" fmla="*/ 7 h 211"/>
                  <a:gd name="T86" fmla="*/ 212 w 253"/>
                  <a:gd name="T87" fmla="*/ 7 h 211"/>
                  <a:gd name="T88" fmla="*/ 212 w 253"/>
                  <a:gd name="T89" fmla="*/ 7 h 211"/>
                  <a:gd name="T90" fmla="*/ 208 w 253"/>
                  <a:gd name="T91"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3" h="211">
                    <a:moveTo>
                      <a:pt x="244" y="153"/>
                    </a:moveTo>
                    <a:cubicBezTo>
                      <a:pt x="244" y="153"/>
                      <a:pt x="244" y="153"/>
                      <a:pt x="244" y="153"/>
                    </a:cubicBezTo>
                    <a:cubicBezTo>
                      <a:pt x="244" y="154"/>
                      <a:pt x="244" y="154"/>
                      <a:pt x="243" y="154"/>
                    </a:cubicBezTo>
                    <a:cubicBezTo>
                      <a:pt x="243" y="154"/>
                      <a:pt x="243" y="154"/>
                      <a:pt x="243" y="154"/>
                    </a:cubicBezTo>
                    <a:cubicBezTo>
                      <a:pt x="243" y="154"/>
                      <a:pt x="243" y="154"/>
                      <a:pt x="243" y="154"/>
                    </a:cubicBezTo>
                    <a:cubicBezTo>
                      <a:pt x="243" y="154"/>
                      <a:pt x="243" y="154"/>
                      <a:pt x="243" y="154"/>
                    </a:cubicBezTo>
                    <a:cubicBezTo>
                      <a:pt x="243" y="154"/>
                      <a:pt x="243" y="154"/>
                      <a:pt x="242" y="154"/>
                    </a:cubicBezTo>
                    <a:cubicBezTo>
                      <a:pt x="242" y="154"/>
                      <a:pt x="241" y="154"/>
                      <a:pt x="240" y="155"/>
                    </a:cubicBezTo>
                    <a:cubicBezTo>
                      <a:pt x="238" y="159"/>
                      <a:pt x="236" y="162"/>
                      <a:pt x="234" y="166"/>
                    </a:cubicBezTo>
                    <a:cubicBezTo>
                      <a:pt x="227" y="168"/>
                      <a:pt x="221" y="170"/>
                      <a:pt x="214" y="172"/>
                    </a:cubicBezTo>
                    <a:cubicBezTo>
                      <a:pt x="196" y="177"/>
                      <a:pt x="178" y="182"/>
                      <a:pt x="160" y="186"/>
                    </a:cubicBezTo>
                    <a:cubicBezTo>
                      <a:pt x="160" y="186"/>
                      <a:pt x="160" y="186"/>
                      <a:pt x="160" y="186"/>
                    </a:cubicBezTo>
                    <a:cubicBezTo>
                      <a:pt x="159" y="186"/>
                      <a:pt x="158" y="186"/>
                      <a:pt x="156" y="187"/>
                    </a:cubicBezTo>
                    <a:cubicBezTo>
                      <a:pt x="156" y="187"/>
                      <a:pt x="156" y="187"/>
                      <a:pt x="156" y="187"/>
                    </a:cubicBezTo>
                    <a:cubicBezTo>
                      <a:pt x="105" y="199"/>
                      <a:pt x="53" y="207"/>
                      <a:pt x="0" y="211"/>
                    </a:cubicBezTo>
                    <a:cubicBezTo>
                      <a:pt x="0" y="211"/>
                      <a:pt x="0" y="211"/>
                      <a:pt x="0" y="211"/>
                    </a:cubicBezTo>
                    <a:cubicBezTo>
                      <a:pt x="53" y="207"/>
                      <a:pt x="105" y="199"/>
                      <a:pt x="156" y="187"/>
                    </a:cubicBezTo>
                    <a:cubicBezTo>
                      <a:pt x="157" y="187"/>
                      <a:pt x="159" y="187"/>
                      <a:pt x="160" y="187"/>
                    </a:cubicBezTo>
                    <a:cubicBezTo>
                      <a:pt x="178" y="182"/>
                      <a:pt x="196" y="178"/>
                      <a:pt x="214" y="172"/>
                    </a:cubicBezTo>
                    <a:cubicBezTo>
                      <a:pt x="222" y="170"/>
                      <a:pt x="229" y="168"/>
                      <a:pt x="237" y="165"/>
                    </a:cubicBezTo>
                    <a:cubicBezTo>
                      <a:pt x="240" y="162"/>
                      <a:pt x="242" y="158"/>
                      <a:pt x="244" y="153"/>
                    </a:cubicBezTo>
                    <a:moveTo>
                      <a:pt x="208" y="0"/>
                    </a:moveTo>
                    <a:cubicBezTo>
                      <a:pt x="207" y="1"/>
                      <a:pt x="205" y="1"/>
                      <a:pt x="204" y="2"/>
                    </a:cubicBezTo>
                    <a:cubicBezTo>
                      <a:pt x="205" y="4"/>
                      <a:pt x="207" y="6"/>
                      <a:pt x="208" y="9"/>
                    </a:cubicBezTo>
                    <a:cubicBezTo>
                      <a:pt x="209" y="9"/>
                      <a:pt x="209" y="10"/>
                      <a:pt x="209" y="10"/>
                    </a:cubicBezTo>
                    <a:cubicBezTo>
                      <a:pt x="224" y="33"/>
                      <a:pt x="234" y="54"/>
                      <a:pt x="240" y="74"/>
                    </a:cubicBezTo>
                    <a:cubicBezTo>
                      <a:pt x="241" y="74"/>
                      <a:pt x="241" y="74"/>
                      <a:pt x="241" y="75"/>
                    </a:cubicBezTo>
                    <a:cubicBezTo>
                      <a:pt x="247" y="94"/>
                      <a:pt x="249" y="112"/>
                      <a:pt x="247" y="128"/>
                    </a:cubicBezTo>
                    <a:cubicBezTo>
                      <a:pt x="247" y="128"/>
                      <a:pt x="247" y="128"/>
                      <a:pt x="247" y="128"/>
                    </a:cubicBezTo>
                    <a:cubicBezTo>
                      <a:pt x="247" y="129"/>
                      <a:pt x="247" y="129"/>
                      <a:pt x="247" y="129"/>
                    </a:cubicBezTo>
                    <a:cubicBezTo>
                      <a:pt x="247" y="129"/>
                      <a:pt x="247" y="129"/>
                      <a:pt x="247" y="129"/>
                    </a:cubicBezTo>
                    <a:cubicBezTo>
                      <a:pt x="247" y="134"/>
                      <a:pt x="246" y="138"/>
                      <a:pt x="245" y="142"/>
                    </a:cubicBezTo>
                    <a:cubicBezTo>
                      <a:pt x="246" y="142"/>
                      <a:pt x="247" y="142"/>
                      <a:pt x="248" y="141"/>
                    </a:cubicBezTo>
                    <a:cubicBezTo>
                      <a:pt x="250" y="137"/>
                      <a:pt x="251" y="132"/>
                      <a:pt x="251" y="128"/>
                    </a:cubicBezTo>
                    <a:cubicBezTo>
                      <a:pt x="251" y="127"/>
                      <a:pt x="251" y="127"/>
                      <a:pt x="251" y="127"/>
                    </a:cubicBezTo>
                    <a:cubicBezTo>
                      <a:pt x="253" y="111"/>
                      <a:pt x="251" y="93"/>
                      <a:pt x="245" y="73"/>
                    </a:cubicBezTo>
                    <a:cubicBezTo>
                      <a:pt x="245" y="73"/>
                      <a:pt x="245" y="73"/>
                      <a:pt x="245" y="73"/>
                    </a:cubicBezTo>
                    <a:cubicBezTo>
                      <a:pt x="245" y="73"/>
                      <a:pt x="245" y="72"/>
                      <a:pt x="244" y="72"/>
                    </a:cubicBezTo>
                    <a:cubicBezTo>
                      <a:pt x="244" y="72"/>
                      <a:pt x="244" y="72"/>
                      <a:pt x="244" y="72"/>
                    </a:cubicBezTo>
                    <a:cubicBezTo>
                      <a:pt x="244" y="72"/>
                      <a:pt x="244" y="72"/>
                      <a:pt x="244" y="72"/>
                    </a:cubicBezTo>
                    <a:cubicBezTo>
                      <a:pt x="238" y="52"/>
                      <a:pt x="228" y="31"/>
                      <a:pt x="213" y="8"/>
                    </a:cubicBezTo>
                    <a:cubicBezTo>
                      <a:pt x="213" y="8"/>
                      <a:pt x="213" y="8"/>
                      <a:pt x="213" y="8"/>
                    </a:cubicBezTo>
                    <a:cubicBezTo>
                      <a:pt x="213" y="8"/>
                      <a:pt x="212" y="7"/>
                      <a:pt x="212" y="7"/>
                    </a:cubicBezTo>
                    <a:cubicBezTo>
                      <a:pt x="212" y="7"/>
                      <a:pt x="212" y="7"/>
                      <a:pt x="212" y="7"/>
                    </a:cubicBezTo>
                    <a:cubicBezTo>
                      <a:pt x="212" y="7"/>
                      <a:pt x="212" y="7"/>
                      <a:pt x="212" y="7"/>
                    </a:cubicBezTo>
                    <a:cubicBezTo>
                      <a:pt x="211" y="5"/>
                      <a:pt x="209" y="2"/>
                      <a:pt x="20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42" name="Freeform 404"/>
              <p:cNvSpPr>
                <a:spLocks/>
              </p:cNvSpPr>
              <p:nvPr/>
            </p:nvSpPr>
            <p:spPr bwMode="auto">
              <a:xfrm>
                <a:off x="1514" y="3553"/>
                <a:ext cx="40" cy="31"/>
              </a:xfrm>
              <a:custGeom>
                <a:avLst/>
                <a:gdLst>
                  <a:gd name="T0" fmla="*/ 25 w 26"/>
                  <a:gd name="T1" fmla="*/ 0 h 20"/>
                  <a:gd name="T2" fmla="*/ 18 w 26"/>
                  <a:gd name="T3" fmla="*/ 3 h 20"/>
                  <a:gd name="T4" fmla="*/ 15 w 26"/>
                  <a:gd name="T5" fmla="*/ 5 h 20"/>
                  <a:gd name="T6" fmla="*/ 15 w 26"/>
                  <a:gd name="T7" fmla="*/ 5 h 20"/>
                  <a:gd name="T8" fmla="*/ 0 w 26"/>
                  <a:gd name="T9" fmla="*/ 19 h 20"/>
                  <a:gd name="T10" fmla="*/ 0 w 26"/>
                  <a:gd name="T11" fmla="*/ 19 h 20"/>
                  <a:gd name="T12" fmla="*/ 0 w 26"/>
                  <a:gd name="T13" fmla="*/ 19 h 20"/>
                  <a:gd name="T14" fmla="*/ 0 w 26"/>
                  <a:gd name="T15" fmla="*/ 19 h 20"/>
                  <a:gd name="T16" fmla="*/ 1 w 26"/>
                  <a:gd name="T17" fmla="*/ 20 h 20"/>
                  <a:gd name="T18" fmla="*/ 13 w 26"/>
                  <a:gd name="T19" fmla="*/ 13 h 20"/>
                  <a:gd name="T20" fmla="*/ 16 w 26"/>
                  <a:gd name="T21" fmla="*/ 11 h 20"/>
                  <a:gd name="T22" fmla="*/ 25 w 26"/>
                  <a:gd name="T23" fmla="*/ 3 h 20"/>
                  <a:gd name="T24" fmla="*/ 26 w 26"/>
                  <a:gd name="T25" fmla="*/ 2 h 20"/>
                  <a:gd name="T26" fmla="*/ 26 w 26"/>
                  <a:gd name="T27" fmla="*/ 1 h 20"/>
                  <a:gd name="T28" fmla="*/ 25 w 26"/>
                  <a:gd name="T2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20">
                    <a:moveTo>
                      <a:pt x="25" y="0"/>
                    </a:moveTo>
                    <a:cubicBezTo>
                      <a:pt x="24" y="0"/>
                      <a:pt x="21" y="1"/>
                      <a:pt x="18" y="3"/>
                    </a:cubicBezTo>
                    <a:cubicBezTo>
                      <a:pt x="17" y="4"/>
                      <a:pt x="16" y="4"/>
                      <a:pt x="15" y="5"/>
                    </a:cubicBezTo>
                    <a:cubicBezTo>
                      <a:pt x="15" y="5"/>
                      <a:pt x="15" y="5"/>
                      <a:pt x="15" y="5"/>
                    </a:cubicBezTo>
                    <a:cubicBezTo>
                      <a:pt x="10" y="9"/>
                      <a:pt x="1" y="15"/>
                      <a:pt x="0" y="19"/>
                    </a:cubicBezTo>
                    <a:cubicBezTo>
                      <a:pt x="0" y="19"/>
                      <a:pt x="0" y="19"/>
                      <a:pt x="0" y="19"/>
                    </a:cubicBezTo>
                    <a:cubicBezTo>
                      <a:pt x="0" y="19"/>
                      <a:pt x="0" y="19"/>
                      <a:pt x="0" y="19"/>
                    </a:cubicBezTo>
                    <a:cubicBezTo>
                      <a:pt x="0" y="19"/>
                      <a:pt x="0" y="19"/>
                      <a:pt x="0" y="19"/>
                    </a:cubicBezTo>
                    <a:cubicBezTo>
                      <a:pt x="0" y="20"/>
                      <a:pt x="0" y="20"/>
                      <a:pt x="1" y="20"/>
                    </a:cubicBezTo>
                    <a:cubicBezTo>
                      <a:pt x="3" y="20"/>
                      <a:pt x="8" y="17"/>
                      <a:pt x="13" y="13"/>
                    </a:cubicBezTo>
                    <a:cubicBezTo>
                      <a:pt x="14" y="12"/>
                      <a:pt x="15" y="12"/>
                      <a:pt x="16" y="11"/>
                    </a:cubicBezTo>
                    <a:cubicBezTo>
                      <a:pt x="20" y="8"/>
                      <a:pt x="24" y="5"/>
                      <a:pt x="25" y="3"/>
                    </a:cubicBezTo>
                    <a:cubicBezTo>
                      <a:pt x="25" y="2"/>
                      <a:pt x="26" y="2"/>
                      <a:pt x="26" y="2"/>
                    </a:cubicBezTo>
                    <a:cubicBezTo>
                      <a:pt x="26" y="1"/>
                      <a:pt x="26" y="1"/>
                      <a:pt x="26" y="1"/>
                    </a:cubicBezTo>
                    <a:cubicBezTo>
                      <a:pt x="26" y="0"/>
                      <a:pt x="26" y="0"/>
                      <a:pt x="2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843" name="Freeform 405"/>
              <p:cNvSpPr>
                <a:spLocks/>
              </p:cNvSpPr>
              <p:nvPr/>
            </p:nvSpPr>
            <p:spPr bwMode="auto">
              <a:xfrm>
                <a:off x="1077" y="3818"/>
                <a:ext cx="48" cy="16"/>
              </a:xfrm>
              <a:custGeom>
                <a:avLst/>
                <a:gdLst>
                  <a:gd name="T0" fmla="*/ 31 w 31"/>
                  <a:gd name="T1" fmla="*/ 0 h 10"/>
                  <a:gd name="T2" fmla="*/ 20 w 31"/>
                  <a:gd name="T3" fmla="*/ 3 h 10"/>
                  <a:gd name="T4" fmla="*/ 1 w 31"/>
                  <a:gd name="T5" fmla="*/ 10 h 10"/>
                  <a:gd name="T6" fmla="*/ 0 w 31"/>
                  <a:gd name="T7" fmla="*/ 10 h 10"/>
                  <a:gd name="T8" fmla="*/ 0 w 31"/>
                  <a:gd name="T9" fmla="*/ 10 h 10"/>
                  <a:gd name="T10" fmla="*/ 30 w 31"/>
                  <a:gd name="T11" fmla="*/ 0 h 10"/>
                  <a:gd name="T12" fmla="*/ 30 w 31"/>
                  <a:gd name="T13" fmla="*/ 0 h 10"/>
                  <a:gd name="T14" fmla="*/ 31 w 31"/>
                  <a:gd name="T15" fmla="*/ 0 h 10"/>
                  <a:gd name="T16" fmla="*/ 31 w 31"/>
                  <a:gd name="T17" fmla="*/ 0 h 10"/>
                  <a:gd name="T18" fmla="*/ 31 w 31"/>
                  <a:gd name="T19" fmla="*/ 0 h 10"/>
                  <a:gd name="T20" fmla="*/ 31 w 31"/>
                  <a:gd name="T21" fmla="*/ 0 h 10"/>
                  <a:gd name="T22" fmla="*/ 31 w 31"/>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10">
                    <a:moveTo>
                      <a:pt x="31" y="0"/>
                    </a:moveTo>
                    <a:cubicBezTo>
                      <a:pt x="29" y="0"/>
                      <a:pt x="23" y="2"/>
                      <a:pt x="20" y="3"/>
                    </a:cubicBezTo>
                    <a:cubicBezTo>
                      <a:pt x="14" y="5"/>
                      <a:pt x="4" y="8"/>
                      <a:pt x="1" y="10"/>
                    </a:cubicBezTo>
                    <a:cubicBezTo>
                      <a:pt x="0" y="10"/>
                      <a:pt x="0" y="10"/>
                      <a:pt x="0" y="10"/>
                    </a:cubicBezTo>
                    <a:cubicBezTo>
                      <a:pt x="0" y="10"/>
                      <a:pt x="0" y="10"/>
                      <a:pt x="0" y="10"/>
                    </a:cubicBezTo>
                    <a:cubicBezTo>
                      <a:pt x="4" y="10"/>
                      <a:pt x="25" y="3"/>
                      <a:pt x="30" y="0"/>
                    </a:cubicBezTo>
                    <a:cubicBezTo>
                      <a:pt x="30" y="0"/>
                      <a:pt x="30" y="0"/>
                      <a:pt x="30" y="0"/>
                    </a:cubicBezTo>
                    <a:cubicBezTo>
                      <a:pt x="31" y="0"/>
                      <a:pt x="31" y="0"/>
                      <a:pt x="31" y="0"/>
                    </a:cubicBezTo>
                    <a:cubicBezTo>
                      <a:pt x="31" y="0"/>
                      <a:pt x="31" y="0"/>
                      <a:pt x="31" y="0"/>
                    </a:cubicBezTo>
                    <a:cubicBezTo>
                      <a:pt x="31" y="0"/>
                      <a:pt x="31" y="0"/>
                      <a:pt x="31" y="0"/>
                    </a:cubicBezTo>
                    <a:cubicBezTo>
                      <a:pt x="31" y="0"/>
                      <a:pt x="31" y="0"/>
                      <a:pt x="31" y="0"/>
                    </a:cubicBezTo>
                    <a:cubicBezTo>
                      <a:pt x="31" y="0"/>
                      <a:pt x="31" y="0"/>
                      <a:pt x="3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grpSp>
        <p:sp>
          <p:nvSpPr>
            <p:cNvPr id="10" name="Freeform 407"/>
            <p:cNvSpPr>
              <a:spLocks/>
            </p:cNvSpPr>
            <p:nvPr/>
          </p:nvSpPr>
          <p:spPr bwMode="auto">
            <a:xfrm>
              <a:off x="1880" y="2781"/>
              <a:ext cx="34" cy="48"/>
            </a:xfrm>
            <a:custGeom>
              <a:avLst/>
              <a:gdLst>
                <a:gd name="T0" fmla="*/ 16 w 22"/>
                <a:gd name="T1" fmla="*/ 0 h 31"/>
                <a:gd name="T2" fmla="*/ 6 w 22"/>
                <a:gd name="T3" fmla="*/ 7 h 31"/>
                <a:gd name="T4" fmla="*/ 6 w 22"/>
                <a:gd name="T5" fmla="*/ 8 h 31"/>
                <a:gd name="T6" fmla="*/ 4 w 22"/>
                <a:gd name="T7" fmla="*/ 11 h 31"/>
                <a:gd name="T8" fmla="*/ 2 w 22"/>
                <a:gd name="T9" fmla="*/ 29 h 31"/>
                <a:gd name="T10" fmla="*/ 2 w 22"/>
                <a:gd name="T11" fmla="*/ 29 h 31"/>
                <a:gd name="T12" fmla="*/ 2 w 22"/>
                <a:gd name="T13" fmla="*/ 29 h 31"/>
                <a:gd name="T14" fmla="*/ 2 w 22"/>
                <a:gd name="T15" fmla="*/ 29 h 31"/>
                <a:gd name="T16" fmla="*/ 2 w 22"/>
                <a:gd name="T17" fmla="*/ 29 h 31"/>
                <a:gd name="T18" fmla="*/ 2 w 22"/>
                <a:gd name="T19" fmla="*/ 29 h 31"/>
                <a:gd name="T20" fmla="*/ 2 w 22"/>
                <a:gd name="T21" fmla="*/ 30 h 31"/>
                <a:gd name="T22" fmla="*/ 4 w 22"/>
                <a:gd name="T23" fmla="*/ 31 h 31"/>
                <a:gd name="T24" fmla="*/ 5 w 22"/>
                <a:gd name="T25" fmla="*/ 31 h 31"/>
                <a:gd name="T26" fmla="*/ 6 w 22"/>
                <a:gd name="T27" fmla="*/ 31 h 31"/>
                <a:gd name="T28" fmla="*/ 14 w 22"/>
                <a:gd name="T29" fmla="*/ 26 h 31"/>
                <a:gd name="T30" fmla="*/ 16 w 22"/>
                <a:gd name="T31" fmla="*/ 24 h 31"/>
                <a:gd name="T32" fmla="*/ 20 w 22"/>
                <a:gd name="T33" fmla="*/ 5 h 31"/>
                <a:gd name="T34" fmla="*/ 19 w 22"/>
                <a:gd name="T35" fmla="*/ 2 h 31"/>
                <a:gd name="T36" fmla="*/ 19 w 22"/>
                <a:gd name="T37" fmla="*/ 2 h 31"/>
                <a:gd name="T38" fmla="*/ 19 w 22"/>
                <a:gd name="T39" fmla="*/ 2 h 31"/>
                <a:gd name="T40" fmla="*/ 19 w 22"/>
                <a:gd name="T41" fmla="*/ 2 h 31"/>
                <a:gd name="T42" fmla="*/ 16 w 22"/>
                <a:gd name="T4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31">
                  <a:moveTo>
                    <a:pt x="16" y="0"/>
                  </a:moveTo>
                  <a:cubicBezTo>
                    <a:pt x="13" y="0"/>
                    <a:pt x="9" y="3"/>
                    <a:pt x="6" y="7"/>
                  </a:cubicBezTo>
                  <a:cubicBezTo>
                    <a:pt x="6" y="7"/>
                    <a:pt x="6" y="8"/>
                    <a:pt x="6" y="8"/>
                  </a:cubicBezTo>
                  <a:cubicBezTo>
                    <a:pt x="5" y="9"/>
                    <a:pt x="5" y="10"/>
                    <a:pt x="4" y="11"/>
                  </a:cubicBezTo>
                  <a:cubicBezTo>
                    <a:pt x="1" y="17"/>
                    <a:pt x="0" y="25"/>
                    <a:pt x="2" y="29"/>
                  </a:cubicBezTo>
                  <a:cubicBezTo>
                    <a:pt x="2" y="29"/>
                    <a:pt x="2" y="29"/>
                    <a:pt x="2" y="29"/>
                  </a:cubicBezTo>
                  <a:cubicBezTo>
                    <a:pt x="2" y="29"/>
                    <a:pt x="2" y="29"/>
                    <a:pt x="2" y="29"/>
                  </a:cubicBezTo>
                  <a:cubicBezTo>
                    <a:pt x="2" y="29"/>
                    <a:pt x="2" y="29"/>
                    <a:pt x="2" y="29"/>
                  </a:cubicBezTo>
                  <a:cubicBezTo>
                    <a:pt x="2" y="29"/>
                    <a:pt x="2" y="29"/>
                    <a:pt x="2" y="29"/>
                  </a:cubicBezTo>
                  <a:cubicBezTo>
                    <a:pt x="2" y="29"/>
                    <a:pt x="2" y="29"/>
                    <a:pt x="2" y="29"/>
                  </a:cubicBezTo>
                  <a:cubicBezTo>
                    <a:pt x="2" y="29"/>
                    <a:pt x="2" y="29"/>
                    <a:pt x="2" y="30"/>
                  </a:cubicBezTo>
                  <a:cubicBezTo>
                    <a:pt x="3" y="30"/>
                    <a:pt x="3" y="30"/>
                    <a:pt x="4" y="31"/>
                  </a:cubicBezTo>
                  <a:cubicBezTo>
                    <a:pt x="4" y="31"/>
                    <a:pt x="5" y="31"/>
                    <a:pt x="5" y="31"/>
                  </a:cubicBezTo>
                  <a:cubicBezTo>
                    <a:pt x="5" y="31"/>
                    <a:pt x="6" y="31"/>
                    <a:pt x="6" y="31"/>
                  </a:cubicBezTo>
                  <a:cubicBezTo>
                    <a:pt x="9" y="31"/>
                    <a:pt x="12" y="29"/>
                    <a:pt x="14" y="26"/>
                  </a:cubicBezTo>
                  <a:cubicBezTo>
                    <a:pt x="15" y="26"/>
                    <a:pt x="15" y="25"/>
                    <a:pt x="16" y="24"/>
                  </a:cubicBezTo>
                  <a:cubicBezTo>
                    <a:pt x="20" y="18"/>
                    <a:pt x="22" y="10"/>
                    <a:pt x="20" y="5"/>
                  </a:cubicBezTo>
                  <a:cubicBezTo>
                    <a:pt x="20" y="4"/>
                    <a:pt x="20" y="3"/>
                    <a:pt x="19" y="2"/>
                  </a:cubicBezTo>
                  <a:cubicBezTo>
                    <a:pt x="19" y="2"/>
                    <a:pt x="19" y="2"/>
                    <a:pt x="19" y="2"/>
                  </a:cubicBezTo>
                  <a:cubicBezTo>
                    <a:pt x="19" y="2"/>
                    <a:pt x="19" y="2"/>
                    <a:pt x="19" y="2"/>
                  </a:cubicBezTo>
                  <a:cubicBezTo>
                    <a:pt x="19" y="2"/>
                    <a:pt x="19" y="2"/>
                    <a:pt x="19" y="2"/>
                  </a:cubicBezTo>
                  <a:cubicBezTo>
                    <a:pt x="18" y="1"/>
                    <a:pt x="17"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11" name="Freeform 408"/>
            <p:cNvSpPr>
              <a:spLocks/>
            </p:cNvSpPr>
            <p:nvPr/>
          </p:nvSpPr>
          <p:spPr bwMode="auto">
            <a:xfrm>
              <a:off x="1747" y="3382"/>
              <a:ext cx="35" cy="36"/>
            </a:xfrm>
            <a:custGeom>
              <a:avLst/>
              <a:gdLst>
                <a:gd name="T0" fmla="*/ 23 w 23"/>
                <a:gd name="T1" fmla="*/ 0 h 23"/>
                <a:gd name="T2" fmla="*/ 15 w 23"/>
                <a:gd name="T3" fmla="*/ 8 h 23"/>
                <a:gd name="T4" fmla="*/ 14 w 23"/>
                <a:gd name="T5" fmla="*/ 8 h 23"/>
                <a:gd name="T6" fmla="*/ 13 w 23"/>
                <a:gd name="T7" fmla="*/ 9 h 23"/>
                <a:gd name="T8" fmla="*/ 1 w 23"/>
                <a:gd name="T9" fmla="*/ 23 h 23"/>
                <a:gd name="T10" fmla="*/ 1 w 23"/>
                <a:gd name="T11" fmla="*/ 23 h 23"/>
                <a:gd name="T12" fmla="*/ 0 w 23"/>
                <a:gd name="T13" fmla="*/ 23 h 23"/>
                <a:gd name="T14" fmla="*/ 0 w 23"/>
                <a:gd name="T15" fmla="*/ 23 h 23"/>
                <a:gd name="T16" fmla="*/ 0 w 23"/>
                <a:gd name="T17" fmla="*/ 23 h 23"/>
                <a:gd name="T18" fmla="*/ 7 w 23"/>
                <a:gd name="T19" fmla="*/ 17 h 23"/>
                <a:gd name="T20" fmla="*/ 10 w 23"/>
                <a:gd name="T21" fmla="*/ 14 h 23"/>
                <a:gd name="T22" fmla="*/ 21 w 23"/>
                <a:gd name="T23" fmla="*/ 2 h 23"/>
                <a:gd name="T24" fmla="*/ 22 w 23"/>
                <a:gd name="T25" fmla="*/ 1 h 23"/>
                <a:gd name="T26" fmla="*/ 23 w 23"/>
                <a:gd name="T27" fmla="*/ 0 h 23"/>
                <a:gd name="T28" fmla="*/ 23 w 23"/>
                <a:gd name="T2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23">
                  <a:moveTo>
                    <a:pt x="23" y="0"/>
                  </a:moveTo>
                  <a:cubicBezTo>
                    <a:pt x="22" y="0"/>
                    <a:pt x="17" y="5"/>
                    <a:pt x="15" y="8"/>
                  </a:cubicBezTo>
                  <a:cubicBezTo>
                    <a:pt x="14" y="8"/>
                    <a:pt x="14" y="8"/>
                    <a:pt x="14" y="8"/>
                  </a:cubicBezTo>
                  <a:cubicBezTo>
                    <a:pt x="14" y="9"/>
                    <a:pt x="13" y="9"/>
                    <a:pt x="13" y="9"/>
                  </a:cubicBezTo>
                  <a:cubicBezTo>
                    <a:pt x="9" y="14"/>
                    <a:pt x="3" y="20"/>
                    <a:pt x="1" y="23"/>
                  </a:cubicBezTo>
                  <a:cubicBezTo>
                    <a:pt x="1" y="23"/>
                    <a:pt x="1" y="23"/>
                    <a:pt x="1" y="23"/>
                  </a:cubicBezTo>
                  <a:cubicBezTo>
                    <a:pt x="0" y="23"/>
                    <a:pt x="0" y="23"/>
                    <a:pt x="0" y="23"/>
                  </a:cubicBezTo>
                  <a:cubicBezTo>
                    <a:pt x="0" y="23"/>
                    <a:pt x="0" y="23"/>
                    <a:pt x="0" y="23"/>
                  </a:cubicBezTo>
                  <a:cubicBezTo>
                    <a:pt x="0" y="23"/>
                    <a:pt x="0" y="23"/>
                    <a:pt x="0" y="23"/>
                  </a:cubicBezTo>
                  <a:cubicBezTo>
                    <a:pt x="1" y="23"/>
                    <a:pt x="4" y="20"/>
                    <a:pt x="7" y="17"/>
                  </a:cubicBezTo>
                  <a:cubicBezTo>
                    <a:pt x="8" y="16"/>
                    <a:pt x="9" y="15"/>
                    <a:pt x="10" y="14"/>
                  </a:cubicBezTo>
                  <a:cubicBezTo>
                    <a:pt x="14" y="10"/>
                    <a:pt x="19" y="5"/>
                    <a:pt x="21" y="2"/>
                  </a:cubicBezTo>
                  <a:cubicBezTo>
                    <a:pt x="21" y="2"/>
                    <a:pt x="22" y="2"/>
                    <a:pt x="22" y="1"/>
                  </a:cubicBezTo>
                  <a:cubicBezTo>
                    <a:pt x="22" y="1"/>
                    <a:pt x="23" y="0"/>
                    <a:pt x="23" y="0"/>
                  </a:cubicBezTo>
                  <a:cubicBezTo>
                    <a:pt x="23" y="0"/>
                    <a:pt x="23"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12" name="Freeform 409"/>
            <p:cNvSpPr>
              <a:spLocks/>
            </p:cNvSpPr>
            <p:nvPr/>
          </p:nvSpPr>
          <p:spPr bwMode="auto">
            <a:xfrm>
              <a:off x="2191" y="2540"/>
              <a:ext cx="12" cy="50"/>
            </a:xfrm>
            <a:custGeom>
              <a:avLst/>
              <a:gdLst>
                <a:gd name="T0" fmla="*/ 8 w 8"/>
                <a:gd name="T1" fmla="*/ 0 h 32"/>
                <a:gd name="T2" fmla="*/ 4 w 8"/>
                <a:gd name="T3" fmla="*/ 8 h 32"/>
                <a:gd name="T4" fmla="*/ 4 w 8"/>
                <a:gd name="T5" fmla="*/ 10 h 32"/>
                <a:gd name="T6" fmla="*/ 4 w 8"/>
                <a:gd name="T7" fmla="*/ 11 h 32"/>
                <a:gd name="T8" fmla="*/ 1 w 8"/>
                <a:gd name="T9" fmla="*/ 31 h 32"/>
                <a:gd name="T10" fmla="*/ 1 w 8"/>
                <a:gd name="T11" fmla="*/ 31 h 32"/>
                <a:gd name="T12" fmla="*/ 1 w 8"/>
                <a:gd name="T13" fmla="*/ 32 h 32"/>
                <a:gd name="T14" fmla="*/ 1 w 8"/>
                <a:gd name="T15" fmla="*/ 32 h 32"/>
                <a:gd name="T16" fmla="*/ 5 w 8"/>
                <a:gd name="T17" fmla="*/ 23 h 32"/>
                <a:gd name="T18" fmla="*/ 6 w 8"/>
                <a:gd name="T19" fmla="*/ 19 h 32"/>
                <a:gd name="T20" fmla="*/ 8 w 8"/>
                <a:gd name="T21" fmla="*/ 2 h 32"/>
                <a:gd name="T22" fmla="*/ 8 w 8"/>
                <a:gd name="T23" fmla="*/ 1 h 32"/>
                <a:gd name="T24" fmla="*/ 8 w 8"/>
                <a:gd name="T25" fmla="*/ 1 h 32"/>
                <a:gd name="T26" fmla="*/ 8 w 8"/>
                <a:gd name="T2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32">
                  <a:moveTo>
                    <a:pt x="8" y="0"/>
                  </a:moveTo>
                  <a:cubicBezTo>
                    <a:pt x="7" y="0"/>
                    <a:pt x="5" y="5"/>
                    <a:pt x="4" y="8"/>
                  </a:cubicBezTo>
                  <a:cubicBezTo>
                    <a:pt x="4" y="9"/>
                    <a:pt x="4" y="9"/>
                    <a:pt x="4" y="10"/>
                  </a:cubicBezTo>
                  <a:cubicBezTo>
                    <a:pt x="4" y="10"/>
                    <a:pt x="4" y="11"/>
                    <a:pt x="4" y="11"/>
                  </a:cubicBezTo>
                  <a:cubicBezTo>
                    <a:pt x="2" y="17"/>
                    <a:pt x="0" y="26"/>
                    <a:pt x="1" y="31"/>
                  </a:cubicBezTo>
                  <a:cubicBezTo>
                    <a:pt x="1" y="31"/>
                    <a:pt x="1" y="31"/>
                    <a:pt x="1" y="31"/>
                  </a:cubicBezTo>
                  <a:cubicBezTo>
                    <a:pt x="1" y="31"/>
                    <a:pt x="1" y="32"/>
                    <a:pt x="1" y="32"/>
                  </a:cubicBezTo>
                  <a:cubicBezTo>
                    <a:pt x="1" y="32"/>
                    <a:pt x="1" y="32"/>
                    <a:pt x="1" y="32"/>
                  </a:cubicBezTo>
                  <a:cubicBezTo>
                    <a:pt x="2" y="31"/>
                    <a:pt x="3" y="27"/>
                    <a:pt x="5" y="23"/>
                  </a:cubicBezTo>
                  <a:cubicBezTo>
                    <a:pt x="5" y="21"/>
                    <a:pt x="5" y="20"/>
                    <a:pt x="6" y="19"/>
                  </a:cubicBezTo>
                  <a:cubicBezTo>
                    <a:pt x="7" y="13"/>
                    <a:pt x="8" y="6"/>
                    <a:pt x="8" y="2"/>
                  </a:cubicBezTo>
                  <a:cubicBezTo>
                    <a:pt x="8" y="2"/>
                    <a:pt x="8" y="1"/>
                    <a:pt x="8" y="1"/>
                  </a:cubicBezTo>
                  <a:cubicBezTo>
                    <a:pt x="8" y="1"/>
                    <a:pt x="8" y="1"/>
                    <a:pt x="8" y="1"/>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13" name="Freeform 410"/>
            <p:cNvSpPr>
              <a:spLocks/>
            </p:cNvSpPr>
            <p:nvPr/>
          </p:nvSpPr>
          <p:spPr bwMode="auto">
            <a:xfrm>
              <a:off x="1978" y="3011"/>
              <a:ext cx="26" cy="43"/>
            </a:xfrm>
            <a:custGeom>
              <a:avLst/>
              <a:gdLst>
                <a:gd name="T0" fmla="*/ 16 w 17"/>
                <a:gd name="T1" fmla="*/ 0 h 28"/>
                <a:gd name="T2" fmla="*/ 9 w 17"/>
                <a:gd name="T3" fmla="*/ 7 h 28"/>
                <a:gd name="T4" fmla="*/ 8 w 17"/>
                <a:gd name="T5" fmla="*/ 8 h 28"/>
                <a:gd name="T6" fmla="*/ 8 w 17"/>
                <a:gd name="T7" fmla="*/ 8 h 28"/>
                <a:gd name="T8" fmla="*/ 7 w 17"/>
                <a:gd name="T9" fmla="*/ 9 h 28"/>
                <a:gd name="T10" fmla="*/ 0 w 17"/>
                <a:gd name="T11" fmla="*/ 27 h 28"/>
                <a:gd name="T12" fmla="*/ 0 w 17"/>
                <a:gd name="T13" fmla="*/ 27 h 28"/>
                <a:gd name="T14" fmla="*/ 0 w 17"/>
                <a:gd name="T15" fmla="*/ 28 h 28"/>
                <a:gd name="T16" fmla="*/ 0 w 17"/>
                <a:gd name="T17" fmla="*/ 28 h 28"/>
                <a:gd name="T18" fmla="*/ 0 w 17"/>
                <a:gd name="T19" fmla="*/ 28 h 28"/>
                <a:gd name="T20" fmla="*/ 9 w 17"/>
                <a:gd name="T21" fmla="*/ 20 h 28"/>
                <a:gd name="T22" fmla="*/ 17 w 17"/>
                <a:gd name="T23" fmla="*/ 1 h 28"/>
                <a:gd name="T24" fmla="*/ 17 w 17"/>
                <a:gd name="T25" fmla="*/ 1 h 28"/>
                <a:gd name="T26" fmla="*/ 17 w 17"/>
                <a:gd name="T27" fmla="*/ 1 h 28"/>
                <a:gd name="T28" fmla="*/ 17 w 17"/>
                <a:gd name="T29" fmla="*/ 0 h 28"/>
                <a:gd name="T30" fmla="*/ 16 w 17"/>
                <a:gd name="T3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28">
                  <a:moveTo>
                    <a:pt x="16" y="0"/>
                  </a:moveTo>
                  <a:cubicBezTo>
                    <a:pt x="15" y="0"/>
                    <a:pt x="12" y="2"/>
                    <a:pt x="9" y="7"/>
                  </a:cubicBezTo>
                  <a:cubicBezTo>
                    <a:pt x="8" y="7"/>
                    <a:pt x="8" y="8"/>
                    <a:pt x="8" y="8"/>
                  </a:cubicBezTo>
                  <a:cubicBezTo>
                    <a:pt x="8" y="8"/>
                    <a:pt x="8" y="8"/>
                    <a:pt x="8" y="8"/>
                  </a:cubicBezTo>
                  <a:cubicBezTo>
                    <a:pt x="8" y="8"/>
                    <a:pt x="7" y="9"/>
                    <a:pt x="7" y="9"/>
                  </a:cubicBezTo>
                  <a:cubicBezTo>
                    <a:pt x="3" y="15"/>
                    <a:pt x="0" y="23"/>
                    <a:pt x="0" y="27"/>
                  </a:cubicBezTo>
                  <a:cubicBezTo>
                    <a:pt x="0" y="27"/>
                    <a:pt x="0" y="27"/>
                    <a:pt x="0" y="27"/>
                  </a:cubicBezTo>
                  <a:cubicBezTo>
                    <a:pt x="0" y="28"/>
                    <a:pt x="0" y="28"/>
                    <a:pt x="0" y="28"/>
                  </a:cubicBezTo>
                  <a:cubicBezTo>
                    <a:pt x="0" y="28"/>
                    <a:pt x="0" y="28"/>
                    <a:pt x="0" y="28"/>
                  </a:cubicBezTo>
                  <a:cubicBezTo>
                    <a:pt x="0" y="28"/>
                    <a:pt x="0" y="28"/>
                    <a:pt x="0" y="28"/>
                  </a:cubicBezTo>
                  <a:cubicBezTo>
                    <a:pt x="2" y="28"/>
                    <a:pt x="5" y="25"/>
                    <a:pt x="9" y="20"/>
                  </a:cubicBezTo>
                  <a:cubicBezTo>
                    <a:pt x="14" y="12"/>
                    <a:pt x="17" y="4"/>
                    <a:pt x="17" y="1"/>
                  </a:cubicBezTo>
                  <a:cubicBezTo>
                    <a:pt x="17" y="1"/>
                    <a:pt x="17" y="1"/>
                    <a:pt x="17" y="1"/>
                  </a:cubicBezTo>
                  <a:cubicBezTo>
                    <a:pt x="17" y="1"/>
                    <a:pt x="17" y="1"/>
                    <a:pt x="17" y="1"/>
                  </a:cubicBezTo>
                  <a:cubicBezTo>
                    <a:pt x="17" y="0"/>
                    <a:pt x="17" y="0"/>
                    <a:pt x="17" y="0"/>
                  </a:cubicBezTo>
                  <a:cubicBezTo>
                    <a:pt x="17" y="0"/>
                    <a:pt x="16"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14" name="Freeform 411"/>
            <p:cNvSpPr>
              <a:spLocks/>
            </p:cNvSpPr>
            <p:nvPr/>
          </p:nvSpPr>
          <p:spPr bwMode="auto">
            <a:xfrm>
              <a:off x="2153" y="2705"/>
              <a:ext cx="16" cy="48"/>
            </a:xfrm>
            <a:custGeom>
              <a:avLst/>
              <a:gdLst>
                <a:gd name="T0" fmla="*/ 10 w 10"/>
                <a:gd name="T1" fmla="*/ 0 h 31"/>
                <a:gd name="T2" fmla="*/ 7 w 10"/>
                <a:gd name="T3" fmla="*/ 8 h 31"/>
                <a:gd name="T4" fmla="*/ 6 w 10"/>
                <a:gd name="T5" fmla="*/ 10 h 31"/>
                <a:gd name="T6" fmla="*/ 6 w 10"/>
                <a:gd name="T7" fmla="*/ 10 h 31"/>
                <a:gd name="T8" fmla="*/ 6 w 10"/>
                <a:gd name="T9" fmla="*/ 11 h 31"/>
                <a:gd name="T10" fmla="*/ 0 w 10"/>
                <a:gd name="T11" fmla="*/ 31 h 31"/>
                <a:gd name="T12" fmla="*/ 0 w 10"/>
                <a:gd name="T13" fmla="*/ 31 h 31"/>
                <a:gd name="T14" fmla="*/ 0 w 10"/>
                <a:gd name="T15" fmla="*/ 31 h 31"/>
                <a:gd name="T16" fmla="*/ 0 w 10"/>
                <a:gd name="T17" fmla="*/ 31 h 31"/>
                <a:gd name="T18" fmla="*/ 0 w 10"/>
                <a:gd name="T19" fmla="*/ 31 h 31"/>
                <a:gd name="T20" fmla="*/ 5 w 10"/>
                <a:gd name="T21" fmla="*/ 21 h 31"/>
                <a:gd name="T22" fmla="*/ 5 w 10"/>
                <a:gd name="T23" fmla="*/ 21 h 31"/>
                <a:gd name="T24" fmla="*/ 5 w 10"/>
                <a:gd name="T25" fmla="*/ 21 h 31"/>
                <a:gd name="T26" fmla="*/ 5 w 10"/>
                <a:gd name="T27" fmla="*/ 19 h 31"/>
                <a:gd name="T28" fmla="*/ 6 w 10"/>
                <a:gd name="T29" fmla="*/ 17 h 31"/>
                <a:gd name="T30" fmla="*/ 10 w 10"/>
                <a:gd name="T31" fmla="*/ 2 h 31"/>
                <a:gd name="T32" fmla="*/ 10 w 10"/>
                <a:gd name="T33" fmla="*/ 1 h 31"/>
                <a:gd name="T34" fmla="*/ 10 w 10"/>
                <a:gd name="T35" fmla="*/ 1 h 31"/>
                <a:gd name="T36" fmla="*/ 10 w 10"/>
                <a:gd name="T37" fmla="*/ 0 h 31"/>
                <a:gd name="T38" fmla="*/ 10 w 10"/>
                <a:gd name="T3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 h="31">
                  <a:moveTo>
                    <a:pt x="10" y="0"/>
                  </a:moveTo>
                  <a:cubicBezTo>
                    <a:pt x="9" y="1"/>
                    <a:pt x="8" y="5"/>
                    <a:pt x="7" y="8"/>
                  </a:cubicBezTo>
                  <a:cubicBezTo>
                    <a:pt x="7" y="9"/>
                    <a:pt x="6" y="9"/>
                    <a:pt x="6" y="10"/>
                  </a:cubicBezTo>
                  <a:cubicBezTo>
                    <a:pt x="6" y="10"/>
                    <a:pt x="6" y="10"/>
                    <a:pt x="6" y="10"/>
                  </a:cubicBezTo>
                  <a:cubicBezTo>
                    <a:pt x="6" y="11"/>
                    <a:pt x="6" y="11"/>
                    <a:pt x="6" y="11"/>
                  </a:cubicBezTo>
                  <a:cubicBezTo>
                    <a:pt x="3" y="19"/>
                    <a:pt x="1" y="27"/>
                    <a:pt x="0" y="31"/>
                  </a:cubicBezTo>
                  <a:cubicBezTo>
                    <a:pt x="0" y="31"/>
                    <a:pt x="0" y="31"/>
                    <a:pt x="0" y="31"/>
                  </a:cubicBezTo>
                  <a:cubicBezTo>
                    <a:pt x="0" y="31"/>
                    <a:pt x="0" y="31"/>
                    <a:pt x="0" y="31"/>
                  </a:cubicBezTo>
                  <a:cubicBezTo>
                    <a:pt x="0" y="31"/>
                    <a:pt x="0" y="31"/>
                    <a:pt x="0" y="31"/>
                  </a:cubicBezTo>
                  <a:cubicBezTo>
                    <a:pt x="0" y="31"/>
                    <a:pt x="0" y="31"/>
                    <a:pt x="0" y="31"/>
                  </a:cubicBezTo>
                  <a:cubicBezTo>
                    <a:pt x="1" y="31"/>
                    <a:pt x="2" y="27"/>
                    <a:pt x="5" y="21"/>
                  </a:cubicBezTo>
                  <a:cubicBezTo>
                    <a:pt x="5" y="21"/>
                    <a:pt x="5" y="21"/>
                    <a:pt x="5" y="21"/>
                  </a:cubicBezTo>
                  <a:cubicBezTo>
                    <a:pt x="5" y="21"/>
                    <a:pt x="5" y="21"/>
                    <a:pt x="5" y="21"/>
                  </a:cubicBezTo>
                  <a:cubicBezTo>
                    <a:pt x="5" y="20"/>
                    <a:pt x="5" y="20"/>
                    <a:pt x="5" y="19"/>
                  </a:cubicBezTo>
                  <a:cubicBezTo>
                    <a:pt x="5" y="18"/>
                    <a:pt x="6" y="18"/>
                    <a:pt x="6" y="17"/>
                  </a:cubicBezTo>
                  <a:cubicBezTo>
                    <a:pt x="8" y="11"/>
                    <a:pt x="10" y="5"/>
                    <a:pt x="10" y="2"/>
                  </a:cubicBezTo>
                  <a:cubicBezTo>
                    <a:pt x="10" y="2"/>
                    <a:pt x="10" y="1"/>
                    <a:pt x="10" y="1"/>
                  </a:cubicBezTo>
                  <a:cubicBezTo>
                    <a:pt x="10" y="1"/>
                    <a:pt x="10" y="1"/>
                    <a:pt x="10" y="1"/>
                  </a:cubicBezTo>
                  <a:cubicBezTo>
                    <a:pt x="10" y="0"/>
                    <a:pt x="10" y="0"/>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15" name="Freeform 412"/>
            <p:cNvSpPr>
              <a:spLocks noEditPoints="1"/>
            </p:cNvSpPr>
            <p:nvPr/>
          </p:nvSpPr>
          <p:spPr bwMode="auto">
            <a:xfrm>
              <a:off x="1953" y="3150"/>
              <a:ext cx="12" cy="19"/>
            </a:xfrm>
            <a:custGeom>
              <a:avLst/>
              <a:gdLst>
                <a:gd name="T0" fmla="*/ 7 w 8"/>
                <a:gd name="T1" fmla="*/ 0 h 12"/>
                <a:gd name="T2" fmla="*/ 7 w 8"/>
                <a:gd name="T3" fmla="*/ 1 h 12"/>
                <a:gd name="T4" fmla="*/ 5 w 8"/>
                <a:gd name="T5" fmla="*/ 3 h 12"/>
                <a:gd name="T6" fmla="*/ 0 w 8"/>
                <a:gd name="T7" fmla="*/ 12 h 12"/>
                <a:gd name="T8" fmla="*/ 5 w 8"/>
                <a:gd name="T9" fmla="*/ 5 h 12"/>
                <a:gd name="T10" fmla="*/ 7 w 8"/>
                <a:gd name="T11" fmla="*/ 1 h 12"/>
                <a:gd name="T12" fmla="*/ 7 w 8"/>
                <a:gd name="T13" fmla="*/ 1 h 12"/>
                <a:gd name="T14" fmla="*/ 7 w 8"/>
                <a:gd name="T15" fmla="*/ 0 h 12"/>
                <a:gd name="T16" fmla="*/ 8 w 8"/>
                <a:gd name="T17" fmla="*/ 0 h 12"/>
                <a:gd name="T18" fmla="*/ 7 w 8"/>
                <a:gd name="T19" fmla="*/ 0 h 12"/>
                <a:gd name="T20" fmla="*/ 7 w 8"/>
                <a:gd name="T21" fmla="*/ 0 h 12"/>
                <a:gd name="T22" fmla="*/ 8 w 8"/>
                <a:gd name="T2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2">
                  <a:moveTo>
                    <a:pt x="7" y="0"/>
                  </a:moveTo>
                  <a:cubicBezTo>
                    <a:pt x="7" y="1"/>
                    <a:pt x="7" y="1"/>
                    <a:pt x="7" y="1"/>
                  </a:cubicBezTo>
                  <a:cubicBezTo>
                    <a:pt x="5" y="3"/>
                    <a:pt x="5" y="3"/>
                    <a:pt x="5" y="3"/>
                  </a:cubicBezTo>
                  <a:cubicBezTo>
                    <a:pt x="0" y="12"/>
                    <a:pt x="0" y="12"/>
                    <a:pt x="0" y="12"/>
                  </a:cubicBezTo>
                  <a:cubicBezTo>
                    <a:pt x="1" y="9"/>
                    <a:pt x="3" y="7"/>
                    <a:pt x="5" y="5"/>
                  </a:cubicBezTo>
                  <a:cubicBezTo>
                    <a:pt x="5" y="4"/>
                    <a:pt x="6" y="2"/>
                    <a:pt x="7" y="1"/>
                  </a:cubicBezTo>
                  <a:cubicBezTo>
                    <a:pt x="7" y="1"/>
                    <a:pt x="7" y="1"/>
                    <a:pt x="7" y="1"/>
                  </a:cubicBezTo>
                  <a:cubicBezTo>
                    <a:pt x="7" y="1"/>
                    <a:pt x="7" y="1"/>
                    <a:pt x="7" y="0"/>
                  </a:cubicBezTo>
                  <a:moveTo>
                    <a:pt x="8" y="0"/>
                  </a:moveTo>
                  <a:cubicBezTo>
                    <a:pt x="7" y="0"/>
                    <a:pt x="7" y="0"/>
                    <a:pt x="7" y="0"/>
                  </a:cubicBezTo>
                  <a:cubicBezTo>
                    <a:pt x="7" y="0"/>
                    <a:pt x="7" y="0"/>
                    <a:pt x="7"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16" name="Freeform 413"/>
            <p:cNvSpPr>
              <a:spLocks/>
            </p:cNvSpPr>
            <p:nvPr/>
          </p:nvSpPr>
          <p:spPr bwMode="auto">
            <a:xfrm>
              <a:off x="1397" y="3483"/>
              <a:ext cx="28" cy="20"/>
            </a:xfrm>
            <a:custGeom>
              <a:avLst/>
              <a:gdLst>
                <a:gd name="T0" fmla="*/ 16 w 18"/>
                <a:gd name="T1" fmla="*/ 0 h 13"/>
                <a:gd name="T2" fmla="*/ 9 w 18"/>
                <a:gd name="T3" fmla="*/ 3 h 13"/>
                <a:gd name="T4" fmla="*/ 0 w 18"/>
                <a:gd name="T5" fmla="*/ 12 h 13"/>
                <a:gd name="T6" fmla="*/ 0 w 18"/>
                <a:gd name="T7" fmla="*/ 12 h 13"/>
                <a:gd name="T8" fmla="*/ 0 w 18"/>
                <a:gd name="T9" fmla="*/ 13 h 13"/>
                <a:gd name="T10" fmla="*/ 2 w 18"/>
                <a:gd name="T11" fmla="*/ 13 h 13"/>
                <a:gd name="T12" fmla="*/ 3 w 18"/>
                <a:gd name="T13" fmla="*/ 13 h 13"/>
                <a:gd name="T14" fmla="*/ 18 w 18"/>
                <a:gd name="T15" fmla="*/ 3 h 13"/>
                <a:gd name="T16" fmla="*/ 16 w 18"/>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3">
                  <a:moveTo>
                    <a:pt x="16" y="0"/>
                  </a:moveTo>
                  <a:cubicBezTo>
                    <a:pt x="14" y="0"/>
                    <a:pt x="11" y="1"/>
                    <a:pt x="9" y="3"/>
                  </a:cubicBezTo>
                  <a:cubicBezTo>
                    <a:pt x="4" y="5"/>
                    <a:pt x="0" y="10"/>
                    <a:pt x="0" y="12"/>
                  </a:cubicBezTo>
                  <a:cubicBezTo>
                    <a:pt x="0" y="12"/>
                    <a:pt x="0" y="12"/>
                    <a:pt x="0" y="12"/>
                  </a:cubicBezTo>
                  <a:cubicBezTo>
                    <a:pt x="0" y="13"/>
                    <a:pt x="0" y="13"/>
                    <a:pt x="0" y="13"/>
                  </a:cubicBezTo>
                  <a:cubicBezTo>
                    <a:pt x="1" y="13"/>
                    <a:pt x="1" y="13"/>
                    <a:pt x="2" y="13"/>
                  </a:cubicBezTo>
                  <a:cubicBezTo>
                    <a:pt x="2" y="13"/>
                    <a:pt x="2" y="13"/>
                    <a:pt x="3" y="13"/>
                  </a:cubicBezTo>
                  <a:cubicBezTo>
                    <a:pt x="7" y="13"/>
                    <a:pt x="17" y="7"/>
                    <a:pt x="18" y="3"/>
                  </a:cubicBezTo>
                  <a:cubicBezTo>
                    <a:pt x="18" y="1"/>
                    <a:pt x="17"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17" name="Freeform 414"/>
            <p:cNvSpPr>
              <a:spLocks/>
            </p:cNvSpPr>
            <p:nvPr/>
          </p:nvSpPr>
          <p:spPr bwMode="auto">
            <a:xfrm>
              <a:off x="1045" y="3525"/>
              <a:ext cx="32" cy="18"/>
            </a:xfrm>
            <a:custGeom>
              <a:avLst/>
              <a:gdLst>
                <a:gd name="T0" fmla="*/ 17 w 21"/>
                <a:gd name="T1" fmla="*/ 0 h 12"/>
                <a:gd name="T2" fmla="*/ 9 w 21"/>
                <a:gd name="T3" fmla="*/ 2 h 12"/>
                <a:gd name="T4" fmla="*/ 1 w 21"/>
                <a:gd name="T5" fmla="*/ 11 h 12"/>
                <a:gd name="T6" fmla="*/ 5 w 21"/>
                <a:gd name="T7" fmla="*/ 12 h 12"/>
                <a:gd name="T8" fmla="*/ 10 w 21"/>
                <a:gd name="T9" fmla="*/ 11 h 12"/>
                <a:gd name="T10" fmla="*/ 14 w 21"/>
                <a:gd name="T11" fmla="*/ 9 h 12"/>
                <a:gd name="T12" fmla="*/ 20 w 21"/>
                <a:gd name="T13" fmla="*/ 3 h 12"/>
                <a:gd name="T14" fmla="*/ 17 w 21"/>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2">
                  <a:moveTo>
                    <a:pt x="17" y="0"/>
                  </a:moveTo>
                  <a:cubicBezTo>
                    <a:pt x="15" y="0"/>
                    <a:pt x="12" y="1"/>
                    <a:pt x="9" y="2"/>
                  </a:cubicBezTo>
                  <a:cubicBezTo>
                    <a:pt x="4" y="4"/>
                    <a:pt x="0" y="8"/>
                    <a:pt x="1" y="11"/>
                  </a:cubicBezTo>
                  <a:cubicBezTo>
                    <a:pt x="2" y="11"/>
                    <a:pt x="3" y="12"/>
                    <a:pt x="5" y="12"/>
                  </a:cubicBezTo>
                  <a:cubicBezTo>
                    <a:pt x="6" y="12"/>
                    <a:pt x="8" y="11"/>
                    <a:pt x="10" y="11"/>
                  </a:cubicBezTo>
                  <a:cubicBezTo>
                    <a:pt x="11" y="10"/>
                    <a:pt x="13" y="10"/>
                    <a:pt x="14" y="9"/>
                  </a:cubicBezTo>
                  <a:cubicBezTo>
                    <a:pt x="17" y="8"/>
                    <a:pt x="20" y="6"/>
                    <a:pt x="20" y="3"/>
                  </a:cubicBezTo>
                  <a:cubicBezTo>
                    <a:pt x="21" y="1"/>
                    <a:pt x="19"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18" name="Freeform 415"/>
            <p:cNvSpPr>
              <a:spLocks/>
            </p:cNvSpPr>
            <p:nvPr/>
          </p:nvSpPr>
          <p:spPr bwMode="auto">
            <a:xfrm>
              <a:off x="1554" y="3059"/>
              <a:ext cx="28" cy="28"/>
            </a:xfrm>
            <a:custGeom>
              <a:avLst/>
              <a:gdLst>
                <a:gd name="T0" fmla="*/ 14 w 18"/>
                <a:gd name="T1" fmla="*/ 0 h 18"/>
                <a:gd name="T2" fmla="*/ 6 w 18"/>
                <a:gd name="T3" fmla="*/ 4 h 18"/>
                <a:gd name="T4" fmla="*/ 3 w 18"/>
                <a:gd name="T5" fmla="*/ 17 h 18"/>
                <a:gd name="T6" fmla="*/ 3 w 18"/>
                <a:gd name="T7" fmla="*/ 17 h 18"/>
                <a:gd name="T8" fmla="*/ 6 w 18"/>
                <a:gd name="T9" fmla="*/ 18 h 18"/>
                <a:gd name="T10" fmla="*/ 15 w 18"/>
                <a:gd name="T11" fmla="*/ 12 h 18"/>
                <a:gd name="T12" fmla="*/ 16 w 18"/>
                <a:gd name="T13" fmla="*/ 11 h 18"/>
                <a:gd name="T14" fmla="*/ 18 w 18"/>
                <a:gd name="T15" fmla="*/ 6 h 18"/>
                <a:gd name="T16" fmla="*/ 14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4" y="0"/>
                  </a:moveTo>
                  <a:cubicBezTo>
                    <a:pt x="11" y="0"/>
                    <a:pt x="9" y="1"/>
                    <a:pt x="6" y="4"/>
                  </a:cubicBezTo>
                  <a:cubicBezTo>
                    <a:pt x="3" y="7"/>
                    <a:pt x="0" y="13"/>
                    <a:pt x="3" y="17"/>
                  </a:cubicBezTo>
                  <a:cubicBezTo>
                    <a:pt x="3" y="17"/>
                    <a:pt x="3" y="17"/>
                    <a:pt x="3" y="17"/>
                  </a:cubicBezTo>
                  <a:cubicBezTo>
                    <a:pt x="3" y="18"/>
                    <a:pt x="5" y="18"/>
                    <a:pt x="6" y="18"/>
                  </a:cubicBezTo>
                  <a:cubicBezTo>
                    <a:pt x="9" y="18"/>
                    <a:pt x="13" y="15"/>
                    <a:pt x="15" y="12"/>
                  </a:cubicBezTo>
                  <a:cubicBezTo>
                    <a:pt x="16" y="11"/>
                    <a:pt x="16" y="11"/>
                    <a:pt x="16" y="11"/>
                  </a:cubicBezTo>
                  <a:cubicBezTo>
                    <a:pt x="17" y="9"/>
                    <a:pt x="18" y="7"/>
                    <a:pt x="18" y="6"/>
                  </a:cubicBezTo>
                  <a:cubicBezTo>
                    <a:pt x="18" y="2"/>
                    <a:pt x="16"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19" name="Freeform 416"/>
            <p:cNvSpPr>
              <a:spLocks/>
            </p:cNvSpPr>
            <p:nvPr/>
          </p:nvSpPr>
          <p:spPr bwMode="auto">
            <a:xfrm>
              <a:off x="1827" y="2713"/>
              <a:ext cx="24" cy="31"/>
            </a:xfrm>
            <a:custGeom>
              <a:avLst/>
              <a:gdLst>
                <a:gd name="T0" fmla="*/ 10 w 15"/>
                <a:gd name="T1" fmla="*/ 0 h 20"/>
                <a:gd name="T2" fmla="*/ 4 w 15"/>
                <a:gd name="T3" fmla="*/ 4 h 20"/>
                <a:gd name="T4" fmla="*/ 2 w 15"/>
                <a:gd name="T5" fmla="*/ 18 h 20"/>
                <a:gd name="T6" fmla="*/ 3 w 15"/>
                <a:gd name="T7" fmla="*/ 19 h 20"/>
                <a:gd name="T8" fmla="*/ 6 w 15"/>
                <a:gd name="T9" fmla="*/ 20 h 20"/>
                <a:gd name="T10" fmla="*/ 10 w 15"/>
                <a:gd name="T11" fmla="*/ 18 h 20"/>
                <a:gd name="T12" fmla="*/ 12 w 15"/>
                <a:gd name="T13" fmla="*/ 15 h 20"/>
                <a:gd name="T14" fmla="*/ 15 w 15"/>
                <a:gd name="T15" fmla="*/ 4 h 20"/>
                <a:gd name="T16" fmla="*/ 10 w 15"/>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0">
                  <a:moveTo>
                    <a:pt x="10" y="0"/>
                  </a:moveTo>
                  <a:cubicBezTo>
                    <a:pt x="8" y="0"/>
                    <a:pt x="6" y="1"/>
                    <a:pt x="4" y="4"/>
                  </a:cubicBezTo>
                  <a:cubicBezTo>
                    <a:pt x="1" y="8"/>
                    <a:pt x="0" y="15"/>
                    <a:pt x="2" y="18"/>
                  </a:cubicBezTo>
                  <a:cubicBezTo>
                    <a:pt x="3" y="19"/>
                    <a:pt x="3" y="19"/>
                    <a:pt x="3" y="19"/>
                  </a:cubicBezTo>
                  <a:cubicBezTo>
                    <a:pt x="4" y="20"/>
                    <a:pt x="5" y="20"/>
                    <a:pt x="6" y="20"/>
                  </a:cubicBezTo>
                  <a:cubicBezTo>
                    <a:pt x="7" y="20"/>
                    <a:pt x="8" y="19"/>
                    <a:pt x="10" y="18"/>
                  </a:cubicBezTo>
                  <a:cubicBezTo>
                    <a:pt x="10" y="17"/>
                    <a:pt x="11" y="16"/>
                    <a:pt x="12" y="15"/>
                  </a:cubicBezTo>
                  <a:cubicBezTo>
                    <a:pt x="14" y="12"/>
                    <a:pt x="15" y="8"/>
                    <a:pt x="15" y="4"/>
                  </a:cubicBezTo>
                  <a:cubicBezTo>
                    <a:pt x="14" y="1"/>
                    <a:pt x="12"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0" name="Freeform 417"/>
            <p:cNvSpPr>
              <a:spLocks/>
            </p:cNvSpPr>
            <p:nvPr/>
          </p:nvSpPr>
          <p:spPr bwMode="auto">
            <a:xfrm>
              <a:off x="2026" y="2225"/>
              <a:ext cx="19" cy="33"/>
            </a:xfrm>
            <a:custGeom>
              <a:avLst/>
              <a:gdLst>
                <a:gd name="T0" fmla="*/ 5 w 12"/>
                <a:gd name="T1" fmla="*/ 0 h 21"/>
                <a:gd name="T2" fmla="*/ 1 w 12"/>
                <a:gd name="T3" fmla="*/ 5 h 21"/>
                <a:gd name="T4" fmla="*/ 3 w 12"/>
                <a:gd name="T5" fmla="*/ 20 h 21"/>
                <a:gd name="T6" fmla="*/ 5 w 12"/>
                <a:gd name="T7" fmla="*/ 21 h 21"/>
                <a:gd name="T8" fmla="*/ 5 w 12"/>
                <a:gd name="T9" fmla="*/ 21 h 21"/>
                <a:gd name="T10" fmla="*/ 9 w 12"/>
                <a:gd name="T11" fmla="*/ 4 h 21"/>
                <a:gd name="T12" fmla="*/ 5 w 12"/>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12" h="21">
                  <a:moveTo>
                    <a:pt x="5" y="0"/>
                  </a:moveTo>
                  <a:cubicBezTo>
                    <a:pt x="4" y="0"/>
                    <a:pt x="2" y="2"/>
                    <a:pt x="1" y="5"/>
                  </a:cubicBezTo>
                  <a:cubicBezTo>
                    <a:pt x="0" y="9"/>
                    <a:pt x="0" y="16"/>
                    <a:pt x="3" y="20"/>
                  </a:cubicBezTo>
                  <a:cubicBezTo>
                    <a:pt x="3" y="21"/>
                    <a:pt x="4" y="21"/>
                    <a:pt x="5" y="21"/>
                  </a:cubicBezTo>
                  <a:cubicBezTo>
                    <a:pt x="5" y="21"/>
                    <a:pt x="5" y="21"/>
                    <a:pt x="5" y="21"/>
                  </a:cubicBezTo>
                  <a:cubicBezTo>
                    <a:pt x="9" y="21"/>
                    <a:pt x="12" y="10"/>
                    <a:pt x="9" y="4"/>
                  </a:cubicBezTo>
                  <a:cubicBezTo>
                    <a:pt x="8" y="1"/>
                    <a:pt x="7"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1" name="Freeform 418"/>
            <p:cNvSpPr>
              <a:spLocks/>
            </p:cNvSpPr>
            <p:nvPr/>
          </p:nvSpPr>
          <p:spPr bwMode="auto">
            <a:xfrm>
              <a:off x="2065" y="2658"/>
              <a:ext cx="17" cy="31"/>
            </a:xfrm>
            <a:custGeom>
              <a:avLst/>
              <a:gdLst>
                <a:gd name="T0" fmla="*/ 8 w 11"/>
                <a:gd name="T1" fmla="*/ 0 h 20"/>
                <a:gd name="T2" fmla="*/ 4 w 11"/>
                <a:gd name="T3" fmla="*/ 4 h 20"/>
                <a:gd name="T4" fmla="*/ 2 w 11"/>
                <a:gd name="T5" fmla="*/ 19 h 20"/>
                <a:gd name="T6" fmla="*/ 3 w 11"/>
                <a:gd name="T7" fmla="*/ 20 h 20"/>
                <a:gd name="T8" fmla="*/ 8 w 11"/>
                <a:gd name="T9" fmla="*/ 14 h 20"/>
                <a:gd name="T10" fmla="*/ 10 w 11"/>
                <a:gd name="T11" fmla="*/ 1 h 20"/>
                <a:gd name="T12" fmla="*/ 8 w 1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11" h="20">
                  <a:moveTo>
                    <a:pt x="8" y="0"/>
                  </a:moveTo>
                  <a:cubicBezTo>
                    <a:pt x="7" y="0"/>
                    <a:pt x="6" y="1"/>
                    <a:pt x="4" y="4"/>
                  </a:cubicBezTo>
                  <a:cubicBezTo>
                    <a:pt x="2" y="8"/>
                    <a:pt x="0" y="15"/>
                    <a:pt x="2" y="19"/>
                  </a:cubicBezTo>
                  <a:cubicBezTo>
                    <a:pt x="2" y="19"/>
                    <a:pt x="3" y="20"/>
                    <a:pt x="3" y="20"/>
                  </a:cubicBezTo>
                  <a:cubicBezTo>
                    <a:pt x="4" y="20"/>
                    <a:pt x="6" y="18"/>
                    <a:pt x="8" y="14"/>
                  </a:cubicBezTo>
                  <a:cubicBezTo>
                    <a:pt x="10" y="9"/>
                    <a:pt x="11" y="4"/>
                    <a:pt x="10" y="1"/>
                  </a:cubicBezTo>
                  <a:cubicBezTo>
                    <a:pt x="10" y="0"/>
                    <a:pt x="9"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2" name="Freeform 419"/>
            <p:cNvSpPr>
              <a:spLocks/>
            </p:cNvSpPr>
            <p:nvPr/>
          </p:nvSpPr>
          <p:spPr bwMode="auto">
            <a:xfrm>
              <a:off x="2245" y="2177"/>
              <a:ext cx="0" cy="33"/>
            </a:xfrm>
            <a:custGeom>
              <a:avLst/>
              <a:gdLst>
                <a:gd name="T0" fmla="*/ 0 h 21"/>
                <a:gd name="T1" fmla="*/ 6 h 21"/>
                <a:gd name="T2" fmla="*/ 20 h 21"/>
                <a:gd name="T3" fmla="*/ 21 h 21"/>
                <a:gd name="T4" fmla="*/ 0 h 21"/>
              </a:gdLst>
              <a:ahLst/>
              <a:cxnLst>
                <a:cxn ang="0">
                  <a:pos x="0" y="T0"/>
                </a:cxn>
                <a:cxn ang="0">
                  <a:pos x="0" y="T1"/>
                </a:cxn>
                <a:cxn ang="0">
                  <a:pos x="0" y="T2"/>
                </a:cxn>
                <a:cxn ang="0">
                  <a:pos x="0" y="T3"/>
                </a:cxn>
                <a:cxn ang="0">
                  <a:pos x="0" y="T4"/>
                </a:cxn>
              </a:cxnLst>
              <a:rect l="0" t="0" r="r" b="b"/>
              <a:pathLst>
                <a:path h="21">
                  <a:moveTo>
                    <a:pt x="0" y="0"/>
                  </a:moveTo>
                  <a:cubicBezTo>
                    <a:pt x="0" y="1"/>
                    <a:pt x="0" y="4"/>
                    <a:pt x="0" y="6"/>
                  </a:cubicBezTo>
                  <a:cubicBezTo>
                    <a:pt x="0" y="10"/>
                    <a:pt x="0" y="17"/>
                    <a:pt x="0" y="20"/>
                  </a:cubicBezTo>
                  <a:cubicBezTo>
                    <a:pt x="0" y="21"/>
                    <a:pt x="0" y="21"/>
                    <a:pt x="0" y="21"/>
                  </a:cubicBezTo>
                  <a:cubicBezTo>
                    <a:pt x="0" y="20"/>
                    <a:pt x="0"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3" name="Freeform 420"/>
            <p:cNvSpPr>
              <a:spLocks/>
            </p:cNvSpPr>
            <p:nvPr/>
          </p:nvSpPr>
          <p:spPr bwMode="auto">
            <a:xfrm>
              <a:off x="784" y="3837"/>
              <a:ext cx="31" cy="8"/>
            </a:xfrm>
            <a:custGeom>
              <a:avLst/>
              <a:gdLst>
                <a:gd name="T0" fmla="*/ 17 w 20"/>
                <a:gd name="T1" fmla="*/ 0 h 5"/>
                <a:gd name="T2" fmla="*/ 12 w 20"/>
                <a:gd name="T3" fmla="*/ 1 h 5"/>
                <a:gd name="T4" fmla="*/ 0 w 20"/>
                <a:gd name="T5" fmla="*/ 4 h 5"/>
                <a:gd name="T6" fmla="*/ 0 w 20"/>
                <a:gd name="T7" fmla="*/ 4 h 5"/>
                <a:gd name="T8" fmla="*/ 4 w 20"/>
                <a:gd name="T9" fmla="*/ 5 h 5"/>
                <a:gd name="T10" fmla="*/ 20 w 20"/>
                <a:gd name="T11" fmla="*/ 1 h 5"/>
                <a:gd name="T12" fmla="*/ 17 w 20"/>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17" y="0"/>
                  </a:moveTo>
                  <a:cubicBezTo>
                    <a:pt x="15" y="0"/>
                    <a:pt x="13" y="1"/>
                    <a:pt x="12" y="1"/>
                  </a:cubicBezTo>
                  <a:cubicBezTo>
                    <a:pt x="8" y="1"/>
                    <a:pt x="1" y="3"/>
                    <a:pt x="0" y="4"/>
                  </a:cubicBezTo>
                  <a:cubicBezTo>
                    <a:pt x="0" y="4"/>
                    <a:pt x="0" y="4"/>
                    <a:pt x="0" y="4"/>
                  </a:cubicBezTo>
                  <a:cubicBezTo>
                    <a:pt x="0" y="4"/>
                    <a:pt x="1" y="5"/>
                    <a:pt x="4" y="5"/>
                  </a:cubicBezTo>
                  <a:cubicBezTo>
                    <a:pt x="9" y="5"/>
                    <a:pt x="19" y="3"/>
                    <a:pt x="20" y="1"/>
                  </a:cubicBezTo>
                  <a:cubicBezTo>
                    <a:pt x="20" y="1"/>
                    <a:pt x="19"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 name="Freeform 421"/>
            <p:cNvSpPr>
              <a:spLocks/>
            </p:cNvSpPr>
            <p:nvPr/>
          </p:nvSpPr>
          <p:spPr bwMode="auto">
            <a:xfrm>
              <a:off x="712" y="3866"/>
              <a:ext cx="33" cy="5"/>
            </a:xfrm>
            <a:custGeom>
              <a:avLst/>
              <a:gdLst>
                <a:gd name="T0" fmla="*/ 16 w 21"/>
                <a:gd name="T1" fmla="*/ 0 h 3"/>
                <a:gd name="T2" fmla="*/ 12 w 21"/>
                <a:gd name="T3" fmla="*/ 0 h 3"/>
                <a:gd name="T4" fmla="*/ 0 w 21"/>
                <a:gd name="T5" fmla="*/ 2 h 3"/>
                <a:gd name="T6" fmla="*/ 0 w 21"/>
                <a:gd name="T7" fmla="*/ 2 h 3"/>
                <a:gd name="T8" fmla="*/ 6 w 21"/>
                <a:gd name="T9" fmla="*/ 3 h 3"/>
                <a:gd name="T10" fmla="*/ 21 w 21"/>
                <a:gd name="T11" fmla="*/ 1 h 3"/>
                <a:gd name="T12" fmla="*/ 16 w 21"/>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1" h="3">
                  <a:moveTo>
                    <a:pt x="16" y="0"/>
                  </a:moveTo>
                  <a:cubicBezTo>
                    <a:pt x="15" y="0"/>
                    <a:pt x="14" y="0"/>
                    <a:pt x="12" y="0"/>
                  </a:cubicBezTo>
                  <a:cubicBezTo>
                    <a:pt x="8" y="0"/>
                    <a:pt x="1" y="1"/>
                    <a:pt x="0" y="2"/>
                  </a:cubicBezTo>
                  <a:cubicBezTo>
                    <a:pt x="0" y="2"/>
                    <a:pt x="0" y="2"/>
                    <a:pt x="0" y="2"/>
                  </a:cubicBezTo>
                  <a:cubicBezTo>
                    <a:pt x="0" y="3"/>
                    <a:pt x="3" y="3"/>
                    <a:pt x="6" y="3"/>
                  </a:cubicBezTo>
                  <a:cubicBezTo>
                    <a:pt x="11" y="3"/>
                    <a:pt x="19" y="2"/>
                    <a:pt x="21" y="1"/>
                  </a:cubicBezTo>
                  <a:cubicBezTo>
                    <a:pt x="21" y="0"/>
                    <a:pt x="19"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5" name="Freeform 422"/>
            <p:cNvSpPr>
              <a:spLocks/>
            </p:cNvSpPr>
            <p:nvPr/>
          </p:nvSpPr>
          <p:spPr bwMode="auto">
            <a:xfrm>
              <a:off x="643" y="3886"/>
              <a:ext cx="32" cy="4"/>
            </a:xfrm>
            <a:custGeom>
              <a:avLst/>
              <a:gdLst>
                <a:gd name="T0" fmla="*/ 14 w 21"/>
                <a:gd name="T1" fmla="*/ 0 h 2"/>
                <a:gd name="T2" fmla="*/ 13 w 21"/>
                <a:gd name="T3" fmla="*/ 0 h 2"/>
                <a:gd name="T4" fmla="*/ 0 w 21"/>
                <a:gd name="T5" fmla="*/ 1 h 2"/>
                <a:gd name="T6" fmla="*/ 0 w 21"/>
                <a:gd name="T7" fmla="*/ 2 h 2"/>
                <a:gd name="T8" fmla="*/ 7 w 21"/>
                <a:gd name="T9" fmla="*/ 2 h 2"/>
                <a:gd name="T10" fmla="*/ 20 w 21"/>
                <a:gd name="T11" fmla="*/ 1 h 2"/>
                <a:gd name="T12" fmla="*/ 21 w 21"/>
                <a:gd name="T13" fmla="*/ 1 h 2"/>
                <a:gd name="T14" fmla="*/ 14 w 21"/>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
                  <a:moveTo>
                    <a:pt x="14" y="0"/>
                  </a:moveTo>
                  <a:cubicBezTo>
                    <a:pt x="13" y="0"/>
                    <a:pt x="13" y="0"/>
                    <a:pt x="13" y="0"/>
                  </a:cubicBezTo>
                  <a:cubicBezTo>
                    <a:pt x="9" y="0"/>
                    <a:pt x="2" y="1"/>
                    <a:pt x="0" y="1"/>
                  </a:cubicBezTo>
                  <a:cubicBezTo>
                    <a:pt x="0" y="2"/>
                    <a:pt x="0" y="2"/>
                    <a:pt x="0" y="2"/>
                  </a:cubicBezTo>
                  <a:cubicBezTo>
                    <a:pt x="0" y="2"/>
                    <a:pt x="3" y="2"/>
                    <a:pt x="7" y="2"/>
                  </a:cubicBezTo>
                  <a:cubicBezTo>
                    <a:pt x="12" y="2"/>
                    <a:pt x="19" y="2"/>
                    <a:pt x="20" y="1"/>
                  </a:cubicBezTo>
                  <a:cubicBezTo>
                    <a:pt x="21" y="1"/>
                    <a:pt x="21" y="1"/>
                    <a:pt x="21" y="1"/>
                  </a:cubicBezTo>
                  <a:cubicBezTo>
                    <a:pt x="20" y="0"/>
                    <a:pt x="16"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6" name="Freeform 423"/>
            <p:cNvSpPr>
              <a:spLocks/>
            </p:cNvSpPr>
            <p:nvPr/>
          </p:nvSpPr>
          <p:spPr bwMode="auto">
            <a:xfrm>
              <a:off x="605" y="3913"/>
              <a:ext cx="30" cy="3"/>
            </a:xfrm>
            <a:custGeom>
              <a:avLst/>
              <a:gdLst>
                <a:gd name="T0" fmla="*/ 12 w 19"/>
                <a:gd name="T1" fmla="*/ 0 h 2"/>
                <a:gd name="T2" fmla="*/ 0 w 19"/>
                <a:gd name="T3" fmla="*/ 1 h 2"/>
                <a:gd name="T4" fmla="*/ 0 w 19"/>
                <a:gd name="T5" fmla="*/ 1 h 2"/>
                <a:gd name="T6" fmla="*/ 0 w 19"/>
                <a:gd name="T7" fmla="*/ 1 h 2"/>
                <a:gd name="T8" fmla="*/ 7 w 19"/>
                <a:gd name="T9" fmla="*/ 2 h 2"/>
                <a:gd name="T10" fmla="*/ 18 w 19"/>
                <a:gd name="T11" fmla="*/ 1 h 2"/>
                <a:gd name="T12" fmla="*/ 19 w 19"/>
                <a:gd name="T13" fmla="*/ 1 h 2"/>
                <a:gd name="T14" fmla="*/ 19 w 19"/>
                <a:gd name="T15" fmla="*/ 1 h 2"/>
                <a:gd name="T16" fmla="*/ 19 w 19"/>
                <a:gd name="T17" fmla="*/ 1 h 2"/>
                <a:gd name="T18" fmla="*/ 19 w 19"/>
                <a:gd name="T19" fmla="*/ 1 h 2"/>
                <a:gd name="T20" fmla="*/ 12 w 19"/>
                <a:gd name="T21" fmla="*/ 0 h 2"/>
                <a:gd name="T22" fmla="*/ 12 w 19"/>
                <a:gd name="T2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2">
                  <a:moveTo>
                    <a:pt x="12" y="0"/>
                  </a:moveTo>
                  <a:cubicBezTo>
                    <a:pt x="8" y="0"/>
                    <a:pt x="2" y="1"/>
                    <a:pt x="0" y="1"/>
                  </a:cubicBezTo>
                  <a:cubicBezTo>
                    <a:pt x="0" y="1"/>
                    <a:pt x="0" y="1"/>
                    <a:pt x="0" y="1"/>
                  </a:cubicBezTo>
                  <a:cubicBezTo>
                    <a:pt x="0" y="1"/>
                    <a:pt x="0" y="1"/>
                    <a:pt x="0" y="1"/>
                  </a:cubicBezTo>
                  <a:cubicBezTo>
                    <a:pt x="0" y="2"/>
                    <a:pt x="4" y="2"/>
                    <a:pt x="7" y="2"/>
                  </a:cubicBezTo>
                  <a:cubicBezTo>
                    <a:pt x="11" y="2"/>
                    <a:pt x="16" y="2"/>
                    <a:pt x="18" y="1"/>
                  </a:cubicBezTo>
                  <a:cubicBezTo>
                    <a:pt x="18" y="1"/>
                    <a:pt x="19" y="1"/>
                    <a:pt x="19" y="1"/>
                  </a:cubicBezTo>
                  <a:cubicBezTo>
                    <a:pt x="19" y="1"/>
                    <a:pt x="19" y="1"/>
                    <a:pt x="19" y="1"/>
                  </a:cubicBezTo>
                  <a:cubicBezTo>
                    <a:pt x="19" y="1"/>
                    <a:pt x="19" y="1"/>
                    <a:pt x="19" y="1"/>
                  </a:cubicBezTo>
                  <a:cubicBezTo>
                    <a:pt x="19" y="1"/>
                    <a:pt x="19" y="1"/>
                    <a:pt x="19" y="1"/>
                  </a:cubicBezTo>
                  <a:cubicBezTo>
                    <a:pt x="18" y="0"/>
                    <a:pt x="15" y="0"/>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7" name="Freeform 424"/>
            <p:cNvSpPr>
              <a:spLocks/>
            </p:cNvSpPr>
            <p:nvPr/>
          </p:nvSpPr>
          <p:spPr bwMode="auto">
            <a:xfrm>
              <a:off x="590" y="3927"/>
              <a:ext cx="28" cy="1"/>
            </a:xfrm>
            <a:custGeom>
              <a:avLst/>
              <a:gdLst>
                <a:gd name="T0" fmla="*/ 16 w 18"/>
                <a:gd name="T1" fmla="*/ 0 h 1"/>
                <a:gd name="T2" fmla="*/ 12 w 18"/>
                <a:gd name="T3" fmla="*/ 0 h 1"/>
                <a:gd name="T4" fmla="*/ 0 w 18"/>
                <a:gd name="T5" fmla="*/ 1 h 1"/>
                <a:gd name="T6" fmla="*/ 0 w 18"/>
                <a:gd name="T7" fmla="*/ 1 h 1"/>
                <a:gd name="T8" fmla="*/ 3 w 18"/>
                <a:gd name="T9" fmla="*/ 1 h 1"/>
                <a:gd name="T10" fmla="*/ 18 w 18"/>
                <a:gd name="T11" fmla="*/ 0 h 1"/>
                <a:gd name="T12" fmla="*/ 18 w 18"/>
                <a:gd name="T13" fmla="*/ 0 h 1"/>
                <a:gd name="T14" fmla="*/ 16 w 18"/>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
                  <a:moveTo>
                    <a:pt x="16" y="0"/>
                  </a:moveTo>
                  <a:cubicBezTo>
                    <a:pt x="15" y="0"/>
                    <a:pt x="14" y="0"/>
                    <a:pt x="12" y="0"/>
                  </a:cubicBezTo>
                  <a:cubicBezTo>
                    <a:pt x="12" y="0"/>
                    <a:pt x="3" y="0"/>
                    <a:pt x="0" y="1"/>
                  </a:cubicBezTo>
                  <a:cubicBezTo>
                    <a:pt x="0" y="1"/>
                    <a:pt x="0" y="1"/>
                    <a:pt x="0" y="1"/>
                  </a:cubicBezTo>
                  <a:cubicBezTo>
                    <a:pt x="0" y="1"/>
                    <a:pt x="1" y="1"/>
                    <a:pt x="3" y="1"/>
                  </a:cubicBezTo>
                  <a:cubicBezTo>
                    <a:pt x="7" y="1"/>
                    <a:pt x="15" y="1"/>
                    <a:pt x="18" y="0"/>
                  </a:cubicBezTo>
                  <a:cubicBezTo>
                    <a:pt x="18" y="0"/>
                    <a:pt x="18" y="0"/>
                    <a:pt x="18" y="0"/>
                  </a:cubicBezTo>
                  <a:cubicBezTo>
                    <a:pt x="18" y="0"/>
                    <a:pt x="17"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8" name="Freeform 425"/>
            <p:cNvSpPr>
              <a:spLocks noEditPoints="1"/>
            </p:cNvSpPr>
            <p:nvPr/>
          </p:nvSpPr>
          <p:spPr bwMode="auto">
            <a:xfrm>
              <a:off x="2097" y="2768"/>
              <a:ext cx="32" cy="77"/>
            </a:xfrm>
            <a:custGeom>
              <a:avLst/>
              <a:gdLst>
                <a:gd name="T0" fmla="*/ 14 w 20"/>
                <a:gd name="T1" fmla="*/ 13 h 49"/>
                <a:gd name="T2" fmla="*/ 14 w 20"/>
                <a:gd name="T3" fmla="*/ 13 h 49"/>
                <a:gd name="T4" fmla="*/ 15 w 20"/>
                <a:gd name="T5" fmla="*/ 13 h 49"/>
                <a:gd name="T6" fmla="*/ 15 w 20"/>
                <a:gd name="T7" fmla="*/ 15 h 49"/>
                <a:gd name="T8" fmla="*/ 12 w 20"/>
                <a:gd name="T9" fmla="*/ 25 h 49"/>
                <a:gd name="T10" fmla="*/ 7 w 20"/>
                <a:gd name="T11" fmla="*/ 35 h 49"/>
                <a:gd name="T12" fmla="*/ 6 w 20"/>
                <a:gd name="T13" fmla="*/ 36 h 49"/>
                <a:gd name="T14" fmla="*/ 5 w 20"/>
                <a:gd name="T15" fmla="*/ 36 h 49"/>
                <a:gd name="T16" fmla="*/ 5 w 20"/>
                <a:gd name="T17" fmla="*/ 36 h 49"/>
                <a:gd name="T18" fmla="*/ 10 w 20"/>
                <a:gd name="T19" fmla="*/ 19 h 49"/>
                <a:gd name="T20" fmla="*/ 10 w 20"/>
                <a:gd name="T21" fmla="*/ 19 h 49"/>
                <a:gd name="T22" fmla="*/ 10 w 20"/>
                <a:gd name="T23" fmla="*/ 19 h 49"/>
                <a:gd name="T24" fmla="*/ 10 w 20"/>
                <a:gd name="T25" fmla="*/ 19 h 49"/>
                <a:gd name="T26" fmla="*/ 10 w 20"/>
                <a:gd name="T27" fmla="*/ 19 h 49"/>
                <a:gd name="T28" fmla="*/ 10 w 20"/>
                <a:gd name="T29" fmla="*/ 19 h 49"/>
                <a:gd name="T30" fmla="*/ 10 w 20"/>
                <a:gd name="T31" fmla="*/ 19 h 49"/>
                <a:gd name="T32" fmla="*/ 10 w 20"/>
                <a:gd name="T33" fmla="*/ 19 h 49"/>
                <a:gd name="T34" fmla="*/ 10 w 20"/>
                <a:gd name="T35" fmla="*/ 19 h 49"/>
                <a:gd name="T36" fmla="*/ 10 w 20"/>
                <a:gd name="T37" fmla="*/ 19 h 49"/>
                <a:gd name="T38" fmla="*/ 10 w 20"/>
                <a:gd name="T39" fmla="*/ 19 h 49"/>
                <a:gd name="T40" fmla="*/ 10 w 20"/>
                <a:gd name="T41" fmla="*/ 19 h 49"/>
                <a:gd name="T42" fmla="*/ 10 w 20"/>
                <a:gd name="T43" fmla="*/ 19 h 49"/>
                <a:gd name="T44" fmla="*/ 10 w 20"/>
                <a:gd name="T45" fmla="*/ 19 h 49"/>
                <a:gd name="T46" fmla="*/ 10 w 20"/>
                <a:gd name="T47" fmla="*/ 19 h 49"/>
                <a:gd name="T48" fmla="*/ 10 w 20"/>
                <a:gd name="T49" fmla="*/ 19 h 49"/>
                <a:gd name="T50" fmla="*/ 10 w 20"/>
                <a:gd name="T51" fmla="*/ 19 h 49"/>
                <a:gd name="T52" fmla="*/ 10 w 20"/>
                <a:gd name="T53" fmla="*/ 19 h 49"/>
                <a:gd name="T54" fmla="*/ 10 w 20"/>
                <a:gd name="T55" fmla="*/ 19 h 49"/>
                <a:gd name="T56" fmla="*/ 10 w 20"/>
                <a:gd name="T57" fmla="*/ 19 h 49"/>
                <a:gd name="T58" fmla="*/ 10 w 20"/>
                <a:gd name="T59" fmla="*/ 19 h 49"/>
                <a:gd name="T60" fmla="*/ 10 w 20"/>
                <a:gd name="T61" fmla="*/ 19 h 49"/>
                <a:gd name="T62" fmla="*/ 10 w 20"/>
                <a:gd name="T63" fmla="*/ 19 h 49"/>
                <a:gd name="T64" fmla="*/ 10 w 20"/>
                <a:gd name="T65" fmla="*/ 19 h 49"/>
                <a:gd name="T66" fmla="*/ 10 w 20"/>
                <a:gd name="T67" fmla="*/ 19 h 49"/>
                <a:gd name="T68" fmla="*/ 14 w 20"/>
                <a:gd name="T69" fmla="*/ 13 h 49"/>
                <a:gd name="T70" fmla="*/ 19 w 20"/>
                <a:gd name="T71" fmla="*/ 0 h 49"/>
                <a:gd name="T72" fmla="*/ 10 w 20"/>
                <a:gd name="T73" fmla="*/ 13 h 49"/>
                <a:gd name="T74" fmla="*/ 10 w 20"/>
                <a:gd name="T75" fmla="*/ 14 h 49"/>
                <a:gd name="T76" fmla="*/ 10 w 20"/>
                <a:gd name="T77" fmla="*/ 14 h 49"/>
                <a:gd name="T78" fmla="*/ 10 w 20"/>
                <a:gd name="T79" fmla="*/ 14 h 49"/>
                <a:gd name="T80" fmla="*/ 10 w 20"/>
                <a:gd name="T81" fmla="*/ 14 h 49"/>
                <a:gd name="T82" fmla="*/ 0 w 20"/>
                <a:gd name="T83" fmla="*/ 44 h 49"/>
                <a:gd name="T84" fmla="*/ 0 w 20"/>
                <a:gd name="T85" fmla="*/ 47 h 49"/>
                <a:gd name="T86" fmla="*/ 1 w 20"/>
                <a:gd name="T87" fmla="*/ 49 h 49"/>
                <a:gd name="T88" fmla="*/ 1 w 20"/>
                <a:gd name="T89" fmla="*/ 49 h 49"/>
                <a:gd name="T90" fmla="*/ 9 w 20"/>
                <a:gd name="T91" fmla="*/ 36 h 49"/>
                <a:gd name="T92" fmla="*/ 20 w 20"/>
                <a:gd name="T93" fmla="*/ 5 h 49"/>
                <a:gd name="T94" fmla="*/ 20 w 20"/>
                <a:gd name="T95" fmla="*/ 2 h 49"/>
                <a:gd name="T96" fmla="*/ 20 w 20"/>
                <a:gd name="T97" fmla="*/ 1 h 49"/>
                <a:gd name="T98" fmla="*/ 19 w 20"/>
                <a:gd name="T99"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 h="49">
                  <a:moveTo>
                    <a:pt x="14" y="13"/>
                  </a:moveTo>
                  <a:cubicBezTo>
                    <a:pt x="14" y="13"/>
                    <a:pt x="14" y="13"/>
                    <a:pt x="14" y="13"/>
                  </a:cubicBezTo>
                  <a:cubicBezTo>
                    <a:pt x="14" y="13"/>
                    <a:pt x="14" y="13"/>
                    <a:pt x="15" y="13"/>
                  </a:cubicBezTo>
                  <a:cubicBezTo>
                    <a:pt x="15" y="13"/>
                    <a:pt x="15" y="14"/>
                    <a:pt x="15" y="15"/>
                  </a:cubicBezTo>
                  <a:cubicBezTo>
                    <a:pt x="15" y="18"/>
                    <a:pt x="13" y="22"/>
                    <a:pt x="12" y="25"/>
                  </a:cubicBezTo>
                  <a:cubicBezTo>
                    <a:pt x="10" y="29"/>
                    <a:pt x="9" y="33"/>
                    <a:pt x="7" y="35"/>
                  </a:cubicBezTo>
                  <a:cubicBezTo>
                    <a:pt x="6" y="36"/>
                    <a:pt x="6" y="36"/>
                    <a:pt x="6" y="36"/>
                  </a:cubicBezTo>
                  <a:cubicBezTo>
                    <a:pt x="6" y="36"/>
                    <a:pt x="6" y="36"/>
                    <a:pt x="5" y="36"/>
                  </a:cubicBezTo>
                  <a:cubicBezTo>
                    <a:pt x="5" y="36"/>
                    <a:pt x="5" y="36"/>
                    <a:pt x="5" y="36"/>
                  </a:cubicBezTo>
                  <a:cubicBezTo>
                    <a:pt x="4" y="35"/>
                    <a:pt x="7" y="27"/>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0" y="19"/>
                    <a:pt x="10" y="19"/>
                    <a:pt x="10" y="19"/>
                  </a:cubicBezTo>
                  <a:cubicBezTo>
                    <a:pt x="12" y="16"/>
                    <a:pt x="13" y="13"/>
                    <a:pt x="14" y="13"/>
                  </a:cubicBezTo>
                  <a:moveTo>
                    <a:pt x="19" y="0"/>
                  </a:moveTo>
                  <a:cubicBezTo>
                    <a:pt x="17" y="0"/>
                    <a:pt x="13" y="6"/>
                    <a:pt x="10" y="13"/>
                  </a:cubicBezTo>
                  <a:cubicBezTo>
                    <a:pt x="10" y="13"/>
                    <a:pt x="10" y="14"/>
                    <a:pt x="10" y="14"/>
                  </a:cubicBezTo>
                  <a:cubicBezTo>
                    <a:pt x="10" y="14"/>
                    <a:pt x="10" y="14"/>
                    <a:pt x="10" y="14"/>
                  </a:cubicBezTo>
                  <a:cubicBezTo>
                    <a:pt x="10" y="14"/>
                    <a:pt x="10" y="14"/>
                    <a:pt x="10" y="14"/>
                  </a:cubicBezTo>
                  <a:cubicBezTo>
                    <a:pt x="10" y="14"/>
                    <a:pt x="10" y="14"/>
                    <a:pt x="10" y="14"/>
                  </a:cubicBezTo>
                  <a:cubicBezTo>
                    <a:pt x="5" y="24"/>
                    <a:pt x="1" y="37"/>
                    <a:pt x="0" y="44"/>
                  </a:cubicBezTo>
                  <a:cubicBezTo>
                    <a:pt x="0" y="45"/>
                    <a:pt x="0" y="46"/>
                    <a:pt x="0" y="47"/>
                  </a:cubicBezTo>
                  <a:cubicBezTo>
                    <a:pt x="0" y="48"/>
                    <a:pt x="0" y="49"/>
                    <a:pt x="1" y="49"/>
                  </a:cubicBezTo>
                  <a:cubicBezTo>
                    <a:pt x="1" y="49"/>
                    <a:pt x="1" y="49"/>
                    <a:pt x="1" y="49"/>
                  </a:cubicBezTo>
                  <a:cubicBezTo>
                    <a:pt x="2" y="49"/>
                    <a:pt x="6" y="44"/>
                    <a:pt x="9" y="36"/>
                  </a:cubicBezTo>
                  <a:cubicBezTo>
                    <a:pt x="14" y="26"/>
                    <a:pt x="19" y="12"/>
                    <a:pt x="20" y="5"/>
                  </a:cubicBezTo>
                  <a:cubicBezTo>
                    <a:pt x="20" y="4"/>
                    <a:pt x="20" y="3"/>
                    <a:pt x="20" y="2"/>
                  </a:cubicBezTo>
                  <a:cubicBezTo>
                    <a:pt x="20" y="1"/>
                    <a:pt x="20" y="1"/>
                    <a:pt x="20" y="1"/>
                  </a:cubicBezTo>
                  <a:cubicBezTo>
                    <a:pt x="20" y="0"/>
                    <a:pt x="19" y="0"/>
                    <a:pt x="1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9" name="Freeform 426"/>
            <p:cNvSpPr>
              <a:spLocks noEditPoints="1"/>
            </p:cNvSpPr>
            <p:nvPr/>
          </p:nvSpPr>
          <p:spPr bwMode="auto">
            <a:xfrm>
              <a:off x="2094" y="2762"/>
              <a:ext cx="38" cy="89"/>
            </a:xfrm>
            <a:custGeom>
              <a:avLst/>
              <a:gdLst>
                <a:gd name="T0" fmla="*/ 12 w 24"/>
                <a:gd name="T1" fmla="*/ 17 h 57"/>
                <a:gd name="T2" fmla="*/ 21 w 24"/>
                <a:gd name="T3" fmla="*/ 4 h 57"/>
                <a:gd name="T4" fmla="*/ 22 w 24"/>
                <a:gd name="T5" fmla="*/ 5 h 57"/>
                <a:gd name="T6" fmla="*/ 22 w 24"/>
                <a:gd name="T7" fmla="*/ 6 h 57"/>
                <a:gd name="T8" fmla="*/ 22 w 24"/>
                <a:gd name="T9" fmla="*/ 9 h 57"/>
                <a:gd name="T10" fmla="*/ 11 w 24"/>
                <a:gd name="T11" fmla="*/ 40 h 57"/>
                <a:gd name="T12" fmla="*/ 3 w 24"/>
                <a:gd name="T13" fmla="*/ 53 h 57"/>
                <a:gd name="T14" fmla="*/ 3 w 24"/>
                <a:gd name="T15" fmla="*/ 53 h 57"/>
                <a:gd name="T16" fmla="*/ 2 w 24"/>
                <a:gd name="T17" fmla="*/ 53 h 57"/>
                <a:gd name="T18" fmla="*/ 2 w 24"/>
                <a:gd name="T19" fmla="*/ 48 h 57"/>
                <a:gd name="T20" fmla="*/ 12 w 24"/>
                <a:gd name="T21" fmla="*/ 18 h 57"/>
                <a:gd name="T22" fmla="*/ 12 w 24"/>
                <a:gd name="T23" fmla="*/ 18 h 57"/>
                <a:gd name="T24" fmla="*/ 12 w 24"/>
                <a:gd name="T25" fmla="*/ 18 h 57"/>
                <a:gd name="T26" fmla="*/ 12 w 24"/>
                <a:gd name="T27" fmla="*/ 18 h 57"/>
                <a:gd name="T28" fmla="*/ 12 w 24"/>
                <a:gd name="T29" fmla="*/ 17 h 57"/>
                <a:gd name="T30" fmla="*/ 22 w 24"/>
                <a:gd name="T31" fmla="*/ 0 h 57"/>
                <a:gd name="T32" fmla="*/ 19 w 24"/>
                <a:gd name="T33" fmla="*/ 2 h 57"/>
                <a:gd name="T34" fmla="*/ 11 w 24"/>
                <a:gd name="T35" fmla="*/ 17 h 57"/>
                <a:gd name="T36" fmla="*/ 0 w 24"/>
                <a:gd name="T37" fmla="*/ 55 h 57"/>
                <a:gd name="T38" fmla="*/ 0 w 24"/>
                <a:gd name="T39" fmla="*/ 55 h 57"/>
                <a:gd name="T40" fmla="*/ 0 w 24"/>
                <a:gd name="T41" fmla="*/ 55 h 57"/>
                <a:gd name="T42" fmla="*/ 0 w 24"/>
                <a:gd name="T43" fmla="*/ 56 h 57"/>
                <a:gd name="T44" fmla="*/ 1 w 24"/>
                <a:gd name="T45" fmla="*/ 57 h 57"/>
                <a:gd name="T46" fmla="*/ 4 w 24"/>
                <a:gd name="T47" fmla="*/ 55 h 57"/>
                <a:gd name="T48" fmla="*/ 13 w 24"/>
                <a:gd name="T49" fmla="*/ 39 h 57"/>
                <a:gd name="T50" fmla="*/ 14 w 24"/>
                <a:gd name="T51" fmla="*/ 35 h 57"/>
                <a:gd name="T52" fmla="*/ 23 w 24"/>
                <a:gd name="T53" fmla="*/ 2 h 57"/>
                <a:gd name="T54" fmla="*/ 23 w 24"/>
                <a:gd name="T55" fmla="*/ 2 h 57"/>
                <a:gd name="T56" fmla="*/ 23 w 24"/>
                <a:gd name="T57" fmla="*/ 2 h 57"/>
                <a:gd name="T58" fmla="*/ 22 w 24"/>
                <a:gd name="T5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57">
                  <a:moveTo>
                    <a:pt x="12" y="17"/>
                  </a:moveTo>
                  <a:cubicBezTo>
                    <a:pt x="15" y="10"/>
                    <a:pt x="19" y="4"/>
                    <a:pt x="21" y="4"/>
                  </a:cubicBezTo>
                  <a:cubicBezTo>
                    <a:pt x="21" y="4"/>
                    <a:pt x="22" y="4"/>
                    <a:pt x="22" y="5"/>
                  </a:cubicBezTo>
                  <a:cubicBezTo>
                    <a:pt x="22" y="5"/>
                    <a:pt x="22" y="5"/>
                    <a:pt x="22" y="6"/>
                  </a:cubicBezTo>
                  <a:cubicBezTo>
                    <a:pt x="22" y="7"/>
                    <a:pt x="22" y="8"/>
                    <a:pt x="22" y="9"/>
                  </a:cubicBezTo>
                  <a:cubicBezTo>
                    <a:pt x="21" y="17"/>
                    <a:pt x="16" y="31"/>
                    <a:pt x="11" y="40"/>
                  </a:cubicBezTo>
                  <a:cubicBezTo>
                    <a:pt x="8" y="48"/>
                    <a:pt x="4" y="53"/>
                    <a:pt x="3" y="53"/>
                  </a:cubicBezTo>
                  <a:cubicBezTo>
                    <a:pt x="3" y="53"/>
                    <a:pt x="3" y="53"/>
                    <a:pt x="3" y="53"/>
                  </a:cubicBezTo>
                  <a:cubicBezTo>
                    <a:pt x="2" y="53"/>
                    <a:pt x="2" y="53"/>
                    <a:pt x="2" y="53"/>
                  </a:cubicBezTo>
                  <a:cubicBezTo>
                    <a:pt x="2" y="52"/>
                    <a:pt x="2" y="50"/>
                    <a:pt x="2" y="48"/>
                  </a:cubicBezTo>
                  <a:cubicBezTo>
                    <a:pt x="3" y="41"/>
                    <a:pt x="7" y="28"/>
                    <a:pt x="12" y="18"/>
                  </a:cubicBezTo>
                  <a:cubicBezTo>
                    <a:pt x="12" y="18"/>
                    <a:pt x="12" y="18"/>
                    <a:pt x="12" y="18"/>
                  </a:cubicBezTo>
                  <a:cubicBezTo>
                    <a:pt x="12" y="18"/>
                    <a:pt x="12" y="18"/>
                    <a:pt x="12" y="18"/>
                  </a:cubicBezTo>
                  <a:cubicBezTo>
                    <a:pt x="12" y="18"/>
                    <a:pt x="12" y="18"/>
                    <a:pt x="12" y="18"/>
                  </a:cubicBezTo>
                  <a:cubicBezTo>
                    <a:pt x="12" y="18"/>
                    <a:pt x="12" y="17"/>
                    <a:pt x="12" y="17"/>
                  </a:cubicBezTo>
                  <a:moveTo>
                    <a:pt x="22" y="0"/>
                  </a:moveTo>
                  <a:cubicBezTo>
                    <a:pt x="22" y="0"/>
                    <a:pt x="21" y="1"/>
                    <a:pt x="19" y="2"/>
                  </a:cubicBezTo>
                  <a:cubicBezTo>
                    <a:pt x="16" y="6"/>
                    <a:pt x="13" y="14"/>
                    <a:pt x="11" y="17"/>
                  </a:cubicBezTo>
                  <a:cubicBezTo>
                    <a:pt x="7" y="28"/>
                    <a:pt x="0" y="46"/>
                    <a:pt x="0" y="55"/>
                  </a:cubicBezTo>
                  <a:cubicBezTo>
                    <a:pt x="0" y="55"/>
                    <a:pt x="0" y="55"/>
                    <a:pt x="0" y="55"/>
                  </a:cubicBezTo>
                  <a:cubicBezTo>
                    <a:pt x="0" y="55"/>
                    <a:pt x="0" y="55"/>
                    <a:pt x="0" y="55"/>
                  </a:cubicBezTo>
                  <a:cubicBezTo>
                    <a:pt x="0" y="55"/>
                    <a:pt x="0" y="56"/>
                    <a:pt x="0" y="56"/>
                  </a:cubicBezTo>
                  <a:cubicBezTo>
                    <a:pt x="1" y="57"/>
                    <a:pt x="1" y="57"/>
                    <a:pt x="1" y="57"/>
                  </a:cubicBezTo>
                  <a:cubicBezTo>
                    <a:pt x="2" y="57"/>
                    <a:pt x="3" y="56"/>
                    <a:pt x="4" y="55"/>
                  </a:cubicBezTo>
                  <a:cubicBezTo>
                    <a:pt x="7" y="51"/>
                    <a:pt x="10" y="46"/>
                    <a:pt x="13" y="39"/>
                  </a:cubicBezTo>
                  <a:cubicBezTo>
                    <a:pt x="13" y="38"/>
                    <a:pt x="14" y="37"/>
                    <a:pt x="14" y="35"/>
                  </a:cubicBezTo>
                  <a:cubicBezTo>
                    <a:pt x="20" y="23"/>
                    <a:pt x="24" y="8"/>
                    <a:pt x="23" y="2"/>
                  </a:cubicBezTo>
                  <a:cubicBezTo>
                    <a:pt x="23" y="2"/>
                    <a:pt x="23" y="2"/>
                    <a:pt x="23" y="2"/>
                  </a:cubicBezTo>
                  <a:cubicBezTo>
                    <a:pt x="23" y="2"/>
                    <a:pt x="23" y="2"/>
                    <a:pt x="23" y="2"/>
                  </a:cubicBezTo>
                  <a:cubicBezTo>
                    <a:pt x="23" y="1"/>
                    <a:pt x="23" y="0"/>
                    <a:pt x="2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30" name="Freeform 427"/>
            <p:cNvSpPr>
              <a:spLocks/>
            </p:cNvSpPr>
            <p:nvPr/>
          </p:nvSpPr>
          <p:spPr bwMode="auto">
            <a:xfrm>
              <a:off x="2108" y="2795"/>
              <a:ext cx="10" cy="23"/>
            </a:xfrm>
            <a:custGeom>
              <a:avLst/>
              <a:gdLst>
                <a:gd name="T0" fmla="*/ 6 w 6"/>
                <a:gd name="T1" fmla="*/ 0 h 15"/>
                <a:gd name="T2" fmla="*/ 3 w 6"/>
                <a:gd name="T3" fmla="*/ 4 h 15"/>
                <a:gd name="T4" fmla="*/ 2 w 6"/>
                <a:gd name="T5" fmla="*/ 8 h 15"/>
                <a:gd name="T6" fmla="*/ 0 w 6"/>
                <a:gd name="T7" fmla="*/ 12 h 15"/>
                <a:gd name="T8" fmla="*/ 0 w 6"/>
                <a:gd name="T9" fmla="*/ 15 h 15"/>
                <a:gd name="T10" fmla="*/ 0 w 6"/>
                <a:gd name="T11" fmla="*/ 15 h 15"/>
                <a:gd name="T12" fmla="*/ 0 w 6"/>
                <a:gd name="T13" fmla="*/ 15 h 15"/>
                <a:gd name="T14" fmla="*/ 5 w 6"/>
                <a:gd name="T15" fmla="*/ 7 h 15"/>
                <a:gd name="T16" fmla="*/ 6 w 6"/>
                <a:gd name="T17" fmla="*/ 5 h 15"/>
                <a:gd name="T18" fmla="*/ 6 w 6"/>
                <a:gd name="T19" fmla="*/ 0 h 15"/>
                <a:gd name="T20" fmla="*/ 6 w 6"/>
                <a:gd name="T21" fmla="*/ 0 h 15"/>
                <a:gd name="T22" fmla="*/ 6 w 6"/>
                <a:gd name="T23" fmla="*/ 0 h 15"/>
                <a:gd name="T24" fmla="*/ 6 w 6"/>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15">
                  <a:moveTo>
                    <a:pt x="6" y="0"/>
                  </a:moveTo>
                  <a:cubicBezTo>
                    <a:pt x="5" y="0"/>
                    <a:pt x="4" y="2"/>
                    <a:pt x="3" y="4"/>
                  </a:cubicBezTo>
                  <a:cubicBezTo>
                    <a:pt x="3" y="5"/>
                    <a:pt x="2" y="7"/>
                    <a:pt x="2" y="8"/>
                  </a:cubicBezTo>
                  <a:cubicBezTo>
                    <a:pt x="1" y="9"/>
                    <a:pt x="1" y="11"/>
                    <a:pt x="0" y="12"/>
                  </a:cubicBezTo>
                  <a:cubicBezTo>
                    <a:pt x="0" y="13"/>
                    <a:pt x="0" y="14"/>
                    <a:pt x="0" y="15"/>
                  </a:cubicBezTo>
                  <a:cubicBezTo>
                    <a:pt x="0" y="15"/>
                    <a:pt x="0" y="15"/>
                    <a:pt x="0" y="15"/>
                  </a:cubicBezTo>
                  <a:cubicBezTo>
                    <a:pt x="0" y="15"/>
                    <a:pt x="0" y="15"/>
                    <a:pt x="0" y="15"/>
                  </a:cubicBezTo>
                  <a:cubicBezTo>
                    <a:pt x="1" y="15"/>
                    <a:pt x="3" y="11"/>
                    <a:pt x="5" y="7"/>
                  </a:cubicBezTo>
                  <a:cubicBezTo>
                    <a:pt x="5" y="6"/>
                    <a:pt x="5" y="5"/>
                    <a:pt x="6" y="5"/>
                  </a:cubicBezTo>
                  <a:cubicBezTo>
                    <a:pt x="6" y="3"/>
                    <a:pt x="6" y="1"/>
                    <a:pt x="6" y="0"/>
                  </a:cubicBezTo>
                  <a:cubicBezTo>
                    <a:pt x="6" y="0"/>
                    <a:pt x="6" y="0"/>
                    <a:pt x="6" y="0"/>
                  </a:cubicBezTo>
                  <a:cubicBezTo>
                    <a:pt x="6" y="0"/>
                    <a:pt x="6" y="0"/>
                    <a:pt x="6"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31" name="Freeform 428"/>
            <p:cNvSpPr>
              <a:spLocks noEditPoints="1"/>
            </p:cNvSpPr>
            <p:nvPr/>
          </p:nvSpPr>
          <p:spPr bwMode="auto">
            <a:xfrm>
              <a:off x="2105" y="2789"/>
              <a:ext cx="16" cy="35"/>
            </a:xfrm>
            <a:custGeom>
              <a:avLst/>
              <a:gdLst>
                <a:gd name="T0" fmla="*/ 4 w 10"/>
                <a:gd name="T1" fmla="*/ 12 h 23"/>
                <a:gd name="T2" fmla="*/ 5 w 10"/>
                <a:gd name="T3" fmla="*/ 8 h 23"/>
                <a:gd name="T4" fmla="*/ 8 w 10"/>
                <a:gd name="T5" fmla="*/ 4 h 23"/>
                <a:gd name="T6" fmla="*/ 8 w 10"/>
                <a:gd name="T7" fmla="*/ 4 h 23"/>
                <a:gd name="T8" fmla="*/ 8 w 10"/>
                <a:gd name="T9" fmla="*/ 4 h 23"/>
                <a:gd name="T10" fmla="*/ 8 w 10"/>
                <a:gd name="T11" fmla="*/ 4 h 23"/>
                <a:gd name="T12" fmla="*/ 8 w 10"/>
                <a:gd name="T13" fmla="*/ 9 h 23"/>
                <a:gd name="T14" fmla="*/ 7 w 10"/>
                <a:gd name="T15" fmla="*/ 11 h 23"/>
                <a:gd name="T16" fmla="*/ 2 w 10"/>
                <a:gd name="T17" fmla="*/ 19 h 23"/>
                <a:gd name="T18" fmla="*/ 2 w 10"/>
                <a:gd name="T19" fmla="*/ 19 h 23"/>
                <a:gd name="T20" fmla="*/ 2 w 10"/>
                <a:gd name="T21" fmla="*/ 19 h 23"/>
                <a:gd name="T22" fmla="*/ 2 w 10"/>
                <a:gd name="T23" fmla="*/ 16 h 23"/>
                <a:gd name="T24" fmla="*/ 4 w 10"/>
                <a:gd name="T25" fmla="*/ 12 h 23"/>
                <a:gd name="T26" fmla="*/ 10 w 10"/>
                <a:gd name="T27" fmla="*/ 0 h 23"/>
                <a:gd name="T28" fmla="*/ 9 w 10"/>
                <a:gd name="T29" fmla="*/ 0 h 23"/>
                <a:gd name="T30" fmla="*/ 9 w 10"/>
                <a:gd name="T31" fmla="*/ 0 h 23"/>
                <a:gd name="T32" fmla="*/ 5 w 10"/>
                <a:gd name="T33" fmla="*/ 6 h 23"/>
                <a:gd name="T34" fmla="*/ 5 w 10"/>
                <a:gd name="T35" fmla="*/ 6 h 23"/>
                <a:gd name="T36" fmla="*/ 5 w 10"/>
                <a:gd name="T37" fmla="*/ 6 h 23"/>
                <a:gd name="T38" fmla="*/ 5 w 10"/>
                <a:gd name="T39" fmla="*/ 6 h 23"/>
                <a:gd name="T40" fmla="*/ 5 w 10"/>
                <a:gd name="T41" fmla="*/ 6 h 23"/>
                <a:gd name="T42" fmla="*/ 5 w 10"/>
                <a:gd name="T43" fmla="*/ 6 h 23"/>
                <a:gd name="T44" fmla="*/ 5 w 10"/>
                <a:gd name="T45" fmla="*/ 6 h 23"/>
                <a:gd name="T46" fmla="*/ 5 w 10"/>
                <a:gd name="T47" fmla="*/ 6 h 23"/>
                <a:gd name="T48" fmla="*/ 5 w 10"/>
                <a:gd name="T49" fmla="*/ 6 h 23"/>
                <a:gd name="T50" fmla="*/ 5 w 10"/>
                <a:gd name="T51" fmla="*/ 6 h 23"/>
                <a:gd name="T52" fmla="*/ 5 w 10"/>
                <a:gd name="T53" fmla="*/ 6 h 23"/>
                <a:gd name="T54" fmla="*/ 5 w 10"/>
                <a:gd name="T55" fmla="*/ 6 h 23"/>
                <a:gd name="T56" fmla="*/ 5 w 10"/>
                <a:gd name="T57" fmla="*/ 6 h 23"/>
                <a:gd name="T58" fmla="*/ 5 w 10"/>
                <a:gd name="T59" fmla="*/ 6 h 23"/>
                <a:gd name="T60" fmla="*/ 5 w 10"/>
                <a:gd name="T61" fmla="*/ 6 h 23"/>
                <a:gd name="T62" fmla="*/ 5 w 10"/>
                <a:gd name="T63" fmla="*/ 6 h 23"/>
                <a:gd name="T64" fmla="*/ 5 w 10"/>
                <a:gd name="T65" fmla="*/ 6 h 23"/>
                <a:gd name="T66" fmla="*/ 5 w 10"/>
                <a:gd name="T67" fmla="*/ 6 h 23"/>
                <a:gd name="T68" fmla="*/ 5 w 10"/>
                <a:gd name="T69" fmla="*/ 6 h 23"/>
                <a:gd name="T70" fmla="*/ 5 w 10"/>
                <a:gd name="T71" fmla="*/ 6 h 23"/>
                <a:gd name="T72" fmla="*/ 5 w 10"/>
                <a:gd name="T73" fmla="*/ 6 h 23"/>
                <a:gd name="T74" fmla="*/ 5 w 10"/>
                <a:gd name="T75" fmla="*/ 6 h 23"/>
                <a:gd name="T76" fmla="*/ 5 w 10"/>
                <a:gd name="T77" fmla="*/ 6 h 23"/>
                <a:gd name="T78" fmla="*/ 5 w 10"/>
                <a:gd name="T79" fmla="*/ 6 h 23"/>
                <a:gd name="T80" fmla="*/ 5 w 10"/>
                <a:gd name="T81" fmla="*/ 6 h 23"/>
                <a:gd name="T82" fmla="*/ 0 w 10"/>
                <a:gd name="T83" fmla="*/ 23 h 23"/>
                <a:gd name="T84" fmla="*/ 0 w 10"/>
                <a:gd name="T85" fmla="*/ 23 h 23"/>
                <a:gd name="T86" fmla="*/ 1 w 10"/>
                <a:gd name="T87" fmla="*/ 23 h 23"/>
                <a:gd name="T88" fmla="*/ 2 w 10"/>
                <a:gd name="T89" fmla="*/ 22 h 23"/>
                <a:gd name="T90" fmla="*/ 7 w 10"/>
                <a:gd name="T91" fmla="*/ 12 h 23"/>
                <a:gd name="T92" fmla="*/ 10 w 10"/>
                <a:gd name="T93" fmla="*/ 2 h 23"/>
                <a:gd name="T94" fmla="*/ 10 w 10"/>
                <a:gd name="T95"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 h="23">
                  <a:moveTo>
                    <a:pt x="4" y="12"/>
                  </a:moveTo>
                  <a:cubicBezTo>
                    <a:pt x="4" y="11"/>
                    <a:pt x="5" y="9"/>
                    <a:pt x="5" y="8"/>
                  </a:cubicBezTo>
                  <a:cubicBezTo>
                    <a:pt x="6" y="6"/>
                    <a:pt x="7" y="4"/>
                    <a:pt x="8" y="4"/>
                  </a:cubicBezTo>
                  <a:cubicBezTo>
                    <a:pt x="8" y="4"/>
                    <a:pt x="8" y="4"/>
                    <a:pt x="8" y="4"/>
                  </a:cubicBezTo>
                  <a:cubicBezTo>
                    <a:pt x="8" y="4"/>
                    <a:pt x="8" y="4"/>
                    <a:pt x="8" y="4"/>
                  </a:cubicBezTo>
                  <a:cubicBezTo>
                    <a:pt x="8" y="4"/>
                    <a:pt x="8" y="4"/>
                    <a:pt x="8" y="4"/>
                  </a:cubicBezTo>
                  <a:cubicBezTo>
                    <a:pt x="8" y="5"/>
                    <a:pt x="8" y="7"/>
                    <a:pt x="8" y="9"/>
                  </a:cubicBezTo>
                  <a:cubicBezTo>
                    <a:pt x="7" y="9"/>
                    <a:pt x="7" y="10"/>
                    <a:pt x="7" y="11"/>
                  </a:cubicBezTo>
                  <a:cubicBezTo>
                    <a:pt x="5" y="15"/>
                    <a:pt x="3" y="19"/>
                    <a:pt x="2" y="19"/>
                  </a:cubicBezTo>
                  <a:cubicBezTo>
                    <a:pt x="2" y="19"/>
                    <a:pt x="2" y="19"/>
                    <a:pt x="2" y="19"/>
                  </a:cubicBezTo>
                  <a:cubicBezTo>
                    <a:pt x="2" y="19"/>
                    <a:pt x="2" y="19"/>
                    <a:pt x="2" y="19"/>
                  </a:cubicBezTo>
                  <a:cubicBezTo>
                    <a:pt x="2" y="19"/>
                    <a:pt x="2" y="18"/>
                    <a:pt x="2" y="16"/>
                  </a:cubicBezTo>
                  <a:cubicBezTo>
                    <a:pt x="3" y="15"/>
                    <a:pt x="3" y="13"/>
                    <a:pt x="4" y="12"/>
                  </a:cubicBezTo>
                  <a:moveTo>
                    <a:pt x="10" y="0"/>
                  </a:moveTo>
                  <a:cubicBezTo>
                    <a:pt x="9" y="0"/>
                    <a:pt x="9" y="0"/>
                    <a:pt x="9" y="0"/>
                  </a:cubicBezTo>
                  <a:cubicBezTo>
                    <a:pt x="9" y="0"/>
                    <a:pt x="9" y="0"/>
                    <a:pt x="9" y="0"/>
                  </a:cubicBezTo>
                  <a:cubicBezTo>
                    <a:pt x="8" y="0"/>
                    <a:pt x="7" y="3"/>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2" y="13"/>
                    <a:pt x="0" y="20"/>
                    <a:pt x="0" y="23"/>
                  </a:cubicBezTo>
                  <a:cubicBezTo>
                    <a:pt x="0" y="23"/>
                    <a:pt x="0" y="23"/>
                    <a:pt x="0" y="23"/>
                  </a:cubicBezTo>
                  <a:cubicBezTo>
                    <a:pt x="1" y="23"/>
                    <a:pt x="1" y="23"/>
                    <a:pt x="1" y="23"/>
                  </a:cubicBezTo>
                  <a:cubicBezTo>
                    <a:pt x="1" y="23"/>
                    <a:pt x="1" y="23"/>
                    <a:pt x="2" y="22"/>
                  </a:cubicBezTo>
                  <a:cubicBezTo>
                    <a:pt x="4" y="20"/>
                    <a:pt x="5" y="16"/>
                    <a:pt x="7" y="12"/>
                  </a:cubicBezTo>
                  <a:cubicBezTo>
                    <a:pt x="8" y="9"/>
                    <a:pt x="10" y="5"/>
                    <a:pt x="10" y="2"/>
                  </a:cubicBezTo>
                  <a:cubicBezTo>
                    <a:pt x="10" y="1"/>
                    <a:pt x="10"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32" name="Freeform 429"/>
            <p:cNvSpPr>
              <a:spLocks noEditPoints="1"/>
            </p:cNvSpPr>
            <p:nvPr/>
          </p:nvSpPr>
          <p:spPr bwMode="auto">
            <a:xfrm>
              <a:off x="1588" y="3113"/>
              <a:ext cx="65" cy="65"/>
            </a:xfrm>
            <a:custGeom>
              <a:avLst/>
              <a:gdLst>
                <a:gd name="T0" fmla="*/ 27 w 42"/>
                <a:gd name="T1" fmla="*/ 11 h 42"/>
                <a:gd name="T2" fmla="*/ 28 w 42"/>
                <a:gd name="T3" fmla="*/ 11 h 42"/>
                <a:gd name="T4" fmla="*/ 31 w 42"/>
                <a:gd name="T5" fmla="*/ 13 h 42"/>
                <a:gd name="T6" fmla="*/ 31 w 42"/>
                <a:gd name="T7" fmla="*/ 13 h 42"/>
                <a:gd name="T8" fmla="*/ 32 w 42"/>
                <a:gd name="T9" fmla="*/ 15 h 42"/>
                <a:gd name="T10" fmla="*/ 26 w 42"/>
                <a:gd name="T11" fmla="*/ 27 h 42"/>
                <a:gd name="T12" fmla="*/ 17 w 42"/>
                <a:gd name="T13" fmla="*/ 31 h 42"/>
                <a:gd name="T14" fmla="*/ 14 w 42"/>
                <a:gd name="T15" fmla="*/ 31 h 42"/>
                <a:gd name="T16" fmla="*/ 14 w 42"/>
                <a:gd name="T17" fmla="*/ 30 h 42"/>
                <a:gd name="T18" fmla="*/ 14 w 42"/>
                <a:gd name="T19" fmla="*/ 30 h 42"/>
                <a:gd name="T20" fmla="*/ 15 w 42"/>
                <a:gd name="T21" fmla="*/ 20 h 42"/>
                <a:gd name="T22" fmla="*/ 19 w 42"/>
                <a:gd name="T23" fmla="*/ 15 h 42"/>
                <a:gd name="T24" fmla="*/ 19 w 42"/>
                <a:gd name="T25" fmla="*/ 15 h 42"/>
                <a:gd name="T26" fmla="*/ 19 w 42"/>
                <a:gd name="T27" fmla="*/ 15 h 42"/>
                <a:gd name="T28" fmla="*/ 19 w 42"/>
                <a:gd name="T29" fmla="*/ 15 h 42"/>
                <a:gd name="T30" fmla="*/ 19 w 42"/>
                <a:gd name="T31" fmla="*/ 15 h 42"/>
                <a:gd name="T32" fmla="*/ 19 w 42"/>
                <a:gd name="T33" fmla="*/ 15 h 42"/>
                <a:gd name="T34" fmla="*/ 19 w 42"/>
                <a:gd name="T35" fmla="*/ 15 h 42"/>
                <a:gd name="T36" fmla="*/ 20 w 42"/>
                <a:gd name="T37" fmla="*/ 14 h 42"/>
                <a:gd name="T38" fmla="*/ 21 w 42"/>
                <a:gd name="T39" fmla="*/ 14 h 42"/>
                <a:gd name="T40" fmla="*/ 27 w 42"/>
                <a:gd name="T41" fmla="*/ 11 h 42"/>
                <a:gd name="T42" fmla="*/ 33 w 42"/>
                <a:gd name="T43" fmla="*/ 0 h 42"/>
                <a:gd name="T44" fmla="*/ 26 w 42"/>
                <a:gd name="T45" fmla="*/ 2 h 42"/>
                <a:gd name="T46" fmla="*/ 18 w 42"/>
                <a:gd name="T47" fmla="*/ 7 h 42"/>
                <a:gd name="T48" fmla="*/ 16 w 42"/>
                <a:gd name="T49" fmla="*/ 9 h 42"/>
                <a:gd name="T50" fmla="*/ 16 w 42"/>
                <a:gd name="T51" fmla="*/ 9 h 42"/>
                <a:gd name="T52" fmla="*/ 16 w 42"/>
                <a:gd name="T53" fmla="*/ 9 h 42"/>
                <a:gd name="T54" fmla="*/ 16 w 42"/>
                <a:gd name="T55" fmla="*/ 9 h 42"/>
                <a:gd name="T56" fmla="*/ 16 w 42"/>
                <a:gd name="T57" fmla="*/ 9 h 42"/>
                <a:gd name="T58" fmla="*/ 4 w 42"/>
                <a:gd name="T59" fmla="*/ 39 h 42"/>
                <a:gd name="T60" fmla="*/ 6 w 42"/>
                <a:gd name="T61" fmla="*/ 41 h 42"/>
                <a:gd name="T62" fmla="*/ 8 w 42"/>
                <a:gd name="T63" fmla="*/ 42 h 42"/>
                <a:gd name="T64" fmla="*/ 11 w 42"/>
                <a:gd name="T65" fmla="*/ 42 h 42"/>
                <a:gd name="T66" fmla="*/ 40 w 42"/>
                <a:gd name="T67" fmla="*/ 19 h 42"/>
                <a:gd name="T68" fmla="*/ 42 w 42"/>
                <a:gd name="T69" fmla="*/ 12 h 42"/>
                <a:gd name="T70" fmla="*/ 42 w 42"/>
                <a:gd name="T71" fmla="*/ 9 h 42"/>
                <a:gd name="T72" fmla="*/ 41 w 42"/>
                <a:gd name="T73" fmla="*/ 4 h 42"/>
                <a:gd name="T74" fmla="*/ 33 w 42"/>
                <a:gd name="T75"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 h="42">
                  <a:moveTo>
                    <a:pt x="27" y="11"/>
                  </a:moveTo>
                  <a:cubicBezTo>
                    <a:pt x="27" y="11"/>
                    <a:pt x="28" y="11"/>
                    <a:pt x="28" y="11"/>
                  </a:cubicBezTo>
                  <a:cubicBezTo>
                    <a:pt x="29" y="11"/>
                    <a:pt x="30" y="11"/>
                    <a:pt x="31" y="13"/>
                  </a:cubicBezTo>
                  <a:cubicBezTo>
                    <a:pt x="31" y="13"/>
                    <a:pt x="31" y="13"/>
                    <a:pt x="31" y="13"/>
                  </a:cubicBezTo>
                  <a:cubicBezTo>
                    <a:pt x="32" y="13"/>
                    <a:pt x="32" y="14"/>
                    <a:pt x="32" y="15"/>
                  </a:cubicBezTo>
                  <a:cubicBezTo>
                    <a:pt x="32" y="19"/>
                    <a:pt x="30" y="23"/>
                    <a:pt x="26" y="27"/>
                  </a:cubicBezTo>
                  <a:cubicBezTo>
                    <a:pt x="23" y="30"/>
                    <a:pt x="20" y="31"/>
                    <a:pt x="17" y="31"/>
                  </a:cubicBezTo>
                  <a:cubicBezTo>
                    <a:pt x="16" y="31"/>
                    <a:pt x="15" y="31"/>
                    <a:pt x="14" y="31"/>
                  </a:cubicBezTo>
                  <a:cubicBezTo>
                    <a:pt x="14" y="31"/>
                    <a:pt x="14" y="30"/>
                    <a:pt x="14" y="30"/>
                  </a:cubicBezTo>
                  <a:cubicBezTo>
                    <a:pt x="14" y="30"/>
                    <a:pt x="14" y="30"/>
                    <a:pt x="14" y="30"/>
                  </a:cubicBezTo>
                  <a:cubicBezTo>
                    <a:pt x="12" y="28"/>
                    <a:pt x="13" y="24"/>
                    <a:pt x="15" y="20"/>
                  </a:cubicBezTo>
                  <a:cubicBezTo>
                    <a:pt x="16" y="19"/>
                    <a:pt x="17" y="17"/>
                    <a:pt x="19" y="15"/>
                  </a:cubicBezTo>
                  <a:cubicBezTo>
                    <a:pt x="19" y="15"/>
                    <a:pt x="19" y="15"/>
                    <a:pt x="19" y="15"/>
                  </a:cubicBezTo>
                  <a:cubicBezTo>
                    <a:pt x="19" y="15"/>
                    <a:pt x="19" y="15"/>
                    <a:pt x="19" y="15"/>
                  </a:cubicBezTo>
                  <a:cubicBezTo>
                    <a:pt x="19" y="15"/>
                    <a:pt x="19" y="15"/>
                    <a:pt x="19" y="15"/>
                  </a:cubicBezTo>
                  <a:cubicBezTo>
                    <a:pt x="19" y="15"/>
                    <a:pt x="19" y="15"/>
                    <a:pt x="19" y="15"/>
                  </a:cubicBezTo>
                  <a:cubicBezTo>
                    <a:pt x="19" y="15"/>
                    <a:pt x="19" y="15"/>
                    <a:pt x="19" y="15"/>
                  </a:cubicBezTo>
                  <a:cubicBezTo>
                    <a:pt x="19" y="15"/>
                    <a:pt x="19" y="15"/>
                    <a:pt x="19" y="15"/>
                  </a:cubicBezTo>
                  <a:cubicBezTo>
                    <a:pt x="20" y="15"/>
                    <a:pt x="20" y="15"/>
                    <a:pt x="20" y="14"/>
                  </a:cubicBezTo>
                  <a:cubicBezTo>
                    <a:pt x="21" y="14"/>
                    <a:pt x="21" y="14"/>
                    <a:pt x="21" y="14"/>
                  </a:cubicBezTo>
                  <a:cubicBezTo>
                    <a:pt x="23" y="12"/>
                    <a:pt x="25" y="11"/>
                    <a:pt x="27" y="11"/>
                  </a:cubicBezTo>
                  <a:moveTo>
                    <a:pt x="33" y="0"/>
                  </a:moveTo>
                  <a:cubicBezTo>
                    <a:pt x="31" y="0"/>
                    <a:pt x="29" y="0"/>
                    <a:pt x="26" y="2"/>
                  </a:cubicBezTo>
                  <a:cubicBezTo>
                    <a:pt x="24" y="3"/>
                    <a:pt x="21" y="5"/>
                    <a:pt x="18" y="7"/>
                  </a:cubicBezTo>
                  <a:cubicBezTo>
                    <a:pt x="17" y="7"/>
                    <a:pt x="17" y="8"/>
                    <a:pt x="16" y="9"/>
                  </a:cubicBezTo>
                  <a:cubicBezTo>
                    <a:pt x="16" y="9"/>
                    <a:pt x="16" y="9"/>
                    <a:pt x="16" y="9"/>
                  </a:cubicBezTo>
                  <a:cubicBezTo>
                    <a:pt x="16" y="9"/>
                    <a:pt x="16" y="9"/>
                    <a:pt x="16" y="9"/>
                  </a:cubicBezTo>
                  <a:cubicBezTo>
                    <a:pt x="16" y="9"/>
                    <a:pt x="16" y="9"/>
                    <a:pt x="16" y="9"/>
                  </a:cubicBezTo>
                  <a:cubicBezTo>
                    <a:pt x="16" y="9"/>
                    <a:pt x="16" y="9"/>
                    <a:pt x="16" y="9"/>
                  </a:cubicBezTo>
                  <a:cubicBezTo>
                    <a:pt x="5" y="19"/>
                    <a:pt x="0" y="33"/>
                    <a:pt x="4" y="39"/>
                  </a:cubicBezTo>
                  <a:cubicBezTo>
                    <a:pt x="5" y="40"/>
                    <a:pt x="6" y="41"/>
                    <a:pt x="6" y="41"/>
                  </a:cubicBezTo>
                  <a:cubicBezTo>
                    <a:pt x="7" y="41"/>
                    <a:pt x="7" y="41"/>
                    <a:pt x="8" y="42"/>
                  </a:cubicBezTo>
                  <a:cubicBezTo>
                    <a:pt x="9" y="42"/>
                    <a:pt x="10" y="42"/>
                    <a:pt x="11" y="42"/>
                  </a:cubicBezTo>
                  <a:cubicBezTo>
                    <a:pt x="20" y="42"/>
                    <a:pt x="34" y="31"/>
                    <a:pt x="40" y="19"/>
                  </a:cubicBezTo>
                  <a:cubicBezTo>
                    <a:pt x="41" y="16"/>
                    <a:pt x="41" y="14"/>
                    <a:pt x="42" y="12"/>
                  </a:cubicBezTo>
                  <a:cubicBezTo>
                    <a:pt x="42" y="11"/>
                    <a:pt x="42" y="10"/>
                    <a:pt x="42" y="9"/>
                  </a:cubicBezTo>
                  <a:cubicBezTo>
                    <a:pt x="42" y="7"/>
                    <a:pt x="41" y="5"/>
                    <a:pt x="41" y="4"/>
                  </a:cubicBezTo>
                  <a:cubicBezTo>
                    <a:pt x="39" y="1"/>
                    <a:pt x="37" y="0"/>
                    <a:pt x="3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33" name="Freeform 430"/>
            <p:cNvSpPr>
              <a:spLocks noEditPoints="1"/>
            </p:cNvSpPr>
            <p:nvPr/>
          </p:nvSpPr>
          <p:spPr bwMode="auto">
            <a:xfrm>
              <a:off x="1582" y="3107"/>
              <a:ext cx="76" cy="78"/>
            </a:xfrm>
            <a:custGeom>
              <a:avLst/>
              <a:gdLst>
                <a:gd name="T0" fmla="*/ 20 w 49"/>
                <a:gd name="T1" fmla="*/ 48 h 50"/>
                <a:gd name="T2" fmla="*/ 20 w 49"/>
                <a:gd name="T3" fmla="*/ 48 h 50"/>
                <a:gd name="T4" fmla="*/ 20 w 49"/>
                <a:gd name="T5" fmla="*/ 48 h 50"/>
                <a:gd name="T6" fmla="*/ 30 w 49"/>
                <a:gd name="T7" fmla="*/ 6 h 50"/>
                <a:gd name="T8" fmla="*/ 37 w 49"/>
                <a:gd name="T9" fmla="*/ 4 h 50"/>
                <a:gd name="T10" fmla="*/ 44 w 49"/>
                <a:gd name="T11" fmla="*/ 7 h 50"/>
                <a:gd name="T12" fmla="*/ 45 w 49"/>
                <a:gd name="T13" fmla="*/ 8 h 50"/>
                <a:gd name="T14" fmla="*/ 46 w 49"/>
                <a:gd name="T15" fmla="*/ 13 h 50"/>
                <a:gd name="T16" fmla="*/ 44 w 49"/>
                <a:gd name="T17" fmla="*/ 23 h 50"/>
                <a:gd name="T18" fmla="*/ 15 w 49"/>
                <a:gd name="T19" fmla="*/ 46 h 50"/>
                <a:gd name="T20" fmla="*/ 12 w 49"/>
                <a:gd name="T21" fmla="*/ 46 h 50"/>
                <a:gd name="T22" fmla="*/ 10 w 49"/>
                <a:gd name="T23" fmla="*/ 45 h 50"/>
                <a:gd name="T24" fmla="*/ 20 w 49"/>
                <a:gd name="T25" fmla="*/ 13 h 50"/>
                <a:gd name="T26" fmla="*/ 20 w 49"/>
                <a:gd name="T27" fmla="*/ 13 h 50"/>
                <a:gd name="T28" fmla="*/ 20 w 49"/>
                <a:gd name="T29" fmla="*/ 13 h 50"/>
                <a:gd name="T30" fmla="*/ 20 w 49"/>
                <a:gd name="T31" fmla="*/ 13 h 50"/>
                <a:gd name="T32" fmla="*/ 20 w 49"/>
                <a:gd name="T33" fmla="*/ 13 h 50"/>
                <a:gd name="T34" fmla="*/ 22 w 49"/>
                <a:gd name="T35" fmla="*/ 11 h 50"/>
                <a:gd name="T36" fmla="*/ 30 w 49"/>
                <a:gd name="T37" fmla="*/ 6 h 50"/>
                <a:gd name="T38" fmla="*/ 39 w 49"/>
                <a:gd name="T39" fmla="*/ 0 h 50"/>
                <a:gd name="T40" fmla="*/ 32 w 49"/>
                <a:gd name="T41" fmla="*/ 2 h 50"/>
                <a:gd name="T42" fmla="*/ 28 w 49"/>
                <a:gd name="T43" fmla="*/ 4 h 50"/>
                <a:gd name="T44" fmla="*/ 21 w 49"/>
                <a:gd name="T45" fmla="*/ 9 h 50"/>
                <a:gd name="T46" fmla="*/ 20 w 49"/>
                <a:gd name="T47" fmla="*/ 9 h 50"/>
                <a:gd name="T48" fmla="*/ 20 w 49"/>
                <a:gd name="T49" fmla="*/ 9 h 50"/>
                <a:gd name="T50" fmla="*/ 18 w 49"/>
                <a:gd name="T51" fmla="*/ 12 h 50"/>
                <a:gd name="T52" fmla="*/ 17 w 49"/>
                <a:gd name="T53" fmla="*/ 12 h 50"/>
                <a:gd name="T54" fmla="*/ 17 w 49"/>
                <a:gd name="T55" fmla="*/ 12 h 50"/>
                <a:gd name="T56" fmla="*/ 16 w 49"/>
                <a:gd name="T57" fmla="*/ 13 h 50"/>
                <a:gd name="T58" fmla="*/ 5 w 49"/>
                <a:gd name="T59" fmla="*/ 46 h 50"/>
                <a:gd name="T60" fmla="*/ 5 w 49"/>
                <a:gd name="T61" fmla="*/ 46 h 50"/>
                <a:gd name="T62" fmla="*/ 5 w 49"/>
                <a:gd name="T63" fmla="*/ 46 h 50"/>
                <a:gd name="T64" fmla="*/ 5 w 49"/>
                <a:gd name="T65" fmla="*/ 46 h 50"/>
                <a:gd name="T66" fmla="*/ 5 w 49"/>
                <a:gd name="T67" fmla="*/ 46 h 50"/>
                <a:gd name="T68" fmla="*/ 6 w 49"/>
                <a:gd name="T69" fmla="*/ 46 h 50"/>
                <a:gd name="T70" fmla="*/ 7 w 49"/>
                <a:gd name="T71" fmla="*/ 47 h 50"/>
                <a:gd name="T72" fmla="*/ 13 w 49"/>
                <a:gd name="T73" fmla="*/ 50 h 50"/>
                <a:gd name="T74" fmla="*/ 16 w 49"/>
                <a:gd name="T75" fmla="*/ 49 h 50"/>
                <a:gd name="T76" fmla="*/ 20 w 49"/>
                <a:gd name="T77" fmla="*/ 48 h 50"/>
                <a:gd name="T78" fmla="*/ 35 w 49"/>
                <a:gd name="T79" fmla="*/ 38 h 50"/>
                <a:gd name="T80" fmla="*/ 38 w 49"/>
                <a:gd name="T81" fmla="*/ 35 h 50"/>
                <a:gd name="T82" fmla="*/ 38 w 49"/>
                <a:gd name="T83" fmla="*/ 35 h 50"/>
                <a:gd name="T84" fmla="*/ 49 w 49"/>
                <a:gd name="T85" fmla="*/ 15 h 50"/>
                <a:gd name="T86" fmla="*/ 49 w 49"/>
                <a:gd name="T87" fmla="*/ 10 h 50"/>
                <a:gd name="T88" fmla="*/ 47 w 49"/>
                <a:gd name="T89" fmla="*/ 5 h 50"/>
                <a:gd name="T90" fmla="*/ 47 w 49"/>
                <a:gd name="T91" fmla="*/ 4 h 50"/>
                <a:gd name="T92" fmla="*/ 47 w 49"/>
                <a:gd name="T93" fmla="*/ 4 h 50"/>
                <a:gd name="T94" fmla="*/ 47 w 49"/>
                <a:gd name="T95" fmla="*/ 4 h 50"/>
                <a:gd name="T96" fmla="*/ 39 w 49"/>
                <a:gd name="T9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9" h="50">
                  <a:moveTo>
                    <a:pt x="20" y="48"/>
                  </a:moveTo>
                  <a:cubicBezTo>
                    <a:pt x="20" y="48"/>
                    <a:pt x="20" y="48"/>
                    <a:pt x="20" y="48"/>
                  </a:cubicBezTo>
                  <a:cubicBezTo>
                    <a:pt x="20" y="48"/>
                    <a:pt x="20" y="48"/>
                    <a:pt x="20" y="48"/>
                  </a:cubicBezTo>
                  <a:moveTo>
                    <a:pt x="30" y="6"/>
                  </a:moveTo>
                  <a:cubicBezTo>
                    <a:pt x="33" y="4"/>
                    <a:pt x="35" y="4"/>
                    <a:pt x="37" y="4"/>
                  </a:cubicBezTo>
                  <a:cubicBezTo>
                    <a:pt x="40" y="4"/>
                    <a:pt x="43" y="5"/>
                    <a:pt x="44" y="7"/>
                  </a:cubicBezTo>
                  <a:cubicBezTo>
                    <a:pt x="44" y="7"/>
                    <a:pt x="44" y="7"/>
                    <a:pt x="45" y="8"/>
                  </a:cubicBezTo>
                  <a:cubicBezTo>
                    <a:pt x="45" y="9"/>
                    <a:pt x="46" y="11"/>
                    <a:pt x="46" y="13"/>
                  </a:cubicBezTo>
                  <a:cubicBezTo>
                    <a:pt x="46" y="16"/>
                    <a:pt x="45" y="19"/>
                    <a:pt x="44" y="23"/>
                  </a:cubicBezTo>
                  <a:cubicBezTo>
                    <a:pt x="38" y="35"/>
                    <a:pt x="24" y="46"/>
                    <a:pt x="15" y="46"/>
                  </a:cubicBezTo>
                  <a:cubicBezTo>
                    <a:pt x="14" y="46"/>
                    <a:pt x="13" y="46"/>
                    <a:pt x="12" y="46"/>
                  </a:cubicBezTo>
                  <a:cubicBezTo>
                    <a:pt x="11" y="45"/>
                    <a:pt x="11" y="45"/>
                    <a:pt x="10" y="45"/>
                  </a:cubicBezTo>
                  <a:cubicBezTo>
                    <a:pt x="3" y="41"/>
                    <a:pt x="7" y="24"/>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1" y="12"/>
                    <a:pt x="21" y="11"/>
                    <a:pt x="22" y="11"/>
                  </a:cubicBezTo>
                  <a:cubicBezTo>
                    <a:pt x="25" y="9"/>
                    <a:pt x="28" y="7"/>
                    <a:pt x="30" y="6"/>
                  </a:cubicBezTo>
                  <a:moveTo>
                    <a:pt x="39" y="0"/>
                  </a:moveTo>
                  <a:cubicBezTo>
                    <a:pt x="37" y="0"/>
                    <a:pt x="34" y="1"/>
                    <a:pt x="32" y="2"/>
                  </a:cubicBezTo>
                  <a:cubicBezTo>
                    <a:pt x="30" y="2"/>
                    <a:pt x="29" y="3"/>
                    <a:pt x="28" y="4"/>
                  </a:cubicBezTo>
                  <a:cubicBezTo>
                    <a:pt x="26" y="5"/>
                    <a:pt x="23" y="7"/>
                    <a:pt x="21" y="9"/>
                  </a:cubicBezTo>
                  <a:cubicBezTo>
                    <a:pt x="21" y="9"/>
                    <a:pt x="20" y="9"/>
                    <a:pt x="20" y="9"/>
                  </a:cubicBezTo>
                  <a:cubicBezTo>
                    <a:pt x="20" y="9"/>
                    <a:pt x="20" y="9"/>
                    <a:pt x="20" y="9"/>
                  </a:cubicBezTo>
                  <a:cubicBezTo>
                    <a:pt x="19" y="10"/>
                    <a:pt x="19" y="11"/>
                    <a:pt x="18" y="12"/>
                  </a:cubicBezTo>
                  <a:cubicBezTo>
                    <a:pt x="18" y="12"/>
                    <a:pt x="17" y="12"/>
                    <a:pt x="17" y="12"/>
                  </a:cubicBezTo>
                  <a:cubicBezTo>
                    <a:pt x="17" y="12"/>
                    <a:pt x="17" y="12"/>
                    <a:pt x="17" y="12"/>
                  </a:cubicBezTo>
                  <a:cubicBezTo>
                    <a:pt x="17" y="12"/>
                    <a:pt x="16" y="13"/>
                    <a:pt x="16" y="13"/>
                  </a:cubicBezTo>
                  <a:cubicBezTo>
                    <a:pt x="7" y="23"/>
                    <a:pt x="0" y="37"/>
                    <a:pt x="5" y="46"/>
                  </a:cubicBezTo>
                  <a:cubicBezTo>
                    <a:pt x="5" y="46"/>
                    <a:pt x="5" y="46"/>
                    <a:pt x="5" y="46"/>
                  </a:cubicBezTo>
                  <a:cubicBezTo>
                    <a:pt x="5" y="46"/>
                    <a:pt x="5" y="46"/>
                    <a:pt x="5" y="46"/>
                  </a:cubicBezTo>
                  <a:cubicBezTo>
                    <a:pt x="5" y="46"/>
                    <a:pt x="5" y="46"/>
                    <a:pt x="5" y="46"/>
                  </a:cubicBezTo>
                  <a:cubicBezTo>
                    <a:pt x="5" y="46"/>
                    <a:pt x="5" y="46"/>
                    <a:pt x="5" y="46"/>
                  </a:cubicBezTo>
                  <a:cubicBezTo>
                    <a:pt x="5" y="46"/>
                    <a:pt x="6" y="46"/>
                    <a:pt x="6" y="46"/>
                  </a:cubicBezTo>
                  <a:cubicBezTo>
                    <a:pt x="6" y="47"/>
                    <a:pt x="6" y="47"/>
                    <a:pt x="7" y="47"/>
                  </a:cubicBezTo>
                  <a:cubicBezTo>
                    <a:pt x="8" y="49"/>
                    <a:pt x="11" y="50"/>
                    <a:pt x="13" y="50"/>
                  </a:cubicBezTo>
                  <a:cubicBezTo>
                    <a:pt x="14" y="50"/>
                    <a:pt x="15" y="50"/>
                    <a:pt x="16" y="49"/>
                  </a:cubicBezTo>
                  <a:cubicBezTo>
                    <a:pt x="17" y="49"/>
                    <a:pt x="19" y="49"/>
                    <a:pt x="20" y="48"/>
                  </a:cubicBezTo>
                  <a:cubicBezTo>
                    <a:pt x="25" y="46"/>
                    <a:pt x="31" y="43"/>
                    <a:pt x="35" y="38"/>
                  </a:cubicBezTo>
                  <a:cubicBezTo>
                    <a:pt x="36" y="37"/>
                    <a:pt x="37" y="36"/>
                    <a:pt x="38" y="35"/>
                  </a:cubicBezTo>
                  <a:cubicBezTo>
                    <a:pt x="38" y="35"/>
                    <a:pt x="38" y="35"/>
                    <a:pt x="38" y="35"/>
                  </a:cubicBezTo>
                  <a:cubicBezTo>
                    <a:pt x="43" y="29"/>
                    <a:pt x="47" y="22"/>
                    <a:pt x="49" y="15"/>
                  </a:cubicBezTo>
                  <a:cubicBezTo>
                    <a:pt x="49" y="13"/>
                    <a:pt x="49" y="11"/>
                    <a:pt x="49" y="10"/>
                  </a:cubicBezTo>
                  <a:cubicBezTo>
                    <a:pt x="49" y="8"/>
                    <a:pt x="48" y="6"/>
                    <a:pt x="47" y="5"/>
                  </a:cubicBezTo>
                  <a:cubicBezTo>
                    <a:pt x="47" y="5"/>
                    <a:pt x="47" y="4"/>
                    <a:pt x="47" y="4"/>
                  </a:cubicBezTo>
                  <a:cubicBezTo>
                    <a:pt x="47" y="4"/>
                    <a:pt x="47" y="4"/>
                    <a:pt x="47" y="4"/>
                  </a:cubicBezTo>
                  <a:cubicBezTo>
                    <a:pt x="47" y="4"/>
                    <a:pt x="47" y="4"/>
                    <a:pt x="47" y="4"/>
                  </a:cubicBezTo>
                  <a:cubicBezTo>
                    <a:pt x="45" y="2"/>
                    <a:pt x="43" y="0"/>
                    <a:pt x="3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34" name="Freeform 431"/>
            <p:cNvSpPr>
              <a:spLocks/>
            </p:cNvSpPr>
            <p:nvPr/>
          </p:nvSpPr>
          <p:spPr bwMode="auto">
            <a:xfrm>
              <a:off x="1613" y="3135"/>
              <a:ext cx="20" cy="22"/>
            </a:xfrm>
            <a:custGeom>
              <a:avLst/>
              <a:gdLst>
                <a:gd name="T0" fmla="*/ 10 w 13"/>
                <a:gd name="T1" fmla="*/ 0 h 14"/>
                <a:gd name="T2" fmla="*/ 4 w 13"/>
                <a:gd name="T3" fmla="*/ 3 h 14"/>
                <a:gd name="T4" fmla="*/ 4 w 13"/>
                <a:gd name="T5" fmla="*/ 3 h 14"/>
                <a:gd name="T6" fmla="*/ 4 w 13"/>
                <a:gd name="T7" fmla="*/ 3 h 14"/>
                <a:gd name="T8" fmla="*/ 4 w 13"/>
                <a:gd name="T9" fmla="*/ 3 h 14"/>
                <a:gd name="T10" fmla="*/ 4 w 13"/>
                <a:gd name="T11" fmla="*/ 3 h 14"/>
                <a:gd name="T12" fmla="*/ 4 w 13"/>
                <a:gd name="T13" fmla="*/ 3 h 14"/>
                <a:gd name="T14" fmla="*/ 1 w 13"/>
                <a:gd name="T15" fmla="*/ 8 h 14"/>
                <a:gd name="T16" fmla="*/ 0 w 13"/>
                <a:gd name="T17" fmla="*/ 10 h 14"/>
                <a:gd name="T18" fmla="*/ 1 w 13"/>
                <a:gd name="T19" fmla="*/ 13 h 14"/>
                <a:gd name="T20" fmla="*/ 1 w 13"/>
                <a:gd name="T21" fmla="*/ 13 h 14"/>
                <a:gd name="T22" fmla="*/ 1 w 13"/>
                <a:gd name="T23" fmla="*/ 13 h 14"/>
                <a:gd name="T24" fmla="*/ 2 w 13"/>
                <a:gd name="T25" fmla="*/ 14 h 14"/>
                <a:gd name="T26" fmla="*/ 2 w 13"/>
                <a:gd name="T27" fmla="*/ 14 h 14"/>
                <a:gd name="T28" fmla="*/ 3 w 13"/>
                <a:gd name="T29" fmla="*/ 14 h 14"/>
                <a:gd name="T30" fmla="*/ 10 w 13"/>
                <a:gd name="T31" fmla="*/ 10 h 14"/>
                <a:gd name="T32" fmla="*/ 13 w 13"/>
                <a:gd name="T33" fmla="*/ 4 h 14"/>
                <a:gd name="T34" fmla="*/ 13 w 13"/>
                <a:gd name="T35" fmla="*/ 3 h 14"/>
                <a:gd name="T36" fmla="*/ 12 w 13"/>
                <a:gd name="T37" fmla="*/ 1 h 14"/>
                <a:gd name="T38" fmla="*/ 10 w 13"/>
                <a:gd name="T3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4">
                  <a:moveTo>
                    <a:pt x="10" y="0"/>
                  </a:moveTo>
                  <a:cubicBezTo>
                    <a:pt x="8" y="0"/>
                    <a:pt x="6" y="1"/>
                    <a:pt x="4" y="3"/>
                  </a:cubicBezTo>
                  <a:cubicBezTo>
                    <a:pt x="4" y="3"/>
                    <a:pt x="4" y="3"/>
                    <a:pt x="4" y="3"/>
                  </a:cubicBezTo>
                  <a:cubicBezTo>
                    <a:pt x="4" y="3"/>
                    <a:pt x="4" y="3"/>
                    <a:pt x="4" y="3"/>
                  </a:cubicBezTo>
                  <a:cubicBezTo>
                    <a:pt x="4" y="3"/>
                    <a:pt x="4" y="3"/>
                    <a:pt x="4" y="3"/>
                  </a:cubicBezTo>
                  <a:cubicBezTo>
                    <a:pt x="4" y="3"/>
                    <a:pt x="4" y="3"/>
                    <a:pt x="4" y="3"/>
                  </a:cubicBezTo>
                  <a:cubicBezTo>
                    <a:pt x="4" y="3"/>
                    <a:pt x="4" y="3"/>
                    <a:pt x="4" y="3"/>
                  </a:cubicBezTo>
                  <a:cubicBezTo>
                    <a:pt x="3" y="5"/>
                    <a:pt x="2" y="6"/>
                    <a:pt x="1" y="8"/>
                  </a:cubicBezTo>
                  <a:cubicBezTo>
                    <a:pt x="1" y="9"/>
                    <a:pt x="0" y="9"/>
                    <a:pt x="0" y="10"/>
                  </a:cubicBezTo>
                  <a:cubicBezTo>
                    <a:pt x="0" y="11"/>
                    <a:pt x="0" y="12"/>
                    <a:pt x="1" y="13"/>
                  </a:cubicBezTo>
                  <a:cubicBezTo>
                    <a:pt x="1" y="13"/>
                    <a:pt x="1" y="13"/>
                    <a:pt x="1" y="13"/>
                  </a:cubicBezTo>
                  <a:cubicBezTo>
                    <a:pt x="1" y="13"/>
                    <a:pt x="1" y="13"/>
                    <a:pt x="1" y="13"/>
                  </a:cubicBezTo>
                  <a:cubicBezTo>
                    <a:pt x="1" y="14"/>
                    <a:pt x="1" y="14"/>
                    <a:pt x="2" y="14"/>
                  </a:cubicBezTo>
                  <a:cubicBezTo>
                    <a:pt x="2" y="14"/>
                    <a:pt x="2" y="14"/>
                    <a:pt x="2" y="14"/>
                  </a:cubicBezTo>
                  <a:cubicBezTo>
                    <a:pt x="2" y="14"/>
                    <a:pt x="3" y="14"/>
                    <a:pt x="3" y="14"/>
                  </a:cubicBezTo>
                  <a:cubicBezTo>
                    <a:pt x="5" y="14"/>
                    <a:pt x="8" y="12"/>
                    <a:pt x="10" y="10"/>
                  </a:cubicBezTo>
                  <a:cubicBezTo>
                    <a:pt x="12" y="8"/>
                    <a:pt x="13" y="6"/>
                    <a:pt x="13" y="4"/>
                  </a:cubicBezTo>
                  <a:cubicBezTo>
                    <a:pt x="13" y="3"/>
                    <a:pt x="13" y="3"/>
                    <a:pt x="13" y="3"/>
                  </a:cubicBezTo>
                  <a:cubicBezTo>
                    <a:pt x="13" y="2"/>
                    <a:pt x="13" y="2"/>
                    <a:pt x="12" y="1"/>
                  </a:cubicBezTo>
                  <a:cubicBezTo>
                    <a:pt x="12" y="1"/>
                    <a:pt x="11"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36" name="Freeform 432"/>
            <p:cNvSpPr>
              <a:spLocks noEditPoints="1"/>
            </p:cNvSpPr>
            <p:nvPr/>
          </p:nvSpPr>
          <p:spPr bwMode="auto">
            <a:xfrm>
              <a:off x="1607" y="3130"/>
              <a:ext cx="31" cy="31"/>
            </a:xfrm>
            <a:custGeom>
              <a:avLst/>
              <a:gdLst>
                <a:gd name="T0" fmla="*/ 8 w 20"/>
                <a:gd name="T1" fmla="*/ 6 h 20"/>
                <a:gd name="T2" fmla="*/ 14 w 20"/>
                <a:gd name="T3" fmla="*/ 3 h 20"/>
                <a:gd name="T4" fmla="*/ 16 w 20"/>
                <a:gd name="T5" fmla="*/ 4 h 20"/>
                <a:gd name="T6" fmla="*/ 17 w 20"/>
                <a:gd name="T7" fmla="*/ 6 h 20"/>
                <a:gd name="T8" fmla="*/ 14 w 20"/>
                <a:gd name="T9" fmla="*/ 13 h 20"/>
                <a:gd name="T10" fmla="*/ 7 w 20"/>
                <a:gd name="T11" fmla="*/ 17 h 20"/>
                <a:gd name="T12" fmla="*/ 6 w 20"/>
                <a:gd name="T13" fmla="*/ 17 h 20"/>
                <a:gd name="T14" fmla="*/ 6 w 20"/>
                <a:gd name="T15" fmla="*/ 17 h 20"/>
                <a:gd name="T16" fmla="*/ 5 w 20"/>
                <a:gd name="T17" fmla="*/ 16 h 20"/>
                <a:gd name="T18" fmla="*/ 5 w 20"/>
                <a:gd name="T19" fmla="*/ 16 h 20"/>
                <a:gd name="T20" fmla="*/ 4 w 20"/>
                <a:gd name="T21" fmla="*/ 13 h 20"/>
                <a:gd name="T22" fmla="*/ 5 w 20"/>
                <a:gd name="T23" fmla="*/ 11 h 20"/>
                <a:gd name="T24" fmla="*/ 8 w 20"/>
                <a:gd name="T25" fmla="*/ 6 h 20"/>
                <a:gd name="T26" fmla="*/ 8 w 20"/>
                <a:gd name="T27" fmla="*/ 6 h 20"/>
                <a:gd name="T28" fmla="*/ 8 w 20"/>
                <a:gd name="T29" fmla="*/ 6 h 20"/>
                <a:gd name="T30" fmla="*/ 8 w 20"/>
                <a:gd name="T31" fmla="*/ 6 h 20"/>
                <a:gd name="T32" fmla="*/ 8 w 20"/>
                <a:gd name="T33" fmla="*/ 6 h 20"/>
                <a:gd name="T34" fmla="*/ 8 w 20"/>
                <a:gd name="T35" fmla="*/ 6 h 20"/>
                <a:gd name="T36" fmla="*/ 16 w 20"/>
                <a:gd name="T37" fmla="*/ 0 h 20"/>
                <a:gd name="T38" fmla="*/ 15 w 20"/>
                <a:gd name="T39" fmla="*/ 0 h 20"/>
                <a:gd name="T40" fmla="*/ 9 w 20"/>
                <a:gd name="T41" fmla="*/ 3 h 20"/>
                <a:gd name="T42" fmla="*/ 8 w 20"/>
                <a:gd name="T43" fmla="*/ 3 h 20"/>
                <a:gd name="T44" fmla="*/ 7 w 20"/>
                <a:gd name="T45" fmla="*/ 4 h 20"/>
                <a:gd name="T46" fmla="*/ 7 w 20"/>
                <a:gd name="T47" fmla="*/ 4 h 20"/>
                <a:gd name="T48" fmla="*/ 7 w 20"/>
                <a:gd name="T49" fmla="*/ 4 h 20"/>
                <a:gd name="T50" fmla="*/ 7 w 20"/>
                <a:gd name="T51" fmla="*/ 4 h 20"/>
                <a:gd name="T52" fmla="*/ 7 w 20"/>
                <a:gd name="T53" fmla="*/ 4 h 20"/>
                <a:gd name="T54" fmla="*/ 7 w 20"/>
                <a:gd name="T55" fmla="*/ 4 h 20"/>
                <a:gd name="T56" fmla="*/ 7 w 20"/>
                <a:gd name="T57" fmla="*/ 4 h 20"/>
                <a:gd name="T58" fmla="*/ 3 w 20"/>
                <a:gd name="T59" fmla="*/ 9 h 20"/>
                <a:gd name="T60" fmla="*/ 2 w 20"/>
                <a:gd name="T61" fmla="*/ 19 h 20"/>
                <a:gd name="T62" fmla="*/ 2 w 20"/>
                <a:gd name="T63" fmla="*/ 19 h 20"/>
                <a:gd name="T64" fmla="*/ 2 w 20"/>
                <a:gd name="T65" fmla="*/ 20 h 20"/>
                <a:gd name="T66" fmla="*/ 5 w 20"/>
                <a:gd name="T67" fmla="*/ 20 h 20"/>
                <a:gd name="T68" fmla="*/ 14 w 20"/>
                <a:gd name="T69" fmla="*/ 16 h 20"/>
                <a:gd name="T70" fmla="*/ 20 w 20"/>
                <a:gd name="T71" fmla="*/ 6 h 20"/>
                <a:gd name="T72" fmla="*/ 20 w 20"/>
                <a:gd name="T73" fmla="*/ 4 h 20"/>
                <a:gd name="T74" fmla="*/ 19 w 20"/>
                <a:gd name="T75" fmla="*/ 2 h 20"/>
                <a:gd name="T76" fmla="*/ 16 w 20"/>
                <a:gd name="T7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 h="20">
                  <a:moveTo>
                    <a:pt x="8" y="6"/>
                  </a:moveTo>
                  <a:cubicBezTo>
                    <a:pt x="10" y="4"/>
                    <a:pt x="12" y="3"/>
                    <a:pt x="14" y="3"/>
                  </a:cubicBezTo>
                  <a:cubicBezTo>
                    <a:pt x="15" y="3"/>
                    <a:pt x="16" y="4"/>
                    <a:pt x="16" y="4"/>
                  </a:cubicBezTo>
                  <a:cubicBezTo>
                    <a:pt x="17" y="5"/>
                    <a:pt x="17" y="5"/>
                    <a:pt x="17" y="6"/>
                  </a:cubicBezTo>
                  <a:cubicBezTo>
                    <a:pt x="17" y="8"/>
                    <a:pt x="16" y="11"/>
                    <a:pt x="14" y="13"/>
                  </a:cubicBezTo>
                  <a:cubicBezTo>
                    <a:pt x="12" y="15"/>
                    <a:pt x="9" y="17"/>
                    <a:pt x="7" y="17"/>
                  </a:cubicBezTo>
                  <a:cubicBezTo>
                    <a:pt x="7" y="17"/>
                    <a:pt x="6" y="17"/>
                    <a:pt x="6" y="17"/>
                  </a:cubicBezTo>
                  <a:cubicBezTo>
                    <a:pt x="6" y="17"/>
                    <a:pt x="6" y="17"/>
                    <a:pt x="6" y="17"/>
                  </a:cubicBezTo>
                  <a:cubicBezTo>
                    <a:pt x="5" y="17"/>
                    <a:pt x="5" y="16"/>
                    <a:pt x="5" y="16"/>
                  </a:cubicBezTo>
                  <a:cubicBezTo>
                    <a:pt x="5" y="16"/>
                    <a:pt x="5" y="16"/>
                    <a:pt x="5" y="16"/>
                  </a:cubicBezTo>
                  <a:cubicBezTo>
                    <a:pt x="4" y="15"/>
                    <a:pt x="4" y="14"/>
                    <a:pt x="4" y="13"/>
                  </a:cubicBezTo>
                  <a:cubicBezTo>
                    <a:pt x="4" y="12"/>
                    <a:pt x="5" y="12"/>
                    <a:pt x="5" y="11"/>
                  </a:cubicBezTo>
                  <a:cubicBezTo>
                    <a:pt x="6" y="9"/>
                    <a:pt x="7" y="8"/>
                    <a:pt x="8" y="6"/>
                  </a:cubicBezTo>
                  <a:cubicBezTo>
                    <a:pt x="8" y="6"/>
                    <a:pt x="8" y="6"/>
                    <a:pt x="8" y="6"/>
                  </a:cubicBezTo>
                  <a:cubicBezTo>
                    <a:pt x="8" y="6"/>
                    <a:pt x="8" y="6"/>
                    <a:pt x="8" y="6"/>
                  </a:cubicBezTo>
                  <a:cubicBezTo>
                    <a:pt x="8" y="6"/>
                    <a:pt x="8" y="6"/>
                    <a:pt x="8" y="6"/>
                  </a:cubicBezTo>
                  <a:cubicBezTo>
                    <a:pt x="8" y="6"/>
                    <a:pt x="8" y="6"/>
                    <a:pt x="8" y="6"/>
                  </a:cubicBezTo>
                  <a:cubicBezTo>
                    <a:pt x="8" y="6"/>
                    <a:pt x="8" y="6"/>
                    <a:pt x="8" y="6"/>
                  </a:cubicBezTo>
                  <a:moveTo>
                    <a:pt x="16" y="0"/>
                  </a:moveTo>
                  <a:cubicBezTo>
                    <a:pt x="16" y="0"/>
                    <a:pt x="15" y="0"/>
                    <a:pt x="15" y="0"/>
                  </a:cubicBezTo>
                  <a:cubicBezTo>
                    <a:pt x="13" y="0"/>
                    <a:pt x="11" y="1"/>
                    <a:pt x="9" y="3"/>
                  </a:cubicBezTo>
                  <a:cubicBezTo>
                    <a:pt x="9" y="3"/>
                    <a:pt x="9" y="3"/>
                    <a:pt x="8" y="3"/>
                  </a:cubicBezTo>
                  <a:cubicBezTo>
                    <a:pt x="8" y="4"/>
                    <a:pt x="8" y="4"/>
                    <a:pt x="7" y="4"/>
                  </a:cubicBezTo>
                  <a:cubicBezTo>
                    <a:pt x="7" y="4"/>
                    <a:pt x="7" y="4"/>
                    <a:pt x="7" y="4"/>
                  </a:cubicBezTo>
                  <a:cubicBezTo>
                    <a:pt x="7" y="4"/>
                    <a:pt x="7" y="4"/>
                    <a:pt x="7" y="4"/>
                  </a:cubicBezTo>
                  <a:cubicBezTo>
                    <a:pt x="7" y="4"/>
                    <a:pt x="7" y="4"/>
                    <a:pt x="7" y="4"/>
                  </a:cubicBezTo>
                  <a:cubicBezTo>
                    <a:pt x="7" y="4"/>
                    <a:pt x="7" y="4"/>
                    <a:pt x="7" y="4"/>
                  </a:cubicBezTo>
                  <a:cubicBezTo>
                    <a:pt x="7" y="4"/>
                    <a:pt x="7" y="4"/>
                    <a:pt x="7" y="4"/>
                  </a:cubicBezTo>
                  <a:cubicBezTo>
                    <a:pt x="7" y="4"/>
                    <a:pt x="7" y="4"/>
                    <a:pt x="7" y="4"/>
                  </a:cubicBezTo>
                  <a:cubicBezTo>
                    <a:pt x="5" y="6"/>
                    <a:pt x="4" y="8"/>
                    <a:pt x="3" y="9"/>
                  </a:cubicBezTo>
                  <a:cubicBezTo>
                    <a:pt x="1" y="13"/>
                    <a:pt x="0" y="17"/>
                    <a:pt x="2" y="19"/>
                  </a:cubicBezTo>
                  <a:cubicBezTo>
                    <a:pt x="2" y="19"/>
                    <a:pt x="2" y="19"/>
                    <a:pt x="2" y="19"/>
                  </a:cubicBezTo>
                  <a:cubicBezTo>
                    <a:pt x="2" y="19"/>
                    <a:pt x="2" y="20"/>
                    <a:pt x="2" y="20"/>
                  </a:cubicBezTo>
                  <a:cubicBezTo>
                    <a:pt x="3" y="20"/>
                    <a:pt x="4" y="20"/>
                    <a:pt x="5" y="20"/>
                  </a:cubicBezTo>
                  <a:cubicBezTo>
                    <a:pt x="8" y="20"/>
                    <a:pt x="11" y="19"/>
                    <a:pt x="14" y="16"/>
                  </a:cubicBezTo>
                  <a:cubicBezTo>
                    <a:pt x="17" y="13"/>
                    <a:pt x="19" y="9"/>
                    <a:pt x="20" y="6"/>
                  </a:cubicBezTo>
                  <a:cubicBezTo>
                    <a:pt x="20" y="5"/>
                    <a:pt x="20" y="4"/>
                    <a:pt x="20" y="4"/>
                  </a:cubicBezTo>
                  <a:cubicBezTo>
                    <a:pt x="20" y="3"/>
                    <a:pt x="20" y="2"/>
                    <a:pt x="19" y="2"/>
                  </a:cubicBezTo>
                  <a:cubicBezTo>
                    <a:pt x="19" y="1"/>
                    <a:pt x="17"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50" name="Freeform 433"/>
            <p:cNvSpPr>
              <a:spLocks noEditPoints="1"/>
            </p:cNvSpPr>
            <p:nvPr/>
          </p:nvSpPr>
          <p:spPr bwMode="auto">
            <a:xfrm>
              <a:off x="1801" y="3101"/>
              <a:ext cx="56" cy="67"/>
            </a:xfrm>
            <a:custGeom>
              <a:avLst/>
              <a:gdLst>
                <a:gd name="T0" fmla="*/ 20 w 36"/>
                <a:gd name="T1" fmla="*/ 14 h 43"/>
                <a:gd name="T2" fmla="*/ 21 w 36"/>
                <a:gd name="T3" fmla="*/ 14 h 43"/>
                <a:gd name="T4" fmla="*/ 26 w 36"/>
                <a:gd name="T5" fmla="*/ 11 h 43"/>
                <a:gd name="T6" fmla="*/ 27 w 36"/>
                <a:gd name="T7" fmla="*/ 14 h 43"/>
                <a:gd name="T8" fmla="*/ 27 w 36"/>
                <a:gd name="T9" fmla="*/ 14 h 43"/>
                <a:gd name="T10" fmla="*/ 22 w 36"/>
                <a:gd name="T11" fmla="*/ 26 h 43"/>
                <a:gd name="T12" fmla="*/ 13 w 36"/>
                <a:gd name="T13" fmla="*/ 32 h 43"/>
                <a:gd name="T14" fmla="*/ 13 w 36"/>
                <a:gd name="T15" fmla="*/ 32 h 43"/>
                <a:gd name="T16" fmla="*/ 12 w 36"/>
                <a:gd name="T17" fmla="*/ 32 h 43"/>
                <a:gd name="T18" fmla="*/ 18 w 36"/>
                <a:gd name="T19" fmla="*/ 16 h 43"/>
                <a:gd name="T20" fmla="*/ 18 w 36"/>
                <a:gd name="T21" fmla="*/ 16 h 43"/>
                <a:gd name="T22" fmla="*/ 18 w 36"/>
                <a:gd name="T23" fmla="*/ 16 h 43"/>
                <a:gd name="T24" fmla="*/ 18 w 36"/>
                <a:gd name="T25" fmla="*/ 16 h 43"/>
                <a:gd name="T26" fmla="*/ 18 w 36"/>
                <a:gd name="T27" fmla="*/ 16 h 43"/>
                <a:gd name="T28" fmla="*/ 20 w 36"/>
                <a:gd name="T29" fmla="*/ 14 h 43"/>
                <a:gd name="T30" fmla="*/ 32 w 36"/>
                <a:gd name="T31" fmla="*/ 0 h 43"/>
                <a:gd name="T32" fmla="*/ 19 w 36"/>
                <a:gd name="T33" fmla="*/ 7 h 43"/>
                <a:gd name="T34" fmla="*/ 17 w 36"/>
                <a:gd name="T35" fmla="*/ 9 h 43"/>
                <a:gd name="T36" fmla="*/ 17 w 36"/>
                <a:gd name="T37" fmla="*/ 10 h 43"/>
                <a:gd name="T38" fmla="*/ 17 w 36"/>
                <a:gd name="T39" fmla="*/ 10 h 43"/>
                <a:gd name="T40" fmla="*/ 17 w 36"/>
                <a:gd name="T41" fmla="*/ 10 h 43"/>
                <a:gd name="T42" fmla="*/ 17 w 36"/>
                <a:gd name="T43" fmla="*/ 10 h 43"/>
                <a:gd name="T44" fmla="*/ 3 w 36"/>
                <a:gd name="T45" fmla="*/ 41 h 43"/>
                <a:gd name="T46" fmla="*/ 6 w 36"/>
                <a:gd name="T47" fmla="*/ 43 h 43"/>
                <a:gd name="T48" fmla="*/ 7 w 36"/>
                <a:gd name="T49" fmla="*/ 43 h 43"/>
                <a:gd name="T50" fmla="*/ 24 w 36"/>
                <a:gd name="T51" fmla="*/ 30 h 43"/>
                <a:gd name="T52" fmla="*/ 36 w 36"/>
                <a:gd name="T53" fmla="*/ 7 h 43"/>
                <a:gd name="T54" fmla="*/ 35 w 36"/>
                <a:gd name="T55" fmla="*/ 3 h 43"/>
                <a:gd name="T56" fmla="*/ 32 w 36"/>
                <a:gd name="T5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43">
                  <a:moveTo>
                    <a:pt x="20" y="14"/>
                  </a:moveTo>
                  <a:cubicBezTo>
                    <a:pt x="20" y="14"/>
                    <a:pt x="21" y="14"/>
                    <a:pt x="21" y="14"/>
                  </a:cubicBezTo>
                  <a:cubicBezTo>
                    <a:pt x="23" y="12"/>
                    <a:pt x="24" y="11"/>
                    <a:pt x="26" y="11"/>
                  </a:cubicBezTo>
                  <a:cubicBezTo>
                    <a:pt x="27" y="11"/>
                    <a:pt x="28" y="12"/>
                    <a:pt x="27" y="14"/>
                  </a:cubicBezTo>
                  <a:cubicBezTo>
                    <a:pt x="27" y="14"/>
                    <a:pt x="27" y="14"/>
                    <a:pt x="27" y="14"/>
                  </a:cubicBezTo>
                  <a:cubicBezTo>
                    <a:pt x="27" y="18"/>
                    <a:pt x="25" y="22"/>
                    <a:pt x="22" y="26"/>
                  </a:cubicBezTo>
                  <a:cubicBezTo>
                    <a:pt x="19" y="29"/>
                    <a:pt x="16" y="32"/>
                    <a:pt x="13" y="32"/>
                  </a:cubicBezTo>
                  <a:cubicBezTo>
                    <a:pt x="13" y="32"/>
                    <a:pt x="13" y="32"/>
                    <a:pt x="13" y="32"/>
                  </a:cubicBezTo>
                  <a:cubicBezTo>
                    <a:pt x="13" y="32"/>
                    <a:pt x="13" y="32"/>
                    <a:pt x="12" y="32"/>
                  </a:cubicBezTo>
                  <a:cubicBezTo>
                    <a:pt x="9" y="31"/>
                    <a:pt x="13" y="22"/>
                    <a:pt x="18" y="16"/>
                  </a:cubicBezTo>
                  <a:cubicBezTo>
                    <a:pt x="18" y="16"/>
                    <a:pt x="18" y="16"/>
                    <a:pt x="18" y="16"/>
                  </a:cubicBezTo>
                  <a:cubicBezTo>
                    <a:pt x="18" y="16"/>
                    <a:pt x="18" y="16"/>
                    <a:pt x="18" y="16"/>
                  </a:cubicBezTo>
                  <a:cubicBezTo>
                    <a:pt x="18" y="16"/>
                    <a:pt x="18" y="16"/>
                    <a:pt x="18" y="16"/>
                  </a:cubicBezTo>
                  <a:cubicBezTo>
                    <a:pt x="18" y="16"/>
                    <a:pt x="18" y="16"/>
                    <a:pt x="18" y="16"/>
                  </a:cubicBezTo>
                  <a:cubicBezTo>
                    <a:pt x="19" y="15"/>
                    <a:pt x="19" y="15"/>
                    <a:pt x="20" y="14"/>
                  </a:cubicBezTo>
                  <a:moveTo>
                    <a:pt x="32" y="0"/>
                  </a:moveTo>
                  <a:cubicBezTo>
                    <a:pt x="28" y="0"/>
                    <a:pt x="23" y="4"/>
                    <a:pt x="19" y="7"/>
                  </a:cubicBezTo>
                  <a:cubicBezTo>
                    <a:pt x="19" y="8"/>
                    <a:pt x="18" y="9"/>
                    <a:pt x="17" y="9"/>
                  </a:cubicBezTo>
                  <a:cubicBezTo>
                    <a:pt x="17" y="9"/>
                    <a:pt x="17" y="10"/>
                    <a:pt x="17" y="10"/>
                  </a:cubicBezTo>
                  <a:cubicBezTo>
                    <a:pt x="17" y="10"/>
                    <a:pt x="17" y="10"/>
                    <a:pt x="17" y="10"/>
                  </a:cubicBezTo>
                  <a:cubicBezTo>
                    <a:pt x="17" y="10"/>
                    <a:pt x="17" y="10"/>
                    <a:pt x="17" y="10"/>
                  </a:cubicBezTo>
                  <a:cubicBezTo>
                    <a:pt x="17" y="10"/>
                    <a:pt x="17" y="10"/>
                    <a:pt x="17" y="10"/>
                  </a:cubicBezTo>
                  <a:cubicBezTo>
                    <a:pt x="9" y="19"/>
                    <a:pt x="0" y="34"/>
                    <a:pt x="3" y="41"/>
                  </a:cubicBezTo>
                  <a:cubicBezTo>
                    <a:pt x="4" y="42"/>
                    <a:pt x="5" y="43"/>
                    <a:pt x="6" y="43"/>
                  </a:cubicBezTo>
                  <a:cubicBezTo>
                    <a:pt x="6" y="43"/>
                    <a:pt x="6" y="43"/>
                    <a:pt x="7" y="43"/>
                  </a:cubicBezTo>
                  <a:cubicBezTo>
                    <a:pt x="11" y="43"/>
                    <a:pt x="18" y="37"/>
                    <a:pt x="24" y="30"/>
                  </a:cubicBezTo>
                  <a:cubicBezTo>
                    <a:pt x="30" y="22"/>
                    <a:pt x="35" y="13"/>
                    <a:pt x="36" y="7"/>
                  </a:cubicBezTo>
                  <a:cubicBezTo>
                    <a:pt x="36" y="5"/>
                    <a:pt x="36" y="4"/>
                    <a:pt x="35" y="3"/>
                  </a:cubicBezTo>
                  <a:cubicBezTo>
                    <a:pt x="35" y="1"/>
                    <a:pt x="33" y="0"/>
                    <a:pt x="3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51" name="Freeform 434"/>
            <p:cNvSpPr>
              <a:spLocks noEditPoints="1"/>
            </p:cNvSpPr>
            <p:nvPr/>
          </p:nvSpPr>
          <p:spPr bwMode="auto">
            <a:xfrm>
              <a:off x="1798" y="3095"/>
              <a:ext cx="63" cy="77"/>
            </a:xfrm>
            <a:custGeom>
              <a:avLst/>
              <a:gdLst>
                <a:gd name="T0" fmla="*/ 21 w 41"/>
                <a:gd name="T1" fmla="*/ 11 h 50"/>
                <a:gd name="T2" fmla="*/ 34 w 41"/>
                <a:gd name="T3" fmla="*/ 4 h 50"/>
                <a:gd name="T4" fmla="*/ 37 w 41"/>
                <a:gd name="T5" fmla="*/ 7 h 50"/>
                <a:gd name="T6" fmla="*/ 38 w 41"/>
                <a:gd name="T7" fmla="*/ 11 h 50"/>
                <a:gd name="T8" fmla="*/ 26 w 41"/>
                <a:gd name="T9" fmla="*/ 34 h 50"/>
                <a:gd name="T10" fmla="*/ 9 w 41"/>
                <a:gd name="T11" fmla="*/ 47 h 50"/>
                <a:gd name="T12" fmla="*/ 8 w 41"/>
                <a:gd name="T13" fmla="*/ 47 h 50"/>
                <a:gd name="T14" fmla="*/ 7 w 41"/>
                <a:gd name="T15" fmla="*/ 47 h 50"/>
                <a:gd name="T16" fmla="*/ 19 w 41"/>
                <a:gd name="T17" fmla="*/ 14 h 50"/>
                <a:gd name="T18" fmla="*/ 19 w 41"/>
                <a:gd name="T19" fmla="*/ 14 h 50"/>
                <a:gd name="T20" fmla="*/ 19 w 41"/>
                <a:gd name="T21" fmla="*/ 14 h 50"/>
                <a:gd name="T22" fmla="*/ 19 w 41"/>
                <a:gd name="T23" fmla="*/ 14 h 50"/>
                <a:gd name="T24" fmla="*/ 19 w 41"/>
                <a:gd name="T25" fmla="*/ 13 h 50"/>
                <a:gd name="T26" fmla="*/ 21 w 41"/>
                <a:gd name="T27" fmla="*/ 11 h 50"/>
                <a:gd name="T28" fmla="*/ 36 w 41"/>
                <a:gd name="T29" fmla="*/ 0 h 50"/>
                <a:gd name="T30" fmla="*/ 34 w 41"/>
                <a:gd name="T31" fmla="*/ 1 h 50"/>
                <a:gd name="T32" fmla="*/ 19 w 41"/>
                <a:gd name="T33" fmla="*/ 12 h 50"/>
                <a:gd name="T34" fmla="*/ 17 w 41"/>
                <a:gd name="T35" fmla="*/ 14 h 50"/>
                <a:gd name="T36" fmla="*/ 16 w 41"/>
                <a:gd name="T37" fmla="*/ 15 h 50"/>
                <a:gd name="T38" fmla="*/ 15 w 41"/>
                <a:gd name="T39" fmla="*/ 16 h 50"/>
                <a:gd name="T40" fmla="*/ 2 w 41"/>
                <a:gd name="T41" fmla="*/ 48 h 50"/>
                <a:gd name="T42" fmla="*/ 7 w 41"/>
                <a:gd name="T43" fmla="*/ 50 h 50"/>
                <a:gd name="T44" fmla="*/ 10 w 41"/>
                <a:gd name="T45" fmla="*/ 50 h 50"/>
                <a:gd name="T46" fmla="*/ 13 w 41"/>
                <a:gd name="T47" fmla="*/ 48 h 50"/>
                <a:gd name="T48" fmla="*/ 27 w 41"/>
                <a:gd name="T49" fmla="*/ 35 h 50"/>
                <a:gd name="T50" fmla="*/ 36 w 41"/>
                <a:gd name="T51" fmla="*/ 20 h 50"/>
                <a:gd name="T52" fmla="*/ 38 w 41"/>
                <a:gd name="T53" fmla="*/ 17 h 50"/>
                <a:gd name="T54" fmla="*/ 40 w 41"/>
                <a:gd name="T55" fmla="*/ 7 h 50"/>
                <a:gd name="T56" fmla="*/ 40 w 41"/>
                <a:gd name="T57" fmla="*/ 5 h 50"/>
                <a:gd name="T58" fmla="*/ 36 w 41"/>
                <a:gd name="T5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1" h="50">
                  <a:moveTo>
                    <a:pt x="21" y="11"/>
                  </a:moveTo>
                  <a:cubicBezTo>
                    <a:pt x="25" y="8"/>
                    <a:pt x="30" y="4"/>
                    <a:pt x="34" y="4"/>
                  </a:cubicBezTo>
                  <a:cubicBezTo>
                    <a:pt x="35" y="4"/>
                    <a:pt x="37" y="5"/>
                    <a:pt x="37" y="7"/>
                  </a:cubicBezTo>
                  <a:cubicBezTo>
                    <a:pt x="38" y="8"/>
                    <a:pt x="38" y="9"/>
                    <a:pt x="38" y="11"/>
                  </a:cubicBezTo>
                  <a:cubicBezTo>
                    <a:pt x="37" y="18"/>
                    <a:pt x="32" y="27"/>
                    <a:pt x="26" y="34"/>
                  </a:cubicBezTo>
                  <a:cubicBezTo>
                    <a:pt x="20" y="41"/>
                    <a:pt x="13" y="47"/>
                    <a:pt x="9" y="47"/>
                  </a:cubicBezTo>
                  <a:cubicBezTo>
                    <a:pt x="8" y="47"/>
                    <a:pt x="8" y="47"/>
                    <a:pt x="8" y="47"/>
                  </a:cubicBezTo>
                  <a:cubicBezTo>
                    <a:pt x="8" y="47"/>
                    <a:pt x="7" y="47"/>
                    <a:pt x="7" y="47"/>
                  </a:cubicBezTo>
                  <a:cubicBezTo>
                    <a:pt x="1" y="44"/>
                    <a:pt x="7" y="27"/>
                    <a:pt x="19" y="14"/>
                  </a:cubicBezTo>
                  <a:cubicBezTo>
                    <a:pt x="19" y="14"/>
                    <a:pt x="19" y="14"/>
                    <a:pt x="19" y="14"/>
                  </a:cubicBezTo>
                  <a:cubicBezTo>
                    <a:pt x="19" y="14"/>
                    <a:pt x="19" y="14"/>
                    <a:pt x="19" y="14"/>
                  </a:cubicBezTo>
                  <a:cubicBezTo>
                    <a:pt x="19" y="14"/>
                    <a:pt x="19" y="14"/>
                    <a:pt x="19" y="14"/>
                  </a:cubicBezTo>
                  <a:cubicBezTo>
                    <a:pt x="19" y="14"/>
                    <a:pt x="19" y="13"/>
                    <a:pt x="19" y="13"/>
                  </a:cubicBezTo>
                  <a:cubicBezTo>
                    <a:pt x="20" y="13"/>
                    <a:pt x="21" y="12"/>
                    <a:pt x="21" y="11"/>
                  </a:cubicBezTo>
                  <a:moveTo>
                    <a:pt x="36" y="0"/>
                  </a:moveTo>
                  <a:cubicBezTo>
                    <a:pt x="35" y="0"/>
                    <a:pt x="35" y="0"/>
                    <a:pt x="34" y="1"/>
                  </a:cubicBezTo>
                  <a:cubicBezTo>
                    <a:pt x="30" y="1"/>
                    <a:pt x="24" y="5"/>
                    <a:pt x="19" y="12"/>
                  </a:cubicBezTo>
                  <a:cubicBezTo>
                    <a:pt x="18" y="12"/>
                    <a:pt x="17" y="13"/>
                    <a:pt x="17" y="14"/>
                  </a:cubicBezTo>
                  <a:cubicBezTo>
                    <a:pt x="16" y="14"/>
                    <a:pt x="16" y="14"/>
                    <a:pt x="16" y="15"/>
                  </a:cubicBezTo>
                  <a:cubicBezTo>
                    <a:pt x="16" y="15"/>
                    <a:pt x="15" y="16"/>
                    <a:pt x="15" y="16"/>
                  </a:cubicBezTo>
                  <a:cubicBezTo>
                    <a:pt x="5" y="28"/>
                    <a:pt x="0" y="42"/>
                    <a:pt x="2" y="48"/>
                  </a:cubicBezTo>
                  <a:cubicBezTo>
                    <a:pt x="3" y="49"/>
                    <a:pt x="5" y="50"/>
                    <a:pt x="7" y="50"/>
                  </a:cubicBezTo>
                  <a:cubicBezTo>
                    <a:pt x="8" y="50"/>
                    <a:pt x="9" y="50"/>
                    <a:pt x="10" y="50"/>
                  </a:cubicBezTo>
                  <a:cubicBezTo>
                    <a:pt x="11" y="49"/>
                    <a:pt x="12" y="49"/>
                    <a:pt x="13" y="48"/>
                  </a:cubicBezTo>
                  <a:cubicBezTo>
                    <a:pt x="17" y="46"/>
                    <a:pt x="22" y="42"/>
                    <a:pt x="27" y="35"/>
                  </a:cubicBezTo>
                  <a:cubicBezTo>
                    <a:pt x="31" y="30"/>
                    <a:pt x="34" y="25"/>
                    <a:pt x="36" y="20"/>
                  </a:cubicBezTo>
                  <a:cubicBezTo>
                    <a:pt x="37" y="19"/>
                    <a:pt x="38" y="18"/>
                    <a:pt x="38" y="17"/>
                  </a:cubicBezTo>
                  <a:cubicBezTo>
                    <a:pt x="40" y="13"/>
                    <a:pt x="40" y="10"/>
                    <a:pt x="40" y="7"/>
                  </a:cubicBezTo>
                  <a:cubicBezTo>
                    <a:pt x="41" y="6"/>
                    <a:pt x="40" y="6"/>
                    <a:pt x="40" y="5"/>
                  </a:cubicBezTo>
                  <a:cubicBezTo>
                    <a:pt x="40" y="2"/>
                    <a:pt x="38" y="0"/>
                    <a:pt x="3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52" name="Freeform 435"/>
            <p:cNvSpPr>
              <a:spLocks/>
            </p:cNvSpPr>
            <p:nvPr/>
          </p:nvSpPr>
          <p:spPr bwMode="auto">
            <a:xfrm>
              <a:off x="1821" y="3124"/>
              <a:ext cx="19" cy="22"/>
            </a:xfrm>
            <a:custGeom>
              <a:avLst/>
              <a:gdLst>
                <a:gd name="T0" fmla="*/ 11 w 12"/>
                <a:gd name="T1" fmla="*/ 0 h 14"/>
                <a:gd name="T2" fmla="*/ 9 w 12"/>
                <a:gd name="T3" fmla="*/ 0 h 14"/>
                <a:gd name="T4" fmla="*/ 6 w 12"/>
                <a:gd name="T5" fmla="*/ 3 h 14"/>
                <a:gd name="T6" fmla="*/ 6 w 12"/>
                <a:gd name="T7" fmla="*/ 3 h 14"/>
                <a:gd name="T8" fmla="*/ 6 w 12"/>
                <a:gd name="T9" fmla="*/ 3 h 14"/>
                <a:gd name="T10" fmla="*/ 6 w 12"/>
                <a:gd name="T11" fmla="*/ 3 h 14"/>
                <a:gd name="T12" fmla="*/ 1 w 12"/>
                <a:gd name="T13" fmla="*/ 13 h 14"/>
                <a:gd name="T14" fmla="*/ 2 w 12"/>
                <a:gd name="T15" fmla="*/ 13 h 14"/>
                <a:gd name="T16" fmla="*/ 2 w 12"/>
                <a:gd name="T17" fmla="*/ 13 h 14"/>
                <a:gd name="T18" fmla="*/ 2 w 12"/>
                <a:gd name="T19" fmla="*/ 14 h 14"/>
                <a:gd name="T20" fmla="*/ 2 w 12"/>
                <a:gd name="T21" fmla="*/ 14 h 14"/>
                <a:gd name="T22" fmla="*/ 9 w 12"/>
                <a:gd name="T23" fmla="*/ 9 h 14"/>
                <a:gd name="T24" fmla="*/ 12 w 12"/>
                <a:gd name="T25" fmla="*/ 2 h 14"/>
                <a:gd name="T26" fmla="*/ 12 w 12"/>
                <a:gd name="T27" fmla="*/ 1 h 14"/>
                <a:gd name="T28" fmla="*/ 12 w 12"/>
                <a:gd name="T29" fmla="*/ 0 h 14"/>
                <a:gd name="T30" fmla="*/ 11 w 12"/>
                <a:gd name="T31" fmla="*/ 0 h 14"/>
                <a:gd name="T32" fmla="*/ 11 w 12"/>
                <a:gd name="T3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4">
                  <a:moveTo>
                    <a:pt x="11" y="0"/>
                  </a:moveTo>
                  <a:cubicBezTo>
                    <a:pt x="10" y="0"/>
                    <a:pt x="9" y="0"/>
                    <a:pt x="9" y="0"/>
                  </a:cubicBezTo>
                  <a:cubicBezTo>
                    <a:pt x="8" y="1"/>
                    <a:pt x="7" y="2"/>
                    <a:pt x="6" y="3"/>
                  </a:cubicBezTo>
                  <a:cubicBezTo>
                    <a:pt x="6" y="3"/>
                    <a:pt x="6" y="3"/>
                    <a:pt x="6" y="3"/>
                  </a:cubicBezTo>
                  <a:cubicBezTo>
                    <a:pt x="6" y="3"/>
                    <a:pt x="6" y="3"/>
                    <a:pt x="6" y="3"/>
                  </a:cubicBezTo>
                  <a:cubicBezTo>
                    <a:pt x="6" y="3"/>
                    <a:pt x="6" y="3"/>
                    <a:pt x="6" y="3"/>
                  </a:cubicBezTo>
                  <a:cubicBezTo>
                    <a:pt x="3" y="5"/>
                    <a:pt x="0" y="10"/>
                    <a:pt x="1" y="13"/>
                  </a:cubicBezTo>
                  <a:cubicBezTo>
                    <a:pt x="2" y="13"/>
                    <a:pt x="2" y="13"/>
                    <a:pt x="2" y="13"/>
                  </a:cubicBezTo>
                  <a:cubicBezTo>
                    <a:pt x="2" y="13"/>
                    <a:pt x="2" y="13"/>
                    <a:pt x="2" y="13"/>
                  </a:cubicBezTo>
                  <a:cubicBezTo>
                    <a:pt x="2" y="13"/>
                    <a:pt x="2" y="13"/>
                    <a:pt x="2" y="14"/>
                  </a:cubicBezTo>
                  <a:cubicBezTo>
                    <a:pt x="2" y="14"/>
                    <a:pt x="2" y="14"/>
                    <a:pt x="2" y="14"/>
                  </a:cubicBezTo>
                  <a:cubicBezTo>
                    <a:pt x="4" y="14"/>
                    <a:pt x="7" y="11"/>
                    <a:pt x="9" y="9"/>
                  </a:cubicBezTo>
                  <a:cubicBezTo>
                    <a:pt x="10" y="6"/>
                    <a:pt x="12" y="4"/>
                    <a:pt x="12" y="2"/>
                  </a:cubicBezTo>
                  <a:cubicBezTo>
                    <a:pt x="12" y="2"/>
                    <a:pt x="12" y="1"/>
                    <a:pt x="12" y="1"/>
                  </a:cubicBezTo>
                  <a:cubicBezTo>
                    <a:pt x="12" y="1"/>
                    <a:pt x="12" y="0"/>
                    <a:pt x="12" y="0"/>
                  </a:cubicBezTo>
                  <a:cubicBezTo>
                    <a:pt x="11" y="0"/>
                    <a:pt x="11" y="0"/>
                    <a:pt x="11" y="0"/>
                  </a:cubicBezTo>
                  <a:cubicBezTo>
                    <a:pt x="11" y="0"/>
                    <a:pt x="11"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53" name="Freeform 436"/>
            <p:cNvSpPr>
              <a:spLocks noEditPoints="1"/>
            </p:cNvSpPr>
            <p:nvPr/>
          </p:nvSpPr>
          <p:spPr bwMode="auto">
            <a:xfrm>
              <a:off x="1816" y="3118"/>
              <a:ext cx="28" cy="32"/>
            </a:xfrm>
            <a:custGeom>
              <a:avLst/>
              <a:gdLst>
                <a:gd name="T0" fmla="*/ 12 w 18"/>
                <a:gd name="T1" fmla="*/ 4 h 21"/>
                <a:gd name="T2" fmla="*/ 13 w 18"/>
                <a:gd name="T3" fmla="*/ 4 h 21"/>
                <a:gd name="T4" fmla="*/ 14 w 18"/>
                <a:gd name="T5" fmla="*/ 4 h 21"/>
                <a:gd name="T6" fmla="*/ 15 w 18"/>
                <a:gd name="T7" fmla="*/ 4 h 21"/>
                <a:gd name="T8" fmla="*/ 15 w 18"/>
                <a:gd name="T9" fmla="*/ 5 h 21"/>
                <a:gd name="T10" fmla="*/ 15 w 18"/>
                <a:gd name="T11" fmla="*/ 5 h 21"/>
                <a:gd name="T12" fmla="*/ 15 w 18"/>
                <a:gd name="T13" fmla="*/ 6 h 21"/>
                <a:gd name="T14" fmla="*/ 12 w 18"/>
                <a:gd name="T15" fmla="*/ 13 h 21"/>
                <a:gd name="T16" fmla="*/ 5 w 18"/>
                <a:gd name="T17" fmla="*/ 18 h 21"/>
                <a:gd name="T18" fmla="*/ 5 w 18"/>
                <a:gd name="T19" fmla="*/ 18 h 21"/>
                <a:gd name="T20" fmla="*/ 5 w 18"/>
                <a:gd name="T21" fmla="*/ 17 h 21"/>
                <a:gd name="T22" fmla="*/ 9 w 18"/>
                <a:gd name="T23" fmla="*/ 7 h 21"/>
                <a:gd name="T24" fmla="*/ 9 w 18"/>
                <a:gd name="T25" fmla="*/ 7 h 21"/>
                <a:gd name="T26" fmla="*/ 9 w 18"/>
                <a:gd name="T27" fmla="*/ 7 h 21"/>
                <a:gd name="T28" fmla="*/ 9 w 18"/>
                <a:gd name="T29" fmla="*/ 7 h 21"/>
                <a:gd name="T30" fmla="*/ 12 w 18"/>
                <a:gd name="T31" fmla="*/ 4 h 21"/>
                <a:gd name="T32" fmla="*/ 16 w 18"/>
                <a:gd name="T33" fmla="*/ 0 h 21"/>
                <a:gd name="T34" fmla="*/ 11 w 18"/>
                <a:gd name="T35" fmla="*/ 3 h 21"/>
                <a:gd name="T36" fmla="*/ 10 w 18"/>
                <a:gd name="T37" fmla="*/ 3 h 21"/>
                <a:gd name="T38" fmla="*/ 8 w 18"/>
                <a:gd name="T39" fmla="*/ 5 h 21"/>
                <a:gd name="T40" fmla="*/ 8 w 18"/>
                <a:gd name="T41" fmla="*/ 5 h 21"/>
                <a:gd name="T42" fmla="*/ 8 w 18"/>
                <a:gd name="T43" fmla="*/ 5 h 21"/>
                <a:gd name="T44" fmla="*/ 8 w 18"/>
                <a:gd name="T45" fmla="*/ 5 h 21"/>
                <a:gd name="T46" fmla="*/ 8 w 18"/>
                <a:gd name="T47" fmla="*/ 5 h 21"/>
                <a:gd name="T48" fmla="*/ 2 w 18"/>
                <a:gd name="T49" fmla="*/ 20 h 21"/>
                <a:gd name="T50" fmla="*/ 3 w 18"/>
                <a:gd name="T51" fmla="*/ 21 h 21"/>
                <a:gd name="T52" fmla="*/ 3 w 18"/>
                <a:gd name="T53" fmla="*/ 21 h 21"/>
                <a:gd name="T54" fmla="*/ 12 w 18"/>
                <a:gd name="T55" fmla="*/ 15 h 21"/>
                <a:gd name="T56" fmla="*/ 17 w 18"/>
                <a:gd name="T57" fmla="*/ 3 h 21"/>
                <a:gd name="T58" fmla="*/ 17 w 18"/>
                <a:gd name="T59" fmla="*/ 3 h 21"/>
                <a:gd name="T60" fmla="*/ 16 w 18"/>
                <a:gd name="T6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 h="21">
                  <a:moveTo>
                    <a:pt x="12" y="4"/>
                  </a:moveTo>
                  <a:cubicBezTo>
                    <a:pt x="12" y="4"/>
                    <a:pt x="13" y="4"/>
                    <a:pt x="13" y="4"/>
                  </a:cubicBezTo>
                  <a:cubicBezTo>
                    <a:pt x="13" y="4"/>
                    <a:pt x="14" y="4"/>
                    <a:pt x="14" y="4"/>
                  </a:cubicBezTo>
                  <a:cubicBezTo>
                    <a:pt x="14" y="4"/>
                    <a:pt x="14" y="4"/>
                    <a:pt x="15" y="4"/>
                  </a:cubicBezTo>
                  <a:cubicBezTo>
                    <a:pt x="15" y="4"/>
                    <a:pt x="15" y="4"/>
                    <a:pt x="15" y="5"/>
                  </a:cubicBezTo>
                  <a:cubicBezTo>
                    <a:pt x="15" y="5"/>
                    <a:pt x="15" y="5"/>
                    <a:pt x="15" y="5"/>
                  </a:cubicBezTo>
                  <a:cubicBezTo>
                    <a:pt x="15" y="5"/>
                    <a:pt x="15" y="6"/>
                    <a:pt x="15" y="6"/>
                  </a:cubicBezTo>
                  <a:cubicBezTo>
                    <a:pt x="15" y="8"/>
                    <a:pt x="13" y="10"/>
                    <a:pt x="12" y="13"/>
                  </a:cubicBezTo>
                  <a:cubicBezTo>
                    <a:pt x="10" y="15"/>
                    <a:pt x="7" y="18"/>
                    <a:pt x="5" y="18"/>
                  </a:cubicBezTo>
                  <a:cubicBezTo>
                    <a:pt x="5" y="18"/>
                    <a:pt x="5" y="18"/>
                    <a:pt x="5" y="18"/>
                  </a:cubicBezTo>
                  <a:cubicBezTo>
                    <a:pt x="5" y="17"/>
                    <a:pt x="5" y="17"/>
                    <a:pt x="5" y="17"/>
                  </a:cubicBezTo>
                  <a:cubicBezTo>
                    <a:pt x="3" y="16"/>
                    <a:pt x="5" y="11"/>
                    <a:pt x="9" y="7"/>
                  </a:cubicBezTo>
                  <a:cubicBezTo>
                    <a:pt x="9" y="7"/>
                    <a:pt x="9" y="7"/>
                    <a:pt x="9" y="7"/>
                  </a:cubicBezTo>
                  <a:cubicBezTo>
                    <a:pt x="9" y="7"/>
                    <a:pt x="9" y="7"/>
                    <a:pt x="9" y="7"/>
                  </a:cubicBezTo>
                  <a:cubicBezTo>
                    <a:pt x="9" y="7"/>
                    <a:pt x="9" y="7"/>
                    <a:pt x="9" y="7"/>
                  </a:cubicBezTo>
                  <a:cubicBezTo>
                    <a:pt x="10" y="6"/>
                    <a:pt x="11" y="5"/>
                    <a:pt x="12" y="4"/>
                  </a:cubicBezTo>
                  <a:moveTo>
                    <a:pt x="16" y="0"/>
                  </a:moveTo>
                  <a:cubicBezTo>
                    <a:pt x="14" y="0"/>
                    <a:pt x="13" y="1"/>
                    <a:pt x="11" y="3"/>
                  </a:cubicBezTo>
                  <a:cubicBezTo>
                    <a:pt x="11" y="3"/>
                    <a:pt x="10" y="3"/>
                    <a:pt x="10" y="3"/>
                  </a:cubicBezTo>
                  <a:cubicBezTo>
                    <a:pt x="9" y="4"/>
                    <a:pt x="9" y="4"/>
                    <a:pt x="8" y="5"/>
                  </a:cubicBezTo>
                  <a:cubicBezTo>
                    <a:pt x="8" y="5"/>
                    <a:pt x="8" y="5"/>
                    <a:pt x="8" y="5"/>
                  </a:cubicBezTo>
                  <a:cubicBezTo>
                    <a:pt x="8" y="5"/>
                    <a:pt x="8" y="5"/>
                    <a:pt x="8" y="5"/>
                  </a:cubicBezTo>
                  <a:cubicBezTo>
                    <a:pt x="8" y="5"/>
                    <a:pt x="8" y="5"/>
                    <a:pt x="8" y="5"/>
                  </a:cubicBezTo>
                  <a:cubicBezTo>
                    <a:pt x="8" y="5"/>
                    <a:pt x="8" y="5"/>
                    <a:pt x="8" y="5"/>
                  </a:cubicBezTo>
                  <a:cubicBezTo>
                    <a:pt x="4" y="9"/>
                    <a:pt x="0" y="17"/>
                    <a:pt x="2" y="20"/>
                  </a:cubicBezTo>
                  <a:cubicBezTo>
                    <a:pt x="2" y="21"/>
                    <a:pt x="3" y="21"/>
                    <a:pt x="3" y="21"/>
                  </a:cubicBezTo>
                  <a:cubicBezTo>
                    <a:pt x="3" y="21"/>
                    <a:pt x="3" y="21"/>
                    <a:pt x="3" y="21"/>
                  </a:cubicBezTo>
                  <a:cubicBezTo>
                    <a:pt x="6" y="21"/>
                    <a:pt x="9" y="18"/>
                    <a:pt x="12" y="15"/>
                  </a:cubicBezTo>
                  <a:cubicBezTo>
                    <a:pt x="15" y="11"/>
                    <a:pt x="17" y="7"/>
                    <a:pt x="17" y="3"/>
                  </a:cubicBezTo>
                  <a:cubicBezTo>
                    <a:pt x="17" y="3"/>
                    <a:pt x="17" y="3"/>
                    <a:pt x="17" y="3"/>
                  </a:cubicBezTo>
                  <a:cubicBezTo>
                    <a:pt x="18" y="1"/>
                    <a:pt x="17"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54" name="Freeform 437"/>
            <p:cNvSpPr>
              <a:spLocks noEditPoints="1"/>
            </p:cNvSpPr>
            <p:nvPr/>
          </p:nvSpPr>
          <p:spPr bwMode="auto">
            <a:xfrm>
              <a:off x="1087" y="3753"/>
              <a:ext cx="76" cy="29"/>
            </a:xfrm>
            <a:custGeom>
              <a:avLst/>
              <a:gdLst>
                <a:gd name="T0" fmla="*/ 33 w 49"/>
                <a:gd name="T1" fmla="*/ 5 h 19"/>
                <a:gd name="T2" fmla="*/ 35 w 49"/>
                <a:gd name="T3" fmla="*/ 5 h 19"/>
                <a:gd name="T4" fmla="*/ 35 w 49"/>
                <a:gd name="T5" fmla="*/ 5 h 19"/>
                <a:gd name="T6" fmla="*/ 37 w 49"/>
                <a:gd name="T7" fmla="*/ 6 h 19"/>
                <a:gd name="T8" fmla="*/ 37 w 49"/>
                <a:gd name="T9" fmla="*/ 6 h 19"/>
                <a:gd name="T10" fmla="*/ 37 w 49"/>
                <a:gd name="T11" fmla="*/ 6 h 19"/>
                <a:gd name="T12" fmla="*/ 37 w 49"/>
                <a:gd name="T13" fmla="*/ 6 h 19"/>
                <a:gd name="T14" fmla="*/ 23 w 49"/>
                <a:gd name="T15" fmla="*/ 12 h 19"/>
                <a:gd name="T16" fmla="*/ 15 w 49"/>
                <a:gd name="T17" fmla="*/ 14 h 19"/>
                <a:gd name="T18" fmla="*/ 13 w 49"/>
                <a:gd name="T19" fmla="*/ 14 h 19"/>
                <a:gd name="T20" fmla="*/ 13 w 49"/>
                <a:gd name="T21" fmla="*/ 14 h 19"/>
                <a:gd name="T22" fmla="*/ 14 w 49"/>
                <a:gd name="T23" fmla="*/ 12 h 19"/>
                <a:gd name="T24" fmla="*/ 21 w 49"/>
                <a:gd name="T25" fmla="*/ 9 h 19"/>
                <a:gd name="T26" fmla="*/ 27 w 49"/>
                <a:gd name="T27" fmla="*/ 7 h 19"/>
                <a:gd name="T28" fmla="*/ 27 w 49"/>
                <a:gd name="T29" fmla="*/ 7 h 19"/>
                <a:gd name="T30" fmla="*/ 27 w 49"/>
                <a:gd name="T31" fmla="*/ 7 h 19"/>
                <a:gd name="T32" fmla="*/ 27 w 49"/>
                <a:gd name="T33" fmla="*/ 6 h 19"/>
                <a:gd name="T34" fmla="*/ 27 w 49"/>
                <a:gd name="T35" fmla="*/ 6 h 19"/>
                <a:gd name="T36" fmla="*/ 27 w 49"/>
                <a:gd name="T37" fmla="*/ 6 h 19"/>
                <a:gd name="T38" fmla="*/ 33 w 49"/>
                <a:gd name="T39" fmla="*/ 5 h 19"/>
                <a:gd name="T40" fmla="*/ 46 w 49"/>
                <a:gd name="T41" fmla="*/ 0 h 19"/>
                <a:gd name="T42" fmla="*/ 43 w 49"/>
                <a:gd name="T43" fmla="*/ 0 h 19"/>
                <a:gd name="T44" fmla="*/ 29 w 49"/>
                <a:gd name="T45" fmla="*/ 3 h 19"/>
                <a:gd name="T46" fmla="*/ 29 w 49"/>
                <a:gd name="T47" fmla="*/ 3 h 19"/>
                <a:gd name="T48" fmla="*/ 11 w 49"/>
                <a:gd name="T49" fmla="*/ 10 h 19"/>
                <a:gd name="T50" fmla="*/ 9 w 49"/>
                <a:gd name="T51" fmla="*/ 11 h 19"/>
                <a:gd name="T52" fmla="*/ 0 w 49"/>
                <a:gd name="T53" fmla="*/ 18 h 19"/>
                <a:gd name="T54" fmla="*/ 0 w 49"/>
                <a:gd name="T55" fmla="*/ 18 h 19"/>
                <a:gd name="T56" fmla="*/ 0 w 49"/>
                <a:gd name="T57" fmla="*/ 18 h 19"/>
                <a:gd name="T58" fmla="*/ 3 w 49"/>
                <a:gd name="T59" fmla="*/ 19 h 19"/>
                <a:gd name="T60" fmla="*/ 21 w 49"/>
                <a:gd name="T61" fmla="*/ 15 h 19"/>
                <a:gd name="T62" fmla="*/ 49 w 49"/>
                <a:gd name="T63" fmla="*/ 2 h 19"/>
                <a:gd name="T64" fmla="*/ 49 w 49"/>
                <a:gd name="T65" fmla="*/ 1 h 19"/>
                <a:gd name="T66" fmla="*/ 47 w 49"/>
                <a:gd name="T67" fmla="*/ 0 h 19"/>
                <a:gd name="T68" fmla="*/ 46 w 49"/>
                <a:gd name="T6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19">
                  <a:moveTo>
                    <a:pt x="33" y="5"/>
                  </a:moveTo>
                  <a:cubicBezTo>
                    <a:pt x="34" y="5"/>
                    <a:pt x="35" y="5"/>
                    <a:pt x="35" y="5"/>
                  </a:cubicBezTo>
                  <a:cubicBezTo>
                    <a:pt x="35" y="5"/>
                    <a:pt x="35" y="5"/>
                    <a:pt x="35" y="5"/>
                  </a:cubicBezTo>
                  <a:cubicBezTo>
                    <a:pt x="36" y="5"/>
                    <a:pt x="37" y="5"/>
                    <a:pt x="37" y="6"/>
                  </a:cubicBezTo>
                  <a:cubicBezTo>
                    <a:pt x="37" y="6"/>
                    <a:pt x="37" y="6"/>
                    <a:pt x="37" y="6"/>
                  </a:cubicBezTo>
                  <a:cubicBezTo>
                    <a:pt x="37" y="6"/>
                    <a:pt x="37" y="6"/>
                    <a:pt x="37" y="6"/>
                  </a:cubicBezTo>
                  <a:cubicBezTo>
                    <a:pt x="37" y="6"/>
                    <a:pt x="37" y="6"/>
                    <a:pt x="37" y="6"/>
                  </a:cubicBezTo>
                  <a:cubicBezTo>
                    <a:pt x="35" y="8"/>
                    <a:pt x="29" y="11"/>
                    <a:pt x="23" y="12"/>
                  </a:cubicBezTo>
                  <a:cubicBezTo>
                    <a:pt x="20" y="13"/>
                    <a:pt x="17" y="14"/>
                    <a:pt x="15" y="14"/>
                  </a:cubicBezTo>
                  <a:cubicBezTo>
                    <a:pt x="14" y="14"/>
                    <a:pt x="13" y="14"/>
                    <a:pt x="13" y="14"/>
                  </a:cubicBezTo>
                  <a:cubicBezTo>
                    <a:pt x="13" y="14"/>
                    <a:pt x="13" y="14"/>
                    <a:pt x="13" y="14"/>
                  </a:cubicBezTo>
                  <a:cubicBezTo>
                    <a:pt x="13" y="13"/>
                    <a:pt x="13" y="13"/>
                    <a:pt x="14" y="12"/>
                  </a:cubicBezTo>
                  <a:cubicBezTo>
                    <a:pt x="15" y="11"/>
                    <a:pt x="18" y="10"/>
                    <a:pt x="21" y="9"/>
                  </a:cubicBezTo>
                  <a:cubicBezTo>
                    <a:pt x="22" y="8"/>
                    <a:pt x="25" y="7"/>
                    <a:pt x="27" y="7"/>
                  </a:cubicBezTo>
                  <a:cubicBezTo>
                    <a:pt x="27" y="7"/>
                    <a:pt x="27" y="7"/>
                    <a:pt x="27" y="7"/>
                  </a:cubicBezTo>
                  <a:cubicBezTo>
                    <a:pt x="27" y="7"/>
                    <a:pt x="27" y="7"/>
                    <a:pt x="27" y="7"/>
                  </a:cubicBezTo>
                  <a:cubicBezTo>
                    <a:pt x="27" y="7"/>
                    <a:pt x="27" y="7"/>
                    <a:pt x="27" y="6"/>
                  </a:cubicBezTo>
                  <a:cubicBezTo>
                    <a:pt x="27" y="6"/>
                    <a:pt x="27" y="6"/>
                    <a:pt x="27" y="6"/>
                  </a:cubicBezTo>
                  <a:cubicBezTo>
                    <a:pt x="27" y="6"/>
                    <a:pt x="27" y="6"/>
                    <a:pt x="27" y="6"/>
                  </a:cubicBezTo>
                  <a:cubicBezTo>
                    <a:pt x="30" y="6"/>
                    <a:pt x="32" y="5"/>
                    <a:pt x="33" y="5"/>
                  </a:cubicBezTo>
                  <a:moveTo>
                    <a:pt x="46" y="0"/>
                  </a:moveTo>
                  <a:cubicBezTo>
                    <a:pt x="45" y="0"/>
                    <a:pt x="44" y="0"/>
                    <a:pt x="43" y="0"/>
                  </a:cubicBezTo>
                  <a:cubicBezTo>
                    <a:pt x="37" y="1"/>
                    <a:pt x="31" y="3"/>
                    <a:pt x="29" y="3"/>
                  </a:cubicBezTo>
                  <a:cubicBezTo>
                    <a:pt x="29" y="3"/>
                    <a:pt x="29" y="3"/>
                    <a:pt x="29" y="3"/>
                  </a:cubicBezTo>
                  <a:cubicBezTo>
                    <a:pt x="24" y="5"/>
                    <a:pt x="17" y="8"/>
                    <a:pt x="11" y="10"/>
                  </a:cubicBezTo>
                  <a:cubicBezTo>
                    <a:pt x="10" y="11"/>
                    <a:pt x="10" y="11"/>
                    <a:pt x="9" y="11"/>
                  </a:cubicBezTo>
                  <a:cubicBezTo>
                    <a:pt x="4" y="14"/>
                    <a:pt x="0" y="16"/>
                    <a:pt x="0" y="18"/>
                  </a:cubicBezTo>
                  <a:cubicBezTo>
                    <a:pt x="0" y="18"/>
                    <a:pt x="0" y="18"/>
                    <a:pt x="0" y="18"/>
                  </a:cubicBezTo>
                  <a:cubicBezTo>
                    <a:pt x="0" y="18"/>
                    <a:pt x="0" y="18"/>
                    <a:pt x="0" y="18"/>
                  </a:cubicBezTo>
                  <a:cubicBezTo>
                    <a:pt x="1" y="18"/>
                    <a:pt x="2" y="19"/>
                    <a:pt x="3" y="19"/>
                  </a:cubicBezTo>
                  <a:cubicBezTo>
                    <a:pt x="7" y="19"/>
                    <a:pt x="14" y="17"/>
                    <a:pt x="21" y="15"/>
                  </a:cubicBezTo>
                  <a:cubicBezTo>
                    <a:pt x="33" y="11"/>
                    <a:pt x="46" y="5"/>
                    <a:pt x="49" y="2"/>
                  </a:cubicBezTo>
                  <a:cubicBezTo>
                    <a:pt x="49" y="2"/>
                    <a:pt x="49" y="1"/>
                    <a:pt x="49" y="1"/>
                  </a:cubicBezTo>
                  <a:cubicBezTo>
                    <a:pt x="49" y="0"/>
                    <a:pt x="48" y="0"/>
                    <a:pt x="47" y="0"/>
                  </a:cubicBezTo>
                  <a:cubicBezTo>
                    <a:pt x="47" y="0"/>
                    <a:pt x="47" y="0"/>
                    <a:pt x="4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55" name="Freeform 438"/>
            <p:cNvSpPr>
              <a:spLocks noEditPoints="1"/>
            </p:cNvSpPr>
            <p:nvPr/>
          </p:nvSpPr>
          <p:spPr bwMode="auto">
            <a:xfrm>
              <a:off x="1080" y="3750"/>
              <a:ext cx="89" cy="34"/>
            </a:xfrm>
            <a:custGeom>
              <a:avLst/>
              <a:gdLst>
                <a:gd name="T0" fmla="*/ 47 w 57"/>
                <a:gd name="T1" fmla="*/ 2 h 22"/>
                <a:gd name="T2" fmla="*/ 50 w 57"/>
                <a:gd name="T3" fmla="*/ 2 h 22"/>
                <a:gd name="T4" fmla="*/ 51 w 57"/>
                <a:gd name="T5" fmla="*/ 2 h 22"/>
                <a:gd name="T6" fmla="*/ 53 w 57"/>
                <a:gd name="T7" fmla="*/ 3 h 22"/>
                <a:gd name="T8" fmla="*/ 53 w 57"/>
                <a:gd name="T9" fmla="*/ 4 h 22"/>
                <a:gd name="T10" fmla="*/ 25 w 57"/>
                <a:gd name="T11" fmla="*/ 17 h 22"/>
                <a:gd name="T12" fmla="*/ 7 w 57"/>
                <a:gd name="T13" fmla="*/ 21 h 22"/>
                <a:gd name="T14" fmla="*/ 4 w 57"/>
                <a:gd name="T15" fmla="*/ 20 h 22"/>
                <a:gd name="T16" fmla="*/ 4 w 57"/>
                <a:gd name="T17" fmla="*/ 20 h 22"/>
                <a:gd name="T18" fmla="*/ 4 w 57"/>
                <a:gd name="T19" fmla="*/ 20 h 22"/>
                <a:gd name="T20" fmla="*/ 4 w 57"/>
                <a:gd name="T21" fmla="*/ 20 h 22"/>
                <a:gd name="T22" fmla="*/ 13 w 57"/>
                <a:gd name="T23" fmla="*/ 13 h 22"/>
                <a:gd name="T24" fmla="*/ 15 w 57"/>
                <a:gd name="T25" fmla="*/ 12 h 22"/>
                <a:gd name="T26" fmla="*/ 33 w 57"/>
                <a:gd name="T27" fmla="*/ 5 h 22"/>
                <a:gd name="T28" fmla="*/ 33 w 57"/>
                <a:gd name="T29" fmla="*/ 5 h 22"/>
                <a:gd name="T30" fmla="*/ 47 w 57"/>
                <a:gd name="T31" fmla="*/ 2 h 22"/>
                <a:gd name="T32" fmla="*/ 54 w 57"/>
                <a:gd name="T33" fmla="*/ 0 h 22"/>
                <a:gd name="T34" fmla="*/ 31 w 57"/>
                <a:gd name="T35" fmla="*/ 5 h 22"/>
                <a:gd name="T36" fmla="*/ 0 w 57"/>
                <a:gd name="T37" fmla="*/ 21 h 22"/>
                <a:gd name="T38" fmla="*/ 4 w 57"/>
                <a:gd name="T39" fmla="*/ 22 h 22"/>
                <a:gd name="T40" fmla="*/ 25 w 57"/>
                <a:gd name="T41" fmla="*/ 18 h 22"/>
                <a:gd name="T42" fmla="*/ 26 w 57"/>
                <a:gd name="T43" fmla="*/ 18 h 22"/>
                <a:gd name="T44" fmla="*/ 26 w 57"/>
                <a:gd name="T45" fmla="*/ 18 h 22"/>
                <a:gd name="T46" fmla="*/ 26 w 57"/>
                <a:gd name="T47" fmla="*/ 18 h 22"/>
                <a:gd name="T48" fmla="*/ 27 w 57"/>
                <a:gd name="T49" fmla="*/ 17 h 22"/>
                <a:gd name="T50" fmla="*/ 57 w 57"/>
                <a:gd name="T51" fmla="*/ 2 h 22"/>
                <a:gd name="T52" fmla="*/ 54 w 57"/>
                <a:gd name="T5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 h="22">
                  <a:moveTo>
                    <a:pt x="47" y="2"/>
                  </a:moveTo>
                  <a:cubicBezTo>
                    <a:pt x="48" y="2"/>
                    <a:pt x="49" y="2"/>
                    <a:pt x="50" y="2"/>
                  </a:cubicBezTo>
                  <a:cubicBezTo>
                    <a:pt x="50" y="2"/>
                    <a:pt x="51" y="2"/>
                    <a:pt x="51" y="2"/>
                  </a:cubicBezTo>
                  <a:cubicBezTo>
                    <a:pt x="52" y="2"/>
                    <a:pt x="53" y="2"/>
                    <a:pt x="53" y="3"/>
                  </a:cubicBezTo>
                  <a:cubicBezTo>
                    <a:pt x="53" y="3"/>
                    <a:pt x="53" y="4"/>
                    <a:pt x="53" y="4"/>
                  </a:cubicBezTo>
                  <a:cubicBezTo>
                    <a:pt x="49" y="9"/>
                    <a:pt x="37" y="14"/>
                    <a:pt x="25" y="17"/>
                  </a:cubicBezTo>
                  <a:cubicBezTo>
                    <a:pt x="18" y="19"/>
                    <a:pt x="11" y="21"/>
                    <a:pt x="7" y="21"/>
                  </a:cubicBezTo>
                  <a:cubicBezTo>
                    <a:pt x="6" y="21"/>
                    <a:pt x="5" y="20"/>
                    <a:pt x="4" y="20"/>
                  </a:cubicBezTo>
                  <a:cubicBezTo>
                    <a:pt x="4" y="20"/>
                    <a:pt x="4" y="20"/>
                    <a:pt x="4" y="20"/>
                  </a:cubicBezTo>
                  <a:cubicBezTo>
                    <a:pt x="4" y="20"/>
                    <a:pt x="4" y="20"/>
                    <a:pt x="4" y="20"/>
                  </a:cubicBezTo>
                  <a:cubicBezTo>
                    <a:pt x="4" y="20"/>
                    <a:pt x="4" y="20"/>
                    <a:pt x="4" y="20"/>
                  </a:cubicBezTo>
                  <a:cubicBezTo>
                    <a:pt x="4" y="18"/>
                    <a:pt x="8" y="16"/>
                    <a:pt x="13" y="13"/>
                  </a:cubicBezTo>
                  <a:cubicBezTo>
                    <a:pt x="14" y="13"/>
                    <a:pt x="14" y="13"/>
                    <a:pt x="15" y="12"/>
                  </a:cubicBezTo>
                  <a:cubicBezTo>
                    <a:pt x="20" y="10"/>
                    <a:pt x="27" y="7"/>
                    <a:pt x="33" y="5"/>
                  </a:cubicBezTo>
                  <a:cubicBezTo>
                    <a:pt x="33" y="5"/>
                    <a:pt x="33" y="5"/>
                    <a:pt x="33" y="5"/>
                  </a:cubicBezTo>
                  <a:cubicBezTo>
                    <a:pt x="35" y="5"/>
                    <a:pt x="41" y="3"/>
                    <a:pt x="47" y="2"/>
                  </a:cubicBezTo>
                  <a:moveTo>
                    <a:pt x="54" y="0"/>
                  </a:moveTo>
                  <a:cubicBezTo>
                    <a:pt x="49" y="0"/>
                    <a:pt x="40" y="2"/>
                    <a:pt x="31" y="5"/>
                  </a:cubicBezTo>
                  <a:cubicBezTo>
                    <a:pt x="23" y="8"/>
                    <a:pt x="1" y="16"/>
                    <a:pt x="0" y="21"/>
                  </a:cubicBezTo>
                  <a:cubicBezTo>
                    <a:pt x="1" y="22"/>
                    <a:pt x="2" y="22"/>
                    <a:pt x="4" y="22"/>
                  </a:cubicBezTo>
                  <a:cubicBezTo>
                    <a:pt x="10" y="22"/>
                    <a:pt x="19" y="20"/>
                    <a:pt x="25" y="18"/>
                  </a:cubicBezTo>
                  <a:cubicBezTo>
                    <a:pt x="26" y="18"/>
                    <a:pt x="26" y="18"/>
                    <a:pt x="26" y="18"/>
                  </a:cubicBezTo>
                  <a:cubicBezTo>
                    <a:pt x="26" y="18"/>
                    <a:pt x="26" y="18"/>
                    <a:pt x="26" y="18"/>
                  </a:cubicBezTo>
                  <a:cubicBezTo>
                    <a:pt x="26" y="18"/>
                    <a:pt x="26" y="18"/>
                    <a:pt x="26" y="18"/>
                  </a:cubicBezTo>
                  <a:cubicBezTo>
                    <a:pt x="27" y="18"/>
                    <a:pt x="27" y="18"/>
                    <a:pt x="27" y="17"/>
                  </a:cubicBezTo>
                  <a:cubicBezTo>
                    <a:pt x="42" y="12"/>
                    <a:pt x="56" y="5"/>
                    <a:pt x="57" y="2"/>
                  </a:cubicBezTo>
                  <a:cubicBezTo>
                    <a:pt x="57" y="1"/>
                    <a:pt x="56" y="0"/>
                    <a:pt x="5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56" name="Freeform 439"/>
            <p:cNvSpPr>
              <a:spLocks/>
            </p:cNvSpPr>
            <p:nvPr/>
          </p:nvSpPr>
          <p:spPr bwMode="auto">
            <a:xfrm>
              <a:off x="1113" y="3762"/>
              <a:ext cx="25" cy="11"/>
            </a:xfrm>
            <a:custGeom>
              <a:avLst/>
              <a:gdLst>
                <a:gd name="T0" fmla="*/ 15 w 16"/>
                <a:gd name="T1" fmla="*/ 0 h 7"/>
                <a:gd name="T2" fmla="*/ 14 w 16"/>
                <a:gd name="T3" fmla="*/ 0 h 7"/>
                <a:gd name="T4" fmla="*/ 9 w 16"/>
                <a:gd name="T5" fmla="*/ 1 h 7"/>
                <a:gd name="T6" fmla="*/ 9 w 16"/>
                <a:gd name="T7" fmla="*/ 2 h 7"/>
                <a:gd name="T8" fmla="*/ 9 w 16"/>
                <a:gd name="T9" fmla="*/ 2 h 7"/>
                <a:gd name="T10" fmla="*/ 9 w 16"/>
                <a:gd name="T11" fmla="*/ 2 h 7"/>
                <a:gd name="T12" fmla="*/ 4 w 16"/>
                <a:gd name="T13" fmla="*/ 4 h 7"/>
                <a:gd name="T14" fmla="*/ 2 w 16"/>
                <a:gd name="T15" fmla="*/ 4 h 7"/>
                <a:gd name="T16" fmla="*/ 0 w 16"/>
                <a:gd name="T17" fmla="*/ 6 h 7"/>
                <a:gd name="T18" fmla="*/ 0 w 16"/>
                <a:gd name="T19" fmla="*/ 6 h 7"/>
                <a:gd name="T20" fmla="*/ 1 w 16"/>
                <a:gd name="T21" fmla="*/ 7 h 7"/>
                <a:gd name="T22" fmla="*/ 5 w 16"/>
                <a:gd name="T23" fmla="*/ 6 h 7"/>
                <a:gd name="T24" fmla="*/ 15 w 16"/>
                <a:gd name="T25" fmla="*/ 1 h 7"/>
                <a:gd name="T26" fmla="*/ 16 w 16"/>
                <a:gd name="T27" fmla="*/ 1 h 7"/>
                <a:gd name="T28" fmla="*/ 15 w 16"/>
                <a:gd name="T29" fmla="*/ 0 h 7"/>
                <a:gd name="T30" fmla="*/ 15 w 16"/>
                <a:gd name="T3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7">
                  <a:moveTo>
                    <a:pt x="15" y="0"/>
                  </a:moveTo>
                  <a:cubicBezTo>
                    <a:pt x="14" y="0"/>
                    <a:pt x="14" y="0"/>
                    <a:pt x="14" y="0"/>
                  </a:cubicBezTo>
                  <a:cubicBezTo>
                    <a:pt x="12" y="1"/>
                    <a:pt x="11" y="1"/>
                    <a:pt x="9" y="1"/>
                  </a:cubicBezTo>
                  <a:cubicBezTo>
                    <a:pt x="9" y="1"/>
                    <a:pt x="9" y="2"/>
                    <a:pt x="9" y="2"/>
                  </a:cubicBezTo>
                  <a:cubicBezTo>
                    <a:pt x="9" y="2"/>
                    <a:pt x="9" y="2"/>
                    <a:pt x="9" y="2"/>
                  </a:cubicBezTo>
                  <a:cubicBezTo>
                    <a:pt x="9" y="2"/>
                    <a:pt x="9" y="2"/>
                    <a:pt x="9" y="2"/>
                  </a:cubicBezTo>
                  <a:cubicBezTo>
                    <a:pt x="7" y="2"/>
                    <a:pt x="5" y="3"/>
                    <a:pt x="4" y="4"/>
                  </a:cubicBezTo>
                  <a:cubicBezTo>
                    <a:pt x="3" y="4"/>
                    <a:pt x="3" y="4"/>
                    <a:pt x="2" y="4"/>
                  </a:cubicBezTo>
                  <a:cubicBezTo>
                    <a:pt x="1" y="5"/>
                    <a:pt x="0" y="6"/>
                    <a:pt x="0" y="6"/>
                  </a:cubicBezTo>
                  <a:cubicBezTo>
                    <a:pt x="0" y="6"/>
                    <a:pt x="0" y="6"/>
                    <a:pt x="0" y="6"/>
                  </a:cubicBezTo>
                  <a:cubicBezTo>
                    <a:pt x="0" y="6"/>
                    <a:pt x="0" y="7"/>
                    <a:pt x="1" y="7"/>
                  </a:cubicBezTo>
                  <a:cubicBezTo>
                    <a:pt x="2" y="7"/>
                    <a:pt x="3" y="6"/>
                    <a:pt x="5" y="6"/>
                  </a:cubicBezTo>
                  <a:cubicBezTo>
                    <a:pt x="9" y="5"/>
                    <a:pt x="14" y="3"/>
                    <a:pt x="15" y="1"/>
                  </a:cubicBezTo>
                  <a:cubicBezTo>
                    <a:pt x="16" y="1"/>
                    <a:pt x="16" y="1"/>
                    <a:pt x="16" y="1"/>
                  </a:cubicBezTo>
                  <a:cubicBezTo>
                    <a:pt x="16" y="1"/>
                    <a:pt x="15" y="0"/>
                    <a:pt x="15" y="0"/>
                  </a:cubicBezTo>
                  <a:cubicBezTo>
                    <a:pt x="15" y="0"/>
                    <a:pt x="15"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57" name="Freeform 440"/>
            <p:cNvSpPr>
              <a:spLocks noEditPoints="1"/>
            </p:cNvSpPr>
            <p:nvPr/>
          </p:nvSpPr>
          <p:spPr bwMode="auto">
            <a:xfrm>
              <a:off x="1107" y="3761"/>
              <a:ext cx="37" cy="14"/>
            </a:xfrm>
            <a:custGeom>
              <a:avLst/>
              <a:gdLst>
                <a:gd name="T0" fmla="*/ 18 w 24"/>
                <a:gd name="T1" fmla="*/ 1 h 9"/>
                <a:gd name="T2" fmla="*/ 19 w 24"/>
                <a:gd name="T3" fmla="*/ 1 h 9"/>
                <a:gd name="T4" fmla="*/ 19 w 24"/>
                <a:gd name="T5" fmla="*/ 1 h 9"/>
                <a:gd name="T6" fmla="*/ 20 w 24"/>
                <a:gd name="T7" fmla="*/ 2 h 9"/>
                <a:gd name="T8" fmla="*/ 19 w 24"/>
                <a:gd name="T9" fmla="*/ 2 h 9"/>
                <a:gd name="T10" fmla="*/ 9 w 24"/>
                <a:gd name="T11" fmla="*/ 7 h 9"/>
                <a:gd name="T12" fmla="*/ 5 w 24"/>
                <a:gd name="T13" fmla="*/ 8 h 9"/>
                <a:gd name="T14" fmla="*/ 4 w 24"/>
                <a:gd name="T15" fmla="*/ 7 h 9"/>
                <a:gd name="T16" fmla="*/ 4 w 24"/>
                <a:gd name="T17" fmla="*/ 7 h 9"/>
                <a:gd name="T18" fmla="*/ 6 w 24"/>
                <a:gd name="T19" fmla="*/ 5 h 9"/>
                <a:gd name="T20" fmla="*/ 8 w 24"/>
                <a:gd name="T21" fmla="*/ 5 h 9"/>
                <a:gd name="T22" fmla="*/ 13 w 24"/>
                <a:gd name="T23" fmla="*/ 3 h 9"/>
                <a:gd name="T24" fmla="*/ 13 w 24"/>
                <a:gd name="T25" fmla="*/ 3 h 9"/>
                <a:gd name="T26" fmla="*/ 13 w 24"/>
                <a:gd name="T27" fmla="*/ 3 h 9"/>
                <a:gd name="T28" fmla="*/ 13 w 24"/>
                <a:gd name="T29" fmla="*/ 2 h 9"/>
                <a:gd name="T30" fmla="*/ 18 w 24"/>
                <a:gd name="T31" fmla="*/ 1 h 9"/>
                <a:gd name="T32" fmla="*/ 22 w 24"/>
                <a:gd name="T33" fmla="*/ 0 h 9"/>
                <a:gd name="T34" fmla="*/ 20 w 24"/>
                <a:gd name="T35" fmla="*/ 0 h 9"/>
                <a:gd name="T36" fmla="*/ 14 w 24"/>
                <a:gd name="T37" fmla="*/ 1 h 9"/>
                <a:gd name="T38" fmla="*/ 14 w 24"/>
                <a:gd name="T39" fmla="*/ 1 h 9"/>
                <a:gd name="T40" fmla="*/ 14 w 24"/>
                <a:gd name="T41" fmla="*/ 1 h 9"/>
                <a:gd name="T42" fmla="*/ 14 w 24"/>
                <a:gd name="T43" fmla="*/ 2 h 9"/>
                <a:gd name="T44" fmla="*/ 14 w 24"/>
                <a:gd name="T45" fmla="*/ 2 h 9"/>
                <a:gd name="T46" fmla="*/ 14 w 24"/>
                <a:gd name="T47" fmla="*/ 2 h 9"/>
                <a:gd name="T48" fmla="*/ 8 w 24"/>
                <a:gd name="T49" fmla="*/ 4 h 9"/>
                <a:gd name="T50" fmla="*/ 1 w 24"/>
                <a:gd name="T51" fmla="*/ 7 h 9"/>
                <a:gd name="T52" fmla="*/ 0 w 24"/>
                <a:gd name="T53" fmla="*/ 9 h 9"/>
                <a:gd name="T54" fmla="*/ 0 w 24"/>
                <a:gd name="T55" fmla="*/ 9 h 9"/>
                <a:gd name="T56" fmla="*/ 2 w 24"/>
                <a:gd name="T57" fmla="*/ 9 h 9"/>
                <a:gd name="T58" fmla="*/ 10 w 24"/>
                <a:gd name="T59" fmla="*/ 7 h 9"/>
                <a:gd name="T60" fmla="*/ 24 w 24"/>
                <a:gd name="T61" fmla="*/ 1 h 9"/>
                <a:gd name="T62" fmla="*/ 24 w 24"/>
                <a:gd name="T63" fmla="*/ 1 h 9"/>
                <a:gd name="T64" fmla="*/ 24 w 24"/>
                <a:gd name="T65" fmla="*/ 1 h 9"/>
                <a:gd name="T66" fmla="*/ 24 w 24"/>
                <a:gd name="T67" fmla="*/ 1 h 9"/>
                <a:gd name="T68" fmla="*/ 22 w 24"/>
                <a:gd name="T69" fmla="*/ 0 h 9"/>
                <a:gd name="T70" fmla="*/ 22 w 24"/>
                <a:gd name="T7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 h="9">
                  <a:moveTo>
                    <a:pt x="18" y="1"/>
                  </a:moveTo>
                  <a:cubicBezTo>
                    <a:pt x="18" y="1"/>
                    <a:pt x="18" y="1"/>
                    <a:pt x="19" y="1"/>
                  </a:cubicBezTo>
                  <a:cubicBezTo>
                    <a:pt x="19" y="1"/>
                    <a:pt x="19" y="1"/>
                    <a:pt x="19" y="1"/>
                  </a:cubicBezTo>
                  <a:cubicBezTo>
                    <a:pt x="19" y="1"/>
                    <a:pt x="20" y="2"/>
                    <a:pt x="20" y="2"/>
                  </a:cubicBezTo>
                  <a:cubicBezTo>
                    <a:pt x="20" y="2"/>
                    <a:pt x="20" y="2"/>
                    <a:pt x="19" y="2"/>
                  </a:cubicBezTo>
                  <a:cubicBezTo>
                    <a:pt x="18" y="4"/>
                    <a:pt x="13" y="6"/>
                    <a:pt x="9" y="7"/>
                  </a:cubicBezTo>
                  <a:cubicBezTo>
                    <a:pt x="7" y="7"/>
                    <a:pt x="6" y="8"/>
                    <a:pt x="5" y="8"/>
                  </a:cubicBezTo>
                  <a:cubicBezTo>
                    <a:pt x="4" y="8"/>
                    <a:pt x="4" y="7"/>
                    <a:pt x="4" y="7"/>
                  </a:cubicBezTo>
                  <a:cubicBezTo>
                    <a:pt x="4" y="7"/>
                    <a:pt x="4" y="7"/>
                    <a:pt x="4" y="7"/>
                  </a:cubicBezTo>
                  <a:cubicBezTo>
                    <a:pt x="4" y="7"/>
                    <a:pt x="5" y="6"/>
                    <a:pt x="6" y="5"/>
                  </a:cubicBezTo>
                  <a:cubicBezTo>
                    <a:pt x="7" y="5"/>
                    <a:pt x="7" y="5"/>
                    <a:pt x="8" y="5"/>
                  </a:cubicBezTo>
                  <a:cubicBezTo>
                    <a:pt x="9" y="4"/>
                    <a:pt x="11" y="3"/>
                    <a:pt x="13" y="3"/>
                  </a:cubicBezTo>
                  <a:cubicBezTo>
                    <a:pt x="13" y="3"/>
                    <a:pt x="13" y="3"/>
                    <a:pt x="13" y="3"/>
                  </a:cubicBezTo>
                  <a:cubicBezTo>
                    <a:pt x="13" y="3"/>
                    <a:pt x="13" y="3"/>
                    <a:pt x="13" y="3"/>
                  </a:cubicBezTo>
                  <a:cubicBezTo>
                    <a:pt x="13" y="3"/>
                    <a:pt x="13" y="2"/>
                    <a:pt x="13" y="2"/>
                  </a:cubicBezTo>
                  <a:cubicBezTo>
                    <a:pt x="15" y="2"/>
                    <a:pt x="16" y="2"/>
                    <a:pt x="18" y="1"/>
                  </a:cubicBezTo>
                  <a:moveTo>
                    <a:pt x="22" y="0"/>
                  </a:moveTo>
                  <a:cubicBezTo>
                    <a:pt x="22" y="0"/>
                    <a:pt x="21" y="0"/>
                    <a:pt x="20" y="0"/>
                  </a:cubicBezTo>
                  <a:cubicBezTo>
                    <a:pt x="19" y="0"/>
                    <a:pt x="17" y="1"/>
                    <a:pt x="14" y="1"/>
                  </a:cubicBezTo>
                  <a:cubicBezTo>
                    <a:pt x="14" y="1"/>
                    <a:pt x="14" y="1"/>
                    <a:pt x="14" y="1"/>
                  </a:cubicBezTo>
                  <a:cubicBezTo>
                    <a:pt x="14" y="1"/>
                    <a:pt x="14" y="1"/>
                    <a:pt x="14" y="1"/>
                  </a:cubicBezTo>
                  <a:cubicBezTo>
                    <a:pt x="14" y="2"/>
                    <a:pt x="14" y="2"/>
                    <a:pt x="14" y="2"/>
                  </a:cubicBezTo>
                  <a:cubicBezTo>
                    <a:pt x="14" y="2"/>
                    <a:pt x="14" y="2"/>
                    <a:pt x="14" y="2"/>
                  </a:cubicBezTo>
                  <a:cubicBezTo>
                    <a:pt x="14" y="2"/>
                    <a:pt x="14" y="2"/>
                    <a:pt x="14" y="2"/>
                  </a:cubicBezTo>
                  <a:cubicBezTo>
                    <a:pt x="12" y="2"/>
                    <a:pt x="10" y="3"/>
                    <a:pt x="8" y="4"/>
                  </a:cubicBezTo>
                  <a:cubicBezTo>
                    <a:pt x="5" y="5"/>
                    <a:pt x="2" y="6"/>
                    <a:pt x="1" y="7"/>
                  </a:cubicBezTo>
                  <a:cubicBezTo>
                    <a:pt x="0" y="8"/>
                    <a:pt x="0" y="8"/>
                    <a:pt x="0" y="9"/>
                  </a:cubicBezTo>
                  <a:cubicBezTo>
                    <a:pt x="0" y="9"/>
                    <a:pt x="0" y="9"/>
                    <a:pt x="0" y="9"/>
                  </a:cubicBezTo>
                  <a:cubicBezTo>
                    <a:pt x="0" y="9"/>
                    <a:pt x="1" y="9"/>
                    <a:pt x="2" y="9"/>
                  </a:cubicBezTo>
                  <a:cubicBezTo>
                    <a:pt x="4" y="9"/>
                    <a:pt x="7" y="8"/>
                    <a:pt x="10" y="7"/>
                  </a:cubicBezTo>
                  <a:cubicBezTo>
                    <a:pt x="16" y="5"/>
                    <a:pt x="22" y="2"/>
                    <a:pt x="24" y="1"/>
                  </a:cubicBezTo>
                  <a:cubicBezTo>
                    <a:pt x="24" y="1"/>
                    <a:pt x="24" y="1"/>
                    <a:pt x="24" y="1"/>
                  </a:cubicBezTo>
                  <a:cubicBezTo>
                    <a:pt x="24" y="1"/>
                    <a:pt x="24" y="1"/>
                    <a:pt x="24" y="1"/>
                  </a:cubicBezTo>
                  <a:cubicBezTo>
                    <a:pt x="24" y="1"/>
                    <a:pt x="24" y="1"/>
                    <a:pt x="24" y="1"/>
                  </a:cubicBezTo>
                  <a:cubicBezTo>
                    <a:pt x="24" y="0"/>
                    <a:pt x="23" y="0"/>
                    <a:pt x="22" y="0"/>
                  </a:cubicBezTo>
                  <a:cubicBezTo>
                    <a:pt x="22" y="0"/>
                    <a:pt x="22" y="0"/>
                    <a:pt x="2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58" name="Freeform 441"/>
            <p:cNvSpPr>
              <a:spLocks noEditPoints="1"/>
            </p:cNvSpPr>
            <p:nvPr/>
          </p:nvSpPr>
          <p:spPr bwMode="auto">
            <a:xfrm>
              <a:off x="1820" y="3239"/>
              <a:ext cx="51" cy="62"/>
            </a:xfrm>
            <a:custGeom>
              <a:avLst/>
              <a:gdLst>
                <a:gd name="T0" fmla="*/ 18 w 33"/>
                <a:gd name="T1" fmla="*/ 16 h 40"/>
                <a:gd name="T2" fmla="*/ 24 w 33"/>
                <a:gd name="T3" fmla="*/ 11 h 40"/>
                <a:gd name="T4" fmla="*/ 25 w 33"/>
                <a:gd name="T5" fmla="*/ 11 h 40"/>
                <a:gd name="T6" fmla="*/ 25 w 33"/>
                <a:gd name="T7" fmla="*/ 11 h 40"/>
                <a:gd name="T8" fmla="*/ 25 w 33"/>
                <a:gd name="T9" fmla="*/ 12 h 40"/>
                <a:gd name="T10" fmla="*/ 25 w 33"/>
                <a:gd name="T11" fmla="*/ 12 h 40"/>
                <a:gd name="T12" fmla="*/ 25 w 33"/>
                <a:gd name="T13" fmla="*/ 12 h 40"/>
                <a:gd name="T14" fmla="*/ 24 w 33"/>
                <a:gd name="T15" fmla="*/ 13 h 40"/>
                <a:gd name="T16" fmla="*/ 15 w 33"/>
                <a:gd name="T17" fmla="*/ 25 h 40"/>
                <a:gd name="T18" fmla="*/ 9 w 33"/>
                <a:gd name="T19" fmla="*/ 30 h 40"/>
                <a:gd name="T20" fmla="*/ 9 w 33"/>
                <a:gd name="T21" fmla="*/ 30 h 40"/>
                <a:gd name="T22" fmla="*/ 9 w 33"/>
                <a:gd name="T23" fmla="*/ 30 h 40"/>
                <a:gd name="T24" fmla="*/ 18 w 33"/>
                <a:gd name="T25" fmla="*/ 16 h 40"/>
                <a:gd name="T26" fmla="*/ 18 w 33"/>
                <a:gd name="T27" fmla="*/ 16 h 40"/>
                <a:gd name="T28" fmla="*/ 18 w 33"/>
                <a:gd name="T29" fmla="*/ 16 h 40"/>
                <a:gd name="T30" fmla="*/ 32 w 33"/>
                <a:gd name="T31" fmla="*/ 0 h 40"/>
                <a:gd name="T32" fmla="*/ 31 w 33"/>
                <a:gd name="T33" fmla="*/ 0 h 40"/>
                <a:gd name="T34" fmla="*/ 19 w 33"/>
                <a:gd name="T35" fmla="*/ 11 h 40"/>
                <a:gd name="T36" fmla="*/ 0 w 33"/>
                <a:gd name="T37" fmla="*/ 40 h 40"/>
                <a:gd name="T38" fmla="*/ 1 w 33"/>
                <a:gd name="T39" fmla="*/ 40 h 40"/>
                <a:gd name="T40" fmla="*/ 2 w 33"/>
                <a:gd name="T41" fmla="*/ 40 h 40"/>
                <a:gd name="T42" fmla="*/ 15 w 33"/>
                <a:gd name="T43" fmla="*/ 29 h 40"/>
                <a:gd name="T44" fmla="*/ 29 w 33"/>
                <a:gd name="T45" fmla="*/ 10 h 40"/>
                <a:gd name="T46" fmla="*/ 32 w 33"/>
                <a:gd name="T47" fmla="*/ 5 h 40"/>
                <a:gd name="T48" fmla="*/ 33 w 33"/>
                <a:gd name="T49" fmla="*/ 2 h 40"/>
                <a:gd name="T50" fmla="*/ 33 w 33"/>
                <a:gd name="T51" fmla="*/ 2 h 40"/>
                <a:gd name="T52" fmla="*/ 33 w 33"/>
                <a:gd name="T53" fmla="*/ 1 h 40"/>
                <a:gd name="T54" fmla="*/ 32 w 33"/>
                <a:gd name="T5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40">
                  <a:moveTo>
                    <a:pt x="18" y="16"/>
                  </a:moveTo>
                  <a:cubicBezTo>
                    <a:pt x="21" y="13"/>
                    <a:pt x="23" y="11"/>
                    <a:pt x="24" y="11"/>
                  </a:cubicBezTo>
                  <a:cubicBezTo>
                    <a:pt x="24" y="11"/>
                    <a:pt x="25" y="11"/>
                    <a:pt x="25" y="11"/>
                  </a:cubicBezTo>
                  <a:cubicBezTo>
                    <a:pt x="25" y="11"/>
                    <a:pt x="25" y="11"/>
                    <a:pt x="25" y="11"/>
                  </a:cubicBezTo>
                  <a:cubicBezTo>
                    <a:pt x="25" y="11"/>
                    <a:pt x="25" y="11"/>
                    <a:pt x="25" y="12"/>
                  </a:cubicBezTo>
                  <a:cubicBezTo>
                    <a:pt x="25" y="12"/>
                    <a:pt x="25" y="12"/>
                    <a:pt x="25" y="12"/>
                  </a:cubicBezTo>
                  <a:cubicBezTo>
                    <a:pt x="25" y="12"/>
                    <a:pt x="25" y="12"/>
                    <a:pt x="25" y="12"/>
                  </a:cubicBezTo>
                  <a:cubicBezTo>
                    <a:pt x="25" y="12"/>
                    <a:pt x="24" y="12"/>
                    <a:pt x="24" y="13"/>
                  </a:cubicBezTo>
                  <a:cubicBezTo>
                    <a:pt x="23" y="16"/>
                    <a:pt x="19" y="21"/>
                    <a:pt x="15" y="25"/>
                  </a:cubicBezTo>
                  <a:cubicBezTo>
                    <a:pt x="13" y="28"/>
                    <a:pt x="11" y="30"/>
                    <a:pt x="9" y="30"/>
                  </a:cubicBezTo>
                  <a:cubicBezTo>
                    <a:pt x="9" y="30"/>
                    <a:pt x="9" y="30"/>
                    <a:pt x="9" y="30"/>
                  </a:cubicBezTo>
                  <a:cubicBezTo>
                    <a:pt x="9" y="30"/>
                    <a:pt x="9" y="30"/>
                    <a:pt x="9" y="30"/>
                  </a:cubicBezTo>
                  <a:cubicBezTo>
                    <a:pt x="8" y="29"/>
                    <a:pt x="13" y="22"/>
                    <a:pt x="18" y="16"/>
                  </a:cubicBezTo>
                  <a:cubicBezTo>
                    <a:pt x="18" y="16"/>
                    <a:pt x="18" y="16"/>
                    <a:pt x="18" y="16"/>
                  </a:cubicBezTo>
                  <a:cubicBezTo>
                    <a:pt x="18" y="16"/>
                    <a:pt x="18" y="16"/>
                    <a:pt x="18" y="16"/>
                  </a:cubicBezTo>
                  <a:moveTo>
                    <a:pt x="32" y="0"/>
                  </a:moveTo>
                  <a:cubicBezTo>
                    <a:pt x="32" y="0"/>
                    <a:pt x="32" y="0"/>
                    <a:pt x="31" y="0"/>
                  </a:cubicBezTo>
                  <a:cubicBezTo>
                    <a:pt x="30" y="1"/>
                    <a:pt x="26" y="4"/>
                    <a:pt x="19" y="11"/>
                  </a:cubicBezTo>
                  <a:cubicBezTo>
                    <a:pt x="11" y="19"/>
                    <a:pt x="0" y="34"/>
                    <a:pt x="0" y="40"/>
                  </a:cubicBezTo>
                  <a:cubicBezTo>
                    <a:pt x="0" y="40"/>
                    <a:pt x="1" y="40"/>
                    <a:pt x="1" y="40"/>
                  </a:cubicBezTo>
                  <a:cubicBezTo>
                    <a:pt x="1" y="40"/>
                    <a:pt x="1" y="40"/>
                    <a:pt x="2" y="40"/>
                  </a:cubicBezTo>
                  <a:cubicBezTo>
                    <a:pt x="4" y="40"/>
                    <a:pt x="9" y="35"/>
                    <a:pt x="15" y="29"/>
                  </a:cubicBezTo>
                  <a:cubicBezTo>
                    <a:pt x="20" y="23"/>
                    <a:pt x="26" y="16"/>
                    <a:pt x="29" y="10"/>
                  </a:cubicBezTo>
                  <a:cubicBezTo>
                    <a:pt x="31" y="8"/>
                    <a:pt x="31" y="6"/>
                    <a:pt x="32" y="5"/>
                  </a:cubicBezTo>
                  <a:cubicBezTo>
                    <a:pt x="32" y="4"/>
                    <a:pt x="33" y="3"/>
                    <a:pt x="33" y="2"/>
                  </a:cubicBezTo>
                  <a:cubicBezTo>
                    <a:pt x="33" y="2"/>
                    <a:pt x="33" y="2"/>
                    <a:pt x="33" y="2"/>
                  </a:cubicBezTo>
                  <a:cubicBezTo>
                    <a:pt x="33" y="1"/>
                    <a:pt x="33" y="1"/>
                    <a:pt x="33" y="1"/>
                  </a:cubicBezTo>
                  <a:cubicBezTo>
                    <a:pt x="33" y="1"/>
                    <a:pt x="33" y="0"/>
                    <a:pt x="3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59" name="Freeform 442"/>
            <p:cNvSpPr>
              <a:spLocks noEditPoints="1"/>
            </p:cNvSpPr>
            <p:nvPr/>
          </p:nvSpPr>
          <p:spPr bwMode="auto">
            <a:xfrm>
              <a:off x="1815" y="3234"/>
              <a:ext cx="59" cy="73"/>
            </a:xfrm>
            <a:custGeom>
              <a:avLst/>
              <a:gdLst>
                <a:gd name="T0" fmla="*/ 4 w 38"/>
                <a:gd name="T1" fmla="*/ 44 h 47"/>
                <a:gd name="T2" fmla="*/ 3 w 38"/>
                <a:gd name="T3" fmla="*/ 43 h 47"/>
                <a:gd name="T4" fmla="*/ 22 w 38"/>
                <a:gd name="T5" fmla="*/ 14 h 47"/>
                <a:gd name="T6" fmla="*/ 35 w 38"/>
                <a:gd name="T7" fmla="*/ 3 h 47"/>
                <a:gd name="T8" fmla="*/ 36 w 38"/>
                <a:gd name="T9" fmla="*/ 4 h 47"/>
                <a:gd name="T10" fmla="*/ 36 w 38"/>
                <a:gd name="T11" fmla="*/ 4 h 47"/>
                <a:gd name="T12" fmla="*/ 36 w 38"/>
                <a:gd name="T13" fmla="*/ 5 h 47"/>
                <a:gd name="T14" fmla="*/ 36 w 38"/>
                <a:gd name="T15" fmla="*/ 5 h 47"/>
                <a:gd name="T16" fmla="*/ 36 w 38"/>
                <a:gd name="T17" fmla="*/ 5 h 47"/>
                <a:gd name="T18" fmla="*/ 35 w 38"/>
                <a:gd name="T19" fmla="*/ 8 h 47"/>
                <a:gd name="T20" fmla="*/ 18 w 38"/>
                <a:gd name="T21" fmla="*/ 32 h 47"/>
                <a:gd name="T22" fmla="*/ 5 w 38"/>
                <a:gd name="T23" fmla="*/ 43 h 47"/>
                <a:gd name="T24" fmla="*/ 4 w 38"/>
                <a:gd name="T25" fmla="*/ 44 h 47"/>
                <a:gd name="T26" fmla="*/ 37 w 38"/>
                <a:gd name="T27" fmla="*/ 0 h 47"/>
                <a:gd name="T28" fmla="*/ 21 w 38"/>
                <a:gd name="T29" fmla="*/ 14 h 47"/>
                <a:gd name="T30" fmla="*/ 21 w 38"/>
                <a:gd name="T31" fmla="*/ 14 h 47"/>
                <a:gd name="T32" fmla="*/ 20 w 38"/>
                <a:gd name="T33" fmla="*/ 15 h 47"/>
                <a:gd name="T34" fmla="*/ 0 w 38"/>
                <a:gd name="T35" fmla="*/ 45 h 47"/>
                <a:gd name="T36" fmla="*/ 0 w 38"/>
                <a:gd name="T37" fmla="*/ 45 h 47"/>
                <a:gd name="T38" fmla="*/ 0 w 38"/>
                <a:gd name="T39" fmla="*/ 45 h 47"/>
                <a:gd name="T40" fmla="*/ 1 w 38"/>
                <a:gd name="T41" fmla="*/ 47 h 47"/>
                <a:gd name="T42" fmla="*/ 8 w 38"/>
                <a:gd name="T43" fmla="*/ 43 h 47"/>
                <a:gd name="T44" fmla="*/ 38 w 38"/>
                <a:gd name="T45" fmla="*/ 1 h 47"/>
                <a:gd name="T46" fmla="*/ 37 w 38"/>
                <a:gd name="T4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8" h="47">
                  <a:moveTo>
                    <a:pt x="4" y="44"/>
                  </a:moveTo>
                  <a:cubicBezTo>
                    <a:pt x="4" y="44"/>
                    <a:pt x="3" y="43"/>
                    <a:pt x="3" y="43"/>
                  </a:cubicBezTo>
                  <a:cubicBezTo>
                    <a:pt x="2" y="40"/>
                    <a:pt x="11" y="26"/>
                    <a:pt x="22" y="14"/>
                  </a:cubicBezTo>
                  <a:cubicBezTo>
                    <a:pt x="28" y="7"/>
                    <a:pt x="33" y="3"/>
                    <a:pt x="35" y="3"/>
                  </a:cubicBezTo>
                  <a:cubicBezTo>
                    <a:pt x="36" y="3"/>
                    <a:pt x="36" y="4"/>
                    <a:pt x="36" y="4"/>
                  </a:cubicBezTo>
                  <a:cubicBezTo>
                    <a:pt x="36" y="4"/>
                    <a:pt x="36" y="4"/>
                    <a:pt x="36" y="4"/>
                  </a:cubicBezTo>
                  <a:cubicBezTo>
                    <a:pt x="36" y="5"/>
                    <a:pt x="36" y="5"/>
                    <a:pt x="36" y="5"/>
                  </a:cubicBezTo>
                  <a:cubicBezTo>
                    <a:pt x="36" y="5"/>
                    <a:pt x="36" y="5"/>
                    <a:pt x="36" y="5"/>
                  </a:cubicBezTo>
                  <a:cubicBezTo>
                    <a:pt x="36" y="5"/>
                    <a:pt x="36" y="5"/>
                    <a:pt x="36" y="5"/>
                  </a:cubicBezTo>
                  <a:cubicBezTo>
                    <a:pt x="36" y="6"/>
                    <a:pt x="35" y="7"/>
                    <a:pt x="35" y="8"/>
                  </a:cubicBezTo>
                  <a:cubicBezTo>
                    <a:pt x="32" y="15"/>
                    <a:pt x="25" y="25"/>
                    <a:pt x="18" y="32"/>
                  </a:cubicBezTo>
                  <a:cubicBezTo>
                    <a:pt x="12" y="38"/>
                    <a:pt x="7" y="43"/>
                    <a:pt x="5" y="43"/>
                  </a:cubicBezTo>
                  <a:cubicBezTo>
                    <a:pt x="4" y="43"/>
                    <a:pt x="4" y="44"/>
                    <a:pt x="4" y="44"/>
                  </a:cubicBezTo>
                  <a:moveTo>
                    <a:pt x="37" y="0"/>
                  </a:moveTo>
                  <a:cubicBezTo>
                    <a:pt x="34" y="0"/>
                    <a:pt x="26" y="8"/>
                    <a:pt x="21" y="14"/>
                  </a:cubicBezTo>
                  <a:cubicBezTo>
                    <a:pt x="21" y="14"/>
                    <a:pt x="21" y="14"/>
                    <a:pt x="21" y="14"/>
                  </a:cubicBezTo>
                  <a:cubicBezTo>
                    <a:pt x="21" y="14"/>
                    <a:pt x="20" y="15"/>
                    <a:pt x="20" y="15"/>
                  </a:cubicBezTo>
                  <a:cubicBezTo>
                    <a:pt x="10" y="26"/>
                    <a:pt x="1" y="40"/>
                    <a:pt x="0" y="45"/>
                  </a:cubicBezTo>
                  <a:cubicBezTo>
                    <a:pt x="0" y="45"/>
                    <a:pt x="0" y="45"/>
                    <a:pt x="0" y="45"/>
                  </a:cubicBezTo>
                  <a:cubicBezTo>
                    <a:pt x="0" y="45"/>
                    <a:pt x="0" y="45"/>
                    <a:pt x="0" y="45"/>
                  </a:cubicBezTo>
                  <a:cubicBezTo>
                    <a:pt x="0" y="46"/>
                    <a:pt x="1" y="47"/>
                    <a:pt x="1" y="47"/>
                  </a:cubicBezTo>
                  <a:cubicBezTo>
                    <a:pt x="3" y="47"/>
                    <a:pt x="6" y="44"/>
                    <a:pt x="8" y="43"/>
                  </a:cubicBezTo>
                  <a:cubicBezTo>
                    <a:pt x="20" y="33"/>
                    <a:pt x="38" y="9"/>
                    <a:pt x="38" y="1"/>
                  </a:cubicBezTo>
                  <a:cubicBezTo>
                    <a:pt x="38" y="0"/>
                    <a:pt x="38" y="0"/>
                    <a:pt x="3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60" name="Freeform 443"/>
            <p:cNvSpPr>
              <a:spLocks/>
            </p:cNvSpPr>
            <p:nvPr/>
          </p:nvSpPr>
          <p:spPr bwMode="auto">
            <a:xfrm>
              <a:off x="1837" y="3261"/>
              <a:ext cx="17" cy="20"/>
            </a:xfrm>
            <a:custGeom>
              <a:avLst/>
              <a:gdLst>
                <a:gd name="T0" fmla="*/ 11 w 11"/>
                <a:gd name="T1" fmla="*/ 0 h 13"/>
                <a:gd name="T2" fmla="*/ 7 w 11"/>
                <a:gd name="T3" fmla="*/ 3 h 13"/>
                <a:gd name="T4" fmla="*/ 0 w 11"/>
                <a:gd name="T5" fmla="*/ 13 h 13"/>
                <a:gd name="T6" fmla="*/ 0 w 11"/>
                <a:gd name="T7" fmla="*/ 13 h 13"/>
                <a:gd name="T8" fmla="*/ 1 w 11"/>
                <a:gd name="T9" fmla="*/ 13 h 13"/>
                <a:gd name="T10" fmla="*/ 3 w 11"/>
                <a:gd name="T11" fmla="*/ 11 h 13"/>
                <a:gd name="T12" fmla="*/ 11 w 11"/>
                <a:gd name="T13" fmla="*/ 2 h 13"/>
                <a:gd name="T14" fmla="*/ 11 w 11"/>
                <a:gd name="T15" fmla="*/ 1 h 13"/>
                <a:gd name="T16" fmla="*/ 11 w 11"/>
                <a:gd name="T17" fmla="*/ 0 h 13"/>
                <a:gd name="T18" fmla="*/ 11 w 11"/>
                <a:gd name="T1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3">
                  <a:moveTo>
                    <a:pt x="11" y="0"/>
                  </a:moveTo>
                  <a:cubicBezTo>
                    <a:pt x="10" y="0"/>
                    <a:pt x="9" y="1"/>
                    <a:pt x="7" y="3"/>
                  </a:cubicBezTo>
                  <a:cubicBezTo>
                    <a:pt x="4" y="6"/>
                    <a:pt x="1" y="10"/>
                    <a:pt x="0" y="13"/>
                  </a:cubicBezTo>
                  <a:cubicBezTo>
                    <a:pt x="0" y="13"/>
                    <a:pt x="0" y="13"/>
                    <a:pt x="0" y="13"/>
                  </a:cubicBezTo>
                  <a:cubicBezTo>
                    <a:pt x="1" y="13"/>
                    <a:pt x="1" y="13"/>
                    <a:pt x="1" y="13"/>
                  </a:cubicBezTo>
                  <a:cubicBezTo>
                    <a:pt x="1" y="13"/>
                    <a:pt x="2" y="12"/>
                    <a:pt x="3" y="11"/>
                  </a:cubicBezTo>
                  <a:cubicBezTo>
                    <a:pt x="6" y="9"/>
                    <a:pt x="9" y="4"/>
                    <a:pt x="11" y="2"/>
                  </a:cubicBezTo>
                  <a:cubicBezTo>
                    <a:pt x="11" y="1"/>
                    <a:pt x="11" y="1"/>
                    <a:pt x="11" y="1"/>
                  </a:cubicBezTo>
                  <a:cubicBezTo>
                    <a:pt x="11" y="0"/>
                    <a:pt x="11" y="0"/>
                    <a:pt x="11" y="0"/>
                  </a:cubicBezTo>
                  <a:cubicBezTo>
                    <a:pt x="11" y="0"/>
                    <a:pt x="11"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61" name="Freeform 444"/>
            <p:cNvSpPr>
              <a:spLocks noEditPoints="1"/>
            </p:cNvSpPr>
            <p:nvPr/>
          </p:nvSpPr>
          <p:spPr bwMode="auto">
            <a:xfrm>
              <a:off x="1834" y="3256"/>
              <a:ext cx="24" cy="30"/>
            </a:xfrm>
            <a:custGeom>
              <a:avLst/>
              <a:gdLst>
                <a:gd name="T0" fmla="*/ 2 w 16"/>
                <a:gd name="T1" fmla="*/ 16 h 19"/>
                <a:gd name="T2" fmla="*/ 2 w 16"/>
                <a:gd name="T3" fmla="*/ 16 h 19"/>
                <a:gd name="T4" fmla="*/ 9 w 16"/>
                <a:gd name="T5" fmla="*/ 6 h 19"/>
                <a:gd name="T6" fmla="*/ 13 w 16"/>
                <a:gd name="T7" fmla="*/ 3 h 19"/>
                <a:gd name="T8" fmla="*/ 13 w 16"/>
                <a:gd name="T9" fmla="*/ 3 h 19"/>
                <a:gd name="T10" fmla="*/ 13 w 16"/>
                <a:gd name="T11" fmla="*/ 3 h 19"/>
                <a:gd name="T12" fmla="*/ 13 w 16"/>
                <a:gd name="T13" fmla="*/ 4 h 19"/>
                <a:gd name="T14" fmla="*/ 13 w 16"/>
                <a:gd name="T15" fmla="*/ 5 h 19"/>
                <a:gd name="T16" fmla="*/ 5 w 16"/>
                <a:gd name="T17" fmla="*/ 14 h 19"/>
                <a:gd name="T18" fmla="*/ 3 w 16"/>
                <a:gd name="T19" fmla="*/ 16 h 19"/>
                <a:gd name="T20" fmla="*/ 2 w 16"/>
                <a:gd name="T21" fmla="*/ 16 h 19"/>
                <a:gd name="T22" fmla="*/ 15 w 16"/>
                <a:gd name="T23" fmla="*/ 0 h 19"/>
                <a:gd name="T24" fmla="*/ 15 w 16"/>
                <a:gd name="T25" fmla="*/ 0 h 19"/>
                <a:gd name="T26" fmla="*/ 9 w 16"/>
                <a:gd name="T27" fmla="*/ 5 h 19"/>
                <a:gd name="T28" fmla="*/ 9 w 16"/>
                <a:gd name="T29" fmla="*/ 5 h 19"/>
                <a:gd name="T30" fmla="*/ 9 w 16"/>
                <a:gd name="T31" fmla="*/ 5 h 19"/>
                <a:gd name="T32" fmla="*/ 0 w 16"/>
                <a:gd name="T33" fmla="*/ 19 h 19"/>
                <a:gd name="T34" fmla="*/ 0 w 16"/>
                <a:gd name="T35" fmla="*/ 19 h 19"/>
                <a:gd name="T36" fmla="*/ 0 w 16"/>
                <a:gd name="T37" fmla="*/ 19 h 19"/>
                <a:gd name="T38" fmla="*/ 6 w 16"/>
                <a:gd name="T39" fmla="*/ 14 h 19"/>
                <a:gd name="T40" fmla="*/ 14 w 16"/>
                <a:gd name="T41" fmla="*/ 4 h 19"/>
                <a:gd name="T42" fmla="*/ 15 w 16"/>
                <a:gd name="T43" fmla="*/ 2 h 19"/>
                <a:gd name="T44" fmla="*/ 16 w 16"/>
                <a:gd name="T45" fmla="*/ 1 h 19"/>
                <a:gd name="T46" fmla="*/ 16 w 16"/>
                <a:gd name="T47" fmla="*/ 1 h 19"/>
                <a:gd name="T48" fmla="*/ 16 w 16"/>
                <a:gd name="T49" fmla="*/ 0 h 19"/>
                <a:gd name="T50" fmla="*/ 15 w 16"/>
                <a:gd name="T5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 h="19">
                  <a:moveTo>
                    <a:pt x="2" y="16"/>
                  </a:moveTo>
                  <a:cubicBezTo>
                    <a:pt x="2" y="16"/>
                    <a:pt x="2" y="16"/>
                    <a:pt x="2" y="16"/>
                  </a:cubicBezTo>
                  <a:cubicBezTo>
                    <a:pt x="2" y="15"/>
                    <a:pt x="5" y="10"/>
                    <a:pt x="9" y="6"/>
                  </a:cubicBezTo>
                  <a:cubicBezTo>
                    <a:pt x="11" y="4"/>
                    <a:pt x="12" y="3"/>
                    <a:pt x="13" y="3"/>
                  </a:cubicBezTo>
                  <a:cubicBezTo>
                    <a:pt x="13" y="3"/>
                    <a:pt x="13" y="3"/>
                    <a:pt x="13" y="3"/>
                  </a:cubicBezTo>
                  <a:cubicBezTo>
                    <a:pt x="13" y="3"/>
                    <a:pt x="13" y="3"/>
                    <a:pt x="13" y="3"/>
                  </a:cubicBezTo>
                  <a:cubicBezTo>
                    <a:pt x="13" y="4"/>
                    <a:pt x="13" y="4"/>
                    <a:pt x="13" y="4"/>
                  </a:cubicBezTo>
                  <a:cubicBezTo>
                    <a:pt x="13" y="4"/>
                    <a:pt x="13" y="4"/>
                    <a:pt x="13" y="5"/>
                  </a:cubicBezTo>
                  <a:cubicBezTo>
                    <a:pt x="11" y="8"/>
                    <a:pt x="8" y="12"/>
                    <a:pt x="5" y="14"/>
                  </a:cubicBezTo>
                  <a:cubicBezTo>
                    <a:pt x="4" y="15"/>
                    <a:pt x="3" y="16"/>
                    <a:pt x="3" y="16"/>
                  </a:cubicBezTo>
                  <a:cubicBezTo>
                    <a:pt x="3" y="16"/>
                    <a:pt x="3" y="16"/>
                    <a:pt x="2" y="16"/>
                  </a:cubicBezTo>
                  <a:moveTo>
                    <a:pt x="15" y="0"/>
                  </a:moveTo>
                  <a:cubicBezTo>
                    <a:pt x="15" y="0"/>
                    <a:pt x="15" y="0"/>
                    <a:pt x="15" y="0"/>
                  </a:cubicBezTo>
                  <a:cubicBezTo>
                    <a:pt x="14" y="0"/>
                    <a:pt x="12" y="2"/>
                    <a:pt x="9" y="5"/>
                  </a:cubicBezTo>
                  <a:cubicBezTo>
                    <a:pt x="9" y="5"/>
                    <a:pt x="9" y="5"/>
                    <a:pt x="9" y="5"/>
                  </a:cubicBezTo>
                  <a:cubicBezTo>
                    <a:pt x="9" y="5"/>
                    <a:pt x="9" y="5"/>
                    <a:pt x="9" y="5"/>
                  </a:cubicBezTo>
                  <a:cubicBezTo>
                    <a:pt x="5" y="9"/>
                    <a:pt x="0" y="16"/>
                    <a:pt x="0" y="19"/>
                  </a:cubicBezTo>
                  <a:cubicBezTo>
                    <a:pt x="0" y="19"/>
                    <a:pt x="0" y="19"/>
                    <a:pt x="0" y="19"/>
                  </a:cubicBezTo>
                  <a:cubicBezTo>
                    <a:pt x="0" y="19"/>
                    <a:pt x="0" y="19"/>
                    <a:pt x="0" y="19"/>
                  </a:cubicBezTo>
                  <a:cubicBezTo>
                    <a:pt x="2" y="19"/>
                    <a:pt x="4" y="17"/>
                    <a:pt x="6" y="14"/>
                  </a:cubicBezTo>
                  <a:cubicBezTo>
                    <a:pt x="9" y="11"/>
                    <a:pt x="12" y="8"/>
                    <a:pt x="14" y="4"/>
                  </a:cubicBezTo>
                  <a:cubicBezTo>
                    <a:pt x="15" y="3"/>
                    <a:pt x="15" y="3"/>
                    <a:pt x="15" y="2"/>
                  </a:cubicBezTo>
                  <a:cubicBezTo>
                    <a:pt x="15" y="1"/>
                    <a:pt x="16" y="1"/>
                    <a:pt x="16" y="1"/>
                  </a:cubicBezTo>
                  <a:cubicBezTo>
                    <a:pt x="16" y="1"/>
                    <a:pt x="16" y="1"/>
                    <a:pt x="16" y="1"/>
                  </a:cubicBezTo>
                  <a:cubicBezTo>
                    <a:pt x="16" y="0"/>
                    <a:pt x="16" y="0"/>
                    <a:pt x="16" y="0"/>
                  </a:cubicBezTo>
                  <a:cubicBezTo>
                    <a:pt x="16" y="0"/>
                    <a:pt x="15"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62" name="Freeform 445"/>
            <p:cNvSpPr>
              <a:spLocks noEditPoints="1"/>
            </p:cNvSpPr>
            <p:nvPr/>
          </p:nvSpPr>
          <p:spPr bwMode="auto">
            <a:xfrm>
              <a:off x="1422" y="3633"/>
              <a:ext cx="65" cy="42"/>
            </a:xfrm>
            <a:custGeom>
              <a:avLst/>
              <a:gdLst>
                <a:gd name="T0" fmla="*/ 25 w 42"/>
                <a:gd name="T1" fmla="*/ 11 h 27"/>
                <a:gd name="T2" fmla="*/ 25 w 42"/>
                <a:gd name="T3" fmla="*/ 11 h 27"/>
                <a:gd name="T4" fmla="*/ 31 w 42"/>
                <a:gd name="T5" fmla="*/ 7 h 27"/>
                <a:gd name="T6" fmla="*/ 31 w 42"/>
                <a:gd name="T7" fmla="*/ 7 h 27"/>
                <a:gd name="T8" fmla="*/ 31 w 42"/>
                <a:gd name="T9" fmla="*/ 7 h 27"/>
                <a:gd name="T10" fmla="*/ 31 w 42"/>
                <a:gd name="T11" fmla="*/ 8 h 27"/>
                <a:gd name="T12" fmla="*/ 31 w 42"/>
                <a:gd name="T13" fmla="*/ 8 h 27"/>
                <a:gd name="T14" fmla="*/ 31 w 42"/>
                <a:gd name="T15" fmla="*/ 8 h 27"/>
                <a:gd name="T16" fmla="*/ 24 w 42"/>
                <a:gd name="T17" fmla="*/ 13 h 27"/>
                <a:gd name="T18" fmla="*/ 13 w 42"/>
                <a:gd name="T19" fmla="*/ 19 h 27"/>
                <a:gd name="T20" fmla="*/ 11 w 42"/>
                <a:gd name="T21" fmla="*/ 20 h 27"/>
                <a:gd name="T22" fmla="*/ 11 w 42"/>
                <a:gd name="T23" fmla="*/ 20 h 27"/>
                <a:gd name="T24" fmla="*/ 11 w 42"/>
                <a:gd name="T25" fmla="*/ 20 h 27"/>
                <a:gd name="T26" fmla="*/ 11 w 42"/>
                <a:gd name="T27" fmla="*/ 20 h 27"/>
                <a:gd name="T28" fmla="*/ 11 w 42"/>
                <a:gd name="T29" fmla="*/ 20 h 27"/>
                <a:gd name="T30" fmla="*/ 11 w 42"/>
                <a:gd name="T31" fmla="*/ 20 h 27"/>
                <a:gd name="T32" fmla="*/ 14 w 42"/>
                <a:gd name="T33" fmla="*/ 18 h 27"/>
                <a:gd name="T34" fmla="*/ 21 w 42"/>
                <a:gd name="T35" fmla="*/ 13 h 27"/>
                <a:gd name="T36" fmla="*/ 25 w 42"/>
                <a:gd name="T37" fmla="*/ 11 h 27"/>
                <a:gd name="T38" fmla="*/ 42 w 42"/>
                <a:gd name="T39" fmla="*/ 0 h 27"/>
                <a:gd name="T40" fmla="*/ 28 w 42"/>
                <a:gd name="T41" fmla="*/ 8 h 27"/>
                <a:gd name="T42" fmla="*/ 19 w 42"/>
                <a:gd name="T43" fmla="*/ 14 h 27"/>
                <a:gd name="T44" fmla="*/ 6 w 42"/>
                <a:gd name="T45" fmla="*/ 22 h 27"/>
                <a:gd name="T46" fmla="*/ 1 w 42"/>
                <a:gd name="T47" fmla="*/ 26 h 27"/>
                <a:gd name="T48" fmla="*/ 0 w 42"/>
                <a:gd name="T49" fmla="*/ 27 h 27"/>
                <a:gd name="T50" fmla="*/ 0 w 42"/>
                <a:gd name="T51" fmla="*/ 27 h 27"/>
                <a:gd name="T52" fmla="*/ 0 w 42"/>
                <a:gd name="T53" fmla="*/ 27 h 27"/>
                <a:gd name="T54" fmla="*/ 0 w 42"/>
                <a:gd name="T55" fmla="*/ 27 h 27"/>
                <a:gd name="T56" fmla="*/ 36 w 42"/>
                <a:gd name="T57" fmla="*/ 5 h 27"/>
                <a:gd name="T58" fmla="*/ 41 w 42"/>
                <a:gd name="T59" fmla="*/ 1 h 27"/>
                <a:gd name="T60" fmla="*/ 42 w 42"/>
                <a:gd name="T61" fmla="*/ 1 h 27"/>
                <a:gd name="T62" fmla="*/ 42 w 42"/>
                <a:gd name="T63" fmla="*/ 0 h 27"/>
                <a:gd name="T64" fmla="*/ 42 w 42"/>
                <a:gd name="T6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 h="27">
                  <a:moveTo>
                    <a:pt x="25" y="11"/>
                  </a:moveTo>
                  <a:cubicBezTo>
                    <a:pt x="25" y="11"/>
                    <a:pt x="25" y="11"/>
                    <a:pt x="25" y="11"/>
                  </a:cubicBezTo>
                  <a:cubicBezTo>
                    <a:pt x="27" y="9"/>
                    <a:pt x="30" y="8"/>
                    <a:pt x="31" y="7"/>
                  </a:cubicBezTo>
                  <a:cubicBezTo>
                    <a:pt x="31" y="7"/>
                    <a:pt x="31" y="7"/>
                    <a:pt x="31" y="7"/>
                  </a:cubicBezTo>
                  <a:cubicBezTo>
                    <a:pt x="31" y="7"/>
                    <a:pt x="31" y="7"/>
                    <a:pt x="31" y="7"/>
                  </a:cubicBezTo>
                  <a:cubicBezTo>
                    <a:pt x="31" y="7"/>
                    <a:pt x="31" y="7"/>
                    <a:pt x="31" y="8"/>
                  </a:cubicBezTo>
                  <a:cubicBezTo>
                    <a:pt x="31" y="8"/>
                    <a:pt x="31" y="8"/>
                    <a:pt x="31" y="8"/>
                  </a:cubicBezTo>
                  <a:cubicBezTo>
                    <a:pt x="31" y="8"/>
                    <a:pt x="31" y="8"/>
                    <a:pt x="31" y="8"/>
                  </a:cubicBezTo>
                  <a:cubicBezTo>
                    <a:pt x="29" y="9"/>
                    <a:pt x="27" y="11"/>
                    <a:pt x="24" y="13"/>
                  </a:cubicBezTo>
                  <a:cubicBezTo>
                    <a:pt x="20" y="15"/>
                    <a:pt x="16" y="18"/>
                    <a:pt x="13" y="19"/>
                  </a:cubicBezTo>
                  <a:cubicBezTo>
                    <a:pt x="12" y="20"/>
                    <a:pt x="11" y="20"/>
                    <a:pt x="11" y="20"/>
                  </a:cubicBezTo>
                  <a:cubicBezTo>
                    <a:pt x="11" y="20"/>
                    <a:pt x="11" y="20"/>
                    <a:pt x="11" y="20"/>
                  </a:cubicBezTo>
                  <a:cubicBezTo>
                    <a:pt x="11" y="20"/>
                    <a:pt x="11" y="20"/>
                    <a:pt x="11" y="20"/>
                  </a:cubicBezTo>
                  <a:cubicBezTo>
                    <a:pt x="11" y="20"/>
                    <a:pt x="11" y="20"/>
                    <a:pt x="11" y="20"/>
                  </a:cubicBezTo>
                  <a:cubicBezTo>
                    <a:pt x="11" y="20"/>
                    <a:pt x="11" y="20"/>
                    <a:pt x="11" y="20"/>
                  </a:cubicBezTo>
                  <a:cubicBezTo>
                    <a:pt x="11" y="20"/>
                    <a:pt x="11" y="20"/>
                    <a:pt x="11" y="20"/>
                  </a:cubicBezTo>
                  <a:cubicBezTo>
                    <a:pt x="12" y="19"/>
                    <a:pt x="13" y="18"/>
                    <a:pt x="14" y="18"/>
                  </a:cubicBezTo>
                  <a:cubicBezTo>
                    <a:pt x="16" y="16"/>
                    <a:pt x="18" y="15"/>
                    <a:pt x="21" y="13"/>
                  </a:cubicBezTo>
                  <a:cubicBezTo>
                    <a:pt x="22" y="13"/>
                    <a:pt x="23" y="12"/>
                    <a:pt x="25" y="11"/>
                  </a:cubicBezTo>
                  <a:moveTo>
                    <a:pt x="42" y="0"/>
                  </a:moveTo>
                  <a:cubicBezTo>
                    <a:pt x="40" y="1"/>
                    <a:pt x="34" y="5"/>
                    <a:pt x="28" y="8"/>
                  </a:cubicBezTo>
                  <a:cubicBezTo>
                    <a:pt x="26" y="9"/>
                    <a:pt x="22" y="11"/>
                    <a:pt x="19" y="14"/>
                  </a:cubicBezTo>
                  <a:cubicBezTo>
                    <a:pt x="14" y="17"/>
                    <a:pt x="9" y="20"/>
                    <a:pt x="6" y="22"/>
                  </a:cubicBezTo>
                  <a:cubicBezTo>
                    <a:pt x="4" y="24"/>
                    <a:pt x="2" y="25"/>
                    <a:pt x="1" y="26"/>
                  </a:cubicBezTo>
                  <a:cubicBezTo>
                    <a:pt x="0" y="26"/>
                    <a:pt x="0" y="27"/>
                    <a:pt x="0" y="27"/>
                  </a:cubicBezTo>
                  <a:cubicBezTo>
                    <a:pt x="0" y="27"/>
                    <a:pt x="0" y="27"/>
                    <a:pt x="0" y="27"/>
                  </a:cubicBezTo>
                  <a:cubicBezTo>
                    <a:pt x="0" y="27"/>
                    <a:pt x="0" y="27"/>
                    <a:pt x="0" y="27"/>
                  </a:cubicBezTo>
                  <a:cubicBezTo>
                    <a:pt x="0" y="27"/>
                    <a:pt x="0" y="27"/>
                    <a:pt x="0" y="27"/>
                  </a:cubicBezTo>
                  <a:cubicBezTo>
                    <a:pt x="3" y="26"/>
                    <a:pt x="25" y="13"/>
                    <a:pt x="36" y="5"/>
                  </a:cubicBezTo>
                  <a:cubicBezTo>
                    <a:pt x="38" y="4"/>
                    <a:pt x="39" y="3"/>
                    <a:pt x="41" y="1"/>
                  </a:cubicBezTo>
                  <a:cubicBezTo>
                    <a:pt x="41" y="1"/>
                    <a:pt x="41" y="1"/>
                    <a:pt x="42" y="1"/>
                  </a:cubicBezTo>
                  <a:cubicBezTo>
                    <a:pt x="42" y="0"/>
                    <a:pt x="42" y="0"/>
                    <a:pt x="42" y="0"/>
                  </a:cubicBezTo>
                  <a:cubicBezTo>
                    <a:pt x="42" y="0"/>
                    <a:pt x="42" y="0"/>
                    <a:pt x="4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63" name="Freeform 446"/>
            <p:cNvSpPr>
              <a:spLocks noEditPoints="1"/>
            </p:cNvSpPr>
            <p:nvPr/>
          </p:nvSpPr>
          <p:spPr bwMode="auto">
            <a:xfrm>
              <a:off x="1416" y="3630"/>
              <a:ext cx="77" cy="48"/>
            </a:xfrm>
            <a:custGeom>
              <a:avLst/>
              <a:gdLst>
                <a:gd name="T0" fmla="*/ 23 w 50"/>
                <a:gd name="T1" fmla="*/ 16 h 31"/>
                <a:gd name="T2" fmla="*/ 32 w 50"/>
                <a:gd name="T3" fmla="*/ 10 h 31"/>
                <a:gd name="T4" fmla="*/ 46 w 50"/>
                <a:gd name="T5" fmla="*/ 2 h 31"/>
                <a:gd name="T6" fmla="*/ 46 w 50"/>
                <a:gd name="T7" fmla="*/ 2 h 31"/>
                <a:gd name="T8" fmla="*/ 46 w 50"/>
                <a:gd name="T9" fmla="*/ 3 h 31"/>
                <a:gd name="T10" fmla="*/ 45 w 50"/>
                <a:gd name="T11" fmla="*/ 3 h 31"/>
                <a:gd name="T12" fmla="*/ 45 w 50"/>
                <a:gd name="T13" fmla="*/ 3 h 31"/>
                <a:gd name="T14" fmla="*/ 40 w 50"/>
                <a:gd name="T15" fmla="*/ 7 h 31"/>
                <a:gd name="T16" fmla="*/ 4 w 50"/>
                <a:gd name="T17" fmla="*/ 29 h 31"/>
                <a:gd name="T18" fmla="*/ 4 w 50"/>
                <a:gd name="T19" fmla="*/ 29 h 31"/>
                <a:gd name="T20" fmla="*/ 4 w 50"/>
                <a:gd name="T21" fmla="*/ 29 h 31"/>
                <a:gd name="T22" fmla="*/ 4 w 50"/>
                <a:gd name="T23" fmla="*/ 29 h 31"/>
                <a:gd name="T24" fmla="*/ 5 w 50"/>
                <a:gd name="T25" fmla="*/ 28 h 31"/>
                <a:gd name="T26" fmla="*/ 10 w 50"/>
                <a:gd name="T27" fmla="*/ 24 h 31"/>
                <a:gd name="T28" fmla="*/ 23 w 50"/>
                <a:gd name="T29" fmla="*/ 16 h 31"/>
                <a:gd name="T30" fmla="*/ 49 w 50"/>
                <a:gd name="T31" fmla="*/ 0 h 31"/>
                <a:gd name="T32" fmla="*/ 33 w 50"/>
                <a:gd name="T33" fmla="*/ 9 h 31"/>
                <a:gd name="T34" fmla="*/ 0 w 50"/>
                <a:gd name="T35" fmla="*/ 31 h 31"/>
                <a:gd name="T36" fmla="*/ 0 w 50"/>
                <a:gd name="T37" fmla="*/ 31 h 31"/>
                <a:gd name="T38" fmla="*/ 0 w 50"/>
                <a:gd name="T39" fmla="*/ 31 h 31"/>
                <a:gd name="T40" fmla="*/ 14 w 50"/>
                <a:gd name="T41" fmla="*/ 24 h 31"/>
                <a:gd name="T42" fmla="*/ 18 w 50"/>
                <a:gd name="T43" fmla="*/ 22 h 31"/>
                <a:gd name="T44" fmla="*/ 49 w 50"/>
                <a:gd name="T45" fmla="*/ 1 h 31"/>
                <a:gd name="T46" fmla="*/ 49 w 50"/>
                <a:gd name="T47" fmla="*/ 1 h 31"/>
                <a:gd name="T48" fmla="*/ 49 w 50"/>
                <a:gd name="T49" fmla="*/ 0 h 31"/>
                <a:gd name="T50" fmla="*/ 50 w 50"/>
                <a:gd name="T51" fmla="*/ 0 h 31"/>
                <a:gd name="T52" fmla="*/ 49 w 50"/>
                <a:gd name="T5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 h="31">
                  <a:moveTo>
                    <a:pt x="23" y="16"/>
                  </a:moveTo>
                  <a:cubicBezTo>
                    <a:pt x="26" y="13"/>
                    <a:pt x="30" y="11"/>
                    <a:pt x="32" y="10"/>
                  </a:cubicBezTo>
                  <a:cubicBezTo>
                    <a:pt x="38" y="7"/>
                    <a:pt x="44" y="3"/>
                    <a:pt x="46" y="2"/>
                  </a:cubicBezTo>
                  <a:cubicBezTo>
                    <a:pt x="46" y="2"/>
                    <a:pt x="46" y="2"/>
                    <a:pt x="46" y="2"/>
                  </a:cubicBezTo>
                  <a:cubicBezTo>
                    <a:pt x="46" y="3"/>
                    <a:pt x="46" y="3"/>
                    <a:pt x="46" y="3"/>
                  </a:cubicBezTo>
                  <a:cubicBezTo>
                    <a:pt x="45" y="3"/>
                    <a:pt x="45" y="3"/>
                    <a:pt x="45" y="3"/>
                  </a:cubicBezTo>
                  <a:cubicBezTo>
                    <a:pt x="45" y="3"/>
                    <a:pt x="45" y="3"/>
                    <a:pt x="45" y="3"/>
                  </a:cubicBezTo>
                  <a:cubicBezTo>
                    <a:pt x="43" y="5"/>
                    <a:pt x="42" y="6"/>
                    <a:pt x="40" y="7"/>
                  </a:cubicBezTo>
                  <a:cubicBezTo>
                    <a:pt x="28" y="15"/>
                    <a:pt x="8" y="28"/>
                    <a:pt x="4" y="29"/>
                  </a:cubicBezTo>
                  <a:cubicBezTo>
                    <a:pt x="4" y="29"/>
                    <a:pt x="4" y="29"/>
                    <a:pt x="4" y="29"/>
                  </a:cubicBezTo>
                  <a:cubicBezTo>
                    <a:pt x="4" y="29"/>
                    <a:pt x="4" y="29"/>
                    <a:pt x="4" y="29"/>
                  </a:cubicBezTo>
                  <a:cubicBezTo>
                    <a:pt x="4" y="29"/>
                    <a:pt x="4" y="29"/>
                    <a:pt x="4" y="29"/>
                  </a:cubicBezTo>
                  <a:cubicBezTo>
                    <a:pt x="4" y="29"/>
                    <a:pt x="4" y="28"/>
                    <a:pt x="5" y="28"/>
                  </a:cubicBezTo>
                  <a:cubicBezTo>
                    <a:pt x="6" y="27"/>
                    <a:pt x="8" y="26"/>
                    <a:pt x="10" y="24"/>
                  </a:cubicBezTo>
                  <a:cubicBezTo>
                    <a:pt x="13" y="22"/>
                    <a:pt x="18" y="19"/>
                    <a:pt x="23" y="16"/>
                  </a:cubicBezTo>
                  <a:moveTo>
                    <a:pt x="49" y="0"/>
                  </a:moveTo>
                  <a:cubicBezTo>
                    <a:pt x="49" y="0"/>
                    <a:pt x="46" y="1"/>
                    <a:pt x="33" y="9"/>
                  </a:cubicBezTo>
                  <a:cubicBezTo>
                    <a:pt x="24" y="14"/>
                    <a:pt x="5" y="27"/>
                    <a:pt x="0" y="31"/>
                  </a:cubicBezTo>
                  <a:cubicBezTo>
                    <a:pt x="0" y="31"/>
                    <a:pt x="0" y="31"/>
                    <a:pt x="0" y="31"/>
                  </a:cubicBezTo>
                  <a:cubicBezTo>
                    <a:pt x="0" y="31"/>
                    <a:pt x="0" y="31"/>
                    <a:pt x="0" y="31"/>
                  </a:cubicBezTo>
                  <a:cubicBezTo>
                    <a:pt x="2" y="31"/>
                    <a:pt x="7" y="28"/>
                    <a:pt x="14" y="24"/>
                  </a:cubicBezTo>
                  <a:cubicBezTo>
                    <a:pt x="16" y="23"/>
                    <a:pt x="17" y="22"/>
                    <a:pt x="18" y="22"/>
                  </a:cubicBezTo>
                  <a:cubicBezTo>
                    <a:pt x="30" y="14"/>
                    <a:pt x="45" y="4"/>
                    <a:pt x="49" y="1"/>
                  </a:cubicBezTo>
                  <a:cubicBezTo>
                    <a:pt x="49" y="1"/>
                    <a:pt x="49" y="1"/>
                    <a:pt x="49" y="1"/>
                  </a:cubicBezTo>
                  <a:cubicBezTo>
                    <a:pt x="49" y="0"/>
                    <a:pt x="49" y="0"/>
                    <a:pt x="49" y="0"/>
                  </a:cubicBezTo>
                  <a:cubicBezTo>
                    <a:pt x="49" y="0"/>
                    <a:pt x="49" y="0"/>
                    <a:pt x="50" y="0"/>
                  </a:cubicBezTo>
                  <a:cubicBezTo>
                    <a:pt x="50" y="0"/>
                    <a:pt x="49" y="0"/>
                    <a:pt x="4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64" name="Freeform 447"/>
            <p:cNvSpPr>
              <a:spLocks/>
            </p:cNvSpPr>
            <p:nvPr/>
          </p:nvSpPr>
          <p:spPr bwMode="auto">
            <a:xfrm>
              <a:off x="1444" y="3647"/>
              <a:ext cx="22" cy="14"/>
            </a:xfrm>
            <a:custGeom>
              <a:avLst/>
              <a:gdLst>
                <a:gd name="T0" fmla="*/ 14 w 14"/>
                <a:gd name="T1" fmla="*/ 0 h 9"/>
                <a:gd name="T2" fmla="*/ 9 w 14"/>
                <a:gd name="T3" fmla="*/ 3 h 9"/>
                <a:gd name="T4" fmla="*/ 9 w 14"/>
                <a:gd name="T5" fmla="*/ 3 h 9"/>
                <a:gd name="T6" fmla="*/ 3 w 14"/>
                <a:gd name="T7" fmla="*/ 7 h 9"/>
                <a:gd name="T8" fmla="*/ 1 w 14"/>
                <a:gd name="T9" fmla="*/ 9 h 9"/>
                <a:gd name="T10" fmla="*/ 0 w 14"/>
                <a:gd name="T11" fmla="*/ 9 h 9"/>
                <a:gd name="T12" fmla="*/ 0 w 14"/>
                <a:gd name="T13" fmla="*/ 9 h 9"/>
                <a:gd name="T14" fmla="*/ 0 w 14"/>
                <a:gd name="T15" fmla="*/ 9 h 9"/>
                <a:gd name="T16" fmla="*/ 13 w 14"/>
                <a:gd name="T17" fmla="*/ 1 h 9"/>
                <a:gd name="T18" fmla="*/ 14 w 14"/>
                <a:gd name="T19" fmla="*/ 1 h 9"/>
                <a:gd name="T20" fmla="*/ 14 w 14"/>
                <a:gd name="T21" fmla="*/ 1 h 9"/>
                <a:gd name="T22" fmla="*/ 14 w 14"/>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9">
                  <a:moveTo>
                    <a:pt x="14" y="0"/>
                  </a:moveTo>
                  <a:cubicBezTo>
                    <a:pt x="13" y="1"/>
                    <a:pt x="11" y="2"/>
                    <a:pt x="9" y="3"/>
                  </a:cubicBezTo>
                  <a:cubicBezTo>
                    <a:pt x="9" y="3"/>
                    <a:pt x="9" y="3"/>
                    <a:pt x="9" y="3"/>
                  </a:cubicBezTo>
                  <a:cubicBezTo>
                    <a:pt x="7" y="4"/>
                    <a:pt x="5" y="6"/>
                    <a:pt x="3" y="7"/>
                  </a:cubicBezTo>
                  <a:cubicBezTo>
                    <a:pt x="2" y="8"/>
                    <a:pt x="1" y="8"/>
                    <a:pt x="1" y="9"/>
                  </a:cubicBezTo>
                  <a:cubicBezTo>
                    <a:pt x="0" y="9"/>
                    <a:pt x="0" y="9"/>
                    <a:pt x="0" y="9"/>
                  </a:cubicBezTo>
                  <a:cubicBezTo>
                    <a:pt x="0" y="9"/>
                    <a:pt x="0" y="9"/>
                    <a:pt x="0" y="9"/>
                  </a:cubicBezTo>
                  <a:cubicBezTo>
                    <a:pt x="0" y="9"/>
                    <a:pt x="0" y="9"/>
                    <a:pt x="0" y="9"/>
                  </a:cubicBezTo>
                  <a:cubicBezTo>
                    <a:pt x="2" y="9"/>
                    <a:pt x="11" y="3"/>
                    <a:pt x="13" y="1"/>
                  </a:cubicBezTo>
                  <a:cubicBezTo>
                    <a:pt x="14" y="1"/>
                    <a:pt x="14" y="1"/>
                    <a:pt x="14" y="1"/>
                  </a:cubicBezTo>
                  <a:cubicBezTo>
                    <a:pt x="14" y="1"/>
                    <a:pt x="14" y="1"/>
                    <a:pt x="14" y="1"/>
                  </a:cubicBezTo>
                  <a:cubicBezTo>
                    <a:pt x="14" y="0"/>
                    <a:pt x="14"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sp>
          <p:nvSpPr>
            <p:cNvPr id="24665" name="Freeform 448"/>
            <p:cNvSpPr>
              <a:spLocks noEditPoints="1"/>
            </p:cNvSpPr>
            <p:nvPr/>
          </p:nvSpPr>
          <p:spPr bwMode="auto">
            <a:xfrm>
              <a:off x="1439" y="3644"/>
              <a:ext cx="31" cy="20"/>
            </a:xfrm>
            <a:custGeom>
              <a:avLst/>
              <a:gdLst>
                <a:gd name="T0" fmla="*/ 12 w 20"/>
                <a:gd name="T1" fmla="*/ 5 h 13"/>
                <a:gd name="T2" fmla="*/ 12 w 20"/>
                <a:gd name="T3" fmla="*/ 5 h 13"/>
                <a:gd name="T4" fmla="*/ 17 w 20"/>
                <a:gd name="T5" fmla="*/ 2 h 13"/>
                <a:gd name="T6" fmla="*/ 17 w 20"/>
                <a:gd name="T7" fmla="*/ 3 h 13"/>
                <a:gd name="T8" fmla="*/ 17 w 20"/>
                <a:gd name="T9" fmla="*/ 3 h 13"/>
                <a:gd name="T10" fmla="*/ 17 w 20"/>
                <a:gd name="T11" fmla="*/ 3 h 13"/>
                <a:gd name="T12" fmla="*/ 16 w 20"/>
                <a:gd name="T13" fmla="*/ 3 h 13"/>
                <a:gd name="T14" fmla="*/ 3 w 20"/>
                <a:gd name="T15" fmla="*/ 11 h 13"/>
                <a:gd name="T16" fmla="*/ 3 w 20"/>
                <a:gd name="T17" fmla="*/ 11 h 13"/>
                <a:gd name="T18" fmla="*/ 3 w 20"/>
                <a:gd name="T19" fmla="*/ 11 h 13"/>
                <a:gd name="T20" fmla="*/ 4 w 20"/>
                <a:gd name="T21" fmla="*/ 11 h 13"/>
                <a:gd name="T22" fmla="*/ 6 w 20"/>
                <a:gd name="T23" fmla="*/ 9 h 13"/>
                <a:gd name="T24" fmla="*/ 12 w 20"/>
                <a:gd name="T25" fmla="*/ 5 h 13"/>
                <a:gd name="T26" fmla="*/ 20 w 20"/>
                <a:gd name="T27" fmla="*/ 0 h 13"/>
                <a:gd name="T28" fmla="*/ 14 w 20"/>
                <a:gd name="T29" fmla="*/ 4 h 13"/>
                <a:gd name="T30" fmla="*/ 14 w 20"/>
                <a:gd name="T31" fmla="*/ 4 h 13"/>
                <a:gd name="T32" fmla="*/ 10 w 20"/>
                <a:gd name="T33" fmla="*/ 6 h 13"/>
                <a:gd name="T34" fmla="*/ 3 w 20"/>
                <a:gd name="T35" fmla="*/ 11 h 13"/>
                <a:gd name="T36" fmla="*/ 0 w 20"/>
                <a:gd name="T37" fmla="*/ 13 h 13"/>
                <a:gd name="T38" fmla="*/ 0 w 20"/>
                <a:gd name="T39" fmla="*/ 13 h 13"/>
                <a:gd name="T40" fmla="*/ 0 w 20"/>
                <a:gd name="T41" fmla="*/ 13 h 13"/>
                <a:gd name="T42" fmla="*/ 0 w 20"/>
                <a:gd name="T43" fmla="*/ 13 h 13"/>
                <a:gd name="T44" fmla="*/ 0 w 20"/>
                <a:gd name="T45" fmla="*/ 13 h 13"/>
                <a:gd name="T46" fmla="*/ 2 w 20"/>
                <a:gd name="T47" fmla="*/ 12 h 13"/>
                <a:gd name="T48" fmla="*/ 13 w 20"/>
                <a:gd name="T49" fmla="*/ 6 h 13"/>
                <a:gd name="T50" fmla="*/ 20 w 20"/>
                <a:gd name="T51" fmla="*/ 1 h 13"/>
                <a:gd name="T52" fmla="*/ 20 w 20"/>
                <a:gd name="T53" fmla="*/ 1 h 13"/>
                <a:gd name="T54" fmla="*/ 20 w 20"/>
                <a:gd name="T55" fmla="*/ 0 h 13"/>
                <a:gd name="T56" fmla="*/ 20 w 20"/>
                <a:gd name="T57" fmla="*/ 0 h 13"/>
                <a:gd name="T58" fmla="*/ 20 w 20"/>
                <a:gd name="T59" fmla="*/ 0 h 13"/>
                <a:gd name="T60" fmla="*/ 20 w 20"/>
                <a:gd name="T6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 h="13">
                  <a:moveTo>
                    <a:pt x="12" y="5"/>
                  </a:moveTo>
                  <a:cubicBezTo>
                    <a:pt x="12" y="5"/>
                    <a:pt x="12" y="5"/>
                    <a:pt x="12" y="5"/>
                  </a:cubicBezTo>
                  <a:cubicBezTo>
                    <a:pt x="14" y="4"/>
                    <a:pt x="16" y="3"/>
                    <a:pt x="17" y="2"/>
                  </a:cubicBezTo>
                  <a:cubicBezTo>
                    <a:pt x="17" y="3"/>
                    <a:pt x="17" y="3"/>
                    <a:pt x="17" y="3"/>
                  </a:cubicBezTo>
                  <a:cubicBezTo>
                    <a:pt x="17" y="3"/>
                    <a:pt x="17" y="3"/>
                    <a:pt x="17" y="3"/>
                  </a:cubicBezTo>
                  <a:cubicBezTo>
                    <a:pt x="17" y="3"/>
                    <a:pt x="17" y="3"/>
                    <a:pt x="17" y="3"/>
                  </a:cubicBezTo>
                  <a:cubicBezTo>
                    <a:pt x="17" y="3"/>
                    <a:pt x="17" y="3"/>
                    <a:pt x="16" y="3"/>
                  </a:cubicBezTo>
                  <a:cubicBezTo>
                    <a:pt x="14" y="5"/>
                    <a:pt x="5" y="11"/>
                    <a:pt x="3" y="11"/>
                  </a:cubicBezTo>
                  <a:cubicBezTo>
                    <a:pt x="3" y="11"/>
                    <a:pt x="3" y="11"/>
                    <a:pt x="3" y="11"/>
                  </a:cubicBezTo>
                  <a:cubicBezTo>
                    <a:pt x="3" y="11"/>
                    <a:pt x="3" y="11"/>
                    <a:pt x="3" y="11"/>
                  </a:cubicBezTo>
                  <a:cubicBezTo>
                    <a:pt x="3" y="11"/>
                    <a:pt x="3" y="11"/>
                    <a:pt x="4" y="11"/>
                  </a:cubicBezTo>
                  <a:cubicBezTo>
                    <a:pt x="4" y="10"/>
                    <a:pt x="5" y="10"/>
                    <a:pt x="6" y="9"/>
                  </a:cubicBezTo>
                  <a:cubicBezTo>
                    <a:pt x="8" y="8"/>
                    <a:pt x="10" y="6"/>
                    <a:pt x="12" y="5"/>
                  </a:cubicBezTo>
                  <a:moveTo>
                    <a:pt x="20" y="0"/>
                  </a:moveTo>
                  <a:cubicBezTo>
                    <a:pt x="19" y="1"/>
                    <a:pt x="16" y="2"/>
                    <a:pt x="14" y="4"/>
                  </a:cubicBezTo>
                  <a:cubicBezTo>
                    <a:pt x="14" y="4"/>
                    <a:pt x="14" y="4"/>
                    <a:pt x="14" y="4"/>
                  </a:cubicBezTo>
                  <a:cubicBezTo>
                    <a:pt x="12" y="5"/>
                    <a:pt x="11" y="6"/>
                    <a:pt x="10" y="6"/>
                  </a:cubicBezTo>
                  <a:cubicBezTo>
                    <a:pt x="7" y="8"/>
                    <a:pt x="5" y="9"/>
                    <a:pt x="3" y="11"/>
                  </a:cubicBezTo>
                  <a:cubicBezTo>
                    <a:pt x="2" y="11"/>
                    <a:pt x="1" y="12"/>
                    <a:pt x="0" y="13"/>
                  </a:cubicBezTo>
                  <a:cubicBezTo>
                    <a:pt x="0" y="13"/>
                    <a:pt x="0" y="13"/>
                    <a:pt x="0" y="13"/>
                  </a:cubicBezTo>
                  <a:cubicBezTo>
                    <a:pt x="0" y="13"/>
                    <a:pt x="0" y="13"/>
                    <a:pt x="0" y="13"/>
                  </a:cubicBezTo>
                  <a:cubicBezTo>
                    <a:pt x="0" y="13"/>
                    <a:pt x="0" y="13"/>
                    <a:pt x="0" y="13"/>
                  </a:cubicBezTo>
                  <a:cubicBezTo>
                    <a:pt x="0" y="13"/>
                    <a:pt x="0" y="13"/>
                    <a:pt x="0" y="13"/>
                  </a:cubicBezTo>
                  <a:cubicBezTo>
                    <a:pt x="0" y="13"/>
                    <a:pt x="1" y="13"/>
                    <a:pt x="2" y="12"/>
                  </a:cubicBezTo>
                  <a:cubicBezTo>
                    <a:pt x="5" y="11"/>
                    <a:pt x="9" y="8"/>
                    <a:pt x="13" y="6"/>
                  </a:cubicBezTo>
                  <a:cubicBezTo>
                    <a:pt x="16" y="4"/>
                    <a:pt x="18" y="2"/>
                    <a:pt x="20" y="1"/>
                  </a:cubicBezTo>
                  <a:cubicBezTo>
                    <a:pt x="20" y="1"/>
                    <a:pt x="20" y="1"/>
                    <a:pt x="20" y="1"/>
                  </a:cubicBezTo>
                  <a:cubicBezTo>
                    <a:pt x="20" y="0"/>
                    <a:pt x="20" y="0"/>
                    <a:pt x="20" y="0"/>
                  </a:cubicBezTo>
                  <a:cubicBezTo>
                    <a:pt x="20" y="0"/>
                    <a:pt x="20" y="0"/>
                    <a:pt x="20" y="0"/>
                  </a:cubicBezTo>
                  <a:cubicBezTo>
                    <a:pt x="20" y="0"/>
                    <a:pt x="20" y="0"/>
                    <a:pt x="20" y="0"/>
                  </a:cubicBezTo>
                  <a:cubicBezTo>
                    <a:pt x="20" y="0"/>
                    <a:pt x="20" y="0"/>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Lao UI" panose="020B0502040204020203" pitchFamily="34" charset="0"/>
              </a:endParaRPr>
            </a:p>
          </p:txBody>
        </p:sp>
      </p:grpSp>
      <p:sp>
        <p:nvSpPr>
          <p:cNvPr id="599" name="文本框 598"/>
          <p:cNvSpPr txBox="1"/>
          <p:nvPr/>
        </p:nvSpPr>
        <p:spPr>
          <a:xfrm>
            <a:off x="206374" y="1038225"/>
            <a:ext cx="2941637" cy="1200329"/>
          </a:xfrm>
          <a:prstGeom prst="rect">
            <a:avLst/>
          </a:prstGeom>
          <a:noFill/>
        </p:spPr>
        <p:txBody>
          <a:bodyPr wrap="square">
            <a:spAutoFit/>
          </a:bodyPr>
          <a:lstStyle/>
          <a:p>
            <a:pPr>
              <a:defRPr/>
            </a:pPr>
            <a:r>
              <a:rPr lang="en-US" altLang="zh-CN" sz="7200" dirty="0" smtClean="0">
                <a:solidFill>
                  <a:schemeClr val="bg1"/>
                </a:solidFill>
                <a:latin typeface="Agency FB" panose="020B0503020202020204" pitchFamily="34" charset="0"/>
                <a:ea typeface="+mn-ea"/>
              </a:rPr>
              <a:t>20XX</a:t>
            </a:r>
            <a:endParaRPr lang="zh-CN" altLang="en-US" sz="7200" dirty="0">
              <a:solidFill>
                <a:schemeClr val="bg1"/>
              </a:solidFill>
              <a:latin typeface="Agency FB" panose="020B0503020202020204" pitchFamily="34" charset="0"/>
              <a:ea typeface="+mn-ea"/>
            </a:endParaRPr>
          </a:p>
        </p:txBody>
      </p:sp>
      <p:sp>
        <p:nvSpPr>
          <p:cNvPr id="600" name="文本框 599"/>
          <p:cNvSpPr txBox="1"/>
          <p:nvPr/>
        </p:nvSpPr>
        <p:spPr>
          <a:xfrm>
            <a:off x="206375" y="2190750"/>
            <a:ext cx="5400675" cy="830263"/>
          </a:xfrm>
          <a:prstGeom prst="rect">
            <a:avLst/>
          </a:prstGeom>
          <a:noFill/>
        </p:spPr>
        <p:txBody>
          <a:bodyPr>
            <a:spAutoFit/>
          </a:bodyPr>
          <a:lstStyle/>
          <a:p>
            <a:pPr>
              <a:defRPr/>
            </a:pPr>
            <a:r>
              <a:rPr lang="en-US" altLang="zh-CN" sz="4800" dirty="0">
                <a:solidFill>
                  <a:schemeClr val="bg1"/>
                </a:solidFill>
                <a:latin typeface="+mn-ea"/>
                <a:ea typeface="+mn-ea"/>
              </a:rPr>
              <a:t>BUSINESS REPORT</a:t>
            </a:r>
            <a:endParaRPr lang="zh-CN" altLang="en-US" sz="4800" dirty="0">
              <a:solidFill>
                <a:schemeClr val="bg1"/>
              </a:solidFill>
              <a:latin typeface="+mn-ea"/>
              <a:ea typeface="+mn-ea"/>
            </a:endParaRPr>
          </a:p>
        </p:txBody>
      </p:sp>
      <p:sp>
        <p:nvSpPr>
          <p:cNvPr id="601" name="Content Placeholder 2"/>
          <p:cNvSpPr txBox="1">
            <a:spLocks/>
          </p:cNvSpPr>
          <p:nvPr/>
        </p:nvSpPr>
        <p:spPr bwMode="auto">
          <a:xfrm>
            <a:off x="206375" y="3000375"/>
            <a:ext cx="58832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defRPr>
                <a:solidFill>
                  <a:schemeClr val="tx1"/>
                </a:solidFill>
                <a:latin typeface="Lao UI" panose="020B0604020202020204" pitchFamily="34" charset="0"/>
                <a:ea typeface="微软雅黑" panose="020B0503020204020204" pitchFamily="34" charset="-122"/>
              </a:defRPr>
            </a:lvl1pPr>
            <a:lvl2pPr marL="742950" indent="-285750" defTabSz="1087438">
              <a:defRPr>
                <a:solidFill>
                  <a:schemeClr val="tx1"/>
                </a:solidFill>
                <a:latin typeface="Lao UI" panose="020B0604020202020204" pitchFamily="34" charset="0"/>
                <a:ea typeface="微软雅黑" panose="020B0503020204020204" pitchFamily="34" charset="-122"/>
              </a:defRPr>
            </a:lvl2pPr>
            <a:lvl3pPr marL="1143000" indent="-228600" defTabSz="1087438">
              <a:defRPr>
                <a:solidFill>
                  <a:schemeClr val="tx1"/>
                </a:solidFill>
                <a:latin typeface="Lao UI" panose="020B0604020202020204" pitchFamily="34" charset="0"/>
                <a:ea typeface="微软雅黑" panose="020B0503020204020204" pitchFamily="34" charset="-122"/>
              </a:defRPr>
            </a:lvl3pPr>
            <a:lvl4pPr marL="1600200" indent="-228600" defTabSz="1087438">
              <a:defRPr>
                <a:solidFill>
                  <a:schemeClr val="tx1"/>
                </a:solidFill>
                <a:latin typeface="Lao UI" panose="020B0604020202020204" pitchFamily="34" charset="0"/>
                <a:ea typeface="微软雅黑" panose="020B0503020204020204" pitchFamily="34" charset="-122"/>
              </a:defRPr>
            </a:lvl4pPr>
            <a:lvl5pPr marL="2057400" indent="-228600" defTabSz="1087438">
              <a:defRPr>
                <a:solidFill>
                  <a:schemeClr val="tx1"/>
                </a:solidFill>
                <a:latin typeface="Lao UI" panose="020B0604020202020204" pitchFamily="34" charset="0"/>
                <a:ea typeface="微软雅黑" panose="020B0503020204020204" pitchFamily="34" charset="-122"/>
              </a:defRPr>
            </a:lvl5pPr>
            <a:lvl6pPr marL="25146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lnSpc>
                <a:spcPct val="120000"/>
              </a:lnSpc>
              <a:buFont typeface="Arial" panose="020B0604020202020204" pitchFamily="34" charset="0"/>
              <a:buNone/>
            </a:pPr>
            <a:r>
              <a:rPr lang="en-US" altLang="zh-CN" sz="1000">
                <a:solidFill>
                  <a:schemeClr val="bg1"/>
                </a:solidFill>
                <a:latin typeface="华文细黑" panose="02010600040101010101" pitchFamily="2" charset="-122"/>
                <a:ea typeface="华文细黑" panose="02010600040101010101" pitchFamily="2" charset="-122"/>
              </a:rPr>
              <a:t>Lorem ipsum dolor sit amen, consectetur adipisicing elite, sed do eiusmod temper incididunt UT labore et dolor magna aliquant. UT denim ad minim veniam, quis nostrud exercitation</a:t>
            </a:r>
            <a:endParaRPr lang="en-US" altLang="zh-CN" sz="100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99"/>
                                        </p:tgtEl>
                                        <p:attrNameLst>
                                          <p:attrName>style.visibility</p:attrName>
                                        </p:attrNameLst>
                                      </p:cBhvr>
                                      <p:to>
                                        <p:strVal val="visible"/>
                                      </p:to>
                                    </p:set>
                                    <p:animEffect transition="in" filter="fade">
                                      <p:cBhvr>
                                        <p:cTn id="7" dur="600"/>
                                        <p:tgtEl>
                                          <p:spTgt spid="599"/>
                                        </p:tgtEl>
                                      </p:cBhvr>
                                    </p:animEffect>
                                  </p:childTnLst>
                                </p:cTn>
                              </p:par>
                              <p:par>
                                <p:cTn id="8" presetID="35" presetClass="path" presetSubtype="0" decel="100000" fill="hold" grpId="1" nodeType="withEffect">
                                  <p:stCondLst>
                                    <p:cond delay="0"/>
                                  </p:stCondLst>
                                  <p:childTnLst>
                                    <p:animMotion origin="layout" path="M -0.05555 0.00031 L -1.11111E-6 0.00031 " pathEditMode="relative" rAng="0" ptsTypes="AA">
                                      <p:cBhvr>
                                        <p:cTn id="9" dur="800" fill="hold"/>
                                        <p:tgtEl>
                                          <p:spTgt spid="599"/>
                                        </p:tgtEl>
                                        <p:attrNameLst>
                                          <p:attrName>ppt_x</p:attrName>
                                          <p:attrName>ppt_y</p:attrName>
                                        </p:attrNameLst>
                                      </p:cBhvr>
                                      <p:rCtr x="2778" y="0"/>
                                    </p:animMotion>
                                  </p:childTnLst>
                                </p:cTn>
                              </p:par>
                            </p:childTnLst>
                          </p:cTn>
                        </p:par>
                        <p:par>
                          <p:cTn id="10" fill="hold" nodeType="afterGroup">
                            <p:stCondLst>
                              <p:cond delay="800"/>
                            </p:stCondLst>
                            <p:childTnLst>
                              <p:par>
                                <p:cTn id="11" presetID="56" presetClass="entr" presetSubtype="0" fill="hold" grpId="0" nodeType="afterEffect">
                                  <p:stCondLst>
                                    <p:cond delay="0"/>
                                  </p:stCondLst>
                                  <p:iterate type="lt">
                                    <p:tmPct val="15000"/>
                                  </p:iterate>
                                  <p:childTnLst>
                                    <p:set>
                                      <p:cBhvr>
                                        <p:cTn id="12" dur="1" fill="hold">
                                          <p:stCondLst>
                                            <p:cond delay="0"/>
                                          </p:stCondLst>
                                        </p:cTn>
                                        <p:tgtEl>
                                          <p:spTgt spid="600"/>
                                        </p:tgtEl>
                                        <p:attrNameLst>
                                          <p:attrName>style.visibility</p:attrName>
                                        </p:attrNameLst>
                                      </p:cBhvr>
                                      <p:to>
                                        <p:strVal val="visible"/>
                                      </p:to>
                                    </p:set>
                                    <p:anim by="(-#ppt_w*2)" calcmode="lin" valueType="num">
                                      <p:cBhvr rctx="PPT">
                                        <p:cTn id="13" dur="500" autoRev="1" fill="hold">
                                          <p:stCondLst>
                                            <p:cond delay="0"/>
                                          </p:stCondLst>
                                        </p:cTn>
                                        <p:tgtEl>
                                          <p:spTgt spid="600"/>
                                        </p:tgtEl>
                                        <p:attrNameLst>
                                          <p:attrName>ppt_w</p:attrName>
                                        </p:attrNameLst>
                                      </p:cBhvr>
                                    </p:anim>
                                    <p:anim by="(#ppt_w*0.50)" calcmode="lin" valueType="num">
                                      <p:cBhvr>
                                        <p:cTn id="14" dur="500" decel="50000" autoRev="1" fill="hold">
                                          <p:stCondLst>
                                            <p:cond delay="0"/>
                                          </p:stCondLst>
                                        </p:cTn>
                                        <p:tgtEl>
                                          <p:spTgt spid="600"/>
                                        </p:tgtEl>
                                        <p:attrNameLst>
                                          <p:attrName>ppt_x</p:attrName>
                                        </p:attrNameLst>
                                      </p:cBhvr>
                                    </p:anim>
                                    <p:anim from="(-#ppt_h/2)" to="(#ppt_y)" calcmode="lin" valueType="num">
                                      <p:cBhvr>
                                        <p:cTn id="15" dur="1000" fill="hold">
                                          <p:stCondLst>
                                            <p:cond delay="0"/>
                                          </p:stCondLst>
                                        </p:cTn>
                                        <p:tgtEl>
                                          <p:spTgt spid="600"/>
                                        </p:tgtEl>
                                        <p:attrNameLst>
                                          <p:attrName>ppt_y</p:attrName>
                                        </p:attrNameLst>
                                      </p:cBhvr>
                                    </p:anim>
                                    <p:animRot by="21600000">
                                      <p:cBhvr>
                                        <p:cTn id="16" dur="1000" fill="hold">
                                          <p:stCondLst>
                                            <p:cond delay="0"/>
                                          </p:stCondLst>
                                        </p:cTn>
                                        <p:tgtEl>
                                          <p:spTgt spid="600"/>
                                        </p:tgtEl>
                                        <p:attrNameLst>
                                          <p:attrName>r</p:attrName>
                                        </p:attrNameLst>
                                      </p:cBhvr>
                                    </p:animRot>
                                  </p:childTnLst>
                                </p:cTn>
                              </p:par>
                            </p:childTnLst>
                          </p:cTn>
                        </p:par>
                        <p:par>
                          <p:cTn id="17" fill="hold" nodeType="afterGroup">
                            <p:stCondLst>
                              <p:cond delay="3750"/>
                            </p:stCondLst>
                            <p:childTnLst>
                              <p:par>
                                <p:cTn id="18" presetID="10" presetClass="entr" presetSubtype="0" fill="hold" grpId="0" nodeType="afterEffect">
                                  <p:stCondLst>
                                    <p:cond delay="0"/>
                                  </p:stCondLst>
                                  <p:iterate type="lt">
                                    <p:tmPct val="10000"/>
                                  </p:iterate>
                                  <p:childTnLst>
                                    <p:set>
                                      <p:cBhvr>
                                        <p:cTn id="19" dur="1" fill="hold">
                                          <p:stCondLst>
                                            <p:cond delay="0"/>
                                          </p:stCondLst>
                                        </p:cTn>
                                        <p:tgtEl>
                                          <p:spTgt spid="601"/>
                                        </p:tgtEl>
                                        <p:attrNameLst>
                                          <p:attrName>style.visibility</p:attrName>
                                        </p:attrNameLst>
                                      </p:cBhvr>
                                      <p:to>
                                        <p:strVal val="visible"/>
                                      </p:to>
                                    </p:set>
                                    <p:animEffect transition="in" filter="fade">
                                      <p:cBhvr>
                                        <p:cTn id="20" dur="250"/>
                                        <p:tgtEl>
                                          <p:spTgt spid="601"/>
                                        </p:tgtEl>
                                      </p:cBhvr>
                                    </p:animEffect>
                                  </p:childTnLst>
                                </p:cTn>
                              </p:par>
                            </p:childTnLst>
                          </p:cTn>
                        </p:par>
                        <p:par>
                          <p:cTn id="21" fill="hold" nodeType="afterGroup">
                            <p:stCondLst>
                              <p:cond delay="7775"/>
                            </p:stCondLst>
                            <p:childTnLst>
                              <p:par>
                                <p:cTn id="22" presetID="2" presetClass="entr" presetSubtype="2" decel="10000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1+#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9" grpId="0"/>
      <p:bldP spid="599" grpId="1"/>
      <p:bldP spid="600" grpId="0"/>
      <p:bldP spid="60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03648" y="2355726"/>
            <a:ext cx="5218095"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8673927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4" name="组合 3"/>
          <p:cNvGrpSpPr>
            <a:grpSpLocks/>
          </p:cNvGrpSpPr>
          <p:nvPr/>
        </p:nvGrpSpPr>
        <p:grpSpPr bwMode="auto">
          <a:xfrm>
            <a:off x="1771650" y="1573213"/>
            <a:ext cx="1428750" cy="1657350"/>
            <a:chOff x="1772354" y="1534077"/>
            <a:chExt cx="1427586" cy="1656000"/>
          </a:xfrm>
        </p:grpSpPr>
        <p:sp>
          <p:nvSpPr>
            <p:cNvPr id="2" name="六边形 1"/>
            <p:cNvSpPr>
              <a:spLocks noChangeAspect="1"/>
            </p:cNvSpPr>
            <p:nvPr/>
          </p:nvSpPr>
          <p:spPr>
            <a:xfrm rot="16200000">
              <a:off x="1658147" y="1648284"/>
              <a:ext cx="1656000" cy="1427586"/>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273" name="文本框 2"/>
            <p:cNvSpPr txBox="1">
              <a:spLocks noChangeArrowheads="1"/>
            </p:cNvSpPr>
            <p:nvPr/>
          </p:nvSpPr>
          <p:spPr bwMode="auto">
            <a:xfrm>
              <a:off x="1835696" y="1635646"/>
              <a:ext cx="1224644"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algn="ctr"/>
              <a:r>
                <a:rPr lang="en-US" altLang="zh-CN" sz="8800">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1</a:t>
              </a:r>
              <a:endParaRPr lang="zh-CN" altLang="en-US" sz="8800">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15" name="文本框 14"/>
          <p:cNvSpPr txBox="1"/>
          <p:nvPr/>
        </p:nvSpPr>
        <p:spPr bwMode="auto">
          <a:xfrm>
            <a:off x="3924300" y="1563688"/>
            <a:ext cx="3168650" cy="830262"/>
          </a:xfrm>
          <a:prstGeom prst="rect">
            <a:avLst/>
          </a:prstGeom>
          <a:noFill/>
        </p:spPr>
        <p:txBody>
          <a:bodyPr>
            <a:spAutoFit/>
          </a:bodyPr>
          <a:lstStyle/>
          <a:p>
            <a:pPr eaLnBrk="1" fontAlgn="auto" hangingPunct="1">
              <a:spcBef>
                <a:spcPts val="0"/>
              </a:spcBef>
              <a:spcAft>
                <a:spcPts val="0"/>
              </a:spcAft>
              <a:defRPr/>
            </a:pPr>
            <a:r>
              <a:rPr lang="en-US" altLang="zh-CN" sz="4800" dirty="0">
                <a:solidFill>
                  <a:schemeClr val="bg1">
                    <a:lumMod val="95000"/>
                  </a:schemeClr>
                </a:solidFill>
                <a:latin typeface="华文细黑" panose="02010600040101010101" pitchFamily="2" charset="-122"/>
                <a:ea typeface="华文细黑" panose="02010600040101010101" pitchFamily="2" charset="-122"/>
                <a:cs typeface="Arial" pitchFamily="34" charset="0"/>
              </a:rPr>
              <a:t>PART ONE</a:t>
            </a:r>
            <a:endParaRPr lang="zh-CN" altLang="en-US" sz="4800" baseline="-3000" dirty="0">
              <a:solidFill>
                <a:schemeClr val="bg1">
                  <a:lumMod val="95000"/>
                </a:schemeClr>
              </a:solidFill>
              <a:latin typeface="华文细黑" panose="02010600040101010101" pitchFamily="2" charset="-122"/>
              <a:ea typeface="华文细黑" panose="02010600040101010101" pitchFamily="2" charset="-122"/>
              <a:cs typeface="Arial" pitchFamily="34" charset="0"/>
            </a:endParaRPr>
          </a:p>
        </p:txBody>
      </p:sp>
      <p:sp>
        <p:nvSpPr>
          <p:cNvPr id="17" name="TextBox 111"/>
          <p:cNvSpPr txBox="1">
            <a:spLocks noChangeArrowheads="1"/>
          </p:cNvSpPr>
          <p:nvPr/>
        </p:nvSpPr>
        <p:spPr bwMode="auto">
          <a:xfrm>
            <a:off x="3924300" y="2344738"/>
            <a:ext cx="4268788"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eaLnBrk="1" hangingPunct="1">
              <a:lnSpc>
                <a:spcPct val="120000"/>
              </a:lnSpc>
              <a:defRPr/>
            </a:pP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 Click here to modify the text </a:t>
            </a:r>
            <a:endParaRPr lang="zh-CN" altLang="en-US" sz="1050" baseline="-30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Effect transition="in" filter="fade">
                                      <p:cBhvr>
                                        <p:cTn id="9" dur="250"/>
                                        <p:tgtEl>
                                          <p:spTgt spid="4"/>
                                        </p:tgtEl>
                                      </p:cBhvr>
                                    </p:animEffect>
                                  </p:childTnLst>
                                </p:cTn>
                              </p:par>
                              <p:par>
                                <p:cTn id="10" presetID="6" presetClass="emph" presetSubtype="0" decel="100000" fill="hold" nodeType="withEffect">
                                  <p:stCondLst>
                                    <p:cond delay="200"/>
                                  </p:stCondLst>
                                  <p:childTnLst>
                                    <p:animScale>
                                      <p:cBhvr>
                                        <p:cTn id="11" dur="250" fill="hold"/>
                                        <p:tgtEl>
                                          <p:spTgt spid="4"/>
                                        </p:tgtEl>
                                      </p:cBhvr>
                                      <p:by x="110000" y="110000"/>
                                    </p:animScale>
                                  </p:childTnLst>
                                </p:cTn>
                              </p:par>
                              <p:par>
                                <p:cTn id="12" presetID="6" presetClass="emph" presetSubtype="0" decel="100000" fill="hold" nodeType="withEffect">
                                  <p:stCondLst>
                                    <p:cond delay="300"/>
                                  </p:stCondLst>
                                  <p:childTnLst>
                                    <p:animScale>
                                      <p:cBhvr>
                                        <p:cTn id="13" dur="250" fill="hold"/>
                                        <p:tgtEl>
                                          <p:spTgt spid="4"/>
                                        </p:tgtEl>
                                      </p:cBhvr>
                                      <p:by x="91000" y="91000"/>
                                    </p:animScale>
                                  </p:childTnLst>
                                </p:cTn>
                              </p:par>
                            </p:childTnLst>
                          </p:cTn>
                        </p:par>
                        <p:par>
                          <p:cTn id="14" fill="hold" nodeType="afterGroup">
                            <p:stCondLst>
                              <p:cond delay="55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125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nodeType="afterGroup">
                            <p:stCondLst>
                              <p:cond delay="175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a:spLocks noChangeArrowheads="1"/>
          </p:cNvSpPr>
          <p:nvPr/>
        </p:nvSpPr>
        <p:spPr bwMode="auto">
          <a:xfrm>
            <a:off x="468313" y="1447800"/>
            <a:ext cx="8518525"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lnSpc>
                <a:spcPct val="130000"/>
              </a:lnSpc>
            </a:pPr>
            <a:r>
              <a:rPr lang="en-US" altLang="zh-CN" sz="1200">
                <a:solidFill>
                  <a:schemeClr val="bg1"/>
                </a:solidFill>
                <a:latin typeface="华文细黑" panose="02010600040101010101" pitchFamily="2" charset="-122"/>
              </a:rPr>
              <a:t>There are many variations of passages of Lorem available, but the majority have suffered alteration in some form, by injected humor, or randomized words which don't look even slightly believable. There are many variations of passages of</a:t>
            </a:r>
            <a:endParaRPr lang="zh-CN" altLang="en-US" sz="1200">
              <a:solidFill>
                <a:schemeClr val="bg1"/>
              </a:solidFill>
              <a:latin typeface="华文细黑" panose="02010600040101010101" pitchFamily="2" charset="-122"/>
            </a:endParaRPr>
          </a:p>
        </p:txBody>
      </p:sp>
      <p:grpSp>
        <p:nvGrpSpPr>
          <p:cNvPr id="22" name="组合 21"/>
          <p:cNvGrpSpPr>
            <a:grpSpLocks/>
          </p:cNvGrpSpPr>
          <p:nvPr/>
        </p:nvGrpSpPr>
        <p:grpSpPr bwMode="auto">
          <a:xfrm>
            <a:off x="468313" y="2389188"/>
            <a:ext cx="2555875" cy="1025525"/>
            <a:chOff x="290945" y="2874818"/>
            <a:chExt cx="2556164" cy="1025051"/>
          </a:xfrm>
        </p:grpSpPr>
        <p:grpSp>
          <p:nvGrpSpPr>
            <p:cNvPr id="13346" name="组合 22"/>
            <p:cNvGrpSpPr>
              <a:grpSpLocks/>
            </p:cNvGrpSpPr>
            <p:nvPr/>
          </p:nvGrpSpPr>
          <p:grpSpPr bwMode="auto">
            <a:xfrm>
              <a:off x="374073" y="2874818"/>
              <a:ext cx="387927" cy="387927"/>
              <a:chOff x="374073" y="2874818"/>
              <a:chExt cx="387927" cy="387927"/>
            </a:xfrm>
          </p:grpSpPr>
          <p:sp>
            <p:nvSpPr>
              <p:cNvPr id="26" name="矩形 25"/>
              <p:cNvSpPr/>
              <p:nvPr/>
            </p:nvSpPr>
            <p:spPr>
              <a:xfrm>
                <a:off x="373504" y="2874818"/>
                <a:ext cx="388981" cy="38717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endParaRPr>
              </a:p>
            </p:txBody>
          </p:sp>
          <p:sp>
            <p:nvSpPr>
              <p:cNvPr id="13350" name="文本框 26"/>
              <p:cNvSpPr txBox="1">
                <a:spLocks noChangeArrowheads="1"/>
              </p:cNvSpPr>
              <p:nvPr/>
            </p:nvSpPr>
            <p:spPr bwMode="auto">
              <a:xfrm>
                <a:off x="374073" y="291638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zh-CN" altLang="en-US" sz="1600">
                    <a:solidFill>
                      <a:schemeClr val="bg1"/>
                    </a:solidFill>
                    <a:latin typeface="FontAwesome" panose="020B0604020202020204" pitchFamily="2" charset="0"/>
                  </a:rPr>
                  <a:t></a:t>
                </a:r>
                <a:endParaRPr lang="zh-CN" altLang="en-US" sz="1600">
                  <a:solidFill>
                    <a:schemeClr val="bg1"/>
                  </a:solidFill>
                  <a:latin typeface="华文细黑" panose="02010600040101010101" pitchFamily="2" charset="-122"/>
                </a:endParaRPr>
              </a:p>
            </p:txBody>
          </p:sp>
        </p:grpSp>
        <p:sp>
          <p:nvSpPr>
            <p:cNvPr id="13347" name="文本框 23"/>
            <p:cNvSpPr txBox="1">
              <a:spLocks noChangeArrowheads="1"/>
            </p:cNvSpPr>
            <p:nvPr/>
          </p:nvSpPr>
          <p:spPr bwMode="auto">
            <a:xfrm>
              <a:off x="762000" y="3028098"/>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1200">
                  <a:solidFill>
                    <a:schemeClr val="bg1"/>
                  </a:solidFill>
                  <a:latin typeface="华文细黑" panose="02010600040101010101" pitchFamily="2" charset="-122"/>
                </a:rPr>
                <a:t>VIDEO ANIMATION</a:t>
              </a:r>
              <a:endParaRPr lang="zh-CN" altLang="en-US" sz="1200">
                <a:solidFill>
                  <a:schemeClr val="bg1"/>
                </a:solidFill>
                <a:latin typeface="华文细黑" panose="02010600040101010101" pitchFamily="2" charset="-122"/>
              </a:endParaRPr>
            </a:p>
          </p:txBody>
        </p:sp>
        <p:sp>
          <p:nvSpPr>
            <p:cNvPr id="13348" name="文本框 24"/>
            <p:cNvSpPr txBox="1">
              <a:spLocks noChangeArrowheads="1"/>
            </p:cNvSpPr>
            <p:nvPr/>
          </p:nvSpPr>
          <p:spPr bwMode="auto">
            <a:xfrm>
              <a:off x="290945" y="3345871"/>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1000">
                  <a:solidFill>
                    <a:schemeClr val="bg1"/>
                  </a:solidFill>
                  <a:latin typeface="华文细黑" panose="02010600040101010101" pitchFamily="2" charset="-122"/>
                </a:rPr>
                <a:t>There are many variations of passages of Lorem available, but the majority have suffered alteration</a:t>
              </a:r>
              <a:endParaRPr lang="zh-CN" altLang="en-US" sz="1000">
                <a:solidFill>
                  <a:schemeClr val="bg1"/>
                </a:solidFill>
                <a:latin typeface="华文细黑" panose="02010600040101010101" pitchFamily="2" charset="-122"/>
              </a:endParaRPr>
            </a:p>
          </p:txBody>
        </p:sp>
      </p:grpSp>
      <p:grpSp>
        <p:nvGrpSpPr>
          <p:cNvPr id="28" name="组合 27"/>
          <p:cNvGrpSpPr>
            <a:grpSpLocks/>
          </p:cNvGrpSpPr>
          <p:nvPr/>
        </p:nvGrpSpPr>
        <p:grpSpPr bwMode="auto">
          <a:xfrm>
            <a:off x="3325813" y="2389188"/>
            <a:ext cx="2555875" cy="1025525"/>
            <a:chOff x="290945" y="2874818"/>
            <a:chExt cx="2556164" cy="1025051"/>
          </a:xfrm>
        </p:grpSpPr>
        <p:grpSp>
          <p:nvGrpSpPr>
            <p:cNvPr id="13341" name="组合 28"/>
            <p:cNvGrpSpPr>
              <a:grpSpLocks/>
            </p:cNvGrpSpPr>
            <p:nvPr/>
          </p:nvGrpSpPr>
          <p:grpSpPr bwMode="auto">
            <a:xfrm>
              <a:off x="374073" y="2874818"/>
              <a:ext cx="387927" cy="387927"/>
              <a:chOff x="374073" y="2874818"/>
              <a:chExt cx="387927" cy="387927"/>
            </a:xfrm>
          </p:grpSpPr>
          <p:sp>
            <p:nvSpPr>
              <p:cNvPr id="32" name="矩形 31"/>
              <p:cNvSpPr/>
              <p:nvPr/>
            </p:nvSpPr>
            <p:spPr>
              <a:xfrm>
                <a:off x="373504" y="2874818"/>
                <a:ext cx="388981" cy="38717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endParaRPr>
              </a:p>
            </p:txBody>
          </p:sp>
          <p:sp>
            <p:nvSpPr>
              <p:cNvPr id="13345" name="文本框 32"/>
              <p:cNvSpPr txBox="1">
                <a:spLocks noChangeArrowheads="1"/>
              </p:cNvSpPr>
              <p:nvPr/>
            </p:nvSpPr>
            <p:spPr bwMode="auto">
              <a:xfrm>
                <a:off x="374073" y="291638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zh-CN" altLang="en-US" sz="1600">
                    <a:solidFill>
                      <a:schemeClr val="bg1"/>
                    </a:solidFill>
                    <a:latin typeface="FontAwesome" panose="020B0604020202020204" pitchFamily="2" charset="0"/>
                  </a:rPr>
                  <a:t></a:t>
                </a:r>
                <a:endParaRPr lang="zh-CN" altLang="en-US" sz="1600">
                  <a:solidFill>
                    <a:schemeClr val="bg1"/>
                  </a:solidFill>
                  <a:latin typeface="华文细黑" panose="02010600040101010101" pitchFamily="2" charset="-122"/>
                </a:endParaRPr>
              </a:p>
            </p:txBody>
          </p:sp>
        </p:grpSp>
        <p:sp>
          <p:nvSpPr>
            <p:cNvPr id="13342" name="文本框 29"/>
            <p:cNvSpPr txBox="1">
              <a:spLocks noChangeArrowheads="1"/>
            </p:cNvSpPr>
            <p:nvPr/>
          </p:nvSpPr>
          <p:spPr bwMode="auto">
            <a:xfrm>
              <a:off x="762000" y="3028098"/>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1200">
                  <a:solidFill>
                    <a:schemeClr val="bg1"/>
                  </a:solidFill>
                  <a:latin typeface="华文细黑" panose="02010600040101010101" pitchFamily="2" charset="-122"/>
                </a:rPr>
                <a:t>PHOTOGRAPHY</a:t>
              </a:r>
              <a:endParaRPr lang="zh-CN" altLang="en-US" sz="1200">
                <a:solidFill>
                  <a:schemeClr val="bg1"/>
                </a:solidFill>
                <a:latin typeface="华文细黑" panose="02010600040101010101" pitchFamily="2" charset="-122"/>
              </a:endParaRPr>
            </a:p>
          </p:txBody>
        </p:sp>
        <p:sp>
          <p:nvSpPr>
            <p:cNvPr id="13343" name="文本框 30"/>
            <p:cNvSpPr txBox="1">
              <a:spLocks noChangeArrowheads="1"/>
            </p:cNvSpPr>
            <p:nvPr/>
          </p:nvSpPr>
          <p:spPr bwMode="auto">
            <a:xfrm>
              <a:off x="290945" y="3345871"/>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1000">
                  <a:solidFill>
                    <a:schemeClr val="bg1"/>
                  </a:solidFill>
                  <a:latin typeface="华文细黑" panose="02010600040101010101" pitchFamily="2" charset="-122"/>
                </a:rPr>
                <a:t>There are many variations of passages of Lorem available, but the majority have suffered alteration</a:t>
              </a:r>
              <a:endParaRPr lang="zh-CN" altLang="en-US" sz="1000">
                <a:solidFill>
                  <a:schemeClr val="bg1"/>
                </a:solidFill>
                <a:latin typeface="华文细黑" panose="02010600040101010101" pitchFamily="2" charset="-122"/>
              </a:endParaRPr>
            </a:p>
          </p:txBody>
        </p:sp>
      </p:grpSp>
      <p:grpSp>
        <p:nvGrpSpPr>
          <p:cNvPr id="34" name="组合 33"/>
          <p:cNvGrpSpPr>
            <a:grpSpLocks/>
          </p:cNvGrpSpPr>
          <p:nvPr/>
        </p:nvGrpSpPr>
        <p:grpSpPr bwMode="auto">
          <a:xfrm>
            <a:off x="6183313" y="2389188"/>
            <a:ext cx="2555875" cy="1025525"/>
            <a:chOff x="290945" y="2874818"/>
            <a:chExt cx="2556164" cy="1025051"/>
          </a:xfrm>
        </p:grpSpPr>
        <p:grpSp>
          <p:nvGrpSpPr>
            <p:cNvPr id="13336" name="组合 34"/>
            <p:cNvGrpSpPr>
              <a:grpSpLocks/>
            </p:cNvGrpSpPr>
            <p:nvPr/>
          </p:nvGrpSpPr>
          <p:grpSpPr bwMode="auto">
            <a:xfrm>
              <a:off x="374073" y="2874818"/>
              <a:ext cx="387927" cy="387927"/>
              <a:chOff x="374073" y="2874818"/>
              <a:chExt cx="387927" cy="387927"/>
            </a:xfrm>
          </p:grpSpPr>
          <p:sp>
            <p:nvSpPr>
              <p:cNvPr id="38" name="矩形 37"/>
              <p:cNvSpPr/>
              <p:nvPr/>
            </p:nvSpPr>
            <p:spPr>
              <a:xfrm>
                <a:off x="373504" y="2874818"/>
                <a:ext cx="388981" cy="38717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endParaRPr>
              </a:p>
            </p:txBody>
          </p:sp>
          <p:sp>
            <p:nvSpPr>
              <p:cNvPr id="13340" name="文本框 38"/>
              <p:cNvSpPr txBox="1">
                <a:spLocks noChangeArrowheads="1"/>
              </p:cNvSpPr>
              <p:nvPr/>
            </p:nvSpPr>
            <p:spPr bwMode="auto">
              <a:xfrm>
                <a:off x="374073" y="291638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zh-CN" altLang="en-US" sz="1600">
                    <a:solidFill>
                      <a:schemeClr val="bg1"/>
                    </a:solidFill>
                    <a:latin typeface="FontAwesome" panose="020B0604020202020204" pitchFamily="2" charset="0"/>
                  </a:rPr>
                  <a:t></a:t>
                </a:r>
                <a:endParaRPr lang="zh-CN" altLang="en-US" sz="1600">
                  <a:solidFill>
                    <a:schemeClr val="bg1"/>
                  </a:solidFill>
                  <a:latin typeface="华文细黑" panose="02010600040101010101" pitchFamily="2" charset="-122"/>
                </a:endParaRPr>
              </a:p>
            </p:txBody>
          </p:sp>
        </p:grpSp>
        <p:sp>
          <p:nvSpPr>
            <p:cNvPr id="13337" name="文本框 35"/>
            <p:cNvSpPr txBox="1">
              <a:spLocks noChangeArrowheads="1"/>
            </p:cNvSpPr>
            <p:nvPr/>
          </p:nvSpPr>
          <p:spPr bwMode="auto">
            <a:xfrm>
              <a:off x="762000" y="3028098"/>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1200">
                  <a:solidFill>
                    <a:schemeClr val="bg1"/>
                  </a:solidFill>
                  <a:latin typeface="华文细黑" panose="02010600040101010101" pitchFamily="2" charset="-122"/>
                </a:rPr>
                <a:t>SEO OPITIMZED</a:t>
              </a:r>
              <a:endParaRPr lang="zh-CN" altLang="en-US" sz="1200">
                <a:solidFill>
                  <a:schemeClr val="bg1"/>
                </a:solidFill>
                <a:latin typeface="华文细黑" panose="02010600040101010101" pitchFamily="2" charset="-122"/>
              </a:endParaRPr>
            </a:p>
          </p:txBody>
        </p:sp>
        <p:sp>
          <p:nvSpPr>
            <p:cNvPr id="13338" name="文本框 36"/>
            <p:cNvSpPr txBox="1">
              <a:spLocks noChangeArrowheads="1"/>
            </p:cNvSpPr>
            <p:nvPr/>
          </p:nvSpPr>
          <p:spPr bwMode="auto">
            <a:xfrm>
              <a:off x="290945" y="3345871"/>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1000">
                  <a:solidFill>
                    <a:schemeClr val="bg1"/>
                  </a:solidFill>
                  <a:latin typeface="华文细黑" panose="02010600040101010101" pitchFamily="2" charset="-122"/>
                </a:rPr>
                <a:t>There are many variations of passages of Lorem available, but the majority have suffered alteration</a:t>
              </a:r>
              <a:endParaRPr lang="zh-CN" altLang="en-US" sz="1000">
                <a:solidFill>
                  <a:schemeClr val="bg1"/>
                </a:solidFill>
                <a:latin typeface="华文细黑" panose="02010600040101010101" pitchFamily="2" charset="-122"/>
              </a:endParaRPr>
            </a:p>
          </p:txBody>
        </p:sp>
      </p:grpSp>
      <p:grpSp>
        <p:nvGrpSpPr>
          <p:cNvPr id="40" name="组合 39"/>
          <p:cNvGrpSpPr>
            <a:grpSpLocks/>
          </p:cNvGrpSpPr>
          <p:nvPr/>
        </p:nvGrpSpPr>
        <p:grpSpPr bwMode="auto">
          <a:xfrm>
            <a:off x="468313" y="3633788"/>
            <a:ext cx="2555875" cy="1025525"/>
            <a:chOff x="290945" y="2874818"/>
            <a:chExt cx="2556164" cy="1025051"/>
          </a:xfrm>
        </p:grpSpPr>
        <p:grpSp>
          <p:nvGrpSpPr>
            <p:cNvPr id="13331" name="组合 40"/>
            <p:cNvGrpSpPr>
              <a:grpSpLocks/>
            </p:cNvGrpSpPr>
            <p:nvPr/>
          </p:nvGrpSpPr>
          <p:grpSpPr bwMode="auto">
            <a:xfrm>
              <a:off x="374073" y="2874818"/>
              <a:ext cx="387927" cy="387927"/>
              <a:chOff x="374073" y="2874818"/>
              <a:chExt cx="387927" cy="387927"/>
            </a:xfrm>
          </p:grpSpPr>
          <p:sp>
            <p:nvSpPr>
              <p:cNvPr id="44" name="矩形 43"/>
              <p:cNvSpPr/>
              <p:nvPr/>
            </p:nvSpPr>
            <p:spPr>
              <a:xfrm>
                <a:off x="373504" y="2874818"/>
                <a:ext cx="388981" cy="38717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endParaRPr>
              </a:p>
            </p:txBody>
          </p:sp>
          <p:sp>
            <p:nvSpPr>
              <p:cNvPr id="13335" name="文本框 44"/>
              <p:cNvSpPr txBox="1">
                <a:spLocks noChangeArrowheads="1"/>
              </p:cNvSpPr>
              <p:nvPr/>
            </p:nvSpPr>
            <p:spPr bwMode="auto">
              <a:xfrm>
                <a:off x="374073" y="291638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zh-CN" altLang="en-US" sz="1600">
                    <a:solidFill>
                      <a:schemeClr val="bg1"/>
                    </a:solidFill>
                    <a:latin typeface="FontAwesome" panose="020B0604020202020204" pitchFamily="2" charset="0"/>
                  </a:rPr>
                  <a:t></a:t>
                </a:r>
                <a:endParaRPr lang="zh-CN" altLang="en-US" sz="1600">
                  <a:solidFill>
                    <a:schemeClr val="bg1"/>
                  </a:solidFill>
                  <a:latin typeface="华文细黑" panose="02010600040101010101" pitchFamily="2" charset="-122"/>
                </a:endParaRPr>
              </a:p>
            </p:txBody>
          </p:sp>
        </p:grpSp>
        <p:sp>
          <p:nvSpPr>
            <p:cNvPr id="13332" name="文本框 41"/>
            <p:cNvSpPr txBox="1">
              <a:spLocks noChangeArrowheads="1"/>
            </p:cNvSpPr>
            <p:nvPr/>
          </p:nvSpPr>
          <p:spPr bwMode="auto">
            <a:xfrm>
              <a:off x="762000" y="3028098"/>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1200">
                  <a:solidFill>
                    <a:schemeClr val="bg1"/>
                  </a:solidFill>
                  <a:latin typeface="华文细黑" panose="02010600040101010101" pitchFamily="2" charset="-122"/>
                </a:rPr>
                <a:t>VIDEO ANIMATION</a:t>
              </a:r>
              <a:endParaRPr lang="zh-CN" altLang="en-US" sz="1200">
                <a:solidFill>
                  <a:schemeClr val="bg1"/>
                </a:solidFill>
                <a:latin typeface="华文细黑" panose="02010600040101010101" pitchFamily="2" charset="-122"/>
              </a:endParaRPr>
            </a:p>
          </p:txBody>
        </p:sp>
        <p:sp>
          <p:nvSpPr>
            <p:cNvPr id="13333" name="文本框 42"/>
            <p:cNvSpPr txBox="1">
              <a:spLocks noChangeArrowheads="1"/>
            </p:cNvSpPr>
            <p:nvPr/>
          </p:nvSpPr>
          <p:spPr bwMode="auto">
            <a:xfrm>
              <a:off x="290945" y="3345871"/>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1000">
                  <a:solidFill>
                    <a:schemeClr val="bg1"/>
                  </a:solidFill>
                  <a:latin typeface="华文细黑" panose="02010600040101010101" pitchFamily="2" charset="-122"/>
                </a:rPr>
                <a:t>There are many variations of passages of Lorem available, but the majority have suffered alteration</a:t>
              </a:r>
              <a:endParaRPr lang="zh-CN" altLang="en-US" sz="1000">
                <a:solidFill>
                  <a:schemeClr val="bg1"/>
                </a:solidFill>
                <a:latin typeface="华文细黑" panose="02010600040101010101" pitchFamily="2" charset="-122"/>
              </a:endParaRPr>
            </a:p>
          </p:txBody>
        </p:sp>
      </p:grpSp>
      <p:grpSp>
        <p:nvGrpSpPr>
          <p:cNvPr id="46" name="组合 45"/>
          <p:cNvGrpSpPr>
            <a:grpSpLocks/>
          </p:cNvGrpSpPr>
          <p:nvPr/>
        </p:nvGrpSpPr>
        <p:grpSpPr bwMode="auto">
          <a:xfrm>
            <a:off x="3325813" y="3633788"/>
            <a:ext cx="2555875" cy="1025525"/>
            <a:chOff x="290945" y="2874818"/>
            <a:chExt cx="2556164" cy="1025051"/>
          </a:xfrm>
        </p:grpSpPr>
        <p:grpSp>
          <p:nvGrpSpPr>
            <p:cNvPr id="13326" name="组合 46"/>
            <p:cNvGrpSpPr>
              <a:grpSpLocks/>
            </p:cNvGrpSpPr>
            <p:nvPr/>
          </p:nvGrpSpPr>
          <p:grpSpPr bwMode="auto">
            <a:xfrm>
              <a:off x="374073" y="2874818"/>
              <a:ext cx="387927" cy="387927"/>
              <a:chOff x="374073" y="2874818"/>
              <a:chExt cx="387927" cy="387927"/>
            </a:xfrm>
          </p:grpSpPr>
          <p:sp>
            <p:nvSpPr>
              <p:cNvPr id="50" name="矩形 49"/>
              <p:cNvSpPr/>
              <p:nvPr/>
            </p:nvSpPr>
            <p:spPr>
              <a:xfrm>
                <a:off x="373504" y="2874818"/>
                <a:ext cx="388981" cy="38717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endParaRPr>
              </a:p>
            </p:txBody>
          </p:sp>
          <p:sp>
            <p:nvSpPr>
              <p:cNvPr id="13330" name="文本框 50"/>
              <p:cNvSpPr txBox="1">
                <a:spLocks noChangeArrowheads="1"/>
              </p:cNvSpPr>
              <p:nvPr/>
            </p:nvSpPr>
            <p:spPr bwMode="auto">
              <a:xfrm>
                <a:off x="374073" y="291638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zh-CN" altLang="en-US" sz="1600">
                    <a:solidFill>
                      <a:schemeClr val="bg1"/>
                    </a:solidFill>
                    <a:latin typeface="FontAwesome" panose="020B0604020202020204" pitchFamily="2" charset="0"/>
                  </a:rPr>
                  <a:t></a:t>
                </a:r>
                <a:endParaRPr lang="zh-CN" altLang="en-US" sz="1600">
                  <a:solidFill>
                    <a:schemeClr val="bg1"/>
                  </a:solidFill>
                  <a:latin typeface="华文细黑" panose="02010600040101010101" pitchFamily="2" charset="-122"/>
                </a:endParaRPr>
              </a:p>
            </p:txBody>
          </p:sp>
        </p:grpSp>
        <p:sp>
          <p:nvSpPr>
            <p:cNvPr id="13327" name="文本框 47"/>
            <p:cNvSpPr txBox="1">
              <a:spLocks noChangeArrowheads="1"/>
            </p:cNvSpPr>
            <p:nvPr/>
          </p:nvSpPr>
          <p:spPr bwMode="auto">
            <a:xfrm>
              <a:off x="762000" y="3028098"/>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1200">
                  <a:solidFill>
                    <a:schemeClr val="bg1"/>
                  </a:solidFill>
                  <a:latin typeface="华文细黑" panose="02010600040101010101" pitchFamily="2" charset="-122"/>
                </a:rPr>
                <a:t>PHOTOGRAPHY</a:t>
              </a:r>
              <a:endParaRPr lang="zh-CN" altLang="en-US" sz="1200">
                <a:solidFill>
                  <a:schemeClr val="bg1"/>
                </a:solidFill>
                <a:latin typeface="华文细黑" panose="02010600040101010101" pitchFamily="2" charset="-122"/>
              </a:endParaRPr>
            </a:p>
          </p:txBody>
        </p:sp>
        <p:sp>
          <p:nvSpPr>
            <p:cNvPr id="13328" name="文本框 48"/>
            <p:cNvSpPr txBox="1">
              <a:spLocks noChangeArrowheads="1"/>
            </p:cNvSpPr>
            <p:nvPr/>
          </p:nvSpPr>
          <p:spPr bwMode="auto">
            <a:xfrm>
              <a:off x="290945" y="3345871"/>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1000">
                  <a:solidFill>
                    <a:schemeClr val="bg1"/>
                  </a:solidFill>
                  <a:latin typeface="华文细黑" panose="02010600040101010101" pitchFamily="2" charset="-122"/>
                </a:rPr>
                <a:t>There are many variations of passages of Lorem available, but the majority have suffered alteration</a:t>
              </a:r>
              <a:endParaRPr lang="zh-CN" altLang="en-US" sz="1000">
                <a:solidFill>
                  <a:schemeClr val="bg1"/>
                </a:solidFill>
                <a:latin typeface="华文细黑" panose="02010600040101010101" pitchFamily="2" charset="-122"/>
              </a:endParaRPr>
            </a:p>
          </p:txBody>
        </p:sp>
      </p:grpSp>
      <p:grpSp>
        <p:nvGrpSpPr>
          <p:cNvPr id="52" name="组合 51"/>
          <p:cNvGrpSpPr>
            <a:grpSpLocks/>
          </p:cNvGrpSpPr>
          <p:nvPr/>
        </p:nvGrpSpPr>
        <p:grpSpPr bwMode="auto">
          <a:xfrm>
            <a:off x="6183313" y="3633788"/>
            <a:ext cx="2555875" cy="1025525"/>
            <a:chOff x="290945" y="2874818"/>
            <a:chExt cx="2556164" cy="1025051"/>
          </a:xfrm>
        </p:grpSpPr>
        <p:grpSp>
          <p:nvGrpSpPr>
            <p:cNvPr id="13321" name="组合 52"/>
            <p:cNvGrpSpPr>
              <a:grpSpLocks/>
            </p:cNvGrpSpPr>
            <p:nvPr/>
          </p:nvGrpSpPr>
          <p:grpSpPr bwMode="auto">
            <a:xfrm>
              <a:off x="374073" y="2874818"/>
              <a:ext cx="387927" cy="387927"/>
              <a:chOff x="374073" y="2874818"/>
              <a:chExt cx="387927" cy="387927"/>
            </a:xfrm>
          </p:grpSpPr>
          <p:sp>
            <p:nvSpPr>
              <p:cNvPr id="56" name="矩形 55"/>
              <p:cNvSpPr/>
              <p:nvPr/>
            </p:nvSpPr>
            <p:spPr>
              <a:xfrm>
                <a:off x="373504" y="2874818"/>
                <a:ext cx="388981" cy="38717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endParaRPr>
              </a:p>
            </p:txBody>
          </p:sp>
          <p:sp>
            <p:nvSpPr>
              <p:cNvPr id="13325" name="文本框 56"/>
              <p:cNvSpPr txBox="1">
                <a:spLocks noChangeArrowheads="1"/>
              </p:cNvSpPr>
              <p:nvPr/>
            </p:nvSpPr>
            <p:spPr bwMode="auto">
              <a:xfrm>
                <a:off x="374073" y="291638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zh-CN" altLang="en-US" sz="1600">
                    <a:solidFill>
                      <a:schemeClr val="bg1"/>
                    </a:solidFill>
                    <a:latin typeface="FontAwesome" panose="020B0604020202020204" pitchFamily="2" charset="0"/>
                  </a:rPr>
                  <a:t></a:t>
                </a:r>
                <a:endParaRPr lang="zh-CN" altLang="en-US" sz="1600">
                  <a:solidFill>
                    <a:schemeClr val="bg1"/>
                  </a:solidFill>
                  <a:latin typeface="华文细黑" panose="02010600040101010101" pitchFamily="2" charset="-122"/>
                </a:endParaRPr>
              </a:p>
            </p:txBody>
          </p:sp>
        </p:grpSp>
        <p:sp>
          <p:nvSpPr>
            <p:cNvPr id="13322" name="文本框 53"/>
            <p:cNvSpPr txBox="1">
              <a:spLocks noChangeArrowheads="1"/>
            </p:cNvSpPr>
            <p:nvPr/>
          </p:nvSpPr>
          <p:spPr bwMode="auto">
            <a:xfrm>
              <a:off x="762000" y="3028098"/>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1200">
                  <a:solidFill>
                    <a:schemeClr val="bg1"/>
                  </a:solidFill>
                  <a:latin typeface="华文细黑" panose="02010600040101010101" pitchFamily="2" charset="-122"/>
                </a:rPr>
                <a:t>SEO OPITIMZED</a:t>
              </a:r>
              <a:endParaRPr lang="zh-CN" altLang="en-US" sz="1200">
                <a:solidFill>
                  <a:schemeClr val="bg1"/>
                </a:solidFill>
                <a:latin typeface="华文细黑" panose="02010600040101010101" pitchFamily="2" charset="-122"/>
              </a:endParaRPr>
            </a:p>
          </p:txBody>
        </p:sp>
        <p:sp>
          <p:nvSpPr>
            <p:cNvPr id="13323" name="文本框 54"/>
            <p:cNvSpPr txBox="1">
              <a:spLocks noChangeArrowheads="1"/>
            </p:cNvSpPr>
            <p:nvPr/>
          </p:nvSpPr>
          <p:spPr bwMode="auto">
            <a:xfrm>
              <a:off x="290945" y="3345871"/>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1000">
                  <a:solidFill>
                    <a:schemeClr val="bg1"/>
                  </a:solidFill>
                  <a:latin typeface="华文细黑" panose="02010600040101010101" pitchFamily="2" charset="-122"/>
                </a:rPr>
                <a:t>There are many variations of passages of Lorem available, but the majority have suffered alteration</a:t>
              </a:r>
              <a:endParaRPr lang="zh-CN" altLang="en-US" sz="1000">
                <a:solidFill>
                  <a:schemeClr val="bg1"/>
                </a:solidFill>
                <a:latin typeface="华文细黑" panose="02010600040101010101" pitchFamily="2" charset="-122"/>
              </a:endParaRPr>
            </a:p>
          </p:txBody>
        </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500"/>
                                        <p:tgtEl>
                                          <p:spTgt spid="21"/>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par>
                                <p:cTn id="12" presetID="10" presetClass="entr" presetSubtype="0" fill="hold" nodeType="withEffect">
                                  <p:stCondLst>
                                    <p:cond delay="20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500"/>
                                        <p:tgtEl>
                                          <p:spTgt spid="28"/>
                                        </p:tgtEl>
                                      </p:cBhvr>
                                    </p:animEffect>
                                  </p:childTnLst>
                                </p:cTn>
                              </p:par>
                              <p:par>
                                <p:cTn id="15" presetID="10" presetClass="entr" presetSubtype="0" fill="hold" nodeType="withEffect">
                                  <p:stCondLst>
                                    <p:cond delay="40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par>
                                <p:cTn id="18" presetID="10" presetClass="entr" presetSubtype="0" fill="hold" nodeType="withEffect">
                                  <p:stCondLst>
                                    <p:cond delay="60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childTnLst>
                                </p:cTn>
                              </p:par>
                              <p:par>
                                <p:cTn id="21" presetID="10" presetClass="entr" presetSubtype="0" fill="hold" nodeType="withEffect">
                                  <p:stCondLst>
                                    <p:cond delay="80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500"/>
                                        <p:tgtEl>
                                          <p:spTgt spid="46"/>
                                        </p:tgtEl>
                                      </p:cBhvr>
                                    </p:animEffect>
                                  </p:childTnLst>
                                </p:cTn>
                              </p:par>
                              <p:par>
                                <p:cTn id="24" presetID="10" presetClass="entr" presetSubtype="0" fill="hold" nodeType="withEffect">
                                  <p:stCondLst>
                                    <p:cond delay="1000"/>
                                  </p:stCondLst>
                                  <p:childTnLst>
                                    <p:set>
                                      <p:cBhvr>
                                        <p:cTn id="25" dur="1" fill="hold">
                                          <p:stCondLst>
                                            <p:cond delay="0"/>
                                          </p:stCondLst>
                                        </p:cTn>
                                        <p:tgtEl>
                                          <p:spTgt spid="52"/>
                                        </p:tgtEl>
                                        <p:attrNameLst>
                                          <p:attrName>style.visibility</p:attrName>
                                        </p:attrNameLst>
                                      </p:cBhvr>
                                      <p:to>
                                        <p:strVal val="visible"/>
                                      </p:to>
                                    </p:set>
                                    <p:animEffect transition="in" filter="fade">
                                      <p:cBhvr>
                                        <p:cTn id="2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622300" y="1250950"/>
            <a:ext cx="3659188" cy="304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2"/>
          <p:cNvGrpSpPr>
            <a:grpSpLocks/>
          </p:cNvGrpSpPr>
          <p:nvPr/>
        </p:nvGrpSpPr>
        <p:grpSpPr bwMode="auto">
          <a:xfrm>
            <a:off x="4648200" y="1255713"/>
            <a:ext cx="3568700" cy="1724025"/>
            <a:chOff x="4647634" y="1256274"/>
            <a:chExt cx="3568906" cy="1724082"/>
          </a:xfrm>
        </p:grpSpPr>
        <p:cxnSp>
          <p:nvCxnSpPr>
            <p:cNvPr id="4" name="Straight Connector 9"/>
            <p:cNvCxnSpPr/>
            <p:nvPr/>
          </p:nvCxnSpPr>
          <p:spPr>
            <a:xfrm>
              <a:off x="4719076" y="1472181"/>
              <a:ext cx="3497464"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10"/>
            <p:cNvCxnSpPr/>
            <p:nvPr/>
          </p:nvCxnSpPr>
          <p:spPr>
            <a:xfrm>
              <a:off x="4719076" y="1472181"/>
              <a:ext cx="3222811" cy="0"/>
            </a:xfrm>
            <a:prstGeom prst="line">
              <a:avLst/>
            </a:prstGeom>
            <a:ln w="25400">
              <a:solidFill>
                <a:schemeClr val="bg1"/>
              </a:solidFill>
              <a:tailEnd type="oval"/>
            </a:ln>
          </p:spPr>
          <p:style>
            <a:lnRef idx="1">
              <a:schemeClr val="accent1"/>
            </a:lnRef>
            <a:fillRef idx="0">
              <a:schemeClr val="accent1"/>
            </a:fillRef>
            <a:effectRef idx="0">
              <a:schemeClr val="accent1"/>
            </a:effectRef>
            <a:fontRef idx="minor">
              <a:schemeClr val="tx1"/>
            </a:fontRef>
          </p:style>
        </p:cxnSp>
        <p:sp>
          <p:nvSpPr>
            <p:cNvPr id="15370" name="TextBox 12"/>
            <p:cNvSpPr txBox="1">
              <a:spLocks noChangeArrowheads="1"/>
            </p:cNvSpPr>
            <p:nvPr/>
          </p:nvSpPr>
          <p:spPr bwMode="auto">
            <a:xfrm>
              <a:off x="4647634" y="1256274"/>
              <a:ext cx="471631" cy="23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900">
                  <a:solidFill>
                    <a:schemeClr val="bg1"/>
                  </a:solidFill>
                  <a:latin typeface="华文细黑" panose="02010600040101010101" pitchFamily="2" charset="-122"/>
                  <a:ea typeface="华文细黑" panose="02010600040101010101" pitchFamily="2" charset="-122"/>
                  <a:cs typeface="Open Sans" panose="020B0606030504020204" pitchFamily="34" charset="0"/>
                </a:rPr>
                <a:t>TEXT I</a:t>
              </a:r>
            </a:p>
          </p:txBody>
        </p:sp>
        <p:sp>
          <p:nvSpPr>
            <p:cNvPr id="15371" name="TextBox 13"/>
            <p:cNvSpPr txBox="1">
              <a:spLocks noChangeArrowheads="1"/>
            </p:cNvSpPr>
            <p:nvPr/>
          </p:nvSpPr>
          <p:spPr bwMode="auto">
            <a:xfrm>
              <a:off x="7700503" y="1256274"/>
              <a:ext cx="40427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900">
                  <a:solidFill>
                    <a:schemeClr val="bg1"/>
                  </a:solidFill>
                  <a:latin typeface="华文细黑" panose="02010600040101010101" pitchFamily="2" charset="-122"/>
                  <a:ea typeface="华文细黑" panose="02010600040101010101" pitchFamily="2" charset="-122"/>
                  <a:cs typeface="Open Sans" panose="020B0606030504020204" pitchFamily="34" charset="0"/>
                </a:rPr>
                <a:t>96%</a:t>
              </a:r>
            </a:p>
          </p:txBody>
        </p:sp>
        <p:cxnSp>
          <p:nvCxnSpPr>
            <p:cNvPr id="8" name="Straight Connector 14"/>
            <p:cNvCxnSpPr/>
            <p:nvPr/>
          </p:nvCxnSpPr>
          <p:spPr>
            <a:xfrm>
              <a:off x="4719076" y="1946859"/>
              <a:ext cx="3497464"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15"/>
            <p:cNvCxnSpPr/>
            <p:nvPr/>
          </p:nvCxnSpPr>
          <p:spPr>
            <a:xfrm>
              <a:off x="4719076" y="1946859"/>
              <a:ext cx="2838614" cy="0"/>
            </a:xfrm>
            <a:prstGeom prst="line">
              <a:avLst/>
            </a:prstGeom>
            <a:ln w="25400">
              <a:solidFill>
                <a:schemeClr val="bg1"/>
              </a:solidFill>
              <a:tailEnd type="oval"/>
            </a:ln>
          </p:spPr>
          <p:style>
            <a:lnRef idx="1">
              <a:schemeClr val="accent1"/>
            </a:lnRef>
            <a:fillRef idx="0">
              <a:schemeClr val="accent1"/>
            </a:fillRef>
            <a:effectRef idx="0">
              <a:schemeClr val="accent1"/>
            </a:effectRef>
            <a:fontRef idx="minor">
              <a:schemeClr val="tx1"/>
            </a:fontRef>
          </p:style>
        </p:cxnSp>
        <p:sp>
          <p:nvSpPr>
            <p:cNvPr id="15374" name="TextBox 16"/>
            <p:cNvSpPr txBox="1">
              <a:spLocks noChangeArrowheads="1"/>
            </p:cNvSpPr>
            <p:nvPr/>
          </p:nvSpPr>
          <p:spPr bwMode="auto">
            <a:xfrm>
              <a:off x="4647634" y="1732145"/>
              <a:ext cx="497281" cy="23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900">
                  <a:solidFill>
                    <a:schemeClr val="bg1"/>
                  </a:solidFill>
                  <a:latin typeface="华文细黑" panose="02010600040101010101" pitchFamily="2" charset="-122"/>
                  <a:ea typeface="华文细黑" panose="02010600040101010101" pitchFamily="2" charset="-122"/>
                  <a:cs typeface="Open Sans" panose="020B0606030504020204" pitchFamily="34" charset="0"/>
                </a:rPr>
                <a:t>TEXT II</a:t>
              </a:r>
            </a:p>
          </p:txBody>
        </p:sp>
        <p:sp>
          <p:nvSpPr>
            <p:cNvPr id="15375" name="TextBox 17"/>
            <p:cNvSpPr txBox="1">
              <a:spLocks noChangeArrowheads="1"/>
            </p:cNvSpPr>
            <p:nvPr/>
          </p:nvSpPr>
          <p:spPr bwMode="auto">
            <a:xfrm>
              <a:off x="7351902" y="1698497"/>
              <a:ext cx="40427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900">
                  <a:solidFill>
                    <a:schemeClr val="bg1"/>
                  </a:solidFill>
                  <a:latin typeface="华文细黑" panose="02010600040101010101" pitchFamily="2" charset="-122"/>
                  <a:ea typeface="华文细黑" panose="02010600040101010101" pitchFamily="2" charset="-122"/>
                  <a:cs typeface="Open Sans" panose="020B0606030504020204" pitchFamily="34" charset="0"/>
                </a:rPr>
                <a:t>81%</a:t>
              </a:r>
            </a:p>
          </p:txBody>
        </p:sp>
        <p:cxnSp>
          <p:nvCxnSpPr>
            <p:cNvPr id="12" name="Straight Connector 18"/>
            <p:cNvCxnSpPr/>
            <p:nvPr/>
          </p:nvCxnSpPr>
          <p:spPr>
            <a:xfrm>
              <a:off x="4719076" y="2456464"/>
              <a:ext cx="3497464"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9"/>
            <p:cNvCxnSpPr/>
            <p:nvPr/>
          </p:nvCxnSpPr>
          <p:spPr>
            <a:xfrm>
              <a:off x="4719076" y="2456464"/>
              <a:ext cx="2948157" cy="0"/>
            </a:xfrm>
            <a:prstGeom prst="line">
              <a:avLst/>
            </a:prstGeom>
            <a:ln w="25400">
              <a:solidFill>
                <a:schemeClr val="bg1"/>
              </a:solidFill>
              <a:tailEnd type="oval"/>
            </a:ln>
          </p:spPr>
          <p:style>
            <a:lnRef idx="1">
              <a:schemeClr val="accent1"/>
            </a:lnRef>
            <a:fillRef idx="0">
              <a:schemeClr val="accent1"/>
            </a:fillRef>
            <a:effectRef idx="0">
              <a:schemeClr val="accent1"/>
            </a:effectRef>
            <a:fontRef idx="minor">
              <a:schemeClr val="tx1"/>
            </a:fontRef>
          </p:style>
        </p:cxnSp>
        <p:sp>
          <p:nvSpPr>
            <p:cNvPr id="15378" name="TextBox 20"/>
            <p:cNvSpPr txBox="1">
              <a:spLocks noChangeArrowheads="1"/>
            </p:cNvSpPr>
            <p:nvPr/>
          </p:nvSpPr>
          <p:spPr bwMode="auto">
            <a:xfrm>
              <a:off x="4647634" y="2240835"/>
              <a:ext cx="522930" cy="23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900">
                  <a:solidFill>
                    <a:schemeClr val="bg1"/>
                  </a:solidFill>
                  <a:latin typeface="华文细黑" panose="02010600040101010101" pitchFamily="2" charset="-122"/>
                  <a:ea typeface="华文细黑" panose="02010600040101010101" pitchFamily="2" charset="-122"/>
                  <a:cs typeface="Open Sans" panose="020B0606030504020204" pitchFamily="34" charset="0"/>
                </a:rPr>
                <a:t>TEXT III</a:t>
              </a:r>
            </a:p>
          </p:txBody>
        </p:sp>
        <p:sp>
          <p:nvSpPr>
            <p:cNvPr id="15379" name="TextBox 21"/>
            <p:cNvSpPr txBox="1">
              <a:spLocks noChangeArrowheads="1"/>
            </p:cNvSpPr>
            <p:nvPr/>
          </p:nvSpPr>
          <p:spPr bwMode="auto">
            <a:xfrm>
              <a:off x="7431072" y="2240834"/>
              <a:ext cx="402697" cy="23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900">
                  <a:solidFill>
                    <a:schemeClr val="bg1"/>
                  </a:solidFill>
                  <a:latin typeface="华文细黑" panose="02010600040101010101" pitchFamily="2" charset="-122"/>
                  <a:ea typeface="华文细黑" panose="02010600040101010101" pitchFamily="2" charset="-122"/>
                  <a:cs typeface="Open Sans" panose="020B0606030504020204" pitchFamily="34" charset="0"/>
                </a:rPr>
                <a:t>84%</a:t>
              </a:r>
            </a:p>
          </p:txBody>
        </p:sp>
        <p:cxnSp>
          <p:nvCxnSpPr>
            <p:cNvPr id="16" name="Straight Connector 22"/>
            <p:cNvCxnSpPr/>
            <p:nvPr/>
          </p:nvCxnSpPr>
          <p:spPr>
            <a:xfrm>
              <a:off x="4719076" y="2964480"/>
              <a:ext cx="3497464"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23"/>
            <p:cNvCxnSpPr/>
            <p:nvPr/>
          </p:nvCxnSpPr>
          <p:spPr>
            <a:xfrm>
              <a:off x="4719076" y="2964480"/>
              <a:ext cx="3222811" cy="0"/>
            </a:xfrm>
            <a:prstGeom prst="line">
              <a:avLst/>
            </a:prstGeom>
            <a:ln w="25400">
              <a:solidFill>
                <a:schemeClr val="bg1"/>
              </a:solidFill>
              <a:tailEnd type="oval"/>
            </a:ln>
          </p:spPr>
          <p:style>
            <a:lnRef idx="1">
              <a:schemeClr val="accent1"/>
            </a:lnRef>
            <a:fillRef idx="0">
              <a:schemeClr val="accent1"/>
            </a:fillRef>
            <a:effectRef idx="0">
              <a:schemeClr val="accent1"/>
            </a:effectRef>
            <a:fontRef idx="minor">
              <a:schemeClr val="tx1"/>
            </a:fontRef>
          </p:style>
        </p:cxnSp>
        <p:sp>
          <p:nvSpPr>
            <p:cNvPr id="15382" name="TextBox 24"/>
            <p:cNvSpPr txBox="1">
              <a:spLocks noChangeArrowheads="1"/>
            </p:cNvSpPr>
            <p:nvPr/>
          </p:nvSpPr>
          <p:spPr bwMode="auto">
            <a:xfrm>
              <a:off x="4647634" y="2749524"/>
              <a:ext cx="56618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900">
                  <a:solidFill>
                    <a:schemeClr val="bg1"/>
                  </a:solidFill>
                  <a:latin typeface="华文细黑" panose="02010600040101010101" pitchFamily="2" charset="-122"/>
                  <a:ea typeface="华文细黑" panose="02010600040101010101" pitchFamily="2" charset="-122"/>
                  <a:cs typeface="Open Sans" panose="020B0606030504020204" pitchFamily="34" charset="0"/>
                </a:rPr>
                <a:t>TEXT IV</a:t>
              </a:r>
            </a:p>
          </p:txBody>
        </p:sp>
        <p:sp>
          <p:nvSpPr>
            <p:cNvPr id="15383" name="TextBox 25"/>
            <p:cNvSpPr txBox="1">
              <a:spLocks noChangeArrowheads="1"/>
            </p:cNvSpPr>
            <p:nvPr/>
          </p:nvSpPr>
          <p:spPr bwMode="auto">
            <a:xfrm>
              <a:off x="7700503" y="2749524"/>
              <a:ext cx="40427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900">
                  <a:solidFill>
                    <a:schemeClr val="bg1"/>
                  </a:solidFill>
                  <a:latin typeface="华文细黑" panose="02010600040101010101" pitchFamily="2" charset="-122"/>
                  <a:ea typeface="华文细黑" panose="02010600040101010101" pitchFamily="2" charset="-122"/>
                  <a:cs typeface="Open Sans" panose="020B0606030504020204" pitchFamily="34" charset="0"/>
                </a:rPr>
                <a:t>96%</a:t>
              </a:r>
            </a:p>
          </p:txBody>
        </p:sp>
      </p:grpSp>
      <p:grpSp>
        <p:nvGrpSpPr>
          <p:cNvPr id="20" name="Group 14"/>
          <p:cNvGrpSpPr>
            <a:grpSpLocks/>
          </p:cNvGrpSpPr>
          <p:nvPr/>
        </p:nvGrpSpPr>
        <p:grpSpPr bwMode="auto">
          <a:xfrm>
            <a:off x="4594225" y="3265488"/>
            <a:ext cx="3924300" cy="1201737"/>
            <a:chOff x="4500561" y="3071816"/>
            <a:chExt cx="3923247" cy="1201773"/>
          </a:xfrm>
        </p:grpSpPr>
        <p:sp>
          <p:nvSpPr>
            <p:cNvPr id="15366" name="Rectangle 34"/>
            <p:cNvSpPr>
              <a:spLocks noChangeArrowheads="1"/>
            </p:cNvSpPr>
            <p:nvPr/>
          </p:nvSpPr>
          <p:spPr bwMode="auto">
            <a:xfrm>
              <a:off x="4500561" y="3334870"/>
              <a:ext cx="3923247"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1100">
                  <a:solidFill>
                    <a:schemeClr val="bg1"/>
                  </a:solidFill>
                  <a:latin typeface="华文细黑" panose="02010600040101010101" pitchFamily="2" charset="-122"/>
                  <a:ea typeface="华文细黑" panose="02010600040101010101" pitchFamily="2" charset="-122"/>
                  <a:cs typeface="Arial" panose="020B0604020202020204" pitchFamily="34" charset="0"/>
                </a:rPr>
                <a:t>Please click here to modify the text for example, the text here, Please click here to modify the text for example, the text here, Please click here to modify the text for example, the text here, Please click here to modify the text for example, the text here, </a:t>
              </a:r>
              <a:endParaRPr lang="id-ID" altLang="zh-CN" sz="1100">
                <a:solidFill>
                  <a:schemeClr val="bg1"/>
                </a:solidFill>
                <a:latin typeface="华文细黑" panose="02010600040101010101" pitchFamily="2" charset="-122"/>
                <a:ea typeface="华文细黑" panose="02010600040101010101" pitchFamily="2" charset="-122"/>
                <a:cs typeface="Open Sans Light" panose="020B0306030504020204" pitchFamily="34" charset="0"/>
              </a:endParaRPr>
            </a:p>
          </p:txBody>
        </p:sp>
        <p:sp>
          <p:nvSpPr>
            <p:cNvPr id="15367" name="Rectangle 35"/>
            <p:cNvSpPr>
              <a:spLocks noChangeArrowheads="1"/>
            </p:cNvSpPr>
            <p:nvPr/>
          </p:nvSpPr>
          <p:spPr bwMode="auto">
            <a:xfrm>
              <a:off x="4500562" y="3071816"/>
              <a:ext cx="1013147" cy="30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1400">
                  <a:solidFill>
                    <a:schemeClr val="bg1"/>
                  </a:solidFill>
                  <a:latin typeface="华文细黑" panose="02010600040101010101" pitchFamily="2" charset="-122"/>
                  <a:ea typeface="华文细黑" panose="02010600040101010101" pitchFamily="2" charset="-122"/>
                  <a:cs typeface="Open Sans" panose="020B0606030504020204" pitchFamily="34" charset="0"/>
                </a:rPr>
                <a:t>TEXT HERE</a:t>
              </a:r>
            </a:p>
          </p:txBody>
        </p:sp>
      </p:grpSp>
      <p:sp>
        <p:nvSpPr>
          <p:cNvPr id="23" name="矩形 22"/>
          <p:cNvSpPr/>
          <p:nvPr/>
        </p:nvSpPr>
        <p:spPr>
          <a:xfrm>
            <a:off x="768350" y="1371600"/>
            <a:ext cx="3389313" cy="1954213"/>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up)">
                                      <p:cBhvr>
                                        <p:cTn id="13" dur="400"/>
                                        <p:tgtEl>
                                          <p:spTgt spid="23"/>
                                        </p:tgtEl>
                                      </p:cBhvr>
                                    </p:animEffect>
                                  </p:childTnLst>
                                </p:cTn>
                              </p:par>
                            </p:childTnLst>
                          </p:cTn>
                        </p:par>
                        <p:par>
                          <p:cTn id="14" fill="hold" nodeType="afterGroup">
                            <p:stCondLst>
                              <p:cond delay="900"/>
                            </p:stCondLst>
                            <p:childTnLst>
                              <p:par>
                                <p:cTn id="15" presetID="1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p:tgtEl>
                                          <p:spTgt spid="3"/>
                                        </p:tgtEl>
                                        <p:attrNameLst>
                                          <p:attrName>ppt_x</p:attrName>
                                        </p:attrNameLst>
                                      </p:cBhvr>
                                      <p:tavLst>
                                        <p:tav tm="0">
                                          <p:val>
                                            <p:strVal val="#ppt_x-#ppt_w*1.125000"/>
                                          </p:val>
                                        </p:tav>
                                        <p:tav tm="100000">
                                          <p:val>
                                            <p:strVal val="#ppt_x"/>
                                          </p:val>
                                        </p:tav>
                                      </p:tavLst>
                                    </p:anim>
                                    <p:animEffect transition="in" filter="wipe(right)">
                                      <p:cBhvr>
                                        <p:cTn id="18" dur="500"/>
                                        <p:tgtEl>
                                          <p:spTgt spid="3"/>
                                        </p:tgtEl>
                                      </p:cBhvr>
                                    </p:animEffect>
                                  </p:childTnLst>
                                </p:cTn>
                              </p:par>
                            </p:childTnLst>
                          </p:cTn>
                        </p:par>
                        <p:par>
                          <p:cTn id="19" fill="hold" nodeType="afterGroup">
                            <p:stCondLst>
                              <p:cond delay="1400"/>
                            </p:stCondLst>
                            <p:childTnLst>
                              <p:par>
                                <p:cTn id="20" presetID="12" presetClass="entr" presetSubtype="8"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slide(fromLeft)">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357313"/>
            <a:ext cx="3082925" cy="1725612"/>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矩形 3"/>
          <p:cNvSpPr/>
          <p:nvPr/>
        </p:nvSpPr>
        <p:spPr>
          <a:xfrm>
            <a:off x="3030538" y="1357313"/>
            <a:ext cx="3082925" cy="1725612"/>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矩形 4"/>
          <p:cNvSpPr/>
          <p:nvPr/>
        </p:nvSpPr>
        <p:spPr>
          <a:xfrm>
            <a:off x="6061075" y="1357313"/>
            <a:ext cx="3082925" cy="1725612"/>
          </a:xfrm>
          <a:prstGeom prst="rect">
            <a:avLst/>
          </a:pr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 name="组合 1"/>
          <p:cNvGrpSpPr>
            <a:grpSpLocks/>
          </p:cNvGrpSpPr>
          <p:nvPr/>
        </p:nvGrpSpPr>
        <p:grpSpPr bwMode="auto">
          <a:xfrm>
            <a:off x="207963" y="3254375"/>
            <a:ext cx="2382837" cy="1298575"/>
            <a:chOff x="207818" y="3253810"/>
            <a:chExt cx="2382982" cy="1298574"/>
          </a:xfrm>
        </p:grpSpPr>
        <p:sp>
          <p:nvSpPr>
            <p:cNvPr id="17424" name="Rectangle 23"/>
            <p:cNvSpPr>
              <a:spLocks noChangeArrowheads="1"/>
            </p:cNvSpPr>
            <p:nvPr/>
          </p:nvSpPr>
          <p:spPr bwMode="auto">
            <a:xfrm>
              <a:off x="207818" y="3536721"/>
              <a:ext cx="238298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a:solidFill>
                    <a:schemeClr val="tx1"/>
                  </a:solidFill>
                  <a:latin typeface="Lao UI" panose="020B0604020202020204" pitchFamily="34" charset="0"/>
                  <a:ea typeface="微软雅黑" panose="020B0503020204020204" pitchFamily="34" charset="-122"/>
                </a:defRPr>
              </a:lvl1pPr>
              <a:lvl2pPr marL="742950" indent="-285750" defTabSz="1087438">
                <a:defRPr>
                  <a:solidFill>
                    <a:schemeClr val="tx1"/>
                  </a:solidFill>
                  <a:latin typeface="Lao UI" panose="020B0604020202020204" pitchFamily="34" charset="0"/>
                  <a:ea typeface="微软雅黑" panose="020B0503020204020204" pitchFamily="34" charset="-122"/>
                </a:defRPr>
              </a:lvl2pPr>
              <a:lvl3pPr marL="1143000" indent="-228600" defTabSz="1087438">
                <a:defRPr>
                  <a:solidFill>
                    <a:schemeClr val="tx1"/>
                  </a:solidFill>
                  <a:latin typeface="Lao UI" panose="020B0604020202020204" pitchFamily="34" charset="0"/>
                  <a:ea typeface="微软雅黑" panose="020B0503020204020204" pitchFamily="34" charset="-122"/>
                </a:defRPr>
              </a:lvl3pPr>
              <a:lvl4pPr marL="1600200" indent="-228600" defTabSz="1087438">
                <a:defRPr>
                  <a:solidFill>
                    <a:schemeClr val="tx1"/>
                  </a:solidFill>
                  <a:latin typeface="Lao UI" panose="020B0604020202020204" pitchFamily="34" charset="0"/>
                  <a:ea typeface="微软雅黑" panose="020B0503020204020204" pitchFamily="34" charset="-122"/>
                </a:defRPr>
              </a:lvl4pPr>
              <a:lvl5pPr marL="2057400" indent="-228600" defTabSz="1087438">
                <a:defRPr>
                  <a:solidFill>
                    <a:schemeClr val="tx1"/>
                  </a:solidFill>
                  <a:latin typeface="Lao UI" panose="020B0604020202020204" pitchFamily="34" charset="0"/>
                  <a:ea typeface="微软雅黑" panose="020B0503020204020204" pitchFamily="34" charset="-122"/>
                </a:defRPr>
              </a:lvl5pPr>
              <a:lvl6pPr marL="25146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algn="ctr">
                <a:lnSpc>
                  <a:spcPct val="120000"/>
                </a:lnSpc>
              </a:pPr>
              <a:r>
                <a:rPr lang="en-US" altLang="zh-CN" sz="1000">
                  <a:solidFill>
                    <a:schemeClr val="bg1"/>
                  </a:solidFill>
                  <a:latin typeface="华文细黑" panose="02010600040101010101" pitchFamily="2" charset="-122"/>
                </a:rPr>
                <a:t>There are many variations of passages of Lore m available, but the majority have suffered alteration in some form, by injected humor, or randomized</a:t>
              </a:r>
              <a:endParaRPr lang="en-US" altLang="zh-CN" sz="1000">
                <a:solidFill>
                  <a:schemeClr val="bg1"/>
                </a:solidFill>
                <a:latin typeface="华文细黑" panose="02010600040101010101" pitchFamily="2" charset="-122"/>
                <a:cs typeface="Arial" panose="020B0604020202020204" pitchFamily="34" charset="0"/>
              </a:endParaRPr>
            </a:p>
          </p:txBody>
        </p:sp>
        <p:sp>
          <p:nvSpPr>
            <p:cNvPr id="11" name="文本框 10"/>
            <p:cNvSpPr txBox="1"/>
            <p:nvPr/>
          </p:nvSpPr>
          <p:spPr>
            <a:xfrm>
              <a:off x="719024" y="3253810"/>
              <a:ext cx="1462176" cy="307975"/>
            </a:xfrm>
            <a:prstGeom prst="rect">
              <a:avLst/>
            </a:prstGeom>
            <a:noFill/>
          </p:spPr>
          <p:txBody>
            <a:bodyPr>
              <a:spAutoFit/>
            </a:bodyPr>
            <a:lstStyle/>
            <a:p>
              <a:pPr algn="ctr">
                <a:defRPr/>
              </a:pPr>
              <a:r>
                <a:rPr lang="en-US" altLang="zh-CN" sz="1400" dirty="0">
                  <a:solidFill>
                    <a:schemeClr val="bg1"/>
                  </a:solidFill>
                  <a:latin typeface="+mn-ea"/>
                </a:rPr>
                <a:t>Support One</a:t>
              </a:r>
              <a:endParaRPr lang="zh-CN" altLang="en-US" sz="1400" dirty="0">
                <a:solidFill>
                  <a:schemeClr val="bg1"/>
                </a:solidFill>
                <a:latin typeface="+mn-ea"/>
              </a:endParaRPr>
            </a:p>
          </p:txBody>
        </p:sp>
      </p:grpSp>
      <p:grpSp>
        <p:nvGrpSpPr>
          <p:cNvPr id="9" name="组合 8"/>
          <p:cNvGrpSpPr>
            <a:grpSpLocks/>
          </p:cNvGrpSpPr>
          <p:nvPr/>
        </p:nvGrpSpPr>
        <p:grpSpPr bwMode="auto">
          <a:xfrm>
            <a:off x="3317875" y="3254375"/>
            <a:ext cx="2382838" cy="1298575"/>
            <a:chOff x="3318163" y="3253810"/>
            <a:chExt cx="2382982" cy="1298574"/>
          </a:xfrm>
        </p:grpSpPr>
        <p:sp>
          <p:nvSpPr>
            <p:cNvPr id="12" name="文本框 11"/>
            <p:cNvSpPr txBox="1"/>
            <p:nvPr/>
          </p:nvSpPr>
          <p:spPr>
            <a:xfrm>
              <a:off x="3837307" y="3253810"/>
              <a:ext cx="1460588" cy="307975"/>
            </a:xfrm>
            <a:prstGeom prst="rect">
              <a:avLst/>
            </a:prstGeom>
            <a:noFill/>
          </p:spPr>
          <p:txBody>
            <a:bodyPr>
              <a:spAutoFit/>
            </a:bodyPr>
            <a:lstStyle/>
            <a:p>
              <a:pPr algn="ctr">
                <a:defRPr/>
              </a:pPr>
              <a:r>
                <a:rPr lang="en-US" altLang="zh-CN" sz="1400" dirty="0">
                  <a:solidFill>
                    <a:schemeClr val="bg1"/>
                  </a:solidFill>
                  <a:latin typeface="+mn-ea"/>
                </a:rPr>
                <a:t>Support Two</a:t>
              </a:r>
              <a:endParaRPr lang="zh-CN" altLang="en-US" sz="1400" dirty="0">
                <a:solidFill>
                  <a:schemeClr val="bg1"/>
                </a:solidFill>
                <a:latin typeface="+mn-ea"/>
              </a:endParaRPr>
            </a:p>
          </p:txBody>
        </p:sp>
        <p:sp>
          <p:nvSpPr>
            <p:cNvPr id="17423" name="Rectangle 23"/>
            <p:cNvSpPr>
              <a:spLocks noChangeArrowheads="1"/>
            </p:cNvSpPr>
            <p:nvPr/>
          </p:nvSpPr>
          <p:spPr bwMode="auto">
            <a:xfrm>
              <a:off x="3318163" y="3536721"/>
              <a:ext cx="238298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a:solidFill>
                    <a:schemeClr val="tx1"/>
                  </a:solidFill>
                  <a:latin typeface="Lao UI" panose="020B0604020202020204" pitchFamily="34" charset="0"/>
                  <a:ea typeface="微软雅黑" panose="020B0503020204020204" pitchFamily="34" charset="-122"/>
                </a:defRPr>
              </a:lvl1pPr>
              <a:lvl2pPr marL="742950" indent="-285750" defTabSz="1087438">
                <a:defRPr>
                  <a:solidFill>
                    <a:schemeClr val="tx1"/>
                  </a:solidFill>
                  <a:latin typeface="Lao UI" panose="020B0604020202020204" pitchFamily="34" charset="0"/>
                  <a:ea typeface="微软雅黑" panose="020B0503020204020204" pitchFamily="34" charset="-122"/>
                </a:defRPr>
              </a:lvl2pPr>
              <a:lvl3pPr marL="1143000" indent="-228600" defTabSz="1087438">
                <a:defRPr>
                  <a:solidFill>
                    <a:schemeClr val="tx1"/>
                  </a:solidFill>
                  <a:latin typeface="Lao UI" panose="020B0604020202020204" pitchFamily="34" charset="0"/>
                  <a:ea typeface="微软雅黑" panose="020B0503020204020204" pitchFamily="34" charset="-122"/>
                </a:defRPr>
              </a:lvl3pPr>
              <a:lvl4pPr marL="1600200" indent="-228600" defTabSz="1087438">
                <a:defRPr>
                  <a:solidFill>
                    <a:schemeClr val="tx1"/>
                  </a:solidFill>
                  <a:latin typeface="Lao UI" panose="020B0604020202020204" pitchFamily="34" charset="0"/>
                  <a:ea typeface="微软雅黑" panose="020B0503020204020204" pitchFamily="34" charset="-122"/>
                </a:defRPr>
              </a:lvl4pPr>
              <a:lvl5pPr marL="2057400" indent="-228600" defTabSz="1087438">
                <a:defRPr>
                  <a:solidFill>
                    <a:schemeClr val="tx1"/>
                  </a:solidFill>
                  <a:latin typeface="Lao UI" panose="020B0604020202020204" pitchFamily="34" charset="0"/>
                  <a:ea typeface="微软雅黑" panose="020B0503020204020204" pitchFamily="34" charset="-122"/>
                </a:defRPr>
              </a:lvl5pPr>
              <a:lvl6pPr marL="25146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algn="ctr">
                <a:lnSpc>
                  <a:spcPct val="120000"/>
                </a:lnSpc>
              </a:pPr>
              <a:r>
                <a:rPr lang="en-US" altLang="zh-CN" sz="1000">
                  <a:solidFill>
                    <a:schemeClr val="bg1"/>
                  </a:solidFill>
                  <a:latin typeface="华文细黑" panose="02010600040101010101" pitchFamily="2" charset="-122"/>
                </a:rPr>
                <a:t>There are many variations of passages of Lore m available, but the majority have suffered alteration in some form, by injected humor, or randomized</a:t>
              </a:r>
              <a:endParaRPr lang="en-US" altLang="zh-CN" sz="1000">
                <a:solidFill>
                  <a:schemeClr val="bg1"/>
                </a:solidFill>
                <a:latin typeface="华文细黑" panose="02010600040101010101" pitchFamily="2" charset="-122"/>
                <a:cs typeface="Arial" panose="020B0604020202020204" pitchFamily="34" charset="0"/>
              </a:endParaRPr>
            </a:p>
          </p:txBody>
        </p:sp>
      </p:grpSp>
      <p:grpSp>
        <p:nvGrpSpPr>
          <p:cNvPr id="10" name="组合 9"/>
          <p:cNvGrpSpPr>
            <a:grpSpLocks/>
          </p:cNvGrpSpPr>
          <p:nvPr/>
        </p:nvGrpSpPr>
        <p:grpSpPr bwMode="auto">
          <a:xfrm>
            <a:off x="6630988" y="3254375"/>
            <a:ext cx="2382837" cy="1298575"/>
            <a:chOff x="6630509" y="3253810"/>
            <a:chExt cx="2382982" cy="1298574"/>
          </a:xfrm>
        </p:grpSpPr>
        <p:sp>
          <p:nvSpPr>
            <p:cNvPr id="13" name="文本框 12"/>
            <p:cNvSpPr txBox="1"/>
            <p:nvPr/>
          </p:nvSpPr>
          <p:spPr>
            <a:xfrm>
              <a:off x="7006769" y="3253810"/>
              <a:ext cx="1630462" cy="307975"/>
            </a:xfrm>
            <a:prstGeom prst="rect">
              <a:avLst/>
            </a:prstGeom>
            <a:noFill/>
          </p:spPr>
          <p:txBody>
            <a:bodyPr>
              <a:spAutoFit/>
            </a:bodyPr>
            <a:lstStyle/>
            <a:p>
              <a:pPr algn="ctr">
                <a:defRPr/>
              </a:pPr>
              <a:r>
                <a:rPr lang="en-US" altLang="zh-CN" sz="1400" dirty="0">
                  <a:solidFill>
                    <a:schemeClr val="bg1"/>
                  </a:solidFill>
                  <a:latin typeface="+mn-ea"/>
                </a:rPr>
                <a:t>Support Three</a:t>
              </a:r>
              <a:endParaRPr lang="zh-CN" altLang="en-US" sz="1400" dirty="0">
                <a:solidFill>
                  <a:schemeClr val="bg1"/>
                </a:solidFill>
                <a:latin typeface="+mn-ea"/>
              </a:endParaRPr>
            </a:p>
          </p:txBody>
        </p:sp>
        <p:sp>
          <p:nvSpPr>
            <p:cNvPr id="17421" name="Rectangle 23"/>
            <p:cNvSpPr>
              <a:spLocks noChangeArrowheads="1"/>
            </p:cNvSpPr>
            <p:nvPr/>
          </p:nvSpPr>
          <p:spPr bwMode="auto">
            <a:xfrm>
              <a:off x="6630509" y="3536721"/>
              <a:ext cx="238298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a:solidFill>
                    <a:schemeClr val="tx1"/>
                  </a:solidFill>
                  <a:latin typeface="Lao UI" panose="020B0604020202020204" pitchFamily="34" charset="0"/>
                  <a:ea typeface="微软雅黑" panose="020B0503020204020204" pitchFamily="34" charset="-122"/>
                </a:defRPr>
              </a:lvl1pPr>
              <a:lvl2pPr marL="742950" indent="-285750" defTabSz="1087438">
                <a:defRPr>
                  <a:solidFill>
                    <a:schemeClr val="tx1"/>
                  </a:solidFill>
                  <a:latin typeface="Lao UI" panose="020B0604020202020204" pitchFamily="34" charset="0"/>
                  <a:ea typeface="微软雅黑" panose="020B0503020204020204" pitchFamily="34" charset="-122"/>
                </a:defRPr>
              </a:lvl2pPr>
              <a:lvl3pPr marL="1143000" indent="-228600" defTabSz="1087438">
                <a:defRPr>
                  <a:solidFill>
                    <a:schemeClr val="tx1"/>
                  </a:solidFill>
                  <a:latin typeface="Lao UI" panose="020B0604020202020204" pitchFamily="34" charset="0"/>
                  <a:ea typeface="微软雅黑" panose="020B0503020204020204" pitchFamily="34" charset="-122"/>
                </a:defRPr>
              </a:lvl3pPr>
              <a:lvl4pPr marL="1600200" indent="-228600" defTabSz="1087438">
                <a:defRPr>
                  <a:solidFill>
                    <a:schemeClr val="tx1"/>
                  </a:solidFill>
                  <a:latin typeface="Lao UI" panose="020B0604020202020204" pitchFamily="34" charset="0"/>
                  <a:ea typeface="微软雅黑" panose="020B0503020204020204" pitchFamily="34" charset="-122"/>
                </a:defRPr>
              </a:lvl4pPr>
              <a:lvl5pPr marL="2057400" indent="-228600" defTabSz="1087438">
                <a:defRPr>
                  <a:solidFill>
                    <a:schemeClr val="tx1"/>
                  </a:solidFill>
                  <a:latin typeface="Lao UI" panose="020B0604020202020204" pitchFamily="34" charset="0"/>
                  <a:ea typeface="微软雅黑" panose="020B0503020204020204" pitchFamily="34" charset="-122"/>
                </a:defRPr>
              </a:lvl5pPr>
              <a:lvl6pPr marL="25146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algn="ctr">
                <a:lnSpc>
                  <a:spcPct val="120000"/>
                </a:lnSpc>
              </a:pPr>
              <a:r>
                <a:rPr lang="en-US" altLang="zh-CN" sz="1000">
                  <a:solidFill>
                    <a:schemeClr val="bg1"/>
                  </a:solidFill>
                  <a:latin typeface="华文细黑" panose="02010600040101010101" pitchFamily="2" charset="-122"/>
                </a:rPr>
                <a:t>There are many variations of passages of Lore m available, but the majority have suffered alteration in some form, by injected humor, or randomized</a:t>
              </a:r>
              <a:endParaRPr lang="en-US" altLang="zh-CN" sz="1000">
                <a:solidFill>
                  <a:schemeClr val="bg1"/>
                </a:solidFill>
                <a:latin typeface="华文细黑" panose="02010600040101010101" pitchFamily="2" charset="-122"/>
                <a:cs typeface="Arial" panose="020B0604020202020204" pitchFamily="34" charset="0"/>
              </a:endParaRPr>
            </a:p>
          </p:txBody>
        </p:sp>
      </p:grpSp>
      <p:sp>
        <p:nvSpPr>
          <p:cNvPr id="17416" name="Title 13"/>
          <p:cNvSpPr txBox="1">
            <a:spLocks/>
          </p:cNvSpPr>
          <p:nvPr/>
        </p:nvSpPr>
        <p:spPr bwMode="auto">
          <a:xfrm>
            <a:off x="207963" y="390525"/>
            <a:ext cx="22526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685800">
              <a:defRPr>
                <a:solidFill>
                  <a:schemeClr val="tx1"/>
                </a:solidFill>
                <a:latin typeface="Lao UI" panose="020B0604020202020204" pitchFamily="34" charset="0"/>
                <a:ea typeface="微软雅黑" panose="020B0503020204020204" pitchFamily="34" charset="-122"/>
              </a:defRPr>
            </a:lvl1pPr>
            <a:lvl2pPr marL="742950" indent="-285750" defTabSz="685800">
              <a:defRPr>
                <a:solidFill>
                  <a:schemeClr val="tx1"/>
                </a:solidFill>
                <a:latin typeface="Lao UI" panose="020B0604020202020204" pitchFamily="34" charset="0"/>
                <a:ea typeface="微软雅黑" panose="020B0503020204020204" pitchFamily="34" charset="-122"/>
              </a:defRPr>
            </a:lvl2pPr>
            <a:lvl3pPr marL="1143000" indent="-228600" defTabSz="685800">
              <a:defRPr>
                <a:solidFill>
                  <a:schemeClr val="tx1"/>
                </a:solidFill>
                <a:latin typeface="Lao UI" panose="020B0604020202020204" pitchFamily="34" charset="0"/>
                <a:ea typeface="微软雅黑" panose="020B0503020204020204" pitchFamily="34" charset="-122"/>
              </a:defRPr>
            </a:lvl3pPr>
            <a:lvl4pPr marL="1600200" indent="-228600" defTabSz="685800">
              <a:defRPr>
                <a:solidFill>
                  <a:schemeClr val="tx1"/>
                </a:solidFill>
                <a:latin typeface="Lao UI" panose="020B0604020202020204" pitchFamily="34" charset="0"/>
                <a:ea typeface="微软雅黑" panose="020B0503020204020204" pitchFamily="34" charset="-122"/>
              </a:defRPr>
            </a:lvl4pPr>
            <a:lvl5pPr marL="2057400" indent="-228600" defTabSz="685800">
              <a:defRPr>
                <a:solidFill>
                  <a:schemeClr val="tx1"/>
                </a:solidFill>
                <a:latin typeface="Lao UI"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lnSpc>
                <a:spcPct val="90000"/>
              </a:lnSpc>
            </a:pPr>
            <a:r>
              <a:rPr lang="en-US" altLang="zh-CN" sz="2000">
                <a:solidFill>
                  <a:schemeClr val="bg1"/>
                </a:solidFill>
                <a:latin typeface="华文细黑" panose="02010600040101010101" pitchFamily="2" charset="-122"/>
                <a:ea typeface="华文细黑" panose="02010600040101010101" pitchFamily="2" charset="-122"/>
              </a:rPr>
              <a:t>BLOG POST</a:t>
            </a:r>
          </a:p>
        </p:txBody>
      </p:sp>
      <p:sp>
        <p:nvSpPr>
          <p:cNvPr id="17" name="Content Placeholder 2"/>
          <p:cNvSpPr txBox="1">
            <a:spLocks/>
          </p:cNvSpPr>
          <p:nvPr/>
        </p:nvSpPr>
        <p:spPr>
          <a:xfrm>
            <a:off x="207963" y="752475"/>
            <a:ext cx="8491537" cy="409575"/>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a:buFont typeface="Arial" pitchFamily="34" charset="0"/>
              <a:buNone/>
              <a:defRPr/>
            </a:pPr>
            <a:r>
              <a:rPr lang="en-US" altLang="zh-CN" sz="1050" dirty="0">
                <a:solidFill>
                  <a:schemeClr val="bg1"/>
                </a:solidFill>
              </a:rPr>
              <a:t>There are many variations of passages of </a:t>
            </a:r>
            <a:r>
              <a:rPr lang="en-US" altLang="zh-CN" sz="1050" dirty="0" err="1">
                <a:solidFill>
                  <a:schemeClr val="bg1"/>
                </a:solidFill>
              </a:rPr>
              <a:t>Lorem</a:t>
            </a:r>
            <a:r>
              <a:rPr lang="en-US" altLang="zh-CN" sz="1050" dirty="0">
                <a:solidFill>
                  <a:schemeClr val="bg1"/>
                </a:solidFill>
              </a:rPr>
              <a:t> available, but the majority have suffered alteration in some form, by injected humor, or randomized words which don't look even slightly</a:t>
            </a:r>
            <a:endParaRPr lang="en-US" altLang="zh-CN" sz="1050" dirty="0">
              <a:solidFill>
                <a:schemeClr val="bg1"/>
              </a:solidFill>
              <a:cs typeface="Arial" pitchFamily="34" charset="0"/>
            </a:endParaRPr>
          </a:p>
        </p:txBody>
      </p:sp>
      <p:sp>
        <p:nvSpPr>
          <p:cNvPr id="18" name="矩形 17"/>
          <p:cNvSpPr/>
          <p:nvPr/>
        </p:nvSpPr>
        <p:spPr>
          <a:xfrm>
            <a:off x="0" y="1357313"/>
            <a:ext cx="3030538" cy="1725612"/>
          </a:xfrm>
          <a:prstGeom prst="rect">
            <a:avLst/>
          </a:prstGeom>
          <a:solidFill>
            <a:srgbClr val="54407B">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Oval 53"/>
          <p:cNvSpPr>
            <a:spLocks noChangeAspect="1"/>
          </p:cNvSpPr>
          <p:nvPr/>
        </p:nvSpPr>
        <p:spPr>
          <a:xfrm rot="10800000" flipV="1">
            <a:off x="1128713" y="1931988"/>
            <a:ext cx="574675" cy="576262"/>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sz="2000" dirty="0">
                <a:solidFill>
                  <a:srgbClr val="54407B"/>
                </a:solidFill>
                <a:latin typeface="FontAwesome" pitchFamily="2" charset="0"/>
              </a:rPr>
              <a:t></a:t>
            </a: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childTnLst>
                          </p:cTn>
                        </p:par>
                      </p:childTnLst>
                    </p:cTn>
                  </p:par>
                  <p:par>
                    <p:cTn id="9" fill="hold" nodeType="clickPar">
                      <p:stCondLst>
                        <p:cond delay="indefinite"/>
                      </p:stCondLst>
                      <p:childTnLst>
                        <p:par>
                          <p:cTn id="10" fill="hold" nodeType="withGroup">
                            <p:stCondLst>
                              <p:cond delay="0"/>
                            </p:stCondLst>
                            <p:childTnLst>
                              <p:par>
                                <p:cTn id="11" presetID="12" presetClass="entr" presetSubtype="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ppt_x</p:attrName>
                                        </p:attrNameLst>
                                      </p:cBhvr>
                                      <p:tavLst>
                                        <p:tav tm="0">
                                          <p:val>
                                            <p:strVal val="#ppt_x+#ppt_w*1.125000"/>
                                          </p:val>
                                        </p:tav>
                                        <p:tav tm="100000">
                                          <p:val>
                                            <p:strVal val="#ppt_x"/>
                                          </p:val>
                                        </p:tav>
                                      </p:tavLst>
                                    </p:anim>
                                    <p:animEffect transition="in" filter="wipe(left)">
                                      <p:cBhvr>
                                        <p:cTn id="14" dur="500"/>
                                        <p:tgtEl>
                                          <p:spTgt spid="3"/>
                                        </p:tgtEl>
                                      </p:cBhvr>
                                    </p:animEffect>
                                  </p:childTnLst>
                                </p:cTn>
                              </p:par>
                              <p:par>
                                <p:cTn id="15" presetID="12" presetClass="entr" presetSubtype="8"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ppt_x</p:attrName>
                                        </p:attrNameLst>
                                      </p:cBhvr>
                                      <p:tavLst>
                                        <p:tav tm="0">
                                          <p:val>
                                            <p:strVal val="#ppt_x-#ppt_w*1.125000"/>
                                          </p:val>
                                        </p:tav>
                                        <p:tav tm="100000">
                                          <p:val>
                                            <p:strVal val="#ppt_x"/>
                                          </p:val>
                                        </p:tav>
                                      </p:tavLst>
                                    </p:anim>
                                    <p:animEffect transition="in" filter="wipe(right)">
                                      <p:cBhvr>
                                        <p:cTn id="18" dur="500"/>
                                        <p:tgtEl>
                                          <p:spTgt spid="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500"/>
                                        <p:tgtEl>
                                          <p:spTgt spid="18"/>
                                        </p:tgtEl>
                                      </p:cBhvr>
                                    </p:animEffect>
                                  </p:childTnLst>
                                </p:cTn>
                              </p:par>
                            </p:childTnLst>
                          </p:cTn>
                        </p:par>
                        <p:par>
                          <p:cTn id="24" fill="hold" nodeType="afterGroup">
                            <p:stCondLst>
                              <p:cond delay="500"/>
                            </p:stCondLst>
                            <p:childTnLst>
                              <p:par>
                                <p:cTn id="25" presetID="53" presetClass="entr" presetSubtype="16"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250" fill="hold"/>
                                        <p:tgtEl>
                                          <p:spTgt spid="19"/>
                                        </p:tgtEl>
                                        <p:attrNameLst>
                                          <p:attrName>ppt_w</p:attrName>
                                        </p:attrNameLst>
                                      </p:cBhvr>
                                      <p:tavLst>
                                        <p:tav tm="0">
                                          <p:val>
                                            <p:fltVal val="0"/>
                                          </p:val>
                                        </p:tav>
                                        <p:tav tm="100000">
                                          <p:val>
                                            <p:strVal val="#ppt_w"/>
                                          </p:val>
                                        </p:tav>
                                      </p:tavLst>
                                    </p:anim>
                                    <p:anim calcmode="lin" valueType="num">
                                      <p:cBhvr>
                                        <p:cTn id="28" dur="250" fill="hold"/>
                                        <p:tgtEl>
                                          <p:spTgt spid="19"/>
                                        </p:tgtEl>
                                        <p:attrNameLst>
                                          <p:attrName>ppt_h</p:attrName>
                                        </p:attrNameLst>
                                      </p:cBhvr>
                                      <p:tavLst>
                                        <p:tav tm="0">
                                          <p:val>
                                            <p:fltVal val="0"/>
                                          </p:val>
                                        </p:tav>
                                        <p:tav tm="100000">
                                          <p:val>
                                            <p:strVal val="#ppt_h"/>
                                          </p:val>
                                        </p:tav>
                                      </p:tavLst>
                                    </p:anim>
                                    <p:animEffect transition="in" filter="fade">
                                      <p:cBhvr>
                                        <p:cTn id="29" dur="250"/>
                                        <p:tgtEl>
                                          <p:spTgt spid="19"/>
                                        </p:tgtEl>
                                      </p:cBhvr>
                                    </p:animEffect>
                                  </p:childTnLst>
                                </p:cTn>
                              </p:par>
                              <p:par>
                                <p:cTn id="30" presetID="6" presetClass="emph" presetSubtype="0" decel="100000" fill="hold" grpId="1" nodeType="withEffect">
                                  <p:stCondLst>
                                    <p:cond delay="200"/>
                                  </p:stCondLst>
                                  <p:childTnLst>
                                    <p:animScale>
                                      <p:cBhvr>
                                        <p:cTn id="31" dur="250" fill="hold"/>
                                        <p:tgtEl>
                                          <p:spTgt spid="19"/>
                                        </p:tgtEl>
                                      </p:cBhvr>
                                      <p:by x="110000" y="110000"/>
                                    </p:animScale>
                                  </p:childTnLst>
                                </p:cTn>
                              </p:par>
                              <p:par>
                                <p:cTn id="32" presetID="6" presetClass="emph" presetSubtype="0" decel="100000" fill="hold" grpId="2" nodeType="withEffect">
                                  <p:stCondLst>
                                    <p:cond delay="300"/>
                                  </p:stCondLst>
                                  <p:childTnLst>
                                    <p:animScale>
                                      <p:cBhvr>
                                        <p:cTn id="33" dur="250" fill="hold"/>
                                        <p:tgtEl>
                                          <p:spTgt spid="19"/>
                                        </p:tgtEl>
                                      </p:cBhvr>
                                      <p:by x="91000" y="91000"/>
                                    </p:animScale>
                                  </p:childTnLst>
                                </p:cTn>
                              </p:par>
                            </p:childTnLst>
                          </p:cTn>
                        </p:par>
                        <p:par>
                          <p:cTn id="34" fill="hold" nodeType="afterGroup">
                            <p:stCondLst>
                              <p:cond delay="1050"/>
                            </p:stCondLst>
                            <p:childTnLst>
                              <p:par>
                                <p:cTn id="35" presetID="2" presetClass="entr" presetSubtype="4" decel="10000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par>
                                <p:cTn id="39" presetID="2" presetClass="entr" presetSubtype="4" decel="100000" fill="hold" nodeType="withEffect">
                                  <p:stCondLst>
                                    <p:cond delay="25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1+#ppt_h/2"/>
                                          </p:val>
                                        </p:tav>
                                        <p:tav tm="100000">
                                          <p:val>
                                            <p:strVal val="#ppt_y"/>
                                          </p:val>
                                        </p:tav>
                                      </p:tavLst>
                                    </p:anim>
                                  </p:childTnLst>
                                </p:cTn>
                              </p:par>
                              <p:par>
                                <p:cTn id="43" presetID="2" presetClass="entr" presetSubtype="4" decel="100000" fill="hold" nodeType="withEffect">
                                  <p:stCondLst>
                                    <p:cond delay="50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8" grpId="0" animBg="1"/>
      <p:bldP spid="19" grpId="0" animBg="1"/>
      <p:bldP spid="19" grpId="1" animBg="1"/>
      <p:bldP spid="19" grpId="2"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5029200" y="1520825"/>
            <a:ext cx="3214688" cy="268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126038" y="1606550"/>
            <a:ext cx="3024187" cy="171767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pic>
        <p:nvPicPr>
          <p:cNvPr id="6" name="Picture 3"/>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4138613" y="2862263"/>
            <a:ext cx="2728912"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9"/>
          <p:cNvSpPr/>
          <p:nvPr/>
        </p:nvSpPr>
        <p:spPr>
          <a:xfrm>
            <a:off x="4529138" y="3057525"/>
            <a:ext cx="1908175" cy="1223963"/>
          </a:xfrm>
          <a:prstGeom prst="rect">
            <a:avLst/>
          </a:prstGeom>
          <a:blipFill>
            <a:blip r:embed="rId6"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lumMod val="85000"/>
                  <a:lumOff val="15000"/>
                </a:schemeClr>
              </a:solidFill>
            </a:endParaRPr>
          </a:p>
        </p:txBody>
      </p:sp>
      <p:grpSp>
        <p:nvGrpSpPr>
          <p:cNvPr id="8" name="组合 7"/>
          <p:cNvGrpSpPr>
            <a:grpSpLocks/>
          </p:cNvGrpSpPr>
          <p:nvPr/>
        </p:nvGrpSpPr>
        <p:grpSpPr bwMode="auto">
          <a:xfrm>
            <a:off x="7388225" y="2994025"/>
            <a:ext cx="1084263" cy="1411288"/>
            <a:chOff x="915591" y="1453733"/>
            <a:chExt cx="2490788" cy="3242072"/>
          </a:xfrm>
        </p:grpSpPr>
        <p:pic>
          <p:nvPicPr>
            <p:cNvPr id="19468" name="Picture 1"/>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915591" y="1453733"/>
              <a:ext cx="2490788" cy="3242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ight Triangle 49"/>
            <p:cNvSpPr/>
            <p:nvPr/>
          </p:nvSpPr>
          <p:spPr bwMode="auto">
            <a:xfrm rot="10800000">
              <a:off x="2126340" y="1763718"/>
              <a:ext cx="1017468" cy="2107893"/>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sz="1400" dirty="0">
                <a:solidFill>
                  <a:prstClr val="white"/>
                </a:solidFill>
                <a:cs typeface="+mn-ea"/>
                <a:sym typeface="+mn-lt"/>
              </a:endParaRPr>
            </a:p>
          </p:txBody>
        </p:sp>
      </p:grpSp>
      <p:sp>
        <p:nvSpPr>
          <p:cNvPr id="11" name="圆角矩形 10"/>
          <p:cNvSpPr/>
          <p:nvPr/>
        </p:nvSpPr>
        <p:spPr bwMode="auto">
          <a:xfrm>
            <a:off x="7502525" y="3132138"/>
            <a:ext cx="855663" cy="1146175"/>
          </a:xfrm>
          <a:prstGeom prst="roundRect">
            <a:avLst>
              <a:gd name="adj" fmla="val 758"/>
            </a:avLst>
          </a:prstGeom>
          <a:blipFill>
            <a:blip r:embed="rId8"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cs typeface="+mn-ea"/>
              <a:sym typeface="+mn-lt"/>
            </a:endParaRPr>
          </a:p>
        </p:txBody>
      </p:sp>
      <p:sp>
        <p:nvSpPr>
          <p:cNvPr id="12" name="矩形 11"/>
          <p:cNvSpPr/>
          <p:nvPr/>
        </p:nvSpPr>
        <p:spPr>
          <a:xfrm>
            <a:off x="665163" y="1793875"/>
            <a:ext cx="90487" cy="366713"/>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文本框 12"/>
          <p:cNvSpPr txBox="1">
            <a:spLocks noChangeArrowheads="1"/>
          </p:cNvSpPr>
          <p:nvPr/>
        </p:nvSpPr>
        <p:spPr bwMode="auto">
          <a:xfrm>
            <a:off x="755650" y="1793875"/>
            <a:ext cx="23066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r>
              <a:rPr lang="en-US" altLang="zh-CN">
                <a:solidFill>
                  <a:schemeClr val="bg1"/>
                </a:solidFill>
              </a:rPr>
              <a:t>LANDING PAGES</a:t>
            </a:r>
            <a:endParaRPr lang="zh-CN" altLang="en-US">
              <a:solidFill>
                <a:schemeClr val="bg1"/>
              </a:solidFill>
            </a:endParaRPr>
          </a:p>
        </p:txBody>
      </p:sp>
      <p:sp>
        <p:nvSpPr>
          <p:cNvPr id="14" name="Content Placeholder 2"/>
          <p:cNvSpPr txBox="1">
            <a:spLocks/>
          </p:cNvSpPr>
          <p:nvPr/>
        </p:nvSpPr>
        <p:spPr>
          <a:xfrm>
            <a:off x="573088" y="2260600"/>
            <a:ext cx="3636962" cy="1155700"/>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a:lnSpc>
                <a:spcPct val="120000"/>
              </a:lnSpc>
              <a:spcBef>
                <a:spcPts val="0"/>
              </a:spcBef>
              <a:buFont typeface="Arial" pitchFamily="34" charset="0"/>
              <a:buNone/>
              <a:defRPr/>
            </a:pPr>
            <a:r>
              <a:rPr lang="en-US" altLang="zh-CN" sz="1050" dirty="0">
                <a:solidFill>
                  <a:schemeClr val="bg1"/>
                </a:solidFill>
              </a:rPr>
              <a:t>There are many variations of passages of </a:t>
            </a:r>
            <a:r>
              <a:rPr lang="en-US" altLang="zh-CN" sz="1050" dirty="0" err="1">
                <a:solidFill>
                  <a:schemeClr val="bg1"/>
                </a:solidFill>
              </a:rPr>
              <a:t>Lorem</a:t>
            </a:r>
            <a:r>
              <a:rPr lang="en-US" altLang="zh-CN" sz="1050" dirty="0">
                <a:solidFill>
                  <a:schemeClr val="bg1"/>
                </a:solidFill>
              </a:rPr>
              <a:t> available, but the majority have suffered alteration in some form, by injected humor, or randomized words which don't look even slightly believable. If you are going to use a passage of </a:t>
            </a:r>
            <a:r>
              <a:rPr lang="en-US" altLang="zh-CN" sz="1050" dirty="0" err="1">
                <a:solidFill>
                  <a:schemeClr val="bg1"/>
                </a:solidFill>
              </a:rPr>
              <a:t>Lorem</a:t>
            </a:r>
            <a:r>
              <a:rPr lang="en-US" altLang="zh-CN" sz="1050" dirty="0">
                <a:solidFill>
                  <a:schemeClr val="bg1"/>
                </a:solidFill>
              </a:rPr>
              <a:t>, you need to be sure there isn't anything embarrassing. There are</a:t>
            </a:r>
            <a:endParaRPr lang="en-US" altLang="zh-CN" sz="1050" dirty="0">
              <a:solidFill>
                <a:schemeClr val="bg1"/>
              </a:solidFill>
              <a:cs typeface="Arial" pitchFamily="34" charset="0"/>
            </a:endParaRPr>
          </a:p>
        </p:txBody>
      </p:sp>
      <p:sp>
        <p:nvSpPr>
          <p:cNvPr id="15" name="Rectangle 27"/>
          <p:cNvSpPr>
            <a:spLocks noChangeArrowheads="1"/>
          </p:cNvSpPr>
          <p:nvPr/>
        </p:nvSpPr>
        <p:spPr bwMode="auto">
          <a:xfrm>
            <a:off x="665163" y="3714750"/>
            <a:ext cx="1406525" cy="366713"/>
          </a:xfrm>
          <a:prstGeom prst="roundRect">
            <a:avLst>
              <a:gd name="adj" fmla="val 27968"/>
            </a:avLst>
          </a:prstGeom>
          <a:solidFill>
            <a:schemeClr val="bg1">
              <a:alpha val="39999"/>
            </a:schemeClr>
          </a:solidFill>
          <a:ln>
            <a:noFill/>
          </a:ln>
          <a:extLst>
            <a:ext uri="{91240B29-F687-4F45-9708-019B960494DF}">
              <a14:hiddenLine xmlns:a14="http://schemas.microsoft.com/office/drawing/2010/main" w="12700">
                <a:solidFill>
                  <a:srgbClr val="000000"/>
                </a:solidFill>
                <a:round/>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algn="ctr"/>
            <a:r>
              <a:rPr lang="en-US" altLang="zh-CN" sz="1400">
                <a:solidFill>
                  <a:schemeClr val="bg1"/>
                </a:solidFill>
              </a:rPr>
              <a:t>More Details</a:t>
            </a: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750"/>
                                        <p:tgtEl>
                                          <p:spTgt spid="6"/>
                                        </p:tgtEl>
                                      </p:cBhvr>
                                    </p:animEffect>
                                    <p:anim calcmode="lin" valueType="num">
                                      <p:cBhvr>
                                        <p:cTn id="13" dur="750" fill="hold"/>
                                        <p:tgtEl>
                                          <p:spTgt spid="6"/>
                                        </p:tgtEl>
                                        <p:attrNameLst>
                                          <p:attrName>ppt_x</p:attrName>
                                        </p:attrNameLst>
                                      </p:cBhvr>
                                      <p:tavLst>
                                        <p:tav tm="0">
                                          <p:val>
                                            <p:strVal val="#ppt_x"/>
                                          </p:val>
                                        </p:tav>
                                        <p:tav tm="100000">
                                          <p:val>
                                            <p:strVal val="#ppt_x"/>
                                          </p:val>
                                        </p:tav>
                                      </p:tavLst>
                                    </p:anim>
                                    <p:anim calcmode="lin" valueType="num">
                                      <p:cBhvr>
                                        <p:cTn id="14" dur="75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22"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up)">
                                      <p:cBhvr>
                                        <p:cTn id="26" dur="500"/>
                                        <p:tgtEl>
                                          <p:spTgt spid="7"/>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500"/>
                                        <p:tgtEl>
                                          <p:spTgt spid="11"/>
                                        </p:tgtEl>
                                      </p:cBhvr>
                                    </p:animEffect>
                                  </p:childTnLst>
                                </p:cTn>
                              </p:par>
                            </p:childTnLst>
                          </p:cTn>
                        </p:par>
                        <p:par>
                          <p:cTn id="30" fill="hold" nodeType="afterGroup">
                            <p:stCondLst>
                              <p:cond delay="1500"/>
                            </p:stCondLst>
                            <p:childTnLst>
                              <p:par>
                                <p:cTn id="31" presetID="2" presetClass="entr" presetSubtype="1" decel="10000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nodeType="afterGroup">
                            <p:stCondLst>
                              <p:cond delay="500"/>
                            </p:stCondLst>
                            <p:childTnLst>
                              <p:par>
                                <p:cTn id="41" presetID="2" presetClass="entr" presetSubtype="4" decel="10000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par>
                          <p:cTn id="45" fill="hold" nodeType="afterGroup">
                            <p:stCondLst>
                              <p:cond delay="1000"/>
                            </p:stCondLst>
                            <p:childTnLst>
                              <p:par>
                                <p:cTn id="46" presetID="2" presetClass="entr" presetSubtype="4" decel="100000"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fill="hold"/>
                                        <p:tgtEl>
                                          <p:spTgt spid="15"/>
                                        </p:tgtEl>
                                        <p:attrNameLst>
                                          <p:attrName>ppt_x</p:attrName>
                                        </p:attrNameLst>
                                      </p:cBhvr>
                                      <p:tavLst>
                                        <p:tav tm="0">
                                          <p:val>
                                            <p:strVal val="#ppt_x"/>
                                          </p:val>
                                        </p:tav>
                                        <p:tav tm="100000">
                                          <p:val>
                                            <p:strVal val="#ppt_x"/>
                                          </p:val>
                                        </p:tav>
                                      </p:tavLst>
                                    </p:anim>
                                    <p:anim calcmode="lin" valueType="num">
                                      <p:cBhvr additive="base">
                                        <p:cTn id="4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1" grpId="0" animBg="1"/>
      <p:bldP spid="12" grpId="0" animBg="1"/>
      <p:bldP spid="13" grpId="0"/>
      <p:bldP spid="14" grpId="0"/>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4" name="组合 3"/>
          <p:cNvGrpSpPr>
            <a:grpSpLocks/>
          </p:cNvGrpSpPr>
          <p:nvPr/>
        </p:nvGrpSpPr>
        <p:grpSpPr bwMode="auto">
          <a:xfrm>
            <a:off x="1771650" y="1573213"/>
            <a:ext cx="1428750" cy="1657350"/>
            <a:chOff x="1772354" y="1534077"/>
            <a:chExt cx="1427586" cy="1656000"/>
          </a:xfrm>
        </p:grpSpPr>
        <p:sp>
          <p:nvSpPr>
            <p:cNvPr id="2" name="六边形 1"/>
            <p:cNvSpPr>
              <a:spLocks noChangeAspect="1"/>
            </p:cNvSpPr>
            <p:nvPr/>
          </p:nvSpPr>
          <p:spPr>
            <a:xfrm rot="16200000">
              <a:off x="1658147" y="1648284"/>
              <a:ext cx="1656000" cy="1427586"/>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513" name="文本框 2"/>
            <p:cNvSpPr txBox="1">
              <a:spLocks noChangeArrowheads="1"/>
            </p:cNvSpPr>
            <p:nvPr/>
          </p:nvSpPr>
          <p:spPr bwMode="auto">
            <a:xfrm>
              <a:off x="1835696" y="1635646"/>
              <a:ext cx="1224644"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algn="ctr"/>
              <a:r>
                <a:rPr lang="en-US" altLang="zh-CN" sz="8800">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2</a:t>
              </a:r>
              <a:endParaRPr lang="zh-CN" altLang="en-US" sz="8800">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15" name="文本框 14"/>
          <p:cNvSpPr txBox="1"/>
          <p:nvPr/>
        </p:nvSpPr>
        <p:spPr bwMode="auto">
          <a:xfrm>
            <a:off x="3924300" y="1563688"/>
            <a:ext cx="3168650" cy="830262"/>
          </a:xfrm>
          <a:prstGeom prst="rect">
            <a:avLst/>
          </a:prstGeom>
          <a:noFill/>
        </p:spPr>
        <p:txBody>
          <a:bodyPr>
            <a:spAutoFit/>
          </a:bodyPr>
          <a:lstStyle/>
          <a:p>
            <a:pPr eaLnBrk="1" fontAlgn="auto" hangingPunct="1">
              <a:spcBef>
                <a:spcPts val="0"/>
              </a:spcBef>
              <a:spcAft>
                <a:spcPts val="0"/>
              </a:spcAft>
              <a:defRPr/>
            </a:pPr>
            <a:r>
              <a:rPr lang="en-US" altLang="zh-CN" sz="4800" dirty="0">
                <a:solidFill>
                  <a:schemeClr val="bg1">
                    <a:lumMod val="95000"/>
                  </a:schemeClr>
                </a:solidFill>
                <a:latin typeface="华文细黑" panose="02010600040101010101" pitchFamily="2" charset="-122"/>
                <a:ea typeface="华文细黑" panose="02010600040101010101" pitchFamily="2" charset="-122"/>
                <a:cs typeface="Arial" pitchFamily="34" charset="0"/>
              </a:rPr>
              <a:t>PART TWO</a:t>
            </a:r>
            <a:endParaRPr lang="zh-CN" altLang="en-US" sz="4800" baseline="-3000" dirty="0">
              <a:solidFill>
                <a:schemeClr val="bg1">
                  <a:lumMod val="95000"/>
                </a:schemeClr>
              </a:solidFill>
              <a:latin typeface="华文细黑" panose="02010600040101010101" pitchFamily="2" charset="-122"/>
              <a:ea typeface="华文细黑" panose="02010600040101010101" pitchFamily="2" charset="-122"/>
              <a:cs typeface="Arial" pitchFamily="34" charset="0"/>
            </a:endParaRPr>
          </a:p>
        </p:txBody>
      </p:sp>
      <p:sp>
        <p:nvSpPr>
          <p:cNvPr id="17" name="TextBox 111"/>
          <p:cNvSpPr txBox="1">
            <a:spLocks noChangeArrowheads="1"/>
          </p:cNvSpPr>
          <p:nvPr/>
        </p:nvSpPr>
        <p:spPr bwMode="auto">
          <a:xfrm>
            <a:off x="3924300" y="2344738"/>
            <a:ext cx="4268788"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eaLnBrk="1" hangingPunct="1">
              <a:lnSpc>
                <a:spcPct val="120000"/>
              </a:lnSpc>
              <a:defRPr/>
            </a:pP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 Click here to modify the text </a:t>
            </a:r>
            <a:endParaRPr lang="zh-CN" altLang="en-US" sz="1050" baseline="-30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Effect transition="in" filter="fade">
                                      <p:cBhvr>
                                        <p:cTn id="9" dur="250"/>
                                        <p:tgtEl>
                                          <p:spTgt spid="4"/>
                                        </p:tgtEl>
                                      </p:cBhvr>
                                    </p:animEffect>
                                  </p:childTnLst>
                                </p:cTn>
                              </p:par>
                              <p:par>
                                <p:cTn id="10" presetID="6" presetClass="emph" presetSubtype="0" decel="100000" fill="hold" nodeType="withEffect">
                                  <p:stCondLst>
                                    <p:cond delay="200"/>
                                  </p:stCondLst>
                                  <p:childTnLst>
                                    <p:animScale>
                                      <p:cBhvr>
                                        <p:cTn id="11" dur="250" fill="hold"/>
                                        <p:tgtEl>
                                          <p:spTgt spid="4"/>
                                        </p:tgtEl>
                                      </p:cBhvr>
                                      <p:by x="110000" y="110000"/>
                                    </p:animScale>
                                  </p:childTnLst>
                                </p:cTn>
                              </p:par>
                              <p:par>
                                <p:cTn id="12" presetID="6" presetClass="emph" presetSubtype="0" decel="100000" fill="hold" nodeType="withEffect">
                                  <p:stCondLst>
                                    <p:cond delay="300"/>
                                  </p:stCondLst>
                                  <p:childTnLst>
                                    <p:animScale>
                                      <p:cBhvr>
                                        <p:cTn id="13" dur="250" fill="hold"/>
                                        <p:tgtEl>
                                          <p:spTgt spid="4"/>
                                        </p:tgtEl>
                                      </p:cBhvr>
                                      <p:by x="91000" y="91000"/>
                                    </p:animScale>
                                  </p:childTnLst>
                                </p:cTn>
                              </p:par>
                            </p:childTnLst>
                          </p:cTn>
                        </p:par>
                        <p:par>
                          <p:cTn id="14" fill="hold" nodeType="afterGroup">
                            <p:stCondLst>
                              <p:cond delay="55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125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nodeType="afterGroup">
                            <p:stCondLst>
                              <p:cond delay="175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7"/>
          <p:cNvSpPr txBox="1">
            <a:spLocks noChangeArrowheads="1"/>
          </p:cNvSpPr>
          <p:nvPr/>
        </p:nvSpPr>
        <p:spPr bwMode="auto">
          <a:xfrm>
            <a:off x="207963" y="1123950"/>
            <a:ext cx="8582025" cy="60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nchor="ctr">
            <a:spAutoFit/>
          </a:bodyPr>
          <a:lstStyle>
            <a:lvl1pPr defTabSz="1087438">
              <a:defRPr>
                <a:solidFill>
                  <a:schemeClr val="tx1"/>
                </a:solidFill>
                <a:latin typeface="Lao UI" panose="020B0604020202020204" pitchFamily="34" charset="0"/>
                <a:ea typeface="微软雅黑" panose="020B0503020204020204" pitchFamily="34" charset="-122"/>
              </a:defRPr>
            </a:lvl1pPr>
            <a:lvl2pPr marL="742950" indent="-285750" defTabSz="1087438">
              <a:defRPr>
                <a:solidFill>
                  <a:schemeClr val="tx1"/>
                </a:solidFill>
                <a:latin typeface="Lao UI" panose="020B0604020202020204" pitchFamily="34" charset="0"/>
                <a:ea typeface="微软雅黑" panose="020B0503020204020204" pitchFamily="34" charset="-122"/>
              </a:defRPr>
            </a:lvl2pPr>
            <a:lvl3pPr marL="1143000" indent="-228600" defTabSz="1087438">
              <a:defRPr>
                <a:solidFill>
                  <a:schemeClr val="tx1"/>
                </a:solidFill>
                <a:latin typeface="Lao UI" panose="020B0604020202020204" pitchFamily="34" charset="0"/>
                <a:ea typeface="微软雅黑" panose="020B0503020204020204" pitchFamily="34" charset="-122"/>
              </a:defRPr>
            </a:lvl3pPr>
            <a:lvl4pPr marL="1600200" indent="-228600" defTabSz="1087438">
              <a:defRPr>
                <a:solidFill>
                  <a:schemeClr val="tx1"/>
                </a:solidFill>
                <a:latin typeface="Lao UI" panose="020B0604020202020204" pitchFamily="34" charset="0"/>
                <a:ea typeface="微软雅黑" panose="020B0503020204020204" pitchFamily="34" charset="-122"/>
              </a:defRPr>
            </a:lvl4pPr>
            <a:lvl5pPr marL="2057400" indent="-228600" defTabSz="1087438">
              <a:defRPr>
                <a:solidFill>
                  <a:schemeClr val="tx1"/>
                </a:solidFill>
                <a:latin typeface="Lao UI" panose="020B0604020202020204" pitchFamily="34" charset="0"/>
                <a:ea typeface="微软雅黑" panose="020B0503020204020204" pitchFamily="34" charset="-122"/>
              </a:defRPr>
            </a:lvl5pPr>
            <a:lvl6pPr marL="25146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algn="ctr" eaLnBrk="1" hangingPunct="1"/>
            <a:r>
              <a:rPr lang="en-US" altLang="zh-CN" sz="120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 in some form, by injected humor, or randomized words which don't look even slightly believable. If you are going to use a passage of Lorem, you need to be sure there isn't anything embarrassing. There are many variations of passages</a:t>
            </a:r>
            <a:endParaRPr lang="en-US" altLang="zh-CN" sz="120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grpSp>
        <p:nvGrpSpPr>
          <p:cNvPr id="3" name="组合 2"/>
          <p:cNvGrpSpPr>
            <a:grpSpLocks/>
          </p:cNvGrpSpPr>
          <p:nvPr/>
        </p:nvGrpSpPr>
        <p:grpSpPr bwMode="auto">
          <a:xfrm>
            <a:off x="1474788" y="2225675"/>
            <a:ext cx="935037" cy="1084263"/>
            <a:chOff x="1765069" y="2107276"/>
            <a:chExt cx="935182" cy="1084811"/>
          </a:xfrm>
        </p:grpSpPr>
        <p:sp>
          <p:nvSpPr>
            <p:cNvPr id="4" name="六边形 3"/>
            <p:cNvSpPr/>
            <p:nvPr/>
          </p:nvSpPr>
          <p:spPr>
            <a:xfrm rot="5400000">
              <a:off x="1690255" y="2182090"/>
              <a:ext cx="1084811" cy="935182"/>
            </a:xfrm>
            <a:prstGeom prst="hexagon">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3572" name="文本框 4"/>
            <p:cNvSpPr txBox="1">
              <a:spLocks noChangeArrowheads="1"/>
            </p:cNvSpPr>
            <p:nvPr/>
          </p:nvSpPr>
          <p:spPr bwMode="auto">
            <a:xfrm>
              <a:off x="1792084" y="2313708"/>
              <a:ext cx="8811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algn="ctr" eaLnBrk="1" hangingPunct="1"/>
              <a:r>
                <a:rPr lang="zh-CN" altLang="en-US" sz="4000">
                  <a:solidFill>
                    <a:schemeClr val="bg1"/>
                  </a:solidFill>
                  <a:latin typeface="FontAwesome" panose="020B0604020202020204" pitchFamily="2" charset="0"/>
                </a:rPr>
                <a:t></a:t>
              </a:r>
              <a:endParaRPr lang="zh-CN" altLang="en-US" sz="4000">
                <a:solidFill>
                  <a:schemeClr val="bg1"/>
                </a:solidFill>
              </a:endParaRPr>
            </a:p>
          </p:txBody>
        </p:sp>
      </p:grpSp>
      <p:grpSp>
        <p:nvGrpSpPr>
          <p:cNvPr id="6" name="组合 5"/>
          <p:cNvGrpSpPr>
            <a:grpSpLocks/>
          </p:cNvGrpSpPr>
          <p:nvPr/>
        </p:nvGrpSpPr>
        <p:grpSpPr bwMode="auto">
          <a:xfrm>
            <a:off x="871538" y="3429000"/>
            <a:ext cx="2139950" cy="1243013"/>
            <a:chOff x="871266" y="3429000"/>
            <a:chExt cx="2140893" cy="1242532"/>
          </a:xfrm>
        </p:grpSpPr>
        <p:sp>
          <p:nvSpPr>
            <p:cNvPr id="23569" name="文本框 6"/>
            <p:cNvSpPr txBox="1">
              <a:spLocks noChangeArrowheads="1"/>
            </p:cNvSpPr>
            <p:nvPr/>
          </p:nvSpPr>
          <p:spPr bwMode="auto">
            <a:xfrm>
              <a:off x="1231668" y="3429000"/>
              <a:ext cx="142009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1600" b="1">
                  <a:solidFill>
                    <a:schemeClr val="bg1"/>
                  </a:solidFill>
                  <a:latin typeface="华文细黑" panose="02010600040101010101" pitchFamily="2" charset="-122"/>
                  <a:ea typeface="华文细黑" panose="02010600040101010101" pitchFamily="2" charset="-122"/>
                </a:rPr>
                <a:t>TEXE HERE</a:t>
              </a:r>
              <a:endParaRPr lang="zh-CN" altLang="en-US" sz="1600" b="1">
                <a:solidFill>
                  <a:schemeClr val="bg1"/>
                </a:solidFill>
                <a:latin typeface="华文细黑" panose="02010600040101010101" pitchFamily="2" charset="-122"/>
                <a:ea typeface="华文细黑" panose="02010600040101010101" pitchFamily="2" charset="-122"/>
              </a:endParaRPr>
            </a:p>
          </p:txBody>
        </p:sp>
        <p:sp>
          <p:nvSpPr>
            <p:cNvPr id="23570" name="Text Box 7"/>
            <p:cNvSpPr txBox="1">
              <a:spLocks noChangeArrowheads="1"/>
            </p:cNvSpPr>
            <p:nvPr/>
          </p:nvSpPr>
          <p:spPr bwMode="auto">
            <a:xfrm>
              <a:off x="871266" y="3886702"/>
              <a:ext cx="2140893"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nchor="ctr">
              <a:spAutoFit/>
            </a:bodyPr>
            <a:lstStyle>
              <a:lvl1pPr defTabSz="1087438">
                <a:defRPr>
                  <a:solidFill>
                    <a:schemeClr val="tx1"/>
                  </a:solidFill>
                  <a:latin typeface="Lao UI" panose="020B0604020202020204" pitchFamily="34" charset="0"/>
                  <a:ea typeface="微软雅黑" panose="020B0503020204020204" pitchFamily="34" charset="-122"/>
                </a:defRPr>
              </a:lvl1pPr>
              <a:lvl2pPr marL="742950" indent="-285750" defTabSz="1087438">
                <a:defRPr>
                  <a:solidFill>
                    <a:schemeClr val="tx1"/>
                  </a:solidFill>
                  <a:latin typeface="Lao UI" panose="020B0604020202020204" pitchFamily="34" charset="0"/>
                  <a:ea typeface="微软雅黑" panose="020B0503020204020204" pitchFamily="34" charset="-122"/>
                </a:defRPr>
              </a:lvl2pPr>
              <a:lvl3pPr marL="1143000" indent="-228600" defTabSz="1087438">
                <a:defRPr>
                  <a:solidFill>
                    <a:schemeClr val="tx1"/>
                  </a:solidFill>
                  <a:latin typeface="Lao UI" panose="020B0604020202020204" pitchFamily="34" charset="0"/>
                  <a:ea typeface="微软雅黑" panose="020B0503020204020204" pitchFamily="34" charset="-122"/>
                </a:defRPr>
              </a:lvl3pPr>
              <a:lvl4pPr marL="1600200" indent="-228600" defTabSz="1087438">
                <a:defRPr>
                  <a:solidFill>
                    <a:schemeClr val="tx1"/>
                  </a:solidFill>
                  <a:latin typeface="Lao UI" panose="020B0604020202020204" pitchFamily="34" charset="0"/>
                  <a:ea typeface="微软雅黑" panose="020B0503020204020204" pitchFamily="34" charset="-122"/>
                </a:defRPr>
              </a:lvl4pPr>
              <a:lvl5pPr marL="2057400" indent="-228600" defTabSz="1087438">
                <a:defRPr>
                  <a:solidFill>
                    <a:schemeClr val="tx1"/>
                  </a:solidFill>
                  <a:latin typeface="Lao UI" panose="020B0604020202020204" pitchFamily="34" charset="0"/>
                  <a:ea typeface="微软雅黑" panose="020B0503020204020204" pitchFamily="34" charset="-122"/>
                </a:defRPr>
              </a:lvl5pPr>
              <a:lvl6pPr marL="25146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algn="ctr" eaLnBrk="1" hangingPunct="1"/>
              <a:r>
                <a:rPr lang="en-US" altLang="zh-CN" sz="120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of passages</a:t>
              </a:r>
              <a:endParaRPr lang="en-US" altLang="zh-CN" sz="120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9" name="组合 8"/>
          <p:cNvGrpSpPr>
            <a:grpSpLocks/>
          </p:cNvGrpSpPr>
          <p:nvPr/>
        </p:nvGrpSpPr>
        <p:grpSpPr bwMode="auto">
          <a:xfrm>
            <a:off x="4097338" y="2225675"/>
            <a:ext cx="935037" cy="1084263"/>
            <a:chOff x="1765069" y="2107276"/>
            <a:chExt cx="935182" cy="1084811"/>
          </a:xfrm>
        </p:grpSpPr>
        <p:sp>
          <p:nvSpPr>
            <p:cNvPr id="10" name="六边形 9"/>
            <p:cNvSpPr/>
            <p:nvPr/>
          </p:nvSpPr>
          <p:spPr>
            <a:xfrm rot="5400000">
              <a:off x="1690255" y="2182090"/>
              <a:ext cx="1084811" cy="935182"/>
            </a:xfrm>
            <a:prstGeom prst="hexagon">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3568" name="文本框 10"/>
            <p:cNvSpPr txBox="1">
              <a:spLocks noChangeArrowheads="1"/>
            </p:cNvSpPr>
            <p:nvPr/>
          </p:nvSpPr>
          <p:spPr bwMode="auto">
            <a:xfrm>
              <a:off x="1792084" y="2313708"/>
              <a:ext cx="8811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algn="ctr" eaLnBrk="1" hangingPunct="1"/>
              <a:r>
                <a:rPr lang="zh-CN" altLang="en-US" sz="4000">
                  <a:solidFill>
                    <a:schemeClr val="bg1"/>
                  </a:solidFill>
                  <a:latin typeface="FontAwesome" panose="020B0604020202020204" pitchFamily="2" charset="0"/>
                </a:rPr>
                <a:t></a:t>
              </a:r>
              <a:endParaRPr lang="zh-CN" altLang="en-US" sz="4000">
                <a:solidFill>
                  <a:schemeClr val="bg1"/>
                </a:solidFill>
              </a:endParaRPr>
            </a:p>
          </p:txBody>
        </p:sp>
      </p:grpSp>
      <p:grpSp>
        <p:nvGrpSpPr>
          <p:cNvPr id="12" name="组合 11"/>
          <p:cNvGrpSpPr>
            <a:grpSpLocks/>
          </p:cNvGrpSpPr>
          <p:nvPr/>
        </p:nvGrpSpPr>
        <p:grpSpPr bwMode="auto">
          <a:xfrm>
            <a:off x="3495675" y="3429000"/>
            <a:ext cx="2139950" cy="1243013"/>
            <a:chOff x="3495061" y="3429000"/>
            <a:chExt cx="2140893" cy="1242532"/>
          </a:xfrm>
        </p:grpSpPr>
        <p:sp>
          <p:nvSpPr>
            <p:cNvPr id="23565" name="文本框 12"/>
            <p:cNvSpPr txBox="1">
              <a:spLocks noChangeArrowheads="1"/>
            </p:cNvSpPr>
            <p:nvPr/>
          </p:nvSpPr>
          <p:spPr bwMode="auto">
            <a:xfrm>
              <a:off x="3855463" y="3429000"/>
              <a:ext cx="142009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1600" b="1">
                  <a:solidFill>
                    <a:schemeClr val="bg1"/>
                  </a:solidFill>
                  <a:latin typeface="华文细黑" panose="02010600040101010101" pitchFamily="2" charset="-122"/>
                  <a:ea typeface="华文细黑" panose="02010600040101010101" pitchFamily="2" charset="-122"/>
                </a:rPr>
                <a:t>TEXE HERE</a:t>
              </a:r>
              <a:endParaRPr lang="zh-CN" altLang="en-US" sz="1600" b="1">
                <a:solidFill>
                  <a:schemeClr val="bg1"/>
                </a:solidFill>
                <a:latin typeface="华文细黑" panose="02010600040101010101" pitchFamily="2" charset="-122"/>
                <a:ea typeface="华文细黑" panose="02010600040101010101" pitchFamily="2" charset="-122"/>
              </a:endParaRPr>
            </a:p>
          </p:txBody>
        </p:sp>
        <p:sp>
          <p:nvSpPr>
            <p:cNvPr id="23566" name="Text Box 7"/>
            <p:cNvSpPr txBox="1">
              <a:spLocks noChangeArrowheads="1"/>
            </p:cNvSpPr>
            <p:nvPr/>
          </p:nvSpPr>
          <p:spPr bwMode="auto">
            <a:xfrm>
              <a:off x="3495061" y="3886702"/>
              <a:ext cx="2140893"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nchor="ctr">
              <a:spAutoFit/>
            </a:bodyPr>
            <a:lstStyle>
              <a:lvl1pPr defTabSz="1087438">
                <a:defRPr>
                  <a:solidFill>
                    <a:schemeClr val="tx1"/>
                  </a:solidFill>
                  <a:latin typeface="Lao UI" panose="020B0604020202020204" pitchFamily="34" charset="0"/>
                  <a:ea typeface="微软雅黑" panose="020B0503020204020204" pitchFamily="34" charset="-122"/>
                </a:defRPr>
              </a:lvl1pPr>
              <a:lvl2pPr marL="742950" indent="-285750" defTabSz="1087438">
                <a:defRPr>
                  <a:solidFill>
                    <a:schemeClr val="tx1"/>
                  </a:solidFill>
                  <a:latin typeface="Lao UI" panose="020B0604020202020204" pitchFamily="34" charset="0"/>
                  <a:ea typeface="微软雅黑" panose="020B0503020204020204" pitchFamily="34" charset="-122"/>
                </a:defRPr>
              </a:lvl2pPr>
              <a:lvl3pPr marL="1143000" indent="-228600" defTabSz="1087438">
                <a:defRPr>
                  <a:solidFill>
                    <a:schemeClr val="tx1"/>
                  </a:solidFill>
                  <a:latin typeface="Lao UI" panose="020B0604020202020204" pitchFamily="34" charset="0"/>
                  <a:ea typeface="微软雅黑" panose="020B0503020204020204" pitchFamily="34" charset="-122"/>
                </a:defRPr>
              </a:lvl3pPr>
              <a:lvl4pPr marL="1600200" indent="-228600" defTabSz="1087438">
                <a:defRPr>
                  <a:solidFill>
                    <a:schemeClr val="tx1"/>
                  </a:solidFill>
                  <a:latin typeface="Lao UI" panose="020B0604020202020204" pitchFamily="34" charset="0"/>
                  <a:ea typeface="微软雅黑" panose="020B0503020204020204" pitchFamily="34" charset="-122"/>
                </a:defRPr>
              </a:lvl4pPr>
              <a:lvl5pPr marL="2057400" indent="-228600" defTabSz="1087438">
                <a:defRPr>
                  <a:solidFill>
                    <a:schemeClr val="tx1"/>
                  </a:solidFill>
                  <a:latin typeface="Lao UI" panose="020B0604020202020204" pitchFamily="34" charset="0"/>
                  <a:ea typeface="微软雅黑" panose="020B0503020204020204" pitchFamily="34" charset="-122"/>
                </a:defRPr>
              </a:lvl5pPr>
              <a:lvl6pPr marL="25146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algn="ctr" eaLnBrk="1" hangingPunct="1"/>
              <a:r>
                <a:rPr lang="en-US" altLang="zh-CN" sz="120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of passages</a:t>
              </a:r>
              <a:endParaRPr lang="en-US" altLang="zh-CN" sz="120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15" name="组合 14"/>
          <p:cNvGrpSpPr>
            <a:grpSpLocks/>
          </p:cNvGrpSpPr>
          <p:nvPr/>
        </p:nvGrpSpPr>
        <p:grpSpPr bwMode="auto">
          <a:xfrm>
            <a:off x="6721475" y="2225675"/>
            <a:ext cx="935038" cy="1084263"/>
            <a:chOff x="1765069" y="2107276"/>
            <a:chExt cx="935182" cy="1084811"/>
          </a:xfrm>
        </p:grpSpPr>
        <p:sp>
          <p:nvSpPr>
            <p:cNvPr id="16" name="六边形 15"/>
            <p:cNvSpPr/>
            <p:nvPr/>
          </p:nvSpPr>
          <p:spPr>
            <a:xfrm rot="5400000">
              <a:off x="1690254" y="2182091"/>
              <a:ext cx="1084811" cy="935182"/>
            </a:xfrm>
            <a:prstGeom prst="hexagon">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3564" name="文本框 16"/>
            <p:cNvSpPr txBox="1">
              <a:spLocks noChangeArrowheads="1"/>
            </p:cNvSpPr>
            <p:nvPr/>
          </p:nvSpPr>
          <p:spPr bwMode="auto">
            <a:xfrm>
              <a:off x="1792084" y="2313708"/>
              <a:ext cx="8811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algn="ctr" eaLnBrk="1" hangingPunct="1"/>
              <a:r>
                <a:rPr lang="zh-CN" altLang="en-US" sz="4000">
                  <a:solidFill>
                    <a:schemeClr val="bg1"/>
                  </a:solidFill>
                  <a:latin typeface="FontAwesome" panose="020B0604020202020204" pitchFamily="2" charset="0"/>
                </a:rPr>
                <a:t></a:t>
              </a:r>
              <a:endParaRPr lang="zh-CN" altLang="en-US" sz="4000">
                <a:solidFill>
                  <a:schemeClr val="bg1"/>
                </a:solidFill>
              </a:endParaRPr>
            </a:p>
          </p:txBody>
        </p:sp>
      </p:grpSp>
      <p:grpSp>
        <p:nvGrpSpPr>
          <p:cNvPr id="18" name="组合 17"/>
          <p:cNvGrpSpPr>
            <a:grpSpLocks/>
          </p:cNvGrpSpPr>
          <p:nvPr/>
        </p:nvGrpSpPr>
        <p:grpSpPr bwMode="auto">
          <a:xfrm>
            <a:off x="6118225" y="3429000"/>
            <a:ext cx="2141538" cy="1243013"/>
            <a:chOff x="6118855" y="3429000"/>
            <a:chExt cx="2140893" cy="1242532"/>
          </a:xfrm>
        </p:grpSpPr>
        <p:sp>
          <p:nvSpPr>
            <p:cNvPr id="23561" name="文本框 18"/>
            <p:cNvSpPr txBox="1">
              <a:spLocks noChangeArrowheads="1"/>
            </p:cNvSpPr>
            <p:nvPr/>
          </p:nvSpPr>
          <p:spPr bwMode="auto">
            <a:xfrm>
              <a:off x="6479257" y="3429000"/>
              <a:ext cx="142009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o UI" panose="020B0604020202020204" pitchFamily="34" charset="0"/>
                  <a:ea typeface="微软雅黑" panose="020B0503020204020204" pitchFamily="34" charset="-122"/>
                </a:defRPr>
              </a:lvl1pPr>
              <a:lvl2pPr marL="742950" indent="-285750">
                <a:defRPr>
                  <a:solidFill>
                    <a:schemeClr val="tx1"/>
                  </a:solidFill>
                  <a:latin typeface="Lao UI" panose="020B0604020202020204" pitchFamily="34" charset="0"/>
                  <a:ea typeface="微软雅黑" panose="020B0503020204020204" pitchFamily="34" charset="-122"/>
                </a:defRPr>
              </a:lvl2pPr>
              <a:lvl3pPr marL="1143000" indent="-228600">
                <a:defRPr>
                  <a:solidFill>
                    <a:schemeClr val="tx1"/>
                  </a:solidFill>
                  <a:latin typeface="Lao UI" panose="020B0604020202020204" pitchFamily="34" charset="0"/>
                  <a:ea typeface="微软雅黑" panose="020B0503020204020204" pitchFamily="34" charset="-122"/>
                </a:defRPr>
              </a:lvl3pPr>
              <a:lvl4pPr marL="1600200" indent="-228600">
                <a:defRPr>
                  <a:solidFill>
                    <a:schemeClr val="tx1"/>
                  </a:solidFill>
                  <a:latin typeface="Lao UI" panose="020B0604020202020204" pitchFamily="34" charset="0"/>
                  <a:ea typeface="微软雅黑" panose="020B0503020204020204" pitchFamily="34" charset="-122"/>
                </a:defRPr>
              </a:lvl4pPr>
              <a:lvl5pPr marL="2057400" indent="-228600">
                <a:defRPr>
                  <a:solidFill>
                    <a:schemeClr val="tx1"/>
                  </a:solidFill>
                  <a:latin typeface="Lao UI"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eaLnBrk="1" hangingPunct="1"/>
              <a:r>
                <a:rPr lang="en-US" altLang="zh-CN" sz="1600" b="1">
                  <a:solidFill>
                    <a:schemeClr val="bg1"/>
                  </a:solidFill>
                  <a:latin typeface="华文细黑" panose="02010600040101010101" pitchFamily="2" charset="-122"/>
                  <a:ea typeface="华文细黑" panose="02010600040101010101" pitchFamily="2" charset="-122"/>
                </a:rPr>
                <a:t>TEXE HERE</a:t>
              </a:r>
              <a:endParaRPr lang="zh-CN" altLang="en-US" sz="1600" b="1">
                <a:solidFill>
                  <a:schemeClr val="bg1"/>
                </a:solidFill>
                <a:latin typeface="华文细黑" panose="02010600040101010101" pitchFamily="2" charset="-122"/>
                <a:ea typeface="华文细黑" panose="02010600040101010101" pitchFamily="2" charset="-122"/>
              </a:endParaRPr>
            </a:p>
          </p:txBody>
        </p:sp>
        <p:sp>
          <p:nvSpPr>
            <p:cNvPr id="23562" name="Text Box 7"/>
            <p:cNvSpPr txBox="1">
              <a:spLocks noChangeArrowheads="1"/>
            </p:cNvSpPr>
            <p:nvPr/>
          </p:nvSpPr>
          <p:spPr bwMode="auto">
            <a:xfrm>
              <a:off x="6118855" y="3886702"/>
              <a:ext cx="2140893"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nchor="ctr">
              <a:spAutoFit/>
            </a:bodyPr>
            <a:lstStyle>
              <a:lvl1pPr defTabSz="1087438">
                <a:defRPr>
                  <a:solidFill>
                    <a:schemeClr val="tx1"/>
                  </a:solidFill>
                  <a:latin typeface="Lao UI" panose="020B0604020202020204" pitchFamily="34" charset="0"/>
                  <a:ea typeface="微软雅黑" panose="020B0503020204020204" pitchFamily="34" charset="-122"/>
                </a:defRPr>
              </a:lvl1pPr>
              <a:lvl2pPr marL="742950" indent="-285750" defTabSz="1087438">
                <a:defRPr>
                  <a:solidFill>
                    <a:schemeClr val="tx1"/>
                  </a:solidFill>
                  <a:latin typeface="Lao UI" panose="020B0604020202020204" pitchFamily="34" charset="0"/>
                  <a:ea typeface="微软雅黑" panose="020B0503020204020204" pitchFamily="34" charset="-122"/>
                </a:defRPr>
              </a:lvl2pPr>
              <a:lvl3pPr marL="1143000" indent="-228600" defTabSz="1087438">
                <a:defRPr>
                  <a:solidFill>
                    <a:schemeClr val="tx1"/>
                  </a:solidFill>
                  <a:latin typeface="Lao UI" panose="020B0604020202020204" pitchFamily="34" charset="0"/>
                  <a:ea typeface="微软雅黑" panose="020B0503020204020204" pitchFamily="34" charset="-122"/>
                </a:defRPr>
              </a:lvl3pPr>
              <a:lvl4pPr marL="1600200" indent="-228600" defTabSz="1087438">
                <a:defRPr>
                  <a:solidFill>
                    <a:schemeClr val="tx1"/>
                  </a:solidFill>
                  <a:latin typeface="Lao UI" panose="020B0604020202020204" pitchFamily="34" charset="0"/>
                  <a:ea typeface="微软雅黑" panose="020B0503020204020204" pitchFamily="34" charset="-122"/>
                </a:defRPr>
              </a:lvl4pPr>
              <a:lvl5pPr marL="2057400" indent="-228600" defTabSz="1087438">
                <a:defRPr>
                  <a:solidFill>
                    <a:schemeClr val="tx1"/>
                  </a:solidFill>
                  <a:latin typeface="Lao UI" panose="020B0604020202020204" pitchFamily="34" charset="0"/>
                  <a:ea typeface="微软雅黑" panose="020B0503020204020204" pitchFamily="34" charset="-122"/>
                </a:defRPr>
              </a:lvl5pPr>
              <a:lvl6pPr marL="25146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6pPr>
              <a:lvl7pPr marL="29718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7pPr>
              <a:lvl8pPr marL="34290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8pPr>
              <a:lvl9pPr marL="3886200" indent="-228600" defTabSz="1087438" eaLnBrk="0" fontAlgn="base" hangingPunct="0">
                <a:spcBef>
                  <a:spcPct val="0"/>
                </a:spcBef>
                <a:spcAft>
                  <a:spcPct val="0"/>
                </a:spcAft>
                <a:defRPr>
                  <a:solidFill>
                    <a:schemeClr val="tx1"/>
                  </a:solidFill>
                  <a:latin typeface="Lao UI" panose="020B0604020202020204" pitchFamily="34" charset="0"/>
                  <a:ea typeface="微软雅黑" panose="020B0503020204020204" pitchFamily="34" charset="-122"/>
                </a:defRPr>
              </a:lvl9pPr>
            </a:lstStyle>
            <a:p>
              <a:pPr algn="ctr" eaLnBrk="1" hangingPunct="1"/>
              <a:r>
                <a:rPr lang="en-US" altLang="zh-CN" sz="120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of passages</a:t>
              </a:r>
              <a:endParaRPr lang="en-US" altLang="zh-CN" sz="120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250" fill="hold"/>
                                        <p:tgtEl>
                                          <p:spTgt spid="3"/>
                                        </p:tgtEl>
                                        <p:attrNameLst>
                                          <p:attrName>ppt_w</p:attrName>
                                        </p:attrNameLst>
                                      </p:cBhvr>
                                      <p:tavLst>
                                        <p:tav tm="0">
                                          <p:val>
                                            <p:fltVal val="0"/>
                                          </p:val>
                                        </p:tav>
                                        <p:tav tm="100000">
                                          <p:val>
                                            <p:strVal val="#ppt_w"/>
                                          </p:val>
                                        </p:tav>
                                      </p:tavLst>
                                    </p:anim>
                                    <p:anim calcmode="lin" valueType="num">
                                      <p:cBhvr>
                                        <p:cTn id="12" dur="250" fill="hold"/>
                                        <p:tgtEl>
                                          <p:spTgt spid="3"/>
                                        </p:tgtEl>
                                        <p:attrNameLst>
                                          <p:attrName>ppt_h</p:attrName>
                                        </p:attrNameLst>
                                      </p:cBhvr>
                                      <p:tavLst>
                                        <p:tav tm="0">
                                          <p:val>
                                            <p:fltVal val="0"/>
                                          </p:val>
                                        </p:tav>
                                        <p:tav tm="100000">
                                          <p:val>
                                            <p:strVal val="#ppt_h"/>
                                          </p:val>
                                        </p:tav>
                                      </p:tavLst>
                                    </p:anim>
                                    <p:animEffect transition="in" filter="fade">
                                      <p:cBhvr>
                                        <p:cTn id="13" dur="250"/>
                                        <p:tgtEl>
                                          <p:spTgt spid="3"/>
                                        </p:tgtEl>
                                      </p:cBhvr>
                                    </p:animEffect>
                                  </p:childTnLst>
                                </p:cTn>
                              </p:par>
                              <p:par>
                                <p:cTn id="14" presetID="6" presetClass="emph" presetSubtype="0" decel="100000" fill="hold" nodeType="withEffect">
                                  <p:stCondLst>
                                    <p:cond delay="200"/>
                                  </p:stCondLst>
                                  <p:childTnLst>
                                    <p:animScale>
                                      <p:cBhvr>
                                        <p:cTn id="15" dur="250" fill="hold"/>
                                        <p:tgtEl>
                                          <p:spTgt spid="3"/>
                                        </p:tgtEl>
                                      </p:cBhvr>
                                      <p:by x="110000" y="110000"/>
                                    </p:animScale>
                                  </p:childTnLst>
                                </p:cTn>
                              </p:par>
                              <p:par>
                                <p:cTn id="16" presetID="6" presetClass="emph" presetSubtype="0" decel="100000" fill="hold" nodeType="withEffect">
                                  <p:stCondLst>
                                    <p:cond delay="300"/>
                                  </p:stCondLst>
                                  <p:childTnLst>
                                    <p:animScale>
                                      <p:cBhvr>
                                        <p:cTn id="17" dur="250" fill="hold"/>
                                        <p:tgtEl>
                                          <p:spTgt spid="3"/>
                                        </p:tgtEl>
                                      </p:cBhvr>
                                      <p:by x="91000" y="91000"/>
                                    </p:animScale>
                                  </p:childTnLst>
                                </p:cTn>
                              </p:par>
                            </p:childTnLst>
                          </p:cTn>
                        </p:par>
                        <p:par>
                          <p:cTn id="18" fill="hold" nodeType="afterGroup">
                            <p:stCondLst>
                              <p:cond delay="1050"/>
                            </p:stCondLst>
                            <p:childTnLst>
                              <p:par>
                                <p:cTn id="19" presetID="2" presetClass="entr" presetSubtype="4"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300" fill="hold"/>
                                        <p:tgtEl>
                                          <p:spTgt spid="6"/>
                                        </p:tgtEl>
                                        <p:attrNameLst>
                                          <p:attrName>ppt_x</p:attrName>
                                        </p:attrNameLst>
                                      </p:cBhvr>
                                      <p:tavLst>
                                        <p:tav tm="0">
                                          <p:val>
                                            <p:strVal val="#ppt_x"/>
                                          </p:val>
                                        </p:tav>
                                        <p:tav tm="100000">
                                          <p:val>
                                            <p:strVal val="#ppt_x"/>
                                          </p:val>
                                        </p:tav>
                                      </p:tavLst>
                                    </p:anim>
                                    <p:anim calcmode="lin" valueType="num">
                                      <p:cBhvr additive="base">
                                        <p:cTn id="22" dur="300" fill="hold"/>
                                        <p:tgtEl>
                                          <p:spTgt spid="6"/>
                                        </p:tgtEl>
                                        <p:attrNameLst>
                                          <p:attrName>ppt_y</p:attrName>
                                        </p:attrNameLst>
                                      </p:cBhvr>
                                      <p:tavLst>
                                        <p:tav tm="0">
                                          <p:val>
                                            <p:strVal val="1+#ppt_h/2"/>
                                          </p:val>
                                        </p:tav>
                                        <p:tav tm="100000">
                                          <p:val>
                                            <p:strVal val="#ppt_y"/>
                                          </p:val>
                                        </p:tav>
                                      </p:tavLst>
                                    </p:anim>
                                  </p:childTnLst>
                                </p:cTn>
                              </p:par>
                            </p:childTnLst>
                          </p:cTn>
                        </p:par>
                        <p:par>
                          <p:cTn id="23" fill="hold" nodeType="afterGroup">
                            <p:stCondLst>
                              <p:cond delay="1350"/>
                            </p:stCondLst>
                            <p:childTnLst>
                              <p:par>
                                <p:cTn id="24" presetID="53" presetClass="entr" presetSubtype="16"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250" fill="hold"/>
                                        <p:tgtEl>
                                          <p:spTgt spid="9"/>
                                        </p:tgtEl>
                                        <p:attrNameLst>
                                          <p:attrName>ppt_w</p:attrName>
                                        </p:attrNameLst>
                                      </p:cBhvr>
                                      <p:tavLst>
                                        <p:tav tm="0">
                                          <p:val>
                                            <p:fltVal val="0"/>
                                          </p:val>
                                        </p:tav>
                                        <p:tav tm="100000">
                                          <p:val>
                                            <p:strVal val="#ppt_w"/>
                                          </p:val>
                                        </p:tav>
                                      </p:tavLst>
                                    </p:anim>
                                    <p:anim calcmode="lin" valueType="num">
                                      <p:cBhvr>
                                        <p:cTn id="27" dur="250" fill="hold"/>
                                        <p:tgtEl>
                                          <p:spTgt spid="9"/>
                                        </p:tgtEl>
                                        <p:attrNameLst>
                                          <p:attrName>ppt_h</p:attrName>
                                        </p:attrNameLst>
                                      </p:cBhvr>
                                      <p:tavLst>
                                        <p:tav tm="0">
                                          <p:val>
                                            <p:fltVal val="0"/>
                                          </p:val>
                                        </p:tav>
                                        <p:tav tm="100000">
                                          <p:val>
                                            <p:strVal val="#ppt_h"/>
                                          </p:val>
                                        </p:tav>
                                      </p:tavLst>
                                    </p:anim>
                                    <p:animEffect transition="in" filter="fade">
                                      <p:cBhvr>
                                        <p:cTn id="28" dur="250"/>
                                        <p:tgtEl>
                                          <p:spTgt spid="9"/>
                                        </p:tgtEl>
                                      </p:cBhvr>
                                    </p:animEffect>
                                  </p:childTnLst>
                                </p:cTn>
                              </p:par>
                              <p:par>
                                <p:cTn id="29" presetID="6" presetClass="emph" presetSubtype="0" decel="100000" fill="hold" nodeType="withEffect">
                                  <p:stCondLst>
                                    <p:cond delay="200"/>
                                  </p:stCondLst>
                                  <p:childTnLst>
                                    <p:animScale>
                                      <p:cBhvr>
                                        <p:cTn id="30" dur="250" fill="hold"/>
                                        <p:tgtEl>
                                          <p:spTgt spid="9"/>
                                        </p:tgtEl>
                                      </p:cBhvr>
                                      <p:by x="110000" y="110000"/>
                                    </p:animScale>
                                  </p:childTnLst>
                                </p:cTn>
                              </p:par>
                              <p:par>
                                <p:cTn id="31" presetID="6" presetClass="emph" presetSubtype="0" decel="100000" fill="hold" nodeType="withEffect">
                                  <p:stCondLst>
                                    <p:cond delay="300"/>
                                  </p:stCondLst>
                                  <p:childTnLst>
                                    <p:animScale>
                                      <p:cBhvr>
                                        <p:cTn id="32" dur="250" fill="hold"/>
                                        <p:tgtEl>
                                          <p:spTgt spid="9"/>
                                        </p:tgtEl>
                                      </p:cBhvr>
                                      <p:by x="91000" y="91000"/>
                                    </p:animScale>
                                  </p:childTnLst>
                                </p:cTn>
                              </p:par>
                            </p:childTnLst>
                          </p:cTn>
                        </p:par>
                        <p:par>
                          <p:cTn id="33" fill="hold" nodeType="afterGroup">
                            <p:stCondLst>
                              <p:cond delay="1900"/>
                            </p:stCondLst>
                            <p:childTnLst>
                              <p:par>
                                <p:cTn id="34" presetID="2" presetClass="entr" presetSubtype="4"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300" fill="hold"/>
                                        <p:tgtEl>
                                          <p:spTgt spid="12"/>
                                        </p:tgtEl>
                                        <p:attrNameLst>
                                          <p:attrName>ppt_x</p:attrName>
                                        </p:attrNameLst>
                                      </p:cBhvr>
                                      <p:tavLst>
                                        <p:tav tm="0">
                                          <p:val>
                                            <p:strVal val="#ppt_x"/>
                                          </p:val>
                                        </p:tav>
                                        <p:tav tm="100000">
                                          <p:val>
                                            <p:strVal val="#ppt_x"/>
                                          </p:val>
                                        </p:tav>
                                      </p:tavLst>
                                    </p:anim>
                                    <p:anim calcmode="lin" valueType="num">
                                      <p:cBhvr additive="base">
                                        <p:cTn id="37" dur="300" fill="hold"/>
                                        <p:tgtEl>
                                          <p:spTgt spid="12"/>
                                        </p:tgtEl>
                                        <p:attrNameLst>
                                          <p:attrName>ppt_y</p:attrName>
                                        </p:attrNameLst>
                                      </p:cBhvr>
                                      <p:tavLst>
                                        <p:tav tm="0">
                                          <p:val>
                                            <p:strVal val="1+#ppt_h/2"/>
                                          </p:val>
                                        </p:tav>
                                        <p:tav tm="100000">
                                          <p:val>
                                            <p:strVal val="#ppt_y"/>
                                          </p:val>
                                        </p:tav>
                                      </p:tavLst>
                                    </p:anim>
                                  </p:childTnLst>
                                </p:cTn>
                              </p:par>
                            </p:childTnLst>
                          </p:cTn>
                        </p:par>
                        <p:par>
                          <p:cTn id="38" fill="hold" nodeType="afterGroup">
                            <p:stCondLst>
                              <p:cond delay="2200"/>
                            </p:stCondLst>
                            <p:childTnLst>
                              <p:par>
                                <p:cTn id="39" presetID="53" presetClass="entr" presetSubtype="16"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250" fill="hold"/>
                                        <p:tgtEl>
                                          <p:spTgt spid="15"/>
                                        </p:tgtEl>
                                        <p:attrNameLst>
                                          <p:attrName>ppt_w</p:attrName>
                                        </p:attrNameLst>
                                      </p:cBhvr>
                                      <p:tavLst>
                                        <p:tav tm="0">
                                          <p:val>
                                            <p:fltVal val="0"/>
                                          </p:val>
                                        </p:tav>
                                        <p:tav tm="100000">
                                          <p:val>
                                            <p:strVal val="#ppt_w"/>
                                          </p:val>
                                        </p:tav>
                                      </p:tavLst>
                                    </p:anim>
                                    <p:anim calcmode="lin" valueType="num">
                                      <p:cBhvr>
                                        <p:cTn id="42" dur="250" fill="hold"/>
                                        <p:tgtEl>
                                          <p:spTgt spid="15"/>
                                        </p:tgtEl>
                                        <p:attrNameLst>
                                          <p:attrName>ppt_h</p:attrName>
                                        </p:attrNameLst>
                                      </p:cBhvr>
                                      <p:tavLst>
                                        <p:tav tm="0">
                                          <p:val>
                                            <p:fltVal val="0"/>
                                          </p:val>
                                        </p:tav>
                                        <p:tav tm="100000">
                                          <p:val>
                                            <p:strVal val="#ppt_h"/>
                                          </p:val>
                                        </p:tav>
                                      </p:tavLst>
                                    </p:anim>
                                    <p:animEffect transition="in" filter="fade">
                                      <p:cBhvr>
                                        <p:cTn id="43" dur="250"/>
                                        <p:tgtEl>
                                          <p:spTgt spid="15"/>
                                        </p:tgtEl>
                                      </p:cBhvr>
                                    </p:animEffect>
                                  </p:childTnLst>
                                </p:cTn>
                              </p:par>
                              <p:par>
                                <p:cTn id="44" presetID="6" presetClass="emph" presetSubtype="0" decel="100000" fill="hold" nodeType="withEffect">
                                  <p:stCondLst>
                                    <p:cond delay="200"/>
                                  </p:stCondLst>
                                  <p:childTnLst>
                                    <p:animScale>
                                      <p:cBhvr>
                                        <p:cTn id="45" dur="250" fill="hold"/>
                                        <p:tgtEl>
                                          <p:spTgt spid="15"/>
                                        </p:tgtEl>
                                      </p:cBhvr>
                                      <p:by x="110000" y="110000"/>
                                    </p:animScale>
                                  </p:childTnLst>
                                </p:cTn>
                              </p:par>
                              <p:par>
                                <p:cTn id="46" presetID="6" presetClass="emph" presetSubtype="0" decel="100000" fill="hold" nodeType="withEffect">
                                  <p:stCondLst>
                                    <p:cond delay="300"/>
                                  </p:stCondLst>
                                  <p:childTnLst>
                                    <p:animScale>
                                      <p:cBhvr>
                                        <p:cTn id="47" dur="250" fill="hold"/>
                                        <p:tgtEl>
                                          <p:spTgt spid="15"/>
                                        </p:tgtEl>
                                      </p:cBhvr>
                                      <p:by x="91000" y="91000"/>
                                    </p:animScale>
                                  </p:childTnLst>
                                </p:cTn>
                              </p:par>
                            </p:childTnLst>
                          </p:cTn>
                        </p:par>
                        <p:par>
                          <p:cTn id="48" fill="hold" nodeType="afterGroup">
                            <p:stCondLst>
                              <p:cond delay="2750"/>
                            </p:stCondLst>
                            <p:childTnLst>
                              <p:par>
                                <p:cTn id="49" presetID="2" presetClass="entr" presetSubtype="4"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300" fill="hold"/>
                                        <p:tgtEl>
                                          <p:spTgt spid="18"/>
                                        </p:tgtEl>
                                        <p:attrNameLst>
                                          <p:attrName>ppt_x</p:attrName>
                                        </p:attrNameLst>
                                      </p:cBhvr>
                                      <p:tavLst>
                                        <p:tav tm="0">
                                          <p:val>
                                            <p:strVal val="#ppt_x"/>
                                          </p:val>
                                        </p:tav>
                                        <p:tav tm="100000">
                                          <p:val>
                                            <p:strVal val="#ppt_x"/>
                                          </p:val>
                                        </p:tav>
                                      </p:tavLst>
                                    </p:anim>
                                    <p:anim calcmode="lin" valueType="num">
                                      <p:cBhvr additive="base">
                                        <p:cTn id="52" dur="3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ios"/>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8">
      <a:majorFont>
        <a:latin typeface="华文细黑"/>
        <a:ea typeface="华文细黑"/>
        <a:cs typeface=""/>
      </a:majorFont>
      <a:minorFont>
        <a:latin typeface="华文细黑"/>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782</TotalTime>
  <Words>2030</Words>
  <Application>Microsoft Office PowerPoint</Application>
  <PresentationFormat>全屏显示(16:9)</PresentationFormat>
  <Paragraphs>217</Paragraphs>
  <Slides>24</Slides>
  <Notes>23</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24</vt:i4>
      </vt:variant>
    </vt:vector>
  </HeadingPairs>
  <TitlesOfParts>
    <vt:vector size="37" baseType="lpstr">
      <vt:lpstr>Agency FB</vt:lpstr>
      <vt:lpstr>Arial Unicode MS</vt:lpstr>
      <vt:lpstr>FontAwesome</vt:lpstr>
      <vt:lpstr>Lao UI</vt:lpstr>
      <vt:lpstr>Open Sans</vt:lpstr>
      <vt:lpstr>Open Sans Light</vt:lpstr>
      <vt:lpstr>华文细黑</vt:lpstr>
      <vt:lpstr>宋体</vt:lpstr>
      <vt:lpstr>微软雅黑</vt:lpstr>
      <vt:lpstr>Arial</vt:lpstr>
      <vt:lpstr>Calibri</vt:lpstr>
      <vt:lpstr>Impact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科技</dc:title>
  <dc:creator>user</dc:creator>
  <cp:keywords>user</cp:keywords>
  <dc:description>user</dc:description>
  <cp:lastModifiedBy>阳光 男孩</cp:lastModifiedBy>
  <cp:revision>91</cp:revision>
  <dcterms:created xsi:type="dcterms:W3CDTF">2014-09-01T14:19:38Z</dcterms:created>
  <dcterms:modified xsi:type="dcterms:W3CDTF">2019-08-01T14:17:55Z</dcterms:modified>
</cp:coreProperties>
</file>