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42" r:id="rId2"/>
    <p:sldId id="3143" r:id="rId3"/>
    <p:sldId id="3144" r:id="rId4"/>
    <p:sldId id="3131" r:id="rId5"/>
    <p:sldId id="3125" r:id="rId6"/>
    <p:sldId id="3130" r:id="rId7"/>
    <p:sldId id="3124" r:id="rId8"/>
    <p:sldId id="3145" r:id="rId9"/>
    <p:sldId id="3117" r:id="rId10"/>
    <p:sldId id="3126" r:id="rId11"/>
    <p:sldId id="3118" r:id="rId12"/>
    <p:sldId id="3128" r:id="rId13"/>
    <p:sldId id="3146" r:id="rId14"/>
    <p:sldId id="3119" r:id="rId15"/>
    <p:sldId id="3123" r:id="rId16"/>
    <p:sldId id="3120" r:id="rId17"/>
    <p:sldId id="3127" r:id="rId18"/>
    <p:sldId id="3147" r:id="rId19"/>
    <p:sldId id="3122" r:id="rId20"/>
    <p:sldId id="3121" r:id="rId21"/>
    <p:sldId id="3132" r:id="rId22"/>
    <p:sldId id="3148" r:id="rId23"/>
    <p:sldId id="314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2" autoAdjust="0"/>
    <p:restoredTop sz="92986" autoAdjust="0"/>
  </p:normalViewPr>
  <p:slideViewPr>
    <p:cSldViewPr>
      <p:cViewPr varScale="1">
        <p:scale>
          <a:sx n="84" d="100"/>
          <a:sy n="84" d="100"/>
        </p:scale>
        <p:origin x="725" y="7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F0-44A9-BC50-7422BEDBF6A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F0-44A9-BC50-7422BEDBF6A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F0-44A9-BC50-7422BEDBF6A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B-47F4-856B-EC9FEECAA2E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9B8B-47F4-856B-EC9FEECAA2E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8B-47F4-856B-EC9FEECAA2E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F8-4E97-9F4E-B8D043AD651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F8-4E97-9F4E-B8D043AD651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F8-4E97-9F4E-B8D043AD651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10-40D4-9AE1-4E1F37FDC8B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10-40D4-9AE1-4E1F37FDC8B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10-40D4-9AE1-4E1F37FDC8B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3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771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95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18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01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616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13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2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3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38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3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90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6420458" y="3609629"/>
            <a:ext cx="4180391" cy="3609628"/>
          </a:xfrm>
          <a:custGeom>
            <a:avLst/>
            <a:gdLst>
              <a:gd name="T0" fmla="*/ 930 w 1861"/>
              <a:gd name="T1" fmla="*/ 0 h 1612"/>
              <a:gd name="T2" fmla="*/ 1861 w 1861"/>
              <a:gd name="T3" fmla="*/ 1612 h 1612"/>
              <a:gd name="T4" fmla="*/ 0 w 1861"/>
              <a:gd name="T5" fmla="*/ 1612 h 1612"/>
              <a:gd name="T6" fmla="*/ 930 w 1861"/>
              <a:gd name="T7" fmla="*/ 0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1" h="1612">
                <a:moveTo>
                  <a:pt x="930" y="0"/>
                </a:moveTo>
                <a:lnTo>
                  <a:pt x="1861" y="1612"/>
                </a:lnTo>
                <a:lnTo>
                  <a:pt x="0" y="1612"/>
                </a:lnTo>
                <a:lnTo>
                  <a:pt x="9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-21971" y="1162159"/>
            <a:ext cx="833383" cy="4892704"/>
          </a:xfrm>
          <a:custGeom>
            <a:avLst/>
            <a:gdLst>
              <a:gd name="T0" fmla="*/ 0 w 371"/>
              <a:gd name="T1" fmla="*/ 0 h 2185"/>
              <a:gd name="T2" fmla="*/ 308 w 371"/>
              <a:gd name="T3" fmla="*/ 0 h 2185"/>
              <a:gd name="T4" fmla="*/ 333 w 371"/>
              <a:gd name="T5" fmla="*/ 6 h 2185"/>
              <a:gd name="T6" fmla="*/ 354 w 371"/>
              <a:gd name="T7" fmla="*/ 18 h 2185"/>
              <a:gd name="T8" fmla="*/ 366 w 371"/>
              <a:gd name="T9" fmla="*/ 37 h 2185"/>
              <a:gd name="T10" fmla="*/ 371 w 371"/>
              <a:gd name="T11" fmla="*/ 60 h 2185"/>
              <a:gd name="T12" fmla="*/ 371 w 371"/>
              <a:gd name="T13" fmla="*/ 2126 h 2185"/>
              <a:gd name="T14" fmla="*/ 366 w 371"/>
              <a:gd name="T15" fmla="*/ 2148 h 2185"/>
              <a:gd name="T16" fmla="*/ 354 w 371"/>
              <a:gd name="T17" fmla="*/ 2168 h 2185"/>
              <a:gd name="T18" fmla="*/ 333 w 371"/>
              <a:gd name="T19" fmla="*/ 2180 h 2185"/>
              <a:gd name="T20" fmla="*/ 308 w 371"/>
              <a:gd name="T21" fmla="*/ 2185 h 2185"/>
              <a:gd name="T22" fmla="*/ 0 w 371"/>
              <a:gd name="T23" fmla="*/ 2185 h 2185"/>
              <a:gd name="T24" fmla="*/ 0 w 371"/>
              <a:gd name="T25" fmla="*/ 0 h 2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1" h="2185">
                <a:moveTo>
                  <a:pt x="0" y="0"/>
                </a:moveTo>
                <a:lnTo>
                  <a:pt x="308" y="0"/>
                </a:lnTo>
                <a:lnTo>
                  <a:pt x="333" y="6"/>
                </a:lnTo>
                <a:lnTo>
                  <a:pt x="354" y="18"/>
                </a:lnTo>
                <a:lnTo>
                  <a:pt x="366" y="37"/>
                </a:lnTo>
                <a:lnTo>
                  <a:pt x="371" y="60"/>
                </a:lnTo>
                <a:lnTo>
                  <a:pt x="371" y="2126"/>
                </a:lnTo>
                <a:lnTo>
                  <a:pt x="366" y="2148"/>
                </a:lnTo>
                <a:lnTo>
                  <a:pt x="354" y="2168"/>
                </a:lnTo>
                <a:lnTo>
                  <a:pt x="333" y="2180"/>
                </a:lnTo>
                <a:lnTo>
                  <a:pt x="308" y="2185"/>
                </a:lnTo>
                <a:lnTo>
                  <a:pt x="0" y="21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784969" y="5289095"/>
            <a:ext cx="4996334" cy="69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900" dirty="0" smtClean="0"/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900" dirty="0" err="1" smtClean="0"/>
              <a:t>quis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urna</a:t>
            </a:r>
            <a:r>
              <a:rPr lang="en-US" altLang="zh-CN" sz="900" dirty="0" smtClean="0"/>
              <a:t>.</a:t>
            </a:r>
            <a:endParaRPr lang="zh-CN" altLang="en-US" sz="9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776735" y="4688544"/>
            <a:ext cx="5183936" cy="64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3600" cap="all" dirty="0">
                <a:solidFill>
                  <a:schemeClr val="accent1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Business</a:t>
            </a:r>
            <a:r>
              <a:rPr lang="en-US" altLang="zh-CN" sz="3600" cap="all" dirty="0">
                <a:solidFill>
                  <a:schemeClr val="accent2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 template</a:t>
            </a:r>
            <a:endParaRPr lang="zh-CN" altLang="en-US" sz="3600" cap="all" dirty="0">
              <a:solidFill>
                <a:schemeClr val="accent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776735" y="3688333"/>
            <a:ext cx="2303972" cy="101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5999" cap="all" dirty="0" smtClean="0">
                <a:solidFill>
                  <a:schemeClr val="accent2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201X</a:t>
            </a:r>
            <a:endParaRPr lang="zh-CN" altLang="en-US" sz="5999" cap="all" dirty="0">
              <a:solidFill>
                <a:schemeClr val="accent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48734" y="4687327"/>
            <a:ext cx="48239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7"/>
          <p:cNvSpPr>
            <a:spLocks/>
          </p:cNvSpPr>
          <p:nvPr/>
        </p:nvSpPr>
        <p:spPr bwMode="auto">
          <a:xfrm>
            <a:off x="6463139" y="1"/>
            <a:ext cx="6395257" cy="7219256"/>
          </a:xfrm>
          <a:custGeom>
            <a:avLst/>
            <a:gdLst>
              <a:gd name="T0" fmla="*/ 0 w 2847"/>
              <a:gd name="T1" fmla="*/ 0 h 3224"/>
              <a:gd name="T2" fmla="*/ 2847 w 2847"/>
              <a:gd name="T3" fmla="*/ 0 h 3224"/>
              <a:gd name="T4" fmla="*/ 2847 w 2847"/>
              <a:gd name="T5" fmla="*/ 3224 h 3224"/>
              <a:gd name="T6" fmla="*/ 1863 w 2847"/>
              <a:gd name="T7" fmla="*/ 3224 h 3224"/>
              <a:gd name="T8" fmla="*/ 0 w 2847"/>
              <a:gd name="T9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7" h="3224">
                <a:moveTo>
                  <a:pt x="0" y="0"/>
                </a:moveTo>
                <a:lnTo>
                  <a:pt x="2847" y="0"/>
                </a:lnTo>
                <a:lnTo>
                  <a:pt x="2847" y="3224"/>
                </a:lnTo>
                <a:lnTo>
                  <a:pt x="1863" y="322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75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75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/>
      <p:bldP spid="11" grpId="0"/>
      <p:bldP spid="12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7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1672109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4810466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1874328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310643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5888" y="232106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168665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5888" y="3179087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110973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65888" y="412139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4966966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65888" y="4977388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8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4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3518259" y="447"/>
            <a:ext cx="5822234" cy="4352447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chemeClr val="accent1">
              <a:alpha val="50196"/>
            </a:scheme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5319" y="1240456"/>
            <a:ext cx="1468114" cy="1070930"/>
          </a:xfrm>
          <a:prstGeom prst="rect">
            <a:avLst/>
          </a:prstGeom>
          <a:noFill/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695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87957" y="2415579"/>
            <a:ext cx="368283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476991" y="2576581"/>
            <a:ext cx="3904768" cy="58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4438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41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6887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6887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5952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70177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1964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6190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8837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2480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6705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91213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5439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1658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32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2749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7166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8728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9586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9821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6025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8378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5006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7148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4589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7148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7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67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99858"/>
              </p:ext>
            </p:extLst>
          </p:nvPr>
        </p:nvGraphicFramePr>
        <p:xfrm>
          <a:off x="1825773" y="2251159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99581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7206"/>
              </p:ext>
            </p:extLst>
          </p:nvPr>
        </p:nvGraphicFramePr>
        <p:xfrm>
          <a:off x="4158913" y="2282496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706296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57561"/>
              </p:ext>
            </p:extLst>
          </p:nvPr>
        </p:nvGraphicFramePr>
        <p:xfrm>
          <a:off x="6423406" y="2281002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706296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97323"/>
              </p:ext>
            </p:extLst>
          </p:nvPr>
        </p:nvGraphicFramePr>
        <p:xfrm>
          <a:off x="8645372" y="2248173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89135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223361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2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3544976" y="2386710"/>
            <a:ext cx="5888927" cy="751818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600" y="2254653"/>
              <a:ext cx="2740917" cy="473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8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1238" y="3046152"/>
            <a:ext cx="4854071" cy="751818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7" y="2967588"/>
              <a:ext cx="2787212" cy="473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6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20865" y="3740918"/>
            <a:ext cx="4887444" cy="751818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6"/>
              <a:ext cx="294324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8" y="3679657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77091" y="4415196"/>
            <a:ext cx="4980005" cy="916064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70"/>
              <a:ext cx="306062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7"/>
              <a:ext cx="658862" cy="488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45186" y="5956837"/>
            <a:ext cx="9780733" cy="4431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626461" y="5866092"/>
            <a:ext cx="95698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1718730" y="1961341"/>
            <a:ext cx="3882907" cy="3401907"/>
            <a:chOff x="-115" y="653"/>
            <a:chExt cx="3913" cy="3610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5"/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chemeClr val="accent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3040917" y="349172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3040917" y="2780822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3040917" y="496311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3040917" y="4139900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04892" y="3090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2" grpId="0"/>
      <p:bldP spid="33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3518259" y="447"/>
            <a:ext cx="5822234" cy="4352447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chemeClr val="accent1">
              <a:alpha val="50196"/>
            </a:scheme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5319" y="1240456"/>
            <a:ext cx="1468114" cy="1070930"/>
          </a:xfrm>
          <a:prstGeom prst="rect">
            <a:avLst/>
          </a:prstGeom>
          <a:noFill/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695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87957" y="2415579"/>
            <a:ext cx="368283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476991" y="2576581"/>
            <a:ext cx="3904768" cy="58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0097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41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12" name="Text Placeholder 3"/>
          <p:cNvSpPr txBox="1">
            <a:spLocks/>
          </p:cNvSpPr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>
            <a:spLocks/>
          </p:cNvSpPr>
          <p:nvPr/>
        </p:nvSpPr>
        <p:spPr>
          <a:xfrm>
            <a:off x="29315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>
            <a:spLocks/>
          </p:cNvSpPr>
          <p:nvPr/>
        </p:nvSpPr>
        <p:spPr>
          <a:xfrm>
            <a:off x="5838261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8" name="Text Placeholder 3"/>
          <p:cNvSpPr txBox="1">
            <a:spLocks/>
          </p:cNvSpPr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>
            <a:spLocks/>
          </p:cNvSpPr>
          <p:nvPr/>
        </p:nvSpPr>
        <p:spPr>
          <a:xfrm>
            <a:off x="87293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Number_1"/>
          <p:cNvSpPr/>
          <p:nvPr>
            <p:custDataLst>
              <p:tags r:id="rId2"/>
            </p:custDataLst>
          </p:nvPr>
        </p:nvSpPr>
        <p:spPr>
          <a:xfrm>
            <a:off x="5446409" y="1522738"/>
            <a:ext cx="468220" cy="56502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86" anchor="ctr"/>
          <a:lstStyle/>
          <a:p>
            <a:pPr algn="ctr">
              <a:defRPr/>
            </a:pPr>
            <a:r>
              <a:rPr lang="en-US" altLang="zh-CN" sz="2531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2531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MH_Entry_1"/>
          <p:cNvSpPr/>
          <p:nvPr>
            <p:custDataLst>
              <p:tags r:id="rId3"/>
            </p:custDataLst>
          </p:nvPr>
        </p:nvSpPr>
        <p:spPr>
          <a:xfrm>
            <a:off x="5709295" y="1539923"/>
            <a:ext cx="4481905" cy="56502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72" tIns="0" rIns="0" bIns="37962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MH_Number_2"/>
          <p:cNvSpPr/>
          <p:nvPr>
            <p:custDataLst>
              <p:tags r:id="rId4"/>
            </p:custDataLst>
          </p:nvPr>
        </p:nvSpPr>
        <p:spPr>
          <a:xfrm>
            <a:off x="5446409" y="2731308"/>
            <a:ext cx="468220" cy="56502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86" anchor="ctr"/>
          <a:lstStyle/>
          <a:p>
            <a:pPr algn="ctr">
              <a:defRPr/>
            </a:pPr>
            <a:r>
              <a:rPr lang="en-US" altLang="zh-CN" sz="2531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sz="2531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MH_Entry_2"/>
          <p:cNvSpPr/>
          <p:nvPr>
            <p:custDataLst>
              <p:tags r:id="rId5"/>
            </p:custDataLst>
          </p:nvPr>
        </p:nvSpPr>
        <p:spPr>
          <a:xfrm>
            <a:off x="5709295" y="2748496"/>
            <a:ext cx="4481905" cy="56502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72" tIns="0" rIns="0" bIns="37962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MH_Number_3"/>
          <p:cNvSpPr/>
          <p:nvPr>
            <p:custDataLst>
              <p:tags r:id="rId6"/>
            </p:custDataLst>
          </p:nvPr>
        </p:nvSpPr>
        <p:spPr>
          <a:xfrm>
            <a:off x="5446409" y="3939878"/>
            <a:ext cx="468220" cy="56502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86" anchor="ctr"/>
          <a:lstStyle/>
          <a:p>
            <a:pPr algn="ctr">
              <a:defRPr/>
            </a:pPr>
            <a:r>
              <a:rPr lang="en-US" altLang="zh-CN" sz="2531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sz="2531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MH_Entry_3"/>
          <p:cNvSpPr/>
          <p:nvPr>
            <p:custDataLst>
              <p:tags r:id="rId7"/>
            </p:custDataLst>
          </p:nvPr>
        </p:nvSpPr>
        <p:spPr>
          <a:xfrm>
            <a:off x="5709295" y="3957066"/>
            <a:ext cx="4481905" cy="56502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72" tIns="0" rIns="0" bIns="37962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MH_Number_4"/>
          <p:cNvSpPr/>
          <p:nvPr>
            <p:custDataLst>
              <p:tags r:id="rId8"/>
            </p:custDataLst>
          </p:nvPr>
        </p:nvSpPr>
        <p:spPr>
          <a:xfrm>
            <a:off x="5446409" y="5148448"/>
            <a:ext cx="468220" cy="56502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86" anchor="ctr"/>
          <a:lstStyle/>
          <a:p>
            <a:pPr algn="ctr">
              <a:defRPr/>
            </a:pPr>
            <a:r>
              <a:rPr lang="en-US" altLang="zh-CN" sz="2531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sz="2531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MH_Entry_4"/>
          <p:cNvSpPr/>
          <p:nvPr>
            <p:custDataLst>
              <p:tags r:id="rId9"/>
            </p:custDataLst>
          </p:nvPr>
        </p:nvSpPr>
        <p:spPr>
          <a:xfrm>
            <a:off x="5709295" y="5165637"/>
            <a:ext cx="4481905" cy="56502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72" tIns="0" rIns="0" bIns="37962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MH_Others_1"/>
          <p:cNvSpPr/>
          <p:nvPr>
            <p:custDataLst>
              <p:tags r:id="rId10"/>
            </p:custDataLst>
          </p:nvPr>
        </p:nvSpPr>
        <p:spPr>
          <a:xfrm>
            <a:off x="180917" y="448"/>
            <a:ext cx="3872194" cy="7231757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592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7592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7592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17" name="MH_Others_2"/>
          <p:cNvSpPr/>
          <p:nvPr>
            <p:custDataLst>
              <p:tags r:id="rId11"/>
            </p:custDataLst>
          </p:nvPr>
        </p:nvSpPr>
        <p:spPr>
          <a:xfrm>
            <a:off x="18851" y="-14857"/>
            <a:ext cx="88629" cy="72507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29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620792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119386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524044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385452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2984218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572640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526182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628354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4992168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396823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258232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85699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445423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503435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119177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523835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385248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298401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572437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012523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417179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278593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4877359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465784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692679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6420458" y="3609629"/>
            <a:ext cx="4180391" cy="3609628"/>
          </a:xfrm>
          <a:custGeom>
            <a:avLst/>
            <a:gdLst>
              <a:gd name="T0" fmla="*/ 930 w 1861"/>
              <a:gd name="T1" fmla="*/ 0 h 1612"/>
              <a:gd name="T2" fmla="*/ 1861 w 1861"/>
              <a:gd name="T3" fmla="*/ 1612 h 1612"/>
              <a:gd name="T4" fmla="*/ 0 w 1861"/>
              <a:gd name="T5" fmla="*/ 1612 h 1612"/>
              <a:gd name="T6" fmla="*/ 930 w 1861"/>
              <a:gd name="T7" fmla="*/ 0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1" h="1612">
                <a:moveTo>
                  <a:pt x="930" y="0"/>
                </a:moveTo>
                <a:lnTo>
                  <a:pt x="1861" y="1612"/>
                </a:lnTo>
                <a:lnTo>
                  <a:pt x="0" y="1612"/>
                </a:lnTo>
                <a:lnTo>
                  <a:pt x="9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463139" y="1"/>
            <a:ext cx="6395257" cy="7219256"/>
          </a:xfrm>
          <a:custGeom>
            <a:avLst/>
            <a:gdLst>
              <a:gd name="T0" fmla="*/ 0 w 2847"/>
              <a:gd name="T1" fmla="*/ 0 h 3224"/>
              <a:gd name="T2" fmla="*/ 2847 w 2847"/>
              <a:gd name="T3" fmla="*/ 0 h 3224"/>
              <a:gd name="T4" fmla="*/ 2847 w 2847"/>
              <a:gd name="T5" fmla="*/ 3224 h 3224"/>
              <a:gd name="T6" fmla="*/ 1863 w 2847"/>
              <a:gd name="T7" fmla="*/ 3224 h 3224"/>
              <a:gd name="T8" fmla="*/ 0 w 2847"/>
              <a:gd name="T9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7" h="3224">
                <a:moveTo>
                  <a:pt x="0" y="0"/>
                </a:moveTo>
                <a:lnTo>
                  <a:pt x="2847" y="0"/>
                </a:lnTo>
                <a:lnTo>
                  <a:pt x="2847" y="3224"/>
                </a:lnTo>
                <a:lnTo>
                  <a:pt x="1863" y="322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-21971" y="1162159"/>
            <a:ext cx="833383" cy="4892704"/>
          </a:xfrm>
          <a:custGeom>
            <a:avLst/>
            <a:gdLst>
              <a:gd name="T0" fmla="*/ 0 w 371"/>
              <a:gd name="T1" fmla="*/ 0 h 2185"/>
              <a:gd name="T2" fmla="*/ 308 w 371"/>
              <a:gd name="T3" fmla="*/ 0 h 2185"/>
              <a:gd name="T4" fmla="*/ 333 w 371"/>
              <a:gd name="T5" fmla="*/ 6 h 2185"/>
              <a:gd name="T6" fmla="*/ 354 w 371"/>
              <a:gd name="T7" fmla="*/ 18 h 2185"/>
              <a:gd name="T8" fmla="*/ 366 w 371"/>
              <a:gd name="T9" fmla="*/ 37 h 2185"/>
              <a:gd name="T10" fmla="*/ 371 w 371"/>
              <a:gd name="T11" fmla="*/ 60 h 2185"/>
              <a:gd name="T12" fmla="*/ 371 w 371"/>
              <a:gd name="T13" fmla="*/ 2126 h 2185"/>
              <a:gd name="T14" fmla="*/ 366 w 371"/>
              <a:gd name="T15" fmla="*/ 2148 h 2185"/>
              <a:gd name="T16" fmla="*/ 354 w 371"/>
              <a:gd name="T17" fmla="*/ 2168 h 2185"/>
              <a:gd name="T18" fmla="*/ 333 w 371"/>
              <a:gd name="T19" fmla="*/ 2180 h 2185"/>
              <a:gd name="T20" fmla="*/ 308 w 371"/>
              <a:gd name="T21" fmla="*/ 2185 h 2185"/>
              <a:gd name="T22" fmla="*/ 0 w 371"/>
              <a:gd name="T23" fmla="*/ 2185 h 2185"/>
              <a:gd name="T24" fmla="*/ 0 w 371"/>
              <a:gd name="T25" fmla="*/ 0 h 2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1" h="2185">
                <a:moveTo>
                  <a:pt x="0" y="0"/>
                </a:moveTo>
                <a:lnTo>
                  <a:pt x="308" y="0"/>
                </a:lnTo>
                <a:lnTo>
                  <a:pt x="333" y="6"/>
                </a:lnTo>
                <a:lnTo>
                  <a:pt x="354" y="18"/>
                </a:lnTo>
                <a:lnTo>
                  <a:pt x="366" y="37"/>
                </a:lnTo>
                <a:lnTo>
                  <a:pt x="371" y="60"/>
                </a:lnTo>
                <a:lnTo>
                  <a:pt x="371" y="2126"/>
                </a:lnTo>
                <a:lnTo>
                  <a:pt x="366" y="2148"/>
                </a:lnTo>
                <a:lnTo>
                  <a:pt x="354" y="2168"/>
                </a:lnTo>
                <a:lnTo>
                  <a:pt x="333" y="2180"/>
                </a:lnTo>
                <a:lnTo>
                  <a:pt x="308" y="2185"/>
                </a:lnTo>
                <a:lnTo>
                  <a:pt x="0" y="21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784969" y="5289095"/>
            <a:ext cx="4996334" cy="68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900" dirty="0" err="1"/>
              <a:t>Lorem</a:t>
            </a:r>
            <a:r>
              <a:rPr lang="en-US" altLang="zh-CN" sz="900" dirty="0"/>
              <a:t> </a:t>
            </a:r>
            <a:r>
              <a:rPr lang="en-US" altLang="zh-CN" sz="900" dirty="0" err="1"/>
              <a:t>ipsum</a:t>
            </a:r>
            <a:r>
              <a:rPr lang="en-US" altLang="zh-CN" sz="900" dirty="0"/>
              <a:t>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, </a:t>
            </a:r>
            <a:r>
              <a:rPr lang="en-US" altLang="zh-CN" sz="900" dirty="0" err="1"/>
              <a:t>consectetuer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. Maecenas </a:t>
            </a:r>
            <a:r>
              <a:rPr lang="en-US" altLang="zh-CN" sz="900" dirty="0" err="1"/>
              <a:t>porttitor</a:t>
            </a:r>
            <a:r>
              <a:rPr lang="en-US" altLang="zh-CN" sz="900" dirty="0"/>
              <a:t> </a:t>
            </a:r>
            <a:r>
              <a:rPr lang="en-US" altLang="zh-CN" sz="900" dirty="0" err="1"/>
              <a:t>congue</a:t>
            </a:r>
            <a:r>
              <a:rPr lang="en-US" altLang="zh-CN" sz="900" dirty="0"/>
              <a:t> </a:t>
            </a:r>
            <a:r>
              <a:rPr lang="en-US" altLang="zh-CN" sz="900" dirty="0" err="1"/>
              <a:t>massa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posuere</a:t>
            </a:r>
            <a:r>
              <a:rPr lang="en-US" altLang="zh-CN" sz="900" dirty="0"/>
              <a:t>, magna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</a:t>
            </a:r>
            <a:r>
              <a:rPr lang="en-US" altLang="zh-CN" sz="900" dirty="0" err="1"/>
              <a:t>pulvinar</a:t>
            </a:r>
            <a:r>
              <a:rPr lang="en-US" altLang="zh-CN" sz="900" dirty="0"/>
              <a:t> </a:t>
            </a:r>
            <a:r>
              <a:rPr lang="en-US" altLang="zh-CN" sz="900" dirty="0" err="1"/>
              <a:t>ultricies</a:t>
            </a:r>
            <a:r>
              <a:rPr lang="en-US" altLang="zh-CN" sz="900" dirty="0"/>
              <a:t>, </a:t>
            </a:r>
            <a:r>
              <a:rPr lang="en-US" altLang="zh-CN" sz="900" dirty="0" err="1"/>
              <a:t>purus</a:t>
            </a:r>
            <a:r>
              <a:rPr lang="en-US" altLang="zh-CN" sz="900" dirty="0"/>
              <a:t> </a:t>
            </a:r>
            <a:r>
              <a:rPr lang="en-US" altLang="zh-CN" sz="900" dirty="0" err="1"/>
              <a:t>lectus</a:t>
            </a:r>
            <a:r>
              <a:rPr lang="en-US" altLang="zh-CN" sz="900" dirty="0"/>
              <a:t> </a:t>
            </a:r>
            <a:r>
              <a:rPr lang="en-US" altLang="zh-CN" sz="900" dirty="0" err="1"/>
              <a:t>malesuada</a:t>
            </a:r>
            <a:r>
              <a:rPr lang="en-US" altLang="zh-CN" sz="900" dirty="0"/>
              <a:t> </a:t>
            </a:r>
            <a:r>
              <a:rPr lang="en-US" altLang="zh-CN" sz="900" dirty="0" err="1"/>
              <a:t>libero</a:t>
            </a:r>
            <a:r>
              <a:rPr lang="en-US" altLang="zh-CN" sz="900" dirty="0"/>
              <a:t>,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 </a:t>
            </a:r>
            <a:r>
              <a:rPr lang="en-US" altLang="zh-CN" sz="900" dirty="0" err="1"/>
              <a:t>commodo</a:t>
            </a:r>
            <a:r>
              <a:rPr lang="en-US" altLang="zh-CN" sz="900" dirty="0"/>
              <a:t> magna </a:t>
            </a:r>
            <a:r>
              <a:rPr lang="en-US" altLang="zh-CN" sz="900" dirty="0" err="1"/>
              <a:t>eros</a:t>
            </a:r>
            <a:r>
              <a:rPr lang="en-US" altLang="zh-CN" sz="900" dirty="0"/>
              <a:t> </a:t>
            </a:r>
            <a:r>
              <a:rPr lang="en-US" altLang="zh-CN" sz="900" dirty="0" err="1"/>
              <a:t>quis</a:t>
            </a:r>
            <a:r>
              <a:rPr lang="en-US" altLang="zh-CN" sz="900" dirty="0"/>
              <a:t> </a:t>
            </a:r>
            <a:r>
              <a:rPr lang="en-US" altLang="zh-CN" sz="900" dirty="0" err="1"/>
              <a:t>urna</a:t>
            </a:r>
            <a:r>
              <a:rPr lang="en-US" altLang="zh-CN" sz="900" dirty="0"/>
              <a:t>.</a:t>
            </a:r>
            <a:endParaRPr lang="zh-CN" altLang="en-US" sz="9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776735" y="4517540"/>
            <a:ext cx="518393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5400" cap="all" dirty="0">
                <a:solidFill>
                  <a:schemeClr val="accent1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5400" cap="all" dirty="0">
              <a:solidFill>
                <a:schemeClr val="accent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776735" y="3688333"/>
            <a:ext cx="2303972" cy="101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5999" cap="all" dirty="0" smtClean="0">
                <a:solidFill>
                  <a:schemeClr val="accent2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201X</a:t>
            </a:r>
            <a:endParaRPr lang="zh-CN" altLang="en-US" sz="5999" cap="all" dirty="0">
              <a:solidFill>
                <a:schemeClr val="accent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48734" y="4687327"/>
            <a:ext cx="48239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44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7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75"/>
                            </p:stCondLst>
                            <p:childTnLst>
                              <p:par>
                                <p:cTn id="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67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2911" y="404837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836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3518259" y="447"/>
            <a:ext cx="5822234" cy="4352447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chemeClr val="accent1">
              <a:alpha val="50196"/>
            </a:scheme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5319" y="1240456"/>
            <a:ext cx="1468114" cy="1070930"/>
          </a:xfrm>
          <a:prstGeom prst="rect">
            <a:avLst/>
          </a:prstGeom>
          <a:noFill/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87957" y="2415579"/>
            <a:ext cx="368283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476991" y="2576581"/>
            <a:ext cx="3904768" cy="58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9538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41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roup 532"/>
          <p:cNvGrpSpPr/>
          <p:nvPr/>
        </p:nvGrpSpPr>
        <p:grpSpPr>
          <a:xfrm>
            <a:off x="4966266" y="2176915"/>
            <a:ext cx="3032776" cy="3585256"/>
            <a:chOff x="56464" y="66751"/>
            <a:chExt cx="6792667" cy="8030085"/>
          </a:xfrm>
        </p:grpSpPr>
        <p:sp>
          <p:nvSpPr>
            <p:cNvPr id="522" name="Shape 522"/>
            <p:cNvSpPr/>
            <p:nvPr/>
          </p:nvSpPr>
          <p:spPr>
            <a:xfrm>
              <a:off x="56464" y="66751"/>
              <a:ext cx="6792667" cy="803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304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Shape 523"/>
            <p:cNvSpPr/>
            <p:nvPr/>
          </p:nvSpPr>
          <p:spPr>
            <a:xfrm>
              <a:off x="545561" y="641674"/>
              <a:ext cx="5815468" cy="68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177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954611" y="1090388"/>
              <a:ext cx="2402363" cy="303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extrusionOk="0">
                  <a:moveTo>
                    <a:pt x="111" y="7827"/>
                  </a:moveTo>
                  <a:cubicBezTo>
                    <a:pt x="3990" y="7234"/>
                    <a:pt x="7765" y="6273"/>
                    <a:pt x="11357" y="4966"/>
                  </a:cubicBezTo>
                  <a:cubicBezTo>
                    <a:pt x="14991" y="3644"/>
                    <a:pt x="18411" y="1976"/>
                    <a:pt x="21541" y="0"/>
                  </a:cubicBezTo>
                  <a:lnTo>
                    <a:pt x="21541" y="21600"/>
                  </a:lnTo>
                  <a:lnTo>
                    <a:pt x="1545" y="21600"/>
                  </a:lnTo>
                  <a:cubicBezTo>
                    <a:pt x="875" y="19278"/>
                    <a:pt x="421" y="16919"/>
                    <a:pt x="187" y="14544"/>
                  </a:cubicBezTo>
                  <a:cubicBezTo>
                    <a:pt x="-34" y="12309"/>
                    <a:pt x="-59" y="10065"/>
                    <a:pt x="111" y="782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51011" y="1116085"/>
              <a:ext cx="2391400" cy="298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92" y="1699"/>
                    <a:pt x="6929" y="3205"/>
                    <a:pt x="10585" y="4507"/>
                  </a:cubicBezTo>
                  <a:cubicBezTo>
                    <a:pt x="14160" y="5780"/>
                    <a:pt x="17840" y="6855"/>
                    <a:pt x="21600" y="7724"/>
                  </a:cubicBezTo>
                  <a:cubicBezTo>
                    <a:pt x="21577" y="9984"/>
                    <a:pt x="21426" y="12241"/>
                    <a:pt x="21147" y="14490"/>
                  </a:cubicBezTo>
                  <a:cubicBezTo>
                    <a:pt x="20852" y="16875"/>
                    <a:pt x="20413" y="19248"/>
                    <a:pt x="19833" y="21600"/>
                  </a:cubicBezTo>
                  <a:lnTo>
                    <a:pt x="18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1213429" y="4289875"/>
              <a:ext cx="2119994" cy="2704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6474" y="19204"/>
                    <a:pt x="11955" y="16088"/>
                    <a:pt x="8268" y="12410"/>
                  </a:cubicBezTo>
                  <a:cubicBezTo>
                    <a:pt x="4558" y="8709"/>
                    <a:pt x="1755" y="45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3597286" y="4313711"/>
              <a:ext cx="2042834" cy="26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0097" y="4711"/>
                    <a:pt x="17304" y="9119"/>
                    <a:pt x="13408" y="12926"/>
                  </a:cubicBezTo>
                  <a:cubicBezTo>
                    <a:pt x="9782" y="16471"/>
                    <a:pt x="5274" y="19420"/>
                    <a:pt x="151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4151524" y="4773485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4218652" y="2526221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5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915225" y="2526218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2033157" y="4773480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7069128" y="2316089"/>
            <a:ext cx="3392695" cy="831299"/>
            <a:chOff x="0" y="103764"/>
            <a:chExt cx="7598797" cy="1861905"/>
          </a:xfrm>
        </p:grpSpPr>
        <p:sp>
          <p:nvSpPr>
            <p:cNvPr id="533" name="Shape 533"/>
            <p:cNvSpPr/>
            <p:nvPr/>
          </p:nvSpPr>
          <p:spPr>
            <a:xfrm>
              <a:off x="0" y="314108"/>
              <a:ext cx="3573434" cy="10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460" y="0"/>
                  </a:lnTo>
                  <a:lnTo>
                    <a:pt x="2160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3758161" y="10376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3776859" y="672574"/>
              <a:ext cx="3821938" cy="12930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0" name="Group 540"/>
          <p:cNvGrpSpPr/>
          <p:nvPr/>
        </p:nvGrpSpPr>
        <p:grpSpPr>
          <a:xfrm>
            <a:off x="7118315" y="4799200"/>
            <a:ext cx="3343508" cy="831300"/>
            <a:chOff x="0" y="103766"/>
            <a:chExt cx="7488630" cy="1861906"/>
          </a:xfrm>
        </p:grpSpPr>
        <p:sp>
          <p:nvSpPr>
            <p:cNvPr id="537" name="Shape 537"/>
            <p:cNvSpPr/>
            <p:nvPr/>
          </p:nvSpPr>
          <p:spPr>
            <a:xfrm>
              <a:off x="0" y="223794"/>
              <a:ext cx="3412455" cy="93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408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3652010" y="103766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3670710" y="672578"/>
              <a:ext cx="3817920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4" name="Group 544"/>
          <p:cNvGrpSpPr/>
          <p:nvPr/>
        </p:nvGrpSpPr>
        <p:grpSpPr>
          <a:xfrm>
            <a:off x="2468562" y="2316090"/>
            <a:ext cx="3464436" cy="831300"/>
            <a:chOff x="660839" y="103767"/>
            <a:chExt cx="7759478" cy="1861903"/>
          </a:xfrm>
        </p:grpSpPr>
        <p:sp>
          <p:nvSpPr>
            <p:cNvPr id="541" name="Shape 541"/>
            <p:cNvSpPr/>
            <p:nvPr/>
          </p:nvSpPr>
          <p:spPr>
            <a:xfrm>
              <a:off x="4517055" y="317067"/>
              <a:ext cx="3903262" cy="109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26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1530013" y="103767"/>
              <a:ext cx="2814817" cy="529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660839" y="672578"/>
              <a:ext cx="3666311" cy="1293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2468562" y="4844187"/>
            <a:ext cx="3399626" cy="927148"/>
            <a:chOff x="669677" y="0"/>
            <a:chExt cx="7614322" cy="2076582"/>
          </a:xfrm>
        </p:grpSpPr>
        <p:sp>
          <p:nvSpPr>
            <p:cNvPr id="545" name="Shape 545"/>
            <p:cNvSpPr/>
            <p:nvPr/>
          </p:nvSpPr>
          <p:spPr>
            <a:xfrm>
              <a:off x="4567152" y="0"/>
              <a:ext cx="3716847" cy="103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229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1504612" y="21467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669677" y="783488"/>
              <a:ext cx="3657476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5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" grpId="0" animBg="1" advAuto="0"/>
      <p:bldP spid="536" grpId="0" advAuto="0"/>
      <p:bldP spid="540" grpId="0" advAuto="0"/>
      <p:bldP spid="544" grpId="0" advAuto="0"/>
      <p:bldP spid="548" grpId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3932626" y="2494966"/>
            <a:ext cx="2107814" cy="3193654"/>
            <a:chOff x="2963863" y="2008188"/>
            <a:chExt cx="1770063" cy="2838450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>
          <a:xfrm>
            <a:off x="1583039" y="2556032"/>
            <a:ext cx="2049584" cy="3105430"/>
            <a:chOff x="5384801" y="2008188"/>
            <a:chExt cx="1768475" cy="2838450"/>
          </a:xfrm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>
          <a:xfrm>
            <a:off x="2561157" y="2115126"/>
            <a:ext cx="2442936" cy="3701418"/>
            <a:chOff x="7458076" y="2008188"/>
            <a:chExt cx="1768475" cy="28384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10277082" y="2279379"/>
            <a:ext cx="867022" cy="86786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>
            <a:spLocks/>
          </p:cNvSpPr>
          <p:nvPr/>
        </p:nvSpPr>
        <p:spPr>
          <a:xfrm>
            <a:off x="8762828" y="219734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6715319" y="257374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10277082" y="3517378"/>
            <a:ext cx="867022" cy="86786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>
            <a:spLocks/>
          </p:cNvSpPr>
          <p:nvPr/>
        </p:nvSpPr>
        <p:spPr>
          <a:xfrm>
            <a:off x="8762828" y="3435344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6715319" y="3811747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10277082" y="4834739"/>
            <a:ext cx="867022" cy="86786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762828" y="475270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6715319" y="512910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10448385" y="2434913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2" name="Text Placeholder 7"/>
          <p:cNvSpPr txBox="1">
            <a:spLocks/>
          </p:cNvSpPr>
          <p:nvPr/>
        </p:nvSpPr>
        <p:spPr>
          <a:xfrm>
            <a:off x="10448385" y="368662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3" name="Text Placeholder 7"/>
          <p:cNvSpPr txBox="1">
            <a:spLocks/>
          </p:cNvSpPr>
          <p:nvPr/>
        </p:nvSpPr>
        <p:spPr>
          <a:xfrm>
            <a:off x="10448385" y="499673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8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5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3518259" y="447"/>
            <a:ext cx="5822234" cy="4352447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chemeClr val="accent1">
              <a:alpha val="50196"/>
            </a:scheme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5319" y="1240456"/>
            <a:ext cx="1468114" cy="1070930"/>
          </a:xfrm>
          <a:prstGeom prst="rect">
            <a:avLst/>
          </a:prstGeom>
          <a:noFill/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695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87957" y="2415579"/>
            <a:ext cx="368283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476991" y="2576581"/>
            <a:ext cx="3904768" cy="58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94305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41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456085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530499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662643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443363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761400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674929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OTHERS"/>
  <p:tag name="ID" val="547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OTHERS"/>
  <p:tag name="ID" val="5471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AUTOCOLOR" val="TRUE"/>
  <p:tag name="MH_TYPE" val="CONTENTS"/>
  <p:tag name="ID" val="5471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1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5D76"/>
      </a:accent1>
      <a:accent2>
        <a:srgbClr val="FE8D2F"/>
      </a:accent2>
      <a:accent3>
        <a:srgbClr val="165D76"/>
      </a:accent3>
      <a:accent4>
        <a:srgbClr val="FE8D2F"/>
      </a:accent4>
      <a:accent5>
        <a:srgbClr val="165D76"/>
      </a:accent5>
      <a:accent6>
        <a:srgbClr val="FE8D2F"/>
      </a:accent6>
      <a:hlink>
        <a:srgbClr val="165D76"/>
      </a:hlink>
      <a:folHlink>
        <a:srgbClr val="FE8D2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2480</Words>
  <Application>Microsoft Office PowerPoint</Application>
  <PresentationFormat>自定义</PresentationFormat>
  <Paragraphs>213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FontAwesome</vt:lpstr>
      <vt:lpstr>Lato Regular</vt:lpstr>
      <vt:lpstr>League Gothic Regular</vt:lpstr>
      <vt:lpstr>Roboto Light</vt:lpstr>
      <vt:lpstr>STIXGeneral-Bold</vt:lpstr>
      <vt:lpstr>方正正准黑简体</vt:lpstr>
      <vt:lpstr>宋体</vt:lpstr>
      <vt:lpstr>微软雅黑</vt:lpstr>
      <vt:lpstr>Arial</vt:lpstr>
      <vt:lpstr>Calibri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51PPT模板网</dc:description>
  <cp:lastModifiedBy>阳光 男孩</cp:lastModifiedBy>
  <cp:revision>6</cp:revision>
  <dcterms:created xsi:type="dcterms:W3CDTF">2016-10-17T14:00:15Z</dcterms:created>
  <dcterms:modified xsi:type="dcterms:W3CDTF">2019-08-04T13:52:08Z</dcterms:modified>
</cp:coreProperties>
</file>